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comments/comment1.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0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13.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14.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9" r:id="rId2"/>
    <p:sldMasterId id="2147483691" r:id="rId3"/>
    <p:sldMasterId id="2147483703" r:id="rId4"/>
    <p:sldMasterId id="2147483724" r:id="rId5"/>
    <p:sldMasterId id="2147483743" r:id="rId6"/>
    <p:sldMasterId id="2147483760" r:id="rId7"/>
    <p:sldMasterId id="2147483774" r:id="rId8"/>
    <p:sldMasterId id="2147483800" r:id="rId9"/>
    <p:sldMasterId id="2147483815" r:id="rId10"/>
    <p:sldMasterId id="2147483824" r:id="rId11"/>
  </p:sldMasterIdLst>
  <p:notesMasterIdLst>
    <p:notesMasterId r:id="rId148"/>
  </p:notesMasterIdLst>
  <p:sldIdLst>
    <p:sldId id="4386" r:id="rId12"/>
    <p:sldId id="4191" r:id="rId13"/>
    <p:sldId id="4115" r:id="rId14"/>
    <p:sldId id="3364" r:id="rId15"/>
    <p:sldId id="4081" r:id="rId16"/>
    <p:sldId id="4116" r:id="rId17"/>
    <p:sldId id="4716" r:id="rId18"/>
    <p:sldId id="4117" r:id="rId19"/>
    <p:sldId id="4118" r:id="rId20"/>
    <p:sldId id="4119" r:id="rId21"/>
    <p:sldId id="4120" r:id="rId22"/>
    <p:sldId id="3384" r:id="rId23"/>
    <p:sldId id="4192" r:id="rId24"/>
    <p:sldId id="3213" r:id="rId25"/>
    <p:sldId id="4193" r:id="rId26"/>
    <p:sldId id="4209" r:id="rId27"/>
    <p:sldId id="4210" r:id="rId28"/>
    <p:sldId id="4366" r:id="rId29"/>
    <p:sldId id="4206" r:id="rId30"/>
    <p:sldId id="4182" r:id="rId31"/>
    <p:sldId id="4183" r:id="rId32"/>
    <p:sldId id="4367" r:id="rId33"/>
    <p:sldId id="4316" r:id="rId34"/>
    <p:sldId id="4354" r:id="rId35"/>
    <p:sldId id="4355" r:id="rId36"/>
    <p:sldId id="853" r:id="rId37"/>
    <p:sldId id="4411" r:id="rId38"/>
    <p:sldId id="621" r:id="rId39"/>
    <p:sldId id="4389" r:id="rId40"/>
    <p:sldId id="3317" r:id="rId41"/>
    <p:sldId id="3318" r:id="rId42"/>
    <p:sldId id="4481" r:id="rId43"/>
    <p:sldId id="4482" r:id="rId44"/>
    <p:sldId id="4484" r:id="rId45"/>
    <p:sldId id="4485" r:id="rId46"/>
    <p:sldId id="307" r:id="rId47"/>
    <p:sldId id="4349" r:id="rId48"/>
    <p:sldId id="4328" r:id="rId49"/>
    <p:sldId id="3328" r:id="rId50"/>
    <p:sldId id="3329" r:id="rId51"/>
    <p:sldId id="3343" r:id="rId52"/>
    <p:sldId id="2534" r:id="rId53"/>
    <p:sldId id="4329" r:id="rId54"/>
    <p:sldId id="3332" r:id="rId55"/>
    <p:sldId id="3333" r:id="rId56"/>
    <p:sldId id="4350" r:id="rId57"/>
    <p:sldId id="4330" r:id="rId58"/>
    <p:sldId id="4331" r:id="rId59"/>
    <p:sldId id="636" r:id="rId60"/>
    <p:sldId id="4332" r:id="rId61"/>
    <p:sldId id="644" r:id="rId62"/>
    <p:sldId id="805" r:id="rId63"/>
    <p:sldId id="4333" r:id="rId64"/>
    <p:sldId id="653" r:id="rId65"/>
    <p:sldId id="4334" r:id="rId66"/>
    <p:sldId id="4382" r:id="rId67"/>
    <p:sldId id="767" r:id="rId68"/>
    <p:sldId id="4383" r:id="rId69"/>
    <p:sldId id="655" r:id="rId70"/>
    <p:sldId id="4384" r:id="rId71"/>
    <p:sldId id="4335" r:id="rId72"/>
    <p:sldId id="672" r:id="rId73"/>
    <p:sldId id="4461" r:id="rId74"/>
    <p:sldId id="4462" r:id="rId75"/>
    <p:sldId id="4180" r:id="rId76"/>
    <p:sldId id="4430" r:id="rId77"/>
    <p:sldId id="3297" r:id="rId78"/>
    <p:sldId id="4387" r:id="rId79"/>
    <p:sldId id="4388" r:id="rId80"/>
    <p:sldId id="4451" r:id="rId81"/>
    <p:sldId id="4447" r:id="rId82"/>
    <p:sldId id="4429" r:id="rId83"/>
    <p:sldId id="1655" r:id="rId84"/>
    <p:sldId id="1638" r:id="rId85"/>
    <p:sldId id="4488" r:id="rId86"/>
    <p:sldId id="4431" r:id="rId87"/>
    <p:sldId id="4421" r:id="rId88"/>
    <p:sldId id="4131" r:id="rId89"/>
    <p:sldId id="4432" r:id="rId90"/>
    <p:sldId id="4425" r:id="rId91"/>
    <p:sldId id="4426" r:id="rId92"/>
    <p:sldId id="4464" r:id="rId93"/>
    <p:sldId id="4448" r:id="rId94"/>
    <p:sldId id="4449" r:id="rId95"/>
    <p:sldId id="4489" r:id="rId96"/>
    <p:sldId id="4493" r:id="rId97"/>
    <p:sldId id="4494" r:id="rId98"/>
    <p:sldId id="4409" r:id="rId99"/>
    <p:sldId id="4410" r:id="rId100"/>
    <p:sldId id="4199" r:id="rId101"/>
    <p:sldId id="4465" r:id="rId102"/>
    <p:sldId id="3401" r:id="rId103"/>
    <p:sldId id="3397" r:id="rId104"/>
    <p:sldId id="3383" r:id="rId105"/>
    <p:sldId id="4413" r:id="rId106"/>
    <p:sldId id="3396" r:id="rId107"/>
    <p:sldId id="775" r:id="rId108"/>
    <p:sldId id="4566" r:id="rId109"/>
    <p:sldId id="893" r:id="rId110"/>
    <p:sldId id="896" r:id="rId111"/>
    <p:sldId id="897" r:id="rId112"/>
    <p:sldId id="3389" r:id="rId113"/>
    <p:sldId id="878" r:id="rId114"/>
    <p:sldId id="4414" r:id="rId115"/>
    <p:sldId id="4415" r:id="rId116"/>
    <p:sldId id="686" r:id="rId117"/>
    <p:sldId id="4418" r:id="rId118"/>
    <p:sldId id="3388" r:id="rId119"/>
    <p:sldId id="4416" r:id="rId120"/>
    <p:sldId id="4417" r:id="rId121"/>
    <p:sldId id="4181" r:id="rId122"/>
    <p:sldId id="4453" r:id="rId123"/>
    <p:sldId id="4454" r:id="rId124"/>
    <p:sldId id="4452" r:id="rId125"/>
    <p:sldId id="4466" r:id="rId126"/>
    <p:sldId id="4468" r:id="rId127"/>
    <p:sldId id="259" r:id="rId128"/>
    <p:sldId id="4458" r:id="rId129"/>
    <p:sldId id="4368" r:id="rId130"/>
    <p:sldId id="4460" r:id="rId131"/>
    <p:sldId id="4369" r:id="rId132"/>
    <p:sldId id="4364" r:id="rId133"/>
    <p:sldId id="4378" r:id="rId134"/>
    <p:sldId id="4379" r:id="rId135"/>
    <p:sldId id="4380" r:id="rId136"/>
    <p:sldId id="4381" r:id="rId137"/>
    <p:sldId id="4370" r:id="rId138"/>
    <p:sldId id="4396" r:id="rId139"/>
    <p:sldId id="4397" r:id="rId140"/>
    <p:sldId id="4398" r:id="rId141"/>
    <p:sldId id="4399" r:id="rId142"/>
    <p:sldId id="4142" r:id="rId143"/>
    <p:sldId id="4143" r:id="rId144"/>
    <p:sldId id="4375" r:id="rId145"/>
    <p:sldId id="4376" r:id="rId146"/>
    <p:sldId id="4144" r:id="rId1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rainer Information" id="{822321AE-80EB-AC4C-9825-B318FFD06E89}">
          <p14:sldIdLst>
            <p14:sldId id="4386"/>
            <p14:sldId id="4191"/>
          </p14:sldIdLst>
        </p14:section>
        <p14:section name="Introduction (10 minutes)" id="{6DDE01E4-717A-174C-AFB3-7E447128E350}">
          <p14:sldIdLst>
            <p14:sldId id="4115"/>
            <p14:sldId id="3364"/>
            <p14:sldId id="4081"/>
            <p14:sldId id="4116"/>
            <p14:sldId id="4716"/>
            <p14:sldId id="4117"/>
            <p14:sldId id="4118"/>
            <p14:sldId id="4119"/>
            <p14:sldId id="4120"/>
            <p14:sldId id="3384"/>
            <p14:sldId id="4192"/>
            <p14:sldId id="3213"/>
            <p14:sldId id="4193"/>
          </p14:sldIdLst>
        </p14:section>
        <p14:section name="Review (10 minutes)" id="{02A09155-E9FE-3D4B-B2F1-13AD674134EA}">
          <p14:sldIdLst>
            <p14:sldId id="4209"/>
            <p14:sldId id="4210"/>
            <p14:sldId id="4366"/>
            <p14:sldId id="4206"/>
            <p14:sldId id="4182"/>
            <p14:sldId id="4183"/>
            <p14:sldId id="4367"/>
            <p14:sldId id="4316"/>
            <p14:sldId id="4354"/>
            <p14:sldId id="4355"/>
          </p14:sldIdLst>
        </p14:section>
        <p14:section name="Step 5: Teaching Classroom Expectations (90 minutes)" id="{28BE3DFE-7B88-F946-9040-86DD01BDD6BB}">
          <p14:sldIdLst>
            <p14:sldId id="853"/>
            <p14:sldId id="4411"/>
            <p14:sldId id="621"/>
            <p14:sldId id="4389"/>
            <p14:sldId id="3317"/>
            <p14:sldId id="3318"/>
            <p14:sldId id="4481"/>
            <p14:sldId id="4482"/>
            <p14:sldId id="4484"/>
            <p14:sldId id="4485"/>
            <p14:sldId id="307"/>
            <p14:sldId id="4349"/>
            <p14:sldId id="4328"/>
            <p14:sldId id="3328"/>
            <p14:sldId id="3329"/>
            <p14:sldId id="3343"/>
            <p14:sldId id="2534"/>
            <p14:sldId id="4329"/>
            <p14:sldId id="3332"/>
            <p14:sldId id="3333"/>
            <p14:sldId id="4350"/>
            <p14:sldId id="4330"/>
            <p14:sldId id="4331"/>
            <p14:sldId id="636"/>
            <p14:sldId id="4332"/>
            <p14:sldId id="644"/>
            <p14:sldId id="805"/>
            <p14:sldId id="4333"/>
            <p14:sldId id="653"/>
            <p14:sldId id="4334"/>
            <p14:sldId id="4382"/>
            <p14:sldId id="767"/>
            <p14:sldId id="4383"/>
            <p14:sldId id="655"/>
            <p14:sldId id="4384"/>
            <p14:sldId id="4335"/>
            <p14:sldId id="672"/>
            <p14:sldId id="4461"/>
            <p14:sldId id="4462"/>
          </p14:sldIdLst>
        </p14:section>
        <p14:section name="Break (15 minutes)" id="{B40A8B89-3A44-3945-AAA3-7E82D16C5C61}">
          <p14:sldIdLst>
            <p14:sldId id="4180"/>
          </p14:sldIdLst>
        </p14:section>
        <p14:section name="Supporting and Responding to Students' SEB Needs (60 minutes)" id="{FD2FF807-CA60-B946-8F0C-5BAD4DE7CD71}">
          <p14:sldIdLst>
            <p14:sldId id="4430"/>
            <p14:sldId id="3297"/>
            <p14:sldId id="4387"/>
            <p14:sldId id="4388"/>
            <p14:sldId id="4451"/>
            <p14:sldId id="4447"/>
            <p14:sldId id="4429"/>
            <p14:sldId id="1655"/>
            <p14:sldId id="1638"/>
            <p14:sldId id="4488"/>
            <p14:sldId id="4431"/>
            <p14:sldId id="4421"/>
            <p14:sldId id="4131"/>
            <p14:sldId id="4432"/>
            <p14:sldId id="4425"/>
            <p14:sldId id="4426"/>
            <p14:sldId id="4464"/>
            <p14:sldId id="4448"/>
            <p14:sldId id="4449"/>
            <p14:sldId id="4489"/>
            <p14:sldId id="4493"/>
            <p14:sldId id="4494"/>
          </p14:sldIdLst>
        </p14:section>
        <p14:section name="Step 6: Developing Continuum to Strengthen Behavior (60 minutes)" id="{C820BDC6-0A0F-9B4E-AE5D-BF3625807F9A}">
          <p14:sldIdLst>
            <p14:sldId id="4409"/>
            <p14:sldId id="4410"/>
            <p14:sldId id="4199"/>
            <p14:sldId id="4465"/>
            <p14:sldId id="3401"/>
            <p14:sldId id="3397"/>
            <p14:sldId id="3383"/>
            <p14:sldId id="4413"/>
            <p14:sldId id="3396"/>
            <p14:sldId id="775"/>
            <p14:sldId id="4566"/>
            <p14:sldId id="893"/>
            <p14:sldId id="896"/>
            <p14:sldId id="897"/>
            <p14:sldId id="3389"/>
            <p14:sldId id="878"/>
            <p14:sldId id="4414"/>
            <p14:sldId id="4415"/>
            <p14:sldId id="686"/>
            <p14:sldId id="4418"/>
            <p14:sldId id="3388"/>
            <p14:sldId id="4416"/>
            <p14:sldId id="4417"/>
          </p14:sldIdLst>
        </p14:section>
        <p14:section name="Lunch (30 minutes)" id="{3861ABD4-DB8B-0B4A-9865-8607107FBFC9}">
          <p14:sldIdLst>
            <p14:sldId id="4181"/>
          </p14:sldIdLst>
        </p14:section>
        <p14:section name="Quick Review (10 minutes)" id="{2ECA10EF-244B-E540-AD4D-1921B77AFBB8}">
          <p14:sldIdLst>
            <p14:sldId id="4453"/>
            <p14:sldId id="4454"/>
            <p14:sldId id="4452"/>
            <p14:sldId id="4466"/>
            <p14:sldId id="4468"/>
            <p14:sldId id="259"/>
            <p14:sldId id="4458"/>
          </p14:sldIdLst>
        </p14:section>
        <p14:section name="Team Time (165 minutes)" id="{DED33E21-11F7-7446-883F-BF61A1747A89}">
          <p14:sldIdLst>
            <p14:sldId id="4368"/>
            <p14:sldId id="4460"/>
            <p14:sldId id="4369"/>
            <p14:sldId id="4364"/>
          </p14:sldIdLst>
        </p14:section>
        <p14:section name="Review/Wrap-up (15 minutes)" id="{9EDB7977-6CCE-FD46-8C17-5D519C416B20}">
          <p14:sldIdLst>
            <p14:sldId id="4378"/>
            <p14:sldId id="4379"/>
            <p14:sldId id="4380"/>
            <p14:sldId id="4381"/>
            <p14:sldId id="4370"/>
            <p14:sldId id="4396"/>
            <p14:sldId id="4397"/>
            <p14:sldId id="4398"/>
            <p14:sldId id="4399"/>
            <p14:sldId id="4142"/>
            <p14:sldId id="4143"/>
            <p14:sldId id="4375"/>
            <p14:sldId id="4376"/>
            <p14:sldId id="414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yer, Katherine" initials="MK" lastIdx="3" clrIdx="0">
    <p:extLst>
      <p:ext uri="{19B8F6BF-5375-455C-9EA6-DF929625EA0E}">
        <p15:presenceInfo xmlns:p15="http://schemas.microsoft.com/office/powerpoint/2012/main" userId="S::katherine.meyer@uconn.edu::9a23d734-2d44-476e-aafb-e8c61e29b5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3F3FB"/>
    <a:srgbClr val="586FDB"/>
    <a:srgbClr val="F5CBE0"/>
    <a:srgbClr val="FF6FCF"/>
    <a:srgbClr val="061DB2"/>
    <a:srgbClr val="DB73A0"/>
    <a:srgbClr val="3761AD"/>
    <a:srgbClr val="081DA1"/>
    <a:srgbClr val="3B6CDB"/>
    <a:srgbClr val="9BC1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66"/>
    <p:restoredTop sz="90068"/>
  </p:normalViewPr>
  <p:slideViewPr>
    <p:cSldViewPr snapToGrid="0" snapToObjects="1">
      <p:cViewPr varScale="1">
        <p:scale>
          <a:sx n="115" d="100"/>
          <a:sy n="115" d="100"/>
        </p:scale>
        <p:origin x="400" y="19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commentAuthors" Target="commentAuthors.xml"/><Relationship Id="rId5" Type="http://schemas.openxmlformats.org/officeDocument/2006/relationships/slideMaster" Target="slideMasters/slideMaster5.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presProps" Target="presProps.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viewProps" Target="viewProps.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theme" Target="theme/theme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tableStyles" Target="tableStyles.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4-25T10:06:11.909" idx="2">
    <p:pos x="10" y="10"/>
    <p:text>Update from Day 2</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C9174E-C2FE-DC4A-92FC-D3370E920371}" type="doc">
      <dgm:prSet loTypeId="urn:microsoft.com/office/officeart/2005/8/layout/hierarchy2" loCatId="list" qsTypeId="urn:microsoft.com/office/officeart/2005/8/quickstyle/simple1" qsCatId="simple" csTypeId="urn:microsoft.com/office/officeart/2005/8/colors/accent2_1" csCatId="accent2" phldr="1"/>
      <dgm:spPr/>
      <dgm:t>
        <a:bodyPr/>
        <a:lstStyle/>
        <a:p>
          <a:endParaRPr lang="en-US"/>
        </a:p>
      </dgm:t>
    </dgm:pt>
    <dgm:pt modelId="{AB3568FF-82E6-EB44-99E0-7618680719D8}">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dirty="0">
              <a:solidFill>
                <a:schemeClr val="accent6">
                  <a:lumMod val="50000"/>
                </a:schemeClr>
              </a:solidFill>
            </a:rPr>
            <a:t>Year 1</a:t>
          </a:r>
        </a:p>
      </dgm:t>
    </dgm:pt>
    <dgm:pt modelId="{5C6EE4B3-1253-3C4D-BC28-90C314B2F43B}" type="parTrans" cxnId="{0D0F0109-F31C-7D4E-8BC3-6BC1951CF27A}">
      <dgm:prSet/>
      <dgm:spPr/>
      <dgm:t>
        <a:bodyPr/>
        <a:lstStyle/>
        <a:p>
          <a:endParaRPr lang="en-US"/>
        </a:p>
      </dgm:t>
    </dgm:pt>
    <dgm:pt modelId="{24F9EDAE-1FF6-7742-95D9-B24416CE5E91}" type="sibTrans" cxnId="{0D0F0109-F31C-7D4E-8BC3-6BC1951CF27A}">
      <dgm:prSet/>
      <dgm:spPr/>
      <dgm:t>
        <a:bodyPr/>
        <a:lstStyle/>
        <a:p>
          <a:endParaRPr lang="en-US"/>
        </a:p>
      </dgm:t>
    </dgm:pt>
    <dgm:pt modelId="{CA742AFE-9EB3-6B44-8DD2-2191EA77AC44}">
      <dgm:prSet phldrT="[Text]" custT="1"/>
      <dgm:spPr>
        <a:solidFill>
          <a:schemeClr val="bg1"/>
        </a:solidFill>
        <a:ln>
          <a:solidFill>
            <a:schemeClr val="accent2">
              <a:shade val="80000"/>
              <a:hueOff val="0"/>
              <a:satOff val="0"/>
              <a:lumOff val="0"/>
            </a:schemeClr>
          </a:solidFill>
        </a:ln>
      </dgm:spPr>
      <dgm:t>
        <a:bodyPr/>
        <a:lstStyle/>
        <a:p>
          <a:r>
            <a:rPr lang="en-US" sz="2400" b="1" dirty="0"/>
            <a:t>Exploration and Installation </a:t>
          </a:r>
          <a:r>
            <a:rPr lang="en-US" sz="2400" dirty="0"/>
            <a:t>of 10 Getting Started Steps</a:t>
          </a:r>
        </a:p>
      </dgm:t>
    </dgm:pt>
    <dgm:pt modelId="{67A6BFDE-3C1B-064A-AC60-9FE9927CD1CA}" type="parTrans" cxnId="{EFF545BC-4C4B-9F4E-8517-588995B19D8B}">
      <dgm:prSet/>
      <dgm:spPr/>
      <dgm:t>
        <a:bodyPr/>
        <a:lstStyle/>
        <a:p>
          <a:endParaRPr lang="en-US"/>
        </a:p>
      </dgm:t>
    </dgm:pt>
    <dgm:pt modelId="{C3D99B4C-C871-E944-948B-B82916EFE319}" type="sibTrans" cxnId="{EFF545BC-4C4B-9F4E-8517-588995B19D8B}">
      <dgm:prSet/>
      <dgm:spPr/>
      <dgm:t>
        <a:bodyPr/>
        <a:lstStyle/>
        <a:p>
          <a:endParaRPr lang="en-US"/>
        </a:p>
      </dgm:t>
    </dgm:pt>
    <dgm:pt modelId="{083A2789-D6B4-B147-8497-7E74E3C3A461}">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dirty="0">
              <a:solidFill>
                <a:schemeClr val="accent6">
                  <a:lumMod val="50000"/>
                </a:schemeClr>
              </a:solidFill>
            </a:rPr>
            <a:t>Year 2</a:t>
          </a:r>
        </a:p>
      </dgm:t>
    </dgm:pt>
    <dgm:pt modelId="{779C45D3-F37C-E446-8818-5B48328E3712}" type="parTrans" cxnId="{E6D03F25-706E-964E-97F7-CCF5B5B65D0B}">
      <dgm:prSet/>
      <dgm:spPr/>
      <dgm:t>
        <a:bodyPr/>
        <a:lstStyle/>
        <a:p>
          <a:endParaRPr lang="en-US"/>
        </a:p>
      </dgm:t>
    </dgm:pt>
    <dgm:pt modelId="{C17BDDF5-C6F5-164F-8909-1372D2F50D26}" type="sibTrans" cxnId="{E6D03F25-706E-964E-97F7-CCF5B5B65D0B}">
      <dgm:prSet/>
      <dgm:spPr/>
      <dgm:t>
        <a:bodyPr/>
        <a:lstStyle/>
        <a:p>
          <a:endParaRPr lang="en-US"/>
        </a:p>
      </dgm:t>
    </dgm:pt>
    <dgm:pt modelId="{7EEFB3BE-DA2E-7D43-9760-E78C6C3DD400}">
      <dgm:prSet phldrT="[Text]" custT="1"/>
      <dgm:spPr>
        <a:solidFill>
          <a:schemeClr val="bg1"/>
        </a:solidFill>
      </dgm:spPr>
      <dgm:t>
        <a:bodyPr/>
        <a:lstStyle/>
        <a:p>
          <a:r>
            <a:rPr lang="en-US" sz="2400" b="1" dirty="0"/>
            <a:t>Initial Implementation </a:t>
          </a:r>
          <a:r>
            <a:rPr lang="en-US" sz="2400" dirty="0"/>
            <a:t>of 10 Getting Started Steps</a:t>
          </a:r>
        </a:p>
      </dgm:t>
    </dgm:pt>
    <dgm:pt modelId="{25B067DC-8F8F-164C-9230-0460020275A5}" type="parTrans" cxnId="{7ACC185F-46DF-AE44-A41B-7ABAEF74C020}">
      <dgm:prSet/>
      <dgm:spPr/>
      <dgm:t>
        <a:bodyPr/>
        <a:lstStyle/>
        <a:p>
          <a:endParaRPr lang="en-US"/>
        </a:p>
      </dgm:t>
    </dgm:pt>
    <dgm:pt modelId="{FEC26271-93B4-224C-A554-28BC7BEDAF06}" type="sibTrans" cxnId="{7ACC185F-46DF-AE44-A41B-7ABAEF74C020}">
      <dgm:prSet/>
      <dgm:spPr/>
      <dgm:t>
        <a:bodyPr/>
        <a:lstStyle/>
        <a:p>
          <a:endParaRPr lang="en-US"/>
        </a:p>
      </dgm:t>
    </dgm:pt>
    <dgm:pt modelId="{0F8CECF5-185B-7E47-9AFC-947CB2D60626}">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dirty="0">
              <a:solidFill>
                <a:schemeClr val="accent6">
                  <a:lumMod val="50000"/>
                </a:schemeClr>
              </a:solidFill>
            </a:rPr>
            <a:t>Year 3+</a:t>
          </a:r>
        </a:p>
      </dgm:t>
    </dgm:pt>
    <dgm:pt modelId="{82264DE7-214E-DC45-8C59-B231FBA45F21}" type="parTrans" cxnId="{6956A7CC-BE57-EC49-9101-9CACE1B8101C}">
      <dgm:prSet/>
      <dgm:spPr/>
      <dgm:t>
        <a:bodyPr/>
        <a:lstStyle/>
        <a:p>
          <a:endParaRPr lang="en-US"/>
        </a:p>
      </dgm:t>
    </dgm:pt>
    <dgm:pt modelId="{30C25C57-FE0B-8848-AECF-98DC8A8414BD}" type="sibTrans" cxnId="{6956A7CC-BE57-EC49-9101-9CACE1B8101C}">
      <dgm:prSet/>
      <dgm:spPr/>
      <dgm:t>
        <a:bodyPr/>
        <a:lstStyle/>
        <a:p>
          <a:endParaRPr lang="en-US"/>
        </a:p>
      </dgm:t>
    </dgm:pt>
    <dgm:pt modelId="{137AB572-3046-D941-89E5-937A7BB32980}">
      <dgm:prSet phldrT="[Text]" custT="1"/>
      <dgm:spPr>
        <a:solidFill>
          <a:schemeClr val="bg1"/>
        </a:solidFill>
      </dgm:spPr>
      <dgm:t>
        <a:bodyPr/>
        <a:lstStyle/>
        <a:p>
          <a:r>
            <a:rPr lang="en-US" sz="2400" b="1" dirty="0"/>
            <a:t>Full Implementation and Continuous Improvement </a:t>
          </a:r>
          <a:r>
            <a:rPr lang="en-US" sz="2400" dirty="0"/>
            <a:t>of Implementation</a:t>
          </a:r>
        </a:p>
      </dgm:t>
    </dgm:pt>
    <dgm:pt modelId="{4A832951-A98B-074F-B9ED-4D6BAF74B78D}" type="parTrans" cxnId="{E70CF447-6053-3649-B04F-CF440753926F}">
      <dgm:prSet/>
      <dgm:spPr/>
      <dgm:t>
        <a:bodyPr/>
        <a:lstStyle/>
        <a:p>
          <a:endParaRPr lang="en-US"/>
        </a:p>
      </dgm:t>
    </dgm:pt>
    <dgm:pt modelId="{DE1D173C-6830-9548-9A90-7AE82050013F}" type="sibTrans" cxnId="{E70CF447-6053-3649-B04F-CF440753926F}">
      <dgm:prSet/>
      <dgm:spPr/>
      <dgm:t>
        <a:bodyPr/>
        <a:lstStyle/>
        <a:p>
          <a:endParaRPr lang="en-US"/>
        </a:p>
      </dgm:t>
    </dgm:pt>
    <dgm:pt modelId="{0742792D-83AE-4F4C-9742-1BC3CB0A8A40}">
      <dgm:prSet custT="1"/>
      <dgm:spPr>
        <a:solidFill>
          <a:schemeClr val="tx1">
            <a:lumMod val="10000"/>
            <a:lumOff val="90000"/>
          </a:schemeClr>
        </a:solidFill>
      </dgm:spPr>
      <dgm:t>
        <a:bodyPr/>
        <a:lstStyle/>
        <a:p>
          <a:r>
            <a:rPr lang="en-US" sz="2400" dirty="0"/>
            <a:t>6 days of team training + 3 days of coach training</a:t>
          </a:r>
        </a:p>
      </dgm:t>
    </dgm:pt>
    <dgm:pt modelId="{4B81F575-F83E-3949-84C8-869B74719762}" type="parTrans" cxnId="{D6098CF1-BB82-B447-B4B8-8E96D2CDE970}">
      <dgm:prSet/>
      <dgm:spPr/>
      <dgm:t>
        <a:bodyPr/>
        <a:lstStyle/>
        <a:p>
          <a:endParaRPr lang="en-US"/>
        </a:p>
      </dgm:t>
    </dgm:pt>
    <dgm:pt modelId="{F7320611-F9CC-D249-AA60-E468785A88C7}" type="sibTrans" cxnId="{D6098CF1-BB82-B447-B4B8-8E96D2CDE970}">
      <dgm:prSet/>
      <dgm:spPr/>
      <dgm:t>
        <a:bodyPr/>
        <a:lstStyle/>
        <a:p>
          <a:endParaRPr lang="en-US"/>
        </a:p>
      </dgm:t>
    </dgm:pt>
    <dgm:pt modelId="{7E8D9F09-5199-5048-B1EC-8327A7442860}">
      <dgm:prSet phldrT="[Text]" custT="1"/>
      <dgm:spPr>
        <a:solidFill>
          <a:schemeClr val="tx1">
            <a:lumMod val="10000"/>
            <a:lumOff val="90000"/>
          </a:schemeClr>
        </a:solidFill>
      </dgm:spPr>
      <dgm:t>
        <a:bodyPr/>
        <a:lstStyle/>
        <a:p>
          <a:r>
            <a:rPr lang="en-US" sz="2400" dirty="0"/>
            <a:t>3 days of team training + 3 days of coach meeting</a:t>
          </a:r>
        </a:p>
      </dgm:t>
    </dgm:pt>
    <dgm:pt modelId="{85196F91-A9F1-A74E-AB64-D9FDE125FC92}" type="parTrans" cxnId="{A66D98C1-B825-3F47-A4A7-7DAE987AE18E}">
      <dgm:prSet/>
      <dgm:spPr/>
      <dgm:t>
        <a:bodyPr/>
        <a:lstStyle/>
        <a:p>
          <a:endParaRPr lang="en-US"/>
        </a:p>
      </dgm:t>
    </dgm:pt>
    <dgm:pt modelId="{90370F34-867F-254B-966C-D32941CD8571}" type="sibTrans" cxnId="{A66D98C1-B825-3F47-A4A7-7DAE987AE18E}">
      <dgm:prSet/>
      <dgm:spPr/>
      <dgm:t>
        <a:bodyPr/>
        <a:lstStyle/>
        <a:p>
          <a:endParaRPr lang="en-US"/>
        </a:p>
      </dgm:t>
    </dgm:pt>
    <dgm:pt modelId="{C3CB09F5-2B1A-7346-8C28-1103258CB5D7}">
      <dgm:prSet custT="1"/>
      <dgm:spPr>
        <a:solidFill>
          <a:schemeClr val="tx1">
            <a:lumMod val="10000"/>
            <a:lumOff val="90000"/>
          </a:schemeClr>
        </a:solidFill>
      </dgm:spPr>
      <dgm:t>
        <a:bodyPr/>
        <a:lstStyle/>
        <a:p>
          <a:r>
            <a:rPr lang="en-US" sz="2400" dirty="0"/>
            <a:t>On-going Professional Development and Support </a:t>
          </a:r>
        </a:p>
        <a:p>
          <a:r>
            <a:rPr lang="en-US" sz="2400" dirty="0"/>
            <a:t>(minimum of 2 days of team training  + 2 days of coach training annually)</a:t>
          </a:r>
        </a:p>
      </dgm:t>
    </dgm:pt>
    <dgm:pt modelId="{4A74AE87-5DA2-9A4D-8646-3B944C6354D4}" type="parTrans" cxnId="{192E63A5-E0E8-F344-8733-C6EDAE3FFD70}">
      <dgm:prSet/>
      <dgm:spPr/>
      <dgm:t>
        <a:bodyPr/>
        <a:lstStyle/>
        <a:p>
          <a:endParaRPr lang="en-US"/>
        </a:p>
      </dgm:t>
    </dgm:pt>
    <dgm:pt modelId="{D6E4904A-C013-824D-A685-D022E440BA7B}" type="sibTrans" cxnId="{192E63A5-E0E8-F344-8733-C6EDAE3FFD70}">
      <dgm:prSet/>
      <dgm:spPr/>
      <dgm:t>
        <a:bodyPr/>
        <a:lstStyle/>
        <a:p>
          <a:endParaRPr lang="en-US"/>
        </a:p>
      </dgm:t>
    </dgm:pt>
    <dgm:pt modelId="{514FBCBD-3A77-C244-B8DC-20A3D6149386}" type="pres">
      <dgm:prSet presAssocID="{17C9174E-C2FE-DC4A-92FC-D3370E920371}" presName="diagram" presStyleCnt="0">
        <dgm:presLayoutVars>
          <dgm:chPref val="1"/>
          <dgm:dir/>
          <dgm:animOne val="branch"/>
          <dgm:animLvl val="lvl"/>
          <dgm:resizeHandles val="exact"/>
        </dgm:presLayoutVars>
      </dgm:prSet>
      <dgm:spPr/>
    </dgm:pt>
    <dgm:pt modelId="{7447D932-A9AD-D440-A59F-A67439D9F2DA}" type="pres">
      <dgm:prSet presAssocID="{AB3568FF-82E6-EB44-99E0-7618680719D8}" presName="root1" presStyleCnt="0"/>
      <dgm:spPr/>
    </dgm:pt>
    <dgm:pt modelId="{3667E29D-D7C9-974D-9F8F-B6BB5B964AE4}" type="pres">
      <dgm:prSet presAssocID="{AB3568FF-82E6-EB44-99E0-7618680719D8}" presName="LevelOneTextNode" presStyleLbl="node0" presStyleIdx="0" presStyleCnt="3" custScaleX="35128">
        <dgm:presLayoutVars>
          <dgm:chPref val="3"/>
        </dgm:presLayoutVars>
      </dgm:prSet>
      <dgm:spPr/>
    </dgm:pt>
    <dgm:pt modelId="{A54A9001-056C-F24D-BF69-D4E6A1296F59}" type="pres">
      <dgm:prSet presAssocID="{AB3568FF-82E6-EB44-99E0-7618680719D8}" presName="level2hierChild" presStyleCnt="0"/>
      <dgm:spPr/>
    </dgm:pt>
    <dgm:pt modelId="{BA98449D-09ED-7948-B57E-EDE9B2F9C367}" type="pres">
      <dgm:prSet presAssocID="{67A6BFDE-3C1B-064A-AC60-9FE9927CD1CA}" presName="conn2-1" presStyleLbl="parChTrans1D2" presStyleIdx="0" presStyleCnt="6"/>
      <dgm:spPr/>
    </dgm:pt>
    <dgm:pt modelId="{901F064C-C663-BB46-8240-6CD050FD603E}" type="pres">
      <dgm:prSet presAssocID="{67A6BFDE-3C1B-064A-AC60-9FE9927CD1CA}" presName="connTx" presStyleLbl="parChTrans1D2" presStyleIdx="0" presStyleCnt="6"/>
      <dgm:spPr/>
    </dgm:pt>
    <dgm:pt modelId="{539AFD94-6D52-B844-A73F-CE9894DD99CD}" type="pres">
      <dgm:prSet presAssocID="{CA742AFE-9EB3-6B44-8DD2-2191EA77AC44}" presName="root2" presStyleCnt="0"/>
      <dgm:spPr/>
    </dgm:pt>
    <dgm:pt modelId="{44806E3C-BAF0-0E48-B23F-A15972A8560F}" type="pres">
      <dgm:prSet presAssocID="{CA742AFE-9EB3-6B44-8DD2-2191EA77AC44}" presName="LevelTwoTextNode" presStyleLbl="node2" presStyleIdx="0" presStyleCnt="6" custScaleX="454155" custScaleY="56744" custLinFactNeighborX="-542">
        <dgm:presLayoutVars>
          <dgm:chPref val="3"/>
        </dgm:presLayoutVars>
      </dgm:prSet>
      <dgm:spPr/>
    </dgm:pt>
    <dgm:pt modelId="{41596DC7-D5EA-264C-A510-8F0FACEF887E}" type="pres">
      <dgm:prSet presAssocID="{CA742AFE-9EB3-6B44-8DD2-2191EA77AC44}" presName="level3hierChild" presStyleCnt="0"/>
      <dgm:spPr/>
    </dgm:pt>
    <dgm:pt modelId="{E2A0B737-A52C-1444-AC3A-563F75424F36}" type="pres">
      <dgm:prSet presAssocID="{4B81F575-F83E-3949-84C8-869B74719762}" presName="conn2-1" presStyleLbl="parChTrans1D2" presStyleIdx="1" presStyleCnt="6"/>
      <dgm:spPr/>
    </dgm:pt>
    <dgm:pt modelId="{21E06411-5B3B-9C4F-BAEE-2EA01B2F8763}" type="pres">
      <dgm:prSet presAssocID="{4B81F575-F83E-3949-84C8-869B74719762}" presName="connTx" presStyleLbl="parChTrans1D2" presStyleIdx="1" presStyleCnt="6"/>
      <dgm:spPr/>
    </dgm:pt>
    <dgm:pt modelId="{75BC9A6F-AA27-7B43-BE62-C3CACC4BC383}" type="pres">
      <dgm:prSet presAssocID="{0742792D-83AE-4F4C-9742-1BC3CB0A8A40}" presName="root2" presStyleCnt="0"/>
      <dgm:spPr/>
    </dgm:pt>
    <dgm:pt modelId="{267E6285-9083-1541-A38C-8C2EFA632295}" type="pres">
      <dgm:prSet presAssocID="{0742792D-83AE-4F4C-9742-1BC3CB0A8A40}" presName="LevelTwoTextNode" presStyleLbl="node2" presStyleIdx="1" presStyleCnt="6" custScaleX="453457" custScaleY="55366">
        <dgm:presLayoutVars>
          <dgm:chPref val="3"/>
        </dgm:presLayoutVars>
      </dgm:prSet>
      <dgm:spPr/>
    </dgm:pt>
    <dgm:pt modelId="{12454A67-3D21-A649-8076-001DC6B86FEC}" type="pres">
      <dgm:prSet presAssocID="{0742792D-83AE-4F4C-9742-1BC3CB0A8A40}" presName="level3hierChild" presStyleCnt="0"/>
      <dgm:spPr/>
    </dgm:pt>
    <dgm:pt modelId="{FAE6D964-B0B0-5A42-A8F2-FF05D9B45409}" type="pres">
      <dgm:prSet presAssocID="{083A2789-D6B4-B147-8497-7E74E3C3A461}" presName="root1" presStyleCnt="0"/>
      <dgm:spPr/>
    </dgm:pt>
    <dgm:pt modelId="{B4353AB5-42E6-3942-86EE-E373D63528C5}" type="pres">
      <dgm:prSet presAssocID="{083A2789-D6B4-B147-8497-7E74E3C3A461}" presName="LevelOneTextNode" presStyleLbl="node0" presStyleIdx="1" presStyleCnt="3" custScaleX="35128">
        <dgm:presLayoutVars>
          <dgm:chPref val="3"/>
        </dgm:presLayoutVars>
      </dgm:prSet>
      <dgm:spPr/>
    </dgm:pt>
    <dgm:pt modelId="{743ABF09-CDB3-054B-B3F4-2608B33D24FB}" type="pres">
      <dgm:prSet presAssocID="{083A2789-D6B4-B147-8497-7E74E3C3A461}" presName="level2hierChild" presStyleCnt="0"/>
      <dgm:spPr/>
    </dgm:pt>
    <dgm:pt modelId="{A0C5C965-2D5F-F64A-8235-EF232AAD6BD1}" type="pres">
      <dgm:prSet presAssocID="{25B067DC-8F8F-164C-9230-0460020275A5}" presName="conn2-1" presStyleLbl="parChTrans1D2" presStyleIdx="2" presStyleCnt="6"/>
      <dgm:spPr/>
    </dgm:pt>
    <dgm:pt modelId="{3E09373B-B7D1-254C-9182-D5081080F6DD}" type="pres">
      <dgm:prSet presAssocID="{25B067DC-8F8F-164C-9230-0460020275A5}" presName="connTx" presStyleLbl="parChTrans1D2" presStyleIdx="2" presStyleCnt="6"/>
      <dgm:spPr/>
    </dgm:pt>
    <dgm:pt modelId="{AFFBE8E9-FBB0-644F-A0D1-ECE05D58C333}" type="pres">
      <dgm:prSet presAssocID="{7EEFB3BE-DA2E-7D43-9760-E78C6C3DD400}" presName="root2" presStyleCnt="0"/>
      <dgm:spPr/>
    </dgm:pt>
    <dgm:pt modelId="{8903FD9D-971A-D34C-BB7F-BC86E79A6343}" type="pres">
      <dgm:prSet presAssocID="{7EEFB3BE-DA2E-7D43-9760-E78C6C3DD400}" presName="LevelTwoTextNode" presStyleLbl="node2" presStyleIdx="2" presStyleCnt="6" custScaleX="454155" custScaleY="49705">
        <dgm:presLayoutVars>
          <dgm:chPref val="3"/>
        </dgm:presLayoutVars>
      </dgm:prSet>
      <dgm:spPr/>
    </dgm:pt>
    <dgm:pt modelId="{7BA25D17-CBCE-DF4C-83B6-5632A9A15632}" type="pres">
      <dgm:prSet presAssocID="{7EEFB3BE-DA2E-7D43-9760-E78C6C3DD400}" presName="level3hierChild" presStyleCnt="0"/>
      <dgm:spPr/>
    </dgm:pt>
    <dgm:pt modelId="{5D50FCA2-528D-1B49-821E-18B6CFE1875C}" type="pres">
      <dgm:prSet presAssocID="{85196F91-A9F1-A74E-AB64-D9FDE125FC92}" presName="conn2-1" presStyleLbl="parChTrans1D2" presStyleIdx="3" presStyleCnt="6"/>
      <dgm:spPr/>
    </dgm:pt>
    <dgm:pt modelId="{0CE6B741-C2CB-DF43-BCC9-54AC5CC97758}" type="pres">
      <dgm:prSet presAssocID="{85196F91-A9F1-A74E-AB64-D9FDE125FC92}" presName="connTx" presStyleLbl="parChTrans1D2" presStyleIdx="3" presStyleCnt="6"/>
      <dgm:spPr/>
    </dgm:pt>
    <dgm:pt modelId="{880AE318-E97D-C948-8725-6858A02AD0C7}" type="pres">
      <dgm:prSet presAssocID="{7E8D9F09-5199-5048-B1EC-8327A7442860}" presName="root2" presStyleCnt="0"/>
      <dgm:spPr/>
    </dgm:pt>
    <dgm:pt modelId="{2E48CE7B-028D-484B-91DA-B6F939D91C6B}" type="pres">
      <dgm:prSet presAssocID="{7E8D9F09-5199-5048-B1EC-8327A7442860}" presName="LevelTwoTextNode" presStyleLbl="node2" presStyleIdx="3" presStyleCnt="6" custScaleX="453343" custScaleY="54774">
        <dgm:presLayoutVars>
          <dgm:chPref val="3"/>
        </dgm:presLayoutVars>
      </dgm:prSet>
      <dgm:spPr/>
    </dgm:pt>
    <dgm:pt modelId="{2F498EED-BA96-7248-8DEC-C84F09286C85}" type="pres">
      <dgm:prSet presAssocID="{7E8D9F09-5199-5048-B1EC-8327A7442860}" presName="level3hierChild" presStyleCnt="0"/>
      <dgm:spPr/>
    </dgm:pt>
    <dgm:pt modelId="{5B7111EC-89A1-8C47-AD1F-84B5F3AD1384}" type="pres">
      <dgm:prSet presAssocID="{0F8CECF5-185B-7E47-9AFC-947CB2D60626}" presName="root1" presStyleCnt="0"/>
      <dgm:spPr/>
    </dgm:pt>
    <dgm:pt modelId="{CD6CA105-C716-0E49-B722-DB89C2FC258D}" type="pres">
      <dgm:prSet presAssocID="{0F8CECF5-185B-7E47-9AFC-947CB2D60626}" presName="LevelOneTextNode" presStyleLbl="node0" presStyleIdx="2" presStyleCnt="3" custScaleX="35128">
        <dgm:presLayoutVars>
          <dgm:chPref val="3"/>
        </dgm:presLayoutVars>
      </dgm:prSet>
      <dgm:spPr/>
    </dgm:pt>
    <dgm:pt modelId="{61D78605-814E-3B42-BD26-D3AF97C40A22}" type="pres">
      <dgm:prSet presAssocID="{0F8CECF5-185B-7E47-9AFC-947CB2D60626}" presName="level2hierChild" presStyleCnt="0"/>
      <dgm:spPr/>
    </dgm:pt>
    <dgm:pt modelId="{395E6AF1-61F2-2D45-8ACB-F1B8362A42EF}" type="pres">
      <dgm:prSet presAssocID="{4A832951-A98B-074F-B9ED-4D6BAF74B78D}" presName="conn2-1" presStyleLbl="parChTrans1D2" presStyleIdx="4" presStyleCnt="6"/>
      <dgm:spPr/>
    </dgm:pt>
    <dgm:pt modelId="{A363CB7B-A963-9544-B1DB-1F722A5CABC4}" type="pres">
      <dgm:prSet presAssocID="{4A832951-A98B-074F-B9ED-4D6BAF74B78D}" presName="connTx" presStyleLbl="parChTrans1D2" presStyleIdx="4" presStyleCnt="6"/>
      <dgm:spPr/>
    </dgm:pt>
    <dgm:pt modelId="{17A0DF24-C067-C348-9172-5A6ED3FD30A4}" type="pres">
      <dgm:prSet presAssocID="{137AB572-3046-D941-89E5-937A7BB32980}" presName="root2" presStyleCnt="0"/>
      <dgm:spPr/>
    </dgm:pt>
    <dgm:pt modelId="{4E960811-BA89-0D4A-84AD-9E76A2F30A1C}" type="pres">
      <dgm:prSet presAssocID="{137AB572-3046-D941-89E5-937A7BB32980}" presName="LevelTwoTextNode" presStyleLbl="node2" presStyleIdx="4" presStyleCnt="6" custScaleX="454155" custScaleY="56194">
        <dgm:presLayoutVars>
          <dgm:chPref val="3"/>
        </dgm:presLayoutVars>
      </dgm:prSet>
      <dgm:spPr/>
    </dgm:pt>
    <dgm:pt modelId="{06679DD4-6390-7E4E-9F99-77A2566C64C2}" type="pres">
      <dgm:prSet presAssocID="{137AB572-3046-D941-89E5-937A7BB32980}" presName="level3hierChild" presStyleCnt="0"/>
      <dgm:spPr/>
    </dgm:pt>
    <dgm:pt modelId="{5CD4E492-6FA8-8B4E-A57A-875C447FDE56}" type="pres">
      <dgm:prSet presAssocID="{4A74AE87-5DA2-9A4D-8646-3B944C6354D4}" presName="conn2-1" presStyleLbl="parChTrans1D2" presStyleIdx="5" presStyleCnt="6"/>
      <dgm:spPr/>
    </dgm:pt>
    <dgm:pt modelId="{3D74D8B2-ADD7-C143-8320-A9F4A9D7990F}" type="pres">
      <dgm:prSet presAssocID="{4A74AE87-5DA2-9A4D-8646-3B944C6354D4}" presName="connTx" presStyleLbl="parChTrans1D2" presStyleIdx="5" presStyleCnt="6"/>
      <dgm:spPr/>
    </dgm:pt>
    <dgm:pt modelId="{D0B43C08-54F4-3246-ADB0-2EB5FC449A29}" type="pres">
      <dgm:prSet presAssocID="{C3CB09F5-2B1A-7346-8C28-1103258CB5D7}" presName="root2" presStyleCnt="0"/>
      <dgm:spPr/>
    </dgm:pt>
    <dgm:pt modelId="{73DF8403-B76B-DA49-94FE-0A45A5AEAC9F}" type="pres">
      <dgm:prSet presAssocID="{C3CB09F5-2B1A-7346-8C28-1103258CB5D7}" presName="LevelTwoTextNode" presStyleLbl="node2" presStyleIdx="5" presStyleCnt="6" custScaleX="453343" custScaleY="79028" custLinFactNeighborX="-748" custLinFactNeighborY="2538">
        <dgm:presLayoutVars>
          <dgm:chPref val="3"/>
        </dgm:presLayoutVars>
      </dgm:prSet>
      <dgm:spPr/>
    </dgm:pt>
    <dgm:pt modelId="{32C46059-3E6C-6540-87AB-46F40C926186}" type="pres">
      <dgm:prSet presAssocID="{C3CB09F5-2B1A-7346-8C28-1103258CB5D7}" presName="level3hierChild" presStyleCnt="0"/>
      <dgm:spPr/>
    </dgm:pt>
  </dgm:ptLst>
  <dgm:cxnLst>
    <dgm:cxn modelId="{1C896105-12B8-0B48-A9FD-435A2814ABE5}" type="presOf" srcId="{67A6BFDE-3C1B-064A-AC60-9FE9927CD1CA}" destId="{901F064C-C663-BB46-8240-6CD050FD603E}" srcOrd="1" destOrd="0" presId="urn:microsoft.com/office/officeart/2005/8/layout/hierarchy2"/>
    <dgm:cxn modelId="{0D0F0109-F31C-7D4E-8BC3-6BC1951CF27A}" srcId="{17C9174E-C2FE-DC4A-92FC-D3370E920371}" destId="{AB3568FF-82E6-EB44-99E0-7618680719D8}" srcOrd="0" destOrd="0" parTransId="{5C6EE4B3-1253-3C4D-BC28-90C314B2F43B}" sibTransId="{24F9EDAE-1FF6-7742-95D9-B24416CE5E91}"/>
    <dgm:cxn modelId="{F6DA3D15-7E77-5142-AECA-3BDA1587301C}" type="presOf" srcId="{17C9174E-C2FE-DC4A-92FC-D3370E920371}" destId="{514FBCBD-3A77-C244-B8DC-20A3D6149386}" srcOrd="0" destOrd="0" presId="urn:microsoft.com/office/officeart/2005/8/layout/hierarchy2"/>
    <dgm:cxn modelId="{55EA2A17-A088-5C43-B92A-063CE5D8254D}" type="presOf" srcId="{4B81F575-F83E-3949-84C8-869B74719762}" destId="{E2A0B737-A52C-1444-AC3A-563F75424F36}" srcOrd="0" destOrd="0" presId="urn:microsoft.com/office/officeart/2005/8/layout/hierarchy2"/>
    <dgm:cxn modelId="{DA0F8B1D-A888-734B-8460-A032E245A49E}" type="presOf" srcId="{4A74AE87-5DA2-9A4D-8646-3B944C6354D4}" destId="{5CD4E492-6FA8-8B4E-A57A-875C447FDE56}" srcOrd="0" destOrd="0" presId="urn:microsoft.com/office/officeart/2005/8/layout/hierarchy2"/>
    <dgm:cxn modelId="{E6D03F25-706E-964E-97F7-CCF5B5B65D0B}" srcId="{17C9174E-C2FE-DC4A-92FC-D3370E920371}" destId="{083A2789-D6B4-B147-8497-7E74E3C3A461}" srcOrd="1" destOrd="0" parTransId="{779C45D3-F37C-E446-8818-5B48328E3712}" sibTransId="{C17BDDF5-C6F5-164F-8909-1372D2F50D26}"/>
    <dgm:cxn modelId="{E677F527-E8C1-8943-8FD8-E63B86DE9C1C}" type="presOf" srcId="{CA742AFE-9EB3-6B44-8DD2-2191EA77AC44}" destId="{44806E3C-BAF0-0E48-B23F-A15972A8560F}" srcOrd="0" destOrd="0" presId="urn:microsoft.com/office/officeart/2005/8/layout/hierarchy2"/>
    <dgm:cxn modelId="{72324C2B-3ADD-9249-9C32-1489A3C8DA2F}" type="presOf" srcId="{25B067DC-8F8F-164C-9230-0460020275A5}" destId="{3E09373B-B7D1-254C-9182-D5081080F6DD}" srcOrd="1" destOrd="0" presId="urn:microsoft.com/office/officeart/2005/8/layout/hierarchy2"/>
    <dgm:cxn modelId="{80427E3C-C4EC-554F-A1E7-EF0FE09B3D56}" type="presOf" srcId="{4A832951-A98B-074F-B9ED-4D6BAF74B78D}" destId="{395E6AF1-61F2-2D45-8ACB-F1B8362A42EF}" srcOrd="0" destOrd="0" presId="urn:microsoft.com/office/officeart/2005/8/layout/hierarchy2"/>
    <dgm:cxn modelId="{FA451A47-9941-1343-9B9C-778BC31F2C6E}" type="presOf" srcId="{C3CB09F5-2B1A-7346-8C28-1103258CB5D7}" destId="{73DF8403-B76B-DA49-94FE-0A45A5AEAC9F}" srcOrd="0" destOrd="0" presId="urn:microsoft.com/office/officeart/2005/8/layout/hierarchy2"/>
    <dgm:cxn modelId="{E70CF447-6053-3649-B04F-CF440753926F}" srcId="{0F8CECF5-185B-7E47-9AFC-947CB2D60626}" destId="{137AB572-3046-D941-89E5-937A7BB32980}" srcOrd="0" destOrd="0" parTransId="{4A832951-A98B-074F-B9ED-4D6BAF74B78D}" sibTransId="{DE1D173C-6830-9548-9A90-7AE82050013F}"/>
    <dgm:cxn modelId="{8889FE48-A9F5-B744-926E-EEAF91AB91D7}" type="presOf" srcId="{AB3568FF-82E6-EB44-99E0-7618680719D8}" destId="{3667E29D-D7C9-974D-9F8F-B6BB5B964AE4}" srcOrd="0" destOrd="0" presId="urn:microsoft.com/office/officeart/2005/8/layout/hierarchy2"/>
    <dgm:cxn modelId="{7ACC185F-46DF-AE44-A41B-7ABAEF74C020}" srcId="{083A2789-D6B4-B147-8497-7E74E3C3A461}" destId="{7EEFB3BE-DA2E-7D43-9760-E78C6C3DD400}" srcOrd="0" destOrd="0" parTransId="{25B067DC-8F8F-164C-9230-0460020275A5}" sibTransId="{FEC26271-93B4-224C-A554-28BC7BEDAF06}"/>
    <dgm:cxn modelId="{A26B907B-0812-3846-9EBF-CCF116A29402}" type="presOf" srcId="{4A74AE87-5DA2-9A4D-8646-3B944C6354D4}" destId="{3D74D8B2-ADD7-C143-8320-A9F4A9D7990F}" srcOrd="1" destOrd="0" presId="urn:microsoft.com/office/officeart/2005/8/layout/hierarchy2"/>
    <dgm:cxn modelId="{D5E20A80-EB1D-6149-928D-3F4E7EF42AB4}" type="presOf" srcId="{67A6BFDE-3C1B-064A-AC60-9FE9927CD1CA}" destId="{BA98449D-09ED-7948-B57E-EDE9B2F9C367}" srcOrd="0" destOrd="0" presId="urn:microsoft.com/office/officeart/2005/8/layout/hierarchy2"/>
    <dgm:cxn modelId="{5A7E2882-AE47-A746-8BF0-7CCFD1461CAF}" type="presOf" srcId="{25B067DC-8F8F-164C-9230-0460020275A5}" destId="{A0C5C965-2D5F-F64A-8235-EF232AAD6BD1}" srcOrd="0" destOrd="0" presId="urn:microsoft.com/office/officeart/2005/8/layout/hierarchy2"/>
    <dgm:cxn modelId="{7542639B-BB50-2240-A439-F743425849B9}" type="presOf" srcId="{0742792D-83AE-4F4C-9742-1BC3CB0A8A40}" destId="{267E6285-9083-1541-A38C-8C2EFA632295}" srcOrd="0" destOrd="0" presId="urn:microsoft.com/office/officeart/2005/8/layout/hierarchy2"/>
    <dgm:cxn modelId="{0CDE65A1-912D-A34A-93FF-F3FCF0A122CF}" type="presOf" srcId="{0F8CECF5-185B-7E47-9AFC-947CB2D60626}" destId="{CD6CA105-C716-0E49-B722-DB89C2FC258D}" srcOrd="0" destOrd="0" presId="urn:microsoft.com/office/officeart/2005/8/layout/hierarchy2"/>
    <dgm:cxn modelId="{9B9886A1-4D6C-1648-832D-F5CB0BBD9941}" type="presOf" srcId="{4A832951-A98B-074F-B9ED-4D6BAF74B78D}" destId="{A363CB7B-A963-9544-B1DB-1F722A5CABC4}" srcOrd="1" destOrd="0" presId="urn:microsoft.com/office/officeart/2005/8/layout/hierarchy2"/>
    <dgm:cxn modelId="{38F7F5A3-6605-104D-954E-28D24BE00261}" type="presOf" srcId="{7E8D9F09-5199-5048-B1EC-8327A7442860}" destId="{2E48CE7B-028D-484B-91DA-B6F939D91C6B}" srcOrd="0" destOrd="0" presId="urn:microsoft.com/office/officeart/2005/8/layout/hierarchy2"/>
    <dgm:cxn modelId="{192E63A5-E0E8-F344-8733-C6EDAE3FFD70}" srcId="{0F8CECF5-185B-7E47-9AFC-947CB2D60626}" destId="{C3CB09F5-2B1A-7346-8C28-1103258CB5D7}" srcOrd="1" destOrd="0" parTransId="{4A74AE87-5DA2-9A4D-8646-3B944C6354D4}" sibTransId="{D6E4904A-C013-824D-A685-D022E440BA7B}"/>
    <dgm:cxn modelId="{D6B9FBA5-1625-594D-BC9C-886067530B7D}" type="presOf" srcId="{85196F91-A9F1-A74E-AB64-D9FDE125FC92}" destId="{5D50FCA2-528D-1B49-821E-18B6CFE1875C}" srcOrd="0" destOrd="0" presId="urn:microsoft.com/office/officeart/2005/8/layout/hierarchy2"/>
    <dgm:cxn modelId="{EFF545BC-4C4B-9F4E-8517-588995B19D8B}" srcId="{AB3568FF-82E6-EB44-99E0-7618680719D8}" destId="{CA742AFE-9EB3-6B44-8DD2-2191EA77AC44}" srcOrd="0" destOrd="0" parTransId="{67A6BFDE-3C1B-064A-AC60-9FE9927CD1CA}" sibTransId="{C3D99B4C-C871-E944-948B-B82916EFE319}"/>
    <dgm:cxn modelId="{A66D98C1-B825-3F47-A4A7-7DAE987AE18E}" srcId="{083A2789-D6B4-B147-8497-7E74E3C3A461}" destId="{7E8D9F09-5199-5048-B1EC-8327A7442860}" srcOrd="1" destOrd="0" parTransId="{85196F91-A9F1-A74E-AB64-D9FDE125FC92}" sibTransId="{90370F34-867F-254B-966C-D32941CD8571}"/>
    <dgm:cxn modelId="{455F14CA-AD2D-C349-8C5A-5CA594F87000}" type="presOf" srcId="{083A2789-D6B4-B147-8497-7E74E3C3A461}" destId="{B4353AB5-42E6-3942-86EE-E373D63528C5}" srcOrd="0" destOrd="0" presId="urn:microsoft.com/office/officeart/2005/8/layout/hierarchy2"/>
    <dgm:cxn modelId="{6956A7CC-BE57-EC49-9101-9CACE1B8101C}" srcId="{17C9174E-C2FE-DC4A-92FC-D3370E920371}" destId="{0F8CECF5-185B-7E47-9AFC-947CB2D60626}" srcOrd="2" destOrd="0" parTransId="{82264DE7-214E-DC45-8C59-B231FBA45F21}" sibTransId="{30C25C57-FE0B-8848-AECF-98DC8A8414BD}"/>
    <dgm:cxn modelId="{9BBC44E0-D752-EE4C-88F0-A96A57A77DCF}" type="presOf" srcId="{137AB572-3046-D941-89E5-937A7BB32980}" destId="{4E960811-BA89-0D4A-84AD-9E76A2F30A1C}" srcOrd="0" destOrd="0" presId="urn:microsoft.com/office/officeart/2005/8/layout/hierarchy2"/>
    <dgm:cxn modelId="{A5F297E6-B4A9-8641-BCCB-470C4E9E51E4}" type="presOf" srcId="{7EEFB3BE-DA2E-7D43-9760-E78C6C3DD400}" destId="{8903FD9D-971A-D34C-BB7F-BC86E79A6343}" srcOrd="0" destOrd="0" presId="urn:microsoft.com/office/officeart/2005/8/layout/hierarchy2"/>
    <dgm:cxn modelId="{D6098CF1-BB82-B447-B4B8-8E96D2CDE970}" srcId="{AB3568FF-82E6-EB44-99E0-7618680719D8}" destId="{0742792D-83AE-4F4C-9742-1BC3CB0A8A40}" srcOrd="1" destOrd="0" parTransId="{4B81F575-F83E-3949-84C8-869B74719762}" sibTransId="{F7320611-F9CC-D249-AA60-E468785A88C7}"/>
    <dgm:cxn modelId="{8F4CA4F6-85D0-6442-8DB0-F5ED64A9CBCF}" type="presOf" srcId="{85196F91-A9F1-A74E-AB64-D9FDE125FC92}" destId="{0CE6B741-C2CB-DF43-BCC9-54AC5CC97758}" srcOrd="1" destOrd="0" presId="urn:microsoft.com/office/officeart/2005/8/layout/hierarchy2"/>
    <dgm:cxn modelId="{B43EC8FB-1F46-3041-873A-7E3774E049B8}" type="presOf" srcId="{4B81F575-F83E-3949-84C8-869B74719762}" destId="{21E06411-5B3B-9C4F-BAEE-2EA01B2F8763}" srcOrd="1" destOrd="0" presId="urn:microsoft.com/office/officeart/2005/8/layout/hierarchy2"/>
    <dgm:cxn modelId="{8021A256-45DE-9246-B4B0-EDC753E22A0F}" type="presParOf" srcId="{514FBCBD-3A77-C244-B8DC-20A3D6149386}" destId="{7447D932-A9AD-D440-A59F-A67439D9F2DA}" srcOrd="0" destOrd="0" presId="urn:microsoft.com/office/officeart/2005/8/layout/hierarchy2"/>
    <dgm:cxn modelId="{98C400EF-DECE-6C43-B630-397E56FDA472}" type="presParOf" srcId="{7447D932-A9AD-D440-A59F-A67439D9F2DA}" destId="{3667E29D-D7C9-974D-9F8F-B6BB5B964AE4}" srcOrd="0" destOrd="0" presId="urn:microsoft.com/office/officeart/2005/8/layout/hierarchy2"/>
    <dgm:cxn modelId="{2E2070C1-E9B3-534C-91B7-8193CCA751B3}" type="presParOf" srcId="{7447D932-A9AD-D440-A59F-A67439D9F2DA}" destId="{A54A9001-056C-F24D-BF69-D4E6A1296F59}" srcOrd="1" destOrd="0" presId="urn:microsoft.com/office/officeart/2005/8/layout/hierarchy2"/>
    <dgm:cxn modelId="{0498D375-76ED-9C40-868A-D5FD8DC6D711}" type="presParOf" srcId="{A54A9001-056C-F24D-BF69-D4E6A1296F59}" destId="{BA98449D-09ED-7948-B57E-EDE9B2F9C367}" srcOrd="0" destOrd="0" presId="urn:microsoft.com/office/officeart/2005/8/layout/hierarchy2"/>
    <dgm:cxn modelId="{9DC84D61-74AD-B347-B90E-0E0AA75AD3EA}" type="presParOf" srcId="{BA98449D-09ED-7948-B57E-EDE9B2F9C367}" destId="{901F064C-C663-BB46-8240-6CD050FD603E}" srcOrd="0" destOrd="0" presId="urn:microsoft.com/office/officeart/2005/8/layout/hierarchy2"/>
    <dgm:cxn modelId="{8727C7B4-1C1F-464B-92B6-527F3A98F955}" type="presParOf" srcId="{A54A9001-056C-F24D-BF69-D4E6A1296F59}" destId="{539AFD94-6D52-B844-A73F-CE9894DD99CD}" srcOrd="1" destOrd="0" presId="urn:microsoft.com/office/officeart/2005/8/layout/hierarchy2"/>
    <dgm:cxn modelId="{5EC506BB-F425-1246-BD75-D9960ECEA7E3}" type="presParOf" srcId="{539AFD94-6D52-B844-A73F-CE9894DD99CD}" destId="{44806E3C-BAF0-0E48-B23F-A15972A8560F}" srcOrd="0" destOrd="0" presId="urn:microsoft.com/office/officeart/2005/8/layout/hierarchy2"/>
    <dgm:cxn modelId="{F5955029-B9D7-2E4D-90ED-AA29DA1D166F}" type="presParOf" srcId="{539AFD94-6D52-B844-A73F-CE9894DD99CD}" destId="{41596DC7-D5EA-264C-A510-8F0FACEF887E}" srcOrd="1" destOrd="0" presId="urn:microsoft.com/office/officeart/2005/8/layout/hierarchy2"/>
    <dgm:cxn modelId="{726FEE8F-869B-7344-8D61-3E17594076EA}" type="presParOf" srcId="{A54A9001-056C-F24D-BF69-D4E6A1296F59}" destId="{E2A0B737-A52C-1444-AC3A-563F75424F36}" srcOrd="2" destOrd="0" presId="urn:microsoft.com/office/officeart/2005/8/layout/hierarchy2"/>
    <dgm:cxn modelId="{2B6C79E9-26F8-7746-AF79-94E47AB15955}" type="presParOf" srcId="{E2A0B737-A52C-1444-AC3A-563F75424F36}" destId="{21E06411-5B3B-9C4F-BAEE-2EA01B2F8763}" srcOrd="0" destOrd="0" presId="urn:microsoft.com/office/officeart/2005/8/layout/hierarchy2"/>
    <dgm:cxn modelId="{0803D54C-39E4-D143-A568-5FE1B18672B4}" type="presParOf" srcId="{A54A9001-056C-F24D-BF69-D4E6A1296F59}" destId="{75BC9A6F-AA27-7B43-BE62-C3CACC4BC383}" srcOrd="3" destOrd="0" presId="urn:microsoft.com/office/officeart/2005/8/layout/hierarchy2"/>
    <dgm:cxn modelId="{3CAAFF6C-780D-CB4A-9F61-E15DC65ADAA4}" type="presParOf" srcId="{75BC9A6F-AA27-7B43-BE62-C3CACC4BC383}" destId="{267E6285-9083-1541-A38C-8C2EFA632295}" srcOrd="0" destOrd="0" presId="urn:microsoft.com/office/officeart/2005/8/layout/hierarchy2"/>
    <dgm:cxn modelId="{09111E60-8A6E-5249-AD4D-BCE61A96E053}" type="presParOf" srcId="{75BC9A6F-AA27-7B43-BE62-C3CACC4BC383}" destId="{12454A67-3D21-A649-8076-001DC6B86FEC}" srcOrd="1" destOrd="0" presId="urn:microsoft.com/office/officeart/2005/8/layout/hierarchy2"/>
    <dgm:cxn modelId="{9B21716A-7490-F642-895B-C09467AC4C82}" type="presParOf" srcId="{514FBCBD-3A77-C244-B8DC-20A3D6149386}" destId="{FAE6D964-B0B0-5A42-A8F2-FF05D9B45409}" srcOrd="1" destOrd="0" presId="urn:microsoft.com/office/officeart/2005/8/layout/hierarchy2"/>
    <dgm:cxn modelId="{E12F7C17-9B8E-8B4D-B18B-C3BF765B25C1}" type="presParOf" srcId="{FAE6D964-B0B0-5A42-A8F2-FF05D9B45409}" destId="{B4353AB5-42E6-3942-86EE-E373D63528C5}" srcOrd="0" destOrd="0" presId="urn:microsoft.com/office/officeart/2005/8/layout/hierarchy2"/>
    <dgm:cxn modelId="{DB0487F3-D2E6-864A-943F-0E96BF08BDC8}" type="presParOf" srcId="{FAE6D964-B0B0-5A42-A8F2-FF05D9B45409}" destId="{743ABF09-CDB3-054B-B3F4-2608B33D24FB}" srcOrd="1" destOrd="0" presId="urn:microsoft.com/office/officeart/2005/8/layout/hierarchy2"/>
    <dgm:cxn modelId="{A8AEE163-ADB6-4A49-AA9D-0C96C71413EE}" type="presParOf" srcId="{743ABF09-CDB3-054B-B3F4-2608B33D24FB}" destId="{A0C5C965-2D5F-F64A-8235-EF232AAD6BD1}" srcOrd="0" destOrd="0" presId="urn:microsoft.com/office/officeart/2005/8/layout/hierarchy2"/>
    <dgm:cxn modelId="{E08E31FD-CEAC-5745-9E3E-613A0C4C2B55}" type="presParOf" srcId="{A0C5C965-2D5F-F64A-8235-EF232AAD6BD1}" destId="{3E09373B-B7D1-254C-9182-D5081080F6DD}" srcOrd="0" destOrd="0" presId="urn:microsoft.com/office/officeart/2005/8/layout/hierarchy2"/>
    <dgm:cxn modelId="{5567E13A-B3CB-4442-BECE-884B38C79737}" type="presParOf" srcId="{743ABF09-CDB3-054B-B3F4-2608B33D24FB}" destId="{AFFBE8E9-FBB0-644F-A0D1-ECE05D58C333}" srcOrd="1" destOrd="0" presId="urn:microsoft.com/office/officeart/2005/8/layout/hierarchy2"/>
    <dgm:cxn modelId="{E0AA4FFA-7991-2643-8FC8-6790D399D142}" type="presParOf" srcId="{AFFBE8E9-FBB0-644F-A0D1-ECE05D58C333}" destId="{8903FD9D-971A-D34C-BB7F-BC86E79A6343}" srcOrd="0" destOrd="0" presId="urn:microsoft.com/office/officeart/2005/8/layout/hierarchy2"/>
    <dgm:cxn modelId="{394F6C82-BED6-FF46-A8EB-D650EB560E07}" type="presParOf" srcId="{AFFBE8E9-FBB0-644F-A0D1-ECE05D58C333}" destId="{7BA25D17-CBCE-DF4C-83B6-5632A9A15632}" srcOrd="1" destOrd="0" presId="urn:microsoft.com/office/officeart/2005/8/layout/hierarchy2"/>
    <dgm:cxn modelId="{F7D3431F-D302-F543-B5C7-EE64F6F3FB38}" type="presParOf" srcId="{743ABF09-CDB3-054B-B3F4-2608B33D24FB}" destId="{5D50FCA2-528D-1B49-821E-18B6CFE1875C}" srcOrd="2" destOrd="0" presId="urn:microsoft.com/office/officeart/2005/8/layout/hierarchy2"/>
    <dgm:cxn modelId="{3F9AA22A-4C4E-184B-B271-48CBEE92760B}" type="presParOf" srcId="{5D50FCA2-528D-1B49-821E-18B6CFE1875C}" destId="{0CE6B741-C2CB-DF43-BCC9-54AC5CC97758}" srcOrd="0" destOrd="0" presId="urn:microsoft.com/office/officeart/2005/8/layout/hierarchy2"/>
    <dgm:cxn modelId="{BCE1DE37-357E-D44D-A14B-7995010B1FC2}" type="presParOf" srcId="{743ABF09-CDB3-054B-B3F4-2608B33D24FB}" destId="{880AE318-E97D-C948-8725-6858A02AD0C7}" srcOrd="3" destOrd="0" presId="urn:microsoft.com/office/officeart/2005/8/layout/hierarchy2"/>
    <dgm:cxn modelId="{5ECAA975-C1CB-0849-A763-502D9F621AB6}" type="presParOf" srcId="{880AE318-E97D-C948-8725-6858A02AD0C7}" destId="{2E48CE7B-028D-484B-91DA-B6F939D91C6B}" srcOrd="0" destOrd="0" presId="urn:microsoft.com/office/officeart/2005/8/layout/hierarchy2"/>
    <dgm:cxn modelId="{9DD1F177-202D-F748-97B3-2BB274A9EF46}" type="presParOf" srcId="{880AE318-E97D-C948-8725-6858A02AD0C7}" destId="{2F498EED-BA96-7248-8DEC-C84F09286C85}" srcOrd="1" destOrd="0" presId="urn:microsoft.com/office/officeart/2005/8/layout/hierarchy2"/>
    <dgm:cxn modelId="{BF031792-9E7D-FA41-BCB7-2C9695A8DF42}" type="presParOf" srcId="{514FBCBD-3A77-C244-B8DC-20A3D6149386}" destId="{5B7111EC-89A1-8C47-AD1F-84B5F3AD1384}" srcOrd="2" destOrd="0" presId="urn:microsoft.com/office/officeart/2005/8/layout/hierarchy2"/>
    <dgm:cxn modelId="{6DDC6255-1599-D24E-8DED-9BEAE3278E1F}" type="presParOf" srcId="{5B7111EC-89A1-8C47-AD1F-84B5F3AD1384}" destId="{CD6CA105-C716-0E49-B722-DB89C2FC258D}" srcOrd="0" destOrd="0" presId="urn:microsoft.com/office/officeart/2005/8/layout/hierarchy2"/>
    <dgm:cxn modelId="{93F2247A-81E2-354E-BBF6-C756AE501D24}" type="presParOf" srcId="{5B7111EC-89A1-8C47-AD1F-84B5F3AD1384}" destId="{61D78605-814E-3B42-BD26-D3AF97C40A22}" srcOrd="1" destOrd="0" presId="urn:microsoft.com/office/officeart/2005/8/layout/hierarchy2"/>
    <dgm:cxn modelId="{AC02A8CF-5CEE-D546-BAEB-F389DABACC91}" type="presParOf" srcId="{61D78605-814E-3B42-BD26-D3AF97C40A22}" destId="{395E6AF1-61F2-2D45-8ACB-F1B8362A42EF}" srcOrd="0" destOrd="0" presId="urn:microsoft.com/office/officeart/2005/8/layout/hierarchy2"/>
    <dgm:cxn modelId="{D2EE9C74-B321-7344-9157-0C590AF6D880}" type="presParOf" srcId="{395E6AF1-61F2-2D45-8ACB-F1B8362A42EF}" destId="{A363CB7B-A963-9544-B1DB-1F722A5CABC4}" srcOrd="0" destOrd="0" presId="urn:microsoft.com/office/officeart/2005/8/layout/hierarchy2"/>
    <dgm:cxn modelId="{AA8797D8-5040-A347-B25F-2138C7B32F4E}" type="presParOf" srcId="{61D78605-814E-3B42-BD26-D3AF97C40A22}" destId="{17A0DF24-C067-C348-9172-5A6ED3FD30A4}" srcOrd="1" destOrd="0" presId="urn:microsoft.com/office/officeart/2005/8/layout/hierarchy2"/>
    <dgm:cxn modelId="{6013C8C6-A345-3B47-ABE5-2924D8D3EAF1}" type="presParOf" srcId="{17A0DF24-C067-C348-9172-5A6ED3FD30A4}" destId="{4E960811-BA89-0D4A-84AD-9E76A2F30A1C}" srcOrd="0" destOrd="0" presId="urn:microsoft.com/office/officeart/2005/8/layout/hierarchy2"/>
    <dgm:cxn modelId="{94E822D4-C864-5C47-9938-26A8012503A0}" type="presParOf" srcId="{17A0DF24-C067-C348-9172-5A6ED3FD30A4}" destId="{06679DD4-6390-7E4E-9F99-77A2566C64C2}" srcOrd="1" destOrd="0" presId="urn:microsoft.com/office/officeart/2005/8/layout/hierarchy2"/>
    <dgm:cxn modelId="{DBDDA33C-B838-7C4F-959B-D67BCD3DFB0F}" type="presParOf" srcId="{61D78605-814E-3B42-BD26-D3AF97C40A22}" destId="{5CD4E492-6FA8-8B4E-A57A-875C447FDE56}" srcOrd="2" destOrd="0" presId="urn:microsoft.com/office/officeart/2005/8/layout/hierarchy2"/>
    <dgm:cxn modelId="{613CFF43-74F7-3241-AFFB-A3CBC4558F22}" type="presParOf" srcId="{5CD4E492-6FA8-8B4E-A57A-875C447FDE56}" destId="{3D74D8B2-ADD7-C143-8320-A9F4A9D7990F}" srcOrd="0" destOrd="0" presId="urn:microsoft.com/office/officeart/2005/8/layout/hierarchy2"/>
    <dgm:cxn modelId="{A30BE548-49B7-2540-8C78-FADDBF3B3A2A}" type="presParOf" srcId="{61D78605-814E-3B42-BD26-D3AF97C40A22}" destId="{D0B43C08-54F4-3246-ADB0-2EB5FC449A29}" srcOrd="3" destOrd="0" presId="urn:microsoft.com/office/officeart/2005/8/layout/hierarchy2"/>
    <dgm:cxn modelId="{D27B0B4E-11D4-674C-9FDD-870E6E5DB476}" type="presParOf" srcId="{D0B43C08-54F4-3246-ADB0-2EB5FC449A29}" destId="{73DF8403-B76B-DA49-94FE-0A45A5AEAC9F}" srcOrd="0" destOrd="0" presId="urn:microsoft.com/office/officeart/2005/8/layout/hierarchy2"/>
    <dgm:cxn modelId="{57394BF3-F2CA-D349-A6CA-6851358ECB24}" type="presParOf" srcId="{D0B43C08-54F4-3246-ADB0-2EB5FC449A29}" destId="{32C46059-3E6C-6540-87AB-46F40C92618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23AAFA4-7AB8-014D-93BC-834A034D072A}" type="doc">
      <dgm:prSet loTypeId="urn:microsoft.com/office/officeart/2005/8/layout/hierarchy2" loCatId="list" qsTypeId="urn:microsoft.com/office/officeart/2005/8/quickstyle/simple1" qsCatId="simple" csTypeId="urn:microsoft.com/office/officeart/2005/8/colors/accent1_2" csCatId="accent1" phldr="1"/>
      <dgm:spPr/>
      <dgm:t>
        <a:bodyPr/>
        <a:lstStyle/>
        <a:p>
          <a:endParaRPr lang="en-US"/>
        </a:p>
      </dgm:t>
    </dgm:pt>
    <dgm:pt modelId="{8193BB4B-F6F3-C441-A122-47B1C445190A}">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t>For the differences between school and other settings, are the “different” school expectations necessary for positive student development?</a:t>
          </a:r>
        </a:p>
      </dgm:t>
    </dgm:pt>
    <dgm:pt modelId="{4000072E-4A18-AB4B-8061-07A03B2207DE}" type="parTrans" cxnId="{A04E75C9-59BC-C64A-9558-E62E6D04F328}">
      <dgm:prSet/>
      <dgm:spPr/>
      <dgm:t>
        <a:bodyPr/>
        <a:lstStyle/>
        <a:p>
          <a:endParaRPr lang="en-US"/>
        </a:p>
      </dgm:t>
    </dgm:pt>
    <dgm:pt modelId="{F3536B11-A556-414D-A02A-CE4CC5B72C83}" type="sibTrans" cxnId="{A04E75C9-59BC-C64A-9558-E62E6D04F328}">
      <dgm:prSet/>
      <dgm:spPr/>
      <dgm:t>
        <a:bodyPr/>
        <a:lstStyle/>
        <a:p>
          <a:endParaRPr lang="en-US"/>
        </a:p>
      </dgm:t>
    </dgm:pt>
    <dgm:pt modelId="{691B3263-E939-6A43-9971-9101B34A7132}">
      <dgm:prSet phldrT="[Text]" custT="1">
        <dgm:style>
          <a:lnRef idx="1">
            <a:schemeClr val="accent1"/>
          </a:lnRef>
          <a:fillRef idx="2">
            <a:schemeClr val="accent1"/>
          </a:fillRef>
          <a:effectRef idx="1">
            <a:schemeClr val="accent1"/>
          </a:effectRef>
          <a:fontRef idx="minor">
            <a:schemeClr val="dk1"/>
          </a:fontRef>
        </dgm:style>
      </dgm:prSet>
      <dgm:spPr/>
      <dgm:t>
        <a:bodyPr/>
        <a:lstStyle/>
        <a:p>
          <a:pPr rtl="0"/>
          <a:r>
            <a:rPr lang="en-US" sz="3600" b="1"/>
            <a:t>NO</a:t>
          </a:r>
        </a:p>
      </dgm:t>
    </dgm:pt>
    <dgm:pt modelId="{F71A18BD-86D3-FB47-B745-6C7236064A90}" type="parTrans" cxnId="{D27C1CBA-4302-ED4F-9A57-BE44FF3030AE}">
      <dgm:prSet/>
      <dgm:spPr/>
      <dgm:t>
        <a:bodyPr/>
        <a:lstStyle/>
        <a:p>
          <a:pPr rtl="0"/>
          <a:endParaRPr lang="en-US"/>
        </a:p>
      </dgm:t>
    </dgm:pt>
    <dgm:pt modelId="{7CCB32D2-EFBD-944B-AA7C-0C560AEB71F8}" type="sibTrans" cxnId="{D27C1CBA-4302-ED4F-9A57-BE44FF3030AE}">
      <dgm:prSet/>
      <dgm:spPr/>
      <dgm:t>
        <a:bodyPr/>
        <a:lstStyle/>
        <a:p>
          <a:endParaRPr lang="en-US"/>
        </a:p>
      </dgm:t>
    </dgm:pt>
    <dgm:pt modelId="{551E5B38-3807-D34B-AA9D-871E2B1A323C}">
      <dgm:prSet phldrT="[Text]" custT="1">
        <dgm:style>
          <a:lnRef idx="1">
            <a:schemeClr val="accent1"/>
          </a:lnRef>
          <a:fillRef idx="2">
            <a:schemeClr val="accent1"/>
          </a:fillRef>
          <a:effectRef idx="1">
            <a:schemeClr val="accent1"/>
          </a:effectRef>
          <a:fontRef idx="minor">
            <a:schemeClr val="dk1"/>
          </a:fontRef>
        </dgm:style>
      </dgm:prSet>
      <dgm:spPr/>
      <dgm:t>
        <a:bodyPr/>
        <a:lstStyle/>
        <a:p>
          <a:pPr rtl="0"/>
          <a:r>
            <a:rPr lang="en-US" sz="3600" b="1"/>
            <a:t>YES</a:t>
          </a:r>
        </a:p>
      </dgm:t>
    </dgm:pt>
    <dgm:pt modelId="{CB09253F-56FB-7C4C-BB87-12A71E55BC51}" type="parTrans" cxnId="{4A139F62-547B-5A42-A3A0-B13C048857E1}">
      <dgm:prSet/>
      <dgm:spPr/>
      <dgm:t>
        <a:bodyPr/>
        <a:lstStyle/>
        <a:p>
          <a:endParaRPr lang="en-US"/>
        </a:p>
      </dgm:t>
    </dgm:pt>
    <dgm:pt modelId="{327410BC-6B11-ED4A-8407-6AD4647DC75D}" type="sibTrans" cxnId="{4A139F62-547B-5A42-A3A0-B13C048857E1}">
      <dgm:prSet/>
      <dgm:spPr/>
      <dgm:t>
        <a:bodyPr/>
        <a:lstStyle/>
        <a:p>
          <a:endParaRPr lang="en-US"/>
        </a:p>
      </dgm:t>
    </dgm:pt>
    <dgm:pt modelId="{CC92C6D3-FF05-D743-ABD1-A3FF14F97140}">
      <dgm:prSet custT="1">
        <dgm:style>
          <a:lnRef idx="2">
            <a:schemeClr val="accent5"/>
          </a:lnRef>
          <a:fillRef idx="1">
            <a:schemeClr val="lt1"/>
          </a:fillRef>
          <a:effectRef idx="0">
            <a:schemeClr val="accent5"/>
          </a:effectRef>
          <a:fontRef idx="minor">
            <a:schemeClr val="dk1"/>
          </a:fontRef>
        </dgm:style>
      </dgm:prSet>
      <dgm:spPr>
        <a:ln/>
      </dgm:spPr>
      <dgm:t>
        <a:bodyPr/>
        <a:lstStyle/>
        <a:p>
          <a:pPr rtl="0"/>
          <a:r>
            <a:rPr lang="en-US" sz="2800" dirty="0"/>
            <a:t>Change the expectations to align more with home and neighborhood</a:t>
          </a:r>
        </a:p>
      </dgm:t>
    </dgm:pt>
    <dgm:pt modelId="{09BE4964-101F-4445-B1D7-A1E24E391648}" type="parTrans" cxnId="{0B2469AE-A245-6744-9EB9-410543FF04CF}">
      <dgm:prSet/>
      <dgm:spPr/>
      <dgm:t>
        <a:bodyPr/>
        <a:lstStyle/>
        <a:p>
          <a:endParaRPr lang="en-US"/>
        </a:p>
      </dgm:t>
    </dgm:pt>
    <dgm:pt modelId="{785E3357-445E-2E46-8532-9FB4017EFFAB}" type="sibTrans" cxnId="{0B2469AE-A245-6744-9EB9-410543FF04CF}">
      <dgm:prSet/>
      <dgm:spPr/>
      <dgm:t>
        <a:bodyPr/>
        <a:lstStyle/>
        <a:p>
          <a:endParaRPr lang="en-US"/>
        </a:p>
      </dgm:t>
    </dgm:pt>
    <dgm:pt modelId="{BFFFA4CA-E1C3-464C-AA54-6FE95D8BD09C}">
      <dgm:prSet custT="1">
        <dgm:style>
          <a:lnRef idx="2">
            <a:schemeClr val="accent5"/>
          </a:lnRef>
          <a:fillRef idx="1">
            <a:schemeClr val="lt1"/>
          </a:fillRef>
          <a:effectRef idx="0">
            <a:schemeClr val="accent5"/>
          </a:effectRef>
          <a:fontRef idx="minor">
            <a:schemeClr val="dk1"/>
          </a:fontRef>
        </dgm:style>
      </dgm:prSet>
      <dgm:spPr/>
      <dgm:t>
        <a:bodyPr/>
        <a:lstStyle/>
        <a:p>
          <a:pPr rtl="0"/>
          <a:r>
            <a:rPr lang="en-US" sz="2800" dirty="0"/>
            <a:t>Acknowledge explicitly and provide additional teaching, practice, and acknowledgment</a:t>
          </a:r>
        </a:p>
      </dgm:t>
    </dgm:pt>
    <dgm:pt modelId="{B9791CA8-7AAD-6B46-A22C-2179AE158C13}" type="parTrans" cxnId="{4ED9D144-E0DA-CC4E-942D-11F4BF3BF436}">
      <dgm:prSet/>
      <dgm:spPr/>
      <dgm:t>
        <a:bodyPr/>
        <a:lstStyle/>
        <a:p>
          <a:endParaRPr lang="en-US"/>
        </a:p>
      </dgm:t>
    </dgm:pt>
    <dgm:pt modelId="{7878C429-D3C6-1B4A-B5CA-3CB12B8BBC50}" type="sibTrans" cxnId="{4ED9D144-E0DA-CC4E-942D-11F4BF3BF436}">
      <dgm:prSet/>
      <dgm:spPr/>
      <dgm:t>
        <a:bodyPr/>
        <a:lstStyle/>
        <a:p>
          <a:endParaRPr lang="en-US"/>
        </a:p>
      </dgm:t>
    </dgm:pt>
    <dgm:pt modelId="{DE86CDE7-136A-794C-B25B-8736F3D46D1E}" type="pres">
      <dgm:prSet presAssocID="{B23AAFA4-7AB8-014D-93BC-834A034D072A}" presName="diagram" presStyleCnt="0">
        <dgm:presLayoutVars>
          <dgm:chPref val="1"/>
          <dgm:dir/>
          <dgm:animOne val="branch"/>
          <dgm:animLvl val="lvl"/>
          <dgm:resizeHandles val="exact"/>
        </dgm:presLayoutVars>
      </dgm:prSet>
      <dgm:spPr/>
    </dgm:pt>
    <dgm:pt modelId="{64C483F0-5AE2-FA43-A5D8-C4649C7A0D69}" type="pres">
      <dgm:prSet presAssocID="{8193BB4B-F6F3-C441-A122-47B1C445190A}" presName="root1" presStyleCnt="0"/>
      <dgm:spPr/>
    </dgm:pt>
    <dgm:pt modelId="{DA66E38D-1417-0441-84E5-A6BEF652F343}" type="pres">
      <dgm:prSet presAssocID="{8193BB4B-F6F3-C441-A122-47B1C445190A}" presName="LevelOneTextNode" presStyleLbl="node0" presStyleIdx="0" presStyleCnt="1" custScaleX="105353" custScaleY="235498">
        <dgm:presLayoutVars>
          <dgm:chPref val="3"/>
        </dgm:presLayoutVars>
      </dgm:prSet>
      <dgm:spPr/>
    </dgm:pt>
    <dgm:pt modelId="{B2EF624E-AD26-7F43-A6DF-F17B23BFC741}" type="pres">
      <dgm:prSet presAssocID="{8193BB4B-F6F3-C441-A122-47B1C445190A}" presName="level2hierChild" presStyleCnt="0"/>
      <dgm:spPr/>
    </dgm:pt>
    <dgm:pt modelId="{697D54E5-6DF5-DA40-8B65-4B75A7B430E7}" type="pres">
      <dgm:prSet presAssocID="{F71A18BD-86D3-FB47-B745-6C7236064A90}" presName="conn2-1" presStyleLbl="parChTrans1D2" presStyleIdx="0" presStyleCnt="2"/>
      <dgm:spPr/>
    </dgm:pt>
    <dgm:pt modelId="{88613A3D-1D68-6848-91A1-B0EA5CF49E13}" type="pres">
      <dgm:prSet presAssocID="{F71A18BD-86D3-FB47-B745-6C7236064A90}" presName="connTx" presStyleLbl="parChTrans1D2" presStyleIdx="0" presStyleCnt="2"/>
      <dgm:spPr/>
    </dgm:pt>
    <dgm:pt modelId="{617FA629-7522-FB4D-BF56-1880D4357CF2}" type="pres">
      <dgm:prSet presAssocID="{691B3263-E939-6A43-9971-9101B34A7132}" presName="root2" presStyleCnt="0"/>
      <dgm:spPr/>
    </dgm:pt>
    <dgm:pt modelId="{1E5F237B-F9B5-E245-9D21-378F1448B410}" type="pres">
      <dgm:prSet presAssocID="{691B3263-E939-6A43-9971-9101B34A7132}" presName="LevelTwoTextNode" presStyleLbl="node2" presStyleIdx="0" presStyleCnt="2">
        <dgm:presLayoutVars>
          <dgm:chPref val="3"/>
        </dgm:presLayoutVars>
      </dgm:prSet>
      <dgm:spPr/>
    </dgm:pt>
    <dgm:pt modelId="{D755BB46-801D-414C-880A-599D0630B7DF}" type="pres">
      <dgm:prSet presAssocID="{691B3263-E939-6A43-9971-9101B34A7132}" presName="level3hierChild" presStyleCnt="0"/>
      <dgm:spPr/>
    </dgm:pt>
    <dgm:pt modelId="{9EBD4605-5FD8-F048-B4BB-668F92676DD4}" type="pres">
      <dgm:prSet presAssocID="{09BE4964-101F-4445-B1D7-A1E24E391648}" presName="conn2-1" presStyleLbl="parChTrans1D3" presStyleIdx="0" presStyleCnt="2"/>
      <dgm:spPr/>
    </dgm:pt>
    <dgm:pt modelId="{E70107E3-286A-DB46-AEA8-2762D65C4CC3}" type="pres">
      <dgm:prSet presAssocID="{09BE4964-101F-4445-B1D7-A1E24E391648}" presName="connTx" presStyleLbl="parChTrans1D3" presStyleIdx="0" presStyleCnt="2"/>
      <dgm:spPr/>
    </dgm:pt>
    <dgm:pt modelId="{292B5C71-6372-104C-8A59-0DA9E6C66671}" type="pres">
      <dgm:prSet presAssocID="{CC92C6D3-FF05-D743-ABD1-A3FF14F97140}" presName="root2" presStyleCnt="0"/>
      <dgm:spPr/>
    </dgm:pt>
    <dgm:pt modelId="{39EF3DB6-C805-5C49-A1CE-4010EAC56EC3}" type="pres">
      <dgm:prSet presAssocID="{CC92C6D3-FF05-D743-ABD1-A3FF14F97140}" presName="LevelTwoTextNode" presStyleLbl="node3" presStyleIdx="0" presStyleCnt="2" custScaleX="126241" custScaleY="118001">
        <dgm:presLayoutVars>
          <dgm:chPref val="3"/>
        </dgm:presLayoutVars>
      </dgm:prSet>
      <dgm:spPr/>
    </dgm:pt>
    <dgm:pt modelId="{CBACF23B-F0C8-A443-BA1E-A07EDC66CAA4}" type="pres">
      <dgm:prSet presAssocID="{CC92C6D3-FF05-D743-ABD1-A3FF14F97140}" presName="level3hierChild" presStyleCnt="0"/>
      <dgm:spPr/>
    </dgm:pt>
    <dgm:pt modelId="{6FCB3585-217F-EA4F-8D55-E295B1A8F930}" type="pres">
      <dgm:prSet presAssocID="{CB09253F-56FB-7C4C-BB87-12A71E55BC51}" presName="conn2-1" presStyleLbl="parChTrans1D2" presStyleIdx="1" presStyleCnt="2"/>
      <dgm:spPr/>
    </dgm:pt>
    <dgm:pt modelId="{820DB9C5-2C7C-7F46-AA44-EF95EE58FF8E}" type="pres">
      <dgm:prSet presAssocID="{CB09253F-56FB-7C4C-BB87-12A71E55BC51}" presName="connTx" presStyleLbl="parChTrans1D2" presStyleIdx="1" presStyleCnt="2"/>
      <dgm:spPr/>
    </dgm:pt>
    <dgm:pt modelId="{9B041CED-F46C-964E-89E8-0A117B9594F0}" type="pres">
      <dgm:prSet presAssocID="{551E5B38-3807-D34B-AA9D-871E2B1A323C}" presName="root2" presStyleCnt="0"/>
      <dgm:spPr/>
    </dgm:pt>
    <dgm:pt modelId="{F76CA063-9027-DF4E-87E2-10D84098FEAB}" type="pres">
      <dgm:prSet presAssocID="{551E5B38-3807-D34B-AA9D-871E2B1A323C}" presName="LevelTwoTextNode" presStyleLbl="node2" presStyleIdx="1" presStyleCnt="2">
        <dgm:presLayoutVars>
          <dgm:chPref val="3"/>
        </dgm:presLayoutVars>
      </dgm:prSet>
      <dgm:spPr/>
    </dgm:pt>
    <dgm:pt modelId="{A8086BE9-AB02-9C47-BFD8-E9E8171BF429}" type="pres">
      <dgm:prSet presAssocID="{551E5B38-3807-D34B-AA9D-871E2B1A323C}" presName="level3hierChild" presStyleCnt="0"/>
      <dgm:spPr/>
    </dgm:pt>
    <dgm:pt modelId="{0A81B883-F04D-AB4E-8330-11AD72D687BA}" type="pres">
      <dgm:prSet presAssocID="{B9791CA8-7AAD-6B46-A22C-2179AE158C13}" presName="conn2-1" presStyleLbl="parChTrans1D3" presStyleIdx="1" presStyleCnt="2"/>
      <dgm:spPr/>
    </dgm:pt>
    <dgm:pt modelId="{710EA11B-D37A-994D-B4F9-EB9CC755D280}" type="pres">
      <dgm:prSet presAssocID="{B9791CA8-7AAD-6B46-A22C-2179AE158C13}" presName="connTx" presStyleLbl="parChTrans1D3" presStyleIdx="1" presStyleCnt="2"/>
      <dgm:spPr/>
    </dgm:pt>
    <dgm:pt modelId="{0206C289-DE37-EF45-8B61-CF5274C54A09}" type="pres">
      <dgm:prSet presAssocID="{BFFFA4CA-E1C3-464C-AA54-6FE95D8BD09C}" presName="root2" presStyleCnt="0"/>
      <dgm:spPr/>
    </dgm:pt>
    <dgm:pt modelId="{0A9FA602-4B4C-EB4C-8ACD-6D5C7ACF20EB}" type="pres">
      <dgm:prSet presAssocID="{BFFFA4CA-E1C3-464C-AA54-6FE95D8BD09C}" presName="LevelTwoTextNode" presStyleLbl="node3" presStyleIdx="1" presStyleCnt="2" custScaleX="130560" custScaleY="118001">
        <dgm:presLayoutVars>
          <dgm:chPref val="3"/>
        </dgm:presLayoutVars>
      </dgm:prSet>
      <dgm:spPr/>
    </dgm:pt>
    <dgm:pt modelId="{912DFEAA-FD62-C14C-9E3F-BAE3693171D1}" type="pres">
      <dgm:prSet presAssocID="{BFFFA4CA-E1C3-464C-AA54-6FE95D8BD09C}" presName="level3hierChild" presStyleCnt="0"/>
      <dgm:spPr/>
    </dgm:pt>
  </dgm:ptLst>
  <dgm:cxnLst>
    <dgm:cxn modelId="{5947CA03-BCCF-A84D-8397-CDDA0DE93754}" type="presOf" srcId="{B9791CA8-7AAD-6B46-A22C-2179AE158C13}" destId="{0A81B883-F04D-AB4E-8330-11AD72D687BA}" srcOrd="0" destOrd="0" presId="urn:microsoft.com/office/officeart/2005/8/layout/hierarchy2"/>
    <dgm:cxn modelId="{B45DD725-7BCB-144C-B3A9-B7649E2BCBB2}" type="presOf" srcId="{F71A18BD-86D3-FB47-B745-6C7236064A90}" destId="{697D54E5-6DF5-DA40-8B65-4B75A7B430E7}" srcOrd="0" destOrd="0" presId="urn:microsoft.com/office/officeart/2005/8/layout/hierarchy2"/>
    <dgm:cxn modelId="{B6D2173E-329A-8D42-AD18-7B87D0422755}" type="presOf" srcId="{CB09253F-56FB-7C4C-BB87-12A71E55BC51}" destId="{6FCB3585-217F-EA4F-8D55-E295B1A8F930}" srcOrd="0" destOrd="0" presId="urn:microsoft.com/office/officeart/2005/8/layout/hierarchy2"/>
    <dgm:cxn modelId="{5743F543-52C6-8E4E-9807-009C92442E05}" type="presOf" srcId="{CB09253F-56FB-7C4C-BB87-12A71E55BC51}" destId="{820DB9C5-2C7C-7F46-AA44-EF95EE58FF8E}" srcOrd="1" destOrd="0" presId="urn:microsoft.com/office/officeart/2005/8/layout/hierarchy2"/>
    <dgm:cxn modelId="{4ED9D144-E0DA-CC4E-942D-11F4BF3BF436}" srcId="{551E5B38-3807-D34B-AA9D-871E2B1A323C}" destId="{BFFFA4CA-E1C3-464C-AA54-6FE95D8BD09C}" srcOrd="0" destOrd="0" parTransId="{B9791CA8-7AAD-6B46-A22C-2179AE158C13}" sibTransId="{7878C429-D3C6-1B4A-B5CA-3CB12B8BBC50}"/>
    <dgm:cxn modelId="{C466DE5F-E8B0-6742-8B08-6F341772B90E}" type="presOf" srcId="{8193BB4B-F6F3-C441-A122-47B1C445190A}" destId="{DA66E38D-1417-0441-84E5-A6BEF652F343}" srcOrd="0" destOrd="0" presId="urn:microsoft.com/office/officeart/2005/8/layout/hierarchy2"/>
    <dgm:cxn modelId="{4A139F62-547B-5A42-A3A0-B13C048857E1}" srcId="{8193BB4B-F6F3-C441-A122-47B1C445190A}" destId="{551E5B38-3807-D34B-AA9D-871E2B1A323C}" srcOrd="1" destOrd="0" parTransId="{CB09253F-56FB-7C4C-BB87-12A71E55BC51}" sibTransId="{327410BC-6B11-ED4A-8407-6AD4647DC75D}"/>
    <dgm:cxn modelId="{48A37864-B717-7441-AEB8-62361CA43E29}" type="presOf" srcId="{B9791CA8-7AAD-6B46-A22C-2179AE158C13}" destId="{710EA11B-D37A-994D-B4F9-EB9CC755D280}" srcOrd="1" destOrd="0" presId="urn:microsoft.com/office/officeart/2005/8/layout/hierarchy2"/>
    <dgm:cxn modelId="{06F69866-52B9-A94F-9D65-13D819A61CFF}" type="presOf" srcId="{CC92C6D3-FF05-D743-ABD1-A3FF14F97140}" destId="{39EF3DB6-C805-5C49-A1CE-4010EAC56EC3}" srcOrd="0" destOrd="0" presId="urn:microsoft.com/office/officeart/2005/8/layout/hierarchy2"/>
    <dgm:cxn modelId="{372AB76E-0FCB-714A-869D-2618CC7314FC}" type="presOf" srcId="{B23AAFA4-7AB8-014D-93BC-834A034D072A}" destId="{DE86CDE7-136A-794C-B25B-8736F3D46D1E}" srcOrd="0" destOrd="0" presId="urn:microsoft.com/office/officeart/2005/8/layout/hierarchy2"/>
    <dgm:cxn modelId="{95079774-8E74-1348-827C-E1A6A8FBB2E9}" type="presOf" srcId="{09BE4964-101F-4445-B1D7-A1E24E391648}" destId="{E70107E3-286A-DB46-AEA8-2762D65C4CC3}" srcOrd="1" destOrd="0" presId="urn:microsoft.com/office/officeart/2005/8/layout/hierarchy2"/>
    <dgm:cxn modelId="{858DF48A-AFFD-3243-913F-DDC0DDA81D6A}" type="presOf" srcId="{F71A18BD-86D3-FB47-B745-6C7236064A90}" destId="{88613A3D-1D68-6848-91A1-B0EA5CF49E13}" srcOrd="1" destOrd="0" presId="urn:microsoft.com/office/officeart/2005/8/layout/hierarchy2"/>
    <dgm:cxn modelId="{18EBBAA5-06CB-F548-91D1-830B6D4322A7}" type="presOf" srcId="{09BE4964-101F-4445-B1D7-A1E24E391648}" destId="{9EBD4605-5FD8-F048-B4BB-668F92676DD4}" srcOrd="0" destOrd="0" presId="urn:microsoft.com/office/officeart/2005/8/layout/hierarchy2"/>
    <dgm:cxn modelId="{0B2469AE-A245-6744-9EB9-410543FF04CF}" srcId="{691B3263-E939-6A43-9971-9101B34A7132}" destId="{CC92C6D3-FF05-D743-ABD1-A3FF14F97140}" srcOrd="0" destOrd="0" parTransId="{09BE4964-101F-4445-B1D7-A1E24E391648}" sibTransId="{785E3357-445E-2E46-8532-9FB4017EFFAB}"/>
    <dgm:cxn modelId="{D27C1CBA-4302-ED4F-9A57-BE44FF3030AE}" srcId="{8193BB4B-F6F3-C441-A122-47B1C445190A}" destId="{691B3263-E939-6A43-9971-9101B34A7132}" srcOrd="0" destOrd="0" parTransId="{F71A18BD-86D3-FB47-B745-6C7236064A90}" sibTransId="{7CCB32D2-EFBD-944B-AA7C-0C560AEB71F8}"/>
    <dgm:cxn modelId="{A04E75C9-59BC-C64A-9558-E62E6D04F328}" srcId="{B23AAFA4-7AB8-014D-93BC-834A034D072A}" destId="{8193BB4B-F6F3-C441-A122-47B1C445190A}" srcOrd="0" destOrd="0" parTransId="{4000072E-4A18-AB4B-8061-07A03B2207DE}" sibTransId="{F3536B11-A556-414D-A02A-CE4CC5B72C83}"/>
    <dgm:cxn modelId="{80DF2ACE-516F-3C42-9AB5-6722F354892D}" type="presOf" srcId="{691B3263-E939-6A43-9971-9101B34A7132}" destId="{1E5F237B-F9B5-E245-9D21-378F1448B410}" srcOrd="0" destOrd="0" presId="urn:microsoft.com/office/officeart/2005/8/layout/hierarchy2"/>
    <dgm:cxn modelId="{F15944D3-95FA-464D-8AF5-AC3FF4184223}" type="presOf" srcId="{BFFFA4CA-E1C3-464C-AA54-6FE95D8BD09C}" destId="{0A9FA602-4B4C-EB4C-8ACD-6D5C7ACF20EB}" srcOrd="0" destOrd="0" presId="urn:microsoft.com/office/officeart/2005/8/layout/hierarchy2"/>
    <dgm:cxn modelId="{25DB12E7-DA77-AE43-ADC3-28959E9D801F}" type="presOf" srcId="{551E5B38-3807-D34B-AA9D-871E2B1A323C}" destId="{F76CA063-9027-DF4E-87E2-10D84098FEAB}" srcOrd="0" destOrd="0" presId="urn:microsoft.com/office/officeart/2005/8/layout/hierarchy2"/>
    <dgm:cxn modelId="{25B106E2-F596-D848-949F-7CDD6FCB90A1}" type="presParOf" srcId="{DE86CDE7-136A-794C-B25B-8736F3D46D1E}" destId="{64C483F0-5AE2-FA43-A5D8-C4649C7A0D69}" srcOrd="0" destOrd="0" presId="urn:microsoft.com/office/officeart/2005/8/layout/hierarchy2"/>
    <dgm:cxn modelId="{D71189EA-B61C-4A47-911D-017800E47015}" type="presParOf" srcId="{64C483F0-5AE2-FA43-A5D8-C4649C7A0D69}" destId="{DA66E38D-1417-0441-84E5-A6BEF652F343}" srcOrd="0" destOrd="0" presId="urn:microsoft.com/office/officeart/2005/8/layout/hierarchy2"/>
    <dgm:cxn modelId="{EC5567EB-5F16-8648-87A2-9EC388FBC327}" type="presParOf" srcId="{64C483F0-5AE2-FA43-A5D8-C4649C7A0D69}" destId="{B2EF624E-AD26-7F43-A6DF-F17B23BFC741}" srcOrd="1" destOrd="0" presId="urn:microsoft.com/office/officeart/2005/8/layout/hierarchy2"/>
    <dgm:cxn modelId="{4EE45E0F-F48B-214A-80EE-10C12D865EEC}" type="presParOf" srcId="{B2EF624E-AD26-7F43-A6DF-F17B23BFC741}" destId="{697D54E5-6DF5-DA40-8B65-4B75A7B430E7}" srcOrd="0" destOrd="0" presId="urn:microsoft.com/office/officeart/2005/8/layout/hierarchy2"/>
    <dgm:cxn modelId="{31451E67-D05A-224C-B745-C60A4592C8FA}" type="presParOf" srcId="{697D54E5-6DF5-DA40-8B65-4B75A7B430E7}" destId="{88613A3D-1D68-6848-91A1-B0EA5CF49E13}" srcOrd="0" destOrd="0" presId="urn:microsoft.com/office/officeart/2005/8/layout/hierarchy2"/>
    <dgm:cxn modelId="{57C2F427-598F-F445-876F-D6E247A2831F}" type="presParOf" srcId="{B2EF624E-AD26-7F43-A6DF-F17B23BFC741}" destId="{617FA629-7522-FB4D-BF56-1880D4357CF2}" srcOrd="1" destOrd="0" presId="urn:microsoft.com/office/officeart/2005/8/layout/hierarchy2"/>
    <dgm:cxn modelId="{7228FFC3-DB1A-1E40-8739-A0CA523989AB}" type="presParOf" srcId="{617FA629-7522-FB4D-BF56-1880D4357CF2}" destId="{1E5F237B-F9B5-E245-9D21-378F1448B410}" srcOrd="0" destOrd="0" presId="urn:microsoft.com/office/officeart/2005/8/layout/hierarchy2"/>
    <dgm:cxn modelId="{79B9688B-D0D4-5D42-A0F5-67DDF12FEA8E}" type="presParOf" srcId="{617FA629-7522-FB4D-BF56-1880D4357CF2}" destId="{D755BB46-801D-414C-880A-599D0630B7DF}" srcOrd="1" destOrd="0" presId="urn:microsoft.com/office/officeart/2005/8/layout/hierarchy2"/>
    <dgm:cxn modelId="{A220E391-A081-C247-B030-B89455580EEA}" type="presParOf" srcId="{D755BB46-801D-414C-880A-599D0630B7DF}" destId="{9EBD4605-5FD8-F048-B4BB-668F92676DD4}" srcOrd="0" destOrd="0" presId="urn:microsoft.com/office/officeart/2005/8/layout/hierarchy2"/>
    <dgm:cxn modelId="{278402D1-7C94-1942-BB86-FAF5FF736B60}" type="presParOf" srcId="{9EBD4605-5FD8-F048-B4BB-668F92676DD4}" destId="{E70107E3-286A-DB46-AEA8-2762D65C4CC3}" srcOrd="0" destOrd="0" presId="urn:microsoft.com/office/officeart/2005/8/layout/hierarchy2"/>
    <dgm:cxn modelId="{9548E607-7CF9-694B-AF40-9985C0067E9B}" type="presParOf" srcId="{D755BB46-801D-414C-880A-599D0630B7DF}" destId="{292B5C71-6372-104C-8A59-0DA9E6C66671}" srcOrd="1" destOrd="0" presId="urn:microsoft.com/office/officeart/2005/8/layout/hierarchy2"/>
    <dgm:cxn modelId="{3BEBF591-40AC-EB4F-A1B2-AC4617081C16}" type="presParOf" srcId="{292B5C71-6372-104C-8A59-0DA9E6C66671}" destId="{39EF3DB6-C805-5C49-A1CE-4010EAC56EC3}" srcOrd="0" destOrd="0" presId="urn:microsoft.com/office/officeart/2005/8/layout/hierarchy2"/>
    <dgm:cxn modelId="{1BA96D54-C584-D446-AE40-94A204551AA1}" type="presParOf" srcId="{292B5C71-6372-104C-8A59-0DA9E6C66671}" destId="{CBACF23B-F0C8-A443-BA1E-A07EDC66CAA4}" srcOrd="1" destOrd="0" presId="urn:microsoft.com/office/officeart/2005/8/layout/hierarchy2"/>
    <dgm:cxn modelId="{E3367D4A-5DBA-CA4B-8C81-D0F816D8DB11}" type="presParOf" srcId="{B2EF624E-AD26-7F43-A6DF-F17B23BFC741}" destId="{6FCB3585-217F-EA4F-8D55-E295B1A8F930}" srcOrd="2" destOrd="0" presId="urn:microsoft.com/office/officeart/2005/8/layout/hierarchy2"/>
    <dgm:cxn modelId="{20F008C0-D26A-5948-8841-5FB477039E24}" type="presParOf" srcId="{6FCB3585-217F-EA4F-8D55-E295B1A8F930}" destId="{820DB9C5-2C7C-7F46-AA44-EF95EE58FF8E}" srcOrd="0" destOrd="0" presId="urn:microsoft.com/office/officeart/2005/8/layout/hierarchy2"/>
    <dgm:cxn modelId="{F1E2FE04-4A5C-3D49-BAC2-92D3D50F19ED}" type="presParOf" srcId="{B2EF624E-AD26-7F43-A6DF-F17B23BFC741}" destId="{9B041CED-F46C-964E-89E8-0A117B9594F0}" srcOrd="3" destOrd="0" presId="urn:microsoft.com/office/officeart/2005/8/layout/hierarchy2"/>
    <dgm:cxn modelId="{365CBD0C-87FC-7B4C-8AAC-06A85232CFB9}" type="presParOf" srcId="{9B041CED-F46C-964E-89E8-0A117B9594F0}" destId="{F76CA063-9027-DF4E-87E2-10D84098FEAB}" srcOrd="0" destOrd="0" presId="urn:microsoft.com/office/officeart/2005/8/layout/hierarchy2"/>
    <dgm:cxn modelId="{2967B4CF-4615-7F48-9EE0-E1A4F8FCE796}" type="presParOf" srcId="{9B041CED-F46C-964E-89E8-0A117B9594F0}" destId="{A8086BE9-AB02-9C47-BFD8-E9E8171BF429}" srcOrd="1" destOrd="0" presId="urn:microsoft.com/office/officeart/2005/8/layout/hierarchy2"/>
    <dgm:cxn modelId="{4F592A2A-9339-C84C-BBA3-B968509F373B}" type="presParOf" srcId="{A8086BE9-AB02-9C47-BFD8-E9E8171BF429}" destId="{0A81B883-F04D-AB4E-8330-11AD72D687BA}" srcOrd="0" destOrd="0" presId="urn:microsoft.com/office/officeart/2005/8/layout/hierarchy2"/>
    <dgm:cxn modelId="{7DF33838-561B-414A-8972-32485FA29A45}" type="presParOf" srcId="{0A81B883-F04D-AB4E-8330-11AD72D687BA}" destId="{710EA11B-D37A-994D-B4F9-EB9CC755D280}" srcOrd="0" destOrd="0" presId="urn:microsoft.com/office/officeart/2005/8/layout/hierarchy2"/>
    <dgm:cxn modelId="{670FAA6B-B880-774A-87D7-3E0EF94FAAC9}" type="presParOf" srcId="{A8086BE9-AB02-9C47-BFD8-E9E8171BF429}" destId="{0206C289-DE37-EF45-8B61-CF5274C54A09}" srcOrd="1" destOrd="0" presId="urn:microsoft.com/office/officeart/2005/8/layout/hierarchy2"/>
    <dgm:cxn modelId="{C5FDEA6F-35D0-C84B-A560-35B57E4E404B}" type="presParOf" srcId="{0206C289-DE37-EF45-8B61-CF5274C54A09}" destId="{0A9FA602-4B4C-EB4C-8ACD-6D5C7ACF20EB}" srcOrd="0" destOrd="0" presId="urn:microsoft.com/office/officeart/2005/8/layout/hierarchy2"/>
    <dgm:cxn modelId="{3CF85393-4FA7-9846-B531-4D31943E382F}" type="presParOf" srcId="{0206C289-DE37-EF45-8B61-CF5274C54A09}" destId="{912DFEAA-FD62-C14C-9E3F-BAE3693171D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23AAFA4-7AB8-014D-93BC-834A034D072A}" type="doc">
      <dgm:prSet loTypeId="urn:microsoft.com/office/officeart/2005/8/layout/hierarchy2" loCatId="list" qsTypeId="urn:microsoft.com/office/officeart/2005/8/quickstyle/simple1" qsCatId="simple" csTypeId="urn:microsoft.com/office/officeart/2005/8/colors/accent1_2" csCatId="accent1" phldr="1"/>
      <dgm:spPr/>
      <dgm:t>
        <a:bodyPr/>
        <a:lstStyle/>
        <a:p>
          <a:endParaRPr lang="en-US"/>
        </a:p>
      </dgm:t>
    </dgm:pt>
    <dgm:pt modelId="{8193BB4B-F6F3-C441-A122-47B1C445190A}">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1200" dirty="0"/>
            <a:t>For the differences between school and other settings, are the “different” school expectations necessary for positive student development?</a:t>
          </a:r>
        </a:p>
      </dgm:t>
    </dgm:pt>
    <dgm:pt modelId="{4000072E-4A18-AB4B-8061-07A03B2207DE}" type="parTrans" cxnId="{A04E75C9-59BC-C64A-9558-E62E6D04F328}">
      <dgm:prSet/>
      <dgm:spPr/>
      <dgm:t>
        <a:bodyPr/>
        <a:lstStyle/>
        <a:p>
          <a:endParaRPr lang="en-US" sz="1200"/>
        </a:p>
      </dgm:t>
    </dgm:pt>
    <dgm:pt modelId="{F3536B11-A556-414D-A02A-CE4CC5B72C83}" type="sibTrans" cxnId="{A04E75C9-59BC-C64A-9558-E62E6D04F328}">
      <dgm:prSet/>
      <dgm:spPr/>
      <dgm:t>
        <a:bodyPr/>
        <a:lstStyle/>
        <a:p>
          <a:endParaRPr lang="en-US" sz="1200"/>
        </a:p>
      </dgm:t>
    </dgm:pt>
    <dgm:pt modelId="{691B3263-E939-6A43-9971-9101B34A7132}">
      <dgm:prSet phldrT="[Text]" custT="1">
        <dgm:style>
          <a:lnRef idx="1">
            <a:schemeClr val="accent1"/>
          </a:lnRef>
          <a:fillRef idx="2">
            <a:schemeClr val="accent1"/>
          </a:fillRef>
          <a:effectRef idx="1">
            <a:schemeClr val="accent1"/>
          </a:effectRef>
          <a:fontRef idx="minor">
            <a:schemeClr val="dk1"/>
          </a:fontRef>
        </dgm:style>
      </dgm:prSet>
      <dgm:spPr/>
      <dgm:t>
        <a:bodyPr/>
        <a:lstStyle/>
        <a:p>
          <a:pPr rtl="0"/>
          <a:r>
            <a:rPr lang="en-US" sz="1200" b="1"/>
            <a:t>NO</a:t>
          </a:r>
        </a:p>
      </dgm:t>
    </dgm:pt>
    <dgm:pt modelId="{F71A18BD-86D3-FB47-B745-6C7236064A90}" type="parTrans" cxnId="{D27C1CBA-4302-ED4F-9A57-BE44FF3030AE}">
      <dgm:prSet custT="1"/>
      <dgm:spPr/>
      <dgm:t>
        <a:bodyPr/>
        <a:lstStyle/>
        <a:p>
          <a:pPr rtl="0"/>
          <a:endParaRPr lang="en-US" sz="1200"/>
        </a:p>
      </dgm:t>
    </dgm:pt>
    <dgm:pt modelId="{7CCB32D2-EFBD-944B-AA7C-0C560AEB71F8}" type="sibTrans" cxnId="{D27C1CBA-4302-ED4F-9A57-BE44FF3030AE}">
      <dgm:prSet/>
      <dgm:spPr/>
      <dgm:t>
        <a:bodyPr/>
        <a:lstStyle/>
        <a:p>
          <a:endParaRPr lang="en-US" sz="1200"/>
        </a:p>
      </dgm:t>
    </dgm:pt>
    <dgm:pt modelId="{551E5B38-3807-D34B-AA9D-871E2B1A323C}">
      <dgm:prSet phldrT="[Text]" custT="1">
        <dgm:style>
          <a:lnRef idx="1">
            <a:schemeClr val="accent1"/>
          </a:lnRef>
          <a:fillRef idx="2">
            <a:schemeClr val="accent1"/>
          </a:fillRef>
          <a:effectRef idx="1">
            <a:schemeClr val="accent1"/>
          </a:effectRef>
          <a:fontRef idx="minor">
            <a:schemeClr val="dk1"/>
          </a:fontRef>
        </dgm:style>
      </dgm:prSet>
      <dgm:spPr/>
      <dgm:t>
        <a:bodyPr/>
        <a:lstStyle/>
        <a:p>
          <a:pPr rtl="0"/>
          <a:r>
            <a:rPr lang="en-US" sz="1200" b="1"/>
            <a:t>YES</a:t>
          </a:r>
        </a:p>
      </dgm:t>
    </dgm:pt>
    <dgm:pt modelId="{CB09253F-56FB-7C4C-BB87-12A71E55BC51}" type="parTrans" cxnId="{4A139F62-547B-5A42-A3A0-B13C048857E1}">
      <dgm:prSet custT="1"/>
      <dgm:spPr/>
      <dgm:t>
        <a:bodyPr/>
        <a:lstStyle/>
        <a:p>
          <a:endParaRPr lang="en-US" sz="1200"/>
        </a:p>
      </dgm:t>
    </dgm:pt>
    <dgm:pt modelId="{327410BC-6B11-ED4A-8407-6AD4647DC75D}" type="sibTrans" cxnId="{4A139F62-547B-5A42-A3A0-B13C048857E1}">
      <dgm:prSet/>
      <dgm:spPr/>
      <dgm:t>
        <a:bodyPr/>
        <a:lstStyle/>
        <a:p>
          <a:endParaRPr lang="en-US" sz="1200"/>
        </a:p>
      </dgm:t>
    </dgm:pt>
    <dgm:pt modelId="{CC92C6D3-FF05-D743-ABD1-A3FF14F97140}">
      <dgm:prSet custT="1">
        <dgm:style>
          <a:lnRef idx="2">
            <a:schemeClr val="accent5"/>
          </a:lnRef>
          <a:fillRef idx="1">
            <a:schemeClr val="lt1"/>
          </a:fillRef>
          <a:effectRef idx="0">
            <a:schemeClr val="accent5"/>
          </a:effectRef>
          <a:fontRef idx="minor">
            <a:schemeClr val="dk1"/>
          </a:fontRef>
        </dgm:style>
      </dgm:prSet>
      <dgm:spPr>
        <a:ln/>
      </dgm:spPr>
      <dgm:t>
        <a:bodyPr/>
        <a:lstStyle/>
        <a:p>
          <a:pPr rtl="0"/>
          <a:r>
            <a:rPr lang="en-US" sz="1200" dirty="0"/>
            <a:t>Change the expectations to align more with home and neighborhood</a:t>
          </a:r>
        </a:p>
      </dgm:t>
    </dgm:pt>
    <dgm:pt modelId="{09BE4964-101F-4445-B1D7-A1E24E391648}" type="parTrans" cxnId="{0B2469AE-A245-6744-9EB9-410543FF04CF}">
      <dgm:prSet custT="1"/>
      <dgm:spPr/>
      <dgm:t>
        <a:bodyPr/>
        <a:lstStyle/>
        <a:p>
          <a:endParaRPr lang="en-US" sz="1200"/>
        </a:p>
      </dgm:t>
    </dgm:pt>
    <dgm:pt modelId="{785E3357-445E-2E46-8532-9FB4017EFFAB}" type="sibTrans" cxnId="{0B2469AE-A245-6744-9EB9-410543FF04CF}">
      <dgm:prSet/>
      <dgm:spPr/>
      <dgm:t>
        <a:bodyPr/>
        <a:lstStyle/>
        <a:p>
          <a:endParaRPr lang="en-US" sz="1200"/>
        </a:p>
      </dgm:t>
    </dgm:pt>
    <dgm:pt modelId="{BFFFA4CA-E1C3-464C-AA54-6FE95D8BD09C}">
      <dgm:prSet custT="1">
        <dgm:style>
          <a:lnRef idx="2">
            <a:schemeClr val="accent5"/>
          </a:lnRef>
          <a:fillRef idx="1">
            <a:schemeClr val="lt1"/>
          </a:fillRef>
          <a:effectRef idx="0">
            <a:schemeClr val="accent5"/>
          </a:effectRef>
          <a:fontRef idx="minor">
            <a:schemeClr val="dk1"/>
          </a:fontRef>
        </dgm:style>
      </dgm:prSet>
      <dgm:spPr/>
      <dgm:t>
        <a:bodyPr/>
        <a:lstStyle/>
        <a:p>
          <a:pPr rtl="0"/>
          <a:r>
            <a:rPr lang="en-US" sz="1200" dirty="0"/>
            <a:t>Acknowledge explicitly and provide additional teaching, practice, and acknowledgment</a:t>
          </a:r>
        </a:p>
      </dgm:t>
    </dgm:pt>
    <dgm:pt modelId="{B9791CA8-7AAD-6B46-A22C-2179AE158C13}" type="parTrans" cxnId="{4ED9D144-E0DA-CC4E-942D-11F4BF3BF436}">
      <dgm:prSet custT="1"/>
      <dgm:spPr/>
      <dgm:t>
        <a:bodyPr/>
        <a:lstStyle/>
        <a:p>
          <a:endParaRPr lang="en-US" sz="1200"/>
        </a:p>
      </dgm:t>
    </dgm:pt>
    <dgm:pt modelId="{7878C429-D3C6-1B4A-B5CA-3CB12B8BBC50}" type="sibTrans" cxnId="{4ED9D144-E0DA-CC4E-942D-11F4BF3BF436}">
      <dgm:prSet/>
      <dgm:spPr/>
      <dgm:t>
        <a:bodyPr/>
        <a:lstStyle/>
        <a:p>
          <a:endParaRPr lang="en-US" sz="1200"/>
        </a:p>
      </dgm:t>
    </dgm:pt>
    <dgm:pt modelId="{DE86CDE7-136A-794C-B25B-8736F3D46D1E}" type="pres">
      <dgm:prSet presAssocID="{B23AAFA4-7AB8-014D-93BC-834A034D072A}" presName="diagram" presStyleCnt="0">
        <dgm:presLayoutVars>
          <dgm:chPref val="1"/>
          <dgm:dir/>
          <dgm:animOne val="branch"/>
          <dgm:animLvl val="lvl"/>
          <dgm:resizeHandles val="exact"/>
        </dgm:presLayoutVars>
      </dgm:prSet>
      <dgm:spPr/>
    </dgm:pt>
    <dgm:pt modelId="{64C483F0-5AE2-FA43-A5D8-C4649C7A0D69}" type="pres">
      <dgm:prSet presAssocID="{8193BB4B-F6F3-C441-A122-47B1C445190A}" presName="root1" presStyleCnt="0"/>
      <dgm:spPr/>
    </dgm:pt>
    <dgm:pt modelId="{DA66E38D-1417-0441-84E5-A6BEF652F343}" type="pres">
      <dgm:prSet presAssocID="{8193BB4B-F6F3-C441-A122-47B1C445190A}" presName="LevelOneTextNode" presStyleLbl="node0" presStyleIdx="0" presStyleCnt="1" custScaleX="105353" custScaleY="235498">
        <dgm:presLayoutVars>
          <dgm:chPref val="3"/>
        </dgm:presLayoutVars>
      </dgm:prSet>
      <dgm:spPr/>
    </dgm:pt>
    <dgm:pt modelId="{B2EF624E-AD26-7F43-A6DF-F17B23BFC741}" type="pres">
      <dgm:prSet presAssocID="{8193BB4B-F6F3-C441-A122-47B1C445190A}" presName="level2hierChild" presStyleCnt="0"/>
      <dgm:spPr/>
    </dgm:pt>
    <dgm:pt modelId="{697D54E5-6DF5-DA40-8B65-4B75A7B430E7}" type="pres">
      <dgm:prSet presAssocID="{F71A18BD-86D3-FB47-B745-6C7236064A90}" presName="conn2-1" presStyleLbl="parChTrans1D2" presStyleIdx="0" presStyleCnt="2"/>
      <dgm:spPr/>
    </dgm:pt>
    <dgm:pt modelId="{88613A3D-1D68-6848-91A1-B0EA5CF49E13}" type="pres">
      <dgm:prSet presAssocID="{F71A18BD-86D3-FB47-B745-6C7236064A90}" presName="connTx" presStyleLbl="parChTrans1D2" presStyleIdx="0" presStyleCnt="2"/>
      <dgm:spPr/>
    </dgm:pt>
    <dgm:pt modelId="{617FA629-7522-FB4D-BF56-1880D4357CF2}" type="pres">
      <dgm:prSet presAssocID="{691B3263-E939-6A43-9971-9101B34A7132}" presName="root2" presStyleCnt="0"/>
      <dgm:spPr/>
    </dgm:pt>
    <dgm:pt modelId="{1E5F237B-F9B5-E245-9D21-378F1448B410}" type="pres">
      <dgm:prSet presAssocID="{691B3263-E939-6A43-9971-9101B34A7132}" presName="LevelTwoTextNode" presStyleLbl="node2" presStyleIdx="0" presStyleCnt="2">
        <dgm:presLayoutVars>
          <dgm:chPref val="3"/>
        </dgm:presLayoutVars>
      </dgm:prSet>
      <dgm:spPr/>
    </dgm:pt>
    <dgm:pt modelId="{D755BB46-801D-414C-880A-599D0630B7DF}" type="pres">
      <dgm:prSet presAssocID="{691B3263-E939-6A43-9971-9101B34A7132}" presName="level3hierChild" presStyleCnt="0"/>
      <dgm:spPr/>
    </dgm:pt>
    <dgm:pt modelId="{9EBD4605-5FD8-F048-B4BB-668F92676DD4}" type="pres">
      <dgm:prSet presAssocID="{09BE4964-101F-4445-B1D7-A1E24E391648}" presName="conn2-1" presStyleLbl="parChTrans1D3" presStyleIdx="0" presStyleCnt="2"/>
      <dgm:spPr/>
    </dgm:pt>
    <dgm:pt modelId="{E70107E3-286A-DB46-AEA8-2762D65C4CC3}" type="pres">
      <dgm:prSet presAssocID="{09BE4964-101F-4445-B1D7-A1E24E391648}" presName="connTx" presStyleLbl="parChTrans1D3" presStyleIdx="0" presStyleCnt="2"/>
      <dgm:spPr/>
    </dgm:pt>
    <dgm:pt modelId="{292B5C71-6372-104C-8A59-0DA9E6C66671}" type="pres">
      <dgm:prSet presAssocID="{CC92C6D3-FF05-D743-ABD1-A3FF14F97140}" presName="root2" presStyleCnt="0"/>
      <dgm:spPr/>
    </dgm:pt>
    <dgm:pt modelId="{39EF3DB6-C805-5C49-A1CE-4010EAC56EC3}" type="pres">
      <dgm:prSet presAssocID="{CC92C6D3-FF05-D743-ABD1-A3FF14F97140}" presName="LevelTwoTextNode" presStyleLbl="node3" presStyleIdx="0" presStyleCnt="2" custScaleX="126241" custScaleY="118001">
        <dgm:presLayoutVars>
          <dgm:chPref val="3"/>
        </dgm:presLayoutVars>
      </dgm:prSet>
      <dgm:spPr/>
    </dgm:pt>
    <dgm:pt modelId="{CBACF23B-F0C8-A443-BA1E-A07EDC66CAA4}" type="pres">
      <dgm:prSet presAssocID="{CC92C6D3-FF05-D743-ABD1-A3FF14F97140}" presName="level3hierChild" presStyleCnt="0"/>
      <dgm:spPr/>
    </dgm:pt>
    <dgm:pt modelId="{6FCB3585-217F-EA4F-8D55-E295B1A8F930}" type="pres">
      <dgm:prSet presAssocID="{CB09253F-56FB-7C4C-BB87-12A71E55BC51}" presName="conn2-1" presStyleLbl="parChTrans1D2" presStyleIdx="1" presStyleCnt="2"/>
      <dgm:spPr/>
    </dgm:pt>
    <dgm:pt modelId="{820DB9C5-2C7C-7F46-AA44-EF95EE58FF8E}" type="pres">
      <dgm:prSet presAssocID="{CB09253F-56FB-7C4C-BB87-12A71E55BC51}" presName="connTx" presStyleLbl="parChTrans1D2" presStyleIdx="1" presStyleCnt="2"/>
      <dgm:spPr/>
    </dgm:pt>
    <dgm:pt modelId="{9B041CED-F46C-964E-89E8-0A117B9594F0}" type="pres">
      <dgm:prSet presAssocID="{551E5B38-3807-D34B-AA9D-871E2B1A323C}" presName="root2" presStyleCnt="0"/>
      <dgm:spPr/>
    </dgm:pt>
    <dgm:pt modelId="{F76CA063-9027-DF4E-87E2-10D84098FEAB}" type="pres">
      <dgm:prSet presAssocID="{551E5B38-3807-D34B-AA9D-871E2B1A323C}" presName="LevelTwoTextNode" presStyleLbl="node2" presStyleIdx="1" presStyleCnt="2">
        <dgm:presLayoutVars>
          <dgm:chPref val="3"/>
        </dgm:presLayoutVars>
      </dgm:prSet>
      <dgm:spPr/>
    </dgm:pt>
    <dgm:pt modelId="{A8086BE9-AB02-9C47-BFD8-E9E8171BF429}" type="pres">
      <dgm:prSet presAssocID="{551E5B38-3807-D34B-AA9D-871E2B1A323C}" presName="level3hierChild" presStyleCnt="0"/>
      <dgm:spPr/>
    </dgm:pt>
    <dgm:pt modelId="{0A81B883-F04D-AB4E-8330-11AD72D687BA}" type="pres">
      <dgm:prSet presAssocID="{B9791CA8-7AAD-6B46-A22C-2179AE158C13}" presName="conn2-1" presStyleLbl="parChTrans1D3" presStyleIdx="1" presStyleCnt="2"/>
      <dgm:spPr/>
    </dgm:pt>
    <dgm:pt modelId="{710EA11B-D37A-994D-B4F9-EB9CC755D280}" type="pres">
      <dgm:prSet presAssocID="{B9791CA8-7AAD-6B46-A22C-2179AE158C13}" presName="connTx" presStyleLbl="parChTrans1D3" presStyleIdx="1" presStyleCnt="2"/>
      <dgm:spPr/>
    </dgm:pt>
    <dgm:pt modelId="{0206C289-DE37-EF45-8B61-CF5274C54A09}" type="pres">
      <dgm:prSet presAssocID="{BFFFA4CA-E1C3-464C-AA54-6FE95D8BD09C}" presName="root2" presStyleCnt="0"/>
      <dgm:spPr/>
    </dgm:pt>
    <dgm:pt modelId="{0A9FA602-4B4C-EB4C-8ACD-6D5C7ACF20EB}" type="pres">
      <dgm:prSet presAssocID="{BFFFA4CA-E1C3-464C-AA54-6FE95D8BD09C}" presName="LevelTwoTextNode" presStyleLbl="node3" presStyleIdx="1" presStyleCnt="2" custScaleX="130560" custScaleY="118001">
        <dgm:presLayoutVars>
          <dgm:chPref val="3"/>
        </dgm:presLayoutVars>
      </dgm:prSet>
      <dgm:spPr/>
    </dgm:pt>
    <dgm:pt modelId="{912DFEAA-FD62-C14C-9E3F-BAE3693171D1}" type="pres">
      <dgm:prSet presAssocID="{BFFFA4CA-E1C3-464C-AA54-6FE95D8BD09C}" presName="level3hierChild" presStyleCnt="0"/>
      <dgm:spPr/>
    </dgm:pt>
  </dgm:ptLst>
  <dgm:cxnLst>
    <dgm:cxn modelId="{5947CA03-BCCF-A84D-8397-CDDA0DE93754}" type="presOf" srcId="{B9791CA8-7AAD-6B46-A22C-2179AE158C13}" destId="{0A81B883-F04D-AB4E-8330-11AD72D687BA}" srcOrd="0" destOrd="0" presId="urn:microsoft.com/office/officeart/2005/8/layout/hierarchy2"/>
    <dgm:cxn modelId="{B45DD725-7BCB-144C-B3A9-B7649E2BCBB2}" type="presOf" srcId="{F71A18BD-86D3-FB47-B745-6C7236064A90}" destId="{697D54E5-6DF5-DA40-8B65-4B75A7B430E7}" srcOrd="0" destOrd="0" presId="urn:microsoft.com/office/officeart/2005/8/layout/hierarchy2"/>
    <dgm:cxn modelId="{B6D2173E-329A-8D42-AD18-7B87D0422755}" type="presOf" srcId="{CB09253F-56FB-7C4C-BB87-12A71E55BC51}" destId="{6FCB3585-217F-EA4F-8D55-E295B1A8F930}" srcOrd="0" destOrd="0" presId="urn:microsoft.com/office/officeart/2005/8/layout/hierarchy2"/>
    <dgm:cxn modelId="{5743F543-52C6-8E4E-9807-009C92442E05}" type="presOf" srcId="{CB09253F-56FB-7C4C-BB87-12A71E55BC51}" destId="{820DB9C5-2C7C-7F46-AA44-EF95EE58FF8E}" srcOrd="1" destOrd="0" presId="urn:microsoft.com/office/officeart/2005/8/layout/hierarchy2"/>
    <dgm:cxn modelId="{4ED9D144-E0DA-CC4E-942D-11F4BF3BF436}" srcId="{551E5B38-3807-D34B-AA9D-871E2B1A323C}" destId="{BFFFA4CA-E1C3-464C-AA54-6FE95D8BD09C}" srcOrd="0" destOrd="0" parTransId="{B9791CA8-7AAD-6B46-A22C-2179AE158C13}" sibTransId="{7878C429-D3C6-1B4A-B5CA-3CB12B8BBC50}"/>
    <dgm:cxn modelId="{C466DE5F-E8B0-6742-8B08-6F341772B90E}" type="presOf" srcId="{8193BB4B-F6F3-C441-A122-47B1C445190A}" destId="{DA66E38D-1417-0441-84E5-A6BEF652F343}" srcOrd="0" destOrd="0" presId="urn:microsoft.com/office/officeart/2005/8/layout/hierarchy2"/>
    <dgm:cxn modelId="{4A139F62-547B-5A42-A3A0-B13C048857E1}" srcId="{8193BB4B-F6F3-C441-A122-47B1C445190A}" destId="{551E5B38-3807-D34B-AA9D-871E2B1A323C}" srcOrd="1" destOrd="0" parTransId="{CB09253F-56FB-7C4C-BB87-12A71E55BC51}" sibTransId="{327410BC-6B11-ED4A-8407-6AD4647DC75D}"/>
    <dgm:cxn modelId="{48A37864-B717-7441-AEB8-62361CA43E29}" type="presOf" srcId="{B9791CA8-7AAD-6B46-A22C-2179AE158C13}" destId="{710EA11B-D37A-994D-B4F9-EB9CC755D280}" srcOrd="1" destOrd="0" presId="urn:microsoft.com/office/officeart/2005/8/layout/hierarchy2"/>
    <dgm:cxn modelId="{06F69866-52B9-A94F-9D65-13D819A61CFF}" type="presOf" srcId="{CC92C6D3-FF05-D743-ABD1-A3FF14F97140}" destId="{39EF3DB6-C805-5C49-A1CE-4010EAC56EC3}" srcOrd="0" destOrd="0" presId="urn:microsoft.com/office/officeart/2005/8/layout/hierarchy2"/>
    <dgm:cxn modelId="{372AB76E-0FCB-714A-869D-2618CC7314FC}" type="presOf" srcId="{B23AAFA4-7AB8-014D-93BC-834A034D072A}" destId="{DE86CDE7-136A-794C-B25B-8736F3D46D1E}" srcOrd="0" destOrd="0" presId="urn:microsoft.com/office/officeart/2005/8/layout/hierarchy2"/>
    <dgm:cxn modelId="{95079774-8E74-1348-827C-E1A6A8FBB2E9}" type="presOf" srcId="{09BE4964-101F-4445-B1D7-A1E24E391648}" destId="{E70107E3-286A-DB46-AEA8-2762D65C4CC3}" srcOrd="1" destOrd="0" presId="urn:microsoft.com/office/officeart/2005/8/layout/hierarchy2"/>
    <dgm:cxn modelId="{858DF48A-AFFD-3243-913F-DDC0DDA81D6A}" type="presOf" srcId="{F71A18BD-86D3-FB47-B745-6C7236064A90}" destId="{88613A3D-1D68-6848-91A1-B0EA5CF49E13}" srcOrd="1" destOrd="0" presId="urn:microsoft.com/office/officeart/2005/8/layout/hierarchy2"/>
    <dgm:cxn modelId="{18EBBAA5-06CB-F548-91D1-830B6D4322A7}" type="presOf" srcId="{09BE4964-101F-4445-B1D7-A1E24E391648}" destId="{9EBD4605-5FD8-F048-B4BB-668F92676DD4}" srcOrd="0" destOrd="0" presId="urn:microsoft.com/office/officeart/2005/8/layout/hierarchy2"/>
    <dgm:cxn modelId="{0B2469AE-A245-6744-9EB9-410543FF04CF}" srcId="{691B3263-E939-6A43-9971-9101B34A7132}" destId="{CC92C6D3-FF05-D743-ABD1-A3FF14F97140}" srcOrd="0" destOrd="0" parTransId="{09BE4964-101F-4445-B1D7-A1E24E391648}" sibTransId="{785E3357-445E-2E46-8532-9FB4017EFFAB}"/>
    <dgm:cxn modelId="{D27C1CBA-4302-ED4F-9A57-BE44FF3030AE}" srcId="{8193BB4B-F6F3-C441-A122-47B1C445190A}" destId="{691B3263-E939-6A43-9971-9101B34A7132}" srcOrd="0" destOrd="0" parTransId="{F71A18BD-86D3-FB47-B745-6C7236064A90}" sibTransId="{7CCB32D2-EFBD-944B-AA7C-0C560AEB71F8}"/>
    <dgm:cxn modelId="{A04E75C9-59BC-C64A-9558-E62E6D04F328}" srcId="{B23AAFA4-7AB8-014D-93BC-834A034D072A}" destId="{8193BB4B-F6F3-C441-A122-47B1C445190A}" srcOrd="0" destOrd="0" parTransId="{4000072E-4A18-AB4B-8061-07A03B2207DE}" sibTransId="{F3536B11-A556-414D-A02A-CE4CC5B72C83}"/>
    <dgm:cxn modelId="{80DF2ACE-516F-3C42-9AB5-6722F354892D}" type="presOf" srcId="{691B3263-E939-6A43-9971-9101B34A7132}" destId="{1E5F237B-F9B5-E245-9D21-378F1448B410}" srcOrd="0" destOrd="0" presId="urn:microsoft.com/office/officeart/2005/8/layout/hierarchy2"/>
    <dgm:cxn modelId="{F15944D3-95FA-464D-8AF5-AC3FF4184223}" type="presOf" srcId="{BFFFA4CA-E1C3-464C-AA54-6FE95D8BD09C}" destId="{0A9FA602-4B4C-EB4C-8ACD-6D5C7ACF20EB}" srcOrd="0" destOrd="0" presId="urn:microsoft.com/office/officeart/2005/8/layout/hierarchy2"/>
    <dgm:cxn modelId="{25DB12E7-DA77-AE43-ADC3-28959E9D801F}" type="presOf" srcId="{551E5B38-3807-D34B-AA9D-871E2B1A323C}" destId="{F76CA063-9027-DF4E-87E2-10D84098FEAB}" srcOrd="0" destOrd="0" presId="urn:microsoft.com/office/officeart/2005/8/layout/hierarchy2"/>
    <dgm:cxn modelId="{25B106E2-F596-D848-949F-7CDD6FCB90A1}" type="presParOf" srcId="{DE86CDE7-136A-794C-B25B-8736F3D46D1E}" destId="{64C483F0-5AE2-FA43-A5D8-C4649C7A0D69}" srcOrd="0" destOrd="0" presId="urn:microsoft.com/office/officeart/2005/8/layout/hierarchy2"/>
    <dgm:cxn modelId="{D71189EA-B61C-4A47-911D-017800E47015}" type="presParOf" srcId="{64C483F0-5AE2-FA43-A5D8-C4649C7A0D69}" destId="{DA66E38D-1417-0441-84E5-A6BEF652F343}" srcOrd="0" destOrd="0" presId="urn:microsoft.com/office/officeart/2005/8/layout/hierarchy2"/>
    <dgm:cxn modelId="{EC5567EB-5F16-8648-87A2-9EC388FBC327}" type="presParOf" srcId="{64C483F0-5AE2-FA43-A5D8-C4649C7A0D69}" destId="{B2EF624E-AD26-7F43-A6DF-F17B23BFC741}" srcOrd="1" destOrd="0" presId="urn:microsoft.com/office/officeart/2005/8/layout/hierarchy2"/>
    <dgm:cxn modelId="{4EE45E0F-F48B-214A-80EE-10C12D865EEC}" type="presParOf" srcId="{B2EF624E-AD26-7F43-A6DF-F17B23BFC741}" destId="{697D54E5-6DF5-DA40-8B65-4B75A7B430E7}" srcOrd="0" destOrd="0" presId="urn:microsoft.com/office/officeart/2005/8/layout/hierarchy2"/>
    <dgm:cxn modelId="{31451E67-D05A-224C-B745-C60A4592C8FA}" type="presParOf" srcId="{697D54E5-6DF5-DA40-8B65-4B75A7B430E7}" destId="{88613A3D-1D68-6848-91A1-B0EA5CF49E13}" srcOrd="0" destOrd="0" presId="urn:microsoft.com/office/officeart/2005/8/layout/hierarchy2"/>
    <dgm:cxn modelId="{57C2F427-598F-F445-876F-D6E247A2831F}" type="presParOf" srcId="{B2EF624E-AD26-7F43-A6DF-F17B23BFC741}" destId="{617FA629-7522-FB4D-BF56-1880D4357CF2}" srcOrd="1" destOrd="0" presId="urn:microsoft.com/office/officeart/2005/8/layout/hierarchy2"/>
    <dgm:cxn modelId="{7228FFC3-DB1A-1E40-8739-A0CA523989AB}" type="presParOf" srcId="{617FA629-7522-FB4D-BF56-1880D4357CF2}" destId="{1E5F237B-F9B5-E245-9D21-378F1448B410}" srcOrd="0" destOrd="0" presId="urn:microsoft.com/office/officeart/2005/8/layout/hierarchy2"/>
    <dgm:cxn modelId="{79B9688B-D0D4-5D42-A0F5-67DDF12FEA8E}" type="presParOf" srcId="{617FA629-7522-FB4D-BF56-1880D4357CF2}" destId="{D755BB46-801D-414C-880A-599D0630B7DF}" srcOrd="1" destOrd="0" presId="urn:microsoft.com/office/officeart/2005/8/layout/hierarchy2"/>
    <dgm:cxn modelId="{A220E391-A081-C247-B030-B89455580EEA}" type="presParOf" srcId="{D755BB46-801D-414C-880A-599D0630B7DF}" destId="{9EBD4605-5FD8-F048-B4BB-668F92676DD4}" srcOrd="0" destOrd="0" presId="urn:microsoft.com/office/officeart/2005/8/layout/hierarchy2"/>
    <dgm:cxn modelId="{278402D1-7C94-1942-BB86-FAF5FF736B60}" type="presParOf" srcId="{9EBD4605-5FD8-F048-B4BB-668F92676DD4}" destId="{E70107E3-286A-DB46-AEA8-2762D65C4CC3}" srcOrd="0" destOrd="0" presId="urn:microsoft.com/office/officeart/2005/8/layout/hierarchy2"/>
    <dgm:cxn modelId="{9548E607-7CF9-694B-AF40-9985C0067E9B}" type="presParOf" srcId="{D755BB46-801D-414C-880A-599D0630B7DF}" destId="{292B5C71-6372-104C-8A59-0DA9E6C66671}" srcOrd="1" destOrd="0" presId="urn:microsoft.com/office/officeart/2005/8/layout/hierarchy2"/>
    <dgm:cxn modelId="{3BEBF591-40AC-EB4F-A1B2-AC4617081C16}" type="presParOf" srcId="{292B5C71-6372-104C-8A59-0DA9E6C66671}" destId="{39EF3DB6-C805-5C49-A1CE-4010EAC56EC3}" srcOrd="0" destOrd="0" presId="urn:microsoft.com/office/officeart/2005/8/layout/hierarchy2"/>
    <dgm:cxn modelId="{1BA96D54-C584-D446-AE40-94A204551AA1}" type="presParOf" srcId="{292B5C71-6372-104C-8A59-0DA9E6C66671}" destId="{CBACF23B-F0C8-A443-BA1E-A07EDC66CAA4}" srcOrd="1" destOrd="0" presId="urn:microsoft.com/office/officeart/2005/8/layout/hierarchy2"/>
    <dgm:cxn modelId="{E3367D4A-5DBA-CA4B-8C81-D0F816D8DB11}" type="presParOf" srcId="{B2EF624E-AD26-7F43-A6DF-F17B23BFC741}" destId="{6FCB3585-217F-EA4F-8D55-E295B1A8F930}" srcOrd="2" destOrd="0" presId="urn:microsoft.com/office/officeart/2005/8/layout/hierarchy2"/>
    <dgm:cxn modelId="{20F008C0-D26A-5948-8841-5FB477039E24}" type="presParOf" srcId="{6FCB3585-217F-EA4F-8D55-E295B1A8F930}" destId="{820DB9C5-2C7C-7F46-AA44-EF95EE58FF8E}" srcOrd="0" destOrd="0" presId="urn:microsoft.com/office/officeart/2005/8/layout/hierarchy2"/>
    <dgm:cxn modelId="{F1E2FE04-4A5C-3D49-BAC2-92D3D50F19ED}" type="presParOf" srcId="{B2EF624E-AD26-7F43-A6DF-F17B23BFC741}" destId="{9B041CED-F46C-964E-89E8-0A117B9594F0}" srcOrd="3" destOrd="0" presId="urn:microsoft.com/office/officeart/2005/8/layout/hierarchy2"/>
    <dgm:cxn modelId="{365CBD0C-87FC-7B4C-8AAC-06A85232CFB9}" type="presParOf" srcId="{9B041CED-F46C-964E-89E8-0A117B9594F0}" destId="{F76CA063-9027-DF4E-87E2-10D84098FEAB}" srcOrd="0" destOrd="0" presId="urn:microsoft.com/office/officeart/2005/8/layout/hierarchy2"/>
    <dgm:cxn modelId="{2967B4CF-4615-7F48-9EE0-E1A4F8FCE796}" type="presParOf" srcId="{9B041CED-F46C-964E-89E8-0A117B9594F0}" destId="{A8086BE9-AB02-9C47-BFD8-E9E8171BF429}" srcOrd="1" destOrd="0" presId="urn:microsoft.com/office/officeart/2005/8/layout/hierarchy2"/>
    <dgm:cxn modelId="{4F592A2A-9339-C84C-BBA3-B968509F373B}" type="presParOf" srcId="{A8086BE9-AB02-9C47-BFD8-E9E8171BF429}" destId="{0A81B883-F04D-AB4E-8330-11AD72D687BA}" srcOrd="0" destOrd="0" presId="urn:microsoft.com/office/officeart/2005/8/layout/hierarchy2"/>
    <dgm:cxn modelId="{7DF33838-561B-414A-8972-32485FA29A45}" type="presParOf" srcId="{0A81B883-F04D-AB4E-8330-11AD72D687BA}" destId="{710EA11B-D37A-994D-B4F9-EB9CC755D280}" srcOrd="0" destOrd="0" presId="urn:microsoft.com/office/officeart/2005/8/layout/hierarchy2"/>
    <dgm:cxn modelId="{670FAA6B-B880-774A-87D7-3E0EF94FAAC9}" type="presParOf" srcId="{A8086BE9-AB02-9C47-BFD8-E9E8171BF429}" destId="{0206C289-DE37-EF45-8B61-CF5274C54A09}" srcOrd="1" destOrd="0" presId="urn:microsoft.com/office/officeart/2005/8/layout/hierarchy2"/>
    <dgm:cxn modelId="{C5FDEA6F-35D0-C84B-A560-35B57E4E404B}" type="presParOf" srcId="{0206C289-DE37-EF45-8B61-CF5274C54A09}" destId="{0A9FA602-4B4C-EB4C-8ACD-6D5C7ACF20EB}" srcOrd="0" destOrd="0" presId="urn:microsoft.com/office/officeart/2005/8/layout/hierarchy2"/>
    <dgm:cxn modelId="{3CF85393-4FA7-9846-B531-4D31943E382F}" type="presParOf" srcId="{0206C289-DE37-EF45-8B61-CF5274C54A09}" destId="{912DFEAA-FD62-C14C-9E3F-BAE3693171D1}"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3200" b="1">
              <a:latin typeface="+mn-lt"/>
            </a:rPr>
            <a:t>Define</a:t>
          </a:r>
          <a:endParaRPr lang="en-US" sz="3200" b="1" dirty="0">
            <a:latin typeface="+mn-lt"/>
          </a:endParaRPr>
        </a:p>
      </dgm:t>
    </dgm:pt>
    <dgm:pt modelId="{B594852D-1BD0-264B-A3C8-A203A63C6E41}" type="parTrans" cxnId="{26AC7920-62B3-0B40-B725-66222A224B24}">
      <dgm:prSet/>
      <dgm:spPr/>
      <dgm:t>
        <a:bodyPr/>
        <a:lstStyle/>
        <a:p>
          <a:endParaRPr lang="en-US" sz="3200" b="1"/>
        </a:p>
      </dgm:t>
    </dgm:pt>
    <dgm:pt modelId="{8CAF0C80-1805-E745-BB42-1823122BE073}" type="sibTrans" cxnId="{26AC7920-62B3-0B40-B725-66222A224B24}">
      <dgm:prSet custT="1"/>
      <dgm:spPr/>
      <dgm:t>
        <a:bodyPr/>
        <a:lstStyle/>
        <a:p>
          <a:endParaRPr lang="en-US" sz="3200" b="1">
            <a:latin typeface="+mn-lt"/>
          </a:endParaRPr>
        </a:p>
      </dgm:t>
    </dgm:pt>
    <dgm:pt modelId="{005FBD42-56C4-5D48-9C2A-F77CC46FC1D9}">
      <dgm:prSet phldrT="[Text]" custT="1"/>
      <dgm:spPr/>
      <dgm:t>
        <a:bodyPr/>
        <a:lstStyle/>
        <a:p>
          <a:r>
            <a:rPr lang="en-US" sz="3200" b="1">
              <a:latin typeface="+mn-lt"/>
            </a:rPr>
            <a:t>Teach</a:t>
          </a:r>
          <a:endParaRPr lang="en-US" sz="3200" b="1" dirty="0">
            <a:latin typeface="+mn-lt"/>
          </a:endParaRPr>
        </a:p>
      </dgm:t>
    </dgm:pt>
    <dgm:pt modelId="{60938429-D3B9-2041-910A-93AF0D162506}" type="parTrans" cxnId="{ECD2D7BD-3461-0B40-BA58-142F6B046E3B}">
      <dgm:prSet/>
      <dgm:spPr/>
      <dgm:t>
        <a:bodyPr/>
        <a:lstStyle/>
        <a:p>
          <a:endParaRPr lang="en-US" sz="3200" b="1"/>
        </a:p>
      </dgm:t>
    </dgm:pt>
    <dgm:pt modelId="{59CF6471-3DB6-3646-9934-E45E85E76492}" type="sibTrans" cxnId="{ECD2D7BD-3461-0B40-BA58-142F6B046E3B}">
      <dgm:prSet custT="1"/>
      <dgm:spPr/>
      <dgm:t>
        <a:bodyPr/>
        <a:lstStyle/>
        <a:p>
          <a:endParaRPr lang="en-US" sz="3200" b="1">
            <a:latin typeface="+mn-lt"/>
          </a:endParaRPr>
        </a:p>
      </dgm:t>
    </dgm:pt>
    <dgm:pt modelId="{9BECFCF7-B0AF-624C-AD55-2F220A1C2E6F}">
      <dgm:prSet phldrT="[Text]" custT="1"/>
      <dgm:spPr/>
      <dgm:t>
        <a:bodyPr/>
        <a:lstStyle/>
        <a:p>
          <a:r>
            <a:rPr lang="en-US" sz="3200" b="1">
              <a:latin typeface="+mn-lt"/>
            </a:rPr>
            <a:t>Prompt</a:t>
          </a:r>
          <a:endParaRPr lang="en-US" sz="3200" b="1" dirty="0">
            <a:latin typeface="+mn-lt"/>
          </a:endParaRPr>
        </a:p>
      </dgm:t>
    </dgm:pt>
    <dgm:pt modelId="{A273BF1E-EFE8-EB45-BFB3-83AF3FA0E108}" type="parTrans" cxnId="{EE3AF701-625F-8845-BA6B-4E3C20EC0210}">
      <dgm:prSet/>
      <dgm:spPr/>
      <dgm:t>
        <a:bodyPr/>
        <a:lstStyle/>
        <a:p>
          <a:endParaRPr lang="en-US" sz="3200" b="1"/>
        </a:p>
      </dgm:t>
    </dgm:pt>
    <dgm:pt modelId="{8EE59149-ADE7-6A4E-937E-8C3739A22D03}" type="sibTrans" cxnId="{EE3AF701-625F-8845-BA6B-4E3C20EC0210}">
      <dgm:prSet custT="1"/>
      <dgm:spPr/>
      <dgm:t>
        <a:bodyPr/>
        <a:lstStyle/>
        <a:p>
          <a:endParaRPr lang="en-US" sz="3200" b="1">
            <a:latin typeface="+mn-lt"/>
          </a:endParaRPr>
        </a:p>
      </dgm:t>
    </dgm:pt>
    <dgm:pt modelId="{02655792-0024-2D4D-8DB6-10345FCB08FE}">
      <dgm:prSet phldrT="[Text]" custT="1"/>
      <dgm:spPr/>
      <dgm:t>
        <a:bodyPr/>
        <a:lstStyle/>
        <a:p>
          <a:r>
            <a:rPr lang="en-US" sz="3200" b="1">
              <a:latin typeface="+mn-lt"/>
            </a:rPr>
            <a:t>Monitor</a:t>
          </a:r>
          <a:endParaRPr lang="en-US" sz="3200" b="1" dirty="0">
            <a:latin typeface="+mn-lt"/>
          </a:endParaRPr>
        </a:p>
      </dgm:t>
    </dgm:pt>
    <dgm:pt modelId="{E23A8E98-1C44-E44E-AEC7-746238A17F3B}" type="parTrans" cxnId="{36A5AF73-D390-9D4F-B25F-FD58677A3A40}">
      <dgm:prSet/>
      <dgm:spPr/>
      <dgm:t>
        <a:bodyPr/>
        <a:lstStyle/>
        <a:p>
          <a:endParaRPr lang="en-US" sz="3200" b="1"/>
        </a:p>
      </dgm:t>
    </dgm:pt>
    <dgm:pt modelId="{E4966791-D171-AA47-9665-093C0FEE5FB8}" type="sibTrans" cxnId="{36A5AF73-D390-9D4F-B25F-FD58677A3A40}">
      <dgm:prSet custT="1"/>
      <dgm:spPr/>
      <dgm:t>
        <a:bodyPr/>
        <a:lstStyle/>
        <a:p>
          <a:endParaRPr lang="en-US" sz="3200" b="1">
            <a:latin typeface="+mn-lt"/>
          </a:endParaRPr>
        </a:p>
      </dgm:t>
    </dgm:pt>
    <dgm:pt modelId="{DFDF3E90-2D1F-C34A-87A4-D06D7D2CEDCF}">
      <dgm:prSet phldrT="[Text]" custT="1"/>
      <dgm:spPr/>
      <dgm:t>
        <a:bodyPr/>
        <a:lstStyle/>
        <a:p>
          <a:r>
            <a:rPr lang="en-US" sz="3200" b="1">
              <a:latin typeface="+mn-lt"/>
            </a:rPr>
            <a:t>Evaluate</a:t>
          </a:r>
          <a:endParaRPr lang="en-US" sz="3200" b="1" dirty="0">
            <a:latin typeface="+mn-lt"/>
          </a:endParaRPr>
        </a:p>
      </dgm:t>
    </dgm:pt>
    <dgm:pt modelId="{D6C7DEA4-9117-2043-BA96-91953B15A66E}" type="parTrans" cxnId="{F489DBC6-62AB-C64F-B63F-E48FA59D7F1D}">
      <dgm:prSet/>
      <dgm:spPr/>
      <dgm:t>
        <a:bodyPr/>
        <a:lstStyle/>
        <a:p>
          <a:endParaRPr lang="en-US" sz="3200" b="1"/>
        </a:p>
      </dgm:t>
    </dgm:pt>
    <dgm:pt modelId="{2B682932-7FB3-574E-BB1C-DF0D42B208F8}" type="sibTrans" cxnId="{F489DBC6-62AB-C64F-B63F-E48FA59D7F1D}">
      <dgm:prSet custT="1"/>
      <dgm:spPr/>
      <dgm:t>
        <a:bodyPr/>
        <a:lstStyle/>
        <a:p>
          <a:endParaRPr lang="en-US" sz="32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3200" b="1">
              <a:latin typeface="+mn-lt"/>
            </a:rPr>
            <a:t>Define</a:t>
          </a:r>
          <a:endParaRPr lang="en-US" sz="3200" b="1" dirty="0">
            <a:latin typeface="+mn-lt"/>
          </a:endParaRPr>
        </a:p>
      </dgm:t>
    </dgm:pt>
    <dgm:pt modelId="{B594852D-1BD0-264B-A3C8-A203A63C6E41}" type="parTrans" cxnId="{26AC7920-62B3-0B40-B725-66222A224B24}">
      <dgm:prSet/>
      <dgm:spPr/>
      <dgm:t>
        <a:bodyPr/>
        <a:lstStyle/>
        <a:p>
          <a:endParaRPr lang="en-US" sz="3200" b="1"/>
        </a:p>
      </dgm:t>
    </dgm:pt>
    <dgm:pt modelId="{8CAF0C80-1805-E745-BB42-1823122BE073}" type="sibTrans" cxnId="{26AC7920-62B3-0B40-B725-66222A224B24}">
      <dgm:prSet custT="1"/>
      <dgm:spPr/>
      <dgm:t>
        <a:bodyPr/>
        <a:lstStyle/>
        <a:p>
          <a:endParaRPr lang="en-US" sz="3200" b="1">
            <a:latin typeface="+mn-lt"/>
          </a:endParaRPr>
        </a:p>
      </dgm:t>
    </dgm:pt>
    <dgm:pt modelId="{005FBD42-56C4-5D48-9C2A-F77CC46FC1D9}">
      <dgm:prSet phldrT="[Text]" custT="1"/>
      <dgm:spPr/>
      <dgm:t>
        <a:bodyPr/>
        <a:lstStyle/>
        <a:p>
          <a:r>
            <a:rPr lang="en-US" sz="3200" b="1">
              <a:latin typeface="+mn-lt"/>
            </a:rPr>
            <a:t>Teach</a:t>
          </a:r>
          <a:endParaRPr lang="en-US" sz="3200" b="1" dirty="0">
            <a:latin typeface="+mn-lt"/>
          </a:endParaRPr>
        </a:p>
      </dgm:t>
    </dgm:pt>
    <dgm:pt modelId="{60938429-D3B9-2041-910A-93AF0D162506}" type="parTrans" cxnId="{ECD2D7BD-3461-0B40-BA58-142F6B046E3B}">
      <dgm:prSet/>
      <dgm:spPr/>
      <dgm:t>
        <a:bodyPr/>
        <a:lstStyle/>
        <a:p>
          <a:endParaRPr lang="en-US" sz="3200" b="1"/>
        </a:p>
      </dgm:t>
    </dgm:pt>
    <dgm:pt modelId="{59CF6471-3DB6-3646-9934-E45E85E76492}" type="sibTrans" cxnId="{ECD2D7BD-3461-0B40-BA58-142F6B046E3B}">
      <dgm:prSet custT="1"/>
      <dgm:spPr/>
      <dgm:t>
        <a:bodyPr/>
        <a:lstStyle/>
        <a:p>
          <a:endParaRPr lang="en-US" sz="3200" b="1">
            <a:latin typeface="+mn-lt"/>
          </a:endParaRPr>
        </a:p>
      </dgm:t>
    </dgm:pt>
    <dgm:pt modelId="{9BECFCF7-B0AF-624C-AD55-2F220A1C2E6F}">
      <dgm:prSet phldrT="[Text]" custT="1"/>
      <dgm:spPr/>
      <dgm:t>
        <a:bodyPr/>
        <a:lstStyle/>
        <a:p>
          <a:r>
            <a:rPr lang="en-US" sz="3200" b="1">
              <a:latin typeface="+mn-lt"/>
            </a:rPr>
            <a:t>Prompt</a:t>
          </a:r>
          <a:endParaRPr lang="en-US" sz="3200" b="1" dirty="0">
            <a:latin typeface="+mn-lt"/>
          </a:endParaRPr>
        </a:p>
      </dgm:t>
    </dgm:pt>
    <dgm:pt modelId="{A273BF1E-EFE8-EB45-BFB3-83AF3FA0E108}" type="parTrans" cxnId="{EE3AF701-625F-8845-BA6B-4E3C20EC0210}">
      <dgm:prSet/>
      <dgm:spPr/>
      <dgm:t>
        <a:bodyPr/>
        <a:lstStyle/>
        <a:p>
          <a:endParaRPr lang="en-US" sz="3200" b="1"/>
        </a:p>
      </dgm:t>
    </dgm:pt>
    <dgm:pt modelId="{8EE59149-ADE7-6A4E-937E-8C3739A22D03}" type="sibTrans" cxnId="{EE3AF701-625F-8845-BA6B-4E3C20EC0210}">
      <dgm:prSet custT="1"/>
      <dgm:spPr/>
      <dgm:t>
        <a:bodyPr/>
        <a:lstStyle/>
        <a:p>
          <a:endParaRPr lang="en-US" sz="3200" b="1">
            <a:latin typeface="+mn-lt"/>
          </a:endParaRPr>
        </a:p>
      </dgm:t>
    </dgm:pt>
    <dgm:pt modelId="{02655792-0024-2D4D-8DB6-10345FCB08FE}">
      <dgm:prSet phldrT="[Text]" custT="1"/>
      <dgm:spPr/>
      <dgm:t>
        <a:bodyPr/>
        <a:lstStyle/>
        <a:p>
          <a:r>
            <a:rPr lang="en-US" sz="3200" b="1">
              <a:latin typeface="+mn-lt"/>
            </a:rPr>
            <a:t>Monitor</a:t>
          </a:r>
          <a:endParaRPr lang="en-US" sz="3200" b="1" dirty="0">
            <a:latin typeface="+mn-lt"/>
          </a:endParaRPr>
        </a:p>
      </dgm:t>
    </dgm:pt>
    <dgm:pt modelId="{E23A8E98-1C44-E44E-AEC7-746238A17F3B}" type="parTrans" cxnId="{36A5AF73-D390-9D4F-B25F-FD58677A3A40}">
      <dgm:prSet/>
      <dgm:spPr/>
      <dgm:t>
        <a:bodyPr/>
        <a:lstStyle/>
        <a:p>
          <a:endParaRPr lang="en-US" sz="3200" b="1"/>
        </a:p>
      </dgm:t>
    </dgm:pt>
    <dgm:pt modelId="{E4966791-D171-AA47-9665-093C0FEE5FB8}" type="sibTrans" cxnId="{36A5AF73-D390-9D4F-B25F-FD58677A3A40}">
      <dgm:prSet custT="1"/>
      <dgm:spPr/>
      <dgm:t>
        <a:bodyPr/>
        <a:lstStyle/>
        <a:p>
          <a:endParaRPr lang="en-US" sz="3200" b="1">
            <a:latin typeface="+mn-lt"/>
          </a:endParaRPr>
        </a:p>
      </dgm:t>
    </dgm:pt>
    <dgm:pt modelId="{DFDF3E90-2D1F-C34A-87A4-D06D7D2CEDCF}">
      <dgm:prSet phldrT="[Text]" custT="1"/>
      <dgm:spPr/>
      <dgm:t>
        <a:bodyPr/>
        <a:lstStyle/>
        <a:p>
          <a:r>
            <a:rPr lang="en-US" sz="3200" b="1">
              <a:latin typeface="+mn-lt"/>
            </a:rPr>
            <a:t>Evaluate</a:t>
          </a:r>
          <a:endParaRPr lang="en-US" sz="3200" b="1" dirty="0">
            <a:latin typeface="+mn-lt"/>
          </a:endParaRPr>
        </a:p>
      </dgm:t>
    </dgm:pt>
    <dgm:pt modelId="{D6C7DEA4-9117-2043-BA96-91953B15A66E}" type="parTrans" cxnId="{F489DBC6-62AB-C64F-B63F-E48FA59D7F1D}">
      <dgm:prSet/>
      <dgm:spPr/>
      <dgm:t>
        <a:bodyPr/>
        <a:lstStyle/>
        <a:p>
          <a:endParaRPr lang="en-US" sz="3200" b="1"/>
        </a:p>
      </dgm:t>
    </dgm:pt>
    <dgm:pt modelId="{2B682932-7FB3-574E-BB1C-DF0D42B208F8}" type="sibTrans" cxnId="{F489DBC6-62AB-C64F-B63F-E48FA59D7F1D}">
      <dgm:prSet custT="1"/>
      <dgm:spPr/>
      <dgm:t>
        <a:bodyPr/>
        <a:lstStyle/>
        <a:p>
          <a:endParaRPr lang="en-US" sz="32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3200" b="1">
              <a:latin typeface="+mn-lt"/>
            </a:rPr>
            <a:t>Define</a:t>
          </a:r>
          <a:endParaRPr lang="en-US" sz="3200" b="1" dirty="0">
            <a:latin typeface="+mn-lt"/>
          </a:endParaRPr>
        </a:p>
      </dgm:t>
    </dgm:pt>
    <dgm:pt modelId="{B594852D-1BD0-264B-A3C8-A203A63C6E41}" type="parTrans" cxnId="{26AC7920-62B3-0B40-B725-66222A224B24}">
      <dgm:prSet/>
      <dgm:spPr/>
      <dgm:t>
        <a:bodyPr/>
        <a:lstStyle/>
        <a:p>
          <a:endParaRPr lang="en-US" sz="3200" b="1"/>
        </a:p>
      </dgm:t>
    </dgm:pt>
    <dgm:pt modelId="{8CAF0C80-1805-E745-BB42-1823122BE073}" type="sibTrans" cxnId="{26AC7920-62B3-0B40-B725-66222A224B24}">
      <dgm:prSet custT="1"/>
      <dgm:spPr/>
      <dgm:t>
        <a:bodyPr/>
        <a:lstStyle/>
        <a:p>
          <a:endParaRPr lang="en-US" sz="3200" b="1">
            <a:latin typeface="+mn-lt"/>
          </a:endParaRPr>
        </a:p>
      </dgm:t>
    </dgm:pt>
    <dgm:pt modelId="{005FBD42-56C4-5D48-9C2A-F77CC46FC1D9}">
      <dgm:prSet phldrT="[Text]" custT="1"/>
      <dgm:spPr/>
      <dgm:t>
        <a:bodyPr/>
        <a:lstStyle/>
        <a:p>
          <a:r>
            <a:rPr lang="en-US" sz="3200" b="1">
              <a:latin typeface="+mn-lt"/>
            </a:rPr>
            <a:t>Teach</a:t>
          </a:r>
          <a:endParaRPr lang="en-US" sz="3200" b="1" dirty="0">
            <a:latin typeface="+mn-lt"/>
          </a:endParaRPr>
        </a:p>
      </dgm:t>
    </dgm:pt>
    <dgm:pt modelId="{60938429-D3B9-2041-910A-93AF0D162506}" type="parTrans" cxnId="{ECD2D7BD-3461-0B40-BA58-142F6B046E3B}">
      <dgm:prSet/>
      <dgm:spPr/>
      <dgm:t>
        <a:bodyPr/>
        <a:lstStyle/>
        <a:p>
          <a:endParaRPr lang="en-US" sz="3200" b="1"/>
        </a:p>
      </dgm:t>
    </dgm:pt>
    <dgm:pt modelId="{59CF6471-3DB6-3646-9934-E45E85E76492}" type="sibTrans" cxnId="{ECD2D7BD-3461-0B40-BA58-142F6B046E3B}">
      <dgm:prSet custT="1"/>
      <dgm:spPr/>
      <dgm:t>
        <a:bodyPr/>
        <a:lstStyle/>
        <a:p>
          <a:endParaRPr lang="en-US" sz="3200" b="1">
            <a:latin typeface="+mn-lt"/>
          </a:endParaRPr>
        </a:p>
      </dgm:t>
    </dgm:pt>
    <dgm:pt modelId="{9BECFCF7-B0AF-624C-AD55-2F220A1C2E6F}">
      <dgm:prSet phldrT="[Text]" custT="1"/>
      <dgm:spPr/>
      <dgm:t>
        <a:bodyPr/>
        <a:lstStyle/>
        <a:p>
          <a:r>
            <a:rPr lang="en-US" sz="3200" b="1">
              <a:latin typeface="+mn-lt"/>
            </a:rPr>
            <a:t>Prompt</a:t>
          </a:r>
          <a:endParaRPr lang="en-US" sz="3200" b="1" dirty="0">
            <a:latin typeface="+mn-lt"/>
          </a:endParaRPr>
        </a:p>
      </dgm:t>
    </dgm:pt>
    <dgm:pt modelId="{A273BF1E-EFE8-EB45-BFB3-83AF3FA0E108}" type="parTrans" cxnId="{EE3AF701-625F-8845-BA6B-4E3C20EC0210}">
      <dgm:prSet/>
      <dgm:spPr/>
      <dgm:t>
        <a:bodyPr/>
        <a:lstStyle/>
        <a:p>
          <a:endParaRPr lang="en-US" sz="3200" b="1"/>
        </a:p>
      </dgm:t>
    </dgm:pt>
    <dgm:pt modelId="{8EE59149-ADE7-6A4E-937E-8C3739A22D03}" type="sibTrans" cxnId="{EE3AF701-625F-8845-BA6B-4E3C20EC0210}">
      <dgm:prSet custT="1"/>
      <dgm:spPr/>
      <dgm:t>
        <a:bodyPr/>
        <a:lstStyle/>
        <a:p>
          <a:endParaRPr lang="en-US" sz="3200" b="1">
            <a:latin typeface="+mn-lt"/>
          </a:endParaRPr>
        </a:p>
      </dgm:t>
    </dgm:pt>
    <dgm:pt modelId="{02655792-0024-2D4D-8DB6-10345FCB08FE}">
      <dgm:prSet phldrT="[Text]" custT="1"/>
      <dgm:spPr/>
      <dgm:t>
        <a:bodyPr/>
        <a:lstStyle/>
        <a:p>
          <a:r>
            <a:rPr lang="en-US" sz="3200" b="1">
              <a:latin typeface="+mn-lt"/>
            </a:rPr>
            <a:t>Monitor</a:t>
          </a:r>
          <a:endParaRPr lang="en-US" sz="3200" b="1" dirty="0">
            <a:latin typeface="+mn-lt"/>
          </a:endParaRPr>
        </a:p>
      </dgm:t>
    </dgm:pt>
    <dgm:pt modelId="{E23A8E98-1C44-E44E-AEC7-746238A17F3B}" type="parTrans" cxnId="{36A5AF73-D390-9D4F-B25F-FD58677A3A40}">
      <dgm:prSet/>
      <dgm:spPr/>
      <dgm:t>
        <a:bodyPr/>
        <a:lstStyle/>
        <a:p>
          <a:endParaRPr lang="en-US" sz="3200" b="1"/>
        </a:p>
      </dgm:t>
    </dgm:pt>
    <dgm:pt modelId="{E4966791-D171-AA47-9665-093C0FEE5FB8}" type="sibTrans" cxnId="{36A5AF73-D390-9D4F-B25F-FD58677A3A40}">
      <dgm:prSet custT="1"/>
      <dgm:spPr/>
      <dgm:t>
        <a:bodyPr/>
        <a:lstStyle/>
        <a:p>
          <a:endParaRPr lang="en-US" sz="3200" b="1">
            <a:latin typeface="+mn-lt"/>
          </a:endParaRPr>
        </a:p>
      </dgm:t>
    </dgm:pt>
    <dgm:pt modelId="{DFDF3E90-2D1F-C34A-87A4-D06D7D2CEDCF}">
      <dgm:prSet phldrT="[Text]" custT="1"/>
      <dgm:spPr/>
      <dgm:t>
        <a:bodyPr/>
        <a:lstStyle/>
        <a:p>
          <a:r>
            <a:rPr lang="en-US" sz="3200" b="1">
              <a:latin typeface="+mn-lt"/>
            </a:rPr>
            <a:t>Evaluate</a:t>
          </a:r>
          <a:endParaRPr lang="en-US" sz="3200" b="1" dirty="0">
            <a:latin typeface="+mn-lt"/>
          </a:endParaRPr>
        </a:p>
      </dgm:t>
    </dgm:pt>
    <dgm:pt modelId="{D6C7DEA4-9117-2043-BA96-91953B15A66E}" type="parTrans" cxnId="{F489DBC6-62AB-C64F-B63F-E48FA59D7F1D}">
      <dgm:prSet/>
      <dgm:spPr/>
      <dgm:t>
        <a:bodyPr/>
        <a:lstStyle/>
        <a:p>
          <a:endParaRPr lang="en-US" sz="3200" b="1"/>
        </a:p>
      </dgm:t>
    </dgm:pt>
    <dgm:pt modelId="{2B682932-7FB3-574E-BB1C-DF0D42B208F8}" type="sibTrans" cxnId="{F489DBC6-62AB-C64F-B63F-E48FA59D7F1D}">
      <dgm:prSet custT="1"/>
      <dgm:spPr/>
      <dgm:t>
        <a:bodyPr/>
        <a:lstStyle/>
        <a:p>
          <a:endParaRPr lang="en-US" sz="32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3200" b="1">
              <a:latin typeface="+mn-lt"/>
            </a:rPr>
            <a:t>Define</a:t>
          </a:r>
          <a:endParaRPr lang="en-US" sz="3200" b="1" dirty="0">
            <a:latin typeface="+mn-lt"/>
          </a:endParaRPr>
        </a:p>
      </dgm:t>
    </dgm:pt>
    <dgm:pt modelId="{B594852D-1BD0-264B-A3C8-A203A63C6E41}" type="parTrans" cxnId="{26AC7920-62B3-0B40-B725-66222A224B24}">
      <dgm:prSet/>
      <dgm:spPr/>
      <dgm:t>
        <a:bodyPr/>
        <a:lstStyle/>
        <a:p>
          <a:endParaRPr lang="en-US" sz="3200" b="1"/>
        </a:p>
      </dgm:t>
    </dgm:pt>
    <dgm:pt modelId="{8CAF0C80-1805-E745-BB42-1823122BE073}" type="sibTrans" cxnId="{26AC7920-62B3-0B40-B725-66222A224B24}">
      <dgm:prSet custT="1"/>
      <dgm:spPr/>
      <dgm:t>
        <a:bodyPr/>
        <a:lstStyle/>
        <a:p>
          <a:endParaRPr lang="en-US" sz="3200" b="1">
            <a:latin typeface="+mn-lt"/>
          </a:endParaRPr>
        </a:p>
      </dgm:t>
    </dgm:pt>
    <dgm:pt modelId="{005FBD42-56C4-5D48-9C2A-F77CC46FC1D9}">
      <dgm:prSet phldrT="[Text]" custT="1"/>
      <dgm:spPr/>
      <dgm:t>
        <a:bodyPr/>
        <a:lstStyle/>
        <a:p>
          <a:r>
            <a:rPr lang="en-US" sz="3200" b="1">
              <a:latin typeface="+mn-lt"/>
            </a:rPr>
            <a:t>Teach</a:t>
          </a:r>
          <a:endParaRPr lang="en-US" sz="3200" b="1" dirty="0">
            <a:latin typeface="+mn-lt"/>
          </a:endParaRPr>
        </a:p>
      </dgm:t>
    </dgm:pt>
    <dgm:pt modelId="{60938429-D3B9-2041-910A-93AF0D162506}" type="parTrans" cxnId="{ECD2D7BD-3461-0B40-BA58-142F6B046E3B}">
      <dgm:prSet/>
      <dgm:spPr/>
      <dgm:t>
        <a:bodyPr/>
        <a:lstStyle/>
        <a:p>
          <a:endParaRPr lang="en-US" sz="3200" b="1"/>
        </a:p>
      </dgm:t>
    </dgm:pt>
    <dgm:pt modelId="{59CF6471-3DB6-3646-9934-E45E85E76492}" type="sibTrans" cxnId="{ECD2D7BD-3461-0B40-BA58-142F6B046E3B}">
      <dgm:prSet custT="1"/>
      <dgm:spPr/>
      <dgm:t>
        <a:bodyPr/>
        <a:lstStyle/>
        <a:p>
          <a:endParaRPr lang="en-US" sz="3200" b="1">
            <a:latin typeface="+mn-lt"/>
          </a:endParaRPr>
        </a:p>
      </dgm:t>
    </dgm:pt>
    <dgm:pt modelId="{9BECFCF7-B0AF-624C-AD55-2F220A1C2E6F}">
      <dgm:prSet phldrT="[Text]" custT="1"/>
      <dgm:spPr/>
      <dgm:t>
        <a:bodyPr/>
        <a:lstStyle/>
        <a:p>
          <a:r>
            <a:rPr lang="en-US" sz="3200" b="1">
              <a:latin typeface="+mn-lt"/>
            </a:rPr>
            <a:t>Prompt</a:t>
          </a:r>
          <a:endParaRPr lang="en-US" sz="3200" b="1" dirty="0">
            <a:latin typeface="+mn-lt"/>
          </a:endParaRPr>
        </a:p>
      </dgm:t>
    </dgm:pt>
    <dgm:pt modelId="{A273BF1E-EFE8-EB45-BFB3-83AF3FA0E108}" type="parTrans" cxnId="{EE3AF701-625F-8845-BA6B-4E3C20EC0210}">
      <dgm:prSet/>
      <dgm:spPr/>
      <dgm:t>
        <a:bodyPr/>
        <a:lstStyle/>
        <a:p>
          <a:endParaRPr lang="en-US" sz="3200" b="1"/>
        </a:p>
      </dgm:t>
    </dgm:pt>
    <dgm:pt modelId="{8EE59149-ADE7-6A4E-937E-8C3739A22D03}" type="sibTrans" cxnId="{EE3AF701-625F-8845-BA6B-4E3C20EC0210}">
      <dgm:prSet custT="1"/>
      <dgm:spPr/>
      <dgm:t>
        <a:bodyPr/>
        <a:lstStyle/>
        <a:p>
          <a:endParaRPr lang="en-US" sz="3200" b="1">
            <a:latin typeface="+mn-lt"/>
          </a:endParaRPr>
        </a:p>
      </dgm:t>
    </dgm:pt>
    <dgm:pt modelId="{02655792-0024-2D4D-8DB6-10345FCB08FE}">
      <dgm:prSet phldrT="[Text]" custT="1"/>
      <dgm:spPr/>
      <dgm:t>
        <a:bodyPr/>
        <a:lstStyle/>
        <a:p>
          <a:r>
            <a:rPr lang="en-US" sz="3200" b="1">
              <a:latin typeface="+mn-lt"/>
            </a:rPr>
            <a:t>Monitor</a:t>
          </a:r>
          <a:endParaRPr lang="en-US" sz="3200" b="1" dirty="0">
            <a:latin typeface="+mn-lt"/>
          </a:endParaRPr>
        </a:p>
      </dgm:t>
    </dgm:pt>
    <dgm:pt modelId="{E23A8E98-1C44-E44E-AEC7-746238A17F3B}" type="parTrans" cxnId="{36A5AF73-D390-9D4F-B25F-FD58677A3A40}">
      <dgm:prSet/>
      <dgm:spPr/>
      <dgm:t>
        <a:bodyPr/>
        <a:lstStyle/>
        <a:p>
          <a:endParaRPr lang="en-US" sz="3200" b="1"/>
        </a:p>
      </dgm:t>
    </dgm:pt>
    <dgm:pt modelId="{E4966791-D171-AA47-9665-093C0FEE5FB8}" type="sibTrans" cxnId="{36A5AF73-D390-9D4F-B25F-FD58677A3A40}">
      <dgm:prSet custT="1"/>
      <dgm:spPr/>
      <dgm:t>
        <a:bodyPr/>
        <a:lstStyle/>
        <a:p>
          <a:endParaRPr lang="en-US" sz="3200" b="1">
            <a:latin typeface="+mn-lt"/>
          </a:endParaRPr>
        </a:p>
      </dgm:t>
    </dgm:pt>
    <dgm:pt modelId="{DFDF3E90-2D1F-C34A-87A4-D06D7D2CEDCF}">
      <dgm:prSet phldrT="[Text]" custT="1"/>
      <dgm:spPr/>
      <dgm:t>
        <a:bodyPr/>
        <a:lstStyle/>
        <a:p>
          <a:r>
            <a:rPr lang="en-US" sz="3200" b="1">
              <a:latin typeface="+mn-lt"/>
            </a:rPr>
            <a:t>Evaluate</a:t>
          </a:r>
          <a:endParaRPr lang="en-US" sz="3200" b="1" dirty="0">
            <a:latin typeface="+mn-lt"/>
          </a:endParaRPr>
        </a:p>
      </dgm:t>
    </dgm:pt>
    <dgm:pt modelId="{D6C7DEA4-9117-2043-BA96-91953B15A66E}" type="parTrans" cxnId="{F489DBC6-62AB-C64F-B63F-E48FA59D7F1D}">
      <dgm:prSet/>
      <dgm:spPr/>
      <dgm:t>
        <a:bodyPr/>
        <a:lstStyle/>
        <a:p>
          <a:endParaRPr lang="en-US" sz="3200" b="1"/>
        </a:p>
      </dgm:t>
    </dgm:pt>
    <dgm:pt modelId="{2B682932-7FB3-574E-BB1C-DF0D42B208F8}" type="sibTrans" cxnId="{F489DBC6-62AB-C64F-B63F-E48FA59D7F1D}">
      <dgm:prSet custT="1"/>
      <dgm:spPr/>
      <dgm:t>
        <a:bodyPr/>
        <a:lstStyle/>
        <a:p>
          <a:endParaRPr lang="en-US" sz="32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1E1ABD6-300B-F74B-8DE7-DED97A9BD280}"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US"/>
        </a:p>
      </dgm:t>
    </dgm:pt>
    <dgm:pt modelId="{3DCB73E9-BD6E-DE4F-92D7-596A7FE1AC13}">
      <dgm:prSet phldrT="[Text]" custT="1">
        <dgm:style>
          <a:lnRef idx="1">
            <a:schemeClr val="accent5"/>
          </a:lnRef>
          <a:fillRef idx="2">
            <a:schemeClr val="accent5"/>
          </a:fillRef>
          <a:effectRef idx="1">
            <a:schemeClr val="accent5"/>
          </a:effectRef>
          <a:fontRef idx="minor">
            <a:schemeClr val="dk1"/>
          </a:fontRef>
        </dgm:style>
      </dgm:prSet>
      <dgm:spPr>
        <a:solidFill>
          <a:srgbClr val="C1E1A0"/>
        </a:solidFill>
        <a:ln/>
      </dgm:spPr>
      <dgm:t>
        <a:bodyPr/>
        <a:lstStyle/>
        <a:p>
          <a:r>
            <a:rPr lang="en-US" sz="4000" b="1" dirty="0">
              <a:solidFill>
                <a:schemeClr val="accent6">
                  <a:lumMod val="50000"/>
                </a:schemeClr>
              </a:solidFill>
              <a:latin typeface="Calibri" panose="020F0502020204030204" pitchFamily="34" charset="0"/>
              <a:cs typeface="Calibri" panose="020F0502020204030204" pitchFamily="34" charset="0"/>
            </a:rPr>
            <a:t>Fidelity Data</a:t>
          </a:r>
        </a:p>
      </dgm:t>
    </dgm:pt>
    <dgm:pt modelId="{0AD10F44-B7D9-EE48-9B34-6F59CFC2A256}" type="parTrans" cxnId="{27395C24-6240-3743-BBB7-4EE62D942B36}">
      <dgm:prSet/>
      <dgm:spPr/>
      <dgm:t>
        <a:bodyPr/>
        <a:lstStyle/>
        <a:p>
          <a:endParaRPr lang="en-US"/>
        </a:p>
      </dgm:t>
    </dgm:pt>
    <dgm:pt modelId="{EBB9C2DA-AC68-D042-A9EE-48AAAF31584A}" type="sibTrans" cxnId="{27395C24-6240-3743-BBB7-4EE62D942B36}">
      <dgm:prSet/>
      <dgm:spPr>
        <a:solidFill>
          <a:srgbClr val="92D050">
            <a:alpha val="39713"/>
          </a:srgbClr>
        </a:solidFill>
      </dgm:spPr>
      <dgm:t>
        <a:bodyPr/>
        <a:lstStyle/>
        <a:p>
          <a:endParaRPr lang="en-US"/>
        </a:p>
      </dgm:t>
    </dgm:pt>
    <dgm:pt modelId="{AFA8627B-969D-5547-9091-55CC2B38A936}">
      <dgm:prSet phldrT="[Text]" custT="1">
        <dgm:style>
          <a:lnRef idx="2">
            <a:schemeClr val="accent4"/>
          </a:lnRef>
          <a:fillRef idx="1">
            <a:schemeClr val="lt1"/>
          </a:fillRef>
          <a:effectRef idx="0">
            <a:schemeClr val="accent4"/>
          </a:effectRef>
          <a:fontRef idx="minor">
            <a:schemeClr val="dk1"/>
          </a:fontRef>
        </dgm:style>
      </dgm:prSet>
      <dgm:spPr>
        <a:ln w="50800">
          <a:solidFill>
            <a:srgbClr val="92D050"/>
          </a:solidFill>
        </a:ln>
      </dgm:spPr>
      <dgm:t>
        <a:bodyPr/>
        <a:lstStyle/>
        <a:p>
          <a:pPr>
            <a:buClr>
              <a:schemeClr val="bg1"/>
            </a:buClr>
          </a:pPr>
          <a:r>
            <a:rPr lang="en-US" sz="2800" dirty="0"/>
            <a:t>Did we implement the systems and practices we agreed upon?</a:t>
          </a:r>
        </a:p>
      </dgm:t>
    </dgm:pt>
    <dgm:pt modelId="{95BEFDC5-B5F8-B541-808C-F88B6696F126}" type="parTrans" cxnId="{74AD8DDF-9B8A-B346-80D5-4CAC9E886E5B}">
      <dgm:prSet/>
      <dgm:spPr/>
      <dgm:t>
        <a:bodyPr/>
        <a:lstStyle/>
        <a:p>
          <a:endParaRPr lang="en-US"/>
        </a:p>
      </dgm:t>
    </dgm:pt>
    <dgm:pt modelId="{6241744A-AD16-994C-A889-1872A250B88A}" type="sibTrans" cxnId="{74AD8DDF-9B8A-B346-80D5-4CAC9E886E5B}">
      <dgm:prSet/>
      <dgm:spPr/>
      <dgm:t>
        <a:bodyPr/>
        <a:lstStyle/>
        <a:p>
          <a:endParaRPr lang="en-US"/>
        </a:p>
      </dgm:t>
    </dgm:pt>
    <dgm:pt modelId="{E0F3D442-4F86-6E46-B7CD-E7C28538A6CE}">
      <dgm:prSet phldrT="[Text]" custT="1">
        <dgm:style>
          <a:lnRef idx="1">
            <a:schemeClr val="accent4"/>
          </a:lnRef>
          <a:fillRef idx="2">
            <a:schemeClr val="accent4"/>
          </a:fillRef>
          <a:effectRef idx="1">
            <a:schemeClr val="accent4"/>
          </a:effectRef>
          <a:fontRef idx="minor">
            <a:schemeClr val="dk1"/>
          </a:fontRef>
        </dgm:style>
      </dgm:prSet>
      <dgm:spPr>
        <a:solidFill>
          <a:srgbClr val="C1E1A0"/>
        </a:solidFill>
        <a:ln/>
      </dgm:spPr>
      <dgm:t>
        <a:bodyPr/>
        <a:lstStyle/>
        <a:p>
          <a:r>
            <a:rPr lang="en-US" sz="4000" b="1" dirty="0">
              <a:solidFill>
                <a:schemeClr val="accent6">
                  <a:lumMod val="50000"/>
                </a:schemeClr>
              </a:solidFill>
              <a:latin typeface="Calibri" panose="020F0502020204030204" pitchFamily="34" charset="0"/>
              <a:cs typeface="Calibri" panose="020F0502020204030204" pitchFamily="34" charset="0"/>
            </a:rPr>
            <a:t>Outcome Data</a:t>
          </a:r>
        </a:p>
      </dgm:t>
    </dgm:pt>
    <dgm:pt modelId="{71EFBC23-BDE2-0945-A739-B9D3152B261C}" type="parTrans" cxnId="{58326147-D729-0D40-8AE1-A228359E7460}">
      <dgm:prSet/>
      <dgm:spPr/>
      <dgm:t>
        <a:bodyPr/>
        <a:lstStyle/>
        <a:p>
          <a:endParaRPr lang="en-US"/>
        </a:p>
      </dgm:t>
    </dgm:pt>
    <dgm:pt modelId="{21E1E3B4-ECC3-0640-8CE1-B16B6D489998}" type="sibTrans" cxnId="{58326147-D729-0D40-8AE1-A228359E7460}">
      <dgm:prSet/>
      <dgm:spPr/>
      <dgm:t>
        <a:bodyPr/>
        <a:lstStyle/>
        <a:p>
          <a:endParaRPr lang="en-US"/>
        </a:p>
      </dgm:t>
    </dgm:pt>
    <dgm:pt modelId="{D957D39A-3A77-A94D-8C8C-32EACE52B432}">
      <dgm:prSet phldrT="[Text]" custT="1">
        <dgm:style>
          <a:lnRef idx="2">
            <a:schemeClr val="accent4"/>
          </a:lnRef>
          <a:fillRef idx="1">
            <a:schemeClr val="lt1"/>
          </a:fillRef>
          <a:effectRef idx="0">
            <a:schemeClr val="accent4"/>
          </a:effectRef>
          <a:fontRef idx="minor">
            <a:schemeClr val="dk1"/>
          </a:fontRef>
        </dgm:style>
      </dgm:prSet>
      <dgm:spPr>
        <a:ln w="50800">
          <a:solidFill>
            <a:srgbClr val="92D050"/>
          </a:solidFill>
        </a:ln>
      </dgm:spPr>
      <dgm:t>
        <a:bodyPr/>
        <a:lstStyle/>
        <a:p>
          <a:pPr>
            <a:buClr>
              <a:schemeClr val="bg1"/>
            </a:buClr>
          </a:pPr>
          <a:r>
            <a:rPr lang="en-US" sz="2800" dirty="0"/>
            <a:t>Is the plan resulting in progress towards our goals (desired outcomes)</a:t>
          </a:r>
        </a:p>
      </dgm:t>
    </dgm:pt>
    <dgm:pt modelId="{5502AC4D-FE48-454C-90AC-18479AEE29E5}" type="parTrans" cxnId="{580570CD-5699-EC42-AFD1-DCF27474C135}">
      <dgm:prSet/>
      <dgm:spPr/>
      <dgm:t>
        <a:bodyPr/>
        <a:lstStyle/>
        <a:p>
          <a:endParaRPr lang="en-US"/>
        </a:p>
      </dgm:t>
    </dgm:pt>
    <dgm:pt modelId="{FA5C7A82-8E9E-6643-93F0-B2276CEE6732}" type="sibTrans" cxnId="{580570CD-5699-EC42-AFD1-DCF27474C135}">
      <dgm:prSet/>
      <dgm:spPr/>
      <dgm:t>
        <a:bodyPr/>
        <a:lstStyle/>
        <a:p>
          <a:endParaRPr lang="en-US"/>
        </a:p>
      </dgm:t>
    </dgm:pt>
    <dgm:pt modelId="{60D4B124-7789-7248-B343-B3FF65C9673A}" type="pres">
      <dgm:prSet presAssocID="{B1E1ABD6-300B-F74B-8DE7-DED97A9BD280}" presName="Name0" presStyleCnt="0">
        <dgm:presLayoutVars>
          <dgm:dir/>
          <dgm:animLvl val="lvl"/>
          <dgm:resizeHandles val="exact"/>
        </dgm:presLayoutVars>
      </dgm:prSet>
      <dgm:spPr/>
    </dgm:pt>
    <dgm:pt modelId="{F78C004A-8AD5-3F4A-BB72-37900713F09E}" type="pres">
      <dgm:prSet presAssocID="{B1E1ABD6-300B-F74B-8DE7-DED97A9BD280}" presName="tSp" presStyleCnt="0"/>
      <dgm:spPr/>
    </dgm:pt>
    <dgm:pt modelId="{CAA76A22-44F8-9949-90B9-7AFB4AAF04CE}" type="pres">
      <dgm:prSet presAssocID="{B1E1ABD6-300B-F74B-8DE7-DED97A9BD280}" presName="bSp" presStyleCnt="0"/>
      <dgm:spPr/>
    </dgm:pt>
    <dgm:pt modelId="{CB730521-A785-B54B-BE9F-477339DC6947}" type="pres">
      <dgm:prSet presAssocID="{B1E1ABD6-300B-F74B-8DE7-DED97A9BD280}" presName="process" presStyleCnt="0"/>
      <dgm:spPr/>
    </dgm:pt>
    <dgm:pt modelId="{13067C30-DFE5-5048-A413-6ADAD751DD23}" type="pres">
      <dgm:prSet presAssocID="{3DCB73E9-BD6E-DE4F-92D7-596A7FE1AC13}" presName="composite1" presStyleCnt="0"/>
      <dgm:spPr/>
    </dgm:pt>
    <dgm:pt modelId="{14969551-DA18-1348-B307-6E85CA0B5E44}" type="pres">
      <dgm:prSet presAssocID="{3DCB73E9-BD6E-DE4F-92D7-596A7FE1AC13}" presName="dummyNode1" presStyleLbl="node1" presStyleIdx="0" presStyleCnt="2"/>
      <dgm:spPr/>
    </dgm:pt>
    <dgm:pt modelId="{44ABF3F2-1AB8-364A-97EB-6C8BA8B7408D}" type="pres">
      <dgm:prSet presAssocID="{3DCB73E9-BD6E-DE4F-92D7-596A7FE1AC13}" presName="childNode1" presStyleLbl="bgAcc1" presStyleIdx="0" presStyleCnt="2" custScaleX="120782">
        <dgm:presLayoutVars>
          <dgm:bulletEnabled val="1"/>
        </dgm:presLayoutVars>
      </dgm:prSet>
      <dgm:spPr/>
    </dgm:pt>
    <dgm:pt modelId="{AA045EF0-C6FD-7540-B11F-C2615CD496A6}" type="pres">
      <dgm:prSet presAssocID="{3DCB73E9-BD6E-DE4F-92D7-596A7FE1AC13}" presName="childNode1tx" presStyleLbl="bgAcc1" presStyleIdx="0" presStyleCnt="2">
        <dgm:presLayoutVars>
          <dgm:bulletEnabled val="1"/>
        </dgm:presLayoutVars>
      </dgm:prSet>
      <dgm:spPr/>
    </dgm:pt>
    <dgm:pt modelId="{512F9923-53EB-6C46-BD91-F57D19EC4AFF}" type="pres">
      <dgm:prSet presAssocID="{3DCB73E9-BD6E-DE4F-92D7-596A7FE1AC13}" presName="parentNode1" presStyleLbl="node1" presStyleIdx="0" presStyleCnt="2" custLinFactNeighborX="11654" custLinFactNeighborY="2639">
        <dgm:presLayoutVars>
          <dgm:chMax val="1"/>
          <dgm:bulletEnabled val="1"/>
        </dgm:presLayoutVars>
      </dgm:prSet>
      <dgm:spPr/>
    </dgm:pt>
    <dgm:pt modelId="{CBC80644-CE74-1049-82BA-E000E42F1F7C}" type="pres">
      <dgm:prSet presAssocID="{3DCB73E9-BD6E-DE4F-92D7-596A7FE1AC13}" presName="connSite1" presStyleCnt="0"/>
      <dgm:spPr/>
    </dgm:pt>
    <dgm:pt modelId="{C8F15AA8-2C2D-7A4B-BD76-414FEA08A9E3}" type="pres">
      <dgm:prSet presAssocID="{EBB9C2DA-AC68-D042-A9EE-48AAAF31584A}" presName="Name9" presStyleLbl="sibTrans2D1" presStyleIdx="0" presStyleCnt="1" custLinFactNeighborX="2083" custLinFactNeighborY="-10921"/>
      <dgm:spPr/>
    </dgm:pt>
    <dgm:pt modelId="{8C9E844B-AFC2-D347-85D0-C754B442EF3E}" type="pres">
      <dgm:prSet presAssocID="{E0F3D442-4F86-6E46-B7CD-E7C28538A6CE}" presName="composite2" presStyleCnt="0"/>
      <dgm:spPr/>
    </dgm:pt>
    <dgm:pt modelId="{792CBE42-FF7F-FF48-937B-6F554E3C0ADD}" type="pres">
      <dgm:prSet presAssocID="{E0F3D442-4F86-6E46-B7CD-E7C28538A6CE}" presName="dummyNode2" presStyleLbl="node1" presStyleIdx="0" presStyleCnt="2"/>
      <dgm:spPr/>
    </dgm:pt>
    <dgm:pt modelId="{B6D00971-22BC-954F-A256-EB08BD2F6C26}" type="pres">
      <dgm:prSet presAssocID="{E0F3D442-4F86-6E46-B7CD-E7C28538A6CE}" presName="childNode2" presStyleLbl="bgAcc1" presStyleIdx="1" presStyleCnt="2" custScaleX="120782" custLinFactNeighborX="3086" custLinFactNeighborY="1719">
        <dgm:presLayoutVars>
          <dgm:bulletEnabled val="1"/>
        </dgm:presLayoutVars>
      </dgm:prSet>
      <dgm:spPr/>
    </dgm:pt>
    <dgm:pt modelId="{62A0D0D3-49B5-514F-8FD5-67E5B8CF0DD3}" type="pres">
      <dgm:prSet presAssocID="{E0F3D442-4F86-6E46-B7CD-E7C28538A6CE}" presName="childNode2tx" presStyleLbl="bgAcc1" presStyleIdx="1" presStyleCnt="2">
        <dgm:presLayoutVars>
          <dgm:bulletEnabled val="1"/>
        </dgm:presLayoutVars>
      </dgm:prSet>
      <dgm:spPr/>
    </dgm:pt>
    <dgm:pt modelId="{C7AF11DF-52FE-B046-8191-0A87E9386199}" type="pres">
      <dgm:prSet presAssocID="{E0F3D442-4F86-6E46-B7CD-E7C28538A6CE}" presName="parentNode2" presStyleLbl="node1" presStyleIdx="1" presStyleCnt="2" custScaleX="116505" custLinFactNeighborX="18046" custLinFactNeighborY="7067">
        <dgm:presLayoutVars>
          <dgm:chMax val="0"/>
          <dgm:bulletEnabled val="1"/>
        </dgm:presLayoutVars>
      </dgm:prSet>
      <dgm:spPr/>
    </dgm:pt>
    <dgm:pt modelId="{5A8AB177-AFD5-A549-BC5F-A70AEED8073A}" type="pres">
      <dgm:prSet presAssocID="{E0F3D442-4F86-6E46-B7CD-E7C28538A6CE}" presName="connSite2" presStyleCnt="0"/>
      <dgm:spPr/>
    </dgm:pt>
  </dgm:ptLst>
  <dgm:cxnLst>
    <dgm:cxn modelId="{27395C24-6240-3743-BBB7-4EE62D942B36}" srcId="{B1E1ABD6-300B-F74B-8DE7-DED97A9BD280}" destId="{3DCB73E9-BD6E-DE4F-92D7-596A7FE1AC13}" srcOrd="0" destOrd="0" parTransId="{0AD10F44-B7D9-EE48-9B34-6F59CFC2A256}" sibTransId="{EBB9C2DA-AC68-D042-A9EE-48AAAF31584A}"/>
    <dgm:cxn modelId="{9CC9CD43-44E7-524C-9CD1-FF4331DF7327}" type="presOf" srcId="{D957D39A-3A77-A94D-8C8C-32EACE52B432}" destId="{62A0D0D3-49B5-514F-8FD5-67E5B8CF0DD3}" srcOrd="1" destOrd="0" presId="urn:microsoft.com/office/officeart/2005/8/layout/hProcess4"/>
    <dgm:cxn modelId="{58326147-D729-0D40-8AE1-A228359E7460}" srcId="{B1E1ABD6-300B-F74B-8DE7-DED97A9BD280}" destId="{E0F3D442-4F86-6E46-B7CD-E7C28538A6CE}" srcOrd="1" destOrd="0" parTransId="{71EFBC23-BDE2-0945-A739-B9D3152B261C}" sibTransId="{21E1E3B4-ECC3-0640-8CE1-B16B6D489998}"/>
    <dgm:cxn modelId="{E50E134A-A169-9F45-BB0C-0446649A9876}" type="presOf" srcId="{EBB9C2DA-AC68-D042-A9EE-48AAAF31584A}" destId="{C8F15AA8-2C2D-7A4B-BD76-414FEA08A9E3}" srcOrd="0" destOrd="0" presId="urn:microsoft.com/office/officeart/2005/8/layout/hProcess4"/>
    <dgm:cxn modelId="{07710A7D-AEE9-C549-A51A-5D4C7EC6756E}" type="presOf" srcId="{B1E1ABD6-300B-F74B-8DE7-DED97A9BD280}" destId="{60D4B124-7789-7248-B343-B3FF65C9673A}" srcOrd="0" destOrd="0" presId="urn:microsoft.com/office/officeart/2005/8/layout/hProcess4"/>
    <dgm:cxn modelId="{BC277F80-16D4-4F4D-B514-E536D66803AF}" type="presOf" srcId="{E0F3D442-4F86-6E46-B7CD-E7C28538A6CE}" destId="{C7AF11DF-52FE-B046-8191-0A87E9386199}" srcOrd="0" destOrd="0" presId="urn:microsoft.com/office/officeart/2005/8/layout/hProcess4"/>
    <dgm:cxn modelId="{BE74FC82-2163-A344-950B-65AD6D2B50F7}" type="presOf" srcId="{AFA8627B-969D-5547-9091-55CC2B38A936}" destId="{44ABF3F2-1AB8-364A-97EB-6C8BA8B7408D}" srcOrd="0" destOrd="0" presId="urn:microsoft.com/office/officeart/2005/8/layout/hProcess4"/>
    <dgm:cxn modelId="{B501A6BA-6B8E-4443-9D86-4FA604AD16AC}" type="presOf" srcId="{AFA8627B-969D-5547-9091-55CC2B38A936}" destId="{AA045EF0-C6FD-7540-B11F-C2615CD496A6}" srcOrd="1" destOrd="0" presId="urn:microsoft.com/office/officeart/2005/8/layout/hProcess4"/>
    <dgm:cxn modelId="{580570CD-5699-EC42-AFD1-DCF27474C135}" srcId="{E0F3D442-4F86-6E46-B7CD-E7C28538A6CE}" destId="{D957D39A-3A77-A94D-8C8C-32EACE52B432}" srcOrd="0" destOrd="0" parTransId="{5502AC4D-FE48-454C-90AC-18479AEE29E5}" sibTransId="{FA5C7A82-8E9E-6643-93F0-B2276CEE6732}"/>
    <dgm:cxn modelId="{8836ECDD-69E2-4645-85D8-BD38F33D86A0}" type="presOf" srcId="{D957D39A-3A77-A94D-8C8C-32EACE52B432}" destId="{B6D00971-22BC-954F-A256-EB08BD2F6C26}" srcOrd="0" destOrd="0" presId="urn:microsoft.com/office/officeart/2005/8/layout/hProcess4"/>
    <dgm:cxn modelId="{FE711FDE-047C-4F40-BDC2-2B889ED3A8B9}" type="presOf" srcId="{3DCB73E9-BD6E-DE4F-92D7-596A7FE1AC13}" destId="{512F9923-53EB-6C46-BD91-F57D19EC4AFF}" srcOrd="0" destOrd="0" presId="urn:microsoft.com/office/officeart/2005/8/layout/hProcess4"/>
    <dgm:cxn modelId="{74AD8DDF-9B8A-B346-80D5-4CAC9E886E5B}" srcId="{3DCB73E9-BD6E-DE4F-92D7-596A7FE1AC13}" destId="{AFA8627B-969D-5547-9091-55CC2B38A936}" srcOrd="0" destOrd="0" parTransId="{95BEFDC5-B5F8-B541-808C-F88B6696F126}" sibTransId="{6241744A-AD16-994C-A889-1872A250B88A}"/>
    <dgm:cxn modelId="{873CA79D-0569-BA49-BBF4-40DDB3BB4767}" type="presParOf" srcId="{60D4B124-7789-7248-B343-B3FF65C9673A}" destId="{F78C004A-8AD5-3F4A-BB72-37900713F09E}" srcOrd="0" destOrd="0" presId="urn:microsoft.com/office/officeart/2005/8/layout/hProcess4"/>
    <dgm:cxn modelId="{CD425DD2-9A71-C849-8C68-1FC3CADE870D}" type="presParOf" srcId="{60D4B124-7789-7248-B343-B3FF65C9673A}" destId="{CAA76A22-44F8-9949-90B9-7AFB4AAF04CE}" srcOrd="1" destOrd="0" presId="urn:microsoft.com/office/officeart/2005/8/layout/hProcess4"/>
    <dgm:cxn modelId="{46C6B9FF-73DB-A346-8FC6-A50D260FC0F3}" type="presParOf" srcId="{60D4B124-7789-7248-B343-B3FF65C9673A}" destId="{CB730521-A785-B54B-BE9F-477339DC6947}" srcOrd="2" destOrd="0" presId="urn:microsoft.com/office/officeart/2005/8/layout/hProcess4"/>
    <dgm:cxn modelId="{9923E04C-11DE-9B40-927C-4ED8A621AEBA}" type="presParOf" srcId="{CB730521-A785-B54B-BE9F-477339DC6947}" destId="{13067C30-DFE5-5048-A413-6ADAD751DD23}" srcOrd="0" destOrd="0" presId="urn:microsoft.com/office/officeart/2005/8/layout/hProcess4"/>
    <dgm:cxn modelId="{B809FDAA-26E4-E44D-8E26-422AC689D3EE}" type="presParOf" srcId="{13067C30-DFE5-5048-A413-6ADAD751DD23}" destId="{14969551-DA18-1348-B307-6E85CA0B5E44}" srcOrd="0" destOrd="0" presId="urn:microsoft.com/office/officeart/2005/8/layout/hProcess4"/>
    <dgm:cxn modelId="{AC6634D3-BE7C-D04D-B33F-AB10826D908B}" type="presParOf" srcId="{13067C30-DFE5-5048-A413-6ADAD751DD23}" destId="{44ABF3F2-1AB8-364A-97EB-6C8BA8B7408D}" srcOrd="1" destOrd="0" presId="urn:microsoft.com/office/officeart/2005/8/layout/hProcess4"/>
    <dgm:cxn modelId="{DA4F5C40-C2F4-6D45-8009-3D6BD028E2A9}" type="presParOf" srcId="{13067C30-DFE5-5048-A413-6ADAD751DD23}" destId="{AA045EF0-C6FD-7540-B11F-C2615CD496A6}" srcOrd="2" destOrd="0" presId="urn:microsoft.com/office/officeart/2005/8/layout/hProcess4"/>
    <dgm:cxn modelId="{BD21FFAC-63D8-2348-BDEB-A7C30673CF48}" type="presParOf" srcId="{13067C30-DFE5-5048-A413-6ADAD751DD23}" destId="{512F9923-53EB-6C46-BD91-F57D19EC4AFF}" srcOrd="3" destOrd="0" presId="urn:microsoft.com/office/officeart/2005/8/layout/hProcess4"/>
    <dgm:cxn modelId="{E27270BB-0F74-A344-97E9-15D2DEBFD769}" type="presParOf" srcId="{13067C30-DFE5-5048-A413-6ADAD751DD23}" destId="{CBC80644-CE74-1049-82BA-E000E42F1F7C}" srcOrd="4" destOrd="0" presId="urn:microsoft.com/office/officeart/2005/8/layout/hProcess4"/>
    <dgm:cxn modelId="{E9DE2BAE-6399-214B-B794-953C90931548}" type="presParOf" srcId="{CB730521-A785-B54B-BE9F-477339DC6947}" destId="{C8F15AA8-2C2D-7A4B-BD76-414FEA08A9E3}" srcOrd="1" destOrd="0" presId="urn:microsoft.com/office/officeart/2005/8/layout/hProcess4"/>
    <dgm:cxn modelId="{7323497C-70C8-3F4C-A556-E22C02A856F4}" type="presParOf" srcId="{CB730521-A785-B54B-BE9F-477339DC6947}" destId="{8C9E844B-AFC2-D347-85D0-C754B442EF3E}" srcOrd="2" destOrd="0" presId="urn:microsoft.com/office/officeart/2005/8/layout/hProcess4"/>
    <dgm:cxn modelId="{1DB3B851-346A-A649-8D6D-DD7500C2221F}" type="presParOf" srcId="{8C9E844B-AFC2-D347-85D0-C754B442EF3E}" destId="{792CBE42-FF7F-FF48-937B-6F554E3C0ADD}" srcOrd="0" destOrd="0" presId="urn:microsoft.com/office/officeart/2005/8/layout/hProcess4"/>
    <dgm:cxn modelId="{A52CDD24-393A-8342-8381-5BC2ED5FC334}" type="presParOf" srcId="{8C9E844B-AFC2-D347-85D0-C754B442EF3E}" destId="{B6D00971-22BC-954F-A256-EB08BD2F6C26}" srcOrd="1" destOrd="0" presId="urn:microsoft.com/office/officeart/2005/8/layout/hProcess4"/>
    <dgm:cxn modelId="{CFD442C2-B8AA-DC43-9D34-F42288B6D011}" type="presParOf" srcId="{8C9E844B-AFC2-D347-85D0-C754B442EF3E}" destId="{62A0D0D3-49B5-514F-8FD5-67E5B8CF0DD3}" srcOrd="2" destOrd="0" presId="urn:microsoft.com/office/officeart/2005/8/layout/hProcess4"/>
    <dgm:cxn modelId="{C40E8827-ABAC-B44E-822B-BF0E6E4240D8}" type="presParOf" srcId="{8C9E844B-AFC2-D347-85D0-C754B442EF3E}" destId="{C7AF11DF-52FE-B046-8191-0A87E9386199}" srcOrd="3" destOrd="0" presId="urn:microsoft.com/office/officeart/2005/8/layout/hProcess4"/>
    <dgm:cxn modelId="{9CFEFC7D-4ECE-314A-9691-D68FB223A639}" type="presParOf" srcId="{8C9E844B-AFC2-D347-85D0-C754B442EF3E}" destId="{5A8AB177-AFD5-A549-BC5F-A70AEED8073A}"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3200" b="1" dirty="0">
              <a:latin typeface="+mn-lt"/>
            </a:rPr>
            <a:t>Define</a:t>
          </a:r>
        </a:p>
      </dgm:t>
    </dgm:pt>
    <dgm:pt modelId="{B594852D-1BD0-264B-A3C8-A203A63C6E41}" type="parTrans" cxnId="{26AC7920-62B3-0B40-B725-66222A224B24}">
      <dgm:prSet/>
      <dgm:spPr/>
      <dgm:t>
        <a:bodyPr/>
        <a:lstStyle/>
        <a:p>
          <a:endParaRPr lang="en-US" sz="3200" b="1"/>
        </a:p>
      </dgm:t>
    </dgm:pt>
    <dgm:pt modelId="{8CAF0C80-1805-E745-BB42-1823122BE073}" type="sibTrans" cxnId="{26AC7920-62B3-0B40-B725-66222A224B24}">
      <dgm:prSet custT="1"/>
      <dgm:spPr/>
      <dgm:t>
        <a:bodyPr/>
        <a:lstStyle/>
        <a:p>
          <a:endParaRPr lang="en-US" sz="3200" b="1">
            <a:latin typeface="+mn-lt"/>
          </a:endParaRPr>
        </a:p>
      </dgm:t>
    </dgm:pt>
    <dgm:pt modelId="{005FBD42-56C4-5D48-9C2A-F77CC46FC1D9}">
      <dgm:prSet phldrT="[Text]" custT="1"/>
      <dgm:spPr/>
      <dgm:t>
        <a:bodyPr/>
        <a:lstStyle/>
        <a:p>
          <a:r>
            <a:rPr lang="en-US" sz="3200" b="1">
              <a:latin typeface="+mn-lt"/>
            </a:rPr>
            <a:t>Teach</a:t>
          </a:r>
          <a:endParaRPr lang="en-US" sz="3200" b="1" dirty="0">
            <a:latin typeface="+mn-lt"/>
          </a:endParaRPr>
        </a:p>
      </dgm:t>
    </dgm:pt>
    <dgm:pt modelId="{60938429-D3B9-2041-910A-93AF0D162506}" type="parTrans" cxnId="{ECD2D7BD-3461-0B40-BA58-142F6B046E3B}">
      <dgm:prSet/>
      <dgm:spPr/>
      <dgm:t>
        <a:bodyPr/>
        <a:lstStyle/>
        <a:p>
          <a:endParaRPr lang="en-US" sz="3200" b="1"/>
        </a:p>
      </dgm:t>
    </dgm:pt>
    <dgm:pt modelId="{59CF6471-3DB6-3646-9934-E45E85E76492}" type="sibTrans" cxnId="{ECD2D7BD-3461-0B40-BA58-142F6B046E3B}">
      <dgm:prSet custT="1"/>
      <dgm:spPr/>
      <dgm:t>
        <a:bodyPr/>
        <a:lstStyle/>
        <a:p>
          <a:endParaRPr lang="en-US" sz="3200" b="1">
            <a:latin typeface="+mn-lt"/>
          </a:endParaRPr>
        </a:p>
      </dgm:t>
    </dgm:pt>
    <dgm:pt modelId="{9BECFCF7-B0AF-624C-AD55-2F220A1C2E6F}">
      <dgm:prSet phldrT="[Text]" custT="1"/>
      <dgm:spPr/>
      <dgm:t>
        <a:bodyPr/>
        <a:lstStyle/>
        <a:p>
          <a:r>
            <a:rPr lang="en-US" sz="3200" b="1">
              <a:latin typeface="+mn-lt"/>
            </a:rPr>
            <a:t>Prompt</a:t>
          </a:r>
          <a:endParaRPr lang="en-US" sz="3200" b="1" dirty="0">
            <a:latin typeface="+mn-lt"/>
          </a:endParaRPr>
        </a:p>
      </dgm:t>
    </dgm:pt>
    <dgm:pt modelId="{A273BF1E-EFE8-EB45-BFB3-83AF3FA0E108}" type="parTrans" cxnId="{EE3AF701-625F-8845-BA6B-4E3C20EC0210}">
      <dgm:prSet/>
      <dgm:spPr/>
      <dgm:t>
        <a:bodyPr/>
        <a:lstStyle/>
        <a:p>
          <a:endParaRPr lang="en-US" sz="3200" b="1"/>
        </a:p>
      </dgm:t>
    </dgm:pt>
    <dgm:pt modelId="{8EE59149-ADE7-6A4E-937E-8C3739A22D03}" type="sibTrans" cxnId="{EE3AF701-625F-8845-BA6B-4E3C20EC0210}">
      <dgm:prSet custT="1"/>
      <dgm:spPr/>
      <dgm:t>
        <a:bodyPr/>
        <a:lstStyle/>
        <a:p>
          <a:endParaRPr lang="en-US" sz="3200" b="1">
            <a:latin typeface="+mn-lt"/>
          </a:endParaRPr>
        </a:p>
      </dgm:t>
    </dgm:pt>
    <dgm:pt modelId="{02655792-0024-2D4D-8DB6-10345FCB08FE}">
      <dgm:prSet phldrT="[Text]" custT="1"/>
      <dgm:spPr/>
      <dgm:t>
        <a:bodyPr/>
        <a:lstStyle/>
        <a:p>
          <a:r>
            <a:rPr lang="en-US" sz="3200" b="1">
              <a:latin typeface="+mn-lt"/>
            </a:rPr>
            <a:t>Monitor</a:t>
          </a:r>
          <a:endParaRPr lang="en-US" sz="3200" b="1" dirty="0">
            <a:latin typeface="+mn-lt"/>
          </a:endParaRPr>
        </a:p>
      </dgm:t>
    </dgm:pt>
    <dgm:pt modelId="{E23A8E98-1C44-E44E-AEC7-746238A17F3B}" type="parTrans" cxnId="{36A5AF73-D390-9D4F-B25F-FD58677A3A40}">
      <dgm:prSet/>
      <dgm:spPr/>
      <dgm:t>
        <a:bodyPr/>
        <a:lstStyle/>
        <a:p>
          <a:endParaRPr lang="en-US" sz="3200" b="1"/>
        </a:p>
      </dgm:t>
    </dgm:pt>
    <dgm:pt modelId="{E4966791-D171-AA47-9665-093C0FEE5FB8}" type="sibTrans" cxnId="{36A5AF73-D390-9D4F-B25F-FD58677A3A40}">
      <dgm:prSet custT="1"/>
      <dgm:spPr/>
      <dgm:t>
        <a:bodyPr/>
        <a:lstStyle/>
        <a:p>
          <a:endParaRPr lang="en-US" sz="3200" b="1">
            <a:latin typeface="+mn-lt"/>
          </a:endParaRPr>
        </a:p>
      </dgm:t>
    </dgm:pt>
    <dgm:pt modelId="{DFDF3E90-2D1F-C34A-87A4-D06D7D2CEDCF}">
      <dgm:prSet phldrT="[Text]" custT="1"/>
      <dgm:spPr/>
      <dgm:t>
        <a:bodyPr/>
        <a:lstStyle/>
        <a:p>
          <a:r>
            <a:rPr lang="en-US" sz="3200" b="1" dirty="0">
              <a:latin typeface="+mn-lt"/>
            </a:rPr>
            <a:t>Evaluate</a:t>
          </a:r>
        </a:p>
      </dgm:t>
    </dgm:pt>
    <dgm:pt modelId="{D6C7DEA4-9117-2043-BA96-91953B15A66E}" type="parTrans" cxnId="{F489DBC6-62AB-C64F-B63F-E48FA59D7F1D}">
      <dgm:prSet/>
      <dgm:spPr/>
      <dgm:t>
        <a:bodyPr/>
        <a:lstStyle/>
        <a:p>
          <a:endParaRPr lang="en-US" sz="3200" b="1"/>
        </a:p>
      </dgm:t>
    </dgm:pt>
    <dgm:pt modelId="{2B682932-7FB3-574E-BB1C-DF0D42B208F8}" type="sibTrans" cxnId="{F489DBC6-62AB-C64F-B63F-E48FA59D7F1D}">
      <dgm:prSet custT="1"/>
      <dgm:spPr/>
      <dgm:t>
        <a:bodyPr/>
        <a:lstStyle/>
        <a:p>
          <a:endParaRPr lang="en-US" sz="32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dgm:spPr>
      <dgm:t>
        <a:bodyPr anchor="t"/>
        <a:lstStyle/>
        <a:p>
          <a:r>
            <a:rPr lang="en-US" sz="2200" b="1">
              <a:solidFill>
                <a:schemeClr val="bg1"/>
              </a:solidFill>
            </a:rPr>
            <a:t>2. Actively Promote SEB Growth</a:t>
          </a:r>
          <a:endParaRPr lang="en-US" sz="2200" b="1" dirty="0">
            <a:solidFill>
              <a:schemeClr val="bg1"/>
            </a:solidFill>
          </a:endParaRP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dgm:spPr>
      <dgm:t>
        <a:bodyPr/>
        <a:lstStyle/>
        <a:p>
          <a:r>
            <a:rPr lang="en-US" sz="2000">
              <a:solidFill>
                <a:srgbClr val="061DB2"/>
              </a:solidFill>
            </a:rPr>
            <a:t>Engage Students in Relevant Learning</a:t>
          </a:r>
          <a:endParaRPr lang="en-US" sz="2000" dirty="0">
            <a:solidFill>
              <a:srgbClr val="061DB2"/>
            </a:solidFill>
          </a:endParaRP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6FE58015-7759-7A42-88A8-B460E94FD752}">
      <dgm:prSet phldrT="[Text]" custT="1"/>
      <dgm:spPr>
        <a:solidFill>
          <a:srgbClr val="3761AD"/>
        </a:solidFill>
      </dgm:spPr>
      <dgm:t>
        <a:bodyPr anchor="t"/>
        <a:lstStyle/>
        <a:p>
          <a:r>
            <a:rPr lang="en-US" sz="2200" b="1">
              <a:solidFill>
                <a:schemeClr val="bg1"/>
              </a:solidFill>
            </a:rPr>
            <a:t>3. Monitor Fidelity and Use Data to Guide Implementation</a:t>
          </a:r>
          <a:endParaRPr lang="en-US" sz="2200" b="1" dirty="0">
            <a:solidFill>
              <a:schemeClr val="bg1"/>
            </a:solidFill>
          </a:endParaRPr>
        </a:p>
      </dgm:t>
    </dgm:pt>
    <dgm:pt modelId="{C07416A9-61E6-DE4C-8A14-1D5D0C3D94DF}" type="parTrans" cxnId="{C8905560-DA72-4D49-896C-8E1CA3C23A6C}">
      <dgm:prSet/>
      <dgm:spPr/>
      <dgm:t>
        <a:bodyPr/>
        <a:lstStyle/>
        <a:p>
          <a:endParaRPr lang="en-US"/>
        </a:p>
      </dgm:t>
    </dgm:pt>
    <dgm:pt modelId="{96BC4064-12B1-9E41-8621-4A318CE08C4C}" type="sibTrans" cxnId="{C8905560-DA72-4D49-896C-8E1CA3C23A6C}">
      <dgm:prSet/>
      <dgm:spPr/>
      <dgm:t>
        <a:bodyPr/>
        <a:lstStyle/>
        <a:p>
          <a:endParaRPr lang="en-US"/>
        </a:p>
      </dgm:t>
    </dgm:pt>
    <dgm:pt modelId="{97746246-6665-C74A-9B1A-2419123B1CAF}">
      <dgm:prSet phldrT="[Text]" custT="1"/>
      <dgm:spPr>
        <a:solidFill>
          <a:schemeClr val="bg1"/>
        </a:solidFill>
      </dgm:spPr>
      <dgm:t>
        <a:bodyPr/>
        <a:lstStyle/>
        <a:p>
          <a:r>
            <a:rPr lang="en-US" sz="2000">
              <a:solidFill>
                <a:srgbClr val="061DB2"/>
              </a:solidFill>
            </a:rPr>
            <a:t>Monitor Educator Implementation</a:t>
          </a:r>
          <a:endParaRPr lang="en-US" sz="2000" dirty="0">
            <a:solidFill>
              <a:srgbClr val="061DB2"/>
            </a:solidFill>
          </a:endParaRPr>
        </a:p>
      </dgm:t>
    </dgm:pt>
    <dgm:pt modelId="{3C9D6568-2A70-BB44-B0A7-0B1CCC6B8BCF}" type="parTrans" cxnId="{2481E08F-8734-4E44-907C-8A4F379D887B}">
      <dgm:prSet/>
      <dgm:spPr/>
      <dgm:t>
        <a:bodyPr/>
        <a:lstStyle/>
        <a:p>
          <a:endParaRPr lang="en-US"/>
        </a:p>
      </dgm:t>
    </dgm:pt>
    <dgm:pt modelId="{D8C0ED09-2519-B748-BEAA-4935EB250385}" type="sibTrans" cxnId="{2481E08F-8734-4E44-907C-8A4F379D887B}">
      <dgm:prSet/>
      <dgm:spPr/>
      <dgm:t>
        <a:bodyPr/>
        <a:lstStyle/>
        <a:p>
          <a:endParaRPr lang="en-US"/>
        </a:p>
      </dgm:t>
    </dgm:pt>
    <dgm:pt modelId="{17F089FD-3F0D-324F-A32A-FA2BBD0B2FFD}">
      <dgm:prSet custT="1"/>
      <dgm:spPr>
        <a:solidFill>
          <a:srgbClr val="3761AD"/>
        </a:solidFill>
      </dgm:spPr>
      <dgm:t>
        <a:bodyPr anchor="t"/>
        <a:lstStyle/>
        <a:p>
          <a:r>
            <a:rPr lang="en-US" sz="2200" b="1">
              <a:solidFill>
                <a:schemeClr val="bg1"/>
              </a:solidFill>
            </a:rPr>
            <a:t>4. Monitor Student Outcomes and Use Data to Guide Response</a:t>
          </a:r>
          <a:endParaRPr lang="en-US" sz="2200" b="1" dirty="0">
            <a:solidFill>
              <a:schemeClr val="bg1"/>
            </a:solidFill>
          </a:endParaRPr>
        </a:p>
      </dgm:t>
    </dgm:pt>
    <dgm:pt modelId="{D0635F81-7E52-494E-AC37-8351CE025C8F}" type="parTrans" cxnId="{0EABB89F-B328-DD4E-8144-56136519B1E7}">
      <dgm:prSet/>
      <dgm:spPr/>
      <dgm:t>
        <a:bodyPr/>
        <a:lstStyle/>
        <a:p>
          <a:endParaRPr lang="en-US"/>
        </a:p>
      </dgm:t>
    </dgm:pt>
    <dgm:pt modelId="{D010D1AE-A2C8-2B41-BB43-D1A7CF01BA96}" type="sibTrans" cxnId="{0EABB89F-B328-DD4E-8144-56136519B1E7}">
      <dgm:prSet/>
      <dgm:spPr/>
      <dgm:t>
        <a:bodyPr/>
        <a:lstStyle/>
        <a:p>
          <a:endParaRPr lang="en-US"/>
        </a:p>
      </dgm:t>
    </dgm:pt>
    <dgm:pt modelId="{45EA7107-2F6D-D74F-9F28-18666C5E4475}">
      <dgm:prSet phldrT="[Text]" custT="1"/>
      <dgm:spPr>
        <a:solidFill>
          <a:schemeClr val="bg1"/>
        </a:solidFill>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C09ACE08-D561-E346-9338-50A3CFF7A038}">
      <dgm:prSet phldrT="[Text]" custT="1"/>
      <dgm:spPr>
        <a:solidFill>
          <a:schemeClr val="bg1"/>
        </a:solidFill>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dgm:spPr>
      <dgm:t>
        <a:bodyPr/>
        <a:lstStyle/>
        <a:p>
          <a:r>
            <a:rPr lang="en-US" sz="2000">
              <a:solidFill>
                <a:srgbClr val="061DB2"/>
              </a:solidFill>
            </a:rPr>
            <a:t>Prompt and Supervise SEB and Academic Skills</a:t>
          </a:r>
          <a:endParaRPr lang="en-US" sz="2000" dirty="0">
            <a:solidFill>
              <a:srgbClr val="061DB2"/>
            </a:solidFill>
          </a:endParaRPr>
        </a:p>
      </dgm:t>
    </dgm:pt>
    <dgm:pt modelId="{6B5AE556-ED9E-754F-8B78-22DEF1D4239C}" type="parTrans" cxnId="{92F426BD-8188-B140-9C6C-F6285CB5F4CB}">
      <dgm:prSet/>
      <dgm:spPr/>
      <dgm:t>
        <a:bodyPr/>
        <a:lstStyle/>
        <a:p>
          <a:endParaRPr lang="en-US"/>
        </a:p>
      </dgm:t>
    </dgm:pt>
    <dgm:pt modelId="{44634396-AC50-874D-B802-2926F5B95E50}" type="sibTrans" cxnId="{92F426BD-8188-B140-9C6C-F6285CB5F4CB}">
      <dgm:prSet/>
      <dgm:spPr/>
      <dgm:t>
        <a:bodyPr/>
        <a:lstStyle/>
        <a:p>
          <a:endParaRPr lang="en-US"/>
        </a:p>
      </dgm:t>
    </dgm:pt>
    <dgm:pt modelId="{798346A3-708F-7C44-AD50-D3B5E004E452}">
      <dgm:prSet phldrT="[Text]" custT="1"/>
      <dgm:spPr>
        <a:solidFill>
          <a:schemeClr val="bg1"/>
        </a:solidFill>
      </dgm:spPr>
      <dgm:t>
        <a:bodyPr/>
        <a:lstStyle/>
        <a:p>
          <a:r>
            <a:rPr lang="en-US" sz="2000">
              <a:solidFill>
                <a:srgbClr val="061DB2"/>
              </a:solidFill>
            </a:rPr>
            <a:t>Provide Specific Feedback </a:t>
          </a:r>
          <a:r>
            <a:rPr lang="en-US" sz="2000" u="none">
              <a:solidFill>
                <a:srgbClr val="061DB2"/>
              </a:solidFill>
            </a:rPr>
            <a:t>(</a:t>
          </a:r>
          <a:r>
            <a:rPr lang="en-US" sz="2000" u="sng">
              <a:solidFill>
                <a:srgbClr val="061DB2"/>
              </a:solidFill>
            </a:rPr>
            <a:t>&gt;</a:t>
          </a:r>
          <a:r>
            <a:rPr lang="en-US" sz="2000">
              <a:solidFill>
                <a:srgbClr val="061DB2"/>
              </a:solidFill>
            </a:rPr>
            <a:t> 5 : 1 Ratio)</a:t>
          </a:r>
          <a:endParaRPr lang="en-US" sz="2000" dirty="0">
            <a:solidFill>
              <a:srgbClr val="061DB2"/>
            </a:solidFill>
          </a:endParaRPr>
        </a:p>
      </dgm:t>
    </dgm:pt>
    <dgm:pt modelId="{5D6C1D99-1F06-9942-BE39-35B88DAE590C}" type="parTrans" cxnId="{545B89ED-485C-514E-8A0D-CCF58CF68251}">
      <dgm:prSet/>
      <dgm:spPr/>
      <dgm:t>
        <a:bodyPr/>
        <a:lstStyle/>
        <a:p>
          <a:endParaRPr lang="en-US"/>
        </a:p>
      </dgm:t>
    </dgm:pt>
    <dgm:pt modelId="{BB4D7258-87CB-5B44-88E4-B429CC41DE27}" type="sibTrans" cxnId="{545B89ED-485C-514E-8A0D-CCF58CF68251}">
      <dgm:prSet/>
      <dgm:spPr/>
      <dgm:t>
        <a:bodyPr/>
        <a:lstStyle/>
        <a:p>
          <a:endParaRPr lang="en-US"/>
        </a:p>
      </dgm:t>
    </dgm:pt>
    <dgm:pt modelId="{0AE052A5-102B-EC43-BB46-9C208BF6D6B2}">
      <dgm:prSet phldrT="[Text]" custT="1"/>
      <dgm:spPr>
        <a:solidFill>
          <a:schemeClr val="bg1"/>
        </a:solidFill>
      </dgm:spPr>
      <dgm:t>
        <a:bodyPr/>
        <a:lstStyle/>
        <a:p>
          <a:r>
            <a:rPr lang="en-US" sz="2000">
              <a:solidFill>
                <a:srgbClr val="061DB2"/>
              </a:solidFill>
            </a:rPr>
            <a:t>Consider Other Response Strategies</a:t>
          </a:r>
          <a:endParaRPr lang="en-US" sz="2000" dirty="0">
            <a:solidFill>
              <a:srgbClr val="061DB2"/>
            </a:solidFill>
          </a:endParaRPr>
        </a:p>
      </dgm:t>
    </dgm:pt>
    <dgm:pt modelId="{6F9B0D30-E0AA-1345-B32B-9CFEBC0E1CDE}" type="parTrans" cxnId="{1B72983C-0005-5543-8225-0BF9CF25C29E}">
      <dgm:prSet/>
      <dgm:spPr/>
      <dgm:t>
        <a:bodyPr/>
        <a:lstStyle/>
        <a:p>
          <a:endParaRPr lang="en-US"/>
        </a:p>
      </dgm:t>
    </dgm:pt>
    <dgm:pt modelId="{935E0F39-0D09-7A4E-9A22-409CE69761A6}" type="sibTrans" cxnId="{1B72983C-0005-5543-8225-0BF9CF25C29E}">
      <dgm:prSet/>
      <dgm:spPr/>
      <dgm:t>
        <a:bodyPr/>
        <a:lstStyle/>
        <a:p>
          <a:endParaRPr lang="en-US"/>
        </a:p>
      </dgm:t>
    </dgm:pt>
    <dgm:pt modelId="{E4FCE18D-A929-FA46-9ED6-ECF61697C133}">
      <dgm:prSet phldrT="[Text]" custT="1"/>
      <dgm:spPr>
        <a:solidFill>
          <a:schemeClr val="bg1"/>
        </a:solidFill>
      </dgm:spPr>
      <dgm:t>
        <a:bodyPr/>
        <a:lstStyle/>
        <a:p>
          <a:r>
            <a:rPr lang="en-US" sz="2000">
              <a:solidFill>
                <a:srgbClr val="061DB2"/>
              </a:solidFill>
            </a:rPr>
            <a:t>Provide Training, Coaching, and Feedback</a:t>
          </a:r>
          <a:endParaRPr lang="en-US" sz="2000" dirty="0">
            <a:solidFill>
              <a:srgbClr val="061DB2"/>
            </a:solidFill>
          </a:endParaRPr>
        </a:p>
      </dgm:t>
    </dgm:pt>
    <dgm:pt modelId="{C454F5FE-4758-3A4C-9BB1-E909D2E2E9F8}" type="parTrans" cxnId="{9E2BC970-85F1-2A45-8B26-82C1C9F16A9B}">
      <dgm:prSet/>
      <dgm:spPr/>
      <dgm:t>
        <a:bodyPr/>
        <a:lstStyle/>
        <a:p>
          <a:endParaRPr lang="en-US"/>
        </a:p>
      </dgm:t>
    </dgm:pt>
    <dgm:pt modelId="{32C4E1C7-F61E-FE43-BACE-454DEFD5238C}" type="sibTrans" cxnId="{9E2BC970-85F1-2A45-8B26-82C1C9F16A9B}">
      <dgm:prSet/>
      <dgm:spPr/>
      <dgm:t>
        <a:bodyPr/>
        <a:lstStyle/>
        <a:p>
          <a:endParaRPr lang="en-US"/>
        </a:p>
      </dgm:t>
    </dgm:pt>
    <dgm:pt modelId="{11215100-DE3E-2943-BCA4-ECA7591ECEDD}">
      <dgm:prSet phldrT="[Text]" custT="1"/>
      <dgm:spPr>
        <a:solidFill>
          <a:srgbClr val="3761AD"/>
        </a:solidFill>
        <a:ln>
          <a:noFill/>
        </a:ln>
      </dgm:spPr>
      <dgm:t>
        <a:bodyPr/>
        <a:lstStyle/>
        <a:p>
          <a:r>
            <a:rPr lang="en-US" sz="2000" dirty="0"/>
            <a:t>If data indicate implementation challenges...</a:t>
          </a:r>
        </a:p>
      </dgm:t>
    </dgm:pt>
    <dgm:pt modelId="{9E97BE98-9FFB-3348-B6E4-ED8390C1FEF8}" type="parTrans" cxnId="{B4637AF3-CB39-D140-9B1B-9460A8FB0A92}">
      <dgm:prSet/>
      <dgm:spPr/>
      <dgm:t>
        <a:bodyPr/>
        <a:lstStyle/>
        <a:p>
          <a:endParaRPr lang="en-US"/>
        </a:p>
      </dgm:t>
    </dgm:pt>
    <dgm:pt modelId="{C972CAF7-8436-4744-92E7-1CB039490403}" type="sibTrans" cxnId="{B4637AF3-CB39-D140-9B1B-9460A8FB0A92}">
      <dgm:prSet/>
      <dgm:spPr/>
      <dgm:t>
        <a:bodyPr/>
        <a:lstStyle/>
        <a:p>
          <a:endParaRPr lang="en-US"/>
        </a:p>
      </dgm:t>
    </dgm:pt>
    <dgm:pt modelId="{FABA3BE2-F442-E34E-AF40-C38551048F87}">
      <dgm:prSet phldrT="[Text]" custT="1"/>
      <dgm:spPr>
        <a:solidFill>
          <a:srgbClr val="3761AD"/>
        </a:solidFill>
        <a:ln>
          <a:noFill/>
        </a:ln>
      </dgm:spPr>
      <dgm:t>
        <a:bodyPr/>
        <a:lstStyle/>
        <a:p>
          <a:endParaRPr lang="en-US" sz="1800" dirty="0">
            <a:solidFill>
              <a:srgbClr val="3B6CDB"/>
            </a:solidFill>
          </a:endParaRPr>
        </a:p>
      </dgm:t>
    </dgm:pt>
    <dgm:pt modelId="{CFF2D9E9-F97E-504D-8D9E-FC5B69A44BA6}" type="parTrans" cxnId="{77C6AF51-03FC-FC49-AFC9-68E0E234E71F}">
      <dgm:prSet/>
      <dgm:spPr/>
      <dgm:t>
        <a:bodyPr/>
        <a:lstStyle/>
        <a:p>
          <a:endParaRPr lang="en-US"/>
        </a:p>
      </dgm:t>
    </dgm:pt>
    <dgm:pt modelId="{61679E7A-052A-1741-A9B7-540228FB8C19}" type="sibTrans" cxnId="{77C6AF51-03FC-FC49-AFC9-68E0E234E71F}">
      <dgm:prSet/>
      <dgm:spPr/>
      <dgm:t>
        <a:bodyPr/>
        <a:lstStyle/>
        <a:p>
          <a:endParaRPr lang="en-US"/>
        </a:p>
      </dgm:t>
    </dgm:pt>
    <dgm:pt modelId="{F4AE7916-53DE-F84F-95BC-C87F8495AF05}">
      <dgm:prSet custT="1"/>
      <dgm:spPr>
        <a:solidFill>
          <a:schemeClr val="bg1"/>
        </a:solidFill>
      </dgm:spPr>
      <dgm:t>
        <a:bodyPr/>
        <a:lstStyle/>
        <a:p>
          <a:r>
            <a:rPr lang="en-US" sz="2000">
              <a:solidFill>
                <a:srgbClr val="061DB2"/>
              </a:solidFill>
            </a:rPr>
            <a:t>Monitor Student Outcomes</a:t>
          </a:r>
          <a:endParaRPr lang="en-US" sz="2000" dirty="0">
            <a:solidFill>
              <a:srgbClr val="061DB2"/>
            </a:solidFill>
          </a:endParaRPr>
        </a:p>
      </dgm:t>
    </dgm:pt>
    <dgm:pt modelId="{58898751-6BA3-B446-8BF6-7C7C488FA7CC}" type="parTrans" cxnId="{613DC3EB-CF3B-344E-A5F3-CE5E58AF9524}">
      <dgm:prSet/>
      <dgm:spPr/>
      <dgm:t>
        <a:bodyPr/>
        <a:lstStyle/>
        <a:p>
          <a:endParaRPr lang="en-US"/>
        </a:p>
      </dgm:t>
    </dgm:pt>
    <dgm:pt modelId="{022B4BC3-E58F-F647-9483-8F57165445B4}" type="sibTrans" cxnId="{613DC3EB-CF3B-344E-A5F3-CE5E58AF9524}">
      <dgm:prSet/>
      <dgm:spPr/>
      <dgm:t>
        <a:bodyPr/>
        <a:lstStyle/>
        <a:p>
          <a:endParaRPr lang="en-US"/>
        </a:p>
      </dgm:t>
    </dgm:pt>
    <dgm:pt modelId="{8BCDB73C-BFEF-A14C-B1D2-591105C3CC3A}">
      <dgm:prSet custT="1"/>
      <dgm:spPr>
        <a:solidFill>
          <a:schemeClr val="bg1"/>
        </a:solidFill>
      </dgm:spPr>
      <dgm:t>
        <a:bodyPr/>
        <a:lstStyle/>
        <a:p>
          <a:r>
            <a:rPr lang="en-US" sz="2000">
              <a:solidFill>
                <a:srgbClr val="061DB2"/>
              </a:solidFill>
            </a:rPr>
            <a:t>Enhance Tier 1</a:t>
          </a:r>
          <a:endParaRPr lang="en-US" sz="2000" dirty="0">
            <a:solidFill>
              <a:srgbClr val="061DB2"/>
            </a:solidFill>
          </a:endParaRPr>
        </a:p>
      </dgm:t>
    </dgm:pt>
    <dgm:pt modelId="{6CCE7E24-BA24-024A-AFCD-6CD31FEFEDCB}" type="parTrans" cxnId="{B0D22B87-D224-494F-BA5B-FFB1F804FA53}">
      <dgm:prSet/>
      <dgm:spPr/>
      <dgm:t>
        <a:bodyPr/>
        <a:lstStyle/>
        <a:p>
          <a:endParaRPr lang="en-US"/>
        </a:p>
      </dgm:t>
    </dgm:pt>
    <dgm:pt modelId="{E5F4B65B-0A1D-7D4E-83AC-96E5EFA23A8A}" type="sibTrans" cxnId="{B0D22B87-D224-494F-BA5B-FFB1F804FA53}">
      <dgm:prSet/>
      <dgm:spPr/>
      <dgm:t>
        <a:bodyPr/>
        <a:lstStyle/>
        <a:p>
          <a:endParaRPr lang="en-US"/>
        </a:p>
      </dgm:t>
    </dgm:pt>
    <dgm:pt modelId="{933600AB-ECFB-B245-91C1-7613F612D244}">
      <dgm:prSet custT="1"/>
      <dgm:spPr>
        <a:solidFill>
          <a:srgbClr val="3761AD"/>
        </a:solidFill>
        <a:ln>
          <a:noFill/>
        </a:ln>
      </dgm:spPr>
      <dgm:t>
        <a:bodyPr/>
        <a:lstStyle/>
        <a:p>
          <a:r>
            <a:rPr lang="en-US" sz="2000"/>
            <a:t>If many students make ongoing SEB errors...</a:t>
          </a:r>
          <a:endParaRPr lang="en-US" sz="2000" dirty="0"/>
        </a:p>
      </dgm:t>
    </dgm:pt>
    <dgm:pt modelId="{965A9957-48EA-DE49-8A65-FE4871C47307}" type="parTrans" cxnId="{48AE0138-5A6C-164A-974F-5F987309E92C}">
      <dgm:prSet/>
      <dgm:spPr/>
      <dgm:t>
        <a:bodyPr/>
        <a:lstStyle/>
        <a:p>
          <a:endParaRPr lang="en-US"/>
        </a:p>
      </dgm:t>
    </dgm:pt>
    <dgm:pt modelId="{18409FD7-8DC6-3C43-A3C6-90F06699988A}" type="sibTrans" cxnId="{48AE0138-5A6C-164A-974F-5F987309E92C}">
      <dgm:prSet/>
      <dgm:spPr/>
      <dgm:t>
        <a:bodyPr/>
        <a:lstStyle/>
        <a:p>
          <a:endParaRPr lang="en-US"/>
        </a:p>
      </dgm:t>
    </dgm:pt>
    <dgm:pt modelId="{3307BF66-8436-614D-A5B6-1D66B5DB25AE}">
      <dgm:prSet custT="1"/>
      <dgm:spPr>
        <a:solidFill>
          <a:schemeClr val="bg1"/>
        </a:solidFill>
      </dgm:spPr>
      <dgm:t>
        <a:bodyPr/>
        <a:lstStyle/>
        <a:p>
          <a:r>
            <a:rPr lang="en-US" sz="2000">
              <a:solidFill>
                <a:srgbClr val="061DB2"/>
              </a:solidFill>
            </a:rPr>
            <a:t>Enhance Tier 1 and Consider Tiers 2 and 3</a:t>
          </a:r>
          <a:endParaRPr lang="en-US" sz="2000" dirty="0">
            <a:solidFill>
              <a:srgbClr val="061DB2"/>
            </a:solidFill>
          </a:endParaRPr>
        </a:p>
      </dgm:t>
    </dgm:pt>
    <dgm:pt modelId="{3A0E4DA7-44EC-9B42-BCBB-BD09290280B6}" type="parTrans" cxnId="{C3102CE4-873A-A742-9962-DD9B7FE59DA7}">
      <dgm:prSet/>
      <dgm:spPr/>
      <dgm:t>
        <a:bodyPr/>
        <a:lstStyle/>
        <a:p>
          <a:endParaRPr lang="en-US"/>
        </a:p>
      </dgm:t>
    </dgm:pt>
    <dgm:pt modelId="{A850C2E2-59A7-E849-BA58-DBA5E2BA9941}" type="sibTrans" cxnId="{C3102CE4-873A-A742-9962-DD9B7FE59DA7}">
      <dgm:prSet/>
      <dgm:spPr/>
      <dgm:t>
        <a:bodyPr/>
        <a:lstStyle/>
        <a:p>
          <a:endParaRPr lang="en-US"/>
        </a:p>
      </dgm:t>
    </dgm:pt>
    <dgm:pt modelId="{FE3319DE-5B71-3948-B37A-D434D6D5E0CB}">
      <dgm:prSet custT="1"/>
      <dgm:spPr>
        <a:solidFill>
          <a:srgbClr val="3761AD"/>
        </a:solidFill>
        <a:ln>
          <a:noFill/>
        </a:ln>
      </dgm:spPr>
      <dgm:t>
        <a:bodyPr/>
        <a:lstStyle/>
        <a:p>
          <a:r>
            <a:rPr lang="en-US" sz="2000"/>
            <a:t>If few students make ongoing SEB errors...</a:t>
          </a:r>
          <a:endParaRPr lang="en-US" sz="2000" dirty="0"/>
        </a:p>
      </dgm:t>
    </dgm:pt>
    <dgm:pt modelId="{444773E3-4505-8049-91C1-2C4AC23C62CA}" type="parTrans" cxnId="{E6E0D058-D5C6-B54F-9B25-751BAC413F5B}">
      <dgm:prSet/>
      <dgm:spPr/>
      <dgm:t>
        <a:bodyPr/>
        <a:lstStyle/>
        <a:p>
          <a:endParaRPr lang="en-US"/>
        </a:p>
      </dgm:t>
    </dgm:pt>
    <dgm:pt modelId="{D516483C-B8A7-1345-829E-B46230E60ED2}" type="sibTrans" cxnId="{E6E0D058-D5C6-B54F-9B25-751BAC413F5B}">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4"/>
      <dgm:spPr/>
    </dgm:pt>
    <dgm:pt modelId="{B1B5AD16-6E71-6F4E-8AD6-F60208FD39BE}" type="pres">
      <dgm:prSet presAssocID="{C55827D4-FA26-3C41-B34C-7FCCA1C4089A}" presName="textNode" presStyleLbl="bgShp" presStyleIdx="0" presStyleCnt="4"/>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9"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9"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9"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9"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9"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4"/>
      <dgm:spPr/>
    </dgm:pt>
    <dgm:pt modelId="{51025A98-F962-F84E-BA44-DE094E51C60D}" type="pres">
      <dgm:prSet presAssocID="{1196889C-BE71-8945-A0AC-E10D0CED5417}" presName="textNode" presStyleLbl="bgShp" presStyleIdx="1" presStyleCnt="4"/>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9"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9"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9"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9"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9" custScaleX="129901">
        <dgm:presLayoutVars>
          <dgm:bulletEnabled val="1"/>
        </dgm:presLayoutVars>
      </dgm:prSet>
      <dgm:spPr/>
    </dgm:pt>
    <dgm:pt modelId="{DB2BE7FA-E73C-5E47-990A-6BC127D29E7D}" type="pres">
      <dgm:prSet presAssocID="{1196889C-BE71-8945-A0AC-E10D0CED5417}" presName="aSpace" presStyleCnt="0"/>
      <dgm:spPr/>
    </dgm:pt>
    <dgm:pt modelId="{AD5BD4D4-252B-654F-8F4F-F7FC4D7F363A}" type="pres">
      <dgm:prSet presAssocID="{6FE58015-7759-7A42-88A8-B460E94FD752}" presName="compNode" presStyleCnt="0"/>
      <dgm:spPr/>
    </dgm:pt>
    <dgm:pt modelId="{E3CB0A34-4057-2A4F-90A2-45495549CD3F}" type="pres">
      <dgm:prSet presAssocID="{6FE58015-7759-7A42-88A8-B460E94FD752}" presName="aNode" presStyleLbl="bgShp" presStyleIdx="2" presStyleCnt="4"/>
      <dgm:spPr/>
    </dgm:pt>
    <dgm:pt modelId="{ED2E1E9D-575B-4B4C-9DA8-920FC5B55D25}" type="pres">
      <dgm:prSet presAssocID="{6FE58015-7759-7A42-88A8-B460E94FD752}" presName="textNode" presStyleLbl="bgShp" presStyleIdx="2" presStyleCnt="4"/>
      <dgm:spPr/>
    </dgm:pt>
    <dgm:pt modelId="{0412EE94-B646-024C-98A1-7F452CA7AAA3}" type="pres">
      <dgm:prSet presAssocID="{6FE58015-7759-7A42-88A8-B460E94FD752}" presName="compChildNode" presStyleCnt="0"/>
      <dgm:spPr/>
    </dgm:pt>
    <dgm:pt modelId="{B180E025-67A0-1B4F-9547-E60922EF0022}" type="pres">
      <dgm:prSet presAssocID="{6FE58015-7759-7A42-88A8-B460E94FD752}" presName="theInnerList" presStyleCnt="0"/>
      <dgm:spPr/>
    </dgm:pt>
    <dgm:pt modelId="{A5FF6A49-50A0-754C-A863-A3B529AF3AF6}" type="pres">
      <dgm:prSet presAssocID="{97746246-6665-C74A-9B1A-2419123B1CAF}" presName="childNode" presStyleLbl="node1" presStyleIdx="10" presStyleCnt="19" custScaleX="117170">
        <dgm:presLayoutVars>
          <dgm:bulletEnabled val="1"/>
        </dgm:presLayoutVars>
      </dgm:prSet>
      <dgm:spPr/>
    </dgm:pt>
    <dgm:pt modelId="{C71F256F-C2DB-2D46-8C63-59B371DC17BC}" type="pres">
      <dgm:prSet presAssocID="{97746246-6665-C74A-9B1A-2419123B1CAF}" presName="aSpace2" presStyleCnt="0"/>
      <dgm:spPr/>
    </dgm:pt>
    <dgm:pt modelId="{06BF9926-FC23-304F-BEA0-C79C5A83EB94}" type="pres">
      <dgm:prSet presAssocID="{11215100-DE3E-2943-BCA4-ECA7591ECEDD}" presName="childNode" presStyleLbl="node1" presStyleIdx="11" presStyleCnt="19" custScaleX="135470">
        <dgm:presLayoutVars>
          <dgm:bulletEnabled val="1"/>
        </dgm:presLayoutVars>
      </dgm:prSet>
      <dgm:spPr/>
    </dgm:pt>
    <dgm:pt modelId="{840D5066-B969-534C-B73F-D1B392BF135C}" type="pres">
      <dgm:prSet presAssocID="{11215100-DE3E-2943-BCA4-ECA7591ECEDD}" presName="aSpace2" presStyleCnt="0"/>
      <dgm:spPr/>
    </dgm:pt>
    <dgm:pt modelId="{09C17F93-BE2D-434E-8A89-430CA8569F30}" type="pres">
      <dgm:prSet presAssocID="{E4FCE18D-A929-FA46-9ED6-ECF61697C133}" presName="childNode" presStyleLbl="node1" presStyleIdx="12" presStyleCnt="19" custScaleX="117170">
        <dgm:presLayoutVars>
          <dgm:bulletEnabled val="1"/>
        </dgm:presLayoutVars>
      </dgm:prSet>
      <dgm:spPr/>
    </dgm:pt>
    <dgm:pt modelId="{EBA94613-A654-B043-8F53-1F3ED6FD43D0}" type="pres">
      <dgm:prSet presAssocID="{E4FCE18D-A929-FA46-9ED6-ECF61697C133}" presName="aSpace2" presStyleCnt="0"/>
      <dgm:spPr/>
    </dgm:pt>
    <dgm:pt modelId="{2B008703-3016-ED44-B126-03E88B2A8836}" type="pres">
      <dgm:prSet presAssocID="{FABA3BE2-F442-E34E-AF40-C38551048F87}" presName="childNode" presStyleLbl="node1" presStyleIdx="13" presStyleCnt="19">
        <dgm:presLayoutVars>
          <dgm:bulletEnabled val="1"/>
        </dgm:presLayoutVars>
      </dgm:prSet>
      <dgm:spPr/>
    </dgm:pt>
    <dgm:pt modelId="{52BFFF70-38E0-BA48-A128-F765EB8CEFE3}" type="pres">
      <dgm:prSet presAssocID="{6FE58015-7759-7A42-88A8-B460E94FD752}" presName="aSpace" presStyleCnt="0"/>
      <dgm:spPr/>
    </dgm:pt>
    <dgm:pt modelId="{E4C1E84A-D3DE-3949-80EB-F424BA3FE0FE}" type="pres">
      <dgm:prSet presAssocID="{17F089FD-3F0D-324F-A32A-FA2BBD0B2FFD}" presName="compNode" presStyleCnt="0"/>
      <dgm:spPr/>
    </dgm:pt>
    <dgm:pt modelId="{25BB15AC-0649-8F42-993D-AD86C84B099F}" type="pres">
      <dgm:prSet presAssocID="{17F089FD-3F0D-324F-A32A-FA2BBD0B2FFD}" presName="aNode" presStyleLbl="bgShp" presStyleIdx="3" presStyleCnt="4"/>
      <dgm:spPr/>
    </dgm:pt>
    <dgm:pt modelId="{87F5F3AE-BF93-6A47-A531-34BA6D9A3E05}" type="pres">
      <dgm:prSet presAssocID="{17F089FD-3F0D-324F-A32A-FA2BBD0B2FFD}" presName="textNode" presStyleLbl="bgShp" presStyleIdx="3" presStyleCnt="4"/>
      <dgm:spPr/>
    </dgm:pt>
    <dgm:pt modelId="{ABB71DF7-C2DA-714A-8E0F-4CA9BDCB5338}" type="pres">
      <dgm:prSet presAssocID="{17F089FD-3F0D-324F-A32A-FA2BBD0B2FFD}" presName="compChildNode" presStyleCnt="0"/>
      <dgm:spPr/>
    </dgm:pt>
    <dgm:pt modelId="{671D92F8-438D-924D-B075-D980363939AC}" type="pres">
      <dgm:prSet presAssocID="{17F089FD-3F0D-324F-A32A-FA2BBD0B2FFD}" presName="theInnerList" presStyleCnt="0"/>
      <dgm:spPr/>
    </dgm:pt>
    <dgm:pt modelId="{A416ECD5-4D6A-D14A-A48D-C0DF47B47661}" type="pres">
      <dgm:prSet presAssocID="{F4AE7916-53DE-F84F-95BC-C87F8495AF05}" presName="childNode" presStyleLbl="node1" presStyleIdx="14" presStyleCnt="19" custScaleX="117170">
        <dgm:presLayoutVars>
          <dgm:bulletEnabled val="1"/>
        </dgm:presLayoutVars>
      </dgm:prSet>
      <dgm:spPr/>
    </dgm:pt>
    <dgm:pt modelId="{08A60BD6-3623-194D-98D8-97E665C4442C}" type="pres">
      <dgm:prSet presAssocID="{F4AE7916-53DE-F84F-95BC-C87F8495AF05}" presName="aSpace2" presStyleCnt="0"/>
      <dgm:spPr/>
    </dgm:pt>
    <dgm:pt modelId="{3A809A99-D087-9240-A436-B6AC326A85CB}" type="pres">
      <dgm:prSet presAssocID="{933600AB-ECFB-B245-91C1-7613F612D244}" presName="childNode" presStyleLbl="node1" presStyleIdx="15" presStyleCnt="19" custScaleX="135470">
        <dgm:presLayoutVars>
          <dgm:bulletEnabled val="1"/>
        </dgm:presLayoutVars>
      </dgm:prSet>
      <dgm:spPr/>
    </dgm:pt>
    <dgm:pt modelId="{B4D5CCC6-F99F-3A46-B479-5CF6D361A95B}" type="pres">
      <dgm:prSet presAssocID="{933600AB-ECFB-B245-91C1-7613F612D244}" presName="aSpace2" presStyleCnt="0"/>
      <dgm:spPr/>
    </dgm:pt>
    <dgm:pt modelId="{7022037A-CB22-7846-A472-F3B23AC2D787}" type="pres">
      <dgm:prSet presAssocID="{8BCDB73C-BFEF-A14C-B1D2-591105C3CC3A}" presName="childNode" presStyleLbl="node1" presStyleIdx="16" presStyleCnt="19" custScaleX="117170">
        <dgm:presLayoutVars>
          <dgm:bulletEnabled val="1"/>
        </dgm:presLayoutVars>
      </dgm:prSet>
      <dgm:spPr/>
    </dgm:pt>
    <dgm:pt modelId="{0CB79CB4-A77D-444A-A1A5-F07B39B7E1E8}" type="pres">
      <dgm:prSet presAssocID="{8BCDB73C-BFEF-A14C-B1D2-591105C3CC3A}" presName="aSpace2" presStyleCnt="0"/>
      <dgm:spPr/>
    </dgm:pt>
    <dgm:pt modelId="{8D408B81-9463-C646-88B2-4D8F2D120416}" type="pres">
      <dgm:prSet presAssocID="{FE3319DE-5B71-3948-B37A-D434D6D5E0CB}" presName="childNode" presStyleLbl="node1" presStyleIdx="17" presStyleCnt="19" custScaleX="135470">
        <dgm:presLayoutVars>
          <dgm:bulletEnabled val="1"/>
        </dgm:presLayoutVars>
      </dgm:prSet>
      <dgm:spPr/>
    </dgm:pt>
    <dgm:pt modelId="{59AE6D30-2F29-A749-8DFF-6B9B1FD77291}" type="pres">
      <dgm:prSet presAssocID="{FE3319DE-5B71-3948-B37A-D434D6D5E0CB}" presName="aSpace2" presStyleCnt="0"/>
      <dgm:spPr/>
    </dgm:pt>
    <dgm:pt modelId="{755AB2F4-92C2-0D4C-933A-AC22C06816A4}" type="pres">
      <dgm:prSet presAssocID="{3307BF66-8436-614D-A5B6-1D66B5DB25AE}" presName="childNode" presStyleLbl="node1" presStyleIdx="18" presStyleCnt="19" custScaleX="117170">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6C16DC0D-AE32-FF41-B1A1-EEF4016031C1}" type="presOf" srcId="{6FE58015-7759-7A42-88A8-B460E94FD752}" destId="{ED2E1E9D-575B-4B4C-9DA8-920FC5B55D25}"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BC16862A-C05E-3F48-8589-6547A1540347}" type="presOf" srcId="{17F089FD-3F0D-324F-A32A-FA2BBD0B2FFD}" destId="{87F5F3AE-BF93-6A47-A531-34BA6D9A3E05}" srcOrd="1"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48AE0138-5A6C-164A-974F-5F987309E92C}" srcId="{17F089FD-3F0D-324F-A32A-FA2BBD0B2FFD}" destId="{933600AB-ECFB-B245-91C1-7613F612D244}" srcOrd="1" destOrd="0" parTransId="{965A9957-48EA-DE49-8A65-FE4871C47307}" sibTransId="{18409FD7-8DC6-3C43-A3C6-90F06699988A}"/>
    <dgm:cxn modelId="{1B72983C-0005-5543-8225-0BF9CF25C29E}" srcId="{1196889C-BE71-8945-A0AC-E10D0CED5417}" destId="{0AE052A5-102B-EC43-BB46-9C208BF6D6B2}" srcOrd="4" destOrd="0" parTransId="{6F9B0D30-E0AA-1345-B32B-9CFEBC0E1CDE}" sibTransId="{935E0F39-0D09-7A4E-9A22-409CE69761A6}"/>
    <dgm:cxn modelId="{B653D242-8234-FE4D-A9AD-F6C8C10D6734}" type="presOf" srcId="{933600AB-ECFB-B245-91C1-7613F612D244}" destId="{3A809A99-D087-9240-A436-B6AC326A85CB}"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77C6AF51-03FC-FC49-AFC9-68E0E234E71F}" srcId="{6FE58015-7759-7A42-88A8-B460E94FD752}" destId="{FABA3BE2-F442-E34E-AF40-C38551048F87}" srcOrd="3" destOrd="0" parTransId="{CFF2D9E9-F97E-504D-8D9E-FC5B69A44BA6}" sibTransId="{61679E7A-052A-1741-A9B7-540228FB8C19}"/>
    <dgm:cxn modelId="{A8DF5B53-C992-B149-A56B-D21282EF258A}" srcId="{C55827D4-FA26-3C41-B34C-7FCCA1C4089A}" destId="{61983985-9E87-3F42-843C-5DB9AB66F69F}" srcOrd="0" destOrd="0" parTransId="{B882B54E-C3C0-3B41-A193-3F450E6E883E}" sibTransId="{D07F013C-C8A4-564C-A5FC-8271B9509C4E}"/>
    <dgm:cxn modelId="{E6E0D058-D5C6-B54F-9B25-751BAC413F5B}" srcId="{17F089FD-3F0D-324F-A32A-FA2BBD0B2FFD}" destId="{FE3319DE-5B71-3948-B37A-D434D6D5E0CB}" srcOrd="3" destOrd="0" parTransId="{444773E3-4505-8049-91C1-2C4AC23C62CA}" sibTransId="{D516483C-B8A7-1345-829E-B46230E60ED2}"/>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C8905560-DA72-4D49-896C-8E1CA3C23A6C}" srcId="{0372B17C-DB9F-2940-9D39-C5C764336A6E}" destId="{6FE58015-7759-7A42-88A8-B460E94FD752}" srcOrd="2" destOrd="0" parTransId="{C07416A9-61E6-DE4C-8A14-1D5D0C3D94DF}" sibTransId="{96BC4064-12B1-9E41-8621-4A318CE08C4C}"/>
    <dgm:cxn modelId="{38C5DD65-8389-EC4C-8439-C58D076C5DF6}" srcId="{C55827D4-FA26-3C41-B34C-7FCCA1C4089A}" destId="{53CDCDE8-0FA0-FE44-8088-E3212486DF4C}" srcOrd="4" destOrd="0" parTransId="{567D9373-70DB-8848-82F1-ABE80533712E}" sibTransId="{E9960905-6AFD-0A49-BF65-E967F2C4E486}"/>
    <dgm:cxn modelId="{9E2BC970-85F1-2A45-8B26-82C1C9F16A9B}" srcId="{6FE58015-7759-7A42-88A8-B460E94FD752}" destId="{E4FCE18D-A929-FA46-9ED6-ECF61697C133}" srcOrd="2" destOrd="0" parTransId="{C454F5FE-4758-3A4C-9BB1-E909D2E2E9F8}" sibTransId="{32C4E1C7-F61E-FE43-BACE-454DEFD5238C}"/>
    <dgm:cxn modelId="{034C3173-99A4-C847-8611-72EFAA82F980}" type="presOf" srcId="{EE528CC3-7149-1B46-AF73-AB4A0794C67D}" destId="{1C2C093B-78FC-084C-A8C1-6FD47F37451D}" srcOrd="0" destOrd="0" presId="urn:microsoft.com/office/officeart/2005/8/layout/lProcess2"/>
    <dgm:cxn modelId="{0450777A-3EF5-EA48-8C63-3B5038FE1693}" type="presOf" srcId="{3307BF66-8436-614D-A5B6-1D66B5DB25AE}" destId="{755AB2F4-92C2-0D4C-933A-AC22C06816A4}" srcOrd="0" destOrd="0" presId="urn:microsoft.com/office/officeart/2005/8/layout/lProcess2"/>
    <dgm:cxn modelId="{0F857E83-9409-0D41-9C04-8E0647C11316}" type="presOf" srcId="{FABA3BE2-F442-E34E-AF40-C38551048F87}" destId="{2B008703-3016-ED44-B126-03E88B2A8836}" srcOrd="0" destOrd="0" presId="urn:microsoft.com/office/officeart/2005/8/layout/lProcess2"/>
    <dgm:cxn modelId="{B0D22B87-D224-494F-BA5B-FFB1F804FA53}" srcId="{17F089FD-3F0D-324F-A32A-FA2BBD0B2FFD}" destId="{8BCDB73C-BFEF-A14C-B1D2-591105C3CC3A}" srcOrd="2" destOrd="0" parTransId="{6CCE7E24-BA24-024A-AFCD-6CD31FEFEDCB}" sibTransId="{E5F4B65B-0A1D-7D4E-83AC-96E5EFA23A8A}"/>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2481E08F-8734-4E44-907C-8A4F379D887B}" srcId="{6FE58015-7759-7A42-88A8-B460E94FD752}" destId="{97746246-6665-C74A-9B1A-2419123B1CAF}" srcOrd="0" destOrd="0" parTransId="{3C9D6568-2A70-BB44-B0A7-0B1CCC6B8BCF}" sibTransId="{D8C0ED09-2519-B748-BEAA-4935EB250385}"/>
    <dgm:cxn modelId="{8CA16F93-E4D7-4D44-A0A9-8BC9C7483062}" type="presOf" srcId="{6FE58015-7759-7A42-88A8-B460E94FD752}" destId="{E3CB0A34-4057-2A4F-90A2-45495549CD3F}" srcOrd="0" destOrd="0" presId="urn:microsoft.com/office/officeart/2005/8/layout/lProcess2"/>
    <dgm:cxn modelId="{E5007996-8331-804D-BC35-CA2CDE5C1242}" type="presOf" srcId="{FE3319DE-5B71-3948-B37A-D434D6D5E0CB}" destId="{8D408B81-9463-C646-88B2-4D8F2D120416}"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7147D29D-166A-9441-89CE-BBE90CB262F7}" type="presOf" srcId="{F4AE7916-53DE-F84F-95BC-C87F8495AF05}" destId="{A416ECD5-4D6A-D14A-A48D-C0DF47B47661}" srcOrd="0" destOrd="0" presId="urn:microsoft.com/office/officeart/2005/8/layout/lProcess2"/>
    <dgm:cxn modelId="{0EABB89F-B328-DD4E-8144-56136519B1E7}" srcId="{0372B17C-DB9F-2940-9D39-C5C764336A6E}" destId="{17F089FD-3F0D-324F-A32A-FA2BBD0B2FFD}" srcOrd="3" destOrd="0" parTransId="{D0635F81-7E52-494E-AC37-8351CE025C8F}" sibTransId="{D010D1AE-A2C8-2B41-BB43-D1A7CF01BA96}"/>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0F0C63BF-ED79-7F4F-92CF-9CF9B9C3A593}" type="presOf" srcId="{8BCDB73C-BFEF-A14C-B1D2-591105C3CC3A}" destId="{7022037A-CB22-7846-A472-F3B23AC2D787}" srcOrd="0" destOrd="0" presId="urn:microsoft.com/office/officeart/2005/8/layout/lProcess2"/>
    <dgm:cxn modelId="{74E79CC1-9230-7B40-A1D8-86F5A069670F}" type="presOf" srcId="{11215100-DE3E-2943-BCA4-ECA7591ECEDD}" destId="{06BF9926-FC23-304F-BEA0-C79C5A83EB94}" srcOrd="0" destOrd="0" presId="urn:microsoft.com/office/officeart/2005/8/layout/lProcess2"/>
    <dgm:cxn modelId="{E29136CB-E229-BF48-9ED3-4ADD01780EE9}" type="presOf" srcId="{17F089FD-3F0D-324F-A32A-FA2BBD0B2FFD}" destId="{25BB15AC-0649-8F42-993D-AD86C84B099F}" srcOrd="0" destOrd="0" presId="urn:microsoft.com/office/officeart/2005/8/layout/lProcess2"/>
    <dgm:cxn modelId="{FCD579D7-1D4F-0841-B6A8-8D353E344051}" type="presOf" srcId="{97746246-6665-C74A-9B1A-2419123B1CAF}" destId="{A5FF6A49-50A0-754C-A863-A3B529AF3AF6}" srcOrd="0" destOrd="0" presId="urn:microsoft.com/office/officeart/2005/8/layout/lProcess2"/>
    <dgm:cxn modelId="{F6DE6EDB-037F-914B-9390-F0D9DDCEDA50}" type="presOf" srcId="{1196889C-BE71-8945-A0AC-E10D0CED5417}" destId="{51025A98-F962-F84E-BA44-DE094E51C60D}" srcOrd="1" destOrd="0" presId="urn:microsoft.com/office/officeart/2005/8/layout/lProcess2"/>
    <dgm:cxn modelId="{46535EE1-7441-E642-BAB9-4B7468B9230C}" type="presOf" srcId="{E4FCE18D-A929-FA46-9ED6-ECF61697C133}" destId="{09C17F93-BE2D-434E-8A89-430CA8569F30}" srcOrd="0" destOrd="0" presId="urn:microsoft.com/office/officeart/2005/8/layout/lProcess2"/>
    <dgm:cxn modelId="{C3102CE4-873A-A742-9962-DD9B7FE59DA7}" srcId="{17F089FD-3F0D-324F-A32A-FA2BBD0B2FFD}" destId="{3307BF66-8436-614D-A5B6-1D66B5DB25AE}" srcOrd="4" destOrd="0" parTransId="{3A0E4DA7-44EC-9B42-BCBB-BD09290280B6}" sibTransId="{A850C2E2-59A7-E849-BA58-DBA5E2BA9941}"/>
    <dgm:cxn modelId="{613DC3EB-CF3B-344E-A5F3-CE5E58AF9524}" srcId="{17F089FD-3F0D-324F-A32A-FA2BBD0B2FFD}" destId="{F4AE7916-53DE-F84F-95BC-C87F8495AF05}" srcOrd="0" destOrd="0" parTransId="{58898751-6BA3-B446-8BF6-7C7C488FA7CC}" sibTransId="{022B4BC3-E58F-F647-9483-8F57165445B4}"/>
    <dgm:cxn modelId="{545B89ED-485C-514E-8A0D-CCF58CF68251}" srcId="{1196889C-BE71-8945-A0AC-E10D0CED5417}" destId="{798346A3-708F-7C44-AD50-D3B5E004E452}" srcOrd="3" destOrd="0" parTransId="{5D6C1D99-1F06-9942-BE39-35B88DAE590C}" sibTransId="{BB4D7258-87CB-5B44-88E4-B429CC41DE27}"/>
    <dgm:cxn modelId="{B4637AF3-CB39-D140-9B1B-9460A8FB0A92}" srcId="{6FE58015-7759-7A42-88A8-B460E94FD752}" destId="{11215100-DE3E-2943-BCA4-ECA7591ECEDD}" srcOrd="1" destOrd="0" parTransId="{9E97BE98-9FFB-3348-B6E4-ED8390C1FEF8}" sibTransId="{C972CAF7-8436-4744-92E7-1CB039490403}"/>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 modelId="{467B72B0-5232-0E4B-8C24-3E8885604D14}" type="presParOf" srcId="{BB003214-8FD7-9D45-BA27-C98B329BDD84}" destId="{DB2BE7FA-E73C-5E47-990A-6BC127D29E7D}" srcOrd="3" destOrd="0" presId="urn:microsoft.com/office/officeart/2005/8/layout/lProcess2"/>
    <dgm:cxn modelId="{66D5C22C-BAD1-3646-9D76-CA823763E9BB}" type="presParOf" srcId="{BB003214-8FD7-9D45-BA27-C98B329BDD84}" destId="{AD5BD4D4-252B-654F-8F4F-F7FC4D7F363A}" srcOrd="4" destOrd="0" presId="urn:microsoft.com/office/officeart/2005/8/layout/lProcess2"/>
    <dgm:cxn modelId="{6CE12FA9-D77A-9C43-89F3-8547B271EB83}" type="presParOf" srcId="{AD5BD4D4-252B-654F-8F4F-F7FC4D7F363A}" destId="{E3CB0A34-4057-2A4F-90A2-45495549CD3F}" srcOrd="0" destOrd="0" presId="urn:microsoft.com/office/officeart/2005/8/layout/lProcess2"/>
    <dgm:cxn modelId="{62D762BB-6C10-424B-8754-46D40010B082}" type="presParOf" srcId="{AD5BD4D4-252B-654F-8F4F-F7FC4D7F363A}" destId="{ED2E1E9D-575B-4B4C-9DA8-920FC5B55D25}" srcOrd="1" destOrd="0" presId="urn:microsoft.com/office/officeart/2005/8/layout/lProcess2"/>
    <dgm:cxn modelId="{733DDB0F-5454-184B-BC1E-54F8A6775F26}" type="presParOf" srcId="{AD5BD4D4-252B-654F-8F4F-F7FC4D7F363A}" destId="{0412EE94-B646-024C-98A1-7F452CA7AAA3}" srcOrd="2" destOrd="0" presId="urn:microsoft.com/office/officeart/2005/8/layout/lProcess2"/>
    <dgm:cxn modelId="{8AB4C8AC-2172-CA4E-8D94-FBE06B7E1919}" type="presParOf" srcId="{0412EE94-B646-024C-98A1-7F452CA7AAA3}" destId="{B180E025-67A0-1B4F-9547-E60922EF0022}" srcOrd="0" destOrd="0" presId="urn:microsoft.com/office/officeart/2005/8/layout/lProcess2"/>
    <dgm:cxn modelId="{BB395CBF-7352-604B-B929-1CE3A591FF27}" type="presParOf" srcId="{B180E025-67A0-1B4F-9547-E60922EF0022}" destId="{A5FF6A49-50A0-754C-A863-A3B529AF3AF6}" srcOrd="0" destOrd="0" presId="urn:microsoft.com/office/officeart/2005/8/layout/lProcess2"/>
    <dgm:cxn modelId="{4B27A195-2B9F-CF4C-95E2-0B78BD4C384F}" type="presParOf" srcId="{B180E025-67A0-1B4F-9547-E60922EF0022}" destId="{C71F256F-C2DB-2D46-8C63-59B371DC17BC}" srcOrd="1" destOrd="0" presId="urn:microsoft.com/office/officeart/2005/8/layout/lProcess2"/>
    <dgm:cxn modelId="{1E575037-BC00-6E40-9113-40A12B5EFCE5}" type="presParOf" srcId="{B180E025-67A0-1B4F-9547-E60922EF0022}" destId="{06BF9926-FC23-304F-BEA0-C79C5A83EB94}" srcOrd="2" destOrd="0" presId="urn:microsoft.com/office/officeart/2005/8/layout/lProcess2"/>
    <dgm:cxn modelId="{11211847-2A6C-7144-9F1C-602EDC983D56}" type="presParOf" srcId="{B180E025-67A0-1B4F-9547-E60922EF0022}" destId="{840D5066-B969-534C-B73F-D1B392BF135C}" srcOrd="3" destOrd="0" presId="urn:microsoft.com/office/officeart/2005/8/layout/lProcess2"/>
    <dgm:cxn modelId="{B94F7F13-F942-694B-A4DF-A055161D360B}" type="presParOf" srcId="{B180E025-67A0-1B4F-9547-E60922EF0022}" destId="{09C17F93-BE2D-434E-8A89-430CA8569F30}" srcOrd="4" destOrd="0" presId="urn:microsoft.com/office/officeart/2005/8/layout/lProcess2"/>
    <dgm:cxn modelId="{3D1D7930-24A5-7846-B8CF-66010AEF9FCF}" type="presParOf" srcId="{B180E025-67A0-1B4F-9547-E60922EF0022}" destId="{EBA94613-A654-B043-8F53-1F3ED6FD43D0}" srcOrd="5" destOrd="0" presId="urn:microsoft.com/office/officeart/2005/8/layout/lProcess2"/>
    <dgm:cxn modelId="{737E7683-F020-294A-9CA6-CE3921F50124}" type="presParOf" srcId="{B180E025-67A0-1B4F-9547-E60922EF0022}" destId="{2B008703-3016-ED44-B126-03E88B2A8836}" srcOrd="6" destOrd="0" presId="urn:microsoft.com/office/officeart/2005/8/layout/lProcess2"/>
    <dgm:cxn modelId="{82BF56A3-6083-AD4E-902B-4B591CF1B286}" type="presParOf" srcId="{BB003214-8FD7-9D45-BA27-C98B329BDD84}" destId="{52BFFF70-38E0-BA48-A128-F765EB8CEFE3}" srcOrd="5" destOrd="0" presId="urn:microsoft.com/office/officeart/2005/8/layout/lProcess2"/>
    <dgm:cxn modelId="{CB004E31-7A64-7D40-9AE9-892AED3BCCCF}" type="presParOf" srcId="{BB003214-8FD7-9D45-BA27-C98B329BDD84}" destId="{E4C1E84A-D3DE-3949-80EB-F424BA3FE0FE}" srcOrd="6" destOrd="0" presId="urn:microsoft.com/office/officeart/2005/8/layout/lProcess2"/>
    <dgm:cxn modelId="{23938A66-D107-E344-8424-BE1715103B3E}" type="presParOf" srcId="{E4C1E84A-D3DE-3949-80EB-F424BA3FE0FE}" destId="{25BB15AC-0649-8F42-993D-AD86C84B099F}" srcOrd="0" destOrd="0" presId="urn:microsoft.com/office/officeart/2005/8/layout/lProcess2"/>
    <dgm:cxn modelId="{755BD09A-AA33-7D42-9AE0-3A38495E4E2A}" type="presParOf" srcId="{E4C1E84A-D3DE-3949-80EB-F424BA3FE0FE}" destId="{87F5F3AE-BF93-6A47-A531-34BA6D9A3E05}" srcOrd="1" destOrd="0" presId="urn:microsoft.com/office/officeart/2005/8/layout/lProcess2"/>
    <dgm:cxn modelId="{DB5E92F0-BCC9-F042-B7EF-599D56BA1E63}" type="presParOf" srcId="{E4C1E84A-D3DE-3949-80EB-F424BA3FE0FE}" destId="{ABB71DF7-C2DA-714A-8E0F-4CA9BDCB5338}" srcOrd="2" destOrd="0" presId="urn:microsoft.com/office/officeart/2005/8/layout/lProcess2"/>
    <dgm:cxn modelId="{1A2EEA59-80E8-FB42-9DDE-89B338D68A64}" type="presParOf" srcId="{ABB71DF7-C2DA-714A-8E0F-4CA9BDCB5338}" destId="{671D92F8-438D-924D-B075-D980363939AC}" srcOrd="0" destOrd="0" presId="urn:microsoft.com/office/officeart/2005/8/layout/lProcess2"/>
    <dgm:cxn modelId="{4B684F4E-EEB6-9149-8174-A60C7C4A4987}" type="presParOf" srcId="{671D92F8-438D-924D-B075-D980363939AC}" destId="{A416ECD5-4D6A-D14A-A48D-C0DF47B47661}" srcOrd="0" destOrd="0" presId="urn:microsoft.com/office/officeart/2005/8/layout/lProcess2"/>
    <dgm:cxn modelId="{83FD15F3-E0DD-6442-90DF-834A9E317FDF}" type="presParOf" srcId="{671D92F8-438D-924D-B075-D980363939AC}" destId="{08A60BD6-3623-194D-98D8-97E665C4442C}" srcOrd="1" destOrd="0" presId="urn:microsoft.com/office/officeart/2005/8/layout/lProcess2"/>
    <dgm:cxn modelId="{A314774D-CAC2-8B4C-84DA-DCEC3918D223}" type="presParOf" srcId="{671D92F8-438D-924D-B075-D980363939AC}" destId="{3A809A99-D087-9240-A436-B6AC326A85CB}" srcOrd="2" destOrd="0" presId="urn:microsoft.com/office/officeart/2005/8/layout/lProcess2"/>
    <dgm:cxn modelId="{F365D8A9-3F49-E441-AABF-9BEB463E05AF}" type="presParOf" srcId="{671D92F8-438D-924D-B075-D980363939AC}" destId="{B4D5CCC6-F99F-3A46-B479-5CF6D361A95B}" srcOrd="3" destOrd="0" presId="urn:microsoft.com/office/officeart/2005/8/layout/lProcess2"/>
    <dgm:cxn modelId="{B0DBD7A5-23A3-8D45-97DB-498B56200771}" type="presParOf" srcId="{671D92F8-438D-924D-B075-D980363939AC}" destId="{7022037A-CB22-7846-A472-F3B23AC2D787}" srcOrd="4" destOrd="0" presId="urn:microsoft.com/office/officeart/2005/8/layout/lProcess2"/>
    <dgm:cxn modelId="{74F178C0-A7DD-BA4F-BDDE-6512751E0B35}" type="presParOf" srcId="{671D92F8-438D-924D-B075-D980363939AC}" destId="{0CB79CB4-A77D-444A-A1A5-F07B39B7E1E8}" srcOrd="5" destOrd="0" presId="urn:microsoft.com/office/officeart/2005/8/layout/lProcess2"/>
    <dgm:cxn modelId="{2121E19E-A05A-3247-A7E3-FE8885A61143}" type="presParOf" srcId="{671D92F8-438D-924D-B075-D980363939AC}" destId="{8D408B81-9463-C646-88B2-4D8F2D120416}" srcOrd="6" destOrd="0" presId="urn:microsoft.com/office/officeart/2005/8/layout/lProcess2"/>
    <dgm:cxn modelId="{6FFEDC6E-7CE4-DD40-ADF9-294F7BF46E42}" type="presParOf" srcId="{671D92F8-438D-924D-B075-D980363939AC}" destId="{59AE6D30-2F29-A749-8DFF-6B9B1FD77291}" srcOrd="7" destOrd="0" presId="urn:microsoft.com/office/officeart/2005/8/layout/lProcess2"/>
    <dgm:cxn modelId="{A0973483-AAA8-EF43-89D6-A501AAD6ED16}" type="presParOf" srcId="{671D92F8-438D-924D-B075-D980363939AC}" destId="{755AB2F4-92C2-0D4C-933A-AC22C06816A4}"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a:ln>
          <a:solidFill>
            <a:srgbClr val="061DB2"/>
          </a:solidFill>
        </a:ln>
      </dgm:spPr>
      <dgm:t>
        <a:bodyPr anchor="t"/>
        <a:lstStyle/>
        <a:p>
          <a:r>
            <a:rPr lang="en-US" sz="2200" b="1">
              <a:solidFill>
                <a:schemeClr val="bg1"/>
              </a:solidFill>
            </a:rPr>
            <a:t>2. Actively Promote SEB Growth</a:t>
          </a:r>
          <a:endParaRPr lang="en-US" sz="2200" b="1" dirty="0">
            <a:solidFill>
              <a:schemeClr val="bg1"/>
            </a:solidFill>
          </a:endParaRP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dgm:spPr>
      <dgm:t>
        <a:bodyPr/>
        <a:lstStyle/>
        <a:p>
          <a:r>
            <a:rPr lang="en-US" sz="2000">
              <a:solidFill>
                <a:srgbClr val="061DB2"/>
              </a:solidFill>
            </a:rPr>
            <a:t>Engage Students in Relevant Learning</a:t>
          </a:r>
          <a:endParaRPr lang="en-US" sz="2000" dirty="0">
            <a:solidFill>
              <a:srgbClr val="061DB2"/>
            </a:solidFill>
          </a:endParaRP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45EA7107-2F6D-D74F-9F28-18666C5E4475}">
      <dgm:prSet phldrT="[Text]" custT="1"/>
      <dgm:spPr>
        <a:solidFill>
          <a:schemeClr val="bg1"/>
        </a:solidFill>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a:ln w="127000">
          <a:solidFill>
            <a:srgbClr val="FFFF00"/>
          </a:solidFill>
        </a:ln>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a:ln w="127000">
          <a:solidFill>
            <a:srgbClr val="FFFF00"/>
          </a:solidFill>
        </a:ln>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C09ACE08-D561-E346-9338-50A3CFF7A038}">
      <dgm:prSet phldrT="[Text]" custT="1"/>
      <dgm:spPr>
        <a:solidFill>
          <a:schemeClr val="bg1"/>
        </a:solidFill>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a:ln w="127000">
          <a:solidFill>
            <a:srgbClr val="FFFF00"/>
          </a:solidFill>
        </a:ln>
      </dgm:spPr>
      <dgm:t>
        <a:bodyPr/>
        <a:lstStyle/>
        <a:p>
          <a:r>
            <a:rPr lang="en-US" sz="2000" dirty="0">
              <a:solidFill>
                <a:srgbClr val="061DB2"/>
              </a:solidFill>
            </a:rPr>
            <a:t>Prompt and Supervise SEB and Academic Skills</a:t>
          </a:r>
        </a:p>
      </dgm:t>
    </dgm:pt>
    <dgm:pt modelId="{44634396-AC50-874D-B802-2926F5B95E50}" type="sibTrans" cxnId="{92F426BD-8188-B140-9C6C-F6285CB5F4CB}">
      <dgm:prSet/>
      <dgm:spPr/>
      <dgm:t>
        <a:bodyPr/>
        <a:lstStyle/>
        <a:p>
          <a:endParaRPr lang="en-US"/>
        </a:p>
      </dgm:t>
    </dgm:pt>
    <dgm:pt modelId="{6B5AE556-ED9E-754F-8B78-22DEF1D4239C}" type="parTrans" cxnId="{92F426BD-8188-B140-9C6C-F6285CB5F4CB}">
      <dgm:prSet/>
      <dgm:spPr/>
      <dgm:t>
        <a:bodyPr/>
        <a:lstStyle/>
        <a:p>
          <a:endParaRPr lang="en-US"/>
        </a:p>
      </dgm:t>
    </dgm:pt>
    <dgm:pt modelId="{798346A3-708F-7C44-AD50-D3B5E004E452}">
      <dgm:prSet phldrT="[Text]" custT="1"/>
      <dgm:spPr>
        <a:solidFill>
          <a:schemeClr val="bg1"/>
        </a:solidFill>
      </dgm:spPr>
      <dgm:t>
        <a:bodyPr/>
        <a:lstStyle/>
        <a:p>
          <a:r>
            <a:rPr lang="en-US" sz="2000">
              <a:solidFill>
                <a:srgbClr val="061DB2"/>
              </a:solidFill>
            </a:rPr>
            <a:t>Provide Specific Feedback </a:t>
          </a:r>
          <a:r>
            <a:rPr lang="en-US" sz="2000" u="none">
              <a:solidFill>
                <a:srgbClr val="061DB2"/>
              </a:solidFill>
            </a:rPr>
            <a:t>(</a:t>
          </a:r>
          <a:r>
            <a:rPr lang="en-US" sz="2000" u="sng">
              <a:solidFill>
                <a:srgbClr val="061DB2"/>
              </a:solidFill>
            </a:rPr>
            <a:t>&gt;</a:t>
          </a:r>
          <a:r>
            <a:rPr lang="en-US" sz="2000">
              <a:solidFill>
                <a:srgbClr val="061DB2"/>
              </a:solidFill>
            </a:rPr>
            <a:t> 5 : 1 Ratio)</a:t>
          </a:r>
          <a:endParaRPr lang="en-US" sz="2000" dirty="0">
            <a:solidFill>
              <a:srgbClr val="061DB2"/>
            </a:solidFill>
          </a:endParaRPr>
        </a:p>
      </dgm:t>
    </dgm:pt>
    <dgm:pt modelId="{BB4D7258-87CB-5B44-88E4-B429CC41DE27}" type="sibTrans" cxnId="{545B89ED-485C-514E-8A0D-CCF58CF68251}">
      <dgm:prSet/>
      <dgm:spPr/>
      <dgm:t>
        <a:bodyPr/>
        <a:lstStyle/>
        <a:p>
          <a:endParaRPr lang="en-US"/>
        </a:p>
      </dgm:t>
    </dgm:pt>
    <dgm:pt modelId="{5D6C1D99-1F06-9942-BE39-35B88DAE590C}" type="parTrans" cxnId="{545B89ED-485C-514E-8A0D-CCF58CF68251}">
      <dgm:prSet/>
      <dgm:spPr/>
      <dgm:t>
        <a:bodyPr/>
        <a:lstStyle/>
        <a:p>
          <a:endParaRPr lang="en-US"/>
        </a:p>
      </dgm:t>
    </dgm:pt>
    <dgm:pt modelId="{0AE052A5-102B-EC43-BB46-9C208BF6D6B2}">
      <dgm:prSet phldrT="[Text]" custT="1"/>
      <dgm:spPr>
        <a:solidFill>
          <a:schemeClr val="bg1"/>
        </a:solidFill>
      </dgm:spPr>
      <dgm:t>
        <a:bodyPr/>
        <a:lstStyle/>
        <a:p>
          <a:r>
            <a:rPr lang="en-US" sz="2000" dirty="0">
              <a:solidFill>
                <a:srgbClr val="061DB2"/>
              </a:solidFill>
            </a:rPr>
            <a:t>Consider Other Response Strategies</a:t>
          </a:r>
        </a:p>
      </dgm:t>
    </dgm:pt>
    <dgm:pt modelId="{935E0F39-0D09-7A4E-9A22-409CE69761A6}" type="sibTrans" cxnId="{1B72983C-0005-5543-8225-0BF9CF25C29E}">
      <dgm:prSet/>
      <dgm:spPr/>
      <dgm:t>
        <a:bodyPr/>
        <a:lstStyle/>
        <a:p>
          <a:endParaRPr lang="en-US"/>
        </a:p>
      </dgm:t>
    </dgm:pt>
    <dgm:pt modelId="{6F9B0D30-E0AA-1345-B32B-9CFEBC0E1CDE}" type="parTrans" cxnId="{1B72983C-0005-5543-8225-0BF9CF25C29E}">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2"/>
      <dgm:spPr/>
    </dgm:pt>
    <dgm:pt modelId="{B1B5AD16-6E71-6F4E-8AD6-F60208FD39BE}" type="pres">
      <dgm:prSet presAssocID="{C55827D4-FA26-3C41-B34C-7FCCA1C4089A}" presName="textNode" presStyleLbl="bgShp" presStyleIdx="0" presStyleCnt="2"/>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0"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0"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0"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0"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0"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2"/>
      <dgm:spPr/>
    </dgm:pt>
    <dgm:pt modelId="{51025A98-F962-F84E-BA44-DE094E51C60D}" type="pres">
      <dgm:prSet presAssocID="{1196889C-BE71-8945-A0AC-E10D0CED5417}" presName="textNode" presStyleLbl="bgShp" presStyleIdx="1" presStyleCnt="2"/>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0"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0"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0"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0"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0" custScaleX="129901">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1B72983C-0005-5543-8225-0BF9CF25C29E}" srcId="{1196889C-BE71-8945-A0AC-E10D0CED5417}" destId="{0AE052A5-102B-EC43-BB46-9C208BF6D6B2}" srcOrd="4" destOrd="0" parTransId="{6F9B0D30-E0AA-1345-B32B-9CFEBC0E1CDE}" sibTransId="{935E0F39-0D09-7A4E-9A22-409CE69761A6}"/>
    <dgm:cxn modelId="{0EF76945-5D77-704C-A13A-7EBB731B9C20}" srcId="{C55827D4-FA26-3C41-B34C-7FCCA1C4089A}" destId="{A3BD197E-044A-A848-986C-F28313DBCFDD}" srcOrd="3" destOrd="0" parTransId="{C6F4317C-EF78-5F4F-B8FE-10E68BACA6A0}" sibTransId="{DFF5340A-7829-8E47-813A-4643A97B7E8F}"/>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38C5DD65-8389-EC4C-8439-C58D076C5DF6}" srcId="{C55827D4-FA26-3C41-B34C-7FCCA1C4089A}" destId="{53CDCDE8-0FA0-FE44-8088-E3212486DF4C}" srcOrd="4" destOrd="0" parTransId="{567D9373-70DB-8848-82F1-ABE80533712E}" sibTransId="{E9960905-6AFD-0A49-BF65-E967F2C4E486}"/>
    <dgm:cxn modelId="{034C3173-99A4-C847-8611-72EFAA82F980}" type="presOf" srcId="{EE528CC3-7149-1B46-AF73-AB4A0794C67D}" destId="{1C2C093B-78FC-084C-A8C1-6FD47F37451D}" srcOrd="0" destOrd="0" presId="urn:microsoft.com/office/officeart/2005/8/layout/lProcess2"/>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F6DE6EDB-037F-914B-9390-F0D9DDCEDA50}" type="presOf" srcId="{1196889C-BE71-8945-A0AC-E10D0CED5417}" destId="{51025A98-F962-F84E-BA44-DE094E51C60D}" srcOrd="1" destOrd="0" presId="urn:microsoft.com/office/officeart/2005/8/layout/lProcess2"/>
    <dgm:cxn modelId="{545B89ED-485C-514E-8A0D-CCF58CF68251}" srcId="{1196889C-BE71-8945-A0AC-E10D0CED5417}" destId="{798346A3-708F-7C44-AD50-D3B5E004E452}" srcOrd="3" destOrd="0" parTransId="{5D6C1D99-1F06-9942-BE39-35B88DAE590C}" sibTransId="{BB4D7258-87CB-5B44-88E4-B429CC41DE27}"/>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457E6D-8726-4A4E-B172-8F0573AE0EA4}" type="doc">
      <dgm:prSet loTypeId="urn:microsoft.com/office/officeart/2005/8/layout/orgChart1" loCatId="" qsTypeId="urn:microsoft.com/office/officeart/2005/8/quickstyle/simple1" qsCatId="simple" csTypeId="urn:microsoft.com/office/officeart/2005/8/colors/colorful3" csCatId="colorful" phldr="1"/>
      <dgm:spPr/>
      <dgm:t>
        <a:bodyPr/>
        <a:lstStyle/>
        <a:p>
          <a:endParaRPr lang="en-US"/>
        </a:p>
      </dgm:t>
    </dgm:pt>
    <dgm:pt modelId="{012D9EB0-23DE-6A45-8A79-BEC3416AD525}">
      <dgm:prSet phldrT="[Text]" custT="1"/>
      <dgm:spPr>
        <a:solidFill>
          <a:schemeClr val="accent5">
            <a:lumMod val="20000"/>
            <a:lumOff val="80000"/>
          </a:schemeClr>
        </a:solidFill>
        <a:ln w="50800">
          <a:solidFill>
            <a:schemeClr val="accent1"/>
          </a:solidFill>
        </a:ln>
      </dgm:spPr>
      <dgm:t>
        <a:bodyPr/>
        <a:lstStyle/>
        <a:p>
          <a:r>
            <a:rPr lang="en-US" sz="4000" b="1" dirty="0">
              <a:solidFill>
                <a:schemeClr val="accent6">
                  <a:lumMod val="50000"/>
                </a:schemeClr>
              </a:solidFill>
            </a:rPr>
            <a:t>YEAR 1: Getting Started with PBIS</a:t>
          </a:r>
        </a:p>
      </dgm:t>
    </dgm:pt>
    <dgm:pt modelId="{3C57EBA5-5A49-BC4E-843D-D68415EC20C6}" type="parTrans" cxnId="{7CDFC6AA-C0AC-0F42-AA20-BDB5930D5D4F}">
      <dgm:prSet/>
      <dgm:spPr/>
      <dgm:t>
        <a:bodyPr/>
        <a:lstStyle/>
        <a:p>
          <a:endParaRPr lang="en-US"/>
        </a:p>
      </dgm:t>
    </dgm:pt>
    <dgm:pt modelId="{C2149B35-7546-484D-BF0C-009911B7DF28}" type="sibTrans" cxnId="{7CDFC6AA-C0AC-0F42-AA20-BDB5930D5D4F}">
      <dgm:prSet/>
      <dgm:spPr/>
      <dgm:t>
        <a:bodyPr/>
        <a:lstStyle/>
        <a:p>
          <a:endParaRPr lang="en-US"/>
        </a:p>
      </dgm:t>
    </dgm:pt>
    <dgm:pt modelId="{FB038EF3-0F49-E44E-A35F-720BEA9BCDCA}">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1</a:t>
          </a:r>
        </a:p>
      </dgm:t>
    </dgm:pt>
    <dgm:pt modelId="{D9B4DD69-A2A7-5044-8607-9DA2F450E6F7}" type="parTrans" cxnId="{AF43D194-887C-EA4C-AC47-D92FBA498BD1}">
      <dgm:prSet/>
      <dgm:spPr/>
      <dgm:t>
        <a:bodyPr/>
        <a:lstStyle/>
        <a:p>
          <a:endParaRPr lang="en-US"/>
        </a:p>
      </dgm:t>
    </dgm:pt>
    <dgm:pt modelId="{B29D579E-FDD6-4D4A-B4A3-B2F25489E4D3}" type="sibTrans" cxnId="{AF43D194-887C-EA4C-AC47-D92FBA498BD1}">
      <dgm:prSet/>
      <dgm:spPr/>
      <dgm:t>
        <a:bodyPr/>
        <a:lstStyle/>
        <a:p>
          <a:endParaRPr lang="en-US"/>
        </a:p>
      </dgm:t>
    </dgm:pt>
    <dgm:pt modelId="{D13BA419-EB23-5C44-B309-CA3B2399E03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1: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endParaRPr lang="en-US" dirty="0"/>
        </a:p>
      </dgm:t>
    </dgm:pt>
    <dgm:pt modelId="{5E838FBD-C651-7649-8DD3-47AA09C3D6CF}" type="parTrans" cxnId="{585FF786-668F-D443-9301-EB3715892C13}">
      <dgm:prSet/>
      <dgm:spPr/>
      <dgm:t>
        <a:bodyPr/>
        <a:lstStyle/>
        <a:p>
          <a:endParaRPr lang="en-US"/>
        </a:p>
      </dgm:t>
    </dgm:pt>
    <dgm:pt modelId="{4D8BC2B2-741D-AA4E-B34B-CB2F8BFA3972}" type="sibTrans" cxnId="{585FF786-668F-D443-9301-EB3715892C13}">
      <dgm:prSet/>
      <dgm:spPr/>
      <dgm:t>
        <a:bodyPr/>
        <a:lstStyle/>
        <a:p>
          <a:endParaRPr lang="en-US"/>
        </a:p>
      </dgm:t>
    </dgm:pt>
    <dgm:pt modelId="{DBA6761B-C4C5-3C4D-9DD1-F8C92B0CDF97}">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2</a:t>
          </a:r>
        </a:p>
      </dgm:t>
    </dgm:pt>
    <dgm:pt modelId="{F65FB6A9-2909-5342-97B4-7811963F2982}" type="parTrans" cxnId="{B4D053CC-EF53-164F-8DC6-04CF92BDA783}">
      <dgm:prSet/>
      <dgm:spPr/>
      <dgm:t>
        <a:bodyPr/>
        <a:lstStyle/>
        <a:p>
          <a:endParaRPr lang="en-US"/>
        </a:p>
      </dgm:t>
    </dgm:pt>
    <dgm:pt modelId="{295C9DA0-C796-AD44-A2B1-1715804C7FE0}" type="sibTrans" cxnId="{B4D053CC-EF53-164F-8DC6-04CF92BDA783}">
      <dgm:prSet/>
      <dgm:spPr/>
      <dgm:t>
        <a:bodyPr/>
        <a:lstStyle/>
        <a:p>
          <a:endParaRPr lang="en-US"/>
        </a:p>
      </dgm:t>
    </dgm:pt>
    <dgm:pt modelId="{98A08D0F-438B-F142-BF99-31926137D2ED}">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2: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endParaRPr lang="en-US" dirty="0"/>
        </a:p>
      </dgm:t>
    </dgm:pt>
    <dgm:pt modelId="{56BB60C7-8216-A049-A052-23DC1903F5E8}" type="parTrans" cxnId="{1BC898B7-9A3C-6D47-8E56-4F7CA5BFB8C1}">
      <dgm:prSet/>
      <dgm:spPr/>
      <dgm:t>
        <a:bodyPr/>
        <a:lstStyle/>
        <a:p>
          <a:endParaRPr lang="en-US"/>
        </a:p>
      </dgm:t>
    </dgm:pt>
    <dgm:pt modelId="{32F2D949-017B-6542-89C8-28431D70DD13}" type="sibTrans" cxnId="{1BC898B7-9A3C-6D47-8E56-4F7CA5BFB8C1}">
      <dgm:prSet/>
      <dgm:spPr/>
      <dgm:t>
        <a:bodyPr/>
        <a:lstStyle/>
        <a:p>
          <a:endParaRPr lang="en-US"/>
        </a:p>
      </dgm:t>
    </dgm:pt>
    <dgm:pt modelId="{CCD8335F-F908-7F49-A260-F648F974674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3</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endParaRPr lang="en-US" dirty="0"/>
        </a:p>
      </dgm:t>
    </dgm:pt>
    <dgm:pt modelId="{842948AA-9620-2148-BF43-34B85DE41F93}" type="parTrans" cxnId="{A844FA47-FEC8-4745-9510-8FC3FEA978BB}">
      <dgm:prSet/>
      <dgm:spPr/>
      <dgm:t>
        <a:bodyPr/>
        <a:lstStyle/>
        <a:p>
          <a:endParaRPr lang="en-US"/>
        </a:p>
      </dgm:t>
    </dgm:pt>
    <dgm:pt modelId="{9B1C5D7E-CFAE-1345-BE96-F2B8A073F3EF}" type="sibTrans" cxnId="{A844FA47-FEC8-4745-9510-8FC3FEA978BB}">
      <dgm:prSet/>
      <dgm:spPr/>
      <dgm:t>
        <a:bodyPr/>
        <a:lstStyle/>
        <a:p>
          <a:endParaRPr lang="en-US"/>
        </a:p>
      </dgm:t>
    </dgm:pt>
    <dgm:pt modelId="{3A76AD05-95E5-F340-8728-37CBAD648560}">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4: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endParaRPr lang="en-US" dirty="0"/>
        </a:p>
      </dgm:t>
    </dgm:pt>
    <dgm:pt modelId="{DB0C3104-06E3-B94A-B52F-D4945147AA1D}" type="parTrans" cxnId="{E39364DB-A8D2-8947-B7D5-1482E8BFAFB1}">
      <dgm:prSet/>
      <dgm:spPr/>
      <dgm:t>
        <a:bodyPr/>
        <a:lstStyle/>
        <a:p>
          <a:endParaRPr lang="en-US"/>
        </a:p>
      </dgm:t>
    </dgm:pt>
    <dgm:pt modelId="{7AA578D4-D95F-9E40-8845-54BD9B92A70E}" type="sibTrans" cxnId="{E39364DB-A8D2-8947-B7D5-1482E8BFAFB1}">
      <dgm:prSet/>
      <dgm:spPr/>
      <dgm:t>
        <a:bodyPr/>
        <a:lstStyle/>
        <a:p>
          <a:endParaRPr lang="en-US"/>
        </a:p>
      </dgm:t>
    </dgm:pt>
    <dgm:pt modelId="{A3F1F271-3F4F-0E4C-B746-1B4A23AF823D}">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3</a:t>
          </a:r>
        </a:p>
      </dgm:t>
    </dgm:pt>
    <dgm:pt modelId="{7D8CC466-6D94-6946-99FD-E49A8B00D405}" type="parTrans" cxnId="{9B3CB886-51D2-D642-9F0C-14E1FCF2CA60}">
      <dgm:prSet/>
      <dgm:spPr/>
      <dgm:t>
        <a:bodyPr/>
        <a:lstStyle/>
        <a:p>
          <a:endParaRPr lang="en-US"/>
        </a:p>
      </dgm:t>
    </dgm:pt>
    <dgm:pt modelId="{5814A541-99FC-5B47-AFFD-4B3E57ACC107}" type="sibTrans" cxnId="{9B3CB886-51D2-D642-9F0C-14E1FCF2CA60}">
      <dgm:prSet/>
      <dgm:spPr/>
      <dgm:t>
        <a:bodyPr/>
        <a:lstStyle/>
        <a:p>
          <a:endParaRPr lang="en-US"/>
        </a:p>
      </dgm:t>
    </dgm:pt>
    <dgm:pt modelId="{A9F25EB7-9593-904B-9CA2-D96BDDD45228}">
      <dgm:prSet>
        <dgm:style>
          <a:lnRef idx="2">
            <a:schemeClr val="accent1"/>
          </a:lnRef>
          <a:fillRef idx="1">
            <a:schemeClr val="lt1"/>
          </a:fillRef>
          <a:effectRef idx="0">
            <a:schemeClr val="accent1"/>
          </a:effectRef>
          <a:fontRef idx="minor">
            <a:schemeClr val="dk1"/>
          </a:fontRef>
        </dgm:style>
      </dgm:prSet>
      <dgm:spPr/>
      <dgm:t>
        <a:bodyPr/>
        <a:lstStyle/>
        <a:p>
          <a:r>
            <a:rPr lang="en-US" dirty="0"/>
            <a:t>Step 5: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endParaRPr lang="en-US" dirty="0"/>
        </a:p>
      </dgm:t>
    </dgm:pt>
    <dgm:pt modelId="{EBA5DB3C-B717-B045-83FD-278673999525}" type="parTrans" cxnId="{3C12F149-4F56-064C-AFFD-A8A0694EB329}">
      <dgm:prSet/>
      <dgm:spPr/>
      <dgm:t>
        <a:bodyPr/>
        <a:lstStyle/>
        <a:p>
          <a:endParaRPr lang="en-US"/>
        </a:p>
      </dgm:t>
    </dgm:pt>
    <dgm:pt modelId="{4BAEDFB7-3DDB-D642-B041-E3B362F79DE5}" type="sibTrans" cxnId="{3C12F149-4F56-064C-AFFD-A8A0694EB329}">
      <dgm:prSet/>
      <dgm:spPr/>
      <dgm:t>
        <a:bodyPr/>
        <a:lstStyle/>
        <a:p>
          <a:endParaRPr lang="en-US"/>
        </a:p>
      </dgm:t>
    </dgm:pt>
    <dgm:pt modelId="{15E7F59C-F70B-2848-A8B6-D693B24AA84B}">
      <dgm:prSet>
        <dgm:style>
          <a:lnRef idx="2">
            <a:schemeClr val="accent1"/>
          </a:lnRef>
          <a:fillRef idx="1">
            <a:schemeClr val="lt1"/>
          </a:fillRef>
          <a:effectRef idx="0">
            <a:schemeClr val="accent1"/>
          </a:effectRef>
          <a:fontRef idx="minor">
            <a:schemeClr val="dk1"/>
          </a:fontRef>
        </dgm:style>
      </dgm:prSet>
      <dgm:spPr/>
      <dgm:t>
        <a:bodyPr/>
        <a:lstStyle/>
        <a:p>
          <a:r>
            <a:rPr lang="en-US" dirty="0"/>
            <a:t>Step 6</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strengthen demonstrations of expectations</a:t>
          </a:r>
          <a:endParaRPr lang="en-US" dirty="0"/>
        </a:p>
      </dgm:t>
    </dgm:pt>
    <dgm:pt modelId="{8F9864A0-F8E8-4D43-9595-DD06EFB7BA0C}" type="parTrans" cxnId="{AFAA9774-BF94-8A4B-B4E8-01CB8FE39F1E}">
      <dgm:prSet/>
      <dgm:spPr/>
      <dgm:t>
        <a:bodyPr/>
        <a:lstStyle/>
        <a:p>
          <a:endParaRPr lang="en-US"/>
        </a:p>
      </dgm:t>
    </dgm:pt>
    <dgm:pt modelId="{CBA68AD0-C5D3-CD41-A63E-602AE9043074}" type="sibTrans" cxnId="{AFAA9774-BF94-8A4B-B4E8-01CB8FE39F1E}">
      <dgm:prSet/>
      <dgm:spPr/>
      <dgm:t>
        <a:bodyPr/>
        <a:lstStyle/>
        <a:p>
          <a:endParaRPr lang="en-US"/>
        </a:p>
      </dgm:t>
    </dgm:pt>
    <dgm:pt modelId="{4776C431-7FDB-5A4B-8A25-7809B8A2A846}">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4</a:t>
          </a:r>
        </a:p>
      </dgm:t>
    </dgm:pt>
    <dgm:pt modelId="{5EE76E92-763F-8043-A4A0-B0B544172259}" type="parTrans" cxnId="{3D53235E-4D56-2142-B649-95BEF6381A58}">
      <dgm:prSet/>
      <dgm:spPr/>
      <dgm:t>
        <a:bodyPr/>
        <a:lstStyle/>
        <a:p>
          <a:endParaRPr lang="en-US"/>
        </a:p>
      </dgm:t>
    </dgm:pt>
    <dgm:pt modelId="{BF50D61B-3FA2-874E-BF66-E80ECA043DB4}" type="sibTrans" cxnId="{3D53235E-4D56-2142-B649-95BEF6381A58}">
      <dgm:prSet/>
      <dgm:spPr/>
      <dgm:t>
        <a:bodyPr/>
        <a:lstStyle/>
        <a:p>
          <a:endParaRPr lang="en-US"/>
        </a:p>
      </dgm:t>
    </dgm:pt>
    <dgm:pt modelId="{87EC5A22-DE86-854B-BA03-7A7C09143145}">
      <dgm:prSet>
        <dgm:style>
          <a:lnRef idx="2">
            <a:schemeClr val="accent1"/>
          </a:lnRef>
          <a:fillRef idx="1">
            <a:schemeClr val="lt1"/>
          </a:fillRef>
          <a:effectRef idx="0">
            <a:schemeClr val="accent1"/>
          </a:effectRef>
          <a:fontRef idx="minor">
            <a:schemeClr val="dk1"/>
          </a:fontRef>
        </dgm:style>
      </dgm:prSet>
      <dgm:spPr/>
      <dgm:t>
        <a:bodyPr/>
        <a:lstStyle/>
        <a:p>
          <a:r>
            <a:rPr lang="en-US" dirty="0"/>
            <a:t>Step 7</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discourage violations of expectations</a:t>
          </a:r>
          <a:endParaRPr lang="en-US" dirty="0"/>
        </a:p>
      </dgm:t>
    </dgm:pt>
    <dgm:pt modelId="{BDE54BDB-60A7-9844-B3EF-4B777460C18B}" type="parTrans" cxnId="{C08F4A03-A3C2-9C48-8E48-61EB8303D755}">
      <dgm:prSet/>
      <dgm:spPr/>
      <dgm:t>
        <a:bodyPr/>
        <a:lstStyle/>
        <a:p>
          <a:endParaRPr lang="en-US"/>
        </a:p>
      </dgm:t>
    </dgm:pt>
    <dgm:pt modelId="{E81B2357-8132-5C48-8B6A-A247955BC6DB}" type="sibTrans" cxnId="{C08F4A03-A3C2-9C48-8E48-61EB8303D755}">
      <dgm:prSet/>
      <dgm:spPr/>
      <dgm:t>
        <a:bodyPr/>
        <a:lstStyle/>
        <a:p>
          <a:endParaRPr lang="en-US"/>
        </a:p>
      </dgm:t>
    </dgm:pt>
    <dgm:pt modelId="{20270089-862B-BC42-A6B0-890C2E37BA7A}">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5</a:t>
          </a:r>
        </a:p>
      </dgm:t>
    </dgm:pt>
    <dgm:pt modelId="{E8B31E8A-EF51-B846-8065-2F92152E4270}" type="parTrans" cxnId="{5BDFB4E7-A196-0649-AB8C-71D0083CFAC6}">
      <dgm:prSet/>
      <dgm:spPr/>
      <dgm:t>
        <a:bodyPr/>
        <a:lstStyle/>
        <a:p>
          <a:endParaRPr lang="en-US"/>
        </a:p>
      </dgm:t>
    </dgm:pt>
    <dgm:pt modelId="{74C8D7F1-9666-C84D-8E00-4E419208820A}" type="sibTrans" cxnId="{5BDFB4E7-A196-0649-AB8C-71D0083CFAC6}">
      <dgm:prSet/>
      <dgm:spPr/>
      <dgm:t>
        <a:bodyPr/>
        <a:lstStyle/>
        <a:p>
          <a:endParaRPr lang="en-US"/>
        </a:p>
      </dgm:t>
    </dgm:pt>
    <dgm:pt modelId="{784F5206-8C1F-4044-96F6-A1862BF15228}">
      <dgm:prSet>
        <dgm:style>
          <a:lnRef idx="2">
            <a:schemeClr val="accent1"/>
          </a:lnRef>
          <a:fillRef idx="1">
            <a:schemeClr val="lt1"/>
          </a:fillRef>
          <a:effectRef idx="0">
            <a:schemeClr val="accent1"/>
          </a:effectRef>
          <a:fontRef idx="minor">
            <a:schemeClr val="dk1"/>
          </a:fontRef>
        </dgm:style>
      </dgm:prSet>
      <dgm:spPr/>
      <dgm:t>
        <a:bodyPr/>
        <a:lstStyle/>
        <a:p>
          <a:r>
            <a:rPr lang="en-US" dirty="0"/>
            <a:t>Step 8: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endParaRPr lang="en-US" dirty="0"/>
        </a:p>
      </dgm:t>
    </dgm:pt>
    <dgm:pt modelId="{3527CDB4-97B4-AC48-B75C-69B4E76849FC}" type="parTrans" cxnId="{C856BA36-1065-1A4E-A955-3363C6184015}">
      <dgm:prSet/>
      <dgm:spPr/>
      <dgm:t>
        <a:bodyPr/>
        <a:lstStyle/>
        <a:p>
          <a:endParaRPr lang="en-US"/>
        </a:p>
      </dgm:t>
    </dgm:pt>
    <dgm:pt modelId="{1C4FC236-51DC-8341-8AD0-180DA4171EE3}" type="sibTrans" cxnId="{C856BA36-1065-1A4E-A955-3363C6184015}">
      <dgm:prSet/>
      <dgm:spPr/>
      <dgm:t>
        <a:bodyPr/>
        <a:lstStyle/>
        <a:p>
          <a:endParaRPr lang="en-US"/>
        </a:p>
      </dgm:t>
    </dgm:pt>
    <dgm:pt modelId="{CA766D9D-70DE-7F44-990C-16FB73BA93DF}">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6</a:t>
          </a:r>
        </a:p>
      </dgm:t>
    </dgm:pt>
    <dgm:pt modelId="{62176AF4-27C7-CD49-A078-844946D60D98}" type="parTrans" cxnId="{E311C3EA-B8E6-A84D-910C-8B930F99C661}">
      <dgm:prSet/>
      <dgm:spPr/>
      <dgm:t>
        <a:bodyPr/>
        <a:lstStyle/>
        <a:p>
          <a:endParaRPr lang="en-US"/>
        </a:p>
      </dgm:t>
    </dgm:pt>
    <dgm:pt modelId="{259B84AA-47A2-D941-8B0E-EB6872691D08}" type="sibTrans" cxnId="{E311C3EA-B8E6-A84D-910C-8B930F99C661}">
      <dgm:prSet/>
      <dgm:spPr/>
      <dgm:t>
        <a:bodyPr/>
        <a:lstStyle/>
        <a:p>
          <a:endParaRPr lang="en-US"/>
        </a:p>
      </dgm:t>
    </dgm:pt>
    <dgm:pt modelId="{B788B918-8D29-7A4C-B423-55AB4580586A}">
      <dgm:prSet>
        <dgm:style>
          <a:lnRef idx="2">
            <a:schemeClr val="accent1"/>
          </a:lnRef>
          <a:fillRef idx="1">
            <a:schemeClr val="lt1"/>
          </a:fillRef>
          <a:effectRef idx="0">
            <a:schemeClr val="accent1"/>
          </a:effectRef>
          <a:fontRef idx="minor">
            <a:schemeClr val="dk1"/>
          </a:fontRef>
        </dgm:style>
      </dgm:prSet>
      <dgm:spPr/>
      <dgm:t>
        <a:bodyPr/>
        <a:lstStyle/>
        <a:p>
          <a:r>
            <a:rPr lang="en-US" dirty="0"/>
            <a:t>Step 9: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endParaRPr lang="en-US" dirty="0"/>
        </a:p>
      </dgm:t>
    </dgm:pt>
    <dgm:pt modelId="{51BC697D-B6A6-5E47-B94C-7B224E42827C}" type="parTrans" cxnId="{78CDE3AE-19FA-6C42-B7CD-6EC725910884}">
      <dgm:prSet/>
      <dgm:spPr/>
      <dgm:t>
        <a:bodyPr/>
        <a:lstStyle/>
        <a:p>
          <a:endParaRPr lang="en-US"/>
        </a:p>
      </dgm:t>
    </dgm:pt>
    <dgm:pt modelId="{918ADBA6-FBC2-664C-AF45-79860B732466}" type="sibTrans" cxnId="{78CDE3AE-19FA-6C42-B7CD-6EC725910884}">
      <dgm:prSet/>
      <dgm:spPr/>
      <dgm:t>
        <a:bodyPr/>
        <a:lstStyle/>
        <a:p>
          <a:endParaRPr lang="en-US"/>
        </a:p>
      </dgm:t>
    </dgm:pt>
    <dgm:pt modelId="{21630C3E-CB53-3B41-AFF1-AA62CA62C9FA}">
      <dgm:prSet>
        <dgm:style>
          <a:lnRef idx="2">
            <a:schemeClr val="accent1"/>
          </a:lnRef>
          <a:fillRef idx="1">
            <a:schemeClr val="lt1"/>
          </a:fillRef>
          <a:effectRef idx="0">
            <a:schemeClr val="accent1"/>
          </a:effectRef>
          <a:fontRef idx="minor">
            <a:schemeClr val="dk1"/>
          </a:fontRef>
        </dgm:style>
      </dgm:prSet>
      <dgm:spPr/>
      <dgm:t>
        <a:bodyPr/>
        <a:lstStyle/>
        <a:p>
          <a:r>
            <a:rPr lang="en-US" dirty="0"/>
            <a:t>Step 10</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endParaRPr lang="en-US" dirty="0"/>
        </a:p>
      </dgm:t>
    </dgm:pt>
    <dgm:pt modelId="{46FFAA8F-D90B-5348-9C86-84B0563208D3}" type="parTrans" cxnId="{49E58EBD-D621-FE41-85B6-21338E0E4203}">
      <dgm:prSet/>
      <dgm:spPr/>
      <dgm:t>
        <a:bodyPr/>
        <a:lstStyle/>
        <a:p>
          <a:endParaRPr lang="en-US"/>
        </a:p>
      </dgm:t>
    </dgm:pt>
    <dgm:pt modelId="{4261860B-37E7-C946-81AA-C50A331EAE7B}" type="sibTrans" cxnId="{49E58EBD-D621-FE41-85B6-21338E0E4203}">
      <dgm:prSet/>
      <dgm:spPr/>
      <dgm:t>
        <a:bodyPr/>
        <a:lstStyle/>
        <a:p>
          <a:endParaRPr lang="en-US"/>
        </a:p>
      </dgm:t>
    </dgm:pt>
    <dgm:pt modelId="{344715D0-0953-504D-B08D-BE5E271989E4}" type="pres">
      <dgm:prSet presAssocID="{AE457E6D-8726-4A4E-B172-8F0573AE0EA4}" presName="hierChild1" presStyleCnt="0">
        <dgm:presLayoutVars>
          <dgm:orgChart val="1"/>
          <dgm:chPref val="1"/>
          <dgm:dir/>
          <dgm:animOne val="branch"/>
          <dgm:animLvl val="lvl"/>
          <dgm:resizeHandles/>
        </dgm:presLayoutVars>
      </dgm:prSet>
      <dgm:spPr/>
    </dgm:pt>
    <dgm:pt modelId="{FF76EFB6-94B8-D440-83AF-F6914C00851F}" type="pres">
      <dgm:prSet presAssocID="{012D9EB0-23DE-6A45-8A79-BEC3416AD525}" presName="hierRoot1" presStyleCnt="0">
        <dgm:presLayoutVars>
          <dgm:hierBranch val="init"/>
        </dgm:presLayoutVars>
      </dgm:prSet>
      <dgm:spPr/>
    </dgm:pt>
    <dgm:pt modelId="{D48346F5-95BB-E14D-A09A-2615DC1736D4}" type="pres">
      <dgm:prSet presAssocID="{012D9EB0-23DE-6A45-8A79-BEC3416AD525}" presName="rootComposite1" presStyleCnt="0"/>
      <dgm:spPr/>
    </dgm:pt>
    <dgm:pt modelId="{559C4F09-E197-A641-8CF6-8D169C8B0F65}" type="pres">
      <dgm:prSet presAssocID="{012D9EB0-23DE-6A45-8A79-BEC3416AD525}" presName="rootText1" presStyleLbl="node0" presStyleIdx="0" presStyleCnt="1" custScaleX="609071">
        <dgm:presLayoutVars>
          <dgm:chPref val="3"/>
        </dgm:presLayoutVars>
      </dgm:prSet>
      <dgm:spPr/>
    </dgm:pt>
    <dgm:pt modelId="{C7A03429-A1B7-C343-9FB6-17882A031324}" type="pres">
      <dgm:prSet presAssocID="{012D9EB0-23DE-6A45-8A79-BEC3416AD525}" presName="rootConnector1" presStyleLbl="node1" presStyleIdx="0" presStyleCnt="0"/>
      <dgm:spPr/>
    </dgm:pt>
    <dgm:pt modelId="{8FDD7533-1C6C-2941-B02F-C4AD572BBC27}" type="pres">
      <dgm:prSet presAssocID="{012D9EB0-23DE-6A45-8A79-BEC3416AD525}" presName="hierChild2" presStyleCnt="0"/>
      <dgm:spPr/>
    </dgm:pt>
    <dgm:pt modelId="{E9178A5A-4B13-1F49-815C-3DDD67C284C5}" type="pres">
      <dgm:prSet presAssocID="{D9B4DD69-A2A7-5044-8607-9DA2F450E6F7}" presName="Name37" presStyleLbl="parChTrans1D2" presStyleIdx="0" presStyleCnt="6"/>
      <dgm:spPr/>
    </dgm:pt>
    <dgm:pt modelId="{2E450EEF-5028-E94A-A7CD-DAC3F4691A0B}" type="pres">
      <dgm:prSet presAssocID="{FB038EF3-0F49-E44E-A35F-720BEA9BCDCA}" presName="hierRoot2" presStyleCnt="0">
        <dgm:presLayoutVars>
          <dgm:hierBranch val="init"/>
        </dgm:presLayoutVars>
      </dgm:prSet>
      <dgm:spPr/>
    </dgm:pt>
    <dgm:pt modelId="{D0A00D1B-53B7-394E-8F1B-6129612AC068}" type="pres">
      <dgm:prSet presAssocID="{FB038EF3-0F49-E44E-A35F-720BEA9BCDCA}" presName="rootComposite" presStyleCnt="0"/>
      <dgm:spPr/>
    </dgm:pt>
    <dgm:pt modelId="{D7E45126-978F-774B-8242-DBE673DE88FF}" type="pres">
      <dgm:prSet presAssocID="{FB038EF3-0F49-E44E-A35F-720BEA9BCDCA}" presName="rootText" presStyleLbl="node2" presStyleIdx="0" presStyleCnt="6">
        <dgm:presLayoutVars>
          <dgm:chPref val="3"/>
        </dgm:presLayoutVars>
      </dgm:prSet>
      <dgm:spPr/>
    </dgm:pt>
    <dgm:pt modelId="{D77C884D-E628-9346-AD5A-42986AC33A3D}" type="pres">
      <dgm:prSet presAssocID="{FB038EF3-0F49-E44E-A35F-720BEA9BCDCA}" presName="rootConnector" presStyleLbl="node2" presStyleIdx="0" presStyleCnt="6"/>
      <dgm:spPr/>
    </dgm:pt>
    <dgm:pt modelId="{7A2CA4C0-E0F3-9A44-9EAC-CCFC1BC961FF}" type="pres">
      <dgm:prSet presAssocID="{FB038EF3-0F49-E44E-A35F-720BEA9BCDCA}" presName="hierChild4" presStyleCnt="0"/>
      <dgm:spPr/>
    </dgm:pt>
    <dgm:pt modelId="{8A24E5BB-7E06-D64C-8ABE-4AC031D64E8A}" type="pres">
      <dgm:prSet presAssocID="{5E838FBD-C651-7649-8DD3-47AA09C3D6CF}" presName="Name37" presStyleLbl="parChTrans1D3" presStyleIdx="0" presStyleCnt="10"/>
      <dgm:spPr/>
    </dgm:pt>
    <dgm:pt modelId="{69B300B2-F6BB-9745-BC42-06097F7C4184}" type="pres">
      <dgm:prSet presAssocID="{D13BA419-EB23-5C44-B309-CA3B2399E03E}" presName="hierRoot2" presStyleCnt="0">
        <dgm:presLayoutVars>
          <dgm:hierBranch val="init"/>
        </dgm:presLayoutVars>
      </dgm:prSet>
      <dgm:spPr/>
    </dgm:pt>
    <dgm:pt modelId="{5726E1FB-60A7-4F4C-9D73-A5CCCBC119A4}" type="pres">
      <dgm:prSet presAssocID="{D13BA419-EB23-5C44-B309-CA3B2399E03E}" presName="rootComposite" presStyleCnt="0"/>
      <dgm:spPr/>
    </dgm:pt>
    <dgm:pt modelId="{46316B6D-3E99-2043-9F89-C589C9EE19B0}" type="pres">
      <dgm:prSet presAssocID="{D13BA419-EB23-5C44-B309-CA3B2399E03E}" presName="rootText" presStyleLbl="node3" presStyleIdx="0" presStyleCnt="10" custScaleY="226284">
        <dgm:presLayoutVars>
          <dgm:chPref val="3"/>
        </dgm:presLayoutVars>
      </dgm:prSet>
      <dgm:spPr/>
    </dgm:pt>
    <dgm:pt modelId="{B07CE29F-35E6-8440-A8FF-8FE145F51169}" type="pres">
      <dgm:prSet presAssocID="{D13BA419-EB23-5C44-B309-CA3B2399E03E}" presName="rootConnector" presStyleLbl="node3" presStyleIdx="0" presStyleCnt="10"/>
      <dgm:spPr/>
    </dgm:pt>
    <dgm:pt modelId="{500409BF-E626-3946-9AEB-EA63D029C283}" type="pres">
      <dgm:prSet presAssocID="{D13BA419-EB23-5C44-B309-CA3B2399E03E}" presName="hierChild4" presStyleCnt="0"/>
      <dgm:spPr/>
    </dgm:pt>
    <dgm:pt modelId="{3A8597F1-3F28-7F45-8A0E-CCAA706F97B6}" type="pres">
      <dgm:prSet presAssocID="{D13BA419-EB23-5C44-B309-CA3B2399E03E}" presName="hierChild5" presStyleCnt="0"/>
      <dgm:spPr/>
    </dgm:pt>
    <dgm:pt modelId="{E0AE9FDC-D9E0-6F4A-861F-919C19E8C8AF}" type="pres">
      <dgm:prSet presAssocID="{56BB60C7-8216-A049-A052-23DC1903F5E8}" presName="Name37" presStyleLbl="parChTrans1D3" presStyleIdx="1" presStyleCnt="10"/>
      <dgm:spPr/>
    </dgm:pt>
    <dgm:pt modelId="{38318EC3-2139-9046-9865-D14B078D2B87}" type="pres">
      <dgm:prSet presAssocID="{98A08D0F-438B-F142-BF99-31926137D2ED}" presName="hierRoot2" presStyleCnt="0">
        <dgm:presLayoutVars>
          <dgm:hierBranch val="init"/>
        </dgm:presLayoutVars>
      </dgm:prSet>
      <dgm:spPr/>
    </dgm:pt>
    <dgm:pt modelId="{E76305C5-A79B-7C44-B3A0-E38EB5FB292A}" type="pres">
      <dgm:prSet presAssocID="{98A08D0F-438B-F142-BF99-31926137D2ED}" presName="rootComposite" presStyleCnt="0"/>
      <dgm:spPr/>
    </dgm:pt>
    <dgm:pt modelId="{A71223B8-ED7B-8D46-A455-F257842943DF}" type="pres">
      <dgm:prSet presAssocID="{98A08D0F-438B-F142-BF99-31926137D2ED}" presName="rootText" presStyleLbl="node3" presStyleIdx="1" presStyleCnt="10" custScaleY="226284">
        <dgm:presLayoutVars>
          <dgm:chPref val="3"/>
        </dgm:presLayoutVars>
      </dgm:prSet>
      <dgm:spPr/>
    </dgm:pt>
    <dgm:pt modelId="{89020A25-8262-A947-A5E8-92B071685571}" type="pres">
      <dgm:prSet presAssocID="{98A08D0F-438B-F142-BF99-31926137D2ED}" presName="rootConnector" presStyleLbl="node3" presStyleIdx="1" presStyleCnt="10"/>
      <dgm:spPr/>
    </dgm:pt>
    <dgm:pt modelId="{0A50A424-201A-2541-9CC2-6A8322110ACA}" type="pres">
      <dgm:prSet presAssocID="{98A08D0F-438B-F142-BF99-31926137D2ED}" presName="hierChild4" presStyleCnt="0"/>
      <dgm:spPr/>
    </dgm:pt>
    <dgm:pt modelId="{97E354AF-8346-9749-AFEC-F028CCE5264E}" type="pres">
      <dgm:prSet presAssocID="{98A08D0F-438B-F142-BF99-31926137D2ED}" presName="hierChild5" presStyleCnt="0"/>
      <dgm:spPr/>
    </dgm:pt>
    <dgm:pt modelId="{4F103BB4-CC65-4248-A1E8-187D6E6535D1}" type="pres">
      <dgm:prSet presAssocID="{FB038EF3-0F49-E44E-A35F-720BEA9BCDCA}" presName="hierChild5" presStyleCnt="0"/>
      <dgm:spPr/>
    </dgm:pt>
    <dgm:pt modelId="{885A899D-05BD-C047-A41A-0B15BBAF90F9}" type="pres">
      <dgm:prSet presAssocID="{F65FB6A9-2909-5342-97B4-7811963F2982}" presName="Name37" presStyleLbl="parChTrans1D2" presStyleIdx="1" presStyleCnt="6"/>
      <dgm:spPr/>
    </dgm:pt>
    <dgm:pt modelId="{D6113257-A9D5-AF47-AB9D-3816E6677B23}" type="pres">
      <dgm:prSet presAssocID="{DBA6761B-C4C5-3C4D-9DD1-F8C92B0CDF97}" presName="hierRoot2" presStyleCnt="0">
        <dgm:presLayoutVars>
          <dgm:hierBranch val="init"/>
        </dgm:presLayoutVars>
      </dgm:prSet>
      <dgm:spPr/>
    </dgm:pt>
    <dgm:pt modelId="{10A0EA51-ECC1-5448-811F-803FF5C23DFE}" type="pres">
      <dgm:prSet presAssocID="{DBA6761B-C4C5-3C4D-9DD1-F8C92B0CDF97}" presName="rootComposite" presStyleCnt="0"/>
      <dgm:spPr/>
    </dgm:pt>
    <dgm:pt modelId="{C8CBEEF8-4CA3-0143-BE3A-44BCBF5D6FAB}" type="pres">
      <dgm:prSet presAssocID="{DBA6761B-C4C5-3C4D-9DD1-F8C92B0CDF97}" presName="rootText" presStyleLbl="node2" presStyleIdx="1" presStyleCnt="6">
        <dgm:presLayoutVars>
          <dgm:chPref val="3"/>
        </dgm:presLayoutVars>
      </dgm:prSet>
      <dgm:spPr/>
    </dgm:pt>
    <dgm:pt modelId="{1595679C-9573-5442-B433-DE4F8B1DCC39}" type="pres">
      <dgm:prSet presAssocID="{DBA6761B-C4C5-3C4D-9DD1-F8C92B0CDF97}" presName="rootConnector" presStyleLbl="node2" presStyleIdx="1" presStyleCnt="6"/>
      <dgm:spPr/>
    </dgm:pt>
    <dgm:pt modelId="{0EC4248C-2537-4946-BCBA-5DC0686F70E1}" type="pres">
      <dgm:prSet presAssocID="{DBA6761B-C4C5-3C4D-9DD1-F8C92B0CDF97}" presName="hierChild4" presStyleCnt="0"/>
      <dgm:spPr/>
    </dgm:pt>
    <dgm:pt modelId="{AFA7640D-D7CB-2F44-A4BF-44B65D34C347}" type="pres">
      <dgm:prSet presAssocID="{842948AA-9620-2148-BF43-34B85DE41F93}" presName="Name37" presStyleLbl="parChTrans1D3" presStyleIdx="2" presStyleCnt="10"/>
      <dgm:spPr/>
    </dgm:pt>
    <dgm:pt modelId="{32E4789D-E5D8-F247-A8BA-025615F1D054}" type="pres">
      <dgm:prSet presAssocID="{CCD8335F-F908-7F49-A260-F648F974674E}" presName="hierRoot2" presStyleCnt="0">
        <dgm:presLayoutVars>
          <dgm:hierBranch val="init"/>
        </dgm:presLayoutVars>
      </dgm:prSet>
      <dgm:spPr/>
    </dgm:pt>
    <dgm:pt modelId="{9DAB8D89-FAE1-D442-9596-90A289287BBC}" type="pres">
      <dgm:prSet presAssocID="{CCD8335F-F908-7F49-A260-F648F974674E}" presName="rootComposite" presStyleCnt="0"/>
      <dgm:spPr/>
    </dgm:pt>
    <dgm:pt modelId="{AE636CEF-957F-714F-95BD-D8A20C598280}" type="pres">
      <dgm:prSet presAssocID="{CCD8335F-F908-7F49-A260-F648F974674E}" presName="rootText" presStyleLbl="node3" presStyleIdx="2" presStyleCnt="10" custScaleY="226284">
        <dgm:presLayoutVars>
          <dgm:chPref val="3"/>
        </dgm:presLayoutVars>
      </dgm:prSet>
      <dgm:spPr/>
    </dgm:pt>
    <dgm:pt modelId="{31D1CC81-E82D-A645-B038-85517E83FECA}" type="pres">
      <dgm:prSet presAssocID="{CCD8335F-F908-7F49-A260-F648F974674E}" presName="rootConnector" presStyleLbl="node3" presStyleIdx="2" presStyleCnt="10"/>
      <dgm:spPr/>
    </dgm:pt>
    <dgm:pt modelId="{50D62678-F46A-AA46-8C2C-37A6D8B9D416}" type="pres">
      <dgm:prSet presAssocID="{CCD8335F-F908-7F49-A260-F648F974674E}" presName="hierChild4" presStyleCnt="0"/>
      <dgm:spPr/>
    </dgm:pt>
    <dgm:pt modelId="{BA422ABC-0676-0442-9CE2-8A73C4B2D0B4}" type="pres">
      <dgm:prSet presAssocID="{CCD8335F-F908-7F49-A260-F648F974674E}" presName="hierChild5" presStyleCnt="0"/>
      <dgm:spPr/>
    </dgm:pt>
    <dgm:pt modelId="{34E6D1F3-2FDD-4E4E-AE67-6F8F9FF0DD38}" type="pres">
      <dgm:prSet presAssocID="{DB0C3104-06E3-B94A-B52F-D4945147AA1D}" presName="Name37" presStyleLbl="parChTrans1D3" presStyleIdx="3" presStyleCnt="10"/>
      <dgm:spPr/>
    </dgm:pt>
    <dgm:pt modelId="{22EB0305-DC9B-D04F-8CF5-B9971FDD6FC3}" type="pres">
      <dgm:prSet presAssocID="{3A76AD05-95E5-F340-8728-37CBAD648560}" presName="hierRoot2" presStyleCnt="0">
        <dgm:presLayoutVars>
          <dgm:hierBranch val="init"/>
        </dgm:presLayoutVars>
      </dgm:prSet>
      <dgm:spPr/>
    </dgm:pt>
    <dgm:pt modelId="{40B5DAD9-B16E-644E-B143-8A5973425EE5}" type="pres">
      <dgm:prSet presAssocID="{3A76AD05-95E5-F340-8728-37CBAD648560}" presName="rootComposite" presStyleCnt="0"/>
      <dgm:spPr/>
    </dgm:pt>
    <dgm:pt modelId="{A03AE5AA-A9F3-5949-BA96-8042E03424A2}" type="pres">
      <dgm:prSet presAssocID="{3A76AD05-95E5-F340-8728-37CBAD648560}" presName="rootText" presStyleLbl="node3" presStyleIdx="3" presStyleCnt="10" custScaleY="226284">
        <dgm:presLayoutVars>
          <dgm:chPref val="3"/>
        </dgm:presLayoutVars>
      </dgm:prSet>
      <dgm:spPr/>
    </dgm:pt>
    <dgm:pt modelId="{D93CBA38-802B-8045-AF48-260612028520}" type="pres">
      <dgm:prSet presAssocID="{3A76AD05-95E5-F340-8728-37CBAD648560}" presName="rootConnector" presStyleLbl="node3" presStyleIdx="3" presStyleCnt="10"/>
      <dgm:spPr/>
    </dgm:pt>
    <dgm:pt modelId="{D515E1AD-61B9-8D46-87C9-03472601817D}" type="pres">
      <dgm:prSet presAssocID="{3A76AD05-95E5-F340-8728-37CBAD648560}" presName="hierChild4" presStyleCnt="0"/>
      <dgm:spPr/>
    </dgm:pt>
    <dgm:pt modelId="{3D78522D-52A9-8843-9BF4-B3EF0E8C5258}" type="pres">
      <dgm:prSet presAssocID="{3A76AD05-95E5-F340-8728-37CBAD648560}" presName="hierChild5" presStyleCnt="0"/>
      <dgm:spPr/>
    </dgm:pt>
    <dgm:pt modelId="{740FDB5F-01F3-4546-8547-8085B02B9D48}" type="pres">
      <dgm:prSet presAssocID="{DBA6761B-C4C5-3C4D-9DD1-F8C92B0CDF97}" presName="hierChild5" presStyleCnt="0"/>
      <dgm:spPr/>
    </dgm:pt>
    <dgm:pt modelId="{AD6AA0F4-D9F8-B241-9E44-19D8865849FE}" type="pres">
      <dgm:prSet presAssocID="{7D8CC466-6D94-6946-99FD-E49A8B00D405}" presName="Name37" presStyleLbl="parChTrans1D2" presStyleIdx="2" presStyleCnt="6"/>
      <dgm:spPr/>
    </dgm:pt>
    <dgm:pt modelId="{76690349-791D-184F-8C64-D55B1046E88E}" type="pres">
      <dgm:prSet presAssocID="{A3F1F271-3F4F-0E4C-B746-1B4A23AF823D}" presName="hierRoot2" presStyleCnt="0">
        <dgm:presLayoutVars>
          <dgm:hierBranch val="init"/>
        </dgm:presLayoutVars>
      </dgm:prSet>
      <dgm:spPr/>
    </dgm:pt>
    <dgm:pt modelId="{4589B04F-081E-C84F-8922-118DE51A95DF}" type="pres">
      <dgm:prSet presAssocID="{A3F1F271-3F4F-0E4C-B746-1B4A23AF823D}" presName="rootComposite" presStyleCnt="0"/>
      <dgm:spPr/>
    </dgm:pt>
    <dgm:pt modelId="{ACF4866C-674B-5F43-8E8A-4A7BE1FBCC08}" type="pres">
      <dgm:prSet presAssocID="{A3F1F271-3F4F-0E4C-B746-1B4A23AF823D}" presName="rootText" presStyleLbl="node2" presStyleIdx="2" presStyleCnt="6">
        <dgm:presLayoutVars>
          <dgm:chPref val="3"/>
        </dgm:presLayoutVars>
      </dgm:prSet>
      <dgm:spPr/>
    </dgm:pt>
    <dgm:pt modelId="{3EADE6D1-6DDE-8340-9E7E-A5B4F1B24098}" type="pres">
      <dgm:prSet presAssocID="{A3F1F271-3F4F-0E4C-B746-1B4A23AF823D}" presName="rootConnector" presStyleLbl="node2" presStyleIdx="2" presStyleCnt="6"/>
      <dgm:spPr/>
    </dgm:pt>
    <dgm:pt modelId="{83667F77-BE0E-E545-A46F-9530D5AA4AC5}" type="pres">
      <dgm:prSet presAssocID="{A3F1F271-3F4F-0E4C-B746-1B4A23AF823D}" presName="hierChild4" presStyleCnt="0"/>
      <dgm:spPr/>
    </dgm:pt>
    <dgm:pt modelId="{C1082BB8-9907-FE4E-81D6-CE65212B3311}" type="pres">
      <dgm:prSet presAssocID="{EBA5DB3C-B717-B045-83FD-278673999525}" presName="Name37" presStyleLbl="parChTrans1D3" presStyleIdx="4" presStyleCnt="10"/>
      <dgm:spPr/>
    </dgm:pt>
    <dgm:pt modelId="{5FE8E670-BEE7-B649-BEB1-313431BAA110}" type="pres">
      <dgm:prSet presAssocID="{A9F25EB7-9593-904B-9CA2-D96BDDD45228}" presName="hierRoot2" presStyleCnt="0">
        <dgm:presLayoutVars>
          <dgm:hierBranch val="init"/>
        </dgm:presLayoutVars>
      </dgm:prSet>
      <dgm:spPr/>
    </dgm:pt>
    <dgm:pt modelId="{A5BC7208-6473-6440-BC72-FD8EC40E9F70}" type="pres">
      <dgm:prSet presAssocID="{A9F25EB7-9593-904B-9CA2-D96BDDD45228}" presName="rootComposite" presStyleCnt="0"/>
      <dgm:spPr/>
    </dgm:pt>
    <dgm:pt modelId="{6ADF7F32-3D08-6045-92BF-96F84F5ED42C}" type="pres">
      <dgm:prSet presAssocID="{A9F25EB7-9593-904B-9CA2-D96BDDD45228}" presName="rootText" presStyleLbl="node3" presStyleIdx="4" presStyleCnt="10" custScaleY="226284">
        <dgm:presLayoutVars>
          <dgm:chPref val="3"/>
        </dgm:presLayoutVars>
      </dgm:prSet>
      <dgm:spPr/>
    </dgm:pt>
    <dgm:pt modelId="{A664D8DB-2FED-CA41-ACAF-51E75269DA71}" type="pres">
      <dgm:prSet presAssocID="{A9F25EB7-9593-904B-9CA2-D96BDDD45228}" presName="rootConnector" presStyleLbl="node3" presStyleIdx="4" presStyleCnt="10"/>
      <dgm:spPr/>
    </dgm:pt>
    <dgm:pt modelId="{E6156D87-C0E3-C044-9C63-3F874D1FCB6E}" type="pres">
      <dgm:prSet presAssocID="{A9F25EB7-9593-904B-9CA2-D96BDDD45228}" presName="hierChild4" presStyleCnt="0"/>
      <dgm:spPr/>
    </dgm:pt>
    <dgm:pt modelId="{1E22DF8C-5DA5-444F-9F49-3663484FBB89}" type="pres">
      <dgm:prSet presAssocID="{A9F25EB7-9593-904B-9CA2-D96BDDD45228}" presName="hierChild5" presStyleCnt="0"/>
      <dgm:spPr/>
    </dgm:pt>
    <dgm:pt modelId="{94BE3345-8354-1746-B9D0-51D97CCE3426}" type="pres">
      <dgm:prSet presAssocID="{8F9864A0-F8E8-4D43-9595-DD06EFB7BA0C}" presName="Name37" presStyleLbl="parChTrans1D3" presStyleIdx="5" presStyleCnt="10"/>
      <dgm:spPr/>
    </dgm:pt>
    <dgm:pt modelId="{FFCA1969-2158-7E42-AC6A-DEA96BA8BB91}" type="pres">
      <dgm:prSet presAssocID="{15E7F59C-F70B-2848-A8B6-D693B24AA84B}" presName="hierRoot2" presStyleCnt="0">
        <dgm:presLayoutVars>
          <dgm:hierBranch val="init"/>
        </dgm:presLayoutVars>
      </dgm:prSet>
      <dgm:spPr/>
    </dgm:pt>
    <dgm:pt modelId="{B7E50DE1-6AF8-9E4A-81F7-8B5855BFF162}" type="pres">
      <dgm:prSet presAssocID="{15E7F59C-F70B-2848-A8B6-D693B24AA84B}" presName="rootComposite" presStyleCnt="0"/>
      <dgm:spPr/>
    </dgm:pt>
    <dgm:pt modelId="{7DE63ACD-1BF2-7841-AB21-CCB0F542295C}" type="pres">
      <dgm:prSet presAssocID="{15E7F59C-F70B-2848-A8B6-D693B24AA84B}" presName="rootText" presStyleLbl="node3" presStyleIdx="5" presStyleCnt="10" custScaleY="226284">
        <dgm:presLayoutVars>
          <dgm:chPref val="3"/>
        </dgm:presLayoutVars>
      </dgm:prSet>
      <dgm:spPr/>
    </dgm:pt>
    <dgm:pt modelId="{4D5D1464-CF5A-914F-8282-4F0C5945C1F1}" type="pres">
      <dgm:prSet presAssocID="{15E7F59C-F70B-2848-A8B6-D693B24AA84B}" presName="rootConnector" presStyleLbl="node3" presStyleIdx="5" presStyleCnt="10"/>
      <dgm:spPr/>
    </dgm:pt>
    <dgm:pt modelId="{353E58B0-4F46-5140-8DF4-DF5648A55D86}" type="pres">
      <dgm:prSet presAssocID="{15E7F59C-F70B-2848-A8B6-D693B24AA84B}" presName="hierChild4" presStyleCnt="0"/>
      <dgm:spPr/>
    </dgm:pt>
    <dgm:pt modelId="{EF6FBF00-15FD-6448-98FF-665B9FC12759}" type="pres">
      <dgm:prSet presAssocID="{15E7F59C-F70B-2848-A8B6-D693B24AA84B}" presName="hierChild5" presStyleCnt="0"/>
      <dgm:spPr/>
    </dgm:pt>
    <dgm:pt modelId="{81B7E18B-3595-6D42-91FF-D851D9D2D3B3}" type="pres">
      <dgm:prSet presAssocID="{A3F1F271-3F4F-0E4C-B746-1B4A23AF823D}" presName="hierChild5" presStyleCnt="0"/>
      <dgm:spPr/>
    </dgm:pt>
    <dgm:pt modelId="{6A67F47E-C1E6-4142-95AC-96061C937B7C}" type="pres">
      <dgm:prSet presAssocID="{5EE76E92-763F-8043-A4A0-B0B544172259}" presName="Name37" presStyleLbl="parChTrans1D2" presStyleIdx="3" presStyleCnt="6"/>
      <dgm:spPr/>
    </dgm:pt>
    <dgm:pt modelId="{7EC276E1-F695-2746-A53B-F3580DE3246F}" type="pres">
      <dgm:prSet presAssocID="{4776C431-7FDB-5A4B-8A25-7809B8A2A846}" presName="hierRoot2" presStyleCnt="0">
        <dgm:presLayoutVars>
          <dgm:hierBranch val="init"/>
        </dgm:presLayoutVars>
      </dgm:prSet>
      <dgm:spPr/>
    </dgm:pt>
    <dgm:pt modelId="{947AED77-7384-8746-B173-1812E4490C82}" type="pres">
      <dgm:prSet presAssocID="{4776C431-7FDB-5A4B-8A25-7809B8A2A846}" presName="rootComposite" presStyleCnt="0"/>
      <dgm:spPr/>
    </dgm:pt>
    <dgm:pt modelId="{21DF1D86-10A5-1E4D-9D1F-4DCDF837A457}" type="pres">
      <dgm:prSet presAssocID="{4776C431-7FDB-5A4B-8A25-7809B8A2A846}" presName="rootText" presStyleLbl="node2" presStyleIdx="3" presStyleCnt="6">
        <dgm:presLayoutVars>
          <dgm:chPref val="3"/>
        </dgm:presLayoutVars>
      </dgm:prSet>
      <dgm:spPr/>
    </dgm:pt>
    <dgm:pt modelId="{105B0A5D-36B8-E94C-AD4D-BC876662CFD3}" type="pres">
      <dgm:prSet presAssocID="{4776C431-7FDB-5A4B-8A25-7809B8A2A846}" presName="rootConnector" presStyleLbl="node2" presStyleIdx="3" presStyleCnt="6"/>
      <dgm:spPr/>
    </dgm:pt>
    <dgm:pt modelId="{1AC6F14C-EAA1-5347-A415-4A37E2784D26}" type="pres">
      <dgm:prSet presAssocID="{4776C431-7FDB-5A4B-8A25-7809B8A2A846}" presName="hierChild4" presStyleCnt="0"/>
      <dgm:spPr/>
    </dgm:pt>
    <dgm:pt modelId="{281AAB63-0F66-4440-ACF2-CC0AB4247915}" type="pres">
      <dgm:prSet presAssocID="{BDE54BDB-60A7-9844-B3EF-4B777460C18B}" presName="Name37" presStyleLbl="parChTrans1D3" presStyleIdx="6" presStyleCnt="10"/>
      <dgm:spPr/>
    </dgm:pt>
    <dgm:pt modelId="{E431ACC4-41D8-7944-B258-D199C97A540E}" type="pres">
      <dgm:prSet presAssocID="{87EC5A22-DE86-854B-BA03-7A7C09143145}" presName="hierRoot2" presStyleCnt="0">
        <dgm:presLayoutVars>
          <dgm:hierBranch val="init"/>
        </dgm:presLayoutVars>
      </dgm:prSet>
      <dgm:spPr/>
    </dgm:pt>
    <dgm:pt modelId="{FF24E5C9-91FA-FE4D-A291-15A296ACF6BD}" type="pres">
      <dgm:prSet presAssocID="{87EC5A22-DE86-854B-BA03-7A7C09143145}" presName="rootComposite" presStyleCnt="0"/>
      <dgm:spPr/>
    </dgm:pt>
    <dgm:pt modelId="{ED518EC4-A0F2-EF47-B44A-1AAEFD0934D8}" type="pres">
      <dgm:prSet presAssocID="{87EC5A22-DE86-854B-BA03-7A7C09143145}" presName="rootText" presStyleLbl="node3" presStyleIdx="6" presStyleCnt="10" custScaleY="226284">
        <dgm:presLayoutVars>
          <dgm:chPref val="3"/>
        </dgm:presLayoutVars>
      </dgm:prSet>
      <dgm:spPr/>
    </dgm:pt>
    <dgm:pt modelId="{2411496D-7B93-C14D-8AAB-6A4B57F6AE17}" type="pres">
      <dgm:prSet presAssocID="{87EC5A22-DE86-854B-BA03-7A7C09143145}" presName="rootConnector" presStyleLbl="node3" presStyleIdx="6" presStyleCnt="10"/>
      <dgm:spPr/>
    </dgm:pt>
    <dgm:pt modelId="{B66C6581-33AC-FF49-8949-04B500ECC0D6}" type="pres">
      <dgm:prSet presAssocID="{87EC5A22-DE86-854B-BA03-7A7C09143145}" presName="hierChild4" presStyleCnt="0"/>
      <dgm:spPr/>
    </dgm:pt>
    <dgm:pt modelId="{86D3CD41-3C03-DB48-B79D-33EB576AFB59}" type="pres">
      <dgm:prSet presAssocID="{87EC5A22-DE86-854B-BA03-7A7C09143145}" presName="hierChild5" presStyleCnt="0"/>
      <dgm:spPr/>
    </dgm:pt>
    <dgm:pt modelId="{460B486C-F3C7-EB42-8E39-D1E3D5233E36}" type="pres">
      <dgm:prSet presAssocID="{4776C431-7FDB-5A4B-8A25-7809B8A2A846}" presName="hierChild5" presStyleCnt="0"/>
      <dgm:spPr/>
    </dgm:pt>
    <dgm:pt modelId="{2E726BE0-3B96-6C4D-B91A-EF2D5ECA08C0}" type="pres">
      <dgm:prSet presAssocID="{E8B31E8A-EF51-B846-8065-2F92152E4270}" presName="Name37" presStyleLbl="parChTrans1D2" presStyleIdx="4" presStyleCnt="6"/>
      <dgm:spPr/>
    </dgm:pt>
    <dgm:pt modelId="{A61F73B9-1A45-8348-A83A-EEFB818D449E}" type="pres">
      <dgm:prSet presAssocID="{20270089-862B-BC42-A6B0-890C2E37BA7A}" presName="hierRoot2" presStyleCnt="0">
        <dgm:presLayoutVars>
          <dgm:hierBranch val="init"/>
        </dgm:presLayoutVars>
      </dgm:prSet>
      <dgm:spPr/>
    </dgm:pt>
    <dgm:pt modelId="{EB91E8FE-C6CB-964E-8B15-6833DB596AEB}" type="pres">
      <dgm:prSet presAssocID="{20270089-862B-BC42-A6B0-890C2E37BA7A}" presName="rootComposite" presStyleCnt="0"/>
      <dgm:spPr/>
    </dgm:pt>
    <dgm:pt modelId="{E2A343FB-03C4-C148-99A8-7D1B824A9159}" type="pres">
      <dgm:prSet presAssocID="{20270089-862B-BC42-A6B0-890C2E37BA7A}" presName="rootText" presStyleLbl="node2" presStyleIdx="4" presStyleCnt="6">
        <dgm:presLayoutVars>
          <dgm:chPref val="3"/>
        </dgm:presLayoutVars>
      </dgm:prSet>
      <dgm:spPr/>
    </dgm:pt>
    <dgm:pt modelId="{8C59F6A2-E2B4-144D-B0BC-CF2103569F60}" type="pres">
      <dgm:prSet presAssocID="{20270089-862B-BC42-A6B0-890C2E37BA7A}" presName="rootConnector" presStyleLbl="node2" presStyleIdx="4" presStyleCnt="6"/>
      <dgm:spPr/>
    </dgm:pt>
    <dgm:pt modelId="{86E05389-EE69-8443-BF3E-131385EC34C4}" type="pres">
      <dgm:prSet presAssocID="{20270089-862B-BC42-A6B0-890C2E37BA7A}" presName="hierChild4" presStyleCnt="0"/>
      <dgm:spPr/>
    </dgm:pt>
    <dgm:pt modelId="{25357BD1-64EA-FC47-A85C-935A46805C0B}" type="pres">
      <dgm:prSet presAssocID="{3527CDB4-97B4-AC48-B75C-69B4E76849FC}" presName="Name37" presStyleLbl="parChTrans1D3" presStyleIdx="7" presStyleCnt="10"/>
      <dgm:spPr/>
    </dgm:pt>
    <dgm:pt modelId="{0BD242A1-C971-8841-A71E-0F5D6E4AA86A}" type="pres">
      <dgm:prSet presAssocID="{784F5206-8C1F-4044-96F6-A1862BF15228}" presName="hierRoot2" presStyleCnt="0">
        <dgm:presLayoutVars>
          <dgm:hierBranch val="init"/>
        </dgm:presLayoutVars>
      </dgm:prSet>
      <dgm:spPr/>
    </dgm:pt>
    <dgm:pt modelId="{87858A24-651B-BD45-B5BC-0F3ED891B21A}" type="pres">
      <dgm:prSet presAssocID="{784F5206-8C1F-4044-96F6-A1862BF15228}" presName="rootComposite" presStyleCnt="0"/>
      <dgm:spPr/>
    </dgm:pt>
    <dgm:pt modelId="{95406147-7FE5-B545-B401-7CDA34D271FD}" type="pres">
      <dgm:prSet presAssocID="{784F5206-8C1F-4044-96F6-A1862BF15228}" presName="rootText" presStyleLbl="node3" presStyleIdx="7" presStyleCnt="10" custScaleY="226284">
        <dgm:presLayoutVars>
          <dgm:chPref val="3"/>
        </dgm:presLayoutVars>
      </dgm:prSet>
      <dgm:spPr/>
    </dgm:pt>
    <dgm:pt modelId="{7209E9B9-AC42-2A44-BAD2-B2613FCC4CF7}" type="pres">
      <dgm:prSet presAssocID="{784F5206-8C1F-4044-96F6-A1862BF15228}" presName="rootConnector" presStyleLbl="node3" presStyleIdx="7" presStyleCnt="10"/>
      <dgm:spPr/>
    </dgm:pt>
    <dgm:pt modelId="{6D8FA969-CD86-3544-93E1-EDB2B363D235}" type="pres">
      <dgm:prSet presAssocID="{784F5206-8C1F-4044-96F6-A1862BF15228}" presName="hierChild4" presStyleCnt="0"/>
      <dgm:spPr/>
    </dgm:pt>
    <dgm:pt modelId="{532F7B9B-036E-5C41-97E6-3890132B1AE5}" type="pres">
      <dgm:prSet presAssocID="{784F5206-8C1F-4044-96F6-A1862BF15228}" presName="hierChild5" presStyleCnt="0"/>
      <dgm:spPr/>
    </dgm:pt>
    <dgm:pt modelId="{BA383652-68C5-1540-8D0D-154AB8901A71}" type="pres">
      <dgm:prSet presAssocID="{20270089-862B-BC42-A6B0-890C2E37BA7A}" presName="hierChild5" presStyleCnt="0"/>
      <dgm:spPr/>
    </dgm:pt>
    <dgm:pt modelId="{DE565427-7EBA-AB4C-9FD6-F7A2C8726EC5}" type="pres">
      <dgm:prSet presAssocID="{62176AF4-27C7-CD49-A078-844946D60D98}" presName="Name37" presStyleLbl="parChTrans1D2" presStyleIdx="5" presStyleCnt="6"/>
      <dgm:spPr/>
    </dgm:pt>
    <dgm:pt modelId="{1028B39B-C907-8940-98AD-37F26EEFB0B7}" type="pres">
      <dgm:prSet presAssocID="{CA766D9D-70DE-7F44-990C-16FB73BA93DF}" presName="hierRoot2" presStyleCnt="0">
        <dgm:presLayoutVars>
          <dgm:hierBranch val="init"/>
        </dgm:presLayoutVars>
      </dgm:prSet>
      <dgm:spPr/>
    </dgm:pt>
    <dgm:pt modelId="{1F3152FC-9CB4-334E-900E-02E46EE170AD}" type="pres">
      <dgm:prSet presAssocID="{CA766D9D-70DE-7F44-990C-16FB73BA93DF}" presName="rootComposite" presStyleCnt="0"/>
      <dgm:spPr/>
    </dgm:pt>
    <dgm:pt modelId="{65CE4524-D43B-BE44-B312-BD8E23DDE72B}" type="pres">
      <dgm:prSet presAssocID="{CA766D9D-70DE-7F44-990C-16FB73BA93DF}" presName="rootText" presStyleLbl="node2" presStyleIdx="5" presStyleCnt="6">
        <dgm:presLayoutVars>
          <dgm:chPref val="3"/>
        </dgm:presLayoutVars>
      </dgm:prSet>
      <dgm:spPr/>
    </dgm:pt>
    <dgm:pt modelId="{ED9B2D43-6B58-244B-AFC4-EAE5A098AAD8}" type="pres">
      <dgm:prSet presAssocID="{CA766D9D-70DE-7F44-990C-16FB73BA93DF}" presName="rootConnector" presStyleLbl="node2" presStyleIdx="5" presStyleCnt="6"/>
      <dgm:spPr/>
    </dgm:pt>
    <dgm:pt modelId="{FDF06D48-042A-FA48-B297-BC380052514C}" type="pres">
      <dgm:prSet presAssocID="{CA766D9D-70DE-7F44-990C-16FB73BA93DF}" presName="hierChild4" presStyleCnt="0"/>
      <dgm:spPr/>
    </dgm:pt>
    <dgm:pt modelId="{690E22BB-2EDD-2D46-92E6-0BD890A2F220}" type="pres">
      <dgm:prSet presAssocID="{51BC697D-B6A6-5E47-B94C-7B224E42827C}" presName="Name37" presStyleLbl="parChTrans1D3" presStyleIdx="8" presStyleCnt="10"/>
      <dgm:spPr/>
    </dgm:pt>
    <dgm:pt modelId="{638C53DC-8056-0841-B0D3-A141C49C5E56}" type="pres">
      <dgm:prSet presAssocID="{B788B918-8D29-7A4C-B423-55AB4580586A}" presName="hierRoot2" presStyleCnt="0">
        <dgm:presLayoutVars>
          <dgm:hierBranch val="init"/>
        </dgm:presLayoutVars>
      </dgm:prSet>
      <dgm:spPr/>
    </dgm:pt>
    <dgm:pt modelId="{FDD162CB-56A5-CA44-A23F-B9BB91B30325}" type="pres">
      <dgm:prSet presAssocID="{B788B918-8D29-7A4C-B423-55AB4580586A}" presName="rootComposite" presStyleCnt="0"/>
      <dgm:spPr/>
    </dgm:pt>
    <dgm:pt modelId="{EDDF9B4F-0F91-C240-A32F-2D018CAB8012}" type="pres">
      <dgm:prSet presAssocID="{B788B918-8D29-7A4C-B423-55AB4580586A}" presName="rootText" presStyleLbl="node3" presStyleIdx="8" presStyleCnt="10" custScaleY="226284">
        <dgm:presLayoutVars>
          <dgm:chPref val="3"/>
        </dgm:presLayoutVars>
      </dgm:prSet>
      <dgm:spPr/>
    </dgm:pt>
    <dgm:pt modelId="{23AE039A-4B40-4947-AF95-8D0D015A895B}" type="pres">
      <dgm:prSet presAssocID="{B788B918-8D29-7A4C-B423-55AB4580586A}" presName="rootConnector" presStyleLbl="node3" presStyleIdx="8" presStyleCnt="10"/>
      <dgm:spPr/>
    </dgm:pt>
    <dgm:pt modelId="{C7B44A83-7B3E-BC46-ACE1-385896DF3F5D}" type="pres">
      <dgm:prSet presAssocID="{B788B918-8D29-7A4C-B423-55AB4580586A}" presName="hierChild4" presStyleCnt="0"/>
      <dgm:spPr/>
    </dgm:pt>
    <dgm:pt modelId="{7F8E7B64-6591-D543-B10E-BA6F52677C5B}" type="pres">
      <dgm:prSet presAssocID="{B788B918-8D29-7A4C-B423-55AB4580586A}" presName="hierChild5" presStyleCnt="0"/>
      <dgm:spPr/>
    </dgm:pt>
    <dgm:pt modelId="{A03FAA38-EFF0-7145-947E-E8E30E75F6A2}" type="pres">
      <dgm:prSet presAssocID="{46FFAA8F-D90B-5348-9C86-84B0563208D3}" presName="Name37" presStyleLbl="parChTrans1D3" presStyleIdx="9" presStyleCnt="10"/>
      <dgm:spPr/>
    </dgm:pt>
    <dgm:pt modelId="{8DCC9F46-1362-5949-AE74-FB097EA68D89}" type="pres">
      <dgm:prSet presAssocID="{21630C3E-CB53-3B41-AFF1-AA62CA62C9FA}" presName="hierRoot2" presStyleCnt="0">
        <dgm:presLayoutVars>
          <dgm:hierBranch val="init"/>
        </dgm:presLayoutVars>
      </dgm:prSet>
      <dgm:spPr/>
    </dgm:pt>
    <dgm:pt modelId="{23755D10-2425-BE46-9931-08C38A35B578}" type="pres">
      <dgm:prSet presAssocID="{21630C3E-CB53-3B41-AFF1-AA62CA62C9FA}" presName="rootComposite" presStyleCnt="0"/>
      <dgm:spPr/>
    </dgm:pt>
    <dgm:pt modelId="{EBEC0273-D6D0-4441-AB8A-970CECCA4768}" type="pres">
      <dgm:prSet presAssocID="{21630C3E-CB53-3B41-AFF1-AA62CA62C9FA}" presName="rootText" presStyleLbl="node3" presStyleIdx="9" presStyleCnt="10" custScaleY="226284">
        <dgm:presLayoutVars>
          <dgm:chPref val="3"/>
        </dgm:presLayoutVars>
      </dgm:prSet>
      <dgm:spPr/>
    </dgm:pt>
    <dgm:pt modelId="{31638E28-87FE-424E-8010-E296C11E307E}" type="pres">
      <dgm:prSet presAssocID="{21630C3E-CB53-3B41-AFF1-AA62CA62C9FA}" presName="rootConnector" presStyleLbl="node3" presStyleIdx="9" presStyleCnt="10"/>
      <dgm:spPr/>
    </dgm:pt>
    <dgm:pt modelId="{7F3ECBED-7CB2-AD4E-810D-F4EBA7E7E12D}" type="pres">
      <dgm:prSet presAssocID="{21630C3E-CB53-3B41-AFF1-AA62CA62C9FA}" presName="hierChild4" presStyleCnt="0"/>
      <dgm:spPr/>
    </dgm:pt>
    <dgm:pt modelId="{6384DA53-F157-6B4F-8F42-04E0D34F8C20}" type="pres">
      <dgm:prSet presAssocID="{21630C3E-CB53-3B41-AFF1-AA62CA62C9FA}" presName="hierChild5" presStyleCnt="0"/>
      <dgm:spPr/>
    </dgm:pt>
    <dgm:pt modelId="{D5FDB525-147C-2E46-BFED-6B9846AF9587}" type="pres">
      <dgm:prSet presAssocID="{CA766D9D-70DE-7F44-990C-16FB73BA93DF}" presName="hierChild5" presStyleCnt="0"/>
      <dgm:spPr/>
    </dgm:pt>
    <dgm:pt modelId="{9D7F94D7-A2CB-0F44-B198-C505FE895483}" type="pres">
      <dgm:prSet presAssocID="{012D9EB0-23DE-6A45-8A79-BEC3416AD525}" presName="hierChild3" presStyleCnt="0"/>
      <dgm:spPr/>
    </dgm:pt>
  </dgm:ptLst>
  <dgm:cxnLst>
    <dgm:cxn modelId="{C08F4A03-A3C2-9C48-8E48-61EB8303D755}" srcId="{4776C431-7FDB-5A4B-8A25-7809B8A2A846}" destId="{87EC5A22-DE86-854B-BA03-7A7C09143145}" srcOrd="0" destOrd="0" parTransId="{BDE54BDB-60A7-9844-B3EF-4B777460C18B}" sibTransId="{E81B2357-8132-5C48-8B6A-A247955BC6DB}"/>
    <dgm:cxn modelId="{43049703-F8A4-E74E-A894-DBCAFBF844DA}" type="presOf" srcId="{784F5206-8C1F-4044-96F6-A1862BF15228}" destId="{95406147-7FE5-B545-B401-7CDA34D271FD}" srcOrd="0" destOrd="0" presId="urn:microsoft.com/office/officeart/2005/8/layout/orgChart1"/>
    <dgm:cxn modelId="{FC9DD809-1B63-BC48-AC95-B5AA2B58657B}" type="presOf" srcId="{56BB60C7-8216-A049-A052-23DC1903F5E8}" destId="{E0AE9FDC-D9E0-6F4A-861F-919C19E8C8AF}" srcOrd="0" destOrd="0" presId="urn:microsoft.com/office/officeart/2005/8/layout/orgChart1"/>
    <dgm:cxn modelId="{F008AC0B-CC67-9E4B-85B1-6A91714EAEB5}" type="presOf" srcId="{A9F25EB7-9593-904B-9CA2-D96BDDD45228}" destId="{A664D8DB-2FED-CA41-ACAF-51E75269DA71}" srcOrd="1" destOrd="0" presId="urn:microsoft.com/office/officeart/2005/8/layout/orgChart1"/>
    <dgm:cxn modelId="{240BA70C-410F-3742-8166-DF6D5E80F078}" type="presOf" srcId="{DBA6761B-C4C5-3C4D-9DD1-F8C92B0CDF97}" destId="{1595679C-9573-5442-B433-DE4F8B1DCC39}" srcOrd="1" destOrd="0" presId="urn:microsoft.com/office/officeart/2005/8/layout/orgChart1"/>
    <dgm:cxn modelId="{EBE4540D-848C-814D-A73B-9803BD252BAD}" type="presOf" srcId="{EBA5DB3C-B717-B045-83FD-278673999525}" destId="{C1082BB8-9907-FE4E-81D6-CE65212B3311}" srcOrd="0" destOrd="0" presId="urn:microsoft.com/office/officeart/2005/8/layout/orgChart1"/>
    <dgm:cxn modelId="{CB76F110-3E20-C44D-A522-9628E3BAC41C}" type="presOf" srcId="{A9F25EB7-9593-904B-9CA2-D96BDDD45228}" destId="{6ADF7F32-3D08-6045-92BF-96F84F5ED42C}" srcOrd="0" destOrd="0" presId="urn:microsoft.com/office/officeart/2005/8/layout/orgChart1"/>
    <dgm:cxn modelId="{FC264313-9725-1044-ACEF-A0CD38E8F0CA}" type="presOf" srcId="{012D9EB0-23DE-6A45-8A79-BEC3416AD525}" destId="{C7A03429-A1B7-C343-9FB6-17882A031324}" srcOrd="1" destOrd="0" presId="urn:microsoft.com/office/officeart/2005/8/layout/orgChart1"/>
    <dgm:cxn modelId="{49014014-D0C4-9E41-A150-FB648FA0C377}" type="presOf" srcId="{BDE54BDB-60A7-9844-B3EF-4B777460C18B}" destId="{281AAB63-0F66-4440-ACF2-CC0AB4247915}" srcOrd="0" destOrd="0" presId="urn:microsoft.com/office/officeart/2005/8/layout/orgChart1"/>
    <dgm:cxn modelId="{482BF524-EC33-4741-99D6-76985133A7D3}" type="presOf" srcId="{FB038EF3-0F49-E44E-A35F-720BEA9BCDCA}" destId="{D7E45126-978F-774B-8242-DBE673DE88FF}" srcOrd="0" destOrd="0" presId="urn:microsoft.com/office/officeart/2005/8/layout/orgChart1"/>
    <dgm:cxn modelId="{A100E22B-FB70-8547-9266-EE110B051B1B}" type="presOf" srcId="{FB038EF3-0F49-E44E-A35F-720BEA9BCDCA}" destId="{D77C884D-E628-9346-AD5A-42986AC33A3D}" srcOrd="1" destOrd="0" presId="urn:microsoft.com/office/officeart/2005/8/layout/orgChart1"/>
    <dgm:cxn modelId="{CD74882C-BD7F-734E-BBC0-F557C82071FA}" type="presOf" srcId="{A3F1F271-3F4F-0E4C-B746-1B4A23AF823D}" destId="{ACF4866C-674B-5F43-8E8A-4A7BE1FBCC08}" srcOrd="0" destOrd="0" presId="urn:microsoft.com/office/officeart/2005/8/layout/orgChart1"/>
    <dgm:cxn modelId="{B8F49E2D-930F-914D-BF86-C0E83FE88668}" type="presOf" srcId="{98A08D0F-438B-F142-BF99-31926137D2ED}" destId="{A71223B8-ED7B-8D46-A455-F257842943DF}" srcOrd="0" destOrd="0" presId="urn:microsoft.com/office/officeart/2005/8/layout/orgChart1"/>
    <dgm:cxn modelId="{C7A51D34-5F6D-EB4F-ACE9-5168B258039C}" type="presOf" srcId="{20270089-862B-BC42-A6B0-890C2E37BA7A}" destId="{8C59F6A2-E2B4-144D-B0BC-CF2103569F60}" srcOrd="1" destOrd="0" presId="urn:microsoft.com/office/officeart/2005/8/layout/orgChart1"/>
    <dgm:cxn modelId="{01889B35-51F1-9F41-A71D-291AB91CA491}" type="presOf" srcId="{784F5206-8C1F-4044-96F6-A1862BF15228}" destId="{7209E9B9-AC42-2A44-BAD2-B2613FCC4CF7}" srcOrd="1" destOrd="0" presId="urn:microsoft.com/office/officeart/2005/8/layout/orgChart1"/>
    <dgm:cxn modelId="{C856BA36-1065-1A4E-A955-3363C6184015}" srcId="{20270089-862B-BC42-A6B0-890C2E37BA7A}" destId="{784F5206-8C1F-4044-96F6-A1862BF15228}" srcOrd="0" destOrd="0" parTransId="{3527CDB4-97B4-AC48-B75C-69B4E76849FC}" sibTransId="{1C4FC236-51DC-8341-8AD0-180DA4171EE3}"/>
    <dgm:cxn modelId="{BAA9253C-55EB-0146-9DC7-46BDF5363DC1}" type="presOf" srcId="{21630C3E-CB53-3B41-AFF1-AA62CA62C9FA}" destId="{31638E28-87FE-424E-8010-E296C11E307E}" srcOrd="1" destOrd="0" presId="urn:microsoft.com/office/officeart/2005/8/layout/orgChart1"/>
    <dgm:cxn modelId="{CF132B3F-C5D9-7448-8B21-1831DA03FF0B}" type="presOf" srcId="{842948AA-9620-2148-BF43-34B85DE41F93}" destId="{AFA7640D-D7CB-2F44-A4BF-44B65D34C347}" srcOrd="0" destOrd="0" presId="urn:microsoft.com/office/officeart/2005/8/layout/orgChart1"/>
    <dgm:cxn modelId="{4E579144-B17B-E646-9EF3-F245E0675732}" type="presOf" srcId="{3A76AD05-95E5-F340-8728-37CBAD648560}" destId="{D93CBA38-802B-8045-AF48-260612028520}" srcOrd="1" destOrd="0" presId="urn:microsoft.com/office/officeart/2005/8/layout/orgChart1"/>
    <dgm:cxn modelId="{7F87FD44-CDE2-C345-9AE9-78A3205ED76C}" type="presOf" srcId="{D13BA419-EB23-5C44-B309-CA3B2399E03E}" destId="{46316B6D-3E99-2043-9F89-C589C9EE19B0}" srcOrd="0" destOrd="0" presId="urn:microsoft.com/office/officeart/2005/8/layout/orgChart1"/>
    <dgm:cxn modelId="{E3D41747-F101-1845-8668-D80DD12D9DC1}" type="presOf" srcId="{21630C3E-CB53-3B41-AFF1-AA62CA62C9FA}" destId="{EBEC0273-D6D0-4441-AB8A-970CECCA4768}" srcOrd="0" destOrd="0" presId="urn:microsoft.com/office/officeart/2005/8/layout/orgChart1"/>
    <dgm:cxn modelId="{A844FA47-FEC8-4745-9510-8FC3FEA978BB}" srcId="{DBA6761B-C4C5-3C4D-9DD1-F8C92B0CDF97}" destId="{CCD8335F-F908-7F49-A260-F648F974674E}" srcOrd="0" destOrd="0" parTransId="{842948AA-9620-2148-BF43-34B85DE41F93}" sibTransId="{9B1C5D7E-CFAE-1345-BE96-F2B8A073F3EF}"/>
    <dgm:cxn modelId="{4731BA49-43DF-634A-A45E-D06E7EE961C9}" type="presOf" srcId="{AE457E6D-8726-4A4E-B172-8F0573AE0EA4}" destId="{344715D0-0953-504D-B08D-BE5E271989E4}" srcOrd="0" destOrd="0" presId="urn:microsoft.com/office/officeart/2005/8/layout/orgChart1"/>
    <dgm:cxn modelId="{3C12F149-4F56-064C-AFFD-A8A0694EB329}" srcId="{A3F1F271-3F4F-0E4C-B746-1B4A23AF823D}" destId="{A9F25EB7-9593-904B-9CA2-D96BDDD45228}" srcOrd="0" destOrd="0" parTransId="{EBA5DB3C-B717-B045-83FD-278673999525}" sibTransId="{4BAEDFB7-3DDB-D642-B041-E3B362F79DE5}"/>
    <dgm:cxn modelId="{6D2AC54E-24C9-D841-86C7-02A0570EC325}" type="presOf" srcId="{3527CDB4-97B4-AC48-B75C-69B4E76849FC}" destId="{25357BD1-64EA-FC47-A85C-935A46805C0B}" srcOrd="0" destOrd="0" presId="urn:microsoft.com/office/officeart/2005/8/layout/orgChart1"/>
    <dgm:cxn modelId="{B8460556-2FF7-014B-8EF9-0A9846C9520B}" type="presOf" srcId="{D13BA419-EB23-5C44-B309-CA3B2399E03E}" destId="{B07CE29F-35E6-8440-A8FF-8FE145F51169}" srcOrd="1" destOrd="0" presId="urn:microsoft.com/office/officeart/2005/8/layout/orgChart1"/>
    <dgm:cxn modelId="{870F3F5C-F590-D246-A82F-F8C7BC8658D8}" type="presOf" srcId="{012D9EB0-23DE-6A45-8A79-BEC3416AD525}" destId="{559C4F09-E197-A641-8CF6-8D169C8B0F65}" srcOrd="0" destOrd="0" presId="urn:microsoft.com/office/officeart/2005/8/layout/orgChart1"/>
    <dgm:cxn modelId="{3D53235E-4D56-2142-B649-95BEF6381A58}" srcId="{012D9EB0-23DE-6A45-8A79-BEC3416AD525}" destId="{4776C431-7FDB-5A4B-8A25-7809B8A2A846}" srcOrd="3" destOrd="0" parTransId="{5EE76E92-763F-8043-A4A0-B0B544172259}" sibTransId="{BF50D61B-3FA2-874E-BF66-E80ECA043DB4}"/>
    <dgm:cxn modelId="{35E1E569-22EA-2549-9F81-F5213B649BB3}" type="presOf" srcId="{3A76AD05-95E5-F340-8728-37CBAD648560}" destId="{A03AE5AA-A9F3-5949-BA96-8042E03424A2}" srcOrd="0" destOrd="0" presId="urn:microsoft.com/office/officeart/2005/8/layout/orgChart1"/>
    <dgm:cxn modelId="{7771A06A-72A2-AD4A-B8E2-2251471F4F48}" type="presOf" srcId="{15E7F59C-F70B-2848-A8B6-D693B24AA84B}" destId="{4D5D1464-CF5A-914F-8282-4F0C5945C1F1}" srcOrd="1" destOrd="0" presId="urn:microsoft.com/office/officeart/2005/8/layout/orgChart1"/>
    <dgm:cxn modelId="{A6E5046C-C932-6A42-A1E9-C1CF5ECC39E8}" type="presOf" srcId="{4776C431-7FDB-5A4B-8A25-7809B8A2A846}" destId="{21DF1D86-10A5-1E4D-9D1F-4DCDF837A457}" srcOrd="0" destOrd="0" presId="urn:microsoft.com/office/officeart/2005/8/layout/orgChart1"/>
    <dgm:cxn modelId="{D827F36E-D9CF-1F48-9570-EA7C78B29759}" type="presOf" srcId="{46FFAA8F-D90B-5348-9C86-84B0563208D3}" destId="{A03FAA38-EFF0-7145-947E-E8E30E75F6A2}" srcOrd="0" destOrd="0" presId="urn:microsoft.com/office/officeart/2005/8/layout/orgChart1"/>
    <dgm:cxn modelId="{211A5774-7F15-F343-9416-1CFB45F5B13D}" type="presOf" srcId="{D9B4DD69-A2A7-5044-8607-9DA2F450E6F7}" destId="{E9178A5A-4B13-1F49-815C-3DDD67C284C5}" srcOrd="0" destOrd="0" presId="urn:microsoft.com/office/officeart/2005/8/layout/orgChart1"/>
    <dgm:cxn modelId="{AFAA9774-BF94-8A4B-B4E8-01CB8FE39F1E}" srcId="{A3F1F271-3F4F-0E4C-B746-1B4A23AF823D}" destId="{15E7F59C-F70B-2848-A8B6-D693B24AA84B}" srcOrd="1" destOrd="0" parTransId="{8F9864A0-F8E8-4D43-9595-DD06EFB7BA0C}" sibTransId="{CBA68AD0-C5D3-CD41-A63E-602AE9043074}"/>
    <dgm:cxn modelId="{2F3B807A-0B1F-1942-8522-EC1A1419CCFA}" type="presOf" srcId="{15E7F59C-F70B-2848-A8B6-D693B24AA84B}" destId="{7DE63ACD-1BF2-7841-AB21-CCB0F542295C}" srcOrd="0" destOrd="0" presId="urn:microsoft.com/office/officeart/2005/8/layout/orgChart1"/>
    <dgm:cxn modelId="{A3C00C7C-6758-E145-BC6A-0E5BF27D2CBA}" type="presOf" srcId="{CCD8335F-F908-7F49-A260-F648F974674E}" destId="{31D1CC81-E82D-A645-B038-85517E83FECA}" srcOrd="1" destOrd="0" presId="urn:microsoft.com/office/officeart/2005/8/layout/orgChart1"/>
    <dgm:cxn modelId="{D08AA181-788B-944A-A343-416AC752D7B1}" type="presOf" srcId="{CCD8335F-F908-7F49-A260-F648F974674E}" destId="{AE636CEF-957F-714F-95BD-D8A20C598280}" srcOrd="0" destOrd="0" presId="urn:microsoft.com/office/officeart/2005/8/layout/orgChart1"/>
    <dgm:cxn modelId="{9B3CB886-51D2-D642-9F0C-14E1FCF2CA60}" srcId="{012D9EB0-23DE-6A45-8A79-BEC3416AD525}" destId="{A3F1F271-3F4F-0E4C-B746-1B4A23AF823D}" srcOrd="2" destOrd="0" parTransId="{7D8CC466-6D94-6946-99FD-E49A8B00D405}" sibTransId="{5814A541-99FC-5B47-AFFD-4B3E57ACC107}"/>
    <dgm:cxn modelId="{585FF786-668F-D443-9301-EB3715892C13}" srcId="{FB038EF3-0F49-E44E-A35F-720BEA9BCDCA}" destId="{D13BA419-EB23-5C44-B309-CA3B2399E03E}" srcOrd="0" destOrd="0" parTransId="{5E838FBD-C651-7649-8DD3-47AA09C3D6CF}" sibTransId="{4D8BC2B2-741D-AA4E-B34B-CB2F8BFA3972}"/>
    <dgm:cxn modelId="{C304BF8D-10A6-D943-A6F6-A8FB0B123046}" type="presOf" srcId="{A3F1F271-3F4F-0E4C-B746-1B4A23AF823D}" destId="{3EADE6D1-6DDE-8340-9E7E-A5B4F1B24098}" srcOrd="1" destOrd="0" presId="urn:microsoft.com/office/officeart/2005/8/layout/orgChart1"/>
    <dgm:cxn modelId="{AF43D194-887C-EA4C-AC47-D92FBA498BD1}" srcId="{012D9EB0-23DE-6A45-8A79-BEC3416AD525}" destId="{FB038EF3-0F49-E44E-A35F-720BEA9BCDCA}" srcOrd="0" destOrd="0" parTransId="{D9B4DD69-A2A7-5044-8607-9DA2F450E6F7}" sibTransId="{B29D579E-FDD6-4D4A-B4A3-B2F25489E4D3}"/>
    <dgm:cxn modelId="{2FAD329D-2FD7-9C49-8D96-28C91B1BC647}" type="presOf" srcId="{4776C431-7FDB-5A4B-8A25-7809B8A2A846}" destId="{105B0A5D-36B8-E94C-AD4D-BC876662CFD3}" srcOrd="1" destOrd="0" presId="urn:microsoft.com/office/officeart/2005/8/layout/orgChart1"/>
    <dgm:cxn modelId="{64B418A0-028B-204E-822C-38F1F3BAA82E}" type="presOf" srcId="{DB0C3104-06E3-B94A-B52F-D4945147AA1D}" destId="{34E6D1F3-2FDD-4E4E-AE67-6F8F9FF0DD38}" srcOrd="0" destOrd="0" presId="urn:microsoft.com/office/officeart/2005/8/layout/orgChart1"/>
    <dgm:cxn modelId="{7CDFC6AA-C0AC-0F42-AA20-BDB5930D5D4F}" srcId="{AE457E6D-8726-4A4E-B172-8F0573AE0EA4}" destId="{012D9EB0-23DE-6A45-8A79-BEC3416AD525}" srcOrd="0" destOrd="0" parTransId="{3C57EBA5-5A49-BC4E-843D-D68415EC20C6}" sibTransId="{C2149B35-7546-484D-BF0C-009911B7DF28}"/>
    <dgm:cxn modelId="{15335BAB-8330-0343-9133-81494B4669C2}" type="presOf" srcId="{CA766D9D-70DE-7F44-990C-16FB73BA93DF}" destId="{65CE4524-D43B-BE44-B312-BD8E23DDE72B}" srcOrd="0" destOrd="0" presId="urn:microsoft.com/office/officeart/2005/8/layout/orgChart1"/>
    <dgm:cxn modelId="{78CDE3AE-19FA-6C42-B7CD-6EC725910884}" srcId="{CA766D9D-70DE-7F44-990C-16FB73BA93DF}" destId="{B788B918-8D29-7A4C-B423-55AB4580586A}" srcOrd="0" destOrd="0" parTransId="{51BC697D-B6A6-5E47-B94C-7B224E42827C}" sibTransId="{918ADBA6-FBC2-664C-AF45-79860B732466}"/>
    <dgm:cxn modelId="{D3D6CAB1-3A78-7540-9D2B-ABB4B2CD6049}" type="presOf" srcId="{62176AF4-27C7-CD49-A078-844946D60D98}" destId="{DE565427-7EBA-AB4C-9FD6-F7A2C8726EC5}" srcOrd="0" destOrd="0" presId="urn:microsoft.com/office/officeart/2005/8/layout/orgChart1"/>
    <dgm:cxn modelId="{1BC898B7-9A3C-6D47-8E56-4F7CA5BFB8C1}" srcId="{FB038EF3-0F49-E44E-A35F-720BEA9BCDCA}" destId="{98A08D0F-438B-F142-BF99-31926137D2ED}" srcOrd="1" destOrd="0" parTransId="{56BB60C7-8216-A049-A052-23DC1903F5E8}" sibTransId="{32F2D949-017B-6542-89C8-28431D70DD13}"/>
    <dgm:cxn modelId="{0DBF6DBC-4462-D44A-889E-BF96BF2A4910}" type="presOf" srcId="{B788B918-8D29-7A4C-B423-55AB4580586A}" destId="{EDDF9B4F-0F91-C240-A32F-2D018CAB8012}" srcOrd="0" destOrd="0" presId="urn:microsoft.com/office/officeart/2005/8/layout/orgChart1"/>
    <dgm:cxn modelId="{49E58EBD-D621-FE41-85B6-21338E0E4203}" srcId="{CA766D9D-70DE-7F44-990C-16FB73BA93DF}" destId="{21630C3E-CB53-3B41-AFF1-AA62CA62C9FA}" srcOrd="1" destOrd="0" parTransId="{46FFAA8F-D90B-5348-9C86-84B0563208D3}" sibTransId="{4261860B-37E7-C946-81AA-C50A331EAE7B}"/>
    <dgm:cxn modelId="{7BD453BF-0DEF-6D48-908B-0DC535477C32}" type="presOf" srcId="{87EC5A22-DE86-854B-BA03-7A7C09143145}" destId="{ED518EC4-A0F2-EF47-B44A-1AAEFD0934D8}" srcOrd="0" destOrd="0" presId="urn:microsoft.com/office/officeart/2005/8/layout/orgChart1"/>
    <dgm:cxn modelId="{7B961CC3-7413-F846-840A-D336E9E6D43B}" type="presOf" srcId="{98A08D0F-438B-F142-BF99-31926137D2ED}" destId="{89020A25-8262-A947-A5E8-92B071685571}" srcOrd="1" destOrd="0" presId="urn:microsoft.com/office/officeart/2005/8/layout/orgChart1"/>
    <dgm:cxn modelId="{7D5D05C4-81B1-A947-9895-FD6923682139}" type="presOf" srcId="{5EE76E92-763F-8043-A4A0-B0B544172259}" destId="{6A67F47E-C1E6-4142-95AC-96061C937B7C}" srcOrd="0" destOrd="0" presId="urn:microsoft.com/office/officeart/2005/8/layout/orgChart1"/>
    <dgm:cxn modelId="{07A9DEC7-C271-9D49-AA08-EBCAECD712B0}" type="presOf" srcId="{87EC5A22-DE86-854B-BA03-7A7C09143145}" destId="{2411496D-7B93-C14D-8AAB-6A4B57F6AE17}" srcOrd="1" destOrd="0" presId="urn:microsoft.com/office/officeart/2005/8/layout/orgChart1"/>
    <dgm:cxn modelId="{BCED16C8-A61F-3443-B2D5-8BE4A28AE55F}" type="presOf" srcId="{B788B918-8D29-7A4C-B423-55AB4580586A}" destId="{23AE039A-4B40-4947-AF95-8D0D015A895B}" srcOrd="1" destOrd="0" presId="urn:microsoft.com/office/officeart/2005/8/layout/orgChart1"/>
    <dgm:cxn modelId="{8BF66EC9-81CC-DF44-AA67-79C49A47DE63}" type="presOf" srcId="{51BC697D-B6A6-5E47-B94C-7B224E42827C}" destId="{690E22BB-2EDD-2D46-92E6-0BD890A2F220}" srcOrd="0" destOrd="0" presId="urn:microsoft.com/office/officeart/2005/8/layout/orgChart1"/>
    <dgm:cxn modelId="{B4D053CC-EF53-164F-8DC6-04CF92BDA783}" srcId="{012D9EB0-23DE-6A45-8A79-BEC3416AD525}" destId="{DBA6761B-C4C5-3C4D-9DD1-F8C92B0CDF97}" srcOrd="1" destOrd="0" parTransId="{F65FB6A9-2909-5342-97B4-7811963F2982}" sibTransId="{295C9DA0-C796-AD44-A2B1-1715804C7FE0}"/>
    <dgm:cxn modelId="{42A89BCC-CF3C-DA45-AFC6-0ED16D1DD79D}" type="presOf" srcId="{CA766D9D-70DE-7F44-990C-16FB73BA93DF}" destId="{ED9B2D43-6B58-244B-AFC4-EAE5A098AAD8}" srcOrd="1" destOrd="0" presId="urn:microsoft.com/office/officeart/2005/8/layout/orgChart1"/>
    <dgm:cxn modelId="{E39364DB-A8D2-8947-B7D5-1482E8BFAFB1}" srcId="{DBA6761B-C4C5-3C4D-9DD1-F8C92B0CDF97}" destId="{3A76AD05-95E5-F340-8728-37CBAD648560}" srcOrd="1" destOrd="0" parTransId="{DB0C3104-06E3-B94A-B52F-D4945147AA1D}" sibTransId="{7AA578D4-D95F-9E40-8845-54BD9B92A70E}"/>
    <dgm:cxn modelId="{C9D2DFDB-ABDA-2C40-9E7B-0EB221CDC0FC}" type="presOf" srcId="{5E838FBD-C651-7649-8DD3-47AA09C3D6CF}" destId="{8A24E5BB-7E06-D64C-8ABE-4AC031D64E8A}" srcOrd="0" destOrd="0" presId="urn:microsoft.com/office/officeart/2005/8/layout/orgChart1"/>
    <dgm:cxn modelId="{F6F06EDD-6D01-5B4F-9B32-AD196FC3D10D}" type="presOf" srcId="{20270089-862B-BC42-A6B0-890C2E37BA7A}" destId="{E2A343FB-03C4-C148-99A8-7D1B824A9159}" srcOrd="0" destOrd="0" presId="urn:microsoft.com/office/officeart/2005/8/layout/orgChart1"/>
    <dgm:cxn modelId="{C7D0BFE2-78DA-7D43-AB27-4FC2BE25A500}" type="presOf" srcId="{8F9864A0-F8E8-4D43-9595-DD06EFB7BA0C}" destId="{94BE3345-8354-1746-B9D0-51D97CCE3426}" srcOrd="0" destOrd="0" presId="urn:microsoft.com/office/officeart/2005/8/layout/orgChart1"/>
    <dgm:cxn modelId="{5BDFB4E7-A196-0649-AB8C-71D0083CFAC6}" srcId="{012D9EB0-23DE-6A45-8A79-BEC3416AD525}" destId="{20270089-862B-BC42-A6B0-890C2E37BA7A}" srcOrd="4" destOrd="0" parTransId="{E8B31E8A-EF51-B846-8065-2F92152E4270}" sibTransId="{74C8D7F1-9666-C84D-8E00-4E419208820A}"/>
    <dgm:cxn modelId="{E311C3EA-B8E6-A84D-910C-8B930F99C661}" srcId="{012D9EB0-23DE-6A45-8A79-BEC3416AD525}" destId="{CA766D9D-70DE-7F44-990C-16FB73BA93DF}" srcOrd="5" destOrd="0" parTransId="{62176AF4-27C7-CD49-A078-844946D60D98}" sibTransId="{259B84AA-47A2-D941-8B0E-EB6872691D08}"/>
    <dgm:cxn modelId="{C2C4DCEA-290D-8E46-AE20-133184279DB4}" type="presOf" srcId="{DBA6761B-C4C5-3C4D-9DD1-F8C92B0CDF97}" destId="{C8CBEEF8-4CA3-0143-BE3A-44BCBF5D6FAB}" srcOrd="0" destOrd="0" presId="urn:microsoft.com/office/officeart/2005/8/layout/orgChart1"/>
    <dgm:cxn modelId="{80DCDDF0-134E-F94A-A3D7-FB561B7F035E}" type="presOf" srcId="{E8B31E8A-EF51-B846-8065-2F92152E4270}" destId="{2E726BE0-3B96-6C4D-B91A-EF2D5ECA08C0}" srcOrd="0" destOrd="0" presId="urn:microsoft.com/office/officeart/2005/8/layout/orgChart1"/>
    <dgm:cxn modelId="{EEC20AF8-EEC8-AF4A-8FB8-3077F5AF83DE}" type="presOf" srcId="{7D8CC466-6D94-6946-99FD-E49A8B00D405}" destId="{AD6AA0F4-D9F8-B241-9E44-19D8865849FE}" srcOrd="0" destOrd="0" presId="urn:microsoft.com/office/officeart/2005/8/layout/orgChart1"/>
    <dgm:cxn modelId="{FCBA04FC-A363-0546-B88D-33AD3A1F252E}" type="presOf" srcId="{F65FB6A9-2909-5342-97B4-7811963F2982}" destId="{885A899D-05BD-C047-A41A-0B15BBAF90F9}" srcOrd="0" destOrd="0" presId="urn:microsoft.com/office/officeart/2005/8/layout/orgChart1"/>
    <dgm:cxn modelId="{C3DA7ABE-14F8-BF49-B926-FF8EA7621A82}" type="presParOf" srcId="{344715D0-0953-504D-B08D-BE5E271989E4}" destId="{FF76EFB6-94B8-D440-83AF-F6914C00851F}" srcOrd="0" destOrd="0" presId="urn:microsoft.com/office/officeart/2005/8/layout/orgChart1"/>
    <dgm:cxn modelId="{5B53E779-745E-AC4A-8958-9A237144F936}" type="presParOf" srcId="{FF76EFB6-94B8-D440-83AF-F6914C00851F}" destId="{D48346F5-95BB-E14D-A09A-2615DC1736D4}" srcOrd="0" destOrd="0" presId="urn:microsoft.com/office/officeart/2005/8/layout/orgChart1"/>
    <dgm:cxn modelId="{71FE9E11-A4B3-CC42-B25B-4714ED75E8D7}" type="presParOf" srcId="{D48346F5-95BB-E14D-A09A-2615DC1736D4}" destId="{559C4F09-E197-A641-8CF6-8D169C8B0F65}" srcOrd="0" destOrd="0" presId="urn:microsoft.com/office/officeart/2005/8/layout/orgChart1"/>
    <dgm:cxn modelId="{BE2E6AE9-C51B-F44A-BEB6-78BA04943E0C}" type="presParOf" srcId="{D48346F5-95BB-E14D-A09A-2615DC1736D4}" destId="{C7A03429-A1B7-C343-9FB6-17882A031324}" srcOrd="1" destOrd="0" presId="urn:microsoft.com/office/officeart/2005/8/layout/orgChart1"/>
    <dgm:cxn modelId="{1DFDB143-4D67-0147-9BB2-E94DEBEDF044}" type="presParOf" srcId="{FF76EFB6-94B8-D440-83AF-F6914C00851F}" destId="{8FDD7533-1C6C-2941-B02F-C4AD572BBC27}" srcOrd="1" destOrd="0" presId="urn:microsoft.com/office/officeart/2005/8/layout/orgChart1"/>
    <dgm:cxn modelId="{6E2C712D-729B-7842-8A94-158C49B972DC}" type="presParOf" srcId="{8FDD7533-1C6C-2941-B02F-C4AD572BBC27}" destId="{E9178A5A-4B13-1F49-815C-3DDD67C284C5}" srcOrd="0" destOrd="0" presId="urn:microsoft.com/office/officeart/2005/8/layout/orgChart1"/>
    <dgm:cxn modelId="{7658780D-0765-7D42-B642-71FDD012C9DD}" type="presParOf" srcId="{8FDD7533-1C6C-2941-B02F-C4AD572BBC27}" destId="{2E450EEF-5028-E94A-A7CD-DAC3F4691A0B}" srcOrd="1" destOrd="0" presId="urn:microsoft.com/office/officeart/2005/8/layout/orgChart1"/>
    <dgm:cxn modelId="{4CD93B5B-A85D-994D-9E91-F89C3320C7AA}" type="presParOf" srcId="{2E450EEF-5028-E94A-A7CD-DAC3F4691A0B}" destId="{D0A00D1B-53B7-394E-8F1B-6129612AC068}" srcOrd="0" destOrd="0" presId="urn:microsoft.com/office/officeart/2005/8/layout/orgChart1"/>
    <dgm:cxn modelId="{80D8D314-F4BC-4A46-AF18-4DFA12752B40}" type="presParOf" srcId="{D0A00D1B-53B7-394E-8F1B-6129612AC068}" destId="{D7E45126-978F-774B-8242-DBE673DE88FF}" srcOrd="0" destOrd="0" presId="urn:microsoft.com/office/officeart/2005/8/layout/orgChart1"/>
    <dgm:cxn modelId="{F2078B22-B6FD-A449-874A-A251891DD3C1}" type="presParOf" srcId="{D0A00D1B-53B7-394E-8F1B-6129612AC068}" destId="{D77C884D-E628-9346-AD5A-42986AC33A3D}" srcOrd="1" destOrd="0" presId="urn:microsoft.com/office/officeart/2005/8/layout/orgChart1"/>
    <dgm:cxn modelId="{26128949-DBBA-AA4C-80F1-9233F8D28DB4}" type="presParOf" srcId="{2E450EEF-5028-E94A-A7CD-DAC3F4691A0B}" destId="{7A2CA4C0-E0F3-9A44-9EAC-CCFC1BC961FF}" srcOrd="1" destOrd="0" presId="urn:microsoft.com/office/officeart/2005/8/layout/orgChart1"/>
    <dgm:cxn modelId="{E5E84B30-2F61-0B48-81F5-316D5852F66B}" type="presParOf" srcId="{7A2CA4C0-E0F3-9A44-9EAC-CCFC1BC961FF}" destId="{8A24E5BB-7E06-D64C-8ABE-4AC031D64E8A}" srcOrd="0" destOrd="0" presId="urn:microsoft.com/office/officeart/2005/8/layout/orgChart1"/>
    <dgm:cxn modelId="{971002B4-BAD3-A94E-B379-CA656BF187A2}" type="presParOf" srcId="{7A2CA4C0-E0F3-9A44-9EAC-CCFC1BC961FF}" destId="{69B300B2-F6BB-9745-BC42-06097F7C4184}" srcOrd="1" destOrd="0" presId="urn:microsoft.com/office/officeart/2005/8/layout/orgChart1"/>
    <dgm:cxn modelId="{C18EFA18-27C0-9149-BBEB-D409051E56A5}" type="presParOf" srcId="{69B300B2-F6BB-9745-BC42-06097F7C4184}" destId="{5726E1FB-60A7-4F4C-9D73-A5CCCBC119A4}" srcOrd="0" destOrd="0" presId="urn:microsoft.com/office/officeart/2005/8/layout/orgChart1"/>
    <dgm:cxn modelId="{56FE2115-86FC-9B49-86D2-95E187A47475}" type="presParOf" srcId="{5726E1FB-60A7-4F4C-9D73-A5CCCBC119A4}" destId="{46316B6D-3E99-2043-9F89-C589C9EE19B0}" srcOrd="0" destOrd="0" presId="urn:microsoft.com/office/officeart/2005/8/layout/orgChart1"/>
    <dgm:cxn modelId="{6EDE13E6-194A-CE4C-B30E-001132C49D75}" type="presParOf" srcId="{5726E1FB-60A7-4F4C-9D73-A5CCCBC119A4}" destId="{B07CE29F-35E6-8440-A8FF-8FE145F51169}" srcOrd="1" destOrd="0" presId="urn:microsoft.com/office/officeart/2005/8/layout/orgChart1"/>
    <dgm:cxn modelId="{063D3A7F-2903-1745-ACAA-B6E2F1ED8FBC}" type="presParOf" srcId="{69B300B2-F6BB-9745-BC42-06097F7C4184}" destId="{500409BF-E626-3946-9AEB-EA63D029C283}" srcOrd="1" destOrd="0" presId="urn:microsoft.com/office/officeart/2005/8/layout/orgChart1"/>
    <dgm:cxn modelId="{4CE05CF0-2273-6E4D-A513-F7AE1D87A750}" type="presParOf" srcId="{69B300B2-F6BB-9745-BC42-06097F7C4184}" destId="{3A8597F1-3F28-7F45-8A0E-CCAA706F97B6}" srcOrd="2" destOrd="0" presId="urn:microsoft.com/office/officeart/2005/8/layout/orgChart1"/>
    <dgm:cxn modelId="{777EC3E6-0FC4-F740-A3A7-8A306A20C1E0}" type="presParOf" srcId="{7A2CA4C0-E0F3-9A44-9EAC-CCFC1BC961FF}" destId="{E0AE9FDC-D9E0-6F4A-861F-919C19E8C8AF}" srcOrd="2" destOrd="0" presId="urn:microsoft.com/office/officeart/2005/8/layout/orgChart1"/>
    <dgm:cxn modelId="{CE4A3AB0-CEA9-CF44-9A2B-A29142A9DB86}" type="presParOf" srcId="{7A2CA4C0-E0F3-9A44-9EAC-CCFC1BC961FF}" destId="{38318EC3-2139-9046-9865-D14B078D2B87}" srcOrd="3" destOrd="0" presId="urn:microsoft.com/office/officeart/2005/8/layout/orgChart1"/>
    <dgm:cxn modelId="{51CB357C-13E0-174D-BA50-62ED6693E974}" type="presParOf" srcId="{38318EC3-2139-9046-9865-D14B078D2B87}" destId="{E76305C5-A79B-7C44-B3A0-E38EB5FB292A}" srcOrd="0" destOrd="0" presId="urn:microsoft.com/office/officeart/2005/8/layout/orgChart1"/>
    <dgm:cxn modelId="{95086DCB-93DD-1E40-A9E0-843A8690C186}" type="presParOf" srcId="{E76305C5-A79B-7C44-B3A0-E38EB5FB292A}" destId="{A71223B8-ED7B-8D46-A455-F257842943DF}" srcOrd="0" destOrd="0" presId="urn:microsoft.com/office/officeart/2005/8/layout/orgChart1"/>
    <dgm:cxn modelId="{C8C8AB8E-7CED-2745-B94A-45BB31F1E24D}" type="presParOf" srcId="{E76305C5-A79B-7C44-B3A0-E38EB5FB292A}" destId="{89020A25-8262-A947-A5E8-92B071685571}" srcOrd="1" destOrd="0" presId="urn:microsoft.com/office/officeart/2005/8/layout/orgChart1"/>
    <dgm:cxn modelId="{5014C3FF-AA37-CE45-845D-BFDB4BC68146}" type="presParOf" srcId="{38318EC3-2139-9046-9865-D14B078D2B87}" destId="{0A50A424-201A-2541-9CC2-6A8322110ACA}" srcOrd="1" destOrd="0" presId="urn:microsoft.com/office/officeart/2005/8/layout/orgChart1"/>
    <dgm:cxn modelId="{076733A0-9AD2-B54D-865D-21F89D14CEE4}" type="presParOf" srcId="{38318EC3-2139-9046-9865-D14B078D2B87}" destId="{97E354AF-8346-9749-AFEC-F028CCE5264E}" srcOrd="2" destOrd="0" presId="urn:microsoft.com/office/officeart/2005/8/layout/orgChart1"/>
    <dgm:cxn modelId="{B3A83928-D1E0-A446-96FF-2E62BA9A8BEF}" type="presParOf" srcId="{2E450EEF-5028-E94A-A7CD-DAC3F4691A0B}" destId="{4F103BB4-CC65-4248-A1E8-187D6E6535D1}" srcOrd="2" destOrd="0" presId="urn:microsoft.com/office/officeart/2005/8/layout/orgChart1"/>
    <dgm:cxn modelId="{885E5787-561E-E540-9672-89897575599C}" type="presParOf" srcId="{8FDD7533-1C6C-2941-B02F-C4AD572BBC27}" destId="{885A899D-05BD-C047-A41A-0B15BBAF90F9}" srcOrd="2" destOrd="0" presId="urn:microsoft.com/office/officeart/2005/8/layout/orgChart1"/>
    <dgm:cxn modelId="{FDADBED9-C3DE-E548-BE79-56374E92AC17}" type="presParOf" srcId="{8FDD7533-1C6C-2941-B02F-C4AD572BBC27}" destId="{D6113257-A9D5-AF47-AB9D-3816E6677B23}" srcOrd="3" destOrd="0" presId="urn:microsoft.com/office/officeart/2005/8/layout/orgChart1"/>
    <dgm:cxn modelId="{7A6126B3-5C6D-0440-A161-B95A3805DB38}" type="presParOf" srcId="{D6113257-A9D5-AF47-AB9D-3816E6677B23}" destId="{10A0EA51-ECC1-5448-811F-803FF5C23DFE}" srcOrd="0" destOrd="0" presId="urn:microsoft.com/office/officeart/2005/8/layout/orgChart1"/>
    <dgm:cxn modelId="{D7AB12AC-0730-BF41-A6A6-FF93892E6DCD}" type="presParOf" srcId="{10A0EA51-ECC1-5448-811F-803FF5C23DFE}" destId="{C8CBEEF8-4CA3-0143-BE3A-44BCBF5D6FAB}" srcOrd="0" destOrd="0" presId="urn:microsoft.com/office/officeart/2005/8/layout/orgChart1"/>
    <dgm:cxn modelId="{DF664ED7-623B-E542-A5FB-DD075FF20558}" type="presParOf" srcId="{10A0EA51-ECC1-5448-811F-803FF5C23DFE}" destId="{1595679C-9573-5442-B433-DE4F8B1DCC39}" srcOrd="1" destOrd="0" presId="urn:microsoft.com/office/officeart/2005/8/layout/orgChart1"/>
    <dgm:cxn modelId="{33530CBE-1743-CF4F-BA39-791609CF5FE2}" type="presParOf" srcId="{D6113257-A9D5-AF47-AB9D-3816E6677B23}" destId="{0EC4248C-2537-4946-BCBA-5DC0686F70E1}" srcOrd="1" destOrd="0" presId="urn:microsoft.com/office/officeart/2005/8/layout/orgChart1"/>
    <dgm:cxn modelId="{308F2579-22E3-C048-BC10-493153717208}" type="presParOf" srcId="{0EC4248C-2537-4946-BCBA-5DC0686F70E1}" destId="{AFA7640D-D7CB-2F44-A4BF-44B65D34C347}" srcOrd="0" destOrd="0" presId="urn:microsoft.com/office/officeart/2005/8/layout/orgChart1"/>
    <dgm:cxn modelId="{8F2CAFDD-7FD3-544E-B0BC-89A74B44020D}" type="presParOf" srcId="{0EC4248C-2537-4946-BCBA-5DC0686F70E1}" destId="{32E4789D-E5D8-F247-A8BA-025615F1D054}" srcOrd="1" destOrd="0" presId="urn:microsoft.com/office/officeart/2005/8/layout/orgChart1"/>
    <dgm:cxn modelId="{D548C3A8-98B7-E34F-B327-CADC54DED5F7}" type="presParOf" srcId="{32E4789D-E5D8-F247-A8BA-025615F1D054}" destId="{9DAB8D89-FAE1-D442-9596-90A289287BBC}" srcOrd="0" destOrd="0" presId="urn:microsoft.com/office/officeart/2005/8/layout/orgChart1"/>
    <dgm:cxn modelId="{167B66C8-8B6E-A44F-9E07-8215B57CA2D9}" type="presParOf" srcId="{9DAB8D89-FAE1-D442-9596-90A289287BBC}" destId="{AE636CEF-957F-714F-95BD-D8A20C598280}" srcOrd="0" destOrd="0" presId="urn:microsoft.com/office/officeart/2005/8/layout/orgChart1"/>
    <dgm:cxn modelId="{1EF6CA9F-6B49-1A40-B2AE-02F1CC9C5B43}" type="presParOf" srcId="{9DAB8D89-FAE1-D442-9596-90A289287BBC}" destId="{31D1CC81-E82D-A645-B038-85517E83FECA}" srcOrd="1" destOrd="0" presId="urn:microsoft.com/office/officeart/2005/8/layout/orgChart1"/>
    <dgm:cxn modelId="{25FA1626-00BD-2241-BD48-9BE34F7111ED}" type="presParOf" srcId="{32E4789D-E5D8-F247-A8BA-025615F1D054}" destId="{50D62678-F46A-AA46-8C2C-37A6D8B9D416}" srcOrd="1" destOrd="0" presId="urn:microsoft.com/office/officeart/2005/8/layout/orgChart1"/>
    <dgm:cxn modelId="{61205BF9-5DCA-C049-A692-9CF2397B31FB}" type="presParOf" srcId="{32E4789D-E5D8-F247-A8BA-025615F1D054}" destId="{BA422ABC-0676-0442-9CE2-8A73C4B2D0B4}" srcOrd="2" destOrd="0" presId="urn:microsoft.com/office/officeart/2005/8/layout/orgChart1"/>
    <dgm:cxn modelId="{146A319C-8E24-0241-9147-38229FD2567E}" type="presParOf" srcId="{0EC4248C-2537-4946-BCBA-5DC0686F70E1}" destId="{34E6D1F3-2FDD-4E4E-AE67-6F8F9FF0DD38}" srcOrd="2" destOrd="0" presId="urn:microsoft.com/office/officeart/2005/8/layout/orgChart1"/>
    <dgm:cxn modelId="{829E21B1-238F-704B-87D2-703B59190A81}" type="presParOf" srcId="{0EC4248C-2537-4946-BCBA-5DC0686F70E1}" destId="{22EB0305-DC9B-D04F-8CF5-B9971FDD6FC3}" srcOrd="3" destOrd="0" presId="urn:microsoft.com/office/officeart/2005/8/layout/orgChart1"/>
    <dgm:cxn modelId="{3909CC00-40EE-574D-8DE7-50113B30AD99}" type="presParOf" srcId="{22EB0305-DC9B-D04F-8CF5-B9971FDD6FC3}" destId="{40B5DAD9-B16E-644E-B143-8A5973425EE5}" srcOrd="0" destOrd="0" presId="urn:microsoft.com/office/officeart/2005/8/layout/orgChart1"/>
    <dgm:cxn modelId="{33CAA33C-8EDB-1C4A-9E8A-0CF691C65ACD}" type="presParOf" srcId="{40B5DAD9-B16E-644E-B143-8A5973425EE5}" destId="{A03AE5AA-A9F3-5949-BA96-8042E03424A2}" srcOrd="0" destOrd="0" presId="urn:microsoft.com/office/officeart/2005/8/layout/orgChart1"/>
    <dgm:cxn modelId="{5A55105F-C8D3-404E-B2B6-B03BD90C1922}" type="presParOf" srcId="{40B5DAD9-B16E-644E-B143-8A5973425EE5}" destId="{D93CBA38-802B-8045-AF48-260612028520}" srcOrd="1" destOrd="0" presId="urn:microsoft.com/office/officeart/2005/8/layout/orgChart1"/>
    <dgm:cxn modelId="{DE1892C6-535B-A446-B910-CB09F37DF902}" type="presParOf" srcId="{22EB0305-DC9B-D04F-8CF5-B9971FDD6FC3}" destId="{D515E1AD-61B9-8D46-87C9-03472601817D}" srcOrd="1" destOrd="0" presId="urn:microsoft.com/office/officeart/2005/8/layout/orgChart1"/>
    <dgm:cxn modelId="{92744AFB-CE07-8E45-916F-93D67BAD29B8}" type="presParOf" srcId="{22EB0305-DC9B-D04F-8CF5-B9971FDD6FC3}" destId="{3D78522D-52A9-8843-9BF4-B3EF0E8C5258}" srcOrd="2" destOrd="0" presId="urn:microsoft.com/office/officeart/2005/8/layout/orgChart1"/>
    <dgm:cxn modelId="{F1ADB4A4-0AD3-3A43-B08E-96E804ED633C}" type="presParOf" srcId="{D6113257-A9D5-AF47-AB9D-3816E6677B23}" destId="{740FDB5F-01F3-4546-8547-8085B02B9D48}" srcOrd="2" destOrd="0" presId="urn:microsoft.com/office/officeart/2005/8/layout/orgChart1"/>
    <dgm:cxn modelId="{3610C58A-2909-4F4E-B665-3F554B027707}" type="presParOf" srcId="{8FDD7533-1C6C-2941-B02F-C4AD572BBC27}" destId="{AD6AA0F4-D9F8-B241-9E44-19D8865849FE}" srcOrd="4" destOrd="0" presId="urn:microsoft.com/office/officeart/2005/8/layout/orgChart1"/>
    <dgm:cxn modelId="{F1057E77-6FF1-EF46-BB5B-F7805C1C89F1}" type="presParOf" srcId="{8FDD7533-1C6C-2941-B02F-C4AD572BBC27}" destId="{76690349-791D-184F-8C64-D55B1046E88E}" srcOrd="5" destOrd="0" presId="urn:microsoft.com/office/officeart/2005/8/layout/orgChart1"/>
    <dgm:cxn modelId="{A92EA638-D625-1541-AC41-83AF256CF101}" type="presParOf" srcId="{76690349-791D-184F-8C64-D55B1046E88E}" destId="{4589B04F-081E-C84F-8922-118DE51A95DF}" srcOrd="0" destOrd="0" presId="urn:microsoft.com/office/officeart/2005/8/layout/orgChart1"/>
    <dgm:cxn modelId="{1ECC064C-D779-E34D-9F16-28A2730F1E48}" type="presParOf" srcId="{4589B04F-081E-C84F-8922-118DE51A95DF}" destId="{ACF4866C-674B-5F43-8E8A-4A7BE1FBCC08}" srcOrd="0" destOrd="0" presId="urn:microsoft.com/office/officeart/2005/8/layout/orgChart1"/>
    <dgm:cxn modelId="{EDC76E70-391B-C247-847C-495569F45499}" type="presParOf" srcId="{4589B04F-081E-C84F-8922-118DE51A95DF}" destId="{3EADE6D1-6DDE-8340-9E7E-A5B4F1B24098}" srcOrd="1" destOrd="0" presId="urn:microsoft.com/office/officeart/2005/8/layout/orgChart1"/>
    <dgm:cxn modelId="{BB9B0805-FD8B-DC4F-AAB0-2B3D82DF88B2}" type="presParOf" srcId="{76690349-791D-184F-8C64-D55B1046E88E}" destId="{83667F77-BE0E-E545-A46F-9530D5AA4AC5}" srcOrd="1" destOrd="0" presId="urn:microsoft.com/office/officeart/2005/8/layout/orgChart1"/>
    <dgm:cxn modelId="{3D55B7BE-2FE7-0840-9383-DF162BCF7A34}" type="presParOf" srcId="{83667F77-BE0E-E545-A46F-9530D5AA4AC5}" destId="{C1082BB8-9907-FE4E-81D6-CE65212B3311}" srcOrd="0" destOrd="0" presId="urn:microsoft.com/office/officeart/2005/8/layout/orgChart1"/>
    <dgm:cxn modelId="{399F925B-0B92-DB40-B077-0F3C26F1759E}" type="presParOf" srcId="{83667F77-BE0E-E545-A46F-9530D5AA4AC5}" destId="{5FE8E670-BEE7-B649-BEB1-313431BAA110}" srcOrd="1" destOrd="0" presId="urn:microsoft.com/office/officeart/2005/8/layout/orgChart1"/>
    <dgm:cxn modelId="{8C9383CC-4267-0240-9879-CD558301B3D7}" type="presParOf" srcId="{5FE8E670-BEE7-B649-BEB1-313431BAA110}" destId="{A5BC7208-6473-6440-BC72-FD8EC40E9F70}" srcOrd="0" destOrd="0" presId="urn:microsoft.com/office/officeart/2005/8/layout/orgChart1"/>
    <dgm:cxn modelId="{F94225C5-DF61-C549-8DFC-C7BDF75CF39E}" type="presParOf" srcId="{A5BC7208-6473-6440-BC72-FD8EC40E9F70}" destId="{6ADF7F32-3D08-6045-92BF-96F84F5ED42C}" srcOrd="0" destOrd="0" presId="urn:microsoft.com/office/officeart/2005/8/layout/orgChart1"/>
    <dgm:cxn modelId="{7FA6A78A-36CD-1D49-AF47-28D23385D419}" type="presParOf" srcId="{A5BC7208-6473-6440-BC72-FD8EC40E9F70}" destId="{A664D8DB-2FED-CA41-ACAF-51E75269DA71}" srcOrd="1" destOrd="0" presId="urn:microsoft.com/office/officeart/2005/8/layout/orgChart1"/>
    <dgm:cxn modelId="{51F0D647-2A53-7841-901D-ED018CAEDB8C}" type="presParOf" srcId="{5FE8E670-BEE7-B649-BEB1-313431BAA110}" destId="{E6156D87-C0E3-C044-9C63-3F874D1FCB6E}" srcOrd="1" destOrd="0" presId="urn:microsoft.com/office/officeart/2005/8/layout/orgChart1"/>
    <dgm:cxn modelId="{B3FA7F41-7966-2C45-B56A-147F79459D50}" type="presParOf" srcId="{5FE8E670-BEE7-B649-BEB1-313431BAA110}" destId="{1E22DF8C-5DA5-444F-9F49-3663484FBB89}" srcOrd="2" destOrd="0" presId="urn:microsoft.com/office/officeart/2005/8/layout/orgChart1"/>
    <dgm:cxn modelId="{A1BE86A7-A473-2F4C-8A4D-6B1FCBB9D139}" type="presParOf" srcId="{83667F77-BE0E-E545-A46F-9530D5AA4AC5}" destId="{94BE3345-8354-1746-B9D0-51D97CCE3426}" srcOrd="2" destOrd="0" presId="urn:microsoft.com/office/officeart/2005/8/layout/orgChart1"/>
    <dgm:cxn modelId="{5458A304-959B-E34A-92A2-53E798BBE8B3}" type="presParOf" srcId="{83667F77-BE0E-E545-A46F-9530D5AA4AC5}" destId="{FFCA1969-2158-7E42-AC6A-DEA96BA8BB91}" srcOrd="3" destOrd="0" presId="urn:microsoft.com/office/officeart/2005/8/layout/orgChart1"/>
    <dgm:cxn modelId="{1EC3310B-95CC-2D4A-8CFD-7E9A24716BB8}" type="presParOf" srcId="{FFCA1969-2158-7E42-AC6A-DEA96BA8BB91}" destId="{B7E50DE1-6AF8-9E4A-81F7-8B5855BFF162}" srcOrd="0" destOrd="0" presId="urn:microsoft.com/office/officeart/2005/8/layout/orgChart1"/>
    <dgm:cxn modelId="{039220C9-05B7-E344-A977-CE744F880F19}" type="presParOf" srcId="{B7E50DE1-6AF8-9E4A-81F7-8B5855BFF162}" destId="{7DE63ACD-1BF2-7841-AB21-CCB0F542295C}" srcOrd="0" destOrd="0" presId="urn:microsoft.com/office/officeart/2005/8/layout/orgChart1"/>
    <dgm:cxn modelId="{E8DB8C89-29D4-BA46-8DC6-73DD4C511B5F}" type="presParOf" srcId="{B7E50DE1-6AF8-9E4A-81F7-8B5855BFF162}" destId="{4D5D1464-CF5A-914F-8282-4F0C5945C1F1}" srcOrd="1" destOrd="0" presId="urn:microsoft.com/office/officeart/2005/8/layout/orgChart1"/>
    <dgm:cxn modelId="{C437AA49-BFB5-394A-9710-48D90BF24A62}" type="presParOf" srcId="{FFCA1969-2158-7E42-AC6A-DEA96BA8BB91}" destId="{353E58B0-4F46-5140-8DF4-DF5648A55D86}" srcOrd="1" destOrd="0" presId="urn:microsoft.com/office/officeart/2005/8/layout/orgChart1"/>
    <dgm:cxn modelId="{4938DF7A-6B03-FC4C-AD9E-A474211C27B8}" type="presParOf" srcId="{FFCA1969-2158-7E42-AC6A-DEA96BA8BB91}" destId="{EF6FBF00-15FD-6448-98FF-665B9FC12759}" srcOrd="2" destOrd="0" presId="urn:microsoft.com/office/officeart/2005/8/layout/orgChart1"/>
    <dgm:cxn modelId="{F30CA001-58A7-2343-9694-75653B8A8CF2}" type="presParOf" srcId="{76690349-791D-184F-8C64-D55B1046E88E}" destId="{81B7E18B-3595-6D42-91FF-D851D9D2D3B3}" srcOrd="2" destOrd="0" presId="urn:microsoft.com/office/officeart/2005/8/layout/orgChart1"/>
    <dgm:cxn modelId="{7CEE388C-5D26-C640-9FC0-D51569786724}" type="presParOf" srcId="{8FDD7533-1C6C-2941-B02F-C4AD572BBC27}" destId="{6A67F47E-C1E6-4142-95AC-96061C937B7C}" srcOrd="6" destOrd="0" presId="urn:microsoft.com/office/officeart/2005/8/layout/orgChart1"/>
    <dgm:cxn modelId="{3F569B6B-A384-B348-9E04-EE6C93B75187}" type="presParOf" srcId="{8FDD7533-1C6C-2941-B02F-C4AD572BBC27}" destId="{7EC276E1-F695-2746-A53B-F3580DE3246F}" srcOrd="7" destOrd="0" presId="urn:microsoft.com/office/officeart/2005/8/layout/orgChart1"/>
    <dgm:cxn modelId="{544CDFEC-C802-EF4A-90DF-D419CB405058}" type="presParOf" srcId="{7EC276E1-F695-2746-A53B-F3580DE3246F}" destId="{947AED77-7384-8746-B173-1812E4490C82}" srcOrd="0" destOrd="0" presId="urn:microsoft.com/office/officeart/2005/8/layout/orgChart1"/>
    <dgm:cxn modelId="{DEC19B90-5B1B-0448-82B7-1D41B32296FB}" type="presParOf" srcId="{947AED77-7384-8746-B173-1812E4490C82}" destId="{21DF1D86-10A5-1E4D-9D1F-4DCDF837A457}" srcOrd="0" destOrd="0" presId="urn:microsoft.com/office/officeart/2005/8/layout/orgChart1"/>
    <dgm:cxn modelId="{E5C76C4D-A4D8-F74D-8650-09E98A367D60}" type="presParOf" srcId="{947AED77-7384-8746-B173-1812E4490C82}" destId="{105B0A5D-36B8-E94C-AD4D-BC876662CFD3}" srcOrd="1" destOrd="0" presId="urn:microsoft.com/office/officeart/2005/8/layout/orgChart1"/>
    <dgm:cxn modelId="{938D71D4-0C5D-BB46-B4A3-7DA45808E7C6}" type="presParOf" srcId="{7EC276E1-F695-2746-A53B-F3580DE3246F}" destId="{1AC6F14C-EAA1-5347-A415-4A37E2784D26}" srcOrd="1" destOrd="0" presId="urn:microsoft.com/office/officeart/2005/8/layout/orgChart1"/>
    <dgm:cxn modelId="{8E690DDA-B98C-9343-873D-BAC2E70682DC}" type="presParOf" srcId="{1AC6F14C-EAA1-5347-A415-4A37E2784D26}" destId="{281AAB63-0F66-4440-ACF2-CC0AB4247915}" srcOrd="0" destOrd="0" presId="urn:microsoft.com/office/officeart/2005/8/layout/orgChart1"/>
    <dgm:cxn modelId="{33600A58-D289-8A4A-870A-B74FA9EF75E3}" type="presParOf" srcId="{1AC6F14C-EAA1-5347-A415-4A37E2784D26}" destId="{E431ACC4-41D8-7944-B258-D199C97A540E}" srcOrd="1" destOrd="0" presId="urn:microsoft.com/office/officeart/2005/8/layout/orgChart1"/>
    <dgm:cxn modelId="{CE8941B3-BFEA-2C41-97A5-D0DA9A0AD3B4}" type="presParOf" srcId="{E431ACC4-41D8-7944-B258-D199C97A540E}" destId="{FF24E5C9-91FA-FE4D-A291-15A296ACF6BD}" srcOrd="0" destOrd="0" presId="urn:microsoft.com/office/officeart/2005/8/layout/orgChart1"/>
    <dgm:cxn modelId="{2236B3F7-71C8-7E4A-93D2-D50F4E56780D}" type="presParOf" srcId="{FF24E5C9-91FA-FE4D-A291-15A296ACF6BD}" destId="{ED518EC4-A0F2-EF47-B44A-1AAEFD0934D8}" srcOrd="0" destOrd="0" presId="urn:microsoft.com/office/officeart/2005/8/layout/orgChart1"/>
    <dgm:cxn modelId="{37311D0B-8EEF-C342-AAD1-94A955C628DF}" type="presParOf" srcId="{FF24E5C9-91FA-FE4D-A291-15A296ACF6BD}" destId="{2411496D-7B93-C14D-8AAB-6A4B57F6AE17}" srcOrd="1" destOrd="0" presId="urn:microsoft.com/office/officeart/2005/8/layout/orgChart1"/>
    <dgm:cxn modelId="{050095B0-0735-1D46-8434-5CC0010B57D8}" type="presParOf" srcId="{E431ACC4-41D8-7944-B258-D199C97A540E}" destId="{B66C6581-33AC-FF49-8949-04B500ECC0D6}" srcOrd="1" destOrd="0" presId="urn:microsoft.com/office/officeart/2005/8/layout/orgChart1"/>
    <dgm:cxn modelId="{17EDBCDA-FF8D-CE42-936A-EF85276DEF61}" type="presParOf" srcId="{E431ACC4-41D8-7944-B258-D199C97A540E}" destId="{86D3CD41-3C03-DB48-B79D-33EB576AFB59}" srcOrd="2" destOrd="0" presId="urn:microsoft.com/office/officeart/2005/8/layout/orgChart1"/>
    <dgm:cxn modelId="{E9B96434-D97E-4741-8FF1-23A3C357EB4B}" type="presParOf" srcId="{7EC276E1-F695-2746-A53B-F3580DE3246F}" destId="{460B486C-F3C7-EB42-8E39-D1E3D5233E36}" srcOrd="2" destOrd="0" presId="urn:microsoft.com/office/officeart/2005/8/layout/orgChart1"/>
    <dgm:cxn modelId="{6ACC9AC9-80D5-C644-83EC-D5C65D7CBF18}" type="presParOf" srcId="{8FDD7533-1C6C-2941-B02F-C4AD572BBC27}" destId="{2E726BE0-3B96-6C4D-B91A-EF2D5ECA08C0}" srcOrd="8" destOrd="0" presId="urn:microsoft.com/office/officeart/2005/8/layout/orgChart1"/>
    <dgm:cxn modelId="{DF303918-EBC5-4E43-B911-53810D71BD3B}" type="presParOf" srcId="{8FDD7533-1C6C-2941-B02F-C4AD572BBC27}" destId="{A61F73B9-1A45-8348-A83A-EEFB818D449E}" srcOrd="9" destOrd="0" presId="urn:microsoft.com/office/officeart/2005/8/layout/orgChart1"/>
    <dgm:cxn modelId="{FD9C13ED-515F-3845-8C2F-EE39592F138E}" type="presParOf" srcId="{A61F73B9-1A45-8348-A83A-EEFB818D449E}" destId="{EB91E8FE-C6CB-964E-8B15-6833DB596AEB}" srcOrd="0" destOrd="0" presId="urn:microsoft.com/office/officeart/2005/8/layout/orgChart1"/>
    <dgm:cxn modelId="{09AC46DD-75D5-CD49-9AD7-9A015D4CB24A}" type="presParOf" srcId="{EB91E8FE-C6CB-964E-8B15-6833DB596AEB}" destId="{E2A343FB-03C4-C148-99A8-7D1B824A9159}" srcOrd="0" destOrd="0" presId="urn:microsoft.com/office/officeart/2005/8/layout/orgChart1"/>
    <dgm:cxn modelId="{2816C7C5-8BE9-394B-B17A-5E172BCB379D}" type="presParOf" srcId="{EB91E8FE-C6CB-964E-8B15-6833DB596AEB}" destId="{8C59F6A2-E2B4-144D-B0BC-CF2103569F60}" srcOrd="1" destOrd="0" presId="urn:microsoft.com/office/officeart/2005/8/layout/orgChart1"/>
    <dgm:cxn modelId="{61CBA8C6-31F2-C745-B15D-D535AD69936A}" type="presParOf" srcId="{A61F73B9-1A45-8348-A83A-EEFB818D449E}" destId="{86E05389-EE69-8443-BF3E-131385EC34C4}" srcOrd="1" destOrd="0" presId="urn:microsoft.com/office/officeart/2005/8/layout/orgChart1"/>
    <dgm:cxn modelId="{BA1FC457-A416-5647-ABFA-2481FA1D6756}" type="presParOf" srcId="{86E05389-EE69-8443-BF3E-131385EC34C4}" destId="{25357BD1-64EA-FC47-A85C-935A46805C0B}" srcOrd="0" destOrd="0" presId="urn:microsoft.com/office/officeart/2005/8/layout/orgChart1"/>
    <dgm:cxn modelId="{0902FD05-C3A5-4240-9542-D7D36623E7B9}" type="presParOf" srcId="{86E05389-EE69-8443-BF3E-131385EC34C4}" destId="{0BD242A1-C971-8841-A71E-0F5D6E4AA86A}" srcOrd="1" destOrd="0" presId="urn:microsoft.com/office/officeart/2005/8/layout/orgChart1"/>
    <dgm:cxn modelId="{C0F8DC83-1C7D-5F4E-8255-D7FC3D1D3EA6}" type="presParOf" srcId="{0BD242A1-C971-8841-A71E-0F5D6E4AA86A}" destId="{87858A24-651B-BD45-B5BC-0F3ED891B21A}" srcOrd="0" destOrd="0" presId="urn:microsoft.com/office/officeart/2005/8/layout/orgChart1"/>
    <dgm:cxn modelId="{324087F7-31EC-3549-8DE4-73D39DAC7FD8}" type="presParOf" srcId="{87858A24-651B-BD45-B5BC-0F3ED891B21A}" destId="{95406147-7FE5-B545-B401-7CDA34D271FD}" srcOrd="0" destOrd="0" presId="urn:microsoft.com/office/officeart/2005/8/layout/orgChart1"/>
    <dgm:cxn modelId="{8C652694-6A09-6B43-AD02-E74783C65038}" type="presParOf" srcId="{87858A24-651B-BD45-B5BC-0F3ED891B21A}" destId="{7209E9B9-AC42-2A44-BAD2-B2613FCC4CF7}" srcOrd="1" destOrd="0" presId="urn:microsoft.com/office/officeart/2005/8/layout/orgChart1"/>
    <dgm:cxn modelId="{33E591C4-79C4-914B-A0C5-ED0869D5C4FD}" type="presParOf" srcId="{0BD242A1-C971-8841-A71E-0F5D6E4AA86A}" destId="{6D8FA969-CD86-3544-93E1-EDB2B363D235}" srcOrd="1" destOrd="0" presId="urn:microsoft.com/office/officeart/2005/8/layout/orgChart1"/>
    <dgm:cxn modelId="{5CA856A0-B46A-6849-B48B-9E894602A87A}" type="presParOf" srcId="{0BD242A1-C971-8841-A71E-0F5D6E4AA86A}" destId="{532F7B9B-036E-5C41-97E6-3890132B1AE5}" srcOrd="2" destOrd="0" presId="urn:microsoft.com/office/officeart/2005/8/layout/orgChart1"/>
    <dgm:cxn modelId="{2828FDA7-C505-4B44-A8F0-BA499FF4E39D}" type="presParOf" srcId="{A61F73B9-1A45-8348-A83A-EEFB818D449E}" destId="{BA383652-68C5-1540-8D0D-154AB8901A71}" srcOrd="2" destOrd="0" presId="urn:microsoft.com/office/officeart/2005/8/layout/orgChart1"/>
    <dgm:cxn modelId="{92AEB22D-902F-DA46-AB13-73094A6094E4}" type="presParOf" srcId="{8FDD7533-1C6C-2941-B02F-C4AD572BBC27}" destId="{DE565427-7EBA-AB4C-9FD6-F7A2C8726EC5}" srcOrd="10" destOrd="0" presId="urn:microsoft.com/office/officeart/2005/8/layout/orgChart1"/>
    <dgm:cxn modelId="{6F40F58F-99FF-E14D-9D74-4B2A78833925}" type="presParOf" srcId="{8FDD7533-1C6C-2941-B02F-C4AD572BBC27}" destId="{1028B39B-C907-8940-98AD-37F26EEFB0B7}" srcOrd="11" destOrd="0" presId="urn:microsoft.com/office/officeart/2005/8/layout/orgChart1"/>
    <dgm:cxn modelId="{7404AA4F-26DA-DA40-8B3D-D4D0D5DDFE22}" type="presParOf" srcId="{1028B39B-C907-8940-98AD-37F26EEFB0B7}" destId="{1F3152FC-9CB4-334E-900E-02E46EE170AD}" srcOrd="0" destOrd="0" presId="urn:microsoft.com/office/officeart/2005/8/layout/orgChart1"/>
    <dgm:cxn modelId="{8CBC22B8-6493-614B-B249-4F3A9F1355AF}" type="presParOf" srcId="{1F3152FC-9CB4-334E-900E-02E46EE170AD}" destId="{65CE4524-D43B-BE44-B312-BD8E23DDE72B}" srcOrd="0" destOrd="0" presId="urn:microsoft.com/office/officeart/2005/8/layout/orgChart1"/>
    <dgm:cxn modelId="{267E13F2-61F1-E740-BFE0-2C55ECD1425F}" type="presParOf" srcId="{1F3152FC-9CB4-334E-900E-02E46EE170AD}" destId="{ED9B2D43-6B58-244B-AFC4-EAE5A098AAD8}" srcOrd="1" destOrd="0" presId="urn:microsoft.com/office/officeart/2005/8/layout/orgChart1"/>
    <dgm:cxn modelId="{0F422A55-7E3A-6249-B068-C9652DFD3095}" type="presParOf" srcId="{1028B39B-C907-8940-98AD-37F26EEFB0B7}" destId="{FDF06D48-042A-FA48-B297-BC380052514C}" srcOrd="1" destOrd="0" presId="urn:microsoft.com/office/officeart/2005/8/layout/orgChart1"/>
    <dgm:cxn modelId="{072BEA82-88A6-074F-AD9C-0B2CD5A0FEE5}" type="presParOf" srcId="{FDF06D48-042A-FA48-B297-BC380052514C}" destId="{690E22BB-2EDD-2D46-92E6-0BD890A2F220}" srcOrd="0" destOrd="0" presId="urn:microsoft.com/office/officeart/2005/8/layout/orgChart1"/>
    <dgm:cxn modelId="{4CEE94EB-BDA2-1C4F-9CB5-A5CC6E42B569}" type="presParOf" srcId="{FDF06D48-042A-FA48-B297-BC380052514C}" destId="{638C53DC-8056-0841-B0D3-A141C49C5E56}" srcOrd="1" destOrd="0" presId="urn:microsoft.com/office/officeart/2005/8/layout/orgChart1"/>
    <dgm:cxn modelId="{D7646CE2-7189-1C4B-9FED-36DF40AACC43}" type="presParOf" srcId="{638C53DC-8056-0841-B0D3-A141C49C5E56}" destId="{FDD162CB-56A5-CA44-A23F-B9BB91B30325}" srcOrd="0" destOrd="0" presId="urn:microsoft.com/office/officeart/2005/8/layout/orgChart1"/>
    <dgm:cxn modelId="{F184A0D4-2519-DF47-85CC-63223BDEB248}" type="presParOf" srcId="{FDD162CB-56A5-CA44-A23F-B9BB91B30325}" destId="{EDDF9B4F-0F91-C240-A32F-2D018CAB8012}" srcOrd="0" destOrd="0" presId="urn:microsoft.com/office/officeart/2005/8/layout/orgChart1"/>
    <dgm:cxn modelId="{3040277B-8DAC-6D44-8A10-6BD88D594C1E}" type="presParOf" srcId="{FDD162CB-56A5-CA44-A23F-B9BB91B30325}" destId="{23AE039A-4B40-4947-AF95-8D0D015A895B}" srcOrd="1" destOrd="0" presId="urn:microsoft.com/office/officeart/2005/8/layout/orgChart1"/>
    <dgm:cxn modelId="{CB1B5720-4681-004A-9D43-2F2B18DCF2B0}" type="presParOf" srcId="{638C53DC-8056-0841-B0D3-A141C49C5E56}" destId="{C7B44A83-7B3E-BC46-ACE1-385896DF3F5D}" srcOrd="1" destOrd="0" presId="urn:microsoft.com/office/officeart/2005/8/layout/orgChart1"/>
    <dgm:cxn modelId="{CF9826AF-1285-2F4E-BF4F-1BAF3755EFBF}" type="presParOf" srcId="{638C53DC-8056-0841-B0D3-A141C49C5E56}" destId="{7F8E7B64-6591-D543-B10E-BA6F52677C5B}" srcOrd="2" destOrd="0" presId="urn:microsoft.com/office/officeart/2005/8/layout/orgChart1"/>
    <dgm:cxn modelId="{3FFEB92A-84E2-1848-ABE0-F4F43EFE0D2D}" type="presParOf" srcId="{FDF06D48-042A-FA48-B297-BC380052514C}" destId="{A03FAA38-EFF0-7145-947E-E8E30E75F6A2}" srcOrd="2" destOrd="0" presId="urn:microsoft.com/office/officeart/2005/8/layout/orgChart1"/>
    <dgm:cxn modelId="{9EF295C6-36AD-3F43-BFA3-F74CB33A9BD6}" type="presParOf" srcId="{FDF06D48-042A-FA48-B297-BC380052514C}" destId="{8DCC9F46-1362-5949-AE74-FB097EA68D89}" srcOrd="3" destOrd="0" presId="urn:microsoft.com/office/officeart/2005/8/layout/orgChart1"/>
    <dgm:cxn modelId="{2A01E0FE-8303-A24C-A258-03AD0ACB0EC7}" type="presParOf" srcId="{8DCC9F46-1362-5949-AE74-FB097EA68D89}" destId="{23755D10-2425-BE46-9931-08C38A35B578}" srcOrd="0" destOrd="0" presId="urn:microsoft.com/office/officeart/2005/8/layout/orgChart1"/>
    <dgm:cxn modelId="{E44E8CE5-536D-6B4C-A209-44C1E4498A7C}" type="presParOf" srcId="{23755D10-2425-BE46-9931-08C38A35B578}" destId="{EBEC0273-D6D0-4441-AB8A-970CECCA4768}" srcOrd="0" destOrd="0" presId="urn:microsoft.com/office/officeart/2005/8/layout/orgChart1"/>
    <dgm:cxn modelId="{D6FFDE0A-DA57-9B4D-BDF8-711DB90D51B3}" type="presParOf" srcId="{23755D10-2425-BE46-9931-08C38A35B578}" destId="{31638E28-87FE-424E-8010-E296C11E307E}" srcOrd="1" destOrd="0" presId="urn:microsoft.com/office/officeart/2005/8/layout/orgChart1"/>
    <dgm:cxn modelId="{C04B9807-088B-5448-9315-1D71270FAA7D}" type="presParOf" srcId="{8DCC9F46-1362-5949-AE74-FB097EA68D89}" destId="{7F3ECBED-7CB2-AD4E-810D-F4EBA7E7E12D}" srcOrd="1" destOrd="0" presId="urn:microsoft.com/office/officeart/2005/8/layout/orgChart1"/>
    <dgm:cxn modelId="{B1823963-06FD-6F4B-8FDD-6571FECA70CD}" type="presParOf" srcId="{8DCC9F46-1362-5949-AE74-FB097EA68D89}" destId="{6384DA53-F157-6B4F-8F42-04E0D34F8C20}" srcOrd="2" destOrd="0" presId="urn:microsoft.com/office/officeart/2005/8/layout/orgChart1"/>
    <dgm:cxn modelId="{B40B49C6-9732-8F44-B2EC-DA3F76BEE920}" type="presParOf" srcId="{1028B39B-C907-8940-98AD-37F26EEFB0B7}" destId="{D5FDB525-147C-2E46-BFED-6B9846AF9587}" srcOrd="2" destOrd="0" presId="urn:microsoft.com/office/officeart/2005/8/layout/orgChart1"/>
    <dgm:cxn modelId="{35165C0D-BCB9-474B-84C3-6C091D347C0F}" type="presParOf" srcId="{FF76EFB6-94B8-D440-83AF-F6914C00851F}" destId="{9D7F94D7-A2CB-0F44-B198-C505FE89548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a:ln>
          <a:solidFill>
            <a:srgbClr val="061DB2"/>
          </a:solidFill>
        </a:ln>
      </dgm:spPr>
      <dgm:t>
        <a:bodyPr anchor="t"/>
        <a:lstStyle/>
        <a:p>
          <a:r>
            <a:rPr lang="en-US" sz="2200" b="1" dirty="0">
              <a:solidFill>
                <a:schemeClr val="bg1"/>
              </a:solidFill>
            </a:rPr>
            <a:t>2. Actively Promote SEB Growth</a:t>
          </a: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a:ln w="127000">
          <a:solidFill>
            <a:srgbClr val="FFFF00"/>
          </a:solidFill>
        </a:ln>
      </dgm:spPr>
      <dgm:t>
        <a:bodyPr/>
        <a:lstStyle/>
        <a:p>
          <a:r>
            <a:rPr lang="en-US" sz="2000">
              <a:solidFill>
                <a:srgbClr val="061DB2"/>
              </a:solidFill>
            </a:rPr>
            <a:t>Engage Students in Relevant Learning</a:t>
          </a:r>
          <a:endParaRPr lang="en-US" sz="2000" dirty="0">
            <a:solidFill>
              <a:srgbClr val="061DB2"/>
            </a:solidFill>
          </a:endParaRP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45EA7107-2F6D-D74F-9F28-18666C5E4475}">
      <dgm:prSet phldrT="[Text]" custT="1"/>
      <dgm:spPr>
        <a:solidFill>
          <a:schemeClr val="bg1"/>
        </a:solidFill>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C09ACE08-D561-E346-9338-50A3CFF7A038}">
      <dgm:prSet phldrT="[Text]" custT="1"/>
      <dgm:spPr>
        <a:solidFill>
          <a:schemeClr val="bg1"/>
        </a:solidFill>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a:ln w="127000">
          <a:solidFill>
            <a:srgbClr val="FFFF00"/>
          </a:solidFill>
        </a:ln>
      </dgm:spPr>
      <dgm:t>
        <a:bodyPr/>
        <a:lstStyle/>
        <a:p>
          <a:r>
            <a:rPr lang="en-US" sz="2000" dirty="0">
              <a:solidFill>
                <a:srgbClr val="061DB2"/>
              </a:solidFill>
            </a:rPr>
            <a:t>Prompt and Supervise SEB and Academic Skills</a:t>
          </a:r>
        </a:p>
      </dgm:t>
    </dgm:pt>
    <dgm:pt modelId="{44634396-AC50-874D-B802-2926F5B95E50}" type="sibTrans" cxnId="{92F426BD-8188-B140-9C6C-F6285CB5F4CB}">
      <dgm:prSet/>
      <dgm:spPr/>
      <dgm:t>
        <a:bodyPr/>
        <a:lstStyle/>
        <a:p>
          <a:endParaRPr lang="en-US"/>
        </a:p>
      </dgm:t>
    </dgm:pt>
    <dgm:pt modelId="{6B5AE556-ED9E-754F-8B78-22DEF1D4239C}" type="parTrans" cxnId="{92F426BD-8188-B140-9C6C-F6285CB5F4CB}">
      <dgm:prSet/>
      <dgm:spPr/>
      <dgm:t>
        <a:bodyPr/>
        <a:lstStyle/>
        <a:p>
          <a:endParaRPr lang="en-US"/>
        </a:p>
      </dgm:t>
    </dgm:pt>
    <dgm:pt modelId="{798346A3-708F-7C44-AD50-D3B5E004E452}">
      <dgm:prSet phldrT="[Text]" custT="1"/>
      <dgm:spPr>
        <a:solidFill>
          <a:schemeClr val="bg1"/>
        </a:solidFill>
        <a:ln w="127000">
          <a:solidFill>
            <a:srgbClr val="FFFF00"/>
          </a:solidFill>
        </a:ln>
      </dgm:spPr>
      <dgm:t>
        <a:bodyPr/>
        <a:lstStyle/>
        <a:p>
          <a:r>
            <a:rPr lang="en-US" sz="2000">
              <a:solidFill>
                <a:srgbClr val="061DB2"/>
              </a:solidFill>
            </a:rPr>
            <a:t>Provide Specific Feedback </a:t>
          </a:r>
          <a:r>
            <a:rPr lang="en-US" sz="2000" u="none">
              <a:solidFill>
                <a:srgbClr val="061DB2"/>
              </a:solidFill>
            </a:rPr>
            <a:t>(</a:t>
          </a:r>
          <a:r>
            <a:rPr lang="en-US" sz="2000" u="sng">
              <a:solidFill>
                <a:srgbClr val="061DB2"/>
              </a:solidFill>
            </a:rPr>
            <a:t>&gt;</a:t>
          </a:r>
          <a:r>
            <a:rPr lang="en-US" sz="2000">
              <a:solidFill>
                <a:srgbClr val="061DB2"/>
              </a:solidFill>
            </a:rPr>
            <a:t> 5 : 1 Ratio)</a:t>
          </a:r>
          <a:endParaRPr lang="en-US" sz="2000" dirty="0">
            <a:solidFill>
              <a:srgbClr val="061DB2"/>
            </a:solidFill>
          </a:endParaRPr>
        </a:p>
      </dgm:t>
    </dgm:pt>
    <dgm:pt modelId="{BB4D7258-87CB-5B44-88E4-B429CC41DE27}" type="sibTrans" cxnId="{545B89ED-485C-514E-8A0D-CCF58CF68251}">
      <dgm:prSet/>
      <dgm:spPr/>
      <dgm:t>
        <a:bodyPr/>
        <a:lstStyle/>
        <a:p>
          <a:endParaRPr lang="en-US"/>
        </a:p>
      </dgm:t>
    </dgm:pt>
    <dgm:pt modelId="{5D6C1D99-1F06-9942-BE39-35B88DAE590C}" type="parTrans" cxnId="{545B89ED-485C-514E-8A0D-CCF58CF68251}">
      <dgm:prSet/>
      <dgm:spPr/>
      <dgm:t>
        <a:bodyPr/>
        <a:lstStyle/>
        <a:p>
          <a:endParaRPr lang="en-US"/>
        </a:p>
      </dgm:t>
    </dgm:pt>
    <dgm:pt modelId="{0AE052A5-102B-EC43-BB46-9C208BF6D6B2}">
      <dgm:prSet phldrT="[Text]" custT="1"/>
      <dgm:spPr>
        <a:solidFill>
          <a:schemeClr val="bg1"/>
        </a:solidFill>
      </dgm:spPr>
      <dgm:t>
        <a:bodyPr/>
        <a:lstStyle/>
        <a:p>
          <a:r>
            <a:rPr lang="en-US" sz="2000" dirty="0">
              <a:solidFill>
                <a:srgbClr val="061DB2"/>
              </a:solidFill>
            </a:rPr>
            <a:t>Consider Other Response Strategies</a:t>
          </a:r>
        </a:p>
      </dgm:t>
    </dgm:pt>
    <dgm:pt modelId="{935E0F39-0D09-7A4E-9A22-409CE69761A6}" type="sibTrans" cxnId="{1B72983C-0005-5543-8225-0BF9CF25C29E}">
      <dgm:prSet/>
      <dgm:spPr/>
      <dgm:t>
        <a:bodyPr/>
        <a:lstStyle/>
        <a:p>
          <a:endParaRPr lang="en-US"/>
        </a:p>
      </dgm:t>
    </dgm:pt>
    <dgm:pt modelId="{6F9B0D30-E0AA-1345-B32B-9CFEBC0E1CDE}" type="parTrans" cxnId="{1B72983C-0005-5543-8225-0BF9CF25C29E}">
      <dgm:prSet/>
      <dgm:spPr/>
      <dgm:t>
        <a:bodyPr/>
        <a:lstStyle/>
        <a:p>
          <a:endParaRPr lang="en-US"/>
        </a:p>
      </dgm:t>
    </dgm:pt>
    <dgm:pt modelId="{53CDCDE8-0FA0-FE44-8088-E3212486DF4C}">
      <dgm:prSet phldrT="[Text]" custT="1"/>
      <dgm:spPr>
        <a:solidFill>
          <a:schemeClr val="bg1"/>
        </a:solidFill>
        <a:ln w="127000">
          <a:noFill/>
        </a:ln>
      </dgm:spPr>
      <dgm:t>
        <a:bodyPr/>
        <a:lstStyle/>
        <a:p>
          <a:r>
            <a:rPr lang="en-US" sz="2000" dirty="0">
              <a:solidFill>
                <a:srgbClr val="061DB2"/>
              </a:solidFill>
            </a:rPr>
            <a:t>Plan Relevant Instruction</a:t>
          </a:r>
        </a:p>
      </dgm:t>
    </dgm:pt>
    <dgm:pt modelId="{E9960905-6AFD-0A49-BF65-E967F2C4E486}" type="sibTrans" cxnId="{38C5DD65-8389-EC4C-8439-C58D076C5DF6}">
      <dgm:prSet/>
      <dgm:spPr/>
      <dgm:t>
        <a:bodyPr/>
        <a:lstStyle/>
        <a:p>
          <a:endParaRPr lang="en-US"/>
        </a:p>
      </dgm:t>
    </dgm:pt>
    <dgm:pt modelId="{567D9373-70DB-8848-82F1-ABE80533712E}" type="parTrans" cxnId="{38C5DD65-8389-EC4C-8439-C58D076C5DF6}">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2"/>
      <dgm:spPr/>
    </dgm:pt>
    <dgm:pt modelId="{B1B5AD16-6E71-6F4E-8AD6-F60208FD39BE}" type="pres">
      <dgm:prSet presAssocID="{C55827D4-FA26-3C41-B34C-7FCCA1C4089A}" presName="textNode" presStyleLbl="bgShp" presStyleIdx="0" presStyleCnt="2"/>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0"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0"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0"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0"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0"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2" custLinFactNeighborX="1966" custLinFactNeighborY="-724"/>
      <dgm:spPr/>
    </dgm:pt>
    <dgm:pt modelId="{51025A98-F962-F84E-BA44-DE094E51C60D}" type="pres">
      <dgm:prSet presAssocID="{1196889C-BE71-8945-A0AC-E10D0CED5417}" presName="textNode" presStyleLbl="bgShp" presStyleIdx="1" presStyleCnt="2"/>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0"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0"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0"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0"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0" custScaleX="129901">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1B72983C-0005-5543-8225-0BF9CF25C29E}" srcId="{1196889C-BE71-8945-A0AC-E10D0CED5417}" destId="{0AE052A5-102B-EC43-BB46-9C208BF6D6B2}" srcOrd="4" destOrd="0" parTransId="{6F9B0D30-E0AA-1345-B32B-9CFEBC0E1CDE}" sibTransId="{935E0F39-0D09-7A4E-9A22-409CE69761A6}"/>
    <dgm:cxn modelId="{0EF76945-5D77-704C-A13A-7EBB731B9C20}" srcId="{C55827D4-FA26-3C41-B34C-7FCCA1C4089A}" destId="{A3BD197E-044A-A848-986C-F28313DBCFDD}" srcOrd="3" destOrd="0" parTransId="{C6F4317C-EF78-5F4F-B8FE-10E68BACA6A0}" sibTransId="{DFF5340A-7829-8E47-813A-4643A97B7E8F}"/>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38C5DD65-8389-EC4C-8439-C58D076C5DF6}" srcId="{C55827D4-FA26-3C41-B34C-7FCCA1C4089A}" destId="{53CDCDE8-0FA0-FE44-8088-E3212486DF4C}" srcOrd="4" destOrd="0" parTransId="{567D9373-70DB-8848-82F1-ABE80533712E}" sibTransId="{E9960905-6AFD-0A49-BF65-E967F2C4E486}"/>
    <dgm:cxn modelId="{034C3173-99A4-C847-8611-72EFAA82F980}" type="presOf" srcId="{EE528CC3-7149-1B46-AF73-AB4A0794C67D}" destId="{1C2C093B-78FC-084C-A8C1-6FD47F37451D}" srcOrd="0" destOrd="0" presId="urn:microsoft.com/office/officeart/2005/8/layout/lProcess2"/>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F6DE6EDB-037F-914B-9390-F0D9DDCEDA50}" type="presOf" srcId="{1196889C-BE71-8945-A0AC-E10D0CED5417}" destId="{51025A98-F962-F84E-BA44-DE094E51C60D}" srcOrd="1" destOrd="0" presId="urn:microsoft.com/office/officeart/2005/8/layout/lProcess2"/>
    <dgm:cxn modelId="{545B89ED-485C-514E-8A0D-CCF58CF68251}" srcId="{1196889C-BE71-8945-A0AC-E10D0CED5417}" destId="{798346A3-708F-7C44-AD50-D3B5E004E452}" srcOrd="3" destOrd="0" parTransId="{5D6C1D99-1F06-9942-BE39-35B88DAE590C}" sibTransId="{BB4D7258-87CB-5B44-88E4-B429CC41DE27}"/>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dgm:spPr>
      <dgm:t>
        <a:bodyPr anchor="t"/>
        <a:lstStyle/>
        <a:p>
          <a:r>
            <a:rPr lang="en-US" sz="2200" b="1">
              <a:solidFill>
                <a:schemeClr val="bg1"/>
              </a:solidFill>
            </a:rPr>
            <a:t>2. Actively Promote SEB Growth</a:t>
          </a:r>
          <a:endParaRPr lang="en-US" sz="2200" b="1" dirty="0">
            <a:solidFill>
              <a:schemeClr val="bg1"/>
            </a:solidFill>
          </a:endParaRP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dgm:spPr>
      <dgm:t>
        <a:bodyPr/>
        <a:lstStyle/>
        <a:p>
          <a:r>
            <a:rPr lang="en-US" sz="2000">
              <a:solidFill>
                <a:srgbClr val="061DB2"/>
              </a:solidFill>
            </a:rPr>
            <a:t>Engage Students in Relevant Learning</a:t>
          </a:r>
          <a:endParaRPr lang="en-US" sz="2000" dirty="0">
            <a:solidFill>
              <a:srgbClr val="061DB2"/>
            </a:solidFill>
          </a:endParaRP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6FE58015-7759-7A42-88A8-B460E94FD752}">
      <dgm:prSet phldrT="[Text]" custT="1"/>
      <dgm:spPr>
        <a:solidFill>
          <a:srgbClr val="3761AD"/>
        </a:solidFill>
      </dgm:spPr>
      <dgm:t>
        <a:bodyPr anchor="t"/>
        <a:lstStyle/>
        <a:p>
          <a:r>
            <a:rPr lang="en-US" sz="2200" b="1">
              <a:solidFill>
                <a:schemeClr val="bg1"/>
              </a:solidFill>
            </a:rPr>
            <a:t>3. Monitor Fidelity and Use Data to Guide Implementation</a:t>
          </a:r>
          <a:endParaRPr lang="en-US" sz="2200" b="1" dirty="0">
            <a:solidFill>
              <a:schemeClr val="bg1"/>
            </a:solidFill>
          </a:endParaRPr>
        </a:p>
      </dgm:t>
    </dgm:pt>
    <dgm:pt modelId="{C07416A9-61E6-DE4C-8A14-1D5D0C3D94DF}" type="parTrans" cxnId="{C8905560-DA72-4D49-896C-8E1CA3C23A6C}">
      <dgm:prSet/>
      <dgm:spPr/>
      <dgm:t>
        <a:bodyPr/>
        <a:lstStyle/>
        <a:p>
          <a:endParaRPr lang="en-US"/>
        </a:p>
      </dgm:t>
    </dgm:pt>
    <dgm:pt modelId="{96BC4064-12B1-9E41-8621-4A318CE08C4C}" type="sibTrans" cxnId="{C8905560-DA72-4D49-896C-8E1CA3C23A6C}">
      <dgm:prSet/>
      <dgm:spPr/>
      <dgm:t>
        <a:bodyPr/>
        <a:lstStyle/>
        <a:p>
          <a:endParaRPr lang="en-US"/>
        </a:p>
      </dgm:t>
    </dgm:pt>
    <dgm:pt modelId="{97746246-6665-C74A-9B1A-2419123B1CAF}">
      <dgm:prSet phldrT="[Text]" custT="1"/>
      <dgm:spPr>
        <a:solidFill>
          <a:schemeClr val="bg1"/>
        </a:solidFill>
      </dgm:spPr>
      <dgm:t>
        <a:bodyPr/>
        <a:lstStyle/>
        <a:p>
          <a:r>
            <a:rPr lang="en-US" sz="2000">
              <a:solidFill>
                <a:srgbClr val="061DB2"/>
              </a:solidFill>
            </a:rPr>
            <a:t>Monitor Educator Implementation</a:t>
          </a:r>
          <a:endParaRPr lang="en-US" sz="2000" dirty="0">
            <a:solidFill>
              <a:srgbClr val="061DB2"/>
            </a:solidFill>
          </a:endParaRPr>
        </a:p>
      </dgm:t>
    </dgm:pt>
    <dgm:pt modelId="{3C9D6568-2A70-BB44-B0A7-0B1CCC6B8BCF}" type="parTrans" cxnId="{2481E08F-8734-4E44-907C-8A4F379D887B}">
      <dgm:prSet/>
      <dgm:spPr/>
      <dgm:t>
        <a:bodyPr/>
        <a:lstStyle/>
        <a:p>
          <a:endParaRPr lang="en-US"/>
        </a:p>
      </dgm:t>
    </dgm:pt>
    <dgm:pt modelId="{D8C0ED09-2519-B748-BEAA-4935EB250385}" type="sibTrans" cxnId="{2481E08F-8734-4E44-907C-8A4F379D887B}">
      <dgm:prSet/>
      <dgm:spPr/>
      <dgm:t>
        <a:bodyPr/>
        <a:lstStyle/>
        <a:p>
          <a:endParaRPr lang="en-US"/>
        </a:p>
      </dgm:t>
    </dgm:pt>
    <dgm:pt modelId="{17F089FD-3F0D-324F-A32A-FA2BBD0B2FFD}">
      <dgm:prSet custT="1"/>
      <dgm:spPr>
        <a:solidFill>
          <a:srgbClr val="3761AD"/>
        </a:solidFill>
      </dgm:spPr>
      <dgm:t>
        <a:bodyPr anchor="t"/>
        <a:lstStyle/>
        <a:p>
          <a:r>
            <a:rPr lang="en-US" sz="2200" b="1">
              <a:solidFill>
                <a:schemeClr val="bg1"/>
              </a:solidFill>
            </a:rPr>
            <a:t>4. Monitor Student Outcomes and Use Data to Guide Response</a:t>
          </a:r>
          <a:endParaRPr lang="en-US" sz="2200" b="1" dirty="0">
            <a:solidFill>
              <a:schemeClr val="bg1"/>
            </a:solidFill>
          </a:endParaRPr>
        </a:p>
      </dgm:t>
    </dgm:pt>
    <dgm:pt modelId="{D0635F81-7E52-494E-AC37-8351CE025C8F}" type="parTrans" cxnId="{0EABB89F-B328-DD4E-8144-56136519B1E7}">
      <dgm:prSet/>
      <dgm:spPr/>
      <dgm:t>
        <a:bodyPr/>
        <a:lstStyle/>
        <a:p>
          <a:endParaRPr lang="en-US"/>
        </a:p>
      </dgm:t>
    </dgm:pt>
    <dgm:pt modelId="{D010D1AE-A2C8-2B41-BB43-D1A7CF01BA96}" type="sibTrans" cxnId="{0EABB89F-B328-DD4E-8144-56136519B1E7}">
      <dgm:prSet/>
      <dgm:spPr/>
      <dgm:t>
        <a:bodyPr/>
        <a:lstStyle/>
        <a:p>
          <a:endParaRPr lang="en-US"/>
        </a:p>
      </dgm:t>
    </dgm:pt>
    <dgm:pt modelId="{45EA7107-2F6D-D74F-9F28-18666C5E4475}">
      <dgm:prSet phldrT="[Text]" custT="1"/>
      <dgm:spPr>
        <a:solidFill>
          <a:schemeClr val="bg1"/>
        </a:solidFill>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C09ACE08-D561-E346-9338-50A3CFF7A038}">
      <dgm:prSet phldrT="[Text]" custT="1"/>
      <dgm:spPr>
        <a:solidFill>
          <a:schemeClr val="bg1"/>
        </a:solidFill>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dgm:spPr>
      <dgm:t>
        <a:bodyPr/>
        <a:lstStyle/>
        <a:p>
          <a:r>
            <a:rPr lang="en-US" sz="2000">
              <a:solidFill>
                <a:srgbClr val="061DB2"/>
              </a:solidFill>
            </a:rPr>
            <a:t>Prompt and Supervise SEB and Academic Skills</a:t>
          </a:r>
          <a:endParaRPr lang="en-US" sz="2000" dirty="0">
            <a:solidFill>
              <a:srgbClr val="061DB2"/>
            </a:solidFill>
          </a:endParaRPr>
        </a:p>
      </dgm:t>
    </dgm:pt>
    <dgm:pt modelId="{6B5AE556-ED9E-754F-8B78-22DEF1D4239C}" type="parTrans" cxnId="{92F426BD-8188-B140-9C6C-F6285CB5F4CB}">
      <dgm:prSet/>
      <dgm:spPr/>
      <dgm:t>
        <a:bodyPr/>
        <a:lstStyle/>
        <a:p>
          <a:endParaRPr lang="en-US"/>
        </a:p>
      </dgm:t>
    </dgm:pt>
    <dgm:pt modelId="{44634396-AC50-874D-B802-2926F5B95E50}" type="sibTrans" cxnId="{92F426BD-8188-B140-9C6C-F6285CB5F4CB}">
      <dgm:prSet/>
      <dgm:spPr/>
      <dgm:t>
        <a:bodyPr/>
        <a:lstStyle/>
        <a:p>
          <a:endParaRPr lang="en-US"/>
        </a:p>
      </dgm:t>
    </dgm:pt>
    <dgm:pt modelId="{798346A3-708F-7C44-AD50-D3B5E004E452}">
      <dgm:prSet phldrT="[Text]" custT="1"/>
      <dgm:spPr>
        <a:solidFill>
          <a:schemeClr val="bg1"/>
        </a:solidFill>
      </dgm:spPr>
      <dgm:t>
        <a:bodyPr/>
        <a:lstStyle/>
        <a:p>
          <a:r>
            <a:rPr lang="en-US" sz="2000">
              <a:solidFill>
                <a:srgbClr val="061DB2"/>
              </a:solidFill>
            </a:rPr>
            <a:t>Provide Specific Feedback </a:t>
          </a:r>
          <a:r>
            <a:rPr lang="en-US" sz="2000" u="none">
              <a:solidFill>
                <a:srgbClr val="061DB2"/>
              </a:solidFill>
            </a:rPr>
            <a:t>(</a:t>
          </a:r>
          <a:r>
            <a:rPr lang="en-US" sz="2000" u="sng">
              <a:solidFill>
                <a:srgbClr val="061DB2"/>
              </a:solidFill>
            </a:rPr>
            <a:t>&gt;</a:t>
          </a:r>
          <a:r>
            <a:rPr lang="en-US" sz="2000">
              <a:solidFill>
                <a:srgbClr val="061DB2"/>
              </a:solidFill>
            </a:rPr>
            <a:t> 5 : 1 Ratio)</a:t>
          </a:r>
          <a:endParaRPr lang="en-US" sz="2000" dirty="0">
            <a:solidFill>
              <a:srgbClr val="061DB2"/>
            </a:solidFill>
          </a:endParaRPr>
        </a:p>
      </dgm:t>
    </dgm:pt>
    <dgm:pt modelId="{5D6C1D99-1F06-9942-BE39-35B88DAE590C}" type="parTrans" cxnId="{545B89ED-485C-514E-8A0D-CCF58CF68251}">
      <dgm:prSet/>
      <dgm:spPr/>
      <dgm:t>
        <a:bodyPr/>
        <a:lstStyle/>
        <a:p>
          <a:endParaRPr lang="en-US"/>
        </a:p>
      </dgm:t>
    </dgm:pt>
    <dgm:pt modelId="{BB4D7258-87CB-5B44-88E4-B429CC41DE27}" type="sibTrans" cxnId="{545B89ED-485C-514E-8A0D-CCF58CF68251}">
      <dgm:prSet/>
      <dgm:spPr/>
      <dgm:t>
        <a:bodyPr/>
        <a:lstStyle/>
        <a:p>
          <a:endParaRPr lang="en-US"/>
        </a:p>
      </dgm:t>
    </dgm:pt>
    <dgm:pt modelId="{0AE052A5-102B-EC43-BB46-9C208BF6D6B2}">
      <dgm:prSet phldrT="[Text]" custT="1"/>
      <dgm:spPr>
        <a:solidFill>
          <a:schemeClr val="bg1"/>
        </a:solidFill>
      </dgm:spPr>
      <dgm:t>
        <a:bodyPr/>
        <a:lstStyle/>
        <a:p>
          <a:r>
            <a:rPr lang="en-US" sz="2000">
              <a:solidFill>
                <a:srgbClr val="061DB2"/>
              </a:solidFill>
            </a:rPr>
            <a:t>Consider Other Response Strategies</a:t>
          </a:r>
          <a:endParaRPr lang="en-US" sz="2000" dirty="0">
            <a:solidFill>
              <a:srgbClr val="061DB2"/>
            </a:solidFill>
          </a:endParaRPr>
        </a:p>
      </dgm:t>
    </dgm:pt>
    <dgm:pt modelId="{6F9B0D30-E0AA-1345-B32B-9CFEBC0E1CDE}" type="parTrans" cxnId="{1B72983C-0005-5543-8225-0BF9CF25C29E}">
      <dgm:prSet/>
      <dgm:spPr/>
      <dgm:t>
        <a:bodyPr/>
        <a:lstStyle/>
        <a:p>
          <a:endParaRPr lang="en-US"/>
        </a:p>
      </dgm:t>
    </dgm:pt>
    <dgm:pt modelId="{935E0F39-0D09-7A4E-9A22-409CE69761A6}" type="sibTrans" cxnId="{1B72983C-0005-5543-8225-0BF9CF25C29E}">
      <dgm:prSet/>
      <dgm:spPr/>
      <dgm:t>
        <a:bodyPr/>
        <a:lstStyle/>
        <a:p>
          <a:endParaRPr lang="en-US"/>
        </a:p>
      </dgm:t>
    </dgm:pt>
    <dgm:pt modelId="{E4FCE18D-A929-FA46-9ED6-ECF61697C133}">
      <dgm:prSet phldrT="[Text]" custT="1"/>
      <dgm:spPr>
        <a:solidFill>
          <a:schemeClr val="bg1"/>
        </a:solidFill>
      </dgm:spPr>
      <dgm:t>
        <a:bodyPr/>
        <a:lstStyle/>
        <a:p>
          <a:r>
            <a:rPr lang="en-US" sz="2000">
              <a:solidFill>
                <a:srgbClr val="061DB2"/>
              </a:solidFill>
            </a:rPr>
            <a:t>Provide Training, Coaching, and Feedback</a:t>
          </a:r>
          <a:endParaRPr lang="en-US" sz="2000" dirty="0">
            <a:solidFill>
              <a:srgbClr val="061DB2"/>
            </a:solidFill>
          </a:endParaRPr>
        </a:p>
      </dgm:t>
    </dgm:pt>
    <dgm:pt modelId="{C454F5FE-4758-3A4C-9BB1-E909D2E2E9F8}" type="parTrans" cxnId="{9E2BC970-85F1-2A45-8B26-82C1C9F16A9B}">
      <dgm:prSet/>
      <dgm:spPr/>
      <dgm:t>
        <a:bodyPr/>
        <a:lstStyle/>
        <a:p>
          <a:endParaRPr lang="en-US"/>
        </a:p>
      </dgm:t>
    </dgm:pt>
    <dgm:pt modelId="{32C4E1C7-F61E-FE43-BACE-454DEFD5238C}" type="sibTrans" cxnId="{9E2BC970-85F1-2A45-8B26-82C1C9F16A9B}">
      <dgm:prSet/>
      <dgm:spPr/>
      <dgm:t>
        <a:bodyPr/>
        <a:lstStyle/>
        <a:p>
          <a:endParaRPr lang="en-US"/>
        </a:p>
      </dgm:t>
    </dgm:pt>
    <dgm:pt modelId="{11215100-DE3E-2943-BCA4-ECA7591ECEDD}">
      <dgm:prSet phldrT="[Text]" custT="1"/>
      <dgm:spPr>
        <a:solidFill>
          <a:srgbClr val="3761AD"/>
        </a:solidFill>
        <a:ln>
          <a:noFill/>
        </a:ln>
      </dgm:spPr>
      <dgm:t>
        <a:bodyPr/>
        <a:lstStyle/>
        <a:p>
          <a:r>
            <a:rPr lang="en-US" sz="2000" dirty="0"/>
            <a:t>If data indicate implementation challenges...</a:t>
          </a:r>
        </a:p>
      </dgm:t>
    </dgm:pt>
    <dgm:pt modelId="{9E97BE98-9FFB-3348-B6E4-ED8390C1FEF8}" type="parTrans" cxnId="{B4637AF3-CB39-D140-9B1B-9460A8FB0A92}">
      <dgm:prSet/>
      <dgm:spPr/>
      <dgm:t>
        <a:bodyPr/>
        <a:lstStyle/>
        <a:p>
          <a:endParaRPr lang="en-US"/>
        </a:p>
      </dgm:t>
    </dgm:pt>
    <dgm:pt modelId="{C972CAF7-8436-4744-92E7-1CB039490403}" type="sibTrans" cxnId="{B4637AF3-CB39-D140-9B1B-9460A8FB0A92}">
      <dgm:prSet/>
      <dgm:spPr/>
      <dgm:t>
        <a:bodyPr/>
        <a:lstStyle/>
        <a:p>
          <a:endParaRPr lang="en-US"/>
        </a:p>
      </dgm:t>
    </dgm:pt>
    <dgm:pt modelId="{FABA3BE2-F442-E34E-AF40-C38551048F87}">
      <dgm:prSet phldrT="[Text]" custT="1"/>
      <dgm:spPr>
        <a:solidFill>
          <a:srgbClr val="3761AD"/>
        </a:solidFill>
        <a:ln>
          <a:noFill/>
        </a:ln>
      </dgm:spPr>
      <dgm:t>
        <a:bodyPr/>
        <a:lstStyle/>
        <a:p>
          <a:endParaRPr lang="en-US" sz="1800" dirty="0">
            <a:solidFill>
              <a:srgbClr val="3B6CDB"/>
            </a:solidFill>
          </a:endParaRPr>
        </a:p>
      </dgm:t>
    </dgm:pt>
    <dgm:pt modelId="{CFF2D9E9-F97E-504D-8D9E-FC5B69A44BA6}" type="parTrans" cxnId="{77C6AF51-03FC-FC49-AFC9-68E0E234E71F}">
      <dgm:prSet/>
      <dgm:spPr/>
      <dgm:t>
        <a:bodyPr/>
        <a:lstStyle/>
        <a:p>
          <a:endParaRPr lang="en-US"/>
        </a:p>
      </dgm:t>
    </dgm:pt>
    <dgm:pt modelId="{61679E7A-052A-1741-A9B7-540228FB8C19}" type="sibTrans" cxnId="{77C6AF51-03FC-FC49-AFC9-68E0E234E71F}">
      <dgm:prSet/>
      <dgm:spPr/>
      <dgm:t>
        <a:bodyPr/>
        <a:lstStyle/>
        <a:p>
          <a:endParaRPr lang="en-US"/>
        </a:p>
      </dgm:t>
    </dgm:pt>
    <dgm:pt modelId="{F4AE7916-53DE-F84F-95BC-C87F8495AF05}">
      <dgm:prSet custT="1"/>
      <dgm:spPr>
        <a:solidFill>
          <a:schemeClr val="bg1"/>
        </a:solidFill>
      </dgm:spPr>
      <dgm:t>
        <a:bodyPr/>
        <a:lstStyle/>
        <a:p>
          <a:r>
            <a:rPr lang="en-US" sz="2000">
              <a:solidFill>
                <a:srgbClr val="061DB2"/>
              </a:solidFill>
            </a:rPr>
            <a:t>Monitor Student Outcomes</a:t>
          </a:r>
          <a:endParaRPr lang="en-US" sz="2000" dirty="0">
            <a:solidFill>
              <a:srgbClr val="061DB2"/>
            </a:solidFill>
          </a:endParaRPr>
        </a:p>
      </dgm:t>
    </dgm:pt>
    <dgm:pt modelId="{58898751-6BA3-B446-8BF6-7C7C488FA7CC}" type="parTrans" cxnId="{613DC3EB-CF3B-344E-A5F3-CE5E58AF9524}">
      <dgm:prSet/>
      <dgm:spPr/>
      <dgm:t>
        <a:bodyPr/>
        <a:lstStyle/>
        <a:p>
          <a:endParaRPr lang="en-US"/>
        </a:p>
      </dgm:t>
    </dgm:pt>
    <dgm:pt modelId="{022B4BC3-E58F-F647-9483-8F57165445B4}" type="sibTrans" cxnId="{613DC3EB-CF3B-344E-A5F3-CE5E58AF9524}">
      <dgm:prSet/>
      <dgm:spPr/>
      <dgm:t>
        <a:bodyPr/>
        <a:lstStyle/>
        <a:p>
          <a:endParaRPr lang="en-US"/>
        </a:p>
      </dgm:t>
    </dgm:pt>
    <dgm:pt modelId="{8BCDB73C-BFEF-A14C-B1D2-591105C3CC3A}">
      <dgm:prSet custT="1"/>
      <dgm:spPr>
        <a:solidFill>
          <a:schemeClr val="bg1"/>
        </a:solidFill>
      </dgm:spPr>
      <dgm:t>
        <a:bodyPr/>
        <a:lstStyle/>
        <a:p>
          <a:r>
            <a:rPr lang="en-US" sz="2000">
              <a:solidFill>
                <a:srgbClr val="061DB2"/>
              </a:solidFill>
            </a:rPr>
            <a:t>Enhance Tier 1</a:t>
          </a:r>
          <a:endParaRPr lang="en-US" sz="2000" dirty="0">
            <a:solidFill>
              <a:srgbClr val="061DB2"/>
            </a:solidFill>
          </a:endParaRPr>
        </a:p>
      </dgm:t>
    </dgm:pt>
    <dgm:pt modelId="{6CCE7E24-BA24-024A-AFCD-6CD31FEFEDCB}" type="parTrans" cxnId="{B0D22B87-D224-494F-BA5B-FFB1F804FA53}">
      <dgm:prSet/>
      <dgm:spPr/>
      <dgm:t>
        <a:bodyPr/>
        <a:lstStyle/>
        <a:p>
          <a:endParaRPr lang="en-US"/>
        </a:p>
      </dgm:t>
    </dgm:pt>
    <dgm:pt modelId="{E5F4B65B-0A1D-7D4E-83AC-96E5EFA23A8A}" type="sibTrans" cxnId="{B0D22B87-D224-494F-BA5B-FFB1F804FA53}">
      <dgm:prSet/>
      <dgm:spPr/>
      <dgm:t>
        <a:bodyPr/>
        <a:lstStyle/>
        <a:p>
          <a:endParaRPr lang="en-US"/>
        </a:p>
      </dgm:t>
    </dgm:pt>
    <dgm:pt modelId="{933600AB-ECFB-B245-91C1-7613F612D244}">
      <dgm:prSet custT="1"/>
      <dgm:spPr>
        <a:solidFill>
          <a:srgbClr val="3761AD"/>
        </a:solidFill>
        <a:ln>
          <a:noFill/>
        </a:ln>
      </dgm:spPr>
      <dgm:t>
        <a:bodyPr/>
        <a:lstStyle/>
        <a:p>
          <a:r>
            <a:rPr lang="en-US" sz="2000"/>
            <a:t>If many students make ongoing SEB errors...</a:t>
          </a:r>
          <a:endParaRPr lang="en-US" sz="2000" dirty="0"/>
        </a:p>
      </dgm:t>
    </dgm:pt>
    <dgm:pt modelId="{965A9957-48EA-DE49-8A65-FE4871C47307}" type="parTrans" cxnId="{48AE0138-5A6C-164A-974F-5F987309E92C}">
      <dgm:prSet/>
      <dgm:spPr/>
      <dgm:t>
        <a:bodyPr/>
        <a:lstStyle/>
        <a:p>
          <a:endParaRPr lang="en-US"/>
        </a:p>
      </dgm:t>
    </dgm:pt>
    <dgm:pt modelId="{18409FD7-8DC6-3C43-A3C6-90F06699988A}" type="sibTrans" cxnId="{48AE0138-5A6C-164A-974F-5F987309E92C}">
      <dgm:prSet/>
      <dgm:spPr/>
      <dgm:t>
        <a:bodyPr/>
        <a:lstStyle/>
        <a:p>
          <a:endParaRPr lang="en-US"/>
        </a:p>
      </dgm:t>
    </dgm:pt>
    <dgm:pt modelId="{3307BF66-8436-614D-A5B6-1D66B5DB25AE}">
      <dgm:prSet custT="1"/>
      <dgm:spPr>
        <a:solidFill>
          <a:schemeClr val="bg1"/>
        </a:solidFill>
      </dgm:spPr>
      <dgm:t>
        <a:bodyPr/>
        <a:lstStyle/>
        <a:p>
          <a:r>
            <a:rPr lang="en-US" sz="2000">
              <a:solidFill>
                <a:srgbClr val="061DB2"/>
              </a:solidFill>
            </a:rPr>
            <a:t>Enhance Tier 1 and Consider Tiers 2 and 3</a:t>
          </a:r>
          <a:endParaRPr lang="en-US" sz="2000" dirty="0">
            <a:solidFill>
              <a:srgbClr val="061DB2"/>
            </a:solidFill>
          </a:endParaRPr>
        </a:p>
      </dgm:t>
    </dgm:pt>
    <dgm:pt modelId="{3A0E4DA7-44EC-9B42-BCBB-BD09290280B6}" type="parTrans" cxnId="{C3102CE4-873A-A742-9962-DD9B7FE59DA7}">
      <dgm:prSet/>
      <dgm:spPr/>
      <dgm:t>
        <a:bodyPr/>
        <a:lstStyle/>
        <a:p>
          <a:endParaRPr lang="en-US"/>
        </a:p>
      </dgm:t>
    </dgm:pt>
    <dgm:pt modelId="{A850C2E2-59A7-E849-BA58-DBA5E2BA9941}" type="sibTrans" cxnId="{C3102CE4-873A-A742-9962-DD9B7FE59DA7}">
      <dgm:prSet/>
      <dgm:spPr/>
      <dgm:t>
        <a:bodyPr/>
        <a:lstStyle/>
        <a:p>
          <a:endParaRPr lang="en-US"/>
        </a:p>
      </dgm:t>
    </dgm:pt>
    <dgm:pt modelId="{FE3319DE-5B71-3948-B37A-D434D6D5E0CB}">
      <dgm:prSet custT="1"/>
      <dgm:spPr>
        <a:solidFill>
          <a:srgbClr val="3761AD"/>
        </a:solidFill>
        <a:ln>
          <a:noFill/>
        </a:ln>
      </dgm:spPr>
      <dgm:t>
        <a:bodyPr/>
        <a:lstStyle/>
        <a:p>
          <a:r>
            <a:rPr lang="en-US" sz="2000"/>
            <a:t>If few students make ongoing SEB errors...</a:t>
          </a:r>
          <a:endParaRPr lang="en-US" sz="2000" dirty="0"/>
        </a:p>
      </dgm:t>
    </dgm:pt>
    <dgm:pt modelId="{444773E3-4505-8049-91C1-2C4AC23C62CA}" type="parTrans" cxnId="{E6E0D058-D5C6-B54F-9B25-751BAC413F5B}">
      <dgm:prSet/>
      <dgm:spPr/>
      <dgm:t>
        <a:bodyPr/>
        <a:lstStyle/>
        <a:p>
          <a:endParaRPr lang="en-US"/>
        </a:p>
      </dgm:t>
    </dgm:pt>
    <dgm:pt modelId="{D516483C-B8A7-1345-829E-B46230E60ED2}" type="sibTrans" cxnId="{E6E0D058-D5C6-B54F-9B25-751BAC413F5B}">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4"/>
      <dgm:spPr/>
    </dgm:pt>
    <dgm:pt modelId="{B1B5AD16-6E71-6F4E-8AD6-F60208FD39BE}" type="pres">
      <dgm:prSet presAssocID="{C55827D4-FA26-3C41-B34C-7FCCA1C4089A}" presName="textNode" presStyleLbl="bgShp" presStyleIdx="0" presStyleCnt="4"/>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9"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9"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9"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9"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9"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4"/>
      <dgm:spPr/>
    </dgm:pt>
    <dgm:pt modelId="{51025A98-F962-F84E-BA44-DE094E51C60D}" type="pres">
      <dgm:prSet presAssocID="{1196889C-BE71-8945-A0AC-E10D0CED5417}" presName="textNode" presStyleLbl="bgShp" presStyleIdx="1" presStyleCnt="4"/>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9"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9"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9"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9"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9" custScaleX="129901">
        <dgm:presLayoutVars>
          <dgm:bulletEnabled val="1"/>
        </dgm:presLayoutVars>
      </dgm:prSet>
      <dgm:spPr/>
    </dgm:pt>
    <dgm:pt modelId="{DB2BE7FA-E73C-5E47-990A-6BC127D29E7D}" type="pres">
      <dgm:prSet presAssocID="{1196889C-BE71-8945-A0AC-E10D0CED5417}" presName="aSpace" presStyleCnt="0"/>
      <dgm:spPr/>
    </dgm:pt>
    <dgm:pt modelId="{AD5BD4D4-252B-654F-8F4F-F7FC4D7F363A}" type="pres">
      <dgm:prSet presAssocID="{6FE58015-7759-7A42-88A8-B460E94FD752}" presName="compNode" presStyleCnt="0"/>
      <dgm:spPr/>
    </dgm:pt>
    <dgm:pt modelId="{E3CB0A34-4057-2A4F-90A2-45495549CD3F}" type="pres">
      <dgm:prSet presAssocID="{6FE58015-7759-7A42-88A8-B460E94FD752}" presName="aNode" presStyleLbl="bgShp" presStyleIdx="2" presStyleCnt="4"/>
      <dgm:spPr/>
    </dgm:pt>
    <dgm:pt modelId="{ED2E1E9D-575B-4B4C-9DA8-920FC5B55D25}" type="pres">
      <dgm:prSet presAssocID="{6FE58015-7759-7A42-88A8-B460E94FD752}" presName="textNode" presStyleLbl="bgShp" presStyleIdx="2" presStyleCnt="4"/>
      <dgm:spPr/>
    </dgm:pt>
    <dgm:pt modelId="{0412EE94-B646-024C-98A1-7F452CA7AAA3}" type="pres">
      <dgm:prSet presAssocID="{6FE58015-7759-7A42-88A8-B460E94FD752}" presName="compChildNode" presStyleCnt="0"/>
      <dgm:spPr/>
    </dgm:pt>
    <dgm:pt modelId="{B180E025-67A0-1B4F-9547-E60922EF0022}" type="pres">
      <dgm:prSet presAssocID="{6FE58015-7759-7A42-88A8-B460E94FD752}" presName="theInnerList" presStyleCnt="0"/>
      <dgm:spPr/>
    </dgm:pt>
    <dgm:pt modelId="{A5FF6A49-50A0-754C-A863-A3B529AF3AF6}" type="pres">
      <dgm:prSet presAssocID="{97746246-6665-C74A-9B1A-2419123B1CAF}" presName="childNode" presStyleLbl="node1" presStyleIdx="10" presStyleCnt="19" custScaleX="117170">
        <dgm:presLayoutVars>
          <dgm:bulletEnabled val="1"/>
        </dgm:presLayoutVars>
      </dgm:prSet>
      <dgm:spPr/>
    </dgm:pt>
    <dgm:pt modelId="{C71F256F-C2DB-2D46-8C63-59B371DC17BC}" type="pres">
      <dgm:prSet presAssocID="{97746246-6665-C74A-9B1A-2419123B1CAF}" presName="aSpace2" presStyleCnt="0"/>
      <dgm:spPr/>
    </dgm:pt>
    <dgm:pt modelId="{06BF9926-FC23-304F-BEA0-C79C5A83EB94}" type="pres">
      <dgm:prSet presAssocID="{11215100-DE3E-2943-BCA4-ECA7591ECEDD}" presName="childNode" presStyleLbl="node1" presStyleIdx="11" presStyleCnt="19" custScaleX="135470">
        <dgm:presLayoutVars>
          <dgm:bulletEnabled val="1"/>
        </dgm:presLayoutVars>
      </dgm:prSet>
      <dgm:spPr/>
    </dgm:pt>
    <dgm:pt modelId="{840D5066-B969-534C-B73F-D1B392BF135C}" type="pres">
      <dgm:prSet presAssocID="{11215100-DE3E-2943-BCA4-ECA7591ECEDD}" presName="aSpace2" presStyleCnt="0"/>
      <dgm:spPr/>
    </dgm:pt>
    <dgm:pt modelId="{09C17F93-BE2D-434E-8A89-430CA8569F30}" type="pres">
      <dgm:prSet presAssocID="{E4FCE18D-A929-FA46-9ED6-ECF61697C133}" presName="childNode" presStyleLbl="node1" presStyleIdx="12" presStyleCnt="19" custScaleX="117170">
        <dgm:presLayoutVars>
          <dgm:bulletEnabled val="1"/>
        </dgm:presLayoutVars>
      </dgm:prSet>
      <dgm:spPr/>
    </dgm:pt>
    <dgm:pt modelId="{EBA94613-A654-B043-8F53-1F3ED6FD43D0}" type="pres">
      <dgm:prSet presAssocID="{E4FCE18D-A929-FA46-9ED6-ECF61697C133}" presName="aSpace2" presStyleCnt="0"/>
      <dgm:spPr/>
    </dgm:pt>
    <dgm:pt modelId="{2B008703-3016-ED44-B126-03E88B2A8836}" type="pres">
      <dgm:prSet presAssocID="{FABA3BE2-F442-E34E-AF40-C38551048F87}" presName="childNode" presStyleLbl="node1" presStyleIdx="13" presStyleCnt="19">
        <dgm:presLayoutVars>
          <dgm:bulletEnabled val="1"/>
        </dgm:presLayoutVars>
      </dgm:prSet>
      <dgm:spPr/>
    </dgm:pt>
    <dgm:pt modelId="{52BFFF70-38E0-BA48-A128-F765EB8CEFE3}" type="pres">
      <dgm:prSet presAssocID="{6FE58015-7759-7A42-88A8-B460E94FD752}" presName="aSpace" presStyleCnt="0"/>
      <dgm:spPr/>
    </dgm:pt>
    <dgm:pt modelId="{E4C1E84A-D3DE-3949-80EB-F424BA3FE0FE}" type="pres">
      <dgm:prSet presAssocID="{17F089FD-3F0D-324F-A32A-FA2BBD0B2FFD}" presName="compNode" presStyleCnt="0"/>
      <dgm:spPr/>
    </dgm:pt>
    <dgm:pt modelId="{25BB15AC-0649-8F42-993D-AD86C84B099F}" type="pres">
      <dgm:prSet presAssocID="{17F089FD-3F0D-324F-A32A-FA2BBD0B2FFD}" presName="aNode" presStyleLbl="bgShp" presStyleIdx="3" presStyleCnt="4"/>
      <dgm:spPr/>
    </dgm:pt>
    <dgm:pt modelId="{87F5F3AE-BF93-6A47-A531-34BA6D9A3E05}" type="pres">
      <dgm:prSet presAssocID="{17F089FD-3F0D-324F-A32A-FA2BBD0B2FFD}" presName="textNode" presStyleLbl="bgShp" presStyleIdx="3" presStyleCnt="4"/>
      <dgm:spPr/>
    </dgm:pt>
    <dgm:pt modelId="{ABB71DF7-C2DA-714A-8E0F-4CA9BDCB5338}" type="pres">
      <dgm:prSet presAssocID="{17F089FD-3F0D-324F-A32A-FA2BBD0B2FFD}" presName="compChildNode" presStyleCnt="0"/>
      <dgm:spPr/>
    </dgm:pt>
    <dgm:pt modelId="{671D92F8-438D-924D-B075-D980363939AC}" type="pres">
      <dgm:prSet presAssocID="{17F089FD-3F0D-324F-A32A-FA2BBD0B2FFD}" presName="theInnerList" presStyleCnt="0"/>
      <dgm:spPr/>
    </dgm:pt>
    <dgm:pt modelId="{A416ECD5-4D6A-D14A-A48D-C0DF47B47661}" type="pres">
      <dgm:prSet presAssocID="{F4AE7916-53DE-F84F-95BC-C87F8495AF05}" presName="childNode" presStyleLbl="node1" presStyleIdx="14" presStyleCnt="19" custScaleX="117170">
        <dgm:presLayoutVars>
          <dgm:bulletEnabled val="1"/>
        </dgm:presLayoutVars>
      </dgm:prSet>
      <dgm:spPr/>
    </dgm:pt>
    <dgm:pt modelId="{08A60BD6-3623-194D-98D8-97E665C4442C}" type="pres">
      <dgm:prSet presAssocID="{F4AE7916-53DE-F84F-95BC-C87F8495AF05}" presName="aSpace2" presStyleCnt="0"/>
      <dgm:spPr/>
    </dgm:pt>
    <dgm:pt modelId="{3A809A99-D087-9240-A436-B6AC326A85CB}" type="pres">
      <dgm:prSet presAssocID="{933600AB-ECFB-B245-91C1-7613F612D244}" presName="childNode" presStyleLbl="node1" presStyleIdx="15" presStyleCnt="19" custScaleX="135470">
        <dgm:presLayoutVars>
          <dgm:bulletEnabled val="1"/>
        </dgm:presLayoutVars>
      </dgm:prSet>
      <dgm:spPr/>
    </dgm:pt>
    <dgm:pt modelId="{B4D5CCC6-F99F-3A46-B479-5CF6D361A95B}" type="pres">
      <dgm:prSet presAssocID="{933600AB-ECFB-B245-91C1-7613F612D244}" presName="aSpace2" presStyleCnt="0"/>
      <dgm:spPr/>
    </dgm:pt>
    <dgm:pt modelId="{7022037A-CB22-7846-A472-F3B23AC2D787}" type="pres">
      <dgm:prSet presAssocID="{8BCDB73C-BFEF-A14C-B1D2-591105C3CC3A}" presName="childNode" presStyleLbl="node1" presStyleIdx="16" presStyleCnt="19" custScaleX="117170">
        <dgm:presLayoutVars>
          <dgm:bulletEnabled val="1"/>
        </dgm:presLayoutVars>
      </dgm:prSet>
      <dgm:spPr/>
    </dgm:pt>
    <dgm:pt modelId="{0CB79CB4-A77D-444A-A1A5-F07B39B7E1E8}" type="pres">
      <dgm:prSet presAssocID="{8BCDB73C-BFEF-A14C-B1D2-591105C3CC3A}" presName="aSpace2" presStyleCnt="0"/>
      <dgm:spPr/>
    </dgm:pt>
    <dgm:pt modelId="{8D408B81-9463-C646-88B2-4D8F2D120416}" type="pres">
      <dgm:prSet presAssocID="{FE3319DE-5B71-3948-B37A-D434D6D5E0CB}" presName="childNode" presStyleLbl="node1" presStyleIdx="17" presStyleCnt="19" custScaleX="135470">
        <dgm:presLayoutVars>
          <dgm:bulletEnabled val="1"/>
        </dgm:presLayoutVars>
      </dgm:prSet>
      <dgm:spPr/>
    </dgm:pt>
    <dgm:pt modelId="{59AE6D30-2F29-A749-8DFF-6B9B1FD77291}" type="pres">
      <dgm:prSet presAssocID="{FE3319DE-5B71-3948-B37A-D434D6D5E0CB}" presName="aSpace2" presStyleCnt="0"/>
      <dgm:spPr/>
    </dgm:pt>
    <dgm:pt modelId="{755AB2F4-92C2-0D4C-933A-AC22C06816A4}" type="pres">
      <dgm:prSet presAssocID="{3307BF66-8436-614D-A5B6-1D66B5DB25AE}" presName="childNode" presStyleLbl="node1" presStyleIdx="18" presStyleCnt="19" custScaleX="117170">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6C16DC0D-AE32-FF41-B1A1-EEF4016031C1}" type="presOf" srcId="{6FE58015-7759-7A42-88A8-B460E94FD752}" destId="{ED2E1E9D-575B-4B4C-9DA8-920FC5B55D25}"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BC16862A-C05E-3F48-8589-6547A1540347}" type="presOf" srcId="{17F089FD-3F0D-324F-A32A-FA2BBD0B2FFD}" destId="{87F5F3AE-BF93-6A47-A531-34BA6D9A3E05}" srcOrd="1"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48AE0138-5A6C-164A-974F-5F987309E92C}" srcId="{17F089FD-3F0D-324F-A32A-FA2BBD0B2FFD}" destId="{933600AB-ECFB-B245-91C1-7613F612D244}" srcOrd="1" destOrd="0" parTransId="{965A9957-48EA-DE49-8A65-FE4871C47307}" sibTransId="{18409FD7-8DC6-3C43-A3C6-90F06699988A}"/>
    <dgm:cxn modelId="{1B72983C-0005-5543-8225-0BF9CF25C29E}" srcId="{1196889C-BE71-8945-A0AC-E10D0CED5417}" destId="{0AE052A5-102B-EC43-BB46-9C208BF6D6B2}" srcOrd="4" destOrd="0" parTransId="{6F9B0D30-E0AA-1345-B32B-9CFEBC0E1CDE}" sibTransId="{935E0F39-0D09-7A4E-9A22-409CE69761A6}"/>
    <dgm:cxn modelId="{B653D242-8234-FE4D-A9AD-F6C8C10D6734}" type="presOf" srcId="{933600AB-ECFB-B245-91C1-7613F612D244}" destId="{3A809A99-D087-9240-A436-B6AC326A85CB}"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77C6AF51-03FC-FC49-AFC9-68E0E234E71F}" srcId="{6FE58015-7759-7A42-88A8-B460E94FD752}" destId="{FABA3BE2-F442-E34E-AF40-C38551048F87}" srcOrd="3" destOrd="0" parTransId="{CFF2D9E9-F97E-504D-8D9E-FC5B69A44BA6}" sibTransId="{61679E7A-052A-1741-A9B7-540228FB8C19}"/>
    <dgm:cxn modelId="{A8DF5B53-C992-B149-A56B-D21282EF258A}" srcId="{C55827D4-FA26-3C41-B34C-7FCCA1C4089A}" destId="{61983985-9E87-3F42-843C-5DB9AB66F69F}" srcOrd="0" destOrd="0" parTransId="{B882B54E-C3C0-3B41-A193-3F450E6E883E}" sibTransId="{D07F013C-C8A4-564C-A5FC-8271B9509C4E}"/>
    <dgm:cxn modelId="{E6E0D058-D5C6-B54F-9B25-751BAC413F5B}" srcId="{17F089FD-3F0D-324F-A32A-FA2BBD0B2FFD}" destId="{FE3319DE-5B71-3948-B37A-D434D6D5E0CB}" srcOrd="3" destOrd="0" parTransId="{444773E3-4505-8049-91C1-2C4AC23C62CA}" sibTransId="{D516483C-B8A7-1345-829E-B46230E60ED2}"/>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C8905560-DA72-4D49-896C-8E1CA3C23A6C}" srcId="{0372B17C-DB9F-2940-9D39-C5C764336A6E}" destId="{6FE58015-7759-7A42-88A8-B460E94FD752}" srcOrd="2" destOrd="0" parTransId="{C07416A9-61E6-DE4C-8A14-1D5D0C3D94DF}" sibTransId="{96BC4064-12B1-9E41-8621-4A318CE08C4C}"/>
    <dgm:cxn modelId="{38C5DD65-8389-EC4C-8439-C58D076C5DF6}" srcId="{C55827D4-FA26-3C41-B34C-7FCCA1C4089A}" destId="{53CDCDE8-0FA0-FE44-8088-E3212486DF4C}" srcOrd="4" destOrd="0" parTransId="{567D9373-70DB-8848-82F1-ABE80533712E}" sibTransId="{E9960905-6AFD-0A49-BF65-E967F2C4E486}"/>
    <dgm:cxn modelId="{9E2BC970-85F1-2A45-8B26-82C1C9F16A9B}" srcId="{6FE58015-7759-7A42-88A8-B460E94FD752}" destId="{E4FCE18D-A929-FA46-9ED6-ECF61697C133}" srcOrd="2" destOrd="0" parTransId="{C454F5FE-4758-3A4C-9BB1-E909D2E2E9F8}" sibTransId="{32C4E1C7-F61E-FE43-BACE-454DEFD5238C}"/>
    <dgm:cxn modelId="{034C3173-99A4-C847-8611-72EFAA82F980}" type="presOf" srcId="{EE528CC3-7149-1B46-AF73-AB4A0794C67D}" destId="{1C2C093B-78FC-084C-A8C1-6FD47F37451D}" srcOrd="0" destOrd="0" presId="urn:microsoft.com/office/officeart/2005/8/layout/lProcess2"/>
    <dgm:cxn modelId="{0450777A-3EF5-EA48-8C63-3B5038FE1693}" type="presOf" srcId="{3307BF66-8436-614D-A5B6-1D66B5DB25AE}" destId="{755AB2F4-92C2-0D4C-933A-AC22C06816A4}" srcOrd="0" destOrd="0" presId="urn:microsoft.com/office/officeart/2005/8/layout/lProcess2"/>
    <dgm:cxn modelId="{0F857E83-9409-0D41-9C04-8E0647C11316}" type="presOf" srcId="{FABA3BE2-F442-E34E-AF40-C38551048F87}" destId="{2B008703-3016-ED44-B126-03E88B2A8836}" srcOrd="0" destOrd="0" presId="urn:microsoft.com/office/officeart/2005/8/layout/lProcess2"/>
    <dgm:cxn modelId="{B0D22B87-D224-494F-BA5B-FFB1F804FA53}" srcId="{17F089FD-3F0D-324F-A32A-FA2BBD0B2FFD}" destId="{8BCDB73C-BFEF-A14C-B1D2-591105C3CC3A}" srcOrd="2" destOrd="0" parTransId="{6CCE7E24-BA24-024A-AFCD-6CD31FEFEDCB}" sibTransId="{E5F4B65B-0A1D-7D4E-83AC-96E5EFA23A8A}"/>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2481E08F-8734-4E44-907C-8A4F379D887B}" srcId="{6FE58015-7759-7A42-88A8-B460E94FD752}" destId="{97746246-6665-C74A-9B1A-2419123B1CAF}" srcOrd="0" destOrd="0" parTransId="{3C9D6568-2A70-BB44-B0A7-0B1CCC6B8BCF}" sibTransId="{D8C0ED09-2519-B748-BEAA-4935EB250385}"/>
    <dgm:cxn modelId="{8CA16F93-E4D7-4D44-A0A9-8BC9C7483062}" type="presOf" srcId="{6FE58015-7759-7A42-88A8-B460E94FD752}" destId="{E3CB0A34-4057-2A4F-90A2-45495549CD3F}" srcOrd="0" destOrd="0" presId="urn:microsoft.com/office/officeart/2005/8/layout/lProcess2"/>
    <dgm:cxn modelId="{E5007996-8331-804D-BC35-CA2CDE5C1242}" type="presOf" srcId="{FE3319DE-5B71-3948-B37A-D434D6D5E0CB}" destId="{8D408B81-9463-C646-88B2-4D8F2D120416}"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7147D29D-166A-9441-89CE-BBE90CB262F7}" type="presOf" srcId="{F4AE7916-53DE-F84F-95BC-C87F8495AF05}" destId="{A416ECD5-4D6A-D14A-A48D-C0DF47B47661}" srcOrd="0" destOrd="0" presId="urn:microsoft.com/office/officeart/2005/8/layout/lProcess2"/>
    <dgm:cxn modelId="{0EABB89F-B328-DD4E-8144-56136519B1E7}" srcId="{0372B17C-DB9F-2940-9D39-C5C764336A6E}" destId="{17F089FD-3F0D-324F-A32A-FA2BBD0B2FFD}" srcOrd="3" destOrd="0" parTransId="{D0635F81-7E52-494E-AC37-8351CE025C8F}" sibTransId="{D010D1AE-A2C8-2B41-BB43-D1A7CF01BA96}"/>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0F0C63BF-ED79-7F4F-92CF-9CF9B9C3A593}" type="presOf" srcId="{8BCDB73C-BFEF-A14C-B1D2-591105C3CC3A}" destId="{7022037A-CB22-7846-A472-F3B23AC2D787}" srcOrd="0" destOrd="0" presId="urn:microsoft.com/office/officeart/2005/8/layout/lProcess2"/>
    <dgm:cxn modelId="{74E79CC1-9230-7B40-A1D8-86F5A069670F}" type="presOf" srcId="{11215100-DE3E-2943-BCA4-ECA7591ECEDD}" destId="{06BF9926-FC23-304F-BEA0-C79C5A83EB94}" srcOrd="0" destOrd="0" presId="urn:microsoft.com/office/officeart/2005/8/layout/lProcess2"/>
    <dgm:cxn modelId="{E29136CB-E229-BF48-9ED3-4ADD01780EE9}" type="presOf" srcId="{17F089FD-3F0D-324F-A32A-FA2BBD0B2FFD}" destId="{25BB15AC-0649-8F42-993D-AD86C84B099F}" srcOrd="0" destOrd="0" presId="urn:microsoft.com/office/officeart/2005/8/layout/lProcess2"/>
    <dgm:cxn modelId="{FCD579D7-1D4F-0841-B6A8-8D353E344051}" type="presOf" srcId="{97746246-6665-C74A-9B1A-2419123B1CAF}" destId="{A5FF6A49-50A0-754C-A863-A3B529AF3AF6}" srcOrd="0" destOrd="0" presId="urn:microsoft.com/office/officeart/2005/8/layout/lProcess2"/>
    <dgm:cxn modelId="{F6DE6EDB-037F-914B-9390-F0D9DDCEDA50}" type="presOf" srcId="{1196889C-BE71-8945-A0AC-E10D0CED5417}" destId="{51025A98-F962-F84E-BA44-DE094E51C60D}" srcOrd="1" destOrd="0" presId="urn:microsoft.com/office/officeart/2005/8/layout/lProcess2"/>
    <dgm:cxn modelId="{46535EE1-7441-E642-BAB9-4B7468B9230C}" type="presOf" srcId="{E4FCE18D-A929-FA46-9ED6-ECF61697C133}" destId="{09C17F93-BE2D-434E-8A89-430CA8569F30}" srcOrd="0" destOrd="0" presId="urn:microsoft.com/office/officeart/2005/8/layout/lProcess2"/>
    <dgm:cxn modelId="{C3102CE4-873A-A742-9962-DD9B7FE59DA7}" srcId="{17F089FD-3F0D-324F-A32A-FA2BBD0B2FFD}" destId="{3307BF66-8436-614D-A5B6-1D66B5DB25AE}" srcOrd="4" destOrd="0" parTransId="{3A0E4DA7-44EC-9B42-BCBB-BD09290280B6}" sibTransId="{A850C2E2-59A7-E849-BA58-DBA5E2BA9941}"/>
    <dgm:cxn modelId="{613DC3EB-CF3B-344E-A5F3-CE5E58AF9524}" srcId="{17F089FD-3F0D-324F-A32A-FA2BBD0B2FFD}" destId="{F4AE7916-53DE-F84F-95BC-C87F8495AF05}" srcOrd="0" destOrd="0" parTransId="{58898751-6BA3-B446-8BF6-7C7C488FA7CC}" sibTransId="{022B4BC3-E58F-F647-9483-8F57165445B4}"/>
    <dgm:cxn modelId="{545B89ED-485C-514E-8A0D-CCF58CF68251}" srcId="{1196889C-BE71-8945-A0AC-E10D0CED5417}" destId="{798346A3-708F-7C44-AD50-D3B5E004E452}" srcOrd="3" destOrd="0" parTransId="{5D6C1D99-1F06-9942-BE39-35B88DAE590C}" sibTransId="{BB4D7258-87CB-5B44-88E4-B429CC41DE27}"/>
    <dgm:cxn modelId="{B4637AF3-CB39-D140-9B1B-9460A8FB0A92}" srcId="{6FE58015-7759-7A42-88A8-B460E94FD752}" destId="{11215100-DE3E-2943-BCA4-ECA7591ECEDD}" srcOrd="1" destOrd="0" parTransId="{9E97BE98-9FFB-3348-B6E4-ED8390C1FEF8}" sibTransId="{C972CAF7-8436-4744-92E7-1CB039490403}"/>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 modelId="{467B72B0-5232-0E4B-8C24-3E8885604D14}" type="presParOf" srcId="{BB003214-8FD7-9D45-BA27-C98B329BDD84}" destId="{DB2BE7FA-E73C-5E47-990A-6BC127D29E7D}" srcOrd="3" destOrd="0" presId="urn:microsoft.com/office/officeart/2005/8/layout/lProcess2"/>
    <dgm:cxn modelId="{66D5C22C-BAD1-3646-9D76-CA823763E9BB}" type="presParOf" srcId="{BB003214-8FD7-9D45-BA27-C98B329BDD84}" destId="{AD5BD4D4-252B-654F-8F4F-F7FC4D7F363A}" srcOrd="4" destOrd="0" presId="urn:microsoft.com/office/officeart/2005/8/layout/lProcess2"/>
    <dgm:cxn modelId="{6CE12FA9-D77A-9C43-89F3-8547B271EB83}" type="presParOf" srcId="{AD5BD4D4-252B-654F-8F4F-F7FC4D7F363A}" destId="{E3CB0A34-4057-2A4F-90A2-45495549CD3F}" srcOrd="0" destOrd="0" presId="urn:microsoft.com/office/officeart/2005/8/layout/lProcess2"/>
    <dgm:cxn modelId="{62D762BB-6C10-424B-8754-46D40010B082}" type="presParOf" srcId="{AD5BD4D4-252B-654F-8F4F-F7FC4D7F363A}" destId="{ED2E1E9D-575B-4B4C-9DA8-920FC5B55D25}" srcOrd="1" destOrd="0" presId="urn:microsoft.com/office/officeart/2005/8/layout/lProcess2"/>
    <dgm:cxn modelId="{733DDB0F-5454-184B-BC1E-54F8A6775F26}" type="presParOf" srcId="{AD5BD4D4-252B-654F-8F4F-F7FC4D7F363A}" destId="{0412EE94-B646-024C-98A1-7F452CA7AAA3}" srcOrd="2" destOrd="0" presId="urn:microsoft.com/office/officeart/2005/8/layout/lProcess2"/>
    <dgm:cxn modelId="{8AB4C8AC-2172-CA4E-8D94-FBE06B7E1919}" type="presParOf" srcId="{0412EE94-B646-024C-98A1-7F452CA7AAA3}" destId="{B180E025-67A0-1B4F-9547-E60922EF0022}" srcOrd="0" destOrd="0" presId="urn:microsoft.com/office/officeart/2005/8/layout/lProcess2"/>
    <dgm:cxn modelId="{BB395CBF-7352-604B-B929-1CE3A591FF27}" type="presParOf" srcId="{B180E025-67A0-1B4F-9547-E60922EF0022}" destId="{A5FF6A49-50A0-754C-A863-A3B529AF3AF6}" srcOrd="0" destOrd="0" presId="urn:microsoft.com/office/officeart/2005/8/layout/lProcess2"/>
    <dgm:cxn modelId="{4B27A195-2B9F-CF4C-95E2-0B78BD4C384F}" type="presParOf" srcId="{B180E025-67A0-1B4F-9547-E60922EF0022}" destId="{C71F256F-C2DB-2D46-8C63-59B371DC17BC}" srcOrd="1" destOrd="0" presId="urn:microsoft.com/office/officeart/2005/8/layout/lProcess2"/>
    <dgm:cxn modelId="{1E575037-BC00-6E40-9113-40A12B5EFCE5}" type="presParOf" srcId="{B180E025-67A0-1B4F-9547-E60922EF0022}" destId="{06BF9926-FC23-304F-BEA0-C79C5A83EB94}" srcOrd="2" destOrd="0" presId="urn:microsoft.com/office/officeart/2005/8/layout/lProcess2"/>
    <dgm:cxn modelId="{11211847-2A6C-7144-9F1C-602EDC983D56}" type="presParOf" srcId="{B180E025-67A0-1B4F-9547-E60922EF0022}" destId="{840D5066-B969-534C-B73F-D1B392BF135C}" srcOrd="3" destOrd="0" presId="urn:microsoft.com/office/officeart/2005/8/layout/lProcess2"/>
    <dgm:cxn modelId="{B94F7F13-F942-694B-A4DF-A055161D360B}" type="presParOf" srcId="{B180E025-67A0-1B4F-9547-E60922EF0022}" destId="{09C17F93-BE2D-434E-8A89-430CA8569F30}" srcOrd="4" destOrd="0" presId="urn:microsoft.com/office/officeart/2005/8/layout/lProcess2"/>
    <dgm:cxn modelId="{3D1D7930-24A5-7846-B8CF-66010AEF9FCF}" type="presParOf" srcId="{B180E025-67A0-1B4F-9547-E60922EF0022}" destId="{EBA94613-A654-B043-8F53-1F3ED6FD43D0}" srcOrd="5" destOrd="0" presId="urn:microsoft.com/office/officeart/2005/8/layout/lProcess2"/>
    <dgm:cxn modelId="{737E7683-F020-294A-9CA6-CE3921F50124}" type="presParOf" srcId="{B180E025-67A0-1B4F-9547-E60922EF0022}" destId="{2B008703-3016-ED44-B126-03E88B2A8836}" srcOrd="6" destOrd="0" presId="urn:microsoft.com/office/officeart/2005/8/layout/lProcess2"/>
    <dgm:cxn modelId="{82BF56A3-6083-AD4E-902B-4B591CF1B286}" type="presParOf" srcId="{BB003214-8FD7-9D45-BA27-C98B329BDD84}" destId="{52BFFF70-38E0-BA48-A128-F765EB8CEFE3}" srcOrd="5" destOrd="0" presId="urn:microsoft.com/office/officeart/2005/8/layout/lProcess2"/>
    <dgm:cxn modelId="{CB004E31-7A64-7D40-9AE9-892AED3BCCCF}" type="presParOf" srcId="{BB003214-8FD7-9D45-BA27-C98B329BDD84}" destId="{E4C1E84A-D3DE-3949-80EB-F424BA3FE0FE}" srcOrd="6" destOrd="0" presId="urn:microsoft.com/office/officeart/2005/8/layout/lProcess2"/>
    <dgm:cxn modelId="{23938A66-D107-E344-8424-BE1715103B3E}" type="presParOf" srcId="{E4C1E84A-D3DE-3949-80EB-F424BA3FE0FE}" destId="{25BB15AC-0649-8F42-993D-AD86C84B099F}" srcOrd="0" destOrd="0" presId="urn:microsoft.com/office/officeart/2005/8/layout/lProcess2"/>
    <dgm:cxn modelId="{755BD09A-AA33-7D42-9AE0-3A38495E4E2A}" type="presParOf" srcId="{E4C1E84A-D3DE-3949-80EB-F424BA3FE0FE}" destId="{87F5F3AE-BF93-6A47-A531-34BA6D9A3E05}" srcOrd="1" destOrd="0" presId="urn:microsoft.com/office/officeart/2005/8/layout/lProcess2"/>
    <dgm:cxn modelId="{DB5E92F0-BCC9-F042-B7EF-599D56BA1E63}" type="presParOf" srcId="{E4C1E84A-D3DE-3949-80EB-F424BA3FE0FE}" destId="{ABB71DF7-C2DA-714A-8E0F-4CA9BDCB5338}" srcOrd="2" destOrd="0" presId="urn:microsoft.com/office/officeart/2005/8/layout/lProcess2"/>
    <dgm:cxn modelId="{1A2EEA59-80E8-FB42-9DDE-89B338D68A64}" type="presParOf" srcId="{ABB71DF7-C2DA-714A-8E0F-4CA9BDCB5338}" destId="{671D92F8-438D-924D-B075-D980363939AC}" srcOrd="0" destOrd="0" presId="urn:microsoft.com/office/officeart/2005/8/layout/lProcess2"/>
    <dgm:cxn modelId="{4B684F4E-EEB6-9149-8174-A60C7C4A4987}" type="presParOf" srcId="{671D92F8-438D-924D-B075-D980363939AC}" destId="{A416ECD5-4D6A-D14A-A48D-C0DF47B47661}" srcOrd="0" destOrd="0" presId="urn:microsoft.com/office/officeart/2005/8/layout/lProcess2"/>
    <dgm:cxn modelId="{83FD15F3-E0DD-6442-90DF-834A9E317FDF}" type="presParOf" srcId="{671D92F8-438D-924D-B075-D980363939AC}" destId="{08A60BD6-3623-194D-98D8-97E665C4442C}" srcOrd="1" destOrd="0" presId="urn:microsoft.com/office/officeart/2005/8/layout/lProcess2"/>
    <dgm:cxn modelId="{A314774D-CAC2-8B4C-84DA-DCEC3918D223}" type="presParOf" srcId="{671D92F8-438D-924D-B075-D980363939AC}" destId="{3A809A99-D087-9240-A436-B6AC326A85CB}" srcOrd="2" destOrd="0" presId="urn:microsoft.com/office/officeart/2005/8/layout/lProcess2"/>
    <dgm:cxn modelId="{F365D8A9-3F49-E441-AABF-9BEB463E05AF}" type="presParOf" srcId="{671D92F8-438D-924D-B075-D980363939AC}" destId="{B4D5CCC6-F99F-3A46-B479-5CF6D361A95B}" srcOrd="3" destOrd="0" presId="urn:microsoft.com/office/officeart/2005/8/layout/lProcess2"/>
    <dgm:cxn modelId="{B0DBD7A5-23A3-8D45-97DB-498B56200771}" type="presParOf" srcId="{671D92F8-438D-924D-B075-D980363939AC}" destId="{7022037A-CB22-7846-A472-F3B23AC2D787}" srcOrd="4" destOrd="0" presId="urn:microsoft.com/office/officeart/2005/8/layout/lProcess2"/>
    <dgm:cxn modelId="{74F178C0-A7DD-BA4F-BDDE-6512751E0B35}" type="presParOf" srcId="{671D92F8-438D-924D-B075-D980363939AC}" destId="{0CB79CB4-A77D-444A-A1A5-F07B39B7E1E8}" srcOrd="5" destOrd="0" presId="urn:microsoft.com/office/officeart/2005/8/layout/lProcess2"/>
    <dgm:cxn modelId="{2121E19E-A05A-3247-A7E3-FE8885A61143}" type="presParOf" srcId="{671D92F8-438D-924D-B075-D980363939AC}" destId="{8D408B81-9463-C646-88B2-4D8F2D120416}" srcOrd="6" destOrd="0" presId="urn:microsoft.com/office/officeart/2005/8/layout/lProcess2"/>
    <dgm:cxn modelId="{6FFEDC6E-7CE4-DD40-ADF9-294F7BF46E42}" type="presParOf" srcId="{671D92F8-438D-924D-B075-D980363939AC}" destId="{59AE6D30-2F29-A749-8DFF-6B9B1FD77291}" srcOrd="7" destOrd="0" presId="urn:microsoft.com/office/officeart/2005/8/layout/lProcess2"/>
    <dgm:cxn modelId="{A0973483-AAA8-EF43-89D6-A501AAD6ED16}" type="presParOf" srcId="{671D92F8-438D-924D-B075-D980363939AC}" destId="{755AB2F4-92C2-0D4C-933A-AC22C06816A4}"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0A01A3C-C6AF-5A45-8867-D39C9E1D7686}" type="doc">
      <dgm:prSet loTypeId="urn:microsoft.com/office/officeart/2005/8/layout/lProcess2" loCatId="" qsTypeId="urn:microsoft.com/office/officeart/2005/8/quickstyle/simple1" qsCatId="simple" csTypeId="urn:microsoft.com/office/officeart/2005/8/colors/accent5_1" csCatId="accent5" phldr="1"/>
      <dgm:spPr/>
      <dgm:t>
        <a:bodyPr/>
        <a:lstStyle/>
        <a:p>
          <a:endParaRPr lang="en-US"/>
        </a:p>
      </dgm:t>
    </dgm:pt>
    <dgm:pt modelId="{81FAF269-A604-8F4E-B669-32E6C310396E}">
      <dgm:prSet phldrT="[Text]">
        <dgm:style>
          <a:lnRef idx="1">
            <a:schemeClr val="accent1"/>
          </a:lnRef>
          <a:fillRef idx="2">
            <a:schemeClr val="accent1"/>
          </a:fillRef>
          <a:effectRef idx="1">
            <a:schemeClr val="accent1"/>
          </a:effectRef>
          <a:fontRef idx="minor">
            <a:schemeClr val="dk1"/>
          </a:fontRef>
        </dgm:style>
      </dgm:prSet>
      <dgm:spPr>
        <a:ln>
          <a:solidFill>
            <a:schemeClr val="accent4">
              <a:lumMod val="50000"/>
            </a:schemeClr>
          </a:solidFill>
        </a:ln>
      </dgm:spPr>
      <dgm:t>
        <a:bodyPr/>
        <a:lstStyle/>
        <a:p>
          <a:r>
            <a:rPr lang="en-US" dirty="0"/>
            <a:t>High Frequency</a:t>
          </a:r>
        </a:p>
      </dgm:t>
    </dgm:pt>
    <dgm:pt modelId="{E3FD9F71-CC6E-C64F-A9F3-CF4F63A90B5F}" type="parTrans" cxnId="{E27677F5-BFEE-D047-A5F5-6B8F862EE57E}">
      <dgm:prSet/>
      <dgm:spPr/>
      <dgm:t>
        <a:bodyPr/>
        <a:lstStyle/>
        <a:p>
          <a:endParaRPr lang="en-US"/>
        </a:p>
      </dgm:t>
    </dgm:pt>
    <dgm:pt modelId="{23996BE8-4820-F744-9228-8A2FEE3B6264}" type="sibTrans" cxnId="{E27677F5-BFEE-D047-A5F5-6B8F862EE57E}">
      <dgm:prSet/>
      <dgm:spPr/>
      <dgm:t>
        <a:bodyPr/>
        <a:lstStyle/>
        <a:p>
          <a:endParaRPr lang="en-US"/>
        </a:p>
      </dgm:t>
    </dgm:pt>
    <dgm:pt modelId="{242C0643-B11F-3E4E-86AE-532E117C9822}">
      <dgm:prSet phldrT="[Text]" custT="1"/>
      <dgm:spPr>
        <a:ln>
          <a:solidFill>
            <a:schemeClr val="accent4">
              <a:lumMod val="50000"/>
            </a:schemeClr>
          </a:solidFill>
        </a:ln>
      </dgm:spPr>
      <dgm:t>
        <a:bodyPr/>
        <a:lstStyle/>
        <a:p>
          <a:r>
            <a:rPr lang="en-US" sz="2400" b="1" dirty="0"/>
            <a:t>Provided daily</a:t>
          </a:r>
        </a:p>
        <a:p>
          <a:r>
            <a:rPr lang="en-US" sz="2400" b="1" dirty="0"/>
            <a:t>Predictable</a:t>
          </a:r>
        </a:p>
      </dgm:t>
    </dgm:pt>
    <dgm:pt modelId="{218099A8-BCAE-F743-8ACF-A6EAC1968BA5}" type="parTrans" cxnId="{C9E646AF-D809-284E-A510-F4A6F3FE7D5D}">
      <dgm:prSet/>
      <dgm:spPr/>
      <dgm:t>
        <a:bodyPr/>
        <a:lstStyle/>
        <a:p>
          <a:endParaRPr lang="en-US"/>
        </a:p>
      </dgm:t>
    </dgm:pt>
    <dgm:pt modelId="{4A39015F-0323-4A46-8928-484EA72B7FA0}" type="sibTrans" cxnId="{C9E646AF-D809-284E-A510-F4A6F3FE7D5D}">
      <dgm:prSet/>
      <dgm:spPr/>
      <dgm:t>
        <a:bodyPr/>
        <a:lstStyle/>
        <a:p>
          <a:endParaRPr lang="en-US"/>
        </a:p>
      </dgm:t>
    </dgm:pt>
    <dgm:pt modelId="{94D039F0-FC62-1A4C-9F58-6AFD9226EE7C}">
      <dgm:prSet phldrT="[Text]" custT="1"/>
      <dgm:spPr>
        <a:ln>
          <a:solidFill>
            <a:schemeClr val="accent4">
              <a:lumMod val="50000"/>
            </a:schemeClr>
          </a:solidFill>
        </a:ln>
      </dgm:spPr>
      <dgm:t>
        <a:bodyPr/>
        <a:lstStyle/>
        <a:p>
          <a:endParaRPr lang="en-US" sz="2000" dirty="0"/>
        </a:p>
        <a:p>
          <a:r>
            <a:rPr lang="en-US" sz="2000" dirty="0"/>
            <a:t>Specific Praise</a:t>
          </a:r>
        </a:p>
        <a:p>
          <a:r>
            <a:rPr lang="en-US" sz="2000" dirty="0"/>
            <a:t>Tickets/Notes</a:t>
          </a:r>
        </a:p>
        <a:p>
          <a:r>
            <a:rPr lang="en-US" sz="2000" dirty="0"/>
            <a:t>Coupons to school store</a:t>
          </a:r>
        </a:p>
        <a:p>
          <a:r>
            <a:rPr lang="en-US" sz="2000" dirty="0"/>
            <a:t>Announcements</a:t>
          </a:r>
        </a:p>
        <a:p>
          <a:endParaRPr lang="en-US" sz="2000" dirty="0"/>
        </a:p>
      </dgm:t>
    </dgm:pt>
    <dgm:pt modelId="{235AB0F8-3FCE-DF45-8E44-804296A2EEF4}" type="parTrans" cxnId="{06220FCC-6D2B-5246-A921-6A0DCAB6B102}">
      <dgm:prSet/>
      <dgm:spPr/>
      <dgm:t>
        <a:bodyPr/>
        <a:lstStyle/>
        <a:p>
          <a:endParaRPr lang="en-US"/>
        </a:p>
      </dgm:t>
    </dgm:pt>
    <dgm:pt modelId="{41134338-A7B2-394F-ACB8-1C8450917977}" type="sibTrans" cxnId="{06220FCC-6D2B-5246-A921-6A0DCAB6B102}">
      <dgm:prSet/>
      <dgm:spPr/>
      <dgm:t>
        <a:bodyPr/>
        <a:lstStyle/>
        <a:p>
          <a:endParaRPr lang="en-US"/>
        </a:p>
      </dgm:t>
    </dgm:pt>
    <dgm:pt modelId="{829561BB-5B3E-0C48-A9E2-04809BF5976B}">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t>Intermediately</a:t>
          </a:r>
        </a:p>
      </dgm:t>
    </dgm:pt>
    <dgm:pt modelId="{DFAC5BE2-24AF-D043-93C7-0F8202C9D483}" type="parTrans" cxnId="{272AC879-1F33-DD46-A0BE-9A5839D06E22}">
      <dgm:prSet/>
      <dgm:spPr/>
      <dgm:t>
        <a:bodyPr/>
        <a:lstStyle/>
        <a:p>
          <a:endParaRPr lang="en-US"/>
        </a:p>
      </dgm:t>
    </dgm:pt>
    <dgm:pt modelId="{1A03E76E-F76C-7C4B-ACE0-919679ED884A}" type="sibTrans" cxnId="{272AC879-1F33-DD46-A0BE-9A5839D06E22}">
      <dgm:prSet/>
      <dgm:spPr/>
      <dgm:t>
        <a:bodyPr/>
        <a:lstStyle/>
        <a:p>
          <a:endParaRPr lang="en-US"/>
        </a:p>
      </dgm:t>
    </dgm:pt>
    <dgm:pt modelId="{8FD59598-197A-B741-813D-EFCBA51DE473}">
      <dgm:prSet phldrT="[Text]" custT="1"/>
      <dgm:spPr>
        <a:ln>
          <a:solidFill>
            <a:schemeClr val="accent4">
              <a:lumMod val="50000"/>
            </a:schemeClr>
          </a:solidFill>
        </a:ln>
      </dgm:spPr>
      <dgm:t>
        <a:bodyPr/>
        <a:lstStyle/>
        <a:p>
          <a:r>
            <a:rPr lang="en-US" sz="2400" b="1" dirty="0"/>
            <a:t>Provided weekly, quarterly, monthly</a:t>
          </a:r>
        </a:p>
      </dgm:t>
    </dgm:pt>
    <dgm:pt modelId="{6CA5DDD8-5E06-D04D-B0DA-633E4F031A41}" type="parTrans" cxnId="{434CF714-A8A0-3843-B2B6-BC34DD7D6836}">
      <dgm:prSet/>
      <dgm:spPr/>
      <dgm:t>
        <a:bodyPr/>
        <a:lstStyle/>
        <a:p>
          <a:endParaRPr lang="en-US"/>
        </a:p>
      </dgm:t>
    </dgm:pt>
    <dgm:pt modelId="{A117421C-0064-024E-9AC7-6A4EDB71B9F7}" type="sibTrans" cxnId="{434CF714-A8A0-3843-B2B6-BC34DD7D6836}">
      <dgm:prSet/>
      <dgm:spPr/>
      <dgm:t>
        <a:bodyPr/>
        <a:lstStyle/>
        <a:p>
          <a:endParaRPr lang="en-US"/>
        </a:p>
      </dgm:t>
    </dgm:pt>
    <dgm:pt modelId="{8A1C0C6F-2BD8-F146-87F0-C9EF110428C5}">
      <dgm:prSet phldrT="[Text]" custT="1"/>
      <dgm:spPr>
        <a:ln>
          <a:solidFill>
            <a:schemeClr val="accent4">
              <a:lumMod val="50000"/>
            </a:schemeClr>
          </a:solidFill>
        </a:ln>
      </dgm:spPr>
      <dgm:t>
        <a:bodyPr/>
        <a:lstStyle/>
        <a:p>
          <a:r>
            <a:rPr lang="en-US" sz="2000" dirty="0"/>
            <a:t>Student of the Month</a:t>
          </a:r>
        </a:p>
        <a:p>
          <a:r>
            <a:rPr lang="en-US" sz="2000" dirty="0"/>
            <a:t>Class Pizza Party</a:t>
          </a:r>
        </a:p>
        <a:p>
          <a:r>
            <a:rPr lang="en-US" sz="2000" dirty="0"/>
            <a:t>Recognition at School Assembly</a:t>
          </a:r>
        </a:p>
      </dgm:t>
    </dgm:pt>
    <dgm:pt modelId="{0A38875F-150B-3742-89F8-D0D334DEAE32}" type="parTrans" cxnId="{12390296-2294-634A-8488-447AEE4B26E2}">
      <dgm:prSet/>
      <dgm:spPr/>
      <dgm:t>
        <a:bodyPr/>
        <a:lstStyle/>
        <a:p>
          <a:endParaRPr lang="en-US"/>
        </a:p>
      </dgm:t>
    </dgm:pt>
    <dgm:pt modelId="{369C3EA0-DD2E-A740-9CB3-1AA074B49E55}" type="sibTrans" cxnId="{12390296-2294-634A-8488-447AEE4B26E2}">
      <dgm:prSet/>
      <dgm:spPr/>
      <dgm:t>
        <a:bodyPr/>
        <a:lstStyle/>
        <a:p>
          <a:endParaRPr lang="en-US"/>
        </a:p>
      </dgm:t>
    </dgm:pt>
    <dgm:pt modelId="{A551CA1F-460E-454B-9535-B68431230AD1}">
      <dgm:prSet phldrT="[Text]">
        <dgm:style>
          <a:lnRef idx="1">
            <a:schemeClr val="accent1"/>
          </a:lnRef>
          <a:fillRef idx="2">
            <a:schemeClr val="accent1"/>
          </a:fillRef>
          <a:effectRef idx="1">
            <a:schemeClr val="accent1"/>
          </a:effectRef>
          <a:fontRef idx="minor">
            <a:schemeClr val="dk1"/>
          </a:fontRef>
        </dgm:style>
      </dgm:prSet>
      <dgm:spPr>
        <a:ln>
          <a:solidFill>
            <a:schemeClr val="accent4">
              <a:lumMod val="50000"/>
            </a:schemeClr>
          </a:solidFill>
        </a:ln>
      </dgm:spPr>
      <dgm:t>
        <a:bodyPr/>
        <a:lstStyle/>
        <a:p>
          <a:r>
            <a:rPr lang="en-US" dirty="0"/>
            <a:t>Long Term</a:t>
          </a:r>
        </a:p>
      </dgm:t>
    </dgm:pt>
    <dgm:pt modelId="{42FEA041-4EDF-5E4E-98C0-599154118646}" type="parTrans" cxnId="{81813C2D-AA88-104B-B6E5-6D3AB8CCADA6}">
      <dgm:prSet/>
      <dgm:spPr/>
      <dgm:t>
        <a:bodyPr/>
        <a:lstStyle/>
        <a:p>
          <a:endParaRPr lang="en-US"/>
        </a:p>
      </dgm:t>
    </dgm:pt>
    <dgm:pt modelId="{FB08943E-7A51-EA48-80BE-C8FF78DAA9C7}" type="sibTrans" cxnId="{81813C2D-AA88-104B-B6E5-6D3AB8CCADA6}">
      <dgm:prSet/>
      <dgm:spPr/>
      <dgm:t>
        <a:bodyPr/>
        <a:lstStyle/>
        <a:p>
          <a:endParaRPr lang="en-US"/>
        </a:p>
      </dgm:t>
    </dgm:pt>
    <dgm:pt modelId="{A552381A-224F-5D4C-B32F-51AFAA8EE130}">
      <dgm:prSet phldrT="[Text]" custT="1"/>
      <dgm:spPr>
        <a:ln>
          <a:solidFill>
            <a:schemeClr val="accent4">
              <a:lumMod val="50000"/>
            </a:schemeClr>
          </a:solidFill>
        </a:ln>
      </dgm:spPr>
      <dgm:t>
        <a:bodyPr/>
        <a:lstStyle/>
        <a:p>
          <a:r>
            <a:rPr lang="en-US" sz="2400" b="1" dirty="0"/>
            <a:t>Few times per year</a:t>
          </a:r>
        </a:p>
        <a:p>
          <a:r>
            <a:rPr lang="en-US" sz="2400" b="1" dirty="0"/>
            <a:t>Involves groups of students</a:t>
          </a:r>
        </a:p>
      </dgm:t>
    </dgm:pt>
    <dgm:pt modelId="{34892BB0-72A7-284C-9C14-6A6E56FA908E}" type="parTrans" cxnId="{786BEC8E-88F4-BE48-A6C9-358402A099B9}">
      <dgm:prSet/>
      <dgm:spPr/>
      <dgm:t>
        <a:bodyPr/>
        <a:lstStyle/>
        <a:p>
          <a:endParaRPr lang="en-US"/>
        </a:p>
      </dgm:t>
    </dgm:pt>
    <dgm:pt modelId="{B10ED8C9-AF04-7745-8B70-8A37FDB5F792}" type="sibTrans" cxnId="{786BEC8E-88F4-BE48-A6C9-358402A099B9}">
      <dgm:prSet/>
      <dgm:spPr/>
      <dgm:t>
        <a:bodyPr/>
        <a:lstStyle/>
        <a:p>
          <a:endParaRPr lang="en-US"/>
        </a:p>
      </dgm:t>
    </dgm:pt>
    <dgm:pt modelId="{F3994894-49BE-D942-AA36-EC66961E77BA}">
      <dgm:prSet phldrT="[Text]" custT="1"/>
      <dgm:spPr>
        <a:ln>
          <a:solidFill>
            <a:schemeClr val="accent4">
              <a:lumMod val="50000"/>
            </a:schemeClr>
          </a:solidFill>
        </a:ln>
      </dgm:spPr>
      <dgm:t>
        <a:bodyPr/>
        <a:lstStyle/>
        <a:p>
          <a:r>
            <a:rPr lang="en-US" sz="2000" dirty="0"/>
            <a:t>Whole school pajama day</a:t>
          </a:r>
        </a:p>
        <a:p>
          <a:r>
            <a:rPr lang="en-US" sz="2000" dirty="0"/>
            <a:t>Honors banquet</a:t>
          </a:r>
        </a:p>
        <a:p>
          <a:r>
            <a:rPr lang="en-US" sz="2000" dirty="0"/>
            <a:t>Freshmen class picnic</a:t>
          </a:r>
        </a:p>
      </dgm:t>
    </dgm:pt>
    <dgm:pt modelId="{5A20F0BB-3755-964D-B10C-285EF223E192}" type="parTrans" cxnId="{790F2FDE-A428-8446-B957-4E2947EAA922}">
      <dgm:prSet/>
      <dgm:spPr/>
      <dgm:t>
        <a:bodyPr/>
        <a:lstStyle/>
        <a:p>
          <a:endParaRPr lang="en-US"/>
        </a:p>
      </dgm:t>
    </dgm:pt>
    <dgm:pt modelId="{C3D40937-943D-0A42-AFDC-D80E669CC821}" type="sibTrans" cxnId="{790F2FDE-A428-8446-B957-4E2947EAA922}">
      <dgm:prSet/>
      <dgm:spPr/>
      <dgm:t>
        <a:bodyPr/>
        <a:lstStyle/>
        <a:p>
          <a:endParaRPr lang="en-US"/>
        </a:p>
      </dgm:t>
    </dgm:pt>
    <dgm:pt modelId="{FC7AB580-B894-9149-AABF-8FFBDEB2971B}" type="pres">
      <dgm:prSet presAssocID="{80A01A3C-C6AF-5A45-8867-D39C9E1D7686}" presName="theList" presStyleCnt="0">
        <dgm:presLayoutVars>
          <dgm:dir/>
          <dgm:animLvl val="lvl"/>
          <dgm:resizeHandles val="exact"/>
        </dgm:presLayoutVars>
      </dgm:prSet>
      <dgm:spPr/>
    </dgm:pt>
    <dgm:pt modelId="{1D01878B-F6AC-8A4D-BD44-C42513194322}" type="pres">
      <dgm:prSet presAssocID="{81FAF269-A604-8F4E-B669-32E6C310396E}" presName="compNode" presStyleCnt="0"/>
      <dgm:spPr/>
    </dgm:pt>
    <dgm:pt modelId="{53140303-F337-2743-8F22-2F623ACC9BF1}" type="pres">
      <dgm:prSet presAssocID="{81FAF269-A604-8F4E-B669-32E6C310396E}" presName="aNode" presStyleLbl="bgShp" presStyleIdx="0" presStyleCnt="3"/>
      <dgm:spPr/>
    </dgm:pt>
    <dgm:pt modelId="{3D2B083C-2013-9F43-93EB-7BF1A42CBE16}" type="pres">
      <dgm:prSet presAssocID="{81FAF269-A604-8F4E-B669-32E6C310396E}" presName="textNode" presStyleLbl="bgShp" presStyleIdx="0" presStyleCnt="3"/>
      <dgm:spPr/>
    </dgm:pt>
    <dgm:pt modelId="{2F605783-61E2-A94E-AC93-144809E64F9A}" type="pres">
      <dgm:prSet presAssocID="{81FAF269-A604-8F4E-B669-32E6C310396E}" presName="compChildNode" presStyleCnt="0"/>
      <dgm:spPr/>
    </dgm:pt>
    <dgm:pt modelId="{09495B02-A728-824A-929D-13D50928E3A5}" type="pres">
      <dgm:prSet presAssocID="{81FAF269-A604-8F4E-B669-32E6C310396E}" presName="theInnerList" presStyleCnt="0"/>
      <dgm:spPr/>
    </dgm:pt>
    <dgm:pt modelId="{999C9CC9-D2E5-EE4E-8ED1-19B669D80042}" type="pres">
      <dgm:prSet presAssocID="{242C0643-B11F-3E4E-86AE-532E117C9822}" presName="childNode" presStyleLbl="node1" presStyleIdx="0" presStyleCnt="6">
        <dgm:presLayoutVars>
          <dgm:bulletEnabled val="1"/>
        </dgm:presLayoutVars>
      </dgm:prSet>
      <dgm:spPr/>
    </dgm:pt>
    <dgm:pt modelId="{30A3ECED-48EA-6E49-97CA-58B60A02AC52}" type="pres">
      <dgm:prSet presAssocID="{242C0643-B11F-3E4E-86AE-532E117C9822}" presName="aSpace2" presStyleCnt="0"/>
      <dgm:spPr/>
    </dgm:pt>
    <dgm:pt modelId="{1355D433-88A2-9B4A-B409-F098304C93A3}" type="pres">
      <dgm:prSet presAssocID="{94D039F0-FC62-1A4C-9F58-6AFD9226EE7C}" presName="childNode" presStyleLbl="node1" presStyleIdx="1" presStyleCnt="6">
        <dgm:presLayoutVars>
          <dgm:bulletEnabled val="1"/>
        </dgm:presLayoutVars>
      </dgm:prSet>
      <dgm:spPr/>
    </dgm:pt>
    <dgm:pt modelId="{1F858F67-67D7-CA43-B136-3BB113C738E0}" type="pres">
      <dgm:prSet presAssocID="{81FAF269-A604-8F4E-B669-32E6C310396E}" presName="aSpace" presStyleCnt="0"/>
      <dgm:spPr/>
    </dgm:pt>
    <dgm:pt modelId="{D933FE05-EFA2-5F47-8323-B35656C25D93}" type="pres">
      <dgm:prSet presAssocID="{829561BB-5B3E-0C48-A9E2-04809BF5976B}" presName="compNode" presStyleCnt="0"/>
      <dgm:spPr/>
    </dgm:pt>
    <dgm:pt modelId="{694ED2D9-1B6D-8A43-AE64-02F3E1EC69A3}" type="pres">
      <dgm:prSet presAssocID="{829561BB-5B3E-0C48-A9E2-04809BF5976B}" presName="aNode" presStyleLbl="bgShp" presStyleIdx="1" presStyleCnt="3"/>
      <dgm:spPr/>
    </dgm:pt>
    <dgm:pt modelId="{068C620B-7146-764D-8A9F-C9DFD89B598E}" type="pres">
      <dgm:prSet presAssocID="{829561BB-5B3E-0C48-A9E2-04809BF5976B}" presName="textNode" presStyleLbl="bgShp" presStyleIdx="1" presStyleCnt="3"/>
      <dgm:spPr/>
    </dgm:pt>
    <dgm:pt modelId="{2815901D-83DC-3043-967F-EA21B096E536}" type="pres">
      <dgm:prSet presAssocID="{829561BB-5B3E-0C48-A9E2-04809BF5976B}" presName="compChildNode" presStyleCnt="0"/>
      <dgm:spPr/>
    </dgm:pt>
    <dgm:pt modelId="{28BC6212-BE07-5947-969B-75D9CCDDF0C3}" type="pres">
      <dgm:prSet presAssocID="{829561BB-5B3E-0C48-A9E2-04809BF5976B}" presName="theInnerList" presStyleCnt="0"/>
      <dgm:spPr/>
    </dgm:pt>
    <dgm:pt modelId="{FF7C3897-896E-C847-9804-564D1785DB00}" type="pres">
      <dgm:prSet presAssocID="{8FD59598-197A-B741-813D-EFCBA51DE473}" presName="childNode" presStyleLbl="node1" presStyleIdx="2" presStyleCnt="6">
        <dgm:presLayoutVars>
          <dgm:bulletEnabled val="1"/>
        </dgm:presLayoutVars>
      </dgm:prSet>
      <dgm:spPr/>
    </dgm:pt>
    <dgm:pt modelId="{381889C1-0F25-3741-930A-0304CF5F8B09}" type="pres">
      <dgm:prSet presAssocID="{8FD59598-197A-B741-813D-EFCBA51DE473}" presName="aSpace2" presStyleCnt="0"/>
      <dgm:spPr/>
    </dgm:pt>
    <dgm:pt modelId="{FE673A16-95B4-D244-B1CD-88A71B04B053}" type="pres">
      <dgm:prSet presAssocID="{8A1C0C6F-2BD8-F146-87F0-C9EF110428C5}" presName="childNode" presStyleLbl="node1" presStyleIdx="3" presStyleCnt="6">
        <dgm:presLayoutVars>
          <dgm:bulletEnabled val="1"/>
        </dgm:presLayoutVars>
      </dgm:prSet>
      <dgm:spPr/>
    </dgm:pt>
    <dgm:pt modelId="{7855AEFC-D6F0-F943-9CAA-B115CE92F4CE}" type="pres">
      <dgm:prSet presAssocID="{829561BB-5B3E-0C48-A9E2-04809BF5976B}" presName="aSpace" presStyleCnt="0"/>
      <dgm:spPr/>
    </dgm:pt>
    <dgm:pt modelId="{CEF1CE36-7017-3740-B3D6-5F9A743A4690}" type="pres">
      <dgm:prSet presAssocID="{A551CA1F-460E-454B-9535-B68431230AD1}" presName="compNode" presStyleCnt="0"/>
      <dgm:spPr/>
    </dgm:pt>
    <dgm:pt modelId="{0779B35A-D4EE-4F41-8BD5-FFCF61DD9C9C}" type="pres">
      <dgm:prSet presAssocID="{A551CA1F-460E-454B-9535-B68431230AD1}" presName="aNode" presStyleLbl="bgShp" presStyleIdx="2" presStyleCnt="3" custLinFactNeighborX="39" custLinFactNeighborY="-6579"/>
      <dgm:spPr/>
    </dgm:pt>
    <dgm:pt modelId="{5E6675FA-F5BE-5C44-AAB5-AC2CCC815FE5}" type="pres">
      <dgm:prSet presAssocID="{A551CA1F-460E-454B-9535-B68431230AD1}" presName="textNode" presStyleLbl="bgShp" presStyleIdx="2" presStyleCnt="3"/>
      <dgm:spPr/>
    </dgm:pt>
    <dgm:pt modelId="{B4C5D390-9ED2-794D-AD44-E4657069564D}" type="pres">
      <dgm:prSet presAssocID="{A551CA1F-460E-454B-9535-B68431230AD1}" presName="compChildNode" presStyleCnt="0"/>
      <dgm:spPr/>
    </dgm:pt>
    <dgm:pt modelId="{5AFEF333-9D92-694F-8E2C-43A18446A136}" type="pres">
      <dgm:prSet presAssocID="{A551CA1F-460E-454B-9535-B68431230AD1}" presName="theInnerList" presStyleCnt="0"/>
      <dgm:spPr/>
    </dgm:pt>
    <dgm:pt modelId="{C28E12A4-A1CA-FF4E-9994-58D59F15B809}" type="pres">
      <dgm:prSet presAssocID="{A552381A-224F-5D4C-B32F-51AFAA8EE130}" presName="childNode" presStyleLbl="node1" presStyleIdx="4" presStyleCnt="6">
        <dgm:presLayoutVars>
          <dgm:bulletEnabled val="1"/>
        </dgm:presLayoutVars>
      </dgm:prSet>
      <dgm:spPr/>
    </dgm:pt>
    <dgm:pt modelId="{F58F8AD9-5433-B447-A813-312A75207082}" type="pres">
      <dgm:prSet presAssocID="{A552381A-224F-5D4C-B32F-51AFAA8EE130}" presName="aSpace2" presStyleCnt="0"/>
      <dgm:spPr/>
    </dgm:pt>
    <dgm:pt modelId="{17F7BE42-C590-534E-95D0-25E3D8886311}" type="pres">
      <dgm:prSet presAssocID="{F3994894-49BE-D942-AA36-EC66961E77BA}" presName="childNode" presStyleLbl="node1" presStyleIdx="5" presStyleCnt="6">
        <dgm:presLayoutVars>
          <dgm:bulletEnabled val="1"/>
        </dgm:presLayoutVars>
      </dgm:prSet>
      <dgm:spPr/>
    </dgm:pt>
  </dgm:ptLst>
  <dgm:cxnLst>
    <dgm:cxn modelId="{434CF714-A8A0-3843-B2B6-BC34DD7D6836}" srcId="{829561BB-5B3E-0C48-A9E2-04809BF5976B}" destId="{8FD59598-197A-B741-813D-EFCBA51DE473}" srcOrd="0" destOrd="0" parTransId="{6CA5DDD8-5E06-D04D-B0DA-633E4F031A41}" sibTransId="{A117421C-0064-024E-9AC7-6A4EDB71B9F7}"/>
    <dgm:cxn modelId="{81813C2D-AA88-104B-B6E5-6D3AB8CCADA6}" srcId="{80A01A3C-C6AF-5A45-8867-D39C9E1D7686}" destId="{A551CA1F-460E-454B-9535-B68431230AD1}" srcOrd="2" destOrd="0" parTransId="{42FEA041-4EDF-5E4E-98C0-599154118646}" sibTransId="{FB08943E-7A51-EA48-80BE-C8FF78DAA9C7}"/>
    <dgm:cxn modelId="{E935443B-62CE-714B-B084-C93CAEF69B05}" type="presOf" srcId="{F3994894-49BE-D942-AA36-EC66961E77BA}" destId="{17F7BE42-C590-534E-95D0-25E3D8886311}" srcOrd="0" destOrd="0" presId="urn:microsoft.com/office/officeart/2005/8/layout/lProcess2"/>
    <dgm:cxn modelId="{17B1835D-8798-0848-816C-75FB9C3D7625}" type="presOf" srcId="{8A1C0C6F-2BD8-F146-87F0-C9EF110428C5}" destId="{FE673A16-95B4-D244-B1CD-88A71B04B053}" srcOrd="0" destOrd="0" presId="urn:microsoft.com/office/officeart/2005/8/layout/lProcess2"/>
    <dgm:cxn modelId="{A27FC169-F342-134C-B997-B0FF5FA261E8}" type="presOf" srcId="{8FD59598-197A-B741-813D-EFCBA51DE473}" destId="{FF7C3897-896E-C847-9804-564D1785DB00}" srcOrd="0" destOrd="0" presId="urn:microsoft.com/office/officeart/2005/8/layout/lProcess2"/>
    <dgm:cxn modelId="{4F1C916A-B10F-7D45-A8B7-232D8AC4445E}" type="presOf" srcId="{81FAF269-A604-8F4E-B669-32E6C310396E}" destId="{3D2B083C-2013-9F43-93EB-7BF1A42CBE16}" srcOrd="1" destOrd="0" presId="urn:microsoft.com/office/officeart/2005/8/layout/lProcess2"/>
    <dgm:cxn modelId="{76E1A672-6B71-5F48-9D28-21FF01988CE1}" type="presOf" srcId="{A551CA1F-460E-454B-9535-B68431230AD1}" destId="{5E6675FA-F5BE-5C44-AAB5-AC2CCC815FE5}" srcOrd="1" destOrd="0" presId="urn:microsoft.com/office/officeart/2005/8/layout/lProcess2"/>
    <dgm:cxn modelId="{272AC879-1F33-DD46-A0BE-9A5839D06E22}" srcId="{80A01A3C-C6AF-5A45-8867-D39C9E1D7686}" destId="{829561BB-5B3E-0C48-A9E2-04809BF5976B}" srcOrd="1" destOrd="0" parTransId="{DFAC5BE2-24AF-D043-93C7-0F8202C9D483}" sibTransId="{1A03E76E-F76C-7C4B-ACE0-919679ED884A}"/>
    <dgm:cxn modelId="{36D7CC85-131A-554F-A080-E7B9AB62E21F}" type="presOf" srcId="{829561BB-5B3E-0C48-A9E2-04809BF5976B}" destId="{694ED2D9-1B6D-8A43-AE64-02F3E1EC69A3}" srcOrd="0" destOrd="0" presId="urn:microsoft.com/office/officeart/2005/8/layout/lProcess2"/>
    <dgm:cxn modelId="{B4DBC98A-5356-0C45-BF33-175711357FC9}" type="presOf" srcId="{A551CA1F-460E-454B-9535-B68431230AD1}" destId="{0779B35A-D4EE-4F41-8BD5-FFCF61DD9C9C}" srcOrd="0" destOrd="0" presId="urn:microsoft.com/office/officeart/2005/8/layout/lProcess2"/>
    <dgm:cxn modelId="{A210EC8B-AFF9-6545-A153-1D079185CC00}" type="presOf" srcId="{A552381A-224F-5D4C-B32F-51AFAA8EE130}" destId="{C28E12A4-A1CA-FF4E-9994-58D59F15B809}" srcOrd="0" destOrd="0" presId="urn:microsoft.com/office/officeart/2005/8/layout/lProcess2"/>
    <dgm:cxn modelId="{786BEC8E-88F4-BE48-A6C9-358402A099B9}" srcId="{A551CA1F-460E-454B-9535-B68431230AD1}" destId="{A552381A-224F-5D4C-B32F-51AFAA8EE130}" srcOrd="0" destOrd="0" parTransId="{34892BB0-72A7-284C-9C14-6A6E56FA908E}" sibTransId="{B10ED8C9-AF04-7745-8B70-8A37FDB5F792}"/>
    <dgm:cxn modelId="{12390296-2294-634A-8488-447AEE4B26E2}" srcId="{829561BB-5B3E-0C48-A9E2-04809BF5976B}" destId="{8A1C0C6F-2BD8-F146-87F0-C9EF110428C5}" srcOrd="1" destOrd="0" parTransId="{0A38875F-150B-3742-89F8-D0D334DEAE32}" sibTransId="{369C3EA0-DD2E-A740-9CB3-1AA074B49E55}"/>
    <dgm:cxn modelId="{7C037EA6-F5F9-794E-8070-EC79079C7F7A}" type="presOf" srcId="{80A01A3C-C6AF-5A45-8867-D39C9E1D7686}" destId="{FC7AB580-B894-9149-AABF-8FFBDEB2971B}" srcOrd="0" destOrd="0" presId="urn:microsoft.com/office/officeart/2005/8/layout/lProcess2"/>
    <dgm:cxn modelId="{4BAEC6A6-4EAB-8D43-88DF-856DEF82774B}" type="presOf" srcId="{81FAF269-A604-8F4E-B669-32E6C310396E}" destId="{53140303-F337-2743-8F22-2F623ACC9BF1}" srcOrd="0" destOrd="0" presId="urn:microsoft.com/office/officeart/2005/8/layout/lProcess2"/>
    <dgm:cxn modelId="{C9E646AF-D809-284E-A510-F4A6F3FE7D5D}" srcId="{81FAF269-A604-8F4E-B669-32E6C310396E}" destId="{242C0643-B11F-3E4E-86AE-532E117C9822}" srcOrd="0" destOrd="0" parTransId="{218099A8-BCAE-F743-8ACF-A6EAC1968BA5}" sibTransId="{4A39015F-0323-4A46-8928-484EA72B7FA0}"/>
    <dgm:cxn modelId="{D4D754AF-019E-CC40-B5DD-32170247AE14}" type="presOf" srcId="{829561BB-5B3E-0C48-A9E2-04809BF5976B}" destId="{068C620B-7146-764D-8A9F-C9DFD89B598E}" srcOrd="1" destOrd="0" presId="urn:microsoft.com/office/officeart/2005/8/layout/lProcess2"/>
    <dgm:cxn modelId="{2D8FE2C0-BD32-7045-B67E-4206AF1AC9AE}" type="presOf" srcId="{94D039F0-FC62-1A4C-9F58-6AFD9226EE7C}" destId="{1355D433-88A2-9B4A-B409-F098304C93A3}" srcOrd="0" destOrd="0" presId="urn:microsoft.com/office/officeart/2005/8/layout/lProcess2"/>
    <dgm:cxn modelId="{02EF69C2-DBE8-7541-AA01-0B978C120999}" type="presOf" srcId="{242C0643-B11F-3E4E-86AE-532E117C9822}" destId="{999C9CC9-D2E5-EE4E-8ED1-19B669D80042}" srcOrd="0" destOrd="0" presId="urn:microsoft.com/office/officeart/2005/8/layout/lProcess2"/>
    <dgm:cxn modelId="{06220FCC-6D2B-5246-A921-6A0DCAB6B102}" srcId="{81FAF269-A604-8F4E-B669-32E6C310396E}" destId="{94D039F0-FC62-1A4C-9F58-6AFD9226EE7C}" srcOrd="1" destOrd="0" parTransId="{235AB0F8-3FCE-DF45-8E44-804296A2EEF4}" sibTransId="{41134338-A7B2-394F-ACB8-1C8450917977}"/>
    <dgm:cxn modelId="{790F2FDE-A428-8446-B957-4E2947EAA922}" srcId="{A551CA1F-460E-454B-9535-B68431230AD1}" destId="{F3994894-49BE-D942-AA36-EC66961E77BA}" srcOrd="1" destOrd="0" parTransId="{5A20F0BB-3755-964D-B10C-285EF223E192}" sibTransId="{C3D40937-943D-0A42-AFDC-D80E669CC821}"/>
    <dgm:cxn modelId="{E27677F5-BFEE-D047-A5F5-6B8F862EE57E}" srcId="{80A01A3C-C6AF-5A45-8867-D39C9E1D7686}" destId="{81FAF269-A604-8F4E-B669-32E6C310396E}" srcOrd="0" destOrd="0" parTransId="{E3FD9F71-CC6E-C64F-A9F3-CF4F63A90B5F}" sibTransId="{23996BE8-4820-F744-9228-8A2FEE3B6264}"/>
    <dgm:cxn modelId="{814201DA-1836-6C41-8E8A-620CC8560B54}" type="presParOf" srcId="{FC7AB580-B894-9149-AABF-8FFBDEB2971B}" destId="{1D01878B-F6AC-8A4D-BD44-C42513194322}" srcOrd="0" destOrd="0" presId="urn:microsoft.com/office/officeart/2005/8/layout/lProcess2"/>
    <dgm:cxn modelId="{2378A7CE-DB16-5246-9688-96BFEF89B9A0}" type="presParOf" srcId="{1D01878B-F6AC-8A4D-BD44-C42513194322}" destId="{53140303-F337-2743-8F22-2F623ACC9BF1}" srcOrd="0" destOrd="0" presId="urn:microsoft.com/office/officeart/2005/8/layout/lProcess2"/>
    <dgm:cxn modelId="{BF4359C1-2154-EF45-BE16-7CE5A39E0461}" type="presParOf" srcId="{1D01878B-F6AC-8A4D-BD44-C42513194322}" destId="{3D2B083C-2013-9F43-93EB-7BF1A42CBE16}" srcOrd="1" destOrd="0" presId="urn:microsoft.com/office/officeart/2005/8/layout/lProcess2"/>
    <dgm:cxn modelId="{01389094-31A2-C442-89AE-73255E116870}" type="presParOf" srcId="{1D01878B-F6AC-8A4D-BD44-C42513194322}" destId="{2F605783-61E2-A94E-AC93-144809E64F9A}" srcOrd="2" destOrd="0" presId="urn:microsoft.com/office/officeart/2005/8/layout/lProcess2"/>
    <dgm:cxn modelId="{977330D5-3FC0-6A4D-A0D1-0D7BEC6C46D4}" type="presParOf" srcId="{2F605783-61E2-A94E-AC93-144809E64F9A}" destId="{09495B02-A728-824A-929D-13D50928E3A5}" srcOrd="0" destOrd="0" presId="urn:microsoft.com/office/officeart/2005/8/layout/lProcess2"/>
    <dgm:cxn modelId="{35D2B4B8-9F4F-9642-9B66-2AD00BD27580}" type="presParOf" srcId="{09495B02-A728-824A-929D-13D50928E3A5}" destId="{999C9CC9-D2E5-EE4E-8ED1-19B669D80042}" srcOrd="0" destOrd="0" presId="urn:microsoft.com/office/officeart/2005/8/layout/lProcess2"/>
    <dgm:cxn modelId="{6ABFE398-9242-9B44-B9E9-1AA52002EB47}" type="presParOf" srcId="{09495B02-A728-824A-929D-13D50928E3A5}" destId="{30A3ECED-48EA-6E49-97CA-58B60A02AC52}" srcOrd="1" destOrd="0" presId="urn:microsoft.com/office/officeart/2005/8/layout/lProcess2"/>
    <dgm:cxn modelId="{B4745E35-6A8E-004B-9416-4D49AC324A51}" type="presParOf" srcId="{09495B02-A728-824A-929D-13D50928E3A5}" destId="{1355D433-88A2-9B4A-B409-F098304C93A3}" srcOrd="2" destOrd="0" presId="urn:microsoft.com/office/officeart/2005/8/layout/lProcess2"/>
    <dgm:cxn modelId="{10BE2FE9-7F66-8C4D-934C-A395F8ECDC90}" type="presParOf" srcId="{FC7AB580-B894-9149-AABF-8FFBDEB2971B}" destId="{1F858F67-67D7-CA43-B136-3BB113C738E0}" srcOrd="1" destOrd="0" presId="urn:microsoft.com/office/officeart/2005/8/layout/lProcess2"/>
    <dgm:cxn modelId="{C0A03535-A9B0-C247-B1B3-7F935AF08FE5}" type="presParOf" srcId="{FC7AB580-B894-9149-AABF-8FFBDEB2971B}" destId="{D933FE05-EFA2-5F47-8323-B35656C25D93}" srcOrd="2" destOrd="0" presId="urn:microsoft.com/office/officeart/2005/8/layout/lProcess2"/>
    <dgm:cxn modelId="{334F1BC6-68CF-0145-99CC-0F3F0D4CA0F3}" type="presParOf" srcId="{D933FE05-EFA2-5F47-8323-B35656C25D93}" destId="{694ED2D9-1B6D-8A43-AE64-02F3E1EC69A3}" srcOrd="0" destOrd="0" presId="urn:microsoft.com/office/officeart/2005/8/layout/lProcess2"/>
    <dgm:cxn modelId="{669456D8-436D-F84C-AFF2-F20801A1D1B3}" type="presParOf" srcId="{D933FE05-EFA2-5F47-8323-B35656C25D93}" destId="{068C620B-7146-764D-8A9F-C9DFD89B598E}" srcOrd="1" destOrd="0" presId="urn:microsoft.com/office/officeart/2005/8/layout/lProcess2"/>
    <dgm:cxn modelId="{E3668D31-FFF5-D641-987B-856D1509CB20}" type="presParOf" srcId="{D933FE05-EFA2-5F47-8323-B35656C25D93}" destId="{2815901D-83DC-3043-967F-EA21B096E536}" srcOrd="2" destOrd="0" presId="urn:microsoft.com/office/officeart/2005/8/layout/lProcess2"/>
    <dgm:cxn modelId="{C16F301B-54A5-EA49-BF0A-46B327F92B1A}" type="presParOf" srcId="{2815901D-83DC-3043-967F-EA21B096E536}" destId="{28BC6212-BE07-5947-969B-75D9CCDDF0C3}" srcOrd="0" destOrd="0" presId="urn:microsoft.com/office/officeart/2005/8/layout/lProcess2"/>
    <dgm:cxn modelId="{D072720A-E44C-1F48-AD22-3F52AFD8F942}" type="presParOf" srcId="{28BC6212-BE07-5947-969B-75D9CCDDF0C3}" destId="{FF7C3897-896E-C847-9804-564D1785DB00}" srcOrd="0" destOrd="0" presId="urn:microsoft.com/office/officeart/2005/8/layout/lProcess2"/>
    <dgm:cxn modelId="{9FB807BE-51E3-A94A-9442-B5463C25E220}" type="presParOf" srcId="{28BC6212-BE07-5947-969B-75D9CCDDF0C3}" destId="{381889C1-0F25-3741-930A-0304CF5F8B09}" srcOrd="1" destOrd="0" presId="urn:microsoft.com/office/officeart/2005/8/layout/lProcess2"/>
    <dgm:cxn modelId="{95CA0942-6CE2-C549-BCBA-6E484F8565F6}" type="presParOf" srcId="{28BC6212-BE07-5947-969B-75D9CCDDF0C3}" destId="{FE673A16-95B4-D244-B1CD-88A71B04B053}" srcOrd="2" destOrd="0" presId="urn:microsoft.com/office/officeart/2005/8/layout/lProcess2"/>
    <dgm:cxn modelId="{5670848C-81AA-ED4F-8E56-4B16F9F75D89}" type="presParOf" srcId="{FC7AB580-B894-9149-AABF-8FFBDEB2971B}" destId="{7855AEFC-D6F0-F943-9CAA-B115CE92F4CE}" srcOrd="3" destOrd="0" presId="urn:microsoft.com/office/officeart/2005/8/layout/lProcess2"/>
    <dgm:cxn modelId="{19067769-1323-904C-A85B-34A92A0B47E0}" type="presParOf" srcId="{FC7AB580-B894-9149-AABF-8FFBDEB2971B}" destId="{CEF1CE36-7017-3740-B3D6-5F9A743A4690}" srcOrd="4" destOrd="0" presId="urn:microsoft.com/office/officeart/2005/8/layout/lProcess2"/>
    <dgm:cxn modelId="{00F20272-2E17-A44B-8B88-94E1C553DC50}" type="presParOf" srcId="{CEF1CE36-7017-3740-B3D6-5F9A743A4690}" destId="{0779B35A-D4EE-4F41-8BD5-FFCF61DD9C9C}" srcOrd="0" destOrd="0" presId="urn:microsoft.com/office/officeart/2005/8/layout/lProcess2"/>
    <dgm:cxn modelId="{B961D218-3D77-414B-83D7-8D0C4A4C8DDE}" type="presParOf" srcId="{CEF1CE36-7017-3740-B3D6-5F9A743A4690}" destId="{5E6675FA-F5BE-5C44-AAB5-AC2CCC815FE5}" srcOrd="1" destOrd="0" presId="urn:microsoft.com/office/officeart/2005/8/layout/lProcess2"/>
    <dgm:cxn modelId="{584D561B-0E21-AB4F-AB6F-09492F606C4B}" type="presParOf" srcId="{CEF1CE36-7017-3740-B3D6-5F9A743A4690}" destId="{B4C5D390-9ED2-794D-AD44-E4657069564D}" srcOrd="2" destOrd="0" presId="urn:microsoft.com/office/officeart/2005/8/layout/lProcess2"/>
    <dgm:cxn modelId="{AA254413-4565-A84B-A3C3-DD0327E5C966}" type="presParOf" srcId="{B4C5D390-9ED2-794D-AD44-E4657069564D}" destId="{5AFEF333-9D92-694F-8E2C-43A18446A136}" srcOrd="0" destOrd="0" presId="urn:microsoft.com/office/officeart/2005/8/layout/lProcess2"/>
    <dgm:cxn modelId="{F9EDDCDB-AE60-1044-B011-9608CB4A5277}" type="presParOf" srcId="{5AFEF333-9D92-694F-8E2C-43A18446A136}" destId="{C28E12A4-A1CA-FF4E-9994-58D59F15B809}" srcOrd="0" destOrd="0" presId="urn:microsoft.com/office/officeart/2005/8/layout/lProcess2"/>
    <dgm:cxn modelId="{D5AAF2CA-7A01-C449-A62D-23D394AB9742}" type="presParOf" srcId="{5AFEF333-9D92-694F-8E2C-43A18446A136}" destId="{F58F8AD9-5433-B447-A813-312A75207082}" srcOrd="1" destOrd="0" presId="urn:microsoft.com/office/officeart/2005/8/layout/lProcess2"/>
    <dgm:cxn modelId="{AFBDA75B-7B32-8B4A-9EFC-55552F238325}" type="presParOf" srcId="{5AFEF333-9D92-694F-8E2C-43A18446A136}" destId="{17F7BE42-C590-534E-95D0-25E3D8886311}"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DC76717-EC43-0E40-BECC-9B63AD4A0933}" type="doc">
      <dgm:prSet loTypeId="urn:microsoft.com/office/officeart/2005/8/layout/matrix1" loCatId="" qsTypeId="urn:microsoft.com/office/officeart/2005/8/quickstyle/simple1" qsCatId="simple" csTypeId="urn:microsoft.com/office/officeart/2005/8/colors/accent2_1" csCatId="accent2" phldr="1"/>
      <dgm:spPr/>
      <dgm:t>
        <a:bodyPr/>
        <a:lstStyle/>
        <a:p>
          <a:endParaRPr lang="en-US"/>
        </a:p>
      </dgm:t>
    </dgm:pt>
    <dgm:pt modelId="{07750C44-76AD-FF48-8365-CC62F42FAADB}">
      <dgm:prSet phldrT="[Text]" custT="1"/>
      <dgm:spPr>
        <a:solidFill>
          <a:srgbClr val="FFD4DF"/>
        </a:solidFill>
      </dgm:spPr>
      <dgm:t>
        <a:bodyPr/>
        <a:lstStyle/>
        <a:p>
          <a:r>
            <a:rPr lang="en-US" sz="2800" dirty="0"/>
            <a:t>Schoolwide Acknowledgement System</a:t>
          </a:r>
        </a:p>
      </dgm:t>
    </dgm:pt>
    <dgm:pt modelId="{4007CE3E-AF95-BE41-9EE8-7DE2B1F59180}" type="parTrans" cxnId="{BA47615F-3CCC-F746-9247-2EB7ED1157E5}">
      <dgm:prSet/>
      <dgm:spPr/>
      <dgm:t>
        <a:bodyPr/>
        <a:lstStyle/>
        <a:p>
          <a:endParaRPr lang="en-US" sz="2800"/>
        </a:p>
      </dgm:t>
    </dgm:pt>
    <dgm:pt modelId="{A119DCCF-D2FB-5648-909F-362DC7B4B073}" type="sibTrans" cxnId="{BA47615F-3CCC-F746-9247-2EB7ED1157E5}">
      <dgm:prSet/>
      <dgm:spPr/>
      <dgm:t>
        <a:bodyPr/>
        <a:lstStyle/>
        <a:p>
          <a:endParaRPr lang="en-US" sz="2800"/>
        </a:p>
      </dgm:t>
    </dgm:pt>
    <dgm:pt modelId="{9A0484FF-71F5-D243-8DBB-1AE45F84EB7F}">
      <dgm:prSet phldrT="[Text]" custT="1"/>
      <dgm:spPr>
        <a:ln>
          <a:solidFill>
            <a:srgbClr val="CD6D9F"/>
          </a:solidFill>
        </a:ln>
      </dgm:spPr>
      <dgm:t>
        <a:bodyPr/>
        <a:lstStyle/>
        <a:p>
          <a:r>
            <a:rPr lang="en-US" sz="2800" b="1" dirty="0"/>
            <a:t>TEAM</a:t>
          </a:r>
          <a:r>
            <a:rPr lang="en-US" sz="2800" dirty="0"/>
            <a:t> develops a draft at a team training</a:t>
          </a:r>
        </a:p>
      </dgm:t>
    </dgm:pt>
    <dgm:pt modelId="{C426DB45-4E52-7142-B9CA-72C3E9092312}" type="parTrans" cxnId="{EC3C8FD9-1A8B-EE40-AE45-6A611EE73219}">
      <dgm:prSet/>
      <dgm:spPr/>
      <dgm:t>
        <a:bodyPr/>
        <a:lstStyle/>
        <a:p>
          <a:endParaRPr lang="en-US" sz="2800"/>
        </a:p>
      </dgm:t>
    </dgm:pt>
    <dgm:pt modelId="{77A0B5C8-B909-3943-9963-58E5C1CDA33C}" type="sibTrans" cxnId="{EC3C8FD9-1A8B-EE40-AE45-6A611EE73219}">
      <dgm:prSet/>
      <dgm:spPr/>
      <dgm:t>
        <a:bodyPr/>
        <a:lstStyle/>
        <a:p>
          <a:endParaRPr lang="en-US" sz="2800"/>
        </a:p>
      </dgm:t>
    </dgm:pt>
    <dgm:pt modelId="{A4B94521-0EFC-B04D-BACD-1302E898C226}">
      <dgm:prSet phldrT="[Text]" custT="1"/>
      <dgm:spPr>
        <a:ln>
          <a:solidFill>
            <a:srgbClr val="CD6D9F"/>
          </a:solidFill>
        </a:ln>
      </dgm:spPr>
      <dgm:t>
        <a:bodyPr/>
        <a:lstStyle/>
        <a:p>
          <a:r>
            <a:rPr lang="en-US" sz="2800" b="1" dirty="0"/>
            <a:t>STAFF</a:t>
          </a:r>
          <a:r>
            <a:rPr lang="en-US" sz="2800" dirty="0"/>
            <a:t> review the draft and provide input</a:t>
          </a:r>
        </a:p>
      </dgm:t>
    </dgm:pt>
    <dgm:pt modelId="{9DBA1929-1985-7F4B-BBA0-0FA763B974D1}" type="parTrans" cxnId="{63D6DDDC-A358-3541-83BE-AC5DB7569AEC}">
      <dgm:prSet/>
      <dgm:spPr/>
      <dgm:t>
        <a:bodyPr/>
        <a:lstStyle/>
        <a:p>
          <a:endParaRPr lang="en-US" sz="2800"/>
        </a:p>
      </dgm:t>
    </dgm:pt>
    <dgm:pt modelId="{A65D229B-4EDB-1F44-868E-B593726DB1F8}" type="sibTrans" cxnId="{63D6DDDC-A358-3541-83BE-AC5DB7569AEC}">
      <dgm:prSet/>
      <dgm:spPr/>
      <dgm:t>
        <a:bodyPr/>
        <a:lstStyle/>
        <a:p>
          <a:endParaRPr lang="en-US" sz="2800"/>
        </a:p>
      </dgm:t>
    </dgm:pt>
    <dgm:pt modelId="{319199E4-B234-BD4D-B4E8-0A1345C6103C}">
      <dgm:prSet phldrT="[Text]" custT="1"/>
      <dgm:spPr>
        <a:ln>
          <a:solidFill>
            <a:srgbClr val="CD6D9F"/>
          </a:solidFill>
        </a:ln>
      </dgm:spPr>
      <dgm:t>
        <a:bodyPr/>
        <a:lstStyle/>
        <a:p>
          <a:r>
            <a:rPr lang="en-US" sz="2800" b="1" dirty="0"/>
            <a:t>STUDENTS </a:t>
          </a:r>
          <a:r>
            <a:rPr lang="en-US" sz="2800" b="0" dirty="0"/>
            <a:t>share ideas about what is and is not reinforcing to them</a:t>
          </a:r>
          <a:r>
            <a:rPr lang="en-US" sz="2800" b="1" dirty="0"/>
            <a:t> </a:t>
          </a:r>
          <a:endParaRPr lang="en-US" sz="2800" dirty="0"/>
        </a:p>
      </dgm:t>
    </dgm:pt>
    <dgm:pt modelId="{DDF1C0FA-6E14-4647-9E11-2BFCADB9E4CC}" type="parTrans" cxnId="{9E08F78F-ADC3-AA42-BA65-F5F04665B7D0}">
      <dgm:prSet/>
      <dgm:spPr/>
      <dgm:t>
        <a:bodyPr/>
        <a:lstStyle/>
        <a:p>
          <a:endParaRPr lang="en-US" sz="2800"/>
        </a:p>
      </dgm:t>
    </dgm:pt>
    <dgm:pt modelId="{FD152CD7-C169-9742-83AE-F4054313169D}" type="sibTrans" cxnId="{9E08F78F-ADC3-AA42-BA65-F5F04665B7D0}">
      <dgm:prSet/>
      <dgm:spPr/>
      <dgm:t>
        <a:bodyPr/>
        <a:lstStyle/>
        <a:p>
          <a:endParaRPr lang="en-US" sz="2800"/>
        </a:p>
      </dgm:t>
    </dgm:pt>
    <dgm:pt modelId="{EC077DAA-1479-1F4C-B86B-B1775B0FEFEC}">
      <dgm:prSet phldrT="[Text]" custT="1"/>
      <dgm:spPr>
        <a:ln>
          <a:solidFill>
            <a:srgbClr val="CD6D9F"/>
          </a:solidFill>
        </a:ln>
      </dgm:spPr>
      <dgm:t>
        <a:bodyPr/>
        <a:lstStyle/>
        <a:p>
          <a:r>
            <a:rPr lang="en-US" sz="2800" dirty="0"/>
            <a:t> </a:t>
          </a:r>
          <a:r>
            <a:rPr lang="en-US" sz="2800" b="1" dirty="0"/>
            <a:t>FAMILY</a:t>
          </a:r>
          <a:r>
            <a:rPr lang="en-US" sz="2800" dirty="0"/>
            <a:t> advisory group provides feedback about cultural relevancy </a:t>
          </a:r>
        </a:p>
      </dgm:t>
    </dgm:pt>
    <dgm:pt modelId="{D6E1FD6A-C2B5-4B43-ACC4-6F3321EB06AB}" type="parTrans" cxnId="{8762546D-5E06-6B4E-9319-9BFDCFE50562}">
      <dgm:prSet/>
      <dgm:spPr/>
      <dgm:t>
        <a:bodyPr/>
        <a:lstStyle/>
        <a:p>
          <a:endParaRPr lang="en-US" sz="2800"/>
        </a:p>
      </dgm:t>
    </dgm:pt>
    <dgm:pt modelId="{C0C5C147-B90D-6A40-BD1F-B385168A0BCE}" type="sibTrans" cxnId="{8762546D-5E06-6B4E-9319-9BFDCFE50562}">
      <dgm:prSet/>
      <dgm:spPr/>
      <dgm:t>
        <a:bodyPr/>
        <a:lstStyle/>
        <a:p>
          <a:endParaRPr lang="en-US" sz="2800"/>
        </a:p>
      </dgm:t>
    </dgm:pt>
    <dgm:pt modelId="{70FF55F5-0F18-A34B-8DB6-5DF7E38D4BF2}" type="pres">
      <dgm:prSet presAssocID="{8DC76717-EC43-0E40-BECC-9B63AD4A0933}" presName="diagram" presStyleCnt="0">
        <dgm:presLayoutVars>
          <dgm:chMax val="1"/>
          <dgm:dir/>
          <dgm:animLvl val="ctr"/>
          <dgm:resizeHandles val="exact"/>
        </dgm:presLayoutVars>
      </dgm:prSet>
      <dgm:spPr/>
    </dgm:pt>
    <dgm:pt modelId="{BFA421A4-1E3F-F445-8E87-EA1836D522F2}" type="pres">
      <dgm:prSet presAssocID="{8DC76717-EC43-0E40-BECC-9B63AD4A0933}" presName="matrix" presStyleCnt="0"/>
      <dgm:spPr/>
    </dgm:pt>
    <dgm:pt modelId="{8D9CFBEF-3406-074C-9864-179BD4472AE1}" type="pres">
      <dgm:prSet presAssocID="{8DC76717-EC43-0E40-BECC-9B63AD4A0933}" presName="tile1" presStyleLbl="node1" presStyleIdx="0" presStyleCnt="4"/>
      <dgm:spPr/>
    </dgm:pt>
    <dgm:pt modelId="{1149B1C1-B739-FE46-8569-3C6AF0EA25E2}" type="pres">
      <dgm:prSet presAssocID="{8DC76717-EC43-0E40-BECC-9B63AD4A0933}" presName="tile1text" presStyleLbl="node1" presStyleIdx="0" presStyleCnt="4">
        <dgm:presLayoutVars>
          <dgm:chMax val="0"/>
          <dgm:chPref val="0"/>
          <dgm:bulletEnabled val="1"/>
        </dgm:presLayoutVars>
      </dgm:prSet>
      <dgm:spPr/>
    </dgm:pt>
    <dgm:pt modelId="{2F75CCEA-D5E0-A64C-8302-235CF730EDBC}" type="pres">
      <dgm:prSet presAssocID="{8DC76717-EC43-0E40-BECC-9B63AD4A0933}" presName="tile2" presStyleLbl="node1" presStyleIdx="1" presStyleCnt="4" custLinFactNeighborX="245" custLinFactNeighborY="525"/>
      <dgm:spPr/>
    </dgm:pt>
    <dgm:pt modelId="{F7ABEE1B-A289-8048-BEFD-D6C7444127A3}" type="pres">
      <dgm:prSet presAssocID="{8DC76717-EC43-0E40-BECC-9B63AD4A0933}" presName="tile2text" presStyleLbl="node1" presStyleIdx="1" presStyleCnt="4">
        <dgm:presLayoutVars>
          <dgm:chMax val="0"/>
          <dgm:chPref val="0"/>
          <dgm:bulletEnabled val="1"/>
        </dgm:presLayoutVars>
      </dgm:prSet>
      <dgm:spPr/>
    </dgm:pt>
    <dgm:pt modelId="{CFFEDB06-E3D2-EE4E-9CCD-016F53165A9E}" type="pres">
      <dgm:prSet presAssocID="{8DC76717-EC43-0E40-BECC-9B63AD4A0933}" presName="tile3" presStyleLbl="node1" presStyleIdx="2" presStyleCnt="4"/>
      <dgm:spPr/>
    </dgm:pt>
    <dgm:pt modelId="{1382556A-3D33-494E-ABE1-48033852174F}" type="pres">
      <dgm:prSet presAssocID="{8DC76717-EC43-0E40-BECC-9B63AD4A0933}" presName="tile3text" presStyleLbl="node1" presStyleIdx="2" presStyleCnt="4">
        <dgm:presLayoutVars>
          <dgm:chMax val="0"/>
          <dgm:chPref val="0"/>
          <dgm:bulletEnabled val="1"/>
        </dgm:presLayoutVars>
      </dgm:prSet>
      <dgm:spPr/>
    </dgm:pt>
    <dgm:pt modelId="{84900377-9554-824B-B979-0EF478590B98}" type="pres">
      <dgm:prSet presAssocID="{8DC76717-EC43-0E40-BECC-9B63AD4A0933}" presName="tile4" presStyleLbl="node1" presStyleIdx="3" presStyleCnt="4"/>
      <dgm:spPr/>
    </dgm:pt>
    <dgm:pt modelId="{CF97F724-FCA4-E94D-94DA-50E97241054B}" type="pres">
      <dgm:prSet presAssocID="{8DC76717-EC43-0E40-BECC-9B63AD4A0933}" presName="tile4text" presStyleLbl="node1" presStyleIdx="3" presStyleCnt="4">
        <dgm:presLayoutVars>
          <dgm:chMax val="0"/>
          <dgm:chPref val="0"/>
          <dgm:bulletEnabled val="1"/>
        </dgm:presLayoutVars>
      </dgm:prSet>
      <dgm:spPr/>
    </dgm:pt>
    <dgm:pt modelId="{6189F9AD-7E9B-7447-BAE1-C518950B7B8F}" type="pres">
      <dgm:prSet presAssocID="{8DC76717-EC43-0E40-BECC-9B63AD4A0933}" presName="centerTile" presStyleLbl="fgShp" presStyleIdx="0" presStyleCnt="1" custScaleX="115665" custScaleY="123887">
        <dgm:presLayoutVars>
          <dgm:chMax val="0"/>
          <dgm:chPref val="0"/>
        </dgm:presLayoutVars>
      </dgm:prSet>
      <dgm:spPr/>
    </dgm:pt>
  </dgm:ptLst>
  <dgm:cxnLst>
    <dgm:cxn modelId="{CFE5470F-CE0B-684B-B2AF-DC2F5A03DC0C}" type="presOf" srcId="{8DC76717-EC43-0E40-BECC-9B63AD4A0933}" destId="{70FF55F5-0F18-A34B-8DB6-5DF7E38D4BF2}" srcOrd="0" destOrd="0" presId="urn:microsoft.com/office/officeart/2005/8/layout/matrix1"/>
    <dgm:cxn modelId="{9E991E18-ADFF-5A4E-B4B9-7070A94E4B56}" type="presOf" srcId="{07750C44-76AD-FF48-8365-CC62F42FAADB}" destId="{6189F9AD-7E9B-7447-BAE1-C518950B7B8F}" srcOrd="0" destOrd="0" presId="urn:microsoft.com/office/officeart/2005/8/layout/matrix1"/>
    <dgm:cxn modelId="{9CC0452E-30EB-9548-8D06-9B75D2ED77DF}" type="presOf" srcId="{9A0484FF-71F5-D243-8DBB-1AE45F84EB7F}" destId="{1149B1C1-B739-FE46-8569-3C6AF0EA25E2}" srcOrd="1" destOrd="0" presId="urn:microsoft.com/office/officeart/2005/8/layout/matrix1"/>
    <dgm:cxn modelId="{A14E4436-AC40-034D-91C0-E42AA19829CE}" type="presOf" srcId="{A4B94521-0EFC-B04D-BACD-1302E898C226}" destId="{F7ABEE1B-A289-8048-BEFD-D6C7444127A3}" srcOrd="1" destOrd="0" presId="urn:microsoft.com/office/officeart/2005/8/layout/matrix1"/>
    <dgm:cxn modelId="{BA47615F-3CCC-F746-9247-2EB7ED1157E5}" srcId="{8DC76717-EC43-0E40-BECC-9B63AD4A0933}" destId="{07750C44-76AD-FF48-8365-CC62F42FAADB}" srcOrd="0" destOrd="0" parTransId="{4007CE3E-AF95-BE41-9EE8-7DE2B1F59180}" sibTransId="{A119DCCF-D2FB-5648-909F-362DC7B4B073}"/>
    <dgm:cxn modelId="{8762546D-5E06-6B4E-9319-9BFDCFE50562}" srcId="{07750C44-76AD-FF48-8365-CC62F42FAADB}" destId="{EC077DAA-1479-1F4C-B86B-B1775B0FEFEC}" srcOrd="3" destOrd="0" parTransId="{D6E1FD6A-C2B5-4B43-ACC4-6F3321EB06AB}" sibTransId="{C0C5C147-B90D-6A40-BD1F-B385168A0BCE}"/>
    <dgm:cxn modelId="{111C0F82-7FF4-1D49-8020-868C855BD641}" type="presOf" srcId="{A4B94521-0EFC-B04D-BACD-1302E898C226}" destId="{2F75CCEA-D5E0-A64C-8302-235CF730EDBC}" srcOrd="0" destOrd="0" presId="urn:microsoft.com/office/officeart/2005/8/layout/matrix1"/>
    <dgm:cxn modelId="{9E08F78F-ADC3-AA42-BA65-F5F04665B7D0}" srcId="{07750C44-76AD-FF48-8365-CC62F42FAADB}" destId="{319199E4-B234-BD4D-B4E8-0A1345C6103C}" srcOrd="2" destOrd="0" parTransId="{DDF1C0FA-6E14-4647-9E11-2BFCADB9E4CC}" sibTransId="{FD152CD7-C169-9742-83AE-F4054313169D}"/>
    <dgm:cxn modelId="{CF1C9A92-8676-1341-83AB-EDD50DD32982}" type="presOf" srcId="{319199E4-B234-BD4D-B4E8-0A1345C6103C}" destId="{1382556A-3D33-494E-ABE1-48033852174F}" srcOrd="1" destOrd="0" presId="urn:microsoft.com/office/officeart/2005/8/layout/matrix1"/>
    <dgm:cxn modelId="{4963F4A7-421F-BC44-A741-B6E97E2C68B5}" type="presOf" srcId="{EC077DAA-1479-1F4C-B86B-B1775B0FEFEC}" destId="{84900377-9554-824B-B979-0EF478590B98}" srcOrd="0" destOrd="0" presId="urn:microsoft.com/office/officeart/2005/8/layout/matrix1"/>
    <dgm:cxn modelId="{3BC923CF-B055-CD44-81AD-51D217FFB6C0}" type="presOf" srcId="{9A0484FF-71F5-D243-8DBB-1AE45F84EB7F}" destId="{8D9CFBEF-3406-074C-9864-179BD4472AE1}" srcOrd="0" destOrd="0" presId="urn:microsoft.com/office/officeart/2005/8/layout/matrix1"/>
    <dgm:cxn modelId="{EC3C8FD9-1A8B-EE40-AE45-6A611EE73219}" srcId="{07750C44-76AD-FF48-8365-CC62F42FAADB}" destId="{9A0484FF-71F5-D243-8DBB-1AE45F84EB7F}" srcOrd="0" destOrd="0" parTransId="{C426DB45-4E52-7142-B9CA-72C3E9092312}" sibTransId="{77A0B5C8-B909-3943-9963-58E5C1CDA33C}"/>
    <dgm:cxn modelId="{63D6DDDC-A358-3541-83BE-AC5DB7569AEC}" srcId="{07750C44-76AD-FF48-8365-CC62F42FAADB}" destId="{A4B94521-0EFC-B04D-BACD-1302E898C226}" srcOrd="1" destOrd="0" parTransId="{9DBA1929-1985-7F4B-BBA0-0FA763B974D1}" sibTransId="{A65D229B-4EDB-1F44-868E-B593726DB1F8}"/>
    <dgm:cxn modelId="{99CD04F3-1DFC-E446-875E-5361F2E72F35}" type="presOf" srcId="{319199E4-B234-BD4D-B4E8-0A1345C6103C}" destId="{CFFEDB06-E3D2-EE4E-9CCD-016F53165A9E}" srcOrd="0" destOrd="0" presId="urn:microsoft.com/office/officeart/2005/8/layout/matrix1"/>
    <dgm:cxn modelId="{0DED88FB-CAFB-784D-8C2E-190B2C15E2A3}" type="presOf" srcId="{EC077DAA-1479-1F4C-B86B-B1775B0FEFEC}" destId="{CF97F724-FCA4-E94D-94DA-50E97241054B}" srcOrd="1" destOrd="0" presId="urn:microsoft.com/office/officeart/2005/8/layout/matrix1"/>
    <dgm:cxn modelId="{F1E27A65-6F42-C847-833F-0ACDE6724640}" type="presParOf" srcId="{70FF55F5-0F18-A34B-8DB6-5DF7E38D4BF2}" destId="{BFA421A4-1E3F-F445-8E87-EA1836D522F2}" srcOrd="0" destOrd="0" presId="urn:microsoft.com/office/officeart/2005/8/layout/matrix1"/>
    <dgm:cxn modelId="{91295695-EE2D-294F-9BF1-A7F7AA4CE163}" type="presParOf" srcId="{BFA421A4-1E3F-F445-8E87-EA1836D522F2}" destId="{8D9CFBEF-3406-074C-9864-179BD4472AE1}" srcOrd="0" destOrd="0" presId="urn:microsoft.com/office/officeart/2005/8/layout/matrix1"/>
    <dgm:cxn modelId="{59881575-7654-8D49-A850-59E080A125F2}" type="presParOf" srcId="{BFA421A4-1E3F-F445-8E87-EA1836D522F2}" destId="{1149B1C1-B739-FE46-8569-3C6AF0EA25E2}" srcOrd="1" destOrd="0" presId="urn:microsoft.com/office/officeart/2005/8/layout/matrix1"/>
    <dgm:cxn modelId="{9895AF79-39EB-0A44-AA5B-B55D0D064AB6}" type="presParOf" srcId="{BFA421A4-1E3F-F445-8E87-EA1836D522F2}" destId="{2F75CCEA-D5E0-A64C-8302-235CF730EDBC}" srcOrd="2" destOrd="0" presId="urn:microsoft.com/office/officeart/2005/8/layout/matrix1"/>
    <dgm:cxn modelId="{72F14C0E-D63F-C547-8EE9-C94F0A3DC0BF}" type="presParOf" srcId="{BFA421A4-1E3F-F445-8E87-EA1836D522F2}" destId="{F7ABEE1B-A289-8048-BEFD-D6C7444127A3}" srcOrd="3" destOrd="0" presId="urn:microsoft.com/office/officeart/2005/8/layout/matrix1"/>
    <dgm:cxn modelId="{82582820-AAB8-C347-91CE-4D4A7B4F4757}" type="presParOf" srcId="{BFA421A4-1E3F-F445-8E87-EA1836D522F2}" destId="{CFFEDB06-E3D2-EE4E-9CCD-016F53165A9E}" srcOrd="4" destOrd="0" presId="urn:microsoft.com/office/officeart/2005/8/layout/matrix1"/>
    <dgm:cxn modelId="{8F34E290-AB51-DF4C-9B46-157B8FF6EFDC}" type="presParOf" srcId="{BFA421A4-1E3F-F445-8E87-EA1836D522F2}" destId="{1382556A-3D33-494E-ABE1-48033852174F}" srcOrd="5" destOrd="0" presId="urn:microsoft.com/office/officeart/2005/8/layout/matrix1"/>
    <dgm:cxn modelId="{C3ED0F22-9B40-784D-BD8C-07357779C8E4}" type="presParOf" srcId="{BFA421A4-1E3F-F445-8E87-EA1836D522F2}" destId="{84900377-9554-824B-B979-0EF478590B98}" srcOrd="6" destOrd="0" presId="urn:microsoft.com/office/officeart/2005/8/layout/matrix1"/>
    <dgm:cxn modelId="{F8BB5752-7381-6649-A598-63C3CAA86945}" type="presParOf" srcId="{BFA421A4-1E3F-F445-8E87-EA1836D522F2}" destId="{CF97F724-FCA4-E94D-94DA-50E97241054B}" srcOrd="7" destOrd="0" presId="urn:microsoft.com/office/officeart/2005/8/layout/matrix1"/>
    <dgm:cxn modelId="{1496EECB-50A6-9143-AEA1-F86ECD276CEB}" type="presParOf" srcId="{70FF55F5-0F18-A34B-8DB6-5DF7E38D4BF2}" destId="{6189F9AD-7E9B-7447-BAE1-C518950B7B8F}"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4.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dgm:spPr>
      <dgm:t>
        <a:bodyPr anchor="t"/>
        <a:lstStyle/>
        <a:p>
          <a:r>
            <a:rPr lang="en-US" sz="2200" b="1">
              <a:solidFill>
                <a:schemeClr val="bg1"/>
              </a:solidFill>
            </a:rPr>
            <a:t>2. Actively Promote SEB Growth</a:t>
          </a:r>
          <a:endParaRPr lang="en-US" sz="2200" b="1" dirty="0">
            <a:solidFill>
              <a:schemeClr val="bg1"/>
            </a:solidFill>
          </a:endParaRP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dgm:spPr>
      <dgm:t>
        <a:bodyPr/>
        <a:lstStyle/>
        <a:p>
          <a:r>
            <a:rPr lang="en-US" sz="2000">
              <a:solidFill>
                <a:srgbClr val="061DB2"/>
              </a:solidFill>
            </a:rPr>
            <a:t>Engage Students in Relevant Learning</a:t>
          </a:r>
          <a:endParaRPr lang="en-US" sz="2000" dirty="0">
            <a:solidFill>
              <a:srgbClr val="061DB2"/>
            </a:solidFill>
          </a:endParaRP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6FE58015-7759-7A42-88A8-B460E94FD752}">
      <dgm:prSet phldrT="[Text]" custT="1"/>
      <dgm:spPr>
        <a:solidFill>
          <a:srgbClr val="3761AD"/>
        </a:solidFill>
      </dgm:spPr>
      <dgm:t>
        <a:bodyPr anchor="t"/>
        <a:lstStyle/>
        <a:p>
          <a:r>
            <a:rPr lang="en-US" sz="2200" b="1">
              <a:solidFill>
                <a:schemeClr val="bg1"/>
              </a:solidFill>
            </a:rPr>
            <a:t>3. Monitor Fidelity and Use Data to Guide Implementation</a:t>
          </a:r>
          <a:endParaRPr lang="en-US" sz="2200" b="1" dirty="0">
            <a:solidFill>
              <a:schemeClr val="bg1"/>
            </a:solidFill>
          </a:endParaRPr>
        </a:p>
      </dgm:t>
    </dgm:pt>
    <dgm:pt modelId="{C07416A9-61E6-DE4C-8A14-1D5D0C3D94DF}" type="parTrans" cxnId="{C8905560-DA72-4D49-896C-8E1CA3C23A6C}">
      <dgm:prSet/>
      <dgm:spPr/>
      <dgm:t>
        <a:bodyPr/>
        <a:lstStyle/>
        <a:p>
          <a:endParaRPr lang="en-US"/>
        </a:p>
      </dgm:t>
    </dgm:pt>
    <dgm:pt modelId="{96BC4064-12B1-9E41-8621-4A318CE08C4C}" type="sibTrans" cxnId="{C8905560-DA72-4D49-896C-8E1CA3C23A6C}">
      <dgm:prSet/>
      <dgm:spPr/>
      <dgm:t>
        <a:bodyPr/>
        <a:lstStyle/>
        <a:p>
          <a:endParaRPr lang="en-US"/>
        </a:p>
      </dgm:t>
    </dgm:pt>
    <dgm:pt modelId="{97746246-6665-C74A-9B1A-2419123B1CAF}">
      <dgm:prSet phldrT="[Text]" custT="1"/>
      <dgm:spPr>
        <a:solidFill>
          <a:schemeClr val="bg1"/>
        </a:solidFill>
      </dgm:spPr>
      <dgm:t>
        <a:bodyPr/>
        <a:lstStyle/>
        <a:p>
          <a:r>
            <a:rPr lang="en-US" sz="2000">
              <a:solidFill>
                <a:srgbClr val="061DB2"/>
              </a:solidFill>
            </a:rPr>
            <a:t>Monitor Educator Implementation</a:t>
          </a:r>
          <a:endParaRPr lang="en-US" sz="2000" dirty="0">
            <a:solidFill>
              <a:srgbClr val="061DB2"/>
            </a:solidFill>
          </a:endParaRPr>
        </a:p>
      </dgm:t>
    </dgm:pt>
    <dgm:pt modelId="{3C9D6568-2A70-BB44-B0A7-0B1CCC6B8BCF}" type="parTrans" cxnId="{2481E08F-8734-4E44-907C-8A4F379D887B}">
      <dgm:prSet/>
      <dgm:spPr/>
      <dgm:t>
        <a:bodyPr/>
        <a:lstStyle/>
        <a:p>
          <a:endParaRPr lang="en-US"/>
        </a:p>
      </dgm:t>
    </dgm:pt>
    <dgm:pt modelId="{D8C0ED09-2519-B748-BEAA-4935EB250385}" type="sibTrans" cxnId="{2481E08F-8734-4E44-907C-8A4F379D887B}">
      <dgm:prSet/>
      <dgm:spPr/>
      <dgm:t>
        <a:bodyPr/>
        <a:lstStyle/>
        <a:p>
          <a:endParaRPr lang="en-US"/>
        </a:p>
      </dgm:t>
    </dgm:pt>
    <dgm:pt modelId="{17F089FD-3F0D-324F-A32A-FA2BBD0B2FFD}">
      <dgm:prSet custT="1"/>
      <dgm:spPr>
        <a:solidFill>
          <a:srgbClr val="3761AD"/>
        </a:solidFill>
      </dgm:spPr>
      <dgm:t>
        <a:bodyPr anchor="t"/>
        <a:lstStyle/>
        <a:p>
          <a:r>
            <a:rPr lang="en-US" sz="2200" b="1">
              <a:solidFill>
                <a:schemeClr val="bg1"/>
              </a:solidFill>
            </a:rPr>
            <a:t>4. Monitor Student Outcomes and Use Data to Guide Response</a:t>
          </a:r>
          <a:endParaRPr lang="en-US" sz="2200" b="1" dirty="0">
            <a:solidFill>
              <a:schemeClr val="bg1"/>
            </a:solidFill>
          </a:endParaRPr>
        </a:p>
      </dgm:t>
    </dgm:pt>
    <dgm:pt modelId="{D0635F81-7E52-494E-AC37-8351CE025C8F}" type="parTrans" cxnId="{0EABB89F-B328-DD4E-8144-56136519B1E7}">
      <dgm:prSet/>
      <dgm:spPr/>
      <dgm:t>
        <a:bodyPr/>
        <a:lstStyle/>
        <a:p>
          <a:endParaRPr lang="en-US"/>
        </a:p>
      </dgm:t>
    </dgm:pt>
    <dgm:pt modelId="{D010D1AE-A2C8-2B41-BB43-D1A7CF01BA96}" type="sibTrans" cxnId="{0EABB89F-B328-DD4E-8144-56136519B1E7}">
      <dgm:prSet/>
      <dgm:spPr/>
      <dgm:t>
        <a:bodyPr/>
        <a:lstStyle/>
        <a:p>
          <a:endParaRPr lang="en-US"/>
        </a:p>
      </dgm:t>
    </dgm:pt>
    <dgm:pt modelId="{45EA7107-2F6D-D74F-9F28-18666C5E4475}">
      <dgm:prSet phldrT="[Text]" custT="1"/>
      <dgm:spPr>
        <a:solidFill>
          <a:schemeClr val="bg1"/>
        </a:solidFill>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C09ACE08-D561-E346-9338-50A3CFF7A038}">
      <dgm:prSet phldrT="[Text]" custT="1"/>
      <dgm:spPr>
        <a:solidFill>
          <a:schemeClr val="bg1"/>
        </a:solidFill>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dgm:spPr>
      <dgm:t>
        <a:bodyPr/>
        <a:lstStyle/>
        <a:p>
          <a:r>
            <a:rPr lang="en-US" sz="2000">
              <a:solidFill>
                <a:srgbClr val="061DB2"/>
              </a:solidFill>
            </a:rPr>
            <a:t>Prompt and Supervise SEB and Academic Skills</a:t>
          </a:r>
          <a:endParaRPr lang="en-US" sz="2000" dirty="0">
            <a:solidFill>
              <a:srgbClr val="061DB2"/>
            </a:solidFill>
          </a:endParaRPr>
        </a:p>
      </dgm:t>
    </dgm:pt>
    <dgm:pt modelId="{6B5AE556-ED9E-754F-8B78-22DEF1D4239C}" type="parTrans" cxnId="{92F426BD-8188-B140-9C6C-F6285CB5F4CB}">
      <dgm:prSet/>
      <dgm:spPr/>
      <dgm:t>
        <a:bodyPr/>
        <a:lstStyle/>
        <a:p>
          <a:endParaRPr lang="en-US"/>
        </a:p>
      </dgm:t>
    </dgm:pt>
    <dgm:pt modelId="{44634396-AC50-874D-B802-2926F5B95E50}" type="sibTrans" cxnId="{92F426BD-8188-B140-9C6C-F6285CB5F4CB}">
      <dgm:prSet/>
      <dgm:spPr/>
      <dgm:t>
        <a:bodyPr/>
        <a:lstStyle/>
        <a:p>
          <a:endParaRPr lang="en-US"/>
        </a:p>
      </dgm:t>
    </dgm:pt>
    <dgm:pt modelId="{798346A3-708F-7C44-AD50-D3B5E004E452}">
      <dgm:prSet phldrT="[Text]" custT="1"/>
      <dgm:spPr>
        <a:solidFill>
          <a:schemeClr val="bg1"/>
        </a:solidFill>
      </dgm:spPr>
      <dgm:t>
        <a:bodyPr/>
        <a:lstStyle/>
        <a:p>
          <a:r>
            <a:rPr lang="en-US" sz="2000">
              <a:solidFill>
                <a:srgbClr val="061DB2"/>
              </a:solidFill>
            </a:rPr>
            <a:t>Provide Specific Feedback </a:t>
          </a:r>
          <a:r>
            <a:rPr lang="en-US" sz="2000" u="none">
              <a:solidFill>
                <a:srgbClr val="061DB2"/>
              </a:solidFill>
            </a:rPr>
            <a:t>(</a:t>
          </a:r>
          <a:r>
            <a:rPr lang="en-US" sz="2000" u="sng">
              <a:solidFill>
                <a:srgbClr val="061DB2"/>
              </a:solidFill>
            </a:rPr>
            <a:t>&gt;</a:t>
          </a:r>
          <a:r>
            <a:rPr lang="en-US" sz="2000">
              <a:solidFill>
                <a:srgbClr val="061DB2"/>
              </a:solidFill>
            </a:rPr>
            <a:t> 5 : 1 Ratio)</a:t>
          </a:r>
          <a:endParaRPr lang="en-US" sz="2000" dirty="0">
            <a:solidFill>
              <a:srgbClr val="061DB2"/>
            </a:solidFill>
          </a:endParaRPr>
        </a:p>
      </dgm:t>
    </dgm:pt>
    <dgm:pt modelId="{5D6C1D99-1F06-9942-BE39-35B88DAE590C}" type="parTrans" cxnId="{545B89ED-485C-514E-8A0D-CCF58CF68251}">
      <dgm:prSet/>
      <dgm:spPr/>
      <dgm:t>
        <a:bodyPr/>
        <a:lstStyle/>
        <a:p>
          <a:endParaRPr lang="en-US"/>
        </a:p>
      </dgm:t>
    </dgm:pt>
    <dgm:pt modelId="{BB4D7258-87CB-5B44-88E4-B429CC41DE27}" type="sibTrans" cxnId="{545B89ED-485C-514E-8A0D-CCF58CF68251}">
      <dgm:prSet/>
      <dgm:spPr/>
      <dgm:t>
        <a:bodyPr/>
        <a:lstStyle/>
        <a:p>
          <a:endParaRPr lang="en-US"/>
        </a:p>
      </dgm:t>
    </dgm:pt>
    <dgm:pt modelId="{0AE052A5-102B-EC43-BB46-9C208BF6D6B2}">
      <dgm:prSet phldrT="[Text]" custT="1"/>
      <dgm:spPr>
        <a:solidFill>
          <a:schemeClr val="bg1"/>
        </a:solidFill>
      </dgm:spPr>
      <dgm:t>
        <a:bodyPr/>
        <a:lstStyle/>
        <a:p>
          <a:r>
            <a:rPr lang="en-US" sz="2000">
              <a:solidFill>
                <a:srgbClr val="061DB2"/>
              </a:solidFill>
            </a:rPr>
            <a:t>Consider Other Response Strategies</a:t>
          </a:r>
          <a:endParaRPr lang="en-US" sz="2000" dirty="0">
            <a:solidFill>
              <a:srgbClr val="061DB2"/>
            </a:solidFill>
          </a:endParaRPr>
        </a:p>
      </dgm:t>
    </dgm:pt>
    <dgm:pt modelId="{6F9B0D30-E0AA-1345-B32B-9CFEBC0E1CDE}" type="parTrans" cxnId="{1B72983C-0005-5543-8225-0BF9CF25C29E}">
      <dgm:prSet/>
      <dgm:spPr/>
      <dgm:t>
        <a:bodyPr/>
        <a:lstStyle/>
        <a:p>
          <a:endParaRPr lang="en-US"/>
        </a:p>
      </dgm:t>
    </dgm:pt>
    <dgm:pt modelId="{935E0F39-0D09-7A4E-9A22-409CE69761A6}" type="sibTrans" cxnId="{1B72983C-0005-5543-8225-0BF9CF25C29E}">
      <dgm:prSet/>
      <dgm:spPr/>
      <dgm:t>
        <a:bodyPr/>
        <a:lstStyle/>
        <a:p>
          <a:endParaRPr lang="en-US"/>
        </a:p>
      </dgm:t>
    </dgm:pt>
    <dgm:pt modelId="{E4FCE18D-A929-FA46-9ED6-ECF61697C133}">
      <dgm:prSet phldrT="[Text]" custT="1"/>
      <dgm:spPr>
        <a:solidFill>
          <a:schemeClr val="bg1"/>
        </a:solidFill>
      </dgm:spPr>
      <dgm:t>
        <a:bodyPr/>
        <a:lstStyle/>
        <a:p>
          <a:r>
            <a:rPr lang="en-US" sz="2000">
              <a:solidFill>
                <a:srgbClr val="061DB2"/>
              </a:solidFill>
            </a:rPr>
            <a:t>Provide Training, Coaching, and Feedback</a:t>
          </a:r>
          <a:endParaRPr lang="en-US" sz="2000" dirty="0">
            <a:solidFill>
              <a:srgbClr val="061DB2"/>
            </a:solidFill>
          </a:endParaRPr>
        </a:p>
      </dgm:t>
    </dgm:pt>
    <dgm:pt modelId="{C454F5FE-4758-3A4C-9BB1-E909D2E2E9F8}" type="parTrans" cxnId="{9E2BC970-85F1-2A45-8B26-82C1C9F16A9B}">
      <dgm:prSet/>
      <dgm:spPr/>
      <dgm:t>
        <a:bodyPr/>
        <a:lstStyle/>
        <a:p>
          <a:endParaRPr lang="en-US"/>
        </a:p>
      </dgm:t>
    </dgm:pt>
    <dgm:pt modelId="{32C4E1C7-F61E-FE43-BACE-454DEFD5238C}" type="sibTrans" cxnId="{9E2BC970-85F1-2A45-8B26-82C1C9F16A9B}">
      <dgm:prSet/>
      <dgm:spPr/>
      <dgm:t>
        <a:bodyPr/>
        <a:lstStyle/>
        <a:p>
          <a:endParaRPr lang="en-US"/>
        </a:p>
      </dgm:t>
    </dgm:pt>
    <dgm:pt modelId="{11215100-DE3E-2943-BCA4-ECA7591ECEDD}">
      <dgm:prSet phldrT="[Text]" custT="1"/>
      <dgm:spPr>
        <a:solidFill>
          <a:srgbClr val="3761AD"/>
        </a:solidFill>
        <a:ln>
          <a:noFill/>
        </a:ln>
      </dgm:spPr>
      <dgm:t>
        <a:bodyPr/>
        <a:lstStyle/>
        <a:p>
          <a:r>
            <a:rPr lang="en-US" sz="2000" dirty="0"/>
            <a:t>If data indicate implementation challenges...</a:t>
          </a:r>
        </a:p>
      </dgm:t>
    </dgm:pt>
    <dgm:pt modelId="{9E97BE98-9FFB-3348-B6E4-ED8390C1FEF8}" type="parTrans" cxnId="{B4637AF3-CB39-D140-9B1B-9460A8FB0A92}">
      <dgm:prSet/>
      <dgm:spPr/>
      <dgm:t>
        <a:bodyPr/>
        <a:lstStyle/>
        <a:p>
          <a:endParaRPr lang="en-US"/>
        </a:p>
      </dgm:t>
    </dgm:pt>
    <dgm:pt modelId="{C972CAF7-8436-4744-92E7-1CB039490403}" type="sibTrans" cxnId="{B4637AF3-CB39-D140-9B1B-9460A8FB0A92}">
      <dgm:prSet/>
      <dgm:spPr/>
      <dgm:t>
        <a:bodyPr/>
        <a:lstStyle/>
        <a:p>
          <a:endParaRPr lang="en-US"/>
        </a:p>
      </dgm:t>
    </dgm:pt>
    <dgm:pt modelId="{FABA3BE2-F442-E34E-AF40-C38551048F87}">
      <dgm:prSet phldrT="[Text]" custT="1"/>
      <dgm:spPr>
        <a:solidFill>
          <a:srgbClr val="3761AD"/>
        </a:solidFill>
        <a:ln>
          <a:noFill/>
        </a:ln>
      </dgm:spPr>
      <dgm:t>
        <a:bodyPr/>
        <a:lstStyle/>
        <a:p>
          <a:endParaRPr lang="en-US" sz="1800" dirty="0">
            <a:solidFill>
              <a:srgbClr val="3B6CDB"/>
            </a:solidFill>
          </a:endParaRPr>
        </a:p>
      </dgm:t>
    </dgm:pt>
    <dgm:pt modelId="{CFF2D9E9-F97E-504D-8D9E-FC5B69A44BA6}" type="parTrans" cxnId="{77C6AF51-03FC-FC49-AFC9-68E0E234E71F}">
      <dgm:prSet/>
      <dgm:spPr/>
      <dgm:t>
        <a:bodyPr/>
        <a:lstStyle/>
        <a:p>
          <a:endParaRPr lang="en-US"/>
        </a:p>
      </dgm:t>
    </dgm:pt>
    <dgm:pt modelId="{61679E7A-052A-1741-A9B7-540228FB8C19}" type="sibTrans" cxnId="{77C6AF51-03FC-FC49-AFC9-68E0E234E71F}">
      <dgm:prSet/>
      <dgm:spPr/>
      <dgm:t>
        <a:bodyPr/>
        <a:lstStyle/>
        <a:p>
          <a:endParaRPr lang="en-US"/>
        </a:p>
      </dgm:t>
    </dgm:pt>
    <dgm:pt modelId="{F4AE7916-53DE-F84F-95BC-C87F8495AF05}">
      <dgm:prSet custT="1"/>
      <dgm:spPr>
        <a:solidFill>
          <a:schemeClr val="bg1"/>
        </a:solidFill>
      </dgm:spPr>
      <dgm:t>
        <a:bodyPr/>
        <a:lstStyle/>
        <a:p>
          <a:r>
            <a:rPr lang="en-US" sz="2000">
              <a:solidFill>
                <a:srgbClr val="061DB2"/>
              </a:solidFill>
            </a:rPr>
            <a:t>Monitor Student Outcomes</a:t>
          </a:r>
          <a:endParaRPr lang="en-US" sz="2000" dirty="0">
            <a:solidFill>
              <a:srgbClr val="061DB2"/>
            </a:solidFill>
          </a:endParaRPr>
        </a:p>
      </dgm:t>
    </dgm:pt>
    <dgm:pt modelId="{58898751-6BA3-B446-8BF6-7C7C488FA7CC}" type="parTrans" cxnId="{613DC3EB-CF3B-344E-A5F3-CE5E58AF9524}">
      <dgm:prSet/>
      <dgm:spPr/>
      <dgm:t>
        <a:bodyPr/>
        <a:lstStyle/>
        <a:p>
          <a:endParaRPr lang="en-US"/>
        </a:p>
      </dgm:t>
    </dgm:pt>
    <dgm:pt modelId="{022B4BC3-E58F-F647-9483-8F57165445B4}" type="sibTrans" cxnId="{613DC3EB-CF3B-344E-A5F3-CE5E58AF9524}">
      <dgm:prSet/>
      <dgm:spPr/>
      <dgm:t>
        <a:bodyPr/>
        <a:lstStyle/>
        <a:p>
          <a:endParaRPr lang="en-US"/>
        </a:p>
      </dgm:t>
    </dgm:pt>
    <dgm:pt modelId="{8BCDB73C-BFEF-A14C-B1D2-591105C3CC3A}">
      <dgm:prSet custT="1"/>
      <dgm:spPr>
        <a:solidFill>
          <a:schemeClr val="bg1"/>
        </a:solidFill>
      </dgm:spPr>
      <dgm:t>
        <a:bodyPr/>
        <a:lstStyle/>
        <a:p>
          <a:r>
            <a:rPr lang="en-US" sz="2000">
              <a:solidFill>
                <a:srgbClr val="061DB2"/>
              </a:solidFill>
            </a:rPr>
            <a:t>Enhance Tier 1</a:t>
          </a:r>
          <a:endParaRPr lang="en-US" sz="2000" dirty="0">
            <a:solidFill>
              <a:srgbClr val="061DB2"/>
            </a:solidFill>
          </a:endParaRPr>
        </a:p>
      </dgm:t>
    </dgm:pt>
    <dgm:pt modelId="{6CCE7E24-BA24-024A-AFCD-6CD31FEFEDCB}" type="parTrans" cxnId="{B0D22B87-D224-494F-BA5B-FFB1F804FA53}">
      <dgm:prSet/>
      <dgm:spPr/>
      <dgm:t>
        <a:bodyPr/>
        <a:lstStyle/>
        <a:p>
          <a:endParaRPr lang="en-US"/>
        </a:p>
      </dgm:t>
    </dgm:pt>
    <dgm:pt modelId="{E5F4B65B-0A1D-7D4E-83AC-96E5EFA23A8A}" type="sibTrans" cxnId="{B0D22B87-D224-494F-BA5B-FFB1F804FA53}">
      <dgm:prSet/>
      <dgm:spPr/>
      <dgm:t>
        <a:bodyPr/>
        <a:lstStyle/>
        <a:p>
          <a:endParaRPr lang="en-US"/>
        </a:p>
      </dgm:t>
    </dgm:pt>
    <dgm:pt modelId="{933600AB-ECFB-B245-91C1-7613F612D244}">
      <dgm:prSet custT="1"/>
      <dgm:spPr>
        <a:solidFill>
          <a:srgbClr val="3761AD"/>
        </a:solidFill>
        <a:ln>
          <a:noFill/>
        </a:ln>
      </dgm:spPr>
      <dgm:t>
        <a:bodyPr/>
        <a:lstStyle/>
        <a:p>
          <a:r>
            <a:rPr lang="en-US" sz="2000"/>
            <a:t>If many students make ongoing SEB errors...</a:t>
          </a:r>
          <a:endParaRPr lang="en-US" sz="2000" dirty="0"/>
        </a:p>
      </dgm:t>
    </dgm:pt>
    <dgm:pt modelId="{965A9957-48EA-DE49-8A65-FE4871C47307}" type="parTrans" cxnId="{48AE0138-5A6C-164A-974F-5F987309E92C}">
      <dgm:prSet/>
      <dgm:spPr/>
      <dgm:t>
        <a:bodyPr/>
        <a:lstStyle/>
        <a:p>
          <a:endParaRPr lang="en-US"/>
        </a:p>
      </dgm:t>
    </dgm:pt>
    <dgm:pt modelId="{18409FD7-8DC6-3C43-A3C6-90F06699988A}" type="sibTrans" cxnId="{48AE0138-5A6C-164A-974F-5F987309E92C}">
      <dgm:prSet/>
      <dgm:spPr/>
      <dgm:t>
        <a:bodyPr/>
        <a:lstStyle/>
        <a:p>
          <a:endParaRPr lang="en-US"/>
        </a:p>
      </dgm:t>
    </dgm:pt>
    <dgm:pt modelId="{3307BF66-8436-614D-A5B6-1D66B5DB25AE}">
      <dgm:prSet custT="1"/>
      <dgm:spPr>
        <a:solidFill>
          <a:schemeClr val="bg1"/>
        </a:solidFill>
      </dgm:spPr>
      <dgm:t>
        <a:bodyPr/>
        <a:lstStyle/>
        <a:p>
          <a:r>
            <a:rPr lang="en-US" sz="2000">
              <a:solidFill>
                <a:srgbClr val="061DB2"/>
              </a:solidFill>
            </a:rPr>
            <a:t>Enhance Tier 1 and Consider Tiers 2 and 3</a:t>
          </a:r>
          <a:endParaRPr lang="en-US" sz="2000" dirty="0">
            <a:solidFill>
              <a:srgbClr val="061DB2"/>
            </a:solidFill>
          </a:endParaRPr>
        </a:p>
      </dgm:t>
    </dgm:pt>
    <dgm:pt modelId="{3A0E4DA7-44EC-9B42-BCBB-BD09290280B6}" type="parTrans" cxnId="{C3102CE4-873A-A742-9962-DD9B7FE59DA7}">
      <dgm:prSet/>
      <dgm:spPr/>
      <dgm:t>
        <a:bodyPr/>
        <a:lstStyle/>
        <a:p>
          <a:endParaRPr lang="en-US"/>
        </a:p>
      </dgm:t>
    </dgm:pt>
    <dgm:pt modelId="{A850C2E2-59A7-E849-BA58-DBA5E2BA9941}" type="sibTrans" cxnId="{C3102CE4-873A-A742-9962-DD9B7FE59DA7}">
      <dgm:prSet/>
      <dgm:spPr/>
      <dgm:t>
        <a:bodyPr/>
        <a:lstStyle/>
        <a:p>
          <a:endParaRPr lang="en-US"/>
        </a:p>
      </dgm:t>
    </dgm:pt>
    <dgm:pt modelId="{FE3319DE-5B71-3948-B37A-D434D6D5E0CB}">
      <dgm:prSet custT="1"/>
      <dgm:spPr>
        <a:solidFill>
          <a:srgbClr val="3761AD"/>
        </a:solidFill>
        <a:ln>
          <a:noFill/>
        </a:ln>
      </dgm:spPr>
      <dgm:t>
        <a:bodyPr/>
        <a:lstStyle/>
        <a:p>
          <a:r>
            <a:rPr lang="en-US" sz="2000"/>
            <a:t>If few students make ongoing SEB errors...</a:t>
          </a:r>
          <a:endParaRPr lang="en-US" sz="2000" dirty="0"/>
        </a:p>
      </dgm:t>
    </dgm:pt>
    <dgm:pt modelId="{444773E3-4505-8049-91C1-2C4AC23C62CA}" type="parTrans" cxnId="{E6E0D058-D5C6-B54F-9B25-751BAC413F5B}">
      <dgm:prSet/>
      <dgm:spPr/>
      <dgm:t>
        <a:bodyPr/>
        <a:lstStyle/>
        <a:p>
          <a:endParaRPr lang="en-US"/>
        </a:p>
      </dgm:t>
    </dgm:pt>
    <dgm:pt modelId="{D516483C-B8A7-1345-829E-B46230E60ED2}" type="sibTrans" cxnId="{E6E0D058-D5C6-B54F-9B25-751BAC413F5B}">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4"/>
      <dgm:spPr/>
    </dgm:pt>
    <dgm:pt modelId="{B1B5AD16-6E71-6F4E-8AD6-F60208FD39BE}" type="pres">
      <dgm:prSet presAssocID="{C55827D4-FA26-3C41-B34C-7FCCA1C4089A}" presName="textNode" presStyleLbl="bgShp" presStyleIdx="0" presStyleCnt="4"/>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9"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9"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9"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9"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9"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4"/>
      <dgm:spPr/>
    </dgm:pt>
    <dgm:pt modelId="{51025A98-F962-F84E-BA44-DE094E51C60D}" type="pres">
      <dgm:prSet presAssocID="{1196889C-BE71-8945-A0AC-E10D0CED5417}" presName="textNode" presStyleLbl="bgShp" presStyleIdx="1" presStyleCnt="4"/>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9"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9"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9"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9"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9" custScaleX="129901">
        <dgm:presLayoutVars>
          <dgm:bulletEnabled val="1"/>
        </dgm:presLayoutVars>
      </dgm:prSet>
      <dgm:spPr/>
    </dgm:pt>
    <dgm:pt modelId="{DB2BE7FA-E73C-5E47-990A-6BC127D29E7D}" type="pres">
      <dgm:prSet presAssocID="{1196889C-BE71-8945-A0AC-E10D0CED5417}" presName="aSpace" presStyleCnt="0"/>
      <dgm:spPr/>
    </dgm:pt>
    <dgm:pt modelId="{AD5BD4D4-252B-654F-8F4F-F7FC4D7F363A}" type="pres">
      <dgm:prSet presAssocID="{6FE58015-7759-7A42-88A8-B460E94FD752}" presName="compNode" presStyleCnt="0"/>
      <dgm:spPr/>
    </dgm:pt>
    <dgm:pt modelId="{E3CB0A34-4057-2A4F-90A2-45495549CD3F}" type="pres">
      <dgm:prSet presAssocID="{6FE58015-7759-7A42-88A8-B460E94FD752}" presName="aNode" presStyleLbl="bgShp" presStyleIdx="2" presStyleCnt="4"/>
      <dgm:spPr/>
    </dgm:pt>
    <dgm:pt modelId="{ED2E1E9D-575B-4B4C-9DA8-920FC5B55D25}" type="pres">
      <dgm:prSet presAssocID="{6FE58015-7759-7A42-88A8-B460E94FD752}" presName="textNode" presStyleLbl="bgShp" presStyleIdx="2" presStyleCnt="4"/>
      <dgm:spPr/>
    </dgm:pt>
    <dgm:pt modelId="{0412EE94-B646-024C-98A1-7F452CA7AAA3}" type="pres">
      <dgm:prSet presAssocID="{6FE58015-7759-7A42-88A8-B460E94FD752}" presName="compChildNode" presStyleCnt="0"/>
      <dgm:spPr/>
    </dgm:pt>
    <dgm:pt modelId="{B180E025-67A0-1B4F-9547-E60922EF0022}" type="pres">
      <dgm:prSet presAssocID="{6FE58015-7759-7A42-88A8-B460E94FD752}" presName="theInnerList" presStyleCnt="0"/>
      <dgm:spPr/>
    </dgm:pt>
    <dgm:pt modelId="{A5FF6A49-50A0-754C-A863-A3B529AF3AF6}" type="pres">
      <dgm:prSet presAssocID="{97746246-6665-C74A-9B1A-2419123B1CAF}" presName="childNode" presStyleLbl="node1" presStyleIdx="10" presStyleCnt="19" custScaleX="117170">
        <dgm:presLayoutVars>
          <dgm:bulletEnabled val="1"/>
        </dgm:presLayoutVars>
      </dgm:prSet>
      <dgm:spPr/>
    </dgm:pt>
    <dgm:pt modelId="{C71F256F-C2DB-2D46-8C63-59B371DC17BC}" type="pres">
      <dgm:prSet presAssocID="{97746246-6665-C74A-9B1A-2419123B1CAF}" presName="aSpace2" presStyleCnt="0"/>
      <dgm:spPr/>
    </dgm:pt>
    <dgm:pt modelId="{06BF9926-FC23-304F-BEA0-C79C5A83EB94}" type="pres">
      <dgm:prSet presAssocID="{11215100-DE3E-2943-BCA4-ECA7591ECEDD}" presName="childNode" presStyleLbl="node1" presStyleIdx="11" presStyleCnt="19" custScaleX="135470">
        <dgm:presLayoutVars>
          <dgm:bulletEnabled val="1"/>
        </dgm:presLayoutVars>
      </dgm:prSet>
      <dgm:spPr/>
    </dgm:pt>
    <dgm:pt modelId="{840D5066-B969-534C-B73F-D1B392BF135C}" type="pres">
      <dgm:prSet presAssocID="{11215100-DE3E-2943-BCA4-ECA7591ECEDD}" presName="aSpace2" presStyleCnt="0"/>
      <dgm:spPr/>
    </dgm:pt>
    <dgm:pt modelId="{09C17F93-BE2D-434E-8A89-430CA8569F30}" type="pres">
      <dgm:prSet presAssocID="{E4FCE18D-A929-FA46-9ED6-ECF61697C133}" presName="childNode" presStyleLbl="node1" presStyleIdx="12" presStyleCnt="19" custScaleX="117170">
        <dgm:presLayoutVars>
          <dgm:bulletEnabled val="1"/>
        </dgm:presLayoutVars>
      </dgm:prSet>
      <dgm:spPr/>
    </dgm:pt>
    <dgm:pt modelId="{EBA94613-A654-B043-8F53-1F3ED6FD43D0}" type="pres">
      <dgm:prSet presAssocID="{E4FCE18D-A929-FA46-9ED6-ECF61697C133}" presName="aSpace2" presStyleCnt="0"/>
      <dgm:spPr/>
    </dgm:pt>
    <dgm:pt modelId="{2B008703-3016-ED44-B126-03E88B2A8836}" type="pres">
      <dgm:prSet presAssocID="{FABA3BE2-F442-E34E-AF40-C38551048F87}" presName="childNode" presStyleLbl="node1" presStyleIdx="13" presStyleCnt="19">
        <dgm:presLayoutVars>
          <dgm:bulletEnabled val="1"/>
        </dgm:presLayoutVars>
      </dgm:prSet>
      <dgm:spPr/>
    </dgm:pt>
    <dgm:pt modelId="{52BFFF70-38E0-BA48-A128-F765EB8CEFE3}" type="pres">
      <dgm:prSet presAssocID="{6FE58015-7759-7A42-88A8-B460E94FD752}" presName="aSpace" presStyleCnt="0"/>
      <dgm:spPr/>
    </dgm:pt>
    <dgm:pt modelId="{E4C1E84A-D3DE-3949-80EB-F424BA3FE0FE}" type="pres">
      <dgm:prSet presAssocID="{17F089FD-3F0D-324F-A32A-FA2BBD0B2FFD}" presName="compNode" presStyleCnt="0"/>
      <dgm:spPr/>
    </dgm:pt>
    <dgm:pt modelId="{25BB15AC-0649-8F42-993D-AD86C84B099F}" type="pres">
      <dgm:prSet presAssocID="{17F089FD-3F0D-324F-A32A-FA2BBD0B2FFD}" presName="aNode" presStyleLbl="bgShp" presStyleIdx="3" presStyleCnt="4"/>
      <dgm:spPr/>
    </dgm:pt>
    <dgm:pt modelId="{87F5F3AE-BF93-6A47-A531-34BA6D9A3E05}" type="pres">
      <dgm:prSet presAssocID="{17F089FD-3F0D-324F-A32A-FA2BBD0B2FFD}" presName="textNode" presStyleLbl="bgShp" presStyleIdx="3" presStyleCnt="4"/>
      <dgm:spPr/>
    </dgm:pt>
    <dgm:pt modelId="{ABB71DF7-C2DA-714A-8E0F-4CA9BDCB5338}" type="pres">
      <dgm:prSet presAssocID="{17F089FD-3F0D-324F-A32A-FA2BBD0B2FFD}" presName="compChildNode" presStyleCnt="0"/>
      <dgm:spPr/>
    </dgm:pt>
    <dgm:pt modelId="{671D92F8-438D-924D-B075-D980363939AC}" type="pres">
      <dgm:prSet presAssocID="{17F089FD-3F0D-324F-A32A-FA2BBD0B2FFD}" presName="theInnerList" presStyleCnt="0"/>
      <dgm:spPr/>
    </dgm:pt>
    <dgm:pt modelId="{A416ECD5-4D6A-D14A-A48D-C0DF47B47661}" type="pres">
      <dgm:prSet presAssocID="{F4AE7916-53DE-F84F-95BC-C87F8495AF05}" presName="childNode" presStyleLbl="node1" presStyleIdx="14" presStyleCnt="19" custScaleX="117170">
        <dgm:presLayoutVars>
          <dgm:bulletEnabled val="1"/>
        </dgm:presLayoutVars>
      </dgm:prSet>
      <dgm:spPr/>
    </dgm:pt>
    <dgm:pt modelId="{08A60BD6-3623-194D-98D8-97E665C4442C}" type="pres">
      <dgm:prSet presAssocID="{F4AE7916-53DE-F84F-95BC-C87F8495AF05}" presName="aSpace2" presStyleCnt="0"/>
      <dgm:spPr/>
    </dgm:pt>
    <dgm:pt modelId="{3A809A99-D087-9240-A436-B6AC326A85CB}" type="pres">
      <dgm:prSet presAssocID="{933600AB-ECFB-B245-91C1-7613F612D244}" presName="childNode" presStyleLbl="node1" presStyleIdx="15" presStyleCnt="19" custScaleX="135470">
        <dgm:presLayoutVars>
          <dgm:bulletEnabled val="1"/>
        </dgm:presLayoutVars>
      </dgm:prSet>
      <dgm:spPr/>
    </dgm:pt>
    <dgm:pt modelId="{B4D5CCC6-F99F-3A46-B479-5CF6D361A95B}" type="pres">
      <dgm:prSet presAssocID="{933600AB-ECFB-B245-91C1-7613F612D244}" presName="aSpace2" presStyleCnt="0"/>
      <dgm:spPr/>
    </dgm:pt>
    <dgm:pt modelId="{7022037A-CB22-7846-A472-F3B23AC2D787}" type="pres">
      <dgm:prSet presAssocID="{8BCDB73C-BFEF-A14C-B1D2-591105C3CC3A}" presName="childNode" presStyleLbl="node1" presStyleIdx="16" presStyleCnt="19" custScaleX="117170">
        <dgm:presLayoutVars>
          <dgm:bulletEnabled val="1"/>
        </dgm:presLayoutVars>
      </dgm:prSet>
      <dgm:spPr/>
    </dgm:pt>
    <dgm:pt modelId="{0CB79CB4-A77D-444A-A1A5-F07B39B7E1E8}" type="pres">
      <dgm:prSet presAssocID="{8BCDB73C-BFEF-A14C-B1D2-591105C3CC3A}" presName="aSpace2" presStyleCnt="0"/>
      <dgm:spPr/>
    </dgm:pt>
    <dgm:pt modelId="{8D408B81-9463-C646-88B2-4D8F2D120416}" type="pres">
      <dgm:prSet presAssocID="{FE3319DE-5B71-3948-B37A-D434D6D5E0CB}" presName="childNode" presStyleLbl="node1" presStyleIdx="17" presStyleCnt="19" custScaleX="135470">
        <dgm:presLayoutVars>
          <dgm:bulletEnabled val="1"/>
        </dgm:presLayoutVars>
      </dgm:prSet>
      <dgm:spPr/>
    </dgm:pt>
    <dgm:pt modelId="{59AE6D30-2F29-A749-8DFF-6B9B1FD77291}" type="pres">
      <dgm:prSet presAssocID="{FE3319DE-5B71-3948-B37A-D434D6D5E0CB}" presName="aSpace2" presStyleCnt="0"/>
      <dgm:spPr/>
    </dgm:pt>
    <dgm:pt modelId="{755AB2F4-92C2-0D4C-933A-AC22C06816A4}" type="pres">
      <dgm:prSet presAssocID="{3307BF66-8436-614D-A5B6-1D66B5DB25AE}" presName="childNode" presStyleLbl="node1" presStyleIdx="18" presStyleCnt="19" custScaleX="117170">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6C16DC0D-AE32-FF41-B1A1-EEF4016031C1}" type="presOf" srcId="{6FE58015-7759-7A42-88A8-B460E94FD752}" destId="{ED2E1E9D-575B-4B4C-9DA8-920FC5B55D25}"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BC16862A-C05E-3F48-8589-6547A1540347}" type="presOf" srcId="{17F089FD-3F0D-324F-A32A-FA2BBD0B2FFD}" destId="{87F5F3AE-BF93-6A47-A531-34BA6D9A3E05}" srcOrd="1"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48AE0138-5A6C-164A-974F-5F987309E92C}" srcId="{17F089FD-3F0D-324F-A32A-FA2BBD0B2FFD}" destId="{933600AB-ECFB-B245-91C1-7613F612D244}" srcOrd="1" destOrd="0" parTransId="{965A9957-48EA-DE49-8A65-FE4871C47307}" sibTransId="{18409FD7-8DC6-3C43-A3C6-90F06699988A}"/>
    <dgm:cxn modelId="{1B72983C-0005-5543-8225-0BF9CF25C29E}" srcId="{1196889C-BE71-8945-A0AC-E10D0CED5417}" destId="{0AE052A5-102B-EC43-BB46-9C208BF6D6B2}" srcOrd="4" destOrd="0" parTransId="{6F9B0D30-E0AA-1345-B32B-9CFEBC0E1CDE}" sibTransId="{935E0F39-0D09-7A4E-9A22-409CE69761A6}"/>
    <dgm:cxn modelId="{B653D242-8234-FE4D-A9AD-F6C8C10D6734}" type="presOf" srcId="{933600AB-ECFB-B245-91C1-7613F612D244}" destId="{3A809A99-D087-9240-A436-B6AC326A85CB}"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77C6AF51-03FC-FC49-AFC9-68E0E234E71F}" srcId="{6FE58015-7759-7A42-88A8-B460E94FD752}" destId="{FABA3BE2-F442-E34E-AF40-C38551048F87}" srcOrd="3" destOrd="0" parTransId="{CFF2D9E9-F97E-504D-8D9E-FC5B69A44BA6}" sibTransId="{61679E7A-052A-1741-A9B7-540228FB8C19}"/>
    <dgm:cxn modelId="{A8DF5B53-C992-B149-A56B-D21282EF258A}" srcId="{C55827D4-FA26-3C41-B34C-7FCCA1C4089A}" destId="{61983985-9E87-3F42-843C-5DB9AB66F69F}" srcOrd="0" destOrd="0" parTransId="{B882B54E-C3C0-3B41-A193-3F450E6E883E}" sibTransId="{D07F013C-C8A4-564C-A5FC-8271B9509C4E}"/>
    <dgm:cxn modelId="{E6E0D058-D5C6-B54F-9B25-751BAC413F5B}" srcId="{17F089FD-3F0D-324F-A32A-FA2BBD0B2FFD}" destId="{FE3319DE-5B71-3948-B37A-D434D6D5E0CB}" srcOrd="3" destOrd="0" parTransId="{444773E3-4505-8049-91C1-2C4AC23C62CA}" sibTransId="{D516483C-B8A7-1345-829E-B46230E60ED2}"/>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C8905560-DA72-4D49-896C-8E1CA3C23A6C}" srcId="{0372B17C-DB9F-2940-9D39-C5C764336A6E}" destId="{6FE58015-7759-7A42-88A8-B460E94FD752}" srcOrd="2" destOrd="0" parTransId="{C07416A9-61E6-DE4C-8A14-1D5D0C3D94DF}" sibTransId="{96BC4064-12B1-9E41-8621-4A318CE08C4C}"/>
    <dgm:cxn modelId="{38C5DD65-8389-EC4C-8439-C58D076C5DF6}" srcId="{C55827D4-FA26-3C41-B34C-7FCCA1C4089A}" destId="{53CDCDE8-0FA0-FE44-8088-E3212486DF4C}" srcOrd="4" destOrd="0" parTransId="{567D9373-70DB-8848-82F1-ABE80533712E}" sibTransId="{E9960905-6AFD-0A49-BF65-E967F2C4E486}"/>
    <dgm:cxn modelId="{9E2BC970-85F1-2A45-8B26-82C1C9F16A9B}" srcId="{6FE58015-7759-7A42-88A8-B460E94FD752}" destId="{E4FCE18D-A929-FA46-9ED6-ECF61697C133}" srcOrd="2" destOrd="0" parTransId="{C454F5FE-4758-3A4C-9BB1-E909D2E2E9F8}" sibTransId="{32C4E1C7-F61E-FE43-BACE-454DEFD5238C}"/>
    <dgm:cxn modelId="{034C3173-99A4-C847-8611-72EFAA82F980}" type="presOf" srcId="{EE528CC3-7149-1B46-AF73-AB4A0794C67D}" destId="{1C2C093B-78FC-084C-A8C1-6FD47F37451D}" srcOrd="0" destOrd="0" presId="urn:microsoft.com/office/officeart/2005/8/layout/lProcess2"/>
    <dgm:cxn modelId="{0450777A-3EF5-EA48-8C63-3B5038FE1693}" type="presOf" srcId="{3307BF66-8436-614D-A5B6-1D66B5DB25AE}" destId="{755AB2F4-92C2-0D4C-933A-AC22C06816A4}" srcOrd="0" destOrd="0" presId="urn:microsoft.com/office/officeart/2005/8/layout/lProcess2"/>
    <dgm:cxn modelId="{0F857E83-9409-0D41-9C04-8E0647C11316}" type="presOf" srcId="{FABA3BE2-F442-E34E-AF40-C38551048F87}" destId="{2B008703-3016-ED44-B126-03E88B2A8836}" srcOrd="0" destOrd="0" presId="urn:microsoft.com/office/officeart/2005/8/layout/lProcess2"/>
    <dgm:cxn modelId="{B0D22B87-D224-494F-BA5B-FFB1F804FA53}" srcId="{17F089FD-3F0D-324F-A32A-FA2BBD0B2FFD}" destId="{8BCDB73C-BFEF-A14C-B1D2-591105C3CC3A}" srcOrd="2" destOrd="0" parTransId="{6CCE7E24-BA24-024A-AFCD-6CD31FEFEDCB}" sibTransId="{E5F4B65B-0A1D-7D4E-83AC-96E5EFA23A8A}"/>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2481E08F-8734-4E44-907C-8A4F379D887B}" srcId="{6FE58015-7759-7A42-88A8-B460E94FD752}" destId="{97746246-6665-C74A-9B1A-2419123B1CAF}" srcOrd="0" destOrd="0" parTransId="{3C9D6568-2A70-BB44-B0A7-0B1CCC6B8BCF}" sibTransId="{D8C0ED09-2519-B748-BEAA-4935EB250385}"/>
    <dgm:cxn modelId="{8CA16F93-E4D7-4D44-A0A9-8BC9C7483062}" type="presOf" srcId="{6FE58015-7759-7A42-88A8-B460E94FD752}" destId="{E3CB0A34-4057-2A4F-90A2-45495549CD3F}" srcOrd="0" destOrd="0" presId="urn:microsoft.com/office/officeart/2005/8/layout/lProcess2"/>
    <dgm:cxn modelId="{E5007996-8331-804D-BC35-CA2CDE5C1242}" type="presOf" srcId="{FE3319DE-5B71-3948-B37A-D434D6D5E0CB}" destId="{8D408B81-9463-C646-88B2-4D8F2D120416}"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7147D29D-166A-9441-89CE-BBE90CB262F7}" type="presOf" srcId="{F4AE7916-53DE-F84F-95BC-C87F8495AF05}" destId="{A416ECD5-4D6A-D14A-A48D-C0DF47B47661}" srcOrd="0" destOrd="0" presId="urn:microsoft.com/office/officeart/2005/8/layout/lProcess2"/>
    <dgm:cxn modelId="{0EABB89F-B328-DD4E-8144-56136519B1E7}" srcId="{0372B17C-DB9F-2940-9D39-C5C764336A6E}" destId="{17F089FD-3F0D-324F-A32A-FA2BBD0B2FFD}" srcOrd="3" destOrd="0" parTransId="{D0635F81-7E52-494E-AC37-8351CE025C8F}" sibTransId="{D010D1AE-A2C8-2B41-BB43-D1A7CF01BA96}"/>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0F0C63BF-ED79-7F4F-92CF-9CF9B9C3A593}" type="presOf" srcId="{8BCDB73C-BFEF-A14C-B1D2-591105C3CC3A}" destId="{7022037A-CB22-7846-A472-F3B23AC2D787}" srcOrd="0" destOrd="0" presId="urn:microsoft.com/office/officeart/2005/8/layout/lProcess2"/>
    <dgm:cxn modelId="{74E79CC1-9230-7B40-A1D8-86F5A069670F}" type="presOf" srcId="{11215100-DE3E-2943-BCA4-ECA7591ECEDD}" destId="{06BF9926-FC23-304F-BEA0-C79C5A83EB94}" srcOrd="0" destOrd="0" presId="urn:microsoft.com/office/officeart/2005/8/layout/lProcess2"/>
    <dgm:cxn modelId="{E29136CB-E229-BF48-9ED3-4ADD01780EE9}" type="presOf" srcId="{17F089FD-3F0D-324F-A32A-FA2BBD0B2FFD}" destId="{25BB15AC-0649-8F42-993D-AD86C84B099F}" srcOrd="0" destOrd="0" presId="urn:microsoft.com/office/officeart/2005/8/layout/lProcess2"/>
    <dgm:cxn modelId="{FCD579D7-1D4F-0841-B6A8-8D353E344051}" type="presOf" srcId="{97746246-6665-C74A-9B1A-2419123B1CAF}" destId="{A5FF6A49-50A0-754C-A863-A3B529AF3AF6}" srcOrd="0" destOrd="0" presId="urn:microsoft.com/office/officeart/2005/8/layout/lProcess2"/>
    <dgm:cxn modelId="{F6DE6EDB-037F-914B-9390-F0D9DDCEDA50}" type="presOf" srcId="{1196889C-BE71-8945-A0AC-E10D0CED5417}" destId="{51025A98-F962-F84E-BA44-DE094E51C60D}" srcOrd="1" destOrd="0" presId="urn:microsoft.com/office/officeart/2005/8/layout/lProcess2"/>
    <dgm:cxn modelId="{46535EE1-7441-E642-BAB9-4B7468B9230C}" type="presOf" srcId="{E4FCE18D-A929-FA46-9ED6-ECF61697C133}" destId="{09C17F93-BE2D-434E-8A89-430CA8569F30}" srcOrd="0" destOrd="0" presId="urn:microsoft.com/office/officeart/2005/8/layout/lProcess2"/>
    <dgm:cxn modelId="{C3102CE4-873A-A742-9962-DD9B7FE59DA7}" srcId="{17F089FD-3F0D-324F-A32A-FA2BBD0B2FFD}" destId="{3307BF66-8436-614D-A5B6-1D66B5DB25AE}" srcOrd="4" destOrd="0" parTransId="{3A0E4DA7-44EC-9B42-BCBB-BD09290280B6}" sibTransId="{A850C2E2-59A7-E849-BA58-DBA5E2BA9941}"/>
    <dgm:cxn modelId="{613DC3EB-CF3B-344E-A5F3-CE5E58AF9524}" srcId="{17F089FD-3F0D-324F-A32A-FA2BBD0B2FFD}" destId="{F4AE7916-53DE-F84F-95BC-C87F8495AF05}" srcOrd="0" destOrd="0" parTransId="{58898751-6BA3-B446-8BF6-7C7C488FA7CC}" sibTransId="{022B4BC3-E58F-F647-9483-8F57165445B4}"/>
    <dgm:cxn modelId="{545B89ED-485C-514E-8A0D-CCF58CF68251}" srcId="{1196889C-BE71-8945-A0AC-E10D0CED5417}" destId="{798346A3-708F-7C44-AD50-D3B5E004E452}" srcOrd="3" destOrd="0" parTransId="{5D6C1D99-1F06-9942-BE39-35B88DAE590C}" sibTransId="{BB4D7258-87CB-5B44-88E4-B429CC41DE27}"/>
    <dgm:cxn modelId="{B4637AF3-CB39-D140-9B1B-9460A8FB0A92}" srcId="{6FE58015-7759-7A42-88A8-B460E94FD752}" destId="{11215100-DE3E-2943-BCA4-ECA7591ECEDD}" srcOrd="1" destOrd="0" parTransId="{9E97BE98-9FFB-3348-B6E4-ED8390C1FEF8}" sibTransId="{C972CAF7-8436-4744-92E7-1CB039490403}"/>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 modelId="{467B72B0-5232-0E4B-8C24-3E8885604D14}" type="presParOf" srcId="{BB003214-8FD7-9D45-BA27-C98B329BDD84}" destId="{DB2BE7FA-E73C-5E47-990A-6BC127D29E7D}" srcOrd="3" destOrd="0" presId="urn:microsoft.com/office/officeart/2005/8/layout/lProcess2"/>
    <dgm:cxn modelId="{66D5C22C-BAD1-3646-9D76-CA823763E9BB}" type="presParOf" srcId="{BB003214-8FD7-9D45-BA27-C98B329BDD84}" destId="{AD5BD4D4-252B-654F-8F4F-F7FC4D7F363A}" srcOrd="4" destOrd="0" presId="urn:microsoft.com/office/officeart/2005/8/layout/lProcess2"/>
    <dgm:cxn modelId="{6CE12FA9-D77A-9C43-89F3-8547B271EB83}" type="presParOf" srcId="{AD5BD4D4-252B-654F-8F4F-F7FC4D7F363A}" destId="{E3CB0A34-4057-2A4F-90A2-45495549CD3F}" srcOrd="0" destOrd="0" presId="urn:microsoft.com/office/officeart/2005/8/layout/lProcess2"/>
    <dgm:cxn modelId="{62D762BB-6C10-424B-8754-46D40010B082}" type="presParOf" srcId="{AD5BD4D4-252B-654F-8F4F-F7FC4D7F363A}" destId="{ED2E1E9D-575B-4B4C-9DA8-920FC5B55D25}" srcOrd="1" destOrd="0" presId="urn:microsoft.com/office/officeart/2005/8/layout/lProcess2"/>
    <dgm:cxn modelId="{733DDB0F-5454-184B-BC1E-54F8A6775F26}" type="presParOf" srcId="{AD5BD4D4-252B-654F-8F4F-F7FC4D7F363A}" destId="{0412EE94-B646-024C-98A1-7F452CA7AAA3}" srcOrd="2" destOrd="0" presId="urn:microsoft.com/office/officeart/2005/8/layout/lProcess2"/>
    <dgm:cxn modelId="{8AB4C8AC-2172-CA4E-8D94-FBE06B7E1919}" type="presParOf" srcId="{0412EE94-B646-024C-98A1-7F452CA7AAA3}" destId="{B180E025-67A0-1B4F-9547-E60922EF0022}" srcOrd="0" destOrd="0" presId="urn:microsoft.com/office/officeart/2005/8/layout/lProcess2"/>
    <dgm:cxn modelId="{BB395CBF-7352-604B-B929-1CE3A591FF27}" type="presParOf" srcId="{B180E025-67A0-1B4F-9547-E60922EF0022}" destId="{A5FF6A49-50A0-754C-A863-A3B529AF3AF6}" srcOrd="0" destOrd="0" presId="urn:microsoft.com/office/officeart/2005/8/layout/lProcess2"/>
    <dgm:cxn modelId="{4B27A195-2B9F-CF4C-95E2-0B78BD4C384F}" type="presParOf" srcId="{B180E025-67A0-1B4F-9547-E60922EF0022}" destId="{C71F256F-C2DB-2D46-8C63-59B371DC17BC}" srcOrd="1" destOrd="0" presId="urn:microsoft.com/office/officeart/2005/8/layout/lProcess2"/>
    <dgm:cxn modelId="{1E575037-BC00-6E40-9113-40A12B5EFCE5}" type="presParOf" srcId="{B180E025-67A0-1B4F-9547-E60922EF0022}" destId="{06BF9926-FC23-304F-BEA0-C79C5A83EB94}" srcOrd="2" destOrd="0" presId="urn:microsoft.com/office/officeart/2005/8/layout/lProcess2"/>
    <dgm:cxn modelId="{11211847-2A6C-7144-9F1C-602EDC983D56}" type="presParOf" srcId="{B180E025-67A0-1B4F-9547-E60922EF0022}" destId="{840D5066-B969-534C-B73F-D1B392BF135C}" srcOrd="3" destOrd="0" presId="urn:microsoft.com/office/officeart/2005/8/layout/lProcess2"/>
    <dgm:cxn modelId="{B94F7F13-F942-694B-A4DF-A055161D360B}" type="presParOf" srcId="{B180E025-67A0-1B4F-9547-E60922EF0022}" destId="{09C17F93-BE2D-434E-8A89-430CA8569F30}" srcOrd="4" destOrd="0" presId="urn:microsoft.com/office/officeart/2005/8/layout/lProcess2"/>
    <dgm:cxn modelId="{3D1D7930-24A5-7846-B8CF-66010AEF9FCF}" type="presParOf" srcId="{B180E025-67A0-1B4F-9547-E60922EF0022}" destId="{EBA94613-A654-B043-8F53-1F3ED6FD43D0}" srcOrd="5" destOrd="0" presId="urn:microsoft.com/office/officeart/2005/8/layout/lProcess2"/>
    <dgm:cxn modelId="{737E7683-F020-294A-9CA6-CE3921F50124}" type="presParOf" srcId="{B180E025-67A0-1B4F-9547-E60922EF0022}" destId="{2B008703-3016-ED44-B126-03E88B2A8836}" srcOrd="6" destOrd="0" presId="urn:microsoft.com/office/officeart/2005/8/layout/lProcess2"/>
    <dgm:cxn modelId="{82BF56A3-6083-AD4E-902B-4B591CF1B286}" type="presParOf" srcId="{BB003214-8FD7-9D45-BA27-C98B329BDD84}" destId="{52BFFF70-38E0-BA48-A128-F765EB8CEFE3}" srcOrd="5" destOrd="0" presId="urn:microsoft.com/office/officeart/2005/8/layout/lProcess2"/>
    <dgm:cxn modelId="{CB004E31-7A64-7D40-9AE9-892AED3BCCCF}" type="presParOf" srcId="{BB003214-8FD7-9D45-BA27-C98B329BDD84}" destId="{E4C1E84A-D3DE-3949-80EB-F424BA3FE0FE}" srcOrd="6" destOrd="0" presId="urn:microsoft.com/office/officeart/2005/8/layout/lProcess2"/>
    <dgm:cxn modelId="{23938A66-D107-E344-8424-BE1715103B3E}" type="presParOf" srcId="{E4C1E84A-D3DE-3949-80EB-F424BA3FE0FE}" destId="{25BB15AC-0649-8F42-993D-AD86C84B099F}" srcOrd="0" destOrd="0" presId="urn:microsoft.com/office/officeart/2005/8/layout/lProcess2"/>
    <dgm:cxn modelId="{755BD09A-AA33-7D42-9AE0-3A38495E4E2A}" type="presParOf" srcId="{E4C1E84A-D3DE-3949-80EB-F424BA3FE0FE}" destId="{87F5F3AE-BF93-6A47-A531-34BA6D9A3E05}" srcOrd="1" destOrd="0" presId="urn:microsoft.com/office/officeart/2005/8/layout/lProcess2"/>
    <dgm:cxn modelId="{DB5E92F0-BCC9-F042-B7EF-599D56BA1E63}" type="presParOf" srcId="{E4C1E84A-D3DE-3949-80EB-F424BA3FE0FE}" destId="{ABB71DF7-C2DA-714A-8E0F-4CA9BDCB5338}" srcOrd="2" destOrd="0" presId="urn:microsoft.com/office/officeart/2005/8/layout/lProcess2"/>
    <dgm:cxn modelId="{1A2EEA59-80E8-FB42-9DDE-89B338D68A64}" type="presParOf" srcId="{ABB71DF7-C2DA-714A-8E0F-4CA9BDCB5338}" destId="{671D92F8-438D-924D-B075-D980363939AC}" srcOrd="0" destOrd="0" presId="urn:microsoft.com/office/officeart/2005/8/layout/lProcess2"/>
    <dgm:cxn modelId="{4B684F4E-EEB6-9149-8174-A60C7C4A4987}" type="presParOf" srcId="{671D92F8-438D-924D-B075-D980363939AC}" destId="{A416ECD5-4D6A-D14A-A48D-C0DF47B47661}" srcOrd="0" destOrd="0" presId="urn:microsoft.com/office/officeart/2005/8/layout/lProcess2"/>
    <dgm:cxn modelId="{83FD15F3-E0DD-6442-90DF-834A9E317FDF}" type="presParOf" srcId="{671D92F8-438D-924D-B075-D980363939AC}" destId="{08A60BD6-3623-194D-98D8-97E665C4442C}" srcOrd="1" destOrd="0" presId="urn:microsoft.com/office/officeart/2005/8/layout/lProcess2"/>
    <dgm:cxn modelId="{A314774D-CAC2-8B4C-84DA-DCEC3918D223}" type="presParOf" srcId="{671D92F8-438D-924D-B075-D980363939AC}" destId="{3A809A99-D087-9240-A436-B6AC326A85CB}" srcOrd="2" destOrd="0" presId="urn:microsoft.com/office/officeart/2005/8/layout/lProcess2"/>
    <dgm:cxn modelId="{F365D8A9-3F49-E441-AABF-9BEB463E05AF}" type="presParOf" srcId="{671D92F8-438D-924D-B075-D980363939AC}" destId="{B4D5CCC6-F99F-3A46-B479-5CF6D361A95B}" srcOrd="3" destOrd="0" presId="urn:microsoft.com/office/officeart/2005/8/layout/lProcess2"/>
    <dgm:cxn modelId="{B0DBD7A5-23A3-8D45-97DB-498B56200771}" type="presParOf" srcId="{671D92F8-438D-924D-B075-D980363939AC}" destId="{7022037A-CB22-7846-A472-F3B23AC2D787}" srcOrd="4" destOrd="0" presId="urn:microsoft.com/office/officeart/2005/8/layout/lProcess2"/>
    <dgm:cxn modelId="{74F178C0-A7DD-BA4F-BDDE-6512751E0B35}" type="presParOf" srcId="{671D92F8-438D-924D-B075-D980363939AC}" destId="{0CB79CB4-A77D-444A-A1A5-F07B39B7E1E8}" srcOrd="5" destOrd="0" presId="urn:microsoft.com/office/officeart/2005/8/layout/lProcess2"/>
    <dgm:cxn modelId="{2121E19E-A05A-3247-A7E3-FE8885A61143}" type="presParOf" srcId="{671D92F8-438D-924D-B075-D980363939AC}" destId="{8D408B81-9463-C646-88B2-4D8F2D120416}" srcOrd="6" destOrd="0" presId="urn:microsoft.com/office/officeart/2005/8/layout/lProcess2"/>
    <dgm:cxn modelId="{6FFEDC6E-7CE4-DD40-ADF9-294F7BF46E42}" type="presParOf" srcId="{671D92F8-438D-924D-B075-D980363939AC}" destId="{59AE6D30-2F29-A749-8DFF-6B9B1FD77291}" srcOrd="7" destOrd="0" presId="urn:microsoft.com/office/officeart/2005/8/layout/lProcess2"/>
    <dgm:cxn modelId="{A0973483-AAA8-EF43-89D6-A501AAD6ED16}" type="presParOf" srcId="{671D92F8-438D-924D-B075-D980363939AC}" destId="{755AB2F4-92C2-0D4C-933A-AC22C06816A4}"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a:ln>
          <a:solidFill>
            <a:srgbClr val="061DB2"/>
          </a:solidFill>
        </a:ln>
      </dgm:spPr>
      <dgm:t>
        <a:bodyPr anchor="t"/>
        <a:lstStyle/>
        <a:p>
          <a:r>
            <a:rPr lang="en-US" sz="2200" b="1" dirty="0">
              <a:solidFill>
                <a:schemeClr val="bg1"/>
              </a:solidFill>
            </a:rPr>
            <a:t>2. Actively Promote SEB Growth</a:t>
          </a: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dgm:spPr>
      <dgm:t>
        <a:bodyPr/>
        <a:lstStyle/>
        <a:p>
          <a:r>
            <a:rPr lang="en-US" sz="2000">
              <a:solidFill>
                <a:srgbClr val="061DB2"/>
              </a:solidFill>
            </a:rPr>
            <a:t>Engage Students in Relevant Learning</a:t>
          </a:r>
          <a:endParaRPr lang="en-US" sz="2000" dirty="0">
            <a:solidFill>
              <a:srgbClr val="061DB2"/>
            </a:solidFill>
          </a:endParaRP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45EA7107-2F6D-D74F-9F28-18666C5E4475}">
      <dgm:prSet phldrT="[Text]" custT="1"/>
      <dgm:spPr>
        <a:solidFill>
          <a:schemeClr val="bg1"/>
        </a:solidFill>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C09ACE08-D561-E346-9338-50A3CFF7A038}">
      <dgm:prSet phldrT="[Text]" custT="1"/>
      <dgm:spPr>
        <a:solidFill>
          <a:schemeClr val="bg1"/>
        </a:solidFill>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dgm:spPr>
      <dgm:t>
        <a:bodyPr/>
        <a:lstStyle/>
        <a:p>
          <a:r>
            <a:rPr lang="en-US" sz="2000">
              <a:solidFill>
                <a:srgbClr val="061DB2"/>
              </a:solidFill>
            </a:rPr>
            <a:t>Prompt and Supervise SEB and Academic Skills</a:t>
          </a:r>
          <a:endParaRPr lang="en-US" sz="2000" dirty="0">
            <a:solidFill>
              <a:srgbClr val="061DB2"/>
            </a:solidFill>
          </a:endParaRPr>
        </a:p>
      </dgm:t>
    </dgm:pt>
    <dgm:pt modelId="{44634396-AC50-874D-B802-2926F5B95E50}" type="sibTrans" cxnId="{92F426BD-8188-B140-9C6C-F6285CB5F4CB}">
      <dgm:prSet/>
      <dgm:spPr/>
      <dgm:t>
        <a:bodyPr/>
        <a:lstStyle/>
        <a:p>
          <a:endParaRPr lang="en-US"/>
        </a:p>
      </dgm:t>
    </dgm:pt>
    <dgm:pt modelId="{6B5AE556-ED9E-754F-8B78-22DEF1D4239C}" type="parTrans" cxnId="{92F426BD-8188-B140-9C6C-F6285CB5F4CB}">
      <dgm:prSet/>
      <dgm:spPr/>
      <dgm:t>
        <a:bodyPr/>
        <a:lstStyle/>
        <a:p>
          <a:endParaRPr lang="en-US"/>
        </a:p>
      </dgm:t>
    </dgm:pt>
    <dgm:pt modelId="{798346A3-708F-7C44-AD50-D3B5E004E452}">
      <dgm:prSet phldrT="[Text]" custT="1"/>
      <dgm:spPr>
        <a:solidFill>
          <a:schemeClr val="bg1"/>
        </a:solidFill>
      </dgm:spPr>
      <dgm:t>
        <a:bodyPr/>
        <a:lstStyle/>
        <a:p>
          <a:r>
            <a:rPr lang="en-US" sz="2000">
              <a:solidFill>
                <a:srgbClr val="061DB2"/>
              </a:solidFill>
            </a:rPr>
            <a:t>Provide Specific Feedback </a:t>
          </a:r>
          <a:r>
            <a:rPr lang="en-US" sz="2000" u="none">
              <a:solidFill>
                <a:srgbClr val="061DB2"/>
              </a:solidFill>
            </a:rPr>
            <a:t>(</a:t>
          </a:r>
          <a:r>
            <a:rPr lang="en-US" sz="2000" u="sng">
              <a:solidFill>
                <a:srgbClr val="061DB2"/>
              </a:solidFill>
            </a:rPr>
            <a:t>&gt;</a:t>
          </a:r>
          <a:r>
            <a:rPr lang="en-US" sz="2000">
              <a:solidFill>
                <a:srgbClr val="061DB2"/>
              </a:solidFill>
            </a:rPr>
            <a:t> 5 : 1 Ratio)</a:t>
          </a:r>
          <a:endParaRPr lang="en-US" sz="2000" dirty="0">
            <a:solidFill>
              <a:srgbClr val="061DB2"/>
            </a:solidFill>
          </a:endParaRPr>
        </a:p>
      </dgm:t>
    </dgm:pt>
    <dgm:pt modelId="{BB4D7258-87CB-5B44-88E4-B429CC41DE27}" type="sibTrans" cxnId="{545B89ED-485C-514E-8A0D-CCF58CF68251}">
      <dgm:prSet/>
      <dgm:spPr/>
      <dgm:t>
        <a:bodyPr/>
        <a:lstStyle/>
        <a:p>
          <a:endParaRPr lang="en-US"/>
        </a:p>
      </dgm:t>
    </dgm:pt>
    <dgm:pt modelId="{5D6C1D99-1F06-9942-BE39-35B88DAE590C}" type="parTrans" cxnId="{545B89ED-485C-514E-8A0D-CCF58CF68251}">
      <dgm:prSet/>
      <dgm:spPr/>
      <dgm:t>
        <a:bodyPr/>
        <a:lstStyle/>
        <a:p>
          <a:endParaRPr lang="en-US"/>
        </a:p>
      </dgm:t>
    </dgm:pt>
    <dgm:pt modelId="{0AE052A5-102B-EC43-BB46-9C208BF6D6B2}">
      <dgm:prSet phldrT="[Text]" custT="1"/>
      <dgm:spPr>
        <a:solidFill>
          <a:schemeClr val="bg1"/>
        </a:solidFill>
      </dgm:spPr>
      <dgm:t>
        <a:bodyPr/>
        <a:lstStyle/>
        <a:p>
          <a:r>
            <a:rPr lang="en-US" sz="2000" dirty="0">
              <a:solidFill>
                <a:srgbClr val="061DB2"/>
              </a:solidFill>
            </a:rPr>
            <a:t>Consider Other Response Strategies</a:t>
          </a:r>
        </a:p>
      </dgm:t>
    </dgm:pt>
    <dgm:pt modelId="{935E0F39-0D09-7A4E-9A22-409CE69761A6}" type="sibTrans" cxnId="{1B72983C-0005-5543-8225-0BF9CF25C29E}">
      <dgm:prSet/>
      <dgm:spPr/>
      <dgm:t>
        <a:bodyPr/>
        <a:lstStyle/>
        <a:p>
          <a:endParaRPr lang="en-US"/>
        </a:p>
      </dgm:t>
    </dgm:pt>
    <dgm:pt modelId="{6F9B0D30-E0AA-1345-B32B-9CFEBC0E1CDE}" type="parTrans" cxnId="{1B72983C-0005-5543-8225-0BF9CF25C29E}">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2"/>
      <dgm:spPr/>
    </dgm:pt>
    <dgm:pt modelId="{B1B5AD16-6E71-6F4E-8AD6-F60208FD39BE}" type="pres">
      <dgm:prSet presAssocID="{C55827D4-FA26-3C41-B34C-7FCCA1C4089A}" presName="textNode" presStyleLbl="bgShp" presStyleIdx="0" presStyleCnt="2"/>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0"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0"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0"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0"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0"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2" custLinFactNeighborX="1966" custLinFactNeighborY="-724"/>
      <dgm:spPr/>
    </dgm:pt>
    <dgm:pt modelId="{51025A98-F962-F84E-BA44-DE094E51C60D}" type="pres">
      <dgm:prSet presAssocID="{1196889C-BE71-8945-A0AC-E10D0CED5417}" presName="textNode" presStyleLbl="bgShp" presStyleIdx="1" presStyleCnt="2"/>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0"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0"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0"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0"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0" custScaleX="129901">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1B72983C-0005-5543-8225-0BF9CF25C29E}" srcId="{1196889C-BE71-8945-A0AC-E10D0CED5417}" destId="{0AE052A5-102B-EC43-BB46-9C208BF6D6B2}" srcOrd="4" destOrd="0" parTransId="{6F9B0D30-E0AA-1345-B32B-9CFEBC0E1CDE}" sibTransId="{935E0F39-0D09-7A4E-9A22-409CE69761A6}"/>
    <dgm:cxn modelId="{0EF76945-5D77-704C-A13A-7EBB731B9C20}" srcId="{C55827D4-FA26-3C41-B34C-7FCCA1C4089A}" destId="{A3BD197E-044A-A848-986C-F28313DBCFDD}" srcOrd="3" destOrd="0" parTransId="{C6F4317C-EF78-5F4F-B8FE-10E68BACA6A0}" sibTransId="{DFF5340A-7829-8E47-813A-4643A97B7E8F}"/>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38C5DD65-8389-EC4C-8439-C58D076C5DF6}" srcId="{C55827D4-FA26-3C41-B34C-7FCCA1C4089A}" destId="{53CDCDE8-0FA0-FE44-8088-E3212486DF4C}" srcOrd="4" destOrd="0" parTransId="{567D9373-70DB-8848-82F1-ABE80533712E}" sibTransId="{E9960905-6AFD-0A49-BF65-E967F2C4E486}"/>
    <dgm:cxn modelId="{034C3173-99A4-C847-8611-72EFAA82F980}" type="presOf" srcId="{EE528CC3-7149-1B46-AF73-AB4A0794C67D}" destId="{1C2C093B-78FC-084C-A8C1-6FD47F37451D}" srcOrd="0" destOrd="0" presId="urn:microsoft.com/office/officeart/2005/8/layout/lProcess2"/>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F6DE6EDB-037F-914B-9390-F0D9DDCEDA50}" type="presOf" srcId="{1196889C-BE71-8945-A0AC-E10D0CED5417}" destId="{51025A98-F962-F84E-BA44-DE094E51C60D}" srcOrd="1" destOrd="0" presId="urn:microsoft.com/office/officeart/2005/8/layout/lProcess2"/>
    <dgm:cxn modelId="{545B89ED-485C-514E-8A0D-CCF58CF68251}" srcId="{1196889C-BE71-8945-A0AC-E10D0CED5417}" destId="{798346A3-708F-7C44-AD50-D3B5E004E452}" srcOrd="3" destOrd="0" parTransId="{5D6C1D99-1F06-9942-BE39-35B88DAE590C}" sibTransId="{BB4D7258-87CB-5B44-88E4-B429CC41DE27}"/>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0A01A3C-C6AF-5A45-8867-D39C9E1D7686}" type="doc">
      <dgm:prSet loTypeId="urn:microsoft.com/office/officeart/2005/8/layout/lProcess2" loCatId="" qsTypeId="urn:microsoft.com/office/officeart/2005/8/quickstyle/simple1" qsCatId="simple" csTypeId="urn:microsoft.com/office/officeart/2005/8/colors/accent5_1" csCatId="accent5" phldr="1"/>
      <dgm:spPr/>
      <dgm:t>
        <a:bodyPr/>
        <a:lstStyle/>
        <a:p>
          <a:endParaRPr lang="en-US"/>
        </a:p>
      </dgm:t>
    </dgm:pt>
    <dgm:pt modelId="{81FAF269-A604-8F4E-B669-32E6C310396E}">
      <dgm:prSet phldrT="[Text]">
        <dgm:style>
          <a:lnRef idx="1">
            <a:schemeClr val="accent1"/>
          </a:lnRef>
          <a:fillRef idx="2">
            <a:schemeClr val="accent1"/>
          </a:fillRef>
          <a:effectRef idx="1">
            <a:schemeClr val="accent1"/>
          </a:effectRef>
          <a:fontRef idx="minor">
            <a:schemeClr val="dk1"/>
          </a:fontRef>
        </dgm:style>
      </dgm:prSet>
      <dgm:spPr>
        <a:ln>
          <a:solidFill>
            <a:schemeClr val="accent4">
              <a:lumMod val="50000"/>
            </a:schemeClr>
          </a:solidFill>
        </a:ln>
      </dgm:spPr>
      <dgm:t>
        <a:bodyPr/>
        <a:lstStyle/>
        <a:p>
          <a:r>
            <a:rPr lang="en-US" dirty="0"/>
            <a:t>High Frequency</a:t>
          </a:r>
        </a:p>
      </dgm:t>
    </dgm:pt>
    <dgm:pt modelId="{E3FD9F71-CC6E-C64F-A9F3-CF4F63A90B5F}" type="parTrans" cxnId="{E27677F5-BFEE-D047-A5F5-6B8F862EE57E}">
      <dgm:prSet/>
      <dgm:spPr/>
      <dgm:t>
        <a:bodyPr/>
        <a:lstStyle/>
        <a:p>
          <a:endParaRPr lang="en-US"/>
        </a:p>
      </dgm:t>
    </dgm:pt>
    <dgm:pt modelId="{23996BE8-4820-F744-9228-8A2FEE3B6264}" type="sibTrans" cxnId="{E27677F5-BFEE-D047-A5F5-6B8F862EE57E}">
      <dgm:prSet/>
      <dgm:spPr/>
      <dgm:t>
        <a:bodyPr/>
        <a:lstStyle/>
        <a:p>
          <a:endParaRPr lang="en-US"/>
        </a:p>
      </dgm:t>
    </dgm:pt>
    <dgm:pt modelId="{242C0643-B11F-3E4E-86AE-532E117C9822}">
      <dgm:prSet phldrT="[Text]" custT="1"/>
      <dgm:spPr>
        <a:ln>
          <a:solidFill>
            <a:schemeClr val="accent4">
              <a:lumMod val="50000"/>
            </a:schemeClr>
          </a:solidFill>
        </a:ln>
      </dgm:spPr>
      <dgm:t>
        <a:bodyPr/>
        <a:lstStyle/>
        <a:p>
          <a:r>
            <a:rPr lang="en-US" sz="2400" b="1" dirty="0"/>
            <a:t>Provided daily</a:t>
          </a:r>
        </a:p>
        <a:p>
          <a:r>
            <a:rPr lang="en-US" sz="2400" b="1" dirty="0"/>
            <a:t>Predictable</a:t>
          </a:r>
        </a:p>
      </dgm:t>
    </dgm:pt>
    <dgm:pt modelId="{218099A8-BCAE-F743-8ACF-A6EAC1968BA5}" type="parTrans" cxnId="{C9E646AF-D809-284E-A510-F4A6F3FE7D5D}">
      <dgm:prSet/>
      <dgm:spPr/>
      <dgm:t>
        <a:bodyPr/>
        <a:lstStyle/>
        <a:p>
          <a:endParaRPr lang="en-US"/>
        </a:p>
      </dgm:t>
    </dgm:pt>
    <dgm:pt modelId="{4A39015F-0323-4A46-8928-484EA72B7FA0}" type="sibTrans" cxnId="{C9E646AF-D809-284E-A510-F4A6F3FE7D5D}">
      <dgm:prSet/>
      <dgm:spPr/>
      <dgm:t>
        <a:bodyPr/>
        <a:lstStyle/>
        <a:p>
          <a:endParaRPr lang="en-US"/>
        </a:p>
      </dgm:t>
    </dgm:pt>
    <dgm:pt modelId="{94D039F0-FC62-1A4C-9F58-6AFD9226EE7C}">
      <dgm:prSet phldrT="[Text]" custT="1"/>
      <dgm:spPr>
        <a:ln>
          <a:solidFill>
            <a:schemeClr val="accent4">
              <a:lumMod val="50000"/>
            </a:schemeClr>
          </a:solidFill>
        </a:ln>
      </dgm:spPr>
      <dgm:t>
        <a:bodyPr/>
        <a:lstStyle/>
        <a:p>
          <a:endParaRPr lang="en-US" sz="2000" dirty="0"/>
        </a:p>
        <a:p>
          <a:r>
            <a:rPr lang="en-US" sz="2000" dirty="0"/>
            <a:t>Specific Praise</a:t>
          </a:r>
        </a:p>
        <a:p>
          <a:r>
            <a:rPr lang="en-US" sz="2000" dirty="0"/>
            <a:t>Tickets/Notes</a:t>
          </a:r>
        </a:p>
        <a:p>
          <a:r>
            <a:rPr lang="en-US" sz="2000" dirty="0"/>
            <a:t>Coupons to school store</a:t>
          </a:r>
        </a:p>
        <a:p>
          <a:r>
            <a:rPr lang="en-US" sz="2000" dirty="0"/>
            <a:t>Announcements</a:t>
          </a:r>
        </a:p>
        <a:p>
          <a:endParaRPr lang="en-US" sz="2000" dirty="0"/>
        </a:p>
      </dgm:t>
    </dgm:pt>
    <dgm:pt modelId="{235AB0F8-3FCE-DF45-8E44-804296A2EEF4}" type="parTrans" cxnId="{06220FCC-6D2B-5246-A921-6A0DCAB6B102}">
      <dgm:prSet/>
      <dgm:spPr/>
      <dgm:t>
        <a:bodyPr/>
        <a:lstStyle/>
        <a:p>
          <a:endParaRPr lang="en-US"/>
        </a:p>
      </dgm:t>
    </dgm:pt>
    <dgm:pt modelId="{41134338-A7B2-394F-ACB8-1C8450917977}" type="sibTrans" cxnId="{06220FCC-6D2B-5246-A921-6A0DCAB6B102}">
      <dgm:prSet/>
      <dgm:spPr/>
      <dgm:t>
        <a:bodyPr/>
        <a:lstStyle/>
        <a:p>
          <a:endParaRPr lang="en-US"/>
        </a:p>
      </dgm:t>
    </dgm:pt>
    <dgm:pt modelId="{829561BB-5B3E-0C48-A9E2-04809BF5976B}">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t>Intermediately</a:t>
          </a:r>
        </a:p>
      </dgm:t>
    </dgm:pt>
    <dgm:pt modelId="{DFAC5BE2-24AF-D043-93C7-0F8202C9D483}" type="parTrans" cxnId="{272AC879-1F33-DD46-A0BE-9A5839D06E22}">
      <dgm:prSet/>
      <dgm:spPr/>
      <dgm:t>
        <a:bodyPr/>
        <a:lstStyle/>
        <a:p>
          <a:endParaRPr lang="en-US"/>
        </a:p>
      </dgm:t>
    </dgm:pt>
    <dgm:pt modelId="{1A03E76E-F76C-7C4B-ACE0-919679ED884A}" type="sibTrans" cxnId="{272AC879-1F33-DD46-A0BE-9A5839D06E22}">
      <dgm:prSet/>
      <dgm:spPr/>
      <dgm:t>
        <a:bodyPr/>
        <a:lstStyle/>
        <a:p>
          <a:endParaRPr lang="en-US"/>
        </a:p>
      </dgm:t>
    </dgm:pt>
    <dgm:pt modelId="{8FD59598-197A-B741-813D-EFCBA51DE473}">
      <dgm:prSet phldrT="[Text]" custT="1"/>
      <dgm:spPr>
        <a:ln>
          <a:solidFill>
            <a:schemeClr val="accent4">
              <a:lumMod val="50000"/>
            </a:schemeClr>
          </a:solidFill>
        </a:ln>
      </dgm:spPr>
      <dgm:t>
        <a:bodyPr/>
        <a:lstStyle/>
        <a:p>
          <a:r>
            <a:rPr lang="en-US" sz="2400" b="1" dirty="0"/>
            <a:t>Provided weekly, quarterly, monthly</a:t>
          </a:r>
        </a:p>
      </dgm:t>
    </dgm:pt>
    <dgm:pt modelId="{6CA5DDD8-5E06-D04D-B0DA-633E4F031A41}" type="parTrans" cxnId="{434CF714-A8A0-3843-B2B6-BC34DD7D6836}">
      <dgm:prSet/>
      <dgm:spPr/>
      <dgm:t>
        <a:bodyPr/>
        <a:lstStyle/>
        <a:p>
          <a:endParaRPr lang="en-US"/>
        </a:p>
      </dgm:t>
    </dgm:pt>
    <dgm:pt modelId="{A117421C-0064-024E-9AC7-6A4EDB71B9F7}" type="sibTrans" cxnId="{434CF714-A8A0-3843-B2B6-BC34DD7D6836}">
      <dgm:prSet/>
      <dgm:spPr/>
      <dgm:t>
        <a:bodyPr/>
        <a:lstStyle/>
        <a:p>
          <a:endParaRPr lang="en-US"/>
        </a:p>
      </dgm:t>
    </dgm:pt>
    <dgm:pt modelId="{8A1C0C6F-2BD8-F146-87F0-C9EF110428C5}">
      <dgm:prSet phldrT="[Text]" custT="1"/>
      <dgm:spPr>
        <a:ln>
          <a:solidFill>
            <a:schemeClr val="accent4">
              <a:lumMod val="50000"/>
            </a:schemeClr>
          </a:solidFill>
        </a:ln>
      </dgm:spPr>
      <dgm:t>
        <a:bodyPr/>
        <a:lstStyle/>
        <a:p>
          <a:r>
            <a:rPr lang="en-US" sz="2000" dirty="0"/>
            <a:t>Student of the Month</a:t>
          </a:r>
        </a:p>
        <a:p>
          <a:r>
            <a:rPr lang="en-US" sz="2000" dirty="0"/>
            <a:t>Class Pizza Party</a:t>
          </a:r>
        </a:p>
        <a:p>
          <a:r>
            <a:rPr lang="en-US" sz="2000" dirty="0"/>
            <a:t>Recognition at School Assembly</a:t>
          </a:r>
        </a:p>
      </dgm:t>
    </dgm:pt>
    <dgm:pt modelId="{0A38875F-150B-3742-89F8-D0D334DEAE32}" type="parTrans" cxnId="{12390296-2294-634A-8488-447AEE4B26E2}">
      <dgm:prSet/>
      <dgm:spPr/>
      <dgm:t>
        <a:bodyPr/>
        <a:lstStyle/>
        <a:p>
          <a:endParaRPr lang="en-US"/>
        </a:p>
      </dgm:t>
    </dgm:pt>
    <dgm:pt modelId="{369C3EA0-DD2E-A740-9CB3-1AA074B49E55}" type="sibTrans" cxnId="{12390296-2294-634A-8488-447AEE4B26E2}">
      <dgm:prSet/>
      <dgm:spPr/>
      <dgm:t>
        <a:bodyPr/>
        <a:lstStyle/>
        <a:p>
          <a:endParaRPr lang="en-US"/>
        </a:p>
      </dgm:t>
    </dgm:pt>
    <dgm:pt modelId="{A551CA1F-460E-454B-9535-B68431230AD1}">
      <dgm:prSet phldrT="[Text]">
        <dgm:style>
          <a:lnRef idx="1">
            <a:schemeClr val="accent1"/>
          </a:lnRef>
          <a:fillRef idx="2">
            <a:schemeClr val="accent1"/>
          </a:fillRef>
          <a:effectRef idx="1">
            <a:schemeClr val="accent1"/>
          </a:effectRef>
          <a:fontRef idx="minor">
            <a:schemeClr val="dk1"/>
          </a:fontRef>
        </dgm:style>
      </dgm:prSet>
      <dgm:spPr>
        <a:ln>
          <a:solidFill>
            <a:schemeClr val="accent4">
              <a:lumMod val="50000"/>
            </a:schemeClr>
          </a:solidFill>
        </a:ln>
      </dgm:spPr>
      <dgm:t>
        <a:bodyPr/>
        <a:lstStyle/>
        <a:p>
          <a:r>
            <a:rPr lang="en-US" dirty="0"/>
            <a:t>Long Term</a:t>
          </a:r>
        </a:p>
      </dgm:t>
    </dgm:pt>
    <dgm:pt modelId="{42FEA041-4EDF-5E4E-98C0-599154118646}" type="parTrans" cxnId="{81813C2D-AA88-104B-B6E5-6D3AB8CCADA6}">
      <dgm:prSet/>
      <dgm:spPr/>
      <dgm:t>
        <a:bodyPr/>
        <a:lstStyle/>
        <a:p>
          <a:endParaRPr lang="en-US"/>
        </a:p>
      </dgm:t>
    </dgm:pt>
    <dgm:pt modelId="{FB08943E-7A51-EA48-80BE-C8FF78DAA9C7}" type="sibTrans" cxnId="{81813C2D-AA88-104B-B6E5-6D3AB8CCADA6}">
      <dgm:prSet/>
      <dgm:spPr/>
      <dgm:t>
        <a:bodyPr/>
        <a:lstStyle/>
        <a:p>
          <a:endParaRPr lang="en-US"/>
        </a:p>
      </dgm:t>
    </dgm:pt>
    <dgm:pt modelId="{A552381A-224F-5D4C-B32F-51AFAA8EE130}">
      <dgm:prSet phldrT="[Text]" custT="1"/>
      <dgm:spPr>
        <a:ln>
          <a:solidFill>
            <a:schemeClr val="accent4">
              <a:lumMod val="50000"/>
            </a:schemeClr>
          </a:solidFill>
        </a:ln>
      </dgm:spPr>
      <dgm:t>
        <a:bodyPr/>
        <a:lstStyle/>
        <a:p>
          <a:r>
            <a:rPr lang="en-US" sz="2400" b="1" dirty="0"/>
            <a:t>Few times per year</a:t>
          </a:r>
        </a:p>
        <a:p>
          <a:r>
            <a:rPr lang="en-US" sz="2400" b="1" dirty="0"/>
            <a:t>Involves groups of students</a:t>
          </a:r>
        </a:p>
      </dgm:t>
    </dgm:pt>
    <dgm:pt modelId="{34892BB0-72A7-284C-9C14-6A6E56FA908E}" type="parTrans" cxnId="{786BEC8E-88F4-BE48-A6C9-358402A099B9}">
      <dgm:prSet/>
      <dgm:spPr/>
      <dgm:t>
        <a:bodyPr/>
        <a:lstStyle/>
        <a:p>
          <a:endParaRPr lang="en-US"/>
        </a:p>
      </dgm:t>
    </dgm:pt>
    <dgm:pt modelId="{B10ED8C9-AF04-7745-8B70-8A37FDB5F792}" type="sibTrans" cxnId="{786BEC8E-88F4-BE48-A6C9-358402A099B9}">
      <dgm:prSet/>
      <dgm:spPr/>
      <dgm:t>
        <a:bodyPr/>
        <a:lstStyle/>
        <a:p>
          <a:endParaRPr lang="en-US"/>
        </a:p>
      </dgm:t>
    </dgm:pt>
    <dgm:pt modelId="{F3994894-49BE-D942-AA36-EC66961E77BA}">
      <dgm:prSet phldrT="[Text]" custT="1"/>
      <dgm:spPr>
        <a:ln>
          <a:solidFill>
            <a:schemeClr val="accent4">
              <a:lumMod val="50000"/>
            </a:schemeClr>
          </a:solidFill>
        </a:ln>
      </dgm:spPr>
      <dgm:t>
        <a:bodyPr/>
        <a:lstStyle/>
        <a:p>
          <a:r>
            <a:rPr lang="en-US" sz="2000" dirty="0"/>
            <a:t>Whole school pajama day</a:t>
          </a:r>
        </a:p>
        <a:p>
          <a:r>
            <a:rPr lang="en-US" sz="2000" dirty="0"/>
            <a:t>Honors banquet</a:t>
          </a:r>
        </a:p>
        <a:p>
          <a:r>
            <a:rPr lang="en-US" sz="2000" dirty="0"/>
            <a:t>Freshmen class picnic</a:t>
          </a:r>
        </a:p>
      </dgm:t>
    </dgm:pt>
    <dgm:pt modelId="{5A20F0BB-3755-964D-B10C-285EF223E192}" type="parTrans" cxnId="{790F2FDE-A428-8446-B957-4E2947EAA922}">
      <dgm:prSet/>
      <dgm:spPr/>
      <dgm:t>
        <a:bodyPr/>
        <a:lstStyle/>
        <a:p>
          <a:endParaRPr lang="en-US"/>
        </a:p>
      </dgm:t>
    </dgm:pt>
    <dgm:pt modelId="{C3D40937-943D-0A42-AFDC-D80E669CC821}" type="sibTrans" cxnId="{790F2FDE-A428-8446-B957-4E2947EAA922}">
      <dgm:prSet/>
      <dgm:spPr/>
      <dgm:t>
        <a:bodyPr/>
        <a:lstStyle/>
        <a:p>
          <a:endParaRPr lang="en-US"/>
        </a:p>
      </dgm:t>
    </dgm:pt>
    <dgm:pt modelId="{FC7AB580-B894-9149-AABF-8FFBDEB2971B}" type="pres">
      <dgm:prSet presAssocID="{80A01A3C-C6AF-5A45-8867-D39C9E1D7686}" presName="theList" presStyleCnt="0">
        <dgm:presLayoutVars>
          <dgm:dir/>
          <dgm:animLvl val="lvl"/>
          <dgm:resizeHandles val="exact"/>
        </dgm:presLayoutVars>
      </dgm:prSet>
      <dgm:spPr/>
    </dgm:pt>
    <dgm:pt modelId="{1D01878B-F6AC-8A4D-BD44-C42513194322}" type="pres">
      <dgm:prSet presAssocID="{81FAF269-A604-8F4E-B669-32E6C310396E}" presName="compNode" presStyleCnt="0"/>
      <dgm:spPr/>
    </dgm:pt>
    <dgm:pt modelId="{53140303-F337-2743-8F22-2F623ACC9BF1}" type="pres">
      <dgm:prSet presAssocID="{81FAF269-A604-8F4E-B669-32E6C310396E}" presName="aNode" presStyleLbl="bgShp" presStyleIdx="0" presStyleCnt="3"/>
      <dgm:spPr/>
    </dgm:pt>
    <dgm:pt modelId="{3D2B083C-2013-9F43-93EB-7BF1A42CBE16}" type="pres">
      <dgm:prSet presAssocID="{81FAF269-A604-8F4E-B669-32E6C310396E}" presName="textNode" presStyleLbl="bgShp" presStyleIdx="0" presStyleCnt="3"/>
      <dgm:spPr/>
    </dgm:pt>
    <dgm:pt modelId="{2F605783-61E2-A94E-AC93-144809E64F9A}" type="pres">
      <dgm:prSet presAssocID="{81FAF269-A604-8F4E-B669-32E6C310396E}" presName="compChildNode" presStyleCnt="0"/>
      <dgm:spPr/>
    </dgm:pt>
    <dgm:pt modelId="{09495B02-A728-824A-929D-13D50928E3A5}" type="pres">
      <dgm:prSet presAssocID="{81FAF269-A604-8F4E-B669-32E6C310396E}" presName="theInnerList" presStyleCnt="0"/>
      <dgm:spPr/>
    </dgm:pt>
    <dgm:pt modelId="{999C9CC9-D2E5-EE4E-8ED1-19B669D80042}" type="pres">
      <dgm:prSet presAssocID="{242C0643-B11F-3E4E-86AE-532E117C9822}" presName="childNode" presStyleLbl="node1" presStyleIdx="0" presStyleCnt="6">
        <dgm:presLayoutVars>
          <dgm:bulletEnabled val="1"/>
        </dgm:presLayoutVars>
      </dgm:prSet>
      <dgm:spPr/>
    </dgm:pt>
    <dgm:pt modelId="{30A3ECED-48EA-6E49-97CA-58B60A02AC52}" type="pres">
      <dgm:prSet presAssocID="{242C0643-B11F-3E4E-86AE-532E117C9822}" presName="aSpace2" presStyleCnt="0"/>
      <dgm:spPr/>
    </dgm:pt>
    <dgm:pt modelId="{1355D433-88A2-9B4A-B409-F098304C93A3}" type="pres">
      <dgm:prSet presAssocID="{94D039F0-FC62-1A4C-9F58-6AFD9226EE7C}" presName="childNode" presStyleLbl="node1" presStyleIdx="1" presStyleCnt="6">
        <dgm:presLayoutVars>
          <dgm:bulletEnabled val="1"/>
        </dgm:presLayoutVars>
      </dgm:prSet>
      <dgm:spPr/>
    </dgm:pt>
    <dgm:pt modelId="{1F858F67-67D7-CA43-B136-3BB113C738E0}" type="pres">
      <dgm:prSet presAssocID="{81FAF269-A604-8F4E-B669-32E6C310396E}" presName="aSpace" presStyleCnt="0"/>
      <dgm:spPr/>
    </dgm:pt>
    <dgm:pt modelId="{D933FE05-EFA2-5F47-8323-B35656C25D93}" type="pres">
      <dgm:prSet presAssocID="{829561BB-5B3E-0C48-A9E2-04809BF5976B}" presName="compNode" presStyleCnt="0"/>
      <dgm:spPr/>
    </dgm:pt>
    <dgm:pt modelId="{694ED2D9-1B6D-8A43-AE64-02F3E1EC69A3}" type="pres">
      <dgm:prSet presAssocID="{829561BB-5B3E-0C48-A9E2-04809BF5976B}" presName="aNode" presStyleLbl="bgShp" presStyleIdx="1" presStyleCnt="3"/>
      <dgm:spPr/>
    </dgm:pt>
    <dgm:pt modelId="{068C620B-7146-764D-8A9F-C9DFD89B598E}" type="pres">
      <dgm:prSet presAssocID="{829561BB-5B3E-0C48-A9E2-04809BF5976B}" presName="textNode" presStyleLbl="bgShp" presStyleIdx="1" presStyleCnt="3"/>
      <dgm:spPr/>
    </dgm:pt>
    <dgm:pt modelId="{2815901D-83DC-3043-967F-EA21B096E536}" type="pres">
      <dgm:prSet presAssocID="{829561BB-5B3E-0C48-A9E2-04809BF5976B}" presName="compChildNode" presStyleCnt="0"/>
      <dgm:spPr/>
    </dgm:pt>
    <dgm:pt modelId="{28BC6212-BE07-5947-969B-75D9CCDDF0C3}" type="pres">
      <dgm:prSet presAssocID="{829561BB-5B3E-0C48-A9E2-04809BF5976B}" presName="theInnerList" presStyleCnt="0"/>
      <dgm:spPr/>
    </dgm:pt>
    <dgm:pt modelId="{FF7C3897-896E-C847-9804-564D1785DB00}" type="pres">
      <dgm:prSet presAssocID="{8FD59598-197A-B741-813D-EFCBA51DE473}" presName="childNode" presStyleLbl="node1" presStyleIdx="2" presStyleCnt="6">
        <dgm:presLayoutVars>
          <dgm:bulletEnabled val="1"/>
        </dgm:presLayoutVars>
      </dgm:prSet>
      <dgm:spPr/>
    </dgm:pt>
    <dgm:pt modelId="{381889C1-0F25-3741-930A-0304CF5F8B09}" type="pres">
      <dgm:prSet presAssocID="{8FD59598-197A-B741-813D-EFCBA51DE473}" presName="aSpace2" presStyleCnt="0"/>
      <dgm:spPr/>
    </dgm:pt>
    <dgm:pt modelId="{FE673A16-95B4-D244-B1CD-88A71B04B053}" type="pres">
      <dgm:prSet presAssocID="{8A1C0C6F-2BD8-F146-87F0-C9EF110428C5}" presName="childNode" presStyleLbl="node1" presStyleIdx="3" presStyleCnt="6">
        <dgm:presLayoutVars>
          <dgm:bulletEnabled val="1"/>
        </dgm:presLayoutVars>
      </dgm:prSet>
      <dgm:spPr/>
    </dgm:pt>
    <dgm:pt modelId="{7855AEFC-D6F0-F943-9CAA-B115CE92F4CE}" type="pres">
      <dgm:prSet presAssocID="{829561BB-5B3E-0C48-A9E2-04809BF5976B}" presName="aSpace" presStyleCnt="0"/>
      <dgm:spPr/>
    </dgm:pt>
    <dgm:pt modelId="{CEF1CE36-7017-3740-B3D6-5F9A743A4690}" type="pres">
      <dgm:prSet presAssocID="{A551CA1F-460E-454B-9535-B68431230AD1}" presName="compNode" presStyleCnt="0"/>
      <dgm:spPr/>
    </dgm:pt>
    <dgm:pt modelId="{0779B35A-D4EE-4F41-8BD5-FFCF61DD9C9C}" type="pres">
      <dgm:prSet presAssocID="{A551CA1F-460E-454B-9535-B68431230AD1}" presName="aNode" presStyleLbl="bgShp" presStyleIdx="2" presStyleCnt="3"/>
      <dgm:spPr/>
    </dgm:pt>
    <dgm:pt modelId="{5E6675FA-F5BE-5C44-AAB5-AC2CCC815FE5}" type="pres">
      <dgm:prSet presAssocID="{A551CA1F-460E-454B-9535-B68431230AD1}" presName="textNode" presStyleLbl="bgShp" presStyleIdx="2" presStyleCnt="3"/>
      <dgm:spPr/>
    </dgm:pt>
    <dgm:pt modelId="{B4C5D390-9ED2-794D-AD44-E4657069564D}" type="pres">
      <dgm:prSet presAssocID="{A551CA1F-460E-454B-9535-B68431230AD1}" presName="compChildNode" presStyleCnt="0"/>
      <dgm:spPr/>
    </dgm:pt>
    <dgm:pt modelId="{5AFEF333-9D92-694F-8E2C-43A18446A136}" type="pres">
      <dgm:prSet presAssocID="{A551CA1F-460E-454B-9535-B68431230AD1}" presName="theInnerList" presStyleCnt="0"/>
      <dgm:spPr/>
    </dgm:pt>
    <dgm:pt modelId="{C28E12A4-A1CA-FF4E-9994-58D59F15B809}" type="pres">
      <dgm:prSet presAssocID="{A552381A-224F-5D4C-B32F-51AFAA8EE130}" presName="childNode" presStyleLbl="node1" presStyleIdx="4" presStyleCnt="6">
        <dgm:presLayoutVars>
          <dgm:bulletEnabled val="1"/>
        </dgm:presLayoutVars>
      </dgm:prSet>
      <dgm:spPr/>
    </dgm:pt>
    <dgm:pt modelId="{F58F8AD9-5433-B447-A813-312A75207082}" type="pres">
      <dgm:prSet presAssocID="{A552381A-224F-5D4C-B32F-51AFAA8EE130}" presName="aSpace2" presStyleCnt="0"/>
      <dgm:spPr/>
    </dgm:pt>
    <dgm:pt modelId="{17F7BE42-C590-534E-95D0-25E3D8886311}" type="pres">
      <dgm:prSet presAssocID="{F3994894-49BE-D942-AA36-EC66961E77BA}" presName="childNode" presStyleLbl="node1" presStyleIdx="5" presStyleCnt="6">
        <dgm:presLayoutVars>
          <dgm:bulletEnabled val="1"/>
        </dgm:presLayoutVars>
      </dgm:prSet>
      <dgm:spPr/>
    </dgm:pt>
  </dgm:ptLst>
  <dgm:cxnLst>
    <dgm:cxn modelId="{434CF714-A8A0-3843-B2B6-BC34DD7D6836}" srcId="{829561BB-5B3E-0C48-A9E2-04809BF5976B}" destId="{8FD59598-197A-B741-813D-EFCBA51DE473}" srcOrd="0" destOrd="0" parTransId="{6CA5DDD8-5E06-D04D-B0DA-633E4F031A41}" sibTransId="{A117421C-0064-024E-9AC7-6A4EDB71B9F7}"/>
    <dgm:cxn modelId="{81813C2D-AA88-104B-B6E5-6D3AB8CCADA6}" srcId="{80A01A3C-C6AF-5A45-8867-D39C9E1D7686}" destId="{A551CA1F-460E-454B-9535-B68431230AD1}" srcOrd="2" destOrd="0" parTransId="{42FEA041-4EDF-5E4E-98C0-599154118646}" sibTransId="{FB08943E-7A51-EA48-80BE-C8FF78DAA9C7}"/>
    <dgm:cxn modelId="{E935443B-62CE-714B-B084-C93CAEF69B05}" type="presOf" srcId="{F3994894-49BE-D942-AA36-EC66961E77BA}" destId="{17F7BE42-C590-534E-95D0-25E3D8886311}" srcOrd="0" destOrd="0" presId="urn:microsoft.com/office/officeart/2005/8/layout/lProcess2"/>
    <dgm:cxn modelId="{17B1835D-8798-0848-816C-75FB9C3D7625}" type="presOf" srcId="{8A1C0C6F-2BD8-F146-87F0-C9EF110428C5}" destId="{FE673A16-95B4-D244-B1CD-88A71B04B053}" srcOrd="0" destOrd="0" presId="urn:microsoft.com/office/officeart/2005/8/layout/lProcess2"/>
    <dgm:cxn modelId="{A27FC169-F342-134C-B997-B0FF5FA261E8}" type="presOf" srcId="{8FD59598-197A-B741-813D-EFCBA51DE473}" destId="{FF7C3897-896E-C847-9804-564D1785DB00}" srcOrd="0" destOrd="0" presId="urn:microsoft.com/office/officeart/2005/8/layout/lProcess2"/>
    <dgm:cxn modelId="{4F1C916A-B10F-7D45-A8B7-232D8AC4445E}" type="presOf" srcId="{81FAF269-A604-8F4E-B669-32E6C310396E}" destId="{3D2B083C-2013-9F43-93EB-7BF1A42CBE16}" srcOrd="1" destOrd="0" presId="urn:microsoft.com/office/officeart/2005/8/layout/lProcess2"/>
    <dgm:cxn modelId="{76E1A672-6B71-5F48-9D28-21FF01988CE1}" type="presOf" srcId="{A551CA1F-460E-454B-9535-B68431230AD1}" destId="{5E6675FA-F5BE-5C44-AAB5-AC2CCC815FE5}" srcOrd="1" destOrd="0" presId="urn:microsoft.com/office/officeart/2005/8/layout/lProcess2"/>
    <dgm:cxn modelId="{272AC879-1F33-DD46-A0BE-9A5839D06E22}" srcId="{80A01A3C-C6AF-5A45-8867-D39C9E1D7686}" destId="{829561BB-5B3E-0C48-A9E2-04809BF5976B}" srcOrd="1" destOrd="0" parTransId="{DFAC5BE2-24AF-D043-93C7-0F8202C9D483}" sibTransId="{1A03E76E-F76C-7C4B-ACE0-919679ED884A}"/>
    <dgm:cxn modelId="{36D7CC85-131A-554F-A080-E7B9AB62E21F}" type="presOf" srcId="{829561BB-5B3E-0C48-A9E2-04809BF5976B}" destId="{694ED2D9-1B6D-8A43-AE64-02F3E1EC69A3}" srcOrd="0" destOrd="0" presId="urn:microsoft.com/office/officeart/2005/8/layout/lProcess2"/>
    <dgm:cxn modelId="{B4DBC98A-5356-0C45-BF33-175711357FC9}" type="presOf" srcId="{A551CA1F-460E-454B-9535-B68431230AD1}" destId="{0779B35A-D4EE-4F41-8BD5-FFCF61DD9C9C}" srcOrd="0" destOrd="0" presId="urn:microsoft.com/office/officeart/2005/8/layout/lProcess2"/>
    <dgm:cxn modelId="{A210EC8B-AFF9-6545-A153-1D079185CC00}" type="presOf" srcId="{A552381A-224F-5D4C-B32F-51AFAA8EE130}" destId="{C28E12A4-A1CA-FF4E-9994-58D59F15B809}" srcOrd="0" destOrd="0" presId="urn:microsoft.com/office/officeart/2005/8/layout/lProcess2"/>
    <dgm:cxn modelId="{786BEC8E-88F4-BE48-A6C9-358402A099B9}" srcId="{A551CA1F-460E-454B-9535-B68431230AD1}" destId="{A552381A-224F-5D4C-B32F-51AFAA8EE130}" srcOrd="0" destOrd="0" parTransId="{34892BB0-72A7-284C-9C14-6A6E56FA908E}" sibTransId="{B10ED8C9-AF04-7745-8B70-8A37FDB5F792}"/>
    <dgm:cxn modelId="{12390296-2294-634A-8488-447AEE4B26E2}" srcId="{829561BB-5B3E-0C48-A9E2-04809BF5976B}" destId="{8A1C0C6F-2BD8-F146-87F0-C9EF110428C5}" srcOrd="1" destOrd="0" parTransId="{0A38875F-150B-3742-89F8-D0D334DEAE32}" sibTransId="{369C3EA0-DD2E-A740-9CB3-1AA074B49E55}"/>
    <dgm:cxn modelId="{7C037EA6-F5F9-794E-8070-EC79079C7F7A}" type="presOf" srcId="{80A01A3C-C6AF-5A45-8867-D39C9E1D7686}" destId="{FC7AB580-B894-9149-AABF-8FFBDEB2971B}" srcOrd="0" destOrd="0" presId="urn:microsoft.com/office/officeart/2005/8/layout/lProcess2"/>
    <dgm:cxn modelId="{4BAEC6A6-4EAB-8D43-88DF-856DEF82774B}" type="presOf" srcId="{81FAF269-A604-8F4E-B669-32E6C310396E}" destId="{53140303-F337-2743-8F22-2F623ACC9BF1}" srcOrd="0" destOrd="0" presId="urn:microsoft.com/office/officeart/2005/8/layout/lProcess2"/>
    <dgm:cxn modelId="{C9E646AF-D809-284E-A510-F4A6F3FE7D5D}" srcId="{81FAF269-A604-8F4E-B669-32E6C310396E}" destId="{242C0643-B11F-3E4E-86AE-532E117C9822}" srcOrd="0" destOrd="0" parTransId="{218099A8-BCAE-F743-8ACF-A6EAC1968BA5}" sibTransId="{4A39015F-0323-4A46-8928-484EA72B7FA0}"/>
    <dgm:cxn modelId="{D4D754AF-019E-CC40-B5DD-32170247AE14}" type="presOf" srcId="{829561BB-5B3E-0C48-A9E2-04809BF5976B}" destId="{068C620B-7146-764D-8A9F-C9DFD89B598E}" srcOrd="1" destOrd="0" presId="urn:microsoft.com/office/officeart/2005/8/layout/lProcess2"/>
    <dgm:cxn modelId="{2D8FE2C0-BD32-7045-B67E-4206AF1AC9AE}" type="presOf" srcId="{94D039F0-FC62-1A4C-9F58-6AFD9226EE7C}" destId="{1355D433-88A2-9B4A-B409-F098304C93A3}" srcOrd="0" destOrd="0" presId="urn:microsoft.com/office/officeart/2005/8/layout/lProcess2"/>
    <dgm:cxn modelId="{02EF69C2-DBE8-7541-AA01-0B978C120999}" type="presOf" srcId="{242C0643-B11F-3E4E-86AE-532E117C9822}" destId="{999C9CC9-D2E5-EE4E-8ED1-19B669D80042}" srcOrd="0" destOrd="0" presId="urn:microsoft.com/office/officeart/2005/8/layout/lProcess2"/>
    <dgm:cxn modelId="{06220FCC-6D2B-5246-A921-6A0DCAB6B102}" srcId="{81FAF269-A604-8F4E-B669-32E6C310396E}" destId="{94D039F0-FC62-1A4C-9F58-6AFD9226EE7C}" srcOrd="1" destOrd="0" parTransId="{235AB0F8-3FCE-DF45-8E44-804296A2EEF4}" sibTransId="{41134338-A7B2-394F-ACB8-1C8450917977}"/>
    <dgm:cxn modelId="{790F2FDE-A428-8446-B957-4E2947EAA922}" srcId="{A551CA1F-460E-454B-9535-B68431230AD1}" destId="{F3994894-49BE-D942-AA36-EC66961E77BA}" srcOrd="1" destOrd="0" parTransId="{5A20F0BB-3755-964D-B10C-285EF223E192}" sibTransId="{C3D40937-943D-0A42-AFDC-D80E669CC821}"/>
    <dgm:cxn modelId="{E27677F5-BFEE-D047-A5F5-6B8F862EE57E}" srcId="{80A01A3C-C6AF-5A45-8867-D39C9E1D7686}" destId="{81FAF269-A604-8F4E-B669-32E6C310396E}" srcOrd="0" destOrd="0" parTransId="{E3FD9F71-CC6E-C64F-A9F3-CF4F63A90B5F}" sibTransId="{23996BE8-4820-F744-9228-8A2FEE3B6264}"/>
    <dgm:cxn modelId="{814201DA-1836-6C41-8E8A-620CC8560B54}" type="presParOf" srcId="{FC7AB580-B894-9149-AABF-8FFBDEB2971B}" destId="{1D01878B-F6AC-8A4D-BD44-C42513194322}" srcOrd="0" destOrd="0" presId="urn:microsoft.com/office/officeart/2005/8/layout/lProcess2"/>
    <dgm:cxn modelId="{2378A7CE-DB16-5246-9688-96BFEF89B9A0}" type="presParOf" srcId="{1D01878B-F6AC-8A4D-BD44-C42513194322}" destId="{53140303-F337-2743-8F22-2F623ACC9BF1}" srcOrd="0" destOrd="0" presId="urn:microsoft.com/office/officeart/2005/8/layout/lProcess2"/>
    <dgm:cxn modelId="{BF4359C1-2154-EF45-BE16-7CE5A39E0461}" type="presParOf" srcId="{1D01878B-F6AC-8A4D-BD44-C42513194322}" destId="{3D2B083C-2013-9F43-93EB-7BF1A42CBE16}" srcOrd="1" destOrd="0" presId="urn:microsoft.com/office/officeart/2005/8/layout/lProcess2"/>
    <dgm:cxn modelId="{01389094-31A2-C442-89AE-73255E116870}" type="presParOf" srcId="{1D01878B-F6AC-8A4D-BD44-C42513194322}" destId="{2F605783-61E2-A94E-AC93-144809E64F9A}" srcOrd="2" destOrd="0" presId="urn:microsoft.com/office/officeart/2005/8/layout/lProcess2"/>
    <dgm:cxn modelId="{977330D5-3FC0-6A4D-A0D1-0D7BEC6C46D4}" type="presParOf" srcId="{2F605783-61E2-A94E-AC93-144809E64F9A}" destId="{09495B02-A728-824A-929D-13D50928E3A5}" srcOrd="0" destOrd="0" presId="urn:microsoft.com/office/officeart/2005/8/layout/lProcess2"/>
    <dgm:cxn modelId="{35D2B4B8-9F4F-9642-9B66-2AD00BD27580}" type="presParOf" srcId="{09495B02-A728-824A-929D-13D50928E3A5}" destId="{999C9CC9-D2E5-EE4E-8ED1-19B669D80042}" srcOrd="0" destOrd="0" presId="urn:microsoft.com/office/officeart/2005/8/layout/lProcess2"/>
    <dgm:cxn modelId="{6ABFE398-9242-9B44-B9E9-1AA52002EB47}" type="presParOf" srcId="{09495B02-A728-824A-929D-13D50928E3A5}" destId="{30A3ECED-48EA-6E49-97CA-58B60A02AC52}" srcOrd="1" destOrd="0" presId="urn:microsoft.com/office/officeart/2005/8/layout/lProcess2"/>
    <dgm:cxn modelId="{B4745E35-6A8E-004B-9416-4D49AC324A51}" type="presParOf" srcId="{09495B02-A728-824A-929D-13D50928E3A5}" destId="{1355D433-88A2-9B4A-B409-F098304C93A3}" srcOrd="2" destOrd="0" presId="urn:microsoft.com/office/officeart/2005/8/layout/lProcess2"/>
    <dgm:cxn modelId="{10BE2FE9-7F66-8C4D-934C-A395F8ECDC90}" type="presParOf" srcId="{FC7AB580-B894-9149-AABF-8FFBDEB2971B}" destId="{1F858F67-67D7-CA43-B136-3BB113C738E0}" srcOrd="1" destOrd="0" presId="urn:microsoft.com/office/officeart/2005/8/layout/lProcess2"/>
    <dgm:cxn modelId="{C0A03535-A9B0-C247-B1B3-7F935AF08FE5}" type="presParOf" srcId="{FC7AB580-B894-9149-AABF-8FFBDEB2971B}" destId="{D933FE05-EFA2-5F47-8323-B35656C25D93}" srcOrd="2" destOrd="0" presId="urn:microsoft.com/office/officeart/2005/8/layout/lProcess2"/>
    <dgm:cxn modelId="{334F1BC6-68CF-0145-99CC-0F3F0D4CA0F3}" type="presParOf" srcId="{D933FE05-EFA2-5F47-8323-B35656C25D93}" destId="{694ED2D9-1B6D-8A43-AE64-02F3E1EC69A3}" srcOrd="0" destOrd="0" presId="urn:microsoft.com/office/officeart/2005/8/layout/lProcess2"/>
    <dgm:cxn modelId="{669456D8-436D-F84C-AFF2-F20801A1D1B3}" type="presParOf" srcId="{D933FE05-EFA2-5F47-8323-B35656C25D93}" destId="{068C620B-7146-764D-8A9F-C9DFD89B598E}" srcOrd="1" destOrd="0" presId="urn:microsoft.com/office/officeart/2005/8/layout/lProcess2"/>
    <dgm:cxn modelId="{E3668D31-FFF5-D641-987B-856D1509CB20}" type="presParOf" srcId="{D933FE05-EFA2-5F47-8323-B35656C25D93}" destId="{2815901D-83DC-3043-967F-EA21B096E536}" srcOrd="2" destOrd="0" presId="urn:microsoft.com/office/officeart/2005/8/layout/lProcess2"/>
    <dgm:cxn modelId="{C16F301B-54A5-EA49-BF0A-46B327F92B1A}" type="presParOf" srcId="{2815901D-83DC-3043-967F-EA21B096E536}" destId="{28BC6212-BE07-5947-969B-75D9CCDDF0C3}" srcOrd="0" destOrd="0" presId="urn:microsoft.com/office/officeart/2005/8/layout/lProcess2"/>
    <dgm:cxn modelId="{D072720A-E44C-1F48-AD22-3F52AFD8F942}" type="presParOf" srcId="{28BC6212-BE07-5947-969B-75D9CCDDF0C3}" destId="{FF7C3897-896E-C847-9804-564D1785DB00}" srcOrd="0" destOrd="0" presId="urn:microsoft.com/office/officeart/2005/8/layout/lProcess2"/>
    <dgm:cxn modelId="{9FB807BE-51E3-A94A-9442-B5463C25E220}" type="presParOf" srcId="{28BC6212-BE07-5947-969B-75D9CCDDF0C3}" destId="{381889C1-0F25-3741-930A-0304CF5F8B09}" srcOrd="1" destOrd="0" presId="urn:microsoft.com/office/officeart/2005/8/layout/lProcess2"/>
    <dgm:cxn modelId="{95CA0942-6CE2-C549-BCBA-6E484F8565F6}" type="presParOf" srcId="{28BC6212-BE07-5947-969B-75D9CCDDF0C3}" destId="{FE673A16-95B4-D244-B1CD-88A71B04B053}" srcOrd="2" destOrd="0" presId="urn:microsoft.com/office/officeart/2005/8/layout/lProcess2"/>
    <dgm:cxn modelId="{5670848C-81AA-ED4F-8E56-4B16F9F75D89}" type="presParOf" srcId="{FC7AB580-B894-9149-AABF-8FFBDEB2971B}" destId="{7855AEFC-D6F0-F943-9CAA-B115CE92F4CE}" srcOrd="3" destOrd="0" presId="urn:microsoft.com/office/officeart/2005/8/layout/lProcess2"/>
    <dgm:cxn modelId="{19067769-1323-904C-A85B-34A92A0B47E0}" type="presParOf" srcId="{FC7AB580-B894-9149-AABF-8FFBDEB2971B}" destId="{CEF1CE36-7017-3740-B3D6-5F9A743A4690}" srcOrd="4" destOrd="0" presId="urn:microsoft.com/office/officeart/2005/8/layout/lProcess2"/>
    <dgm:cxn modelId="{00F20272-2E17-A44B-8B88-94E1C553DC50}" type="presParOf" srcId="{CEF1CE36-7017-3740-B3D6-5F9A743A4690}" destId="{0779B35A-D4EE-4F41-8BD5-FFCF61DD9C9C}" srcOrd="0" destOrd="0" presId="urn:microsoft.com/office/officeart/2005/8/layout/lProcess2"/>
    <dgm:cxn modelId="{B961D218-3D77-414B-83D7-8D0C4A4C8DDE}" type="presParOf" srcId="{CEF1CE36-7017-3740-B3D6-5F9A743A4690}" destId="{5E6675FA-F5BE-5C44-AAB5-AC2CCC815FE5}" srcOrd="1" destOrd="0" presId="urn:microsoft.com/office/officeart/2005/8/layout/lProcess2"/>
    <dgm:cxn modelId="{584D561B-0E21-AB4F-AB6F-09492F606C4B}" type="presParOf" srcId="{CEF1CE36-7017-3740-B3D6-5F9A743A4690}" destId="{B4C5D390-9ED2-794D-AD44-E4657069564D}" srcOrd="2" destOrd="0" presId="urn:microsoft.com/office/officeart/2005/8/layout/lProcess2"/>
    <dgm:cxn modelId="{AA254413-4565-A84B-A3C3-DD0327E5C966}" type="presParOf" srcId="{B4C5D390-9ED2-794D-AD44-E4657069564D}" destId="{5AFEF333-9D92-694F-8E2C-43A18446A136}" srcOrd="0" destOrd="0" presId="urn:microsoft.com/office/officeart/2005/8/layout/lProcess2"/>
    <dgm:cxn modelId="{F9EDDCDB-AE60-1044-B011-9608CB4A5277}" type="presParOf" srcId="{5AFEF333-9D92-694F-8E2C-43A18446A136}" destId="{C28E12A4-A1CA-FF4E-9994-58D59F15B809}" srcOrd="0" destOrd="0" presId="urn:microsoft.com/office/officeart/2005/8/layout/lProcess2"/>
    <dgm:cxn modelId="{D5AAF2CA-7A01-C449-A62D-23D394AB9742}" type="presParOf" srcId="{5AFEF333-9D92-694F-8E2C-43A18446A136}" destId="{F58F8AD9-5433-B447-A813-312A75207082}" srcOrd="1" destOrd="0" presId="urn:microsoft.com/office/officeart/2005/8/layout/lProcess2"/>
    <dgm:cxn modelId="{AFBDA75B-7B32-8B4A-9EFC-55552F238325}" type="presParOf" srcId="{5AFEF333-9D92-694F-8E2C-43A18446A136}" destId="{17F7BE42-C590-534E-95D0-25E3D8886311}"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9BC1E8">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a:solidFill>
            <a:srgbClr val="A7ED5D"/>
          </a:solidFill>
        </a:ln>
        <a:effectLst>
          <a:glow rad="197653">
            <a:srgbClr val="A7ED5D"/>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F62600-A339-9346-A108-28A8E406F98D}"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30F5E4EA-5E7E-3143-9878-C68788F323A6}">
      <dgm:prSet custT="1">
        <dgm:style>
          <a:lnRef idx="2">
            <a:schemeClr val="accent5"/>
          </a:lnRef>
          <a:fillRef idx="1">
            <a:schemeClr val="lt1"/>
          </a:fillRef>
          <a:effectRef idx="0">
            <a:schemeClr val="accent5"/>
          </a:effectRef>
          <a:fontRef idx="minor">
            <a:schemeClr val="dk1"/>
          </a:fontRef>
        </dgm:style>
      </dgm:prSet>
      <dgm:spPr/>
      <dgm:t>
        <a:bodyPr/>
        <a:lstStyle/>
        <a:p>
          <a:pPr marL="508000" indent="0" rtl="0"/>
          <a:r>
            <a:rPr lang="en-US" sz="2800" b="1" dirty="0">
              <a:solidFill>
                <a:schemeClr val="accent4">
                  <a:lumMod val="50000"/>
                </a:schemeClr>
              </a:solidFill>
            </a:rPr>
            <a:t>Framework</a:t>
          </a:r>
          <a:r>
            <a:rPr lang="en-US" sz="2800" b="1" dirty="0">
              <a:solidFill>
                <a:srgbClr val="FF0000"/>
              </a:solidFill>
            </a:rPr>
            <a:t> </a:t>
          </a:r>
          <a:r>
            <a:rPr lang="en-US" sz="2800" dirty="0">
              <a:solidFill>
                <a:srgbClr val="000000"/>
              </a:solidFill>
            </a:rPr>
            <a:t>for enhancing adoption &amp; implementation of </a:t>
          </a:r>
          <a:endParaRPr lang="en-US" sz="2800" dirty="0"/>
        </a:p>
      </dgm:t>
    </dgm:pt>
    <dgm:pt modelId="{1CA89C03-5677-7842-8830-A82423C381FC}" type="parTrans" cxnId="{6DB2BA3C-2C9B-5145-AC3B-2EEADF31B9F2}">
      <dgm:prSet/>
      <dgm:spPr/>
      <dgm:t>
        <a:bodyPr/>
        <a:lstStyle/>
        <a:p>
          <a:endParaRPr lang="en-US"/>
        </a:p>
      </dgm:t>
    </dgm:pt>
    <dgm:pt modelId="{E998D0CA-C388-414D-9A67-25D33B230E0D}" type="sibTrans" cxnId="{6DB2BA3C-2C9B-5145-AC3B-2EEADF31B9F2}">
      <dgm:prSet/>
      <dgm:spPr>
        <a:solidFill>
          <a:schemeClr val="accent5"/>
        </a:solidFill>
        <a:ln w="28575">
          <a:solidFill>
            <a:schemeClr val="bg1"/>
          </a:solidFill>
        </a:ln>
      </dgm:spPr>
      <dgm:t>
        <a:bodyPr/>
        <a:lstStyle/>
        <a:p>
          <a:endParaRPr lang="en-US"/>
        </a:p>
      </dgm:t>
    </dgm:pt>
    <dgm:pt modelId="{78F85ED2-E14A-4C48-92B2-CFE7CDFEBFCE}">
      <dgm:prSet custT="1">
        <dgm:style>
          <a:lnRef idx="2">
            <a:schemeClr val="accent5"/>
          </a:lnRef>
          <a:fillRef idx="1">
            <a:schemeClr val="lt1"/>
          </a:fillRef>
          <a:effectRef idx="0">
            <a:schemeClr val="accent5"/>
          </a:effectRef>
          <a:fontRef idx="minor">
            <a:schemeClr val="dk1"/>
          </a:fontRef>
        </dgm:style>
      </dgm:prSet>
      <dgm:spPr/>
      <dgm:t>
        <a:bodyPr/>
        <a:lstStyle/>
        <a:p>
          <a:pPr marL="406400" indent="0" rtl="0"/>
          <a:r>
            <a:rPr lang="en-US" sz="2800" b="1" dirty="0">
              <a:solidFill>
                <a:schemeClr val="accent4">
                  <a:lumMod val="50000"/>
                </a:schemeClr>
              </a:solidFill>
            </a:rPr>
            <a:t>Continuum </a:t>
          </a:r>
          <a:r>
            <a:rPr lang="en-US" sz="2800" dirty="0">
              <a:solidFill>
                <a:schemeClr val="accent4">
                  <a:lumMod val="50000"/>
                </a:schemeClr>
              </a:solidFill>
            </a:rPr>
            <a:t>of evidence-based interventions </a:t>
          </a:r>
          <a:r>
            <a:rPr lang="en-US" sz="2800" dirty="0">
              <a:solidFill>
                <a:srgbClr val="000000"/>
              </a:solidFill>
            </a:rPr>
            <a:t>to achieve</a:t>
          </a:r>
        </a:p>
      </dgm:t>
    </dgm:pt>
    <dgm:pt modelId="{F5CB6A21-BB71-E241-9F66-0312B3B9B7A1}" type="parTrans" cxnId="{6075CDF8-A0C8-844D-8F84-5D66CE4AE9FA}">
      <dgm:prSet/>
      <dgm:spPr/>
      <dgm:t>
        <a:bodyPr/>
        <a:lstStyle/>
        <a:p>
          <a:endParaRPr lang="en-US"/>
        </a:p>
      </dgm:t>
    </dgm:pt>
    <dgm:pt modelId="{169BC7AE-D5BB-E742-B337-7EC07A4D5A0E}" type="sibTrans" cxnId="{6075CDF8-A0C8-844D-8F84-5D66CE4AE9FA}">
      <dgm:prSet/>
      <dgm:spPr>
        <a:solidFill>
          <a:schemeClr val="accent5"/>
        </a:solidFill>
        <a:ln w="28575">
          <a:solidFill>
            <a:schemeClr val="bg1"/>
          </a:solidFill>
        </a:ln>
      </dgm:spPr>
      <dgm:t>
        <a:bodyPr/>
        <a:lstStyle/>
        <a:p>
          <a:endParaRPr lang="en-US"/>
        </a:p>
      </dgm:t>
    </dgm:pt>
    <dgm:pt modelId="{39D0B363-6CB1-CE47-B782-0872C0463688}">
      <dgm:prSet custT="1">
        <dgm:style>
          <a:lnRef idx="2">
            <a:schemeClr val="accent5"/>
          </a:lnRef>
          <a:fillRef idx="1">
            <a:schemeClr val="lt1"/>
          </a:fillRef>
          <a:effectRef idx="0">
            <a:schemeClr val="accent5"/>
          </a:effectRef>
          <a:fontRef idx="minor">
            <a:schemeClr val="dk1"/>
          </a:fontRef>
        </dgm:style>
      </dgm:prSet>
      <dgm:spPr/>
      <dgm:t>
        <a:bodyPr/>
        <a:lstStyle/>
        <a:p>
          <a:pPr marL="338138" indent="0" rtl="0"/>
          <a:r>
            <a:rPr lang="en-US" sz="2800" dirty="0">
              <a:solidFill>
                <a:schemeClr val="tx1"/>
              </a:solidFill>
            </a:rPr>
            <a:t>Academically &amp; behaviorally </a:t>
          </a:r>
          <a:r>
            <a:rPr lang="en-US" sz="2800" dirty="0">
              <a:solidFill>
                <a:srgbClr val="000000"/>
              </a:solidFill>
            </a:rPr>
            <a:t>important </a:t>
          </a:r>
          <a:r>
            <a:rPr lang="en-US" sz="2800" b="1" dirty="0">
              <a:solidFill>
                <a:schemeClr val="accent4">
                  <a:lumMod val="50000"/>
                </a:schemeClr>
              </a:solidFill>
            </a:rPr>
            <a:t>outcomes</a:t>
          </a:r>
          <a:r>
            <a:rPr lang="en-US" sz="2800" b="1" dirty="0">
              <a:solidFill>
                <a:srgbClr val="FF0000"/>
              </a:solidFill>
            </a:rPr>
            <a:t> </a:t>
          </a:r>
          <a:r>
            <a:rPr lang="en-US" sz="2800" dirty="0">
              <a:solidFill>
                <a:srgbClr val="000000"/>
              </a:solidFill>
            </a:rPr>
            <a:t>for</a:t>
          </a:r>
        </a:p>
      </dgm:t>
    </dgm:pt>
    <dgm:pt modelId="{3BF99AF3-24DA-3E49-8C14-9408486349DB}" type="parTrans" cxnId="{B8434F71-7234-714E-8799-2C6254A918A0}">
      <dgm:prSet/>
      <dgm:spPr/>
      <dgm:t>
        <a:bodyPr/>
        <a:lstStyle/>
        <a:p>
          <a:endParaRPr lang="en-US"/>
        </a:p>
      </dgm:t>
    </dgm:pt>
    <dgm:pt modelId="{71F1854A-2450-EF4B-AB0E-33BDD6E1D786}" type="sibTrans" cxnId="{B8434F71-7234-714E-8799-2C6254A918A0}">
      <dgm:prSet/>
      <dgm:spPr>
        <a:solidFill>
          <a:schemeClr val="accent5"/>
        </a:solidFill>
        <a:ln w="28575">
          <a:solidFill>
            <a:schemeClr val="bg1">
              <a:alpha val="90000"/>
            </a:schemeClr>
          </a:solidFill>
        </a:ln>
      </dgm:spPr>
      <dgm:t>
        <a:bodyPr/>
        <a:lstStyle/>
        <a:p>
          <a:endParaRPr lang="en-US"/>
        </a:p>
      </dgm:t>
    </dgm:pt>
    <dgm:pt modelId="{EF0AF6B8-21D2-824D-9DAF-5489B0C173AB}">
      <dgm:prSet custT="1">
        <dgm:style>
          <a:lnRef idx="2">
            <a:schemeClr val="accent5"/>
          </a:lnRef>
          <a:fillRef idx="1">
            <a:schemeClr val="lt1"/>
          </a:fillRef>
          <a:effectRef idx="0">
            <a:schemeClr val="accent5"/>
          </a:effectRef>
          <a:fontRef idx="minor">
            <a:schemeClr val="dk1"/>
          </a:fontRef>
        </dgm:style>
      </dgm:prSet>
      <dgm:spPr/>
      <dgm:t>
        <a:bodyPr/>
        <a:lstStyle/>
        <a:p>
          <a:pPr marL="406400" indent="0" rtl="0"/>
          <a:r>
            <a:rPr lang="en-US" sz="3200" b="1" dirty="0">
              <a:solidFill>
                <a:schemeClr val="accent4">
                  <a:lumMod val="50000"/>
                </a:schemeClr>
              </a:solidFill>
            </a:rPr>
            <a:t>All</a:t>
          </a:r>
          <a:r>
            <a:rPr lang="en-US" sz="3200" b="1" dirty="0">
              <a:solidFill>
                <a:srgbClr val="FF0000"/>
              </a:solidFill>
            </a:rPr>
            <a:t> </a:t>
          </a:r>
          <a:r>
            <a:rPr lang="en-US" sz="3200" dirty="0">
              <a:solidFill>
                <a:srgbClr val="000000"/>
              </a:solidFill>
            </a:rPr>
            <a:t>students</a:t>
          </a:r>
        </a:p>
      </dgm:t>
    </dgm:pt>
    <dgm:pt modelId="{31F7851A-BC4C-AD45-AAA4-C5CC0CABFCFF}" type="parTrans" cxnId="{0036622D-B00E-F84E-A2C0-DFEB4A4AAEEC}">
      <dgm:prSet/>
      <dgm:spPr/>
      <dgm:t>
        <a:bodyPr/>
        <a:lstStyle/>
        <a:p>
          <a:endParaRPr lang="en-US"/>
        </a:p>
      </dgm:t>
    </dgm:pt>
    <dgm:pt modelId="{245885FC-90C8-0341-9B91-80BAB211CB85}" type="sibTrans" cxnId="{0036622D-B00E-F84E-A2C0-DFEB4A4AAEEC}">
      <dgm:prSet/>
      <dgm:spPr/>
      <dgm:t>
        <a:bodyPr/>
        <a:lstStyle/>
        <a:p>
          <a:endParaRPr lang="en-US"/>
        </a:p>
      </dgm:t>
    </dgm:pt>
    <dgm:pt modelId="{03558A22-192F-684E-9342-2D37646D81E2}" type="pres">
      <dgm:prSet presAssocID="{70F62600-A339-9346-A108-28A8E406F98D}" presName="outerComposite" presStyleCnt="0">
        <dgm:presLayoutVars>
          <dgm:chMax val="5"/>
          <dgm:dir/>
          <dgm:resizeHandles val="exact"/>
        </dgm:presLayoutVars>
      </dgm:prSet>
      <dgm:spPr/>
    </dgm:pt>
    <dgm:pt modelId="{0A700FB4-0B24-B840-B903-7B04F92D974B}" type="pres">
      <dgm:prSet presAssocID="{70F62600-A339-9346-A108-28A8E406F98D}" presName="dummyMaxCanvas" presStyleCnt="0">
        <dgm:presLayoutVars/>
      </dgm:prSet>
      <dgm:spPr/>
    </dgm:pt>
    <dgm:pt modelId="{28CC8DE4-5D04-A340-9CCE-D5EF8C4D2DA1}" type="pres">
      <dgm:prSet presAssocID="{70F62600-A339-9346-A108-28A8E406F98D}" presName="FourNodes_1" presStyleLbl="node1" presStyleIdx="0" presStyleCnt="4" custScaleX="121698">
        <dgm:presLayoutVars>
          <dgm:bulletEnabled val="1"/>
        </dgm:presLayoutVars>
      </dgm:prSet>
      <dgm:spPr/>
    </dgm:pt>
    <dgm:pt modelId="{8886F3EF-E445-5C47-9381-9D335534965F}" type="pres">
      <dgm:prSet presAssocID="{70F62600-A339-9346-A108-28A8E406F98D}" presName="FourNodes_2" presStyleLbl="node1" presStyleIdx="1" presStyleCnt="4" custScaleX="113235">
        <dgm:presLayoutVars>
          <dgm:bulletEnabled val="1"/>
        </dgm:presLayoutVars>
      </dgm:prSet>
      <dgm:spPr/>
    </dgm:pt>
    <dgm:pt modelId="{74ED606C-C0C8-A947-9EBE-15E51DC1E588}" type="pres">
      <dgm:prSet presAssocID="{70F62600-A339-9346-A108-28A8E406F98D}" presName="FourNodes_3" presStyleLbl="node1" presStyleIdx="2" presStyleCnt="4" custScaleX="113235">
        <dgm:presLayoutVars>
          <dgm:bulletEnabled val="1"/>
        </dgm:presLayoutVars>
      </dgm:prSet>
      <dgm:spPr/>
    </dgm:pt>
    <dgm:pt modelId="{B6563712-0049-F640-9BE3-E7D7073F0DEF}" type="pres">
      <dgm:prSet presAssocID="{70F62600-A339-9346-A108-28A8E406F98D}" presName="FourNodes_4" presStyleLbl="node1" presStyleIdx="3" presStyleCnt="4" custScaleX="113235">
        <dgm:presLayoutVars>
          <dgm:bulletEnabled val="1"/>
        </dgm:presLayoutVars>
      </dgm:prSet>
      <dgm:spPr/>
    </dgm:pt>
    <dgm:pt modelId="{B67506BE-73E4-734E-8D51-BD77E39EEEEA}" type="pres">
      <dgm:prSet presAssocID="{70F62600-A339-9346-A108-28A8E406F98D}" presName="FourConn_1-2" presStyleLbl="fgAccFollowNode1" presStyleIdx="0" presStyleCnt="3">
        <dgm:presLayoutVars>
          <dgm:bulletEnabled val="1"/>
        </dgm:presLayoutVars>
      </dgm:prSet>
      <dgm:spPr/>
    </dgm:pt>
    <dgm:pt modelId="{9F938532-7CB5-2743-95AD-42F853C4B5CC}" type="pres">
      <dgm:prSet presAssocID="{70F62600-A339-9346-A108-28A8E406F98D}" presName="FourConn_2-3" presStyleLbl="fgAccFollowNode1" presStyleIdx="1" presStyleCnt="3">
        <dgm:presLayoutVars>
          <dgm:bulletEnabled val="1"/>
        </dgm:presLayoutVars>
      </dgm:prSet>
      <dgm:spPr/>
    </dgm:pt>
    <dgm:pt modelId="{F5B1A8A2-6EE7-194C-A2B2-8955DFBB9D99}" type="pres">
      <dgm:prSet presAssocID="{70F62600-A339-9346-A108-28A8E406F98D}" presName="FourConn_3-4" presStyleLbl="fgAccFollowNode1" presStyleIdx="2" presStyleCnt="3">
        <dgm:presLayoutVars>
          <dgm:bulletEnabled val="1"/>
        </dgm:presLayoutVars>
      </dgm:prSet>
      <dgm:spPr/>
    </dgm:pt>
    <dgm:pt modelId="{9BDAE3BF-FF11-2B4F-B7AC-1E5DC727F461}" type="pres">
      <dgm:prSet presAssocID="{70F62600-A339-9346-A108-28A8E406F98D}" presName="FourNodes_1_text" presStyleLbl="node1" presStyleIdx="3" presStyleCnt="4">
        <dgm:presLayoutVars>
          <dgm:bulletEnabled val="1"/>
        </dgm:presLayoutVars>
      </dgm:prSet>
      <dgm:spPr/>
    </dgm:pt>
    <dgm:pt modelId="{90A59713-8AF5-C840-8C8A-44016956EDAE}" type="pres">
      <dgm:prSet presAssocID="{70F62600-A339-9346-A108-28A8E406F98D}" presName="FourNodes_2_text" presStyleLbl="node1" presStyleIdx="3" presStyleCnt="4">
        <dgm:presLayoutVars>
          <dgm:bulletEnabled val="1"/>
        </dgm:presLayoutVars>
      </dgm:prSet>
      <dgm:spPr/>
    </dgm:pt>
    <dgm:pt modelId="{80D9BAC8-8EFF-7042-92A6-BCBDE24A957F}" type="pres">
      <dgm:prSet presAssocID="{70F62600-A339-9346-A108-28A8E406F98D}" presName="FourNodes_3_text" presStyleLbl="node1" presStyleIdx="3" presStyleCnt="4">
        <dgm:presLayoutVars>
          <dgm:bulletEnabled val="1"/>
        </dgm:presLayoutVars>
      </dgm:prSet>
      <dgm:spPr/>
    </dgm:pt>
    <dgm:pt modelId="{6838141B-D5DF-EB4E-BDB6-E51F6F4EE5C6}" type="pres">
      <dgm:prSet presAssocID="{70F62600-A339-9346-A108-28A8E406F98D}" presName="FourNodes_4_text" presStyleLbl="node1" presStyleIdx="3" presStyleCnt="4">
        <dgm:presLayoutVars>
          <dgm:bulletEnabled val="1"/>
        </dgm:presLayoutVars>
      </dgm:prSet>
      <dgm:spPr/>
    </dgm:pt>
  </dgm:ptLst>
  <dgm:cxnLst>
    <dgm:cxn modelId="{30CF7803-A25B-4A09-889F-EDEFC3A40641}" type="presOf" srcId="{169BC7AE-D5BB-E742-B337-7EC07A4D5A0E}" destId="{9F938532-7CB5-2743-95AD-42F853C4B5CC}" srcOrd="0" destOrd="0" presId="urn:microsoft.com/office/officeart/2005/8/layout/vProcess5"/>
    <dgm:cxn modelId="{D1CF310A-CFF6-4681-B072-2F6FFDE00197}" type="presOf" srcId="{70F62600-A339-9346-A108-28A8E406F98D}" destId="{03558A22-192F-684E-9342-2D37646D81E2}" srcOrd="0" destOrd="0" presId="urn:microsoft.com/office/officeart/2005/8/layout/vProcess5"/>
    <dgm:cxn modelId="{56CCBC1D-CFB2-47FB-8FAF-95D3579AF010}" type="presOf" srcId="{30F5E4EA-5E7E-3143-9878-C68788F323A6}" destId="{28CC8DE4-5D04-A340-9CCE-D5EF8C4D2DA1}" srcOrd="0" destOrd="0" presId="urn:microsoft.com/office/officeart/2005/8/layout/vProcess5"/>
    <dgm:cxn modelId="{F25CD32C-38F1-4495-9D28-B4E67FBF810C}" type="presOf" srcId="{39D0B363-6CB1-CE47-B782-0872C0463688}" destId="{80D9BAC8-8EFF-7042-92A6-BCBDE24A957F}" srcOrd="1" destOrd="0" presId="urn:microsoft.com/office/officeart/2005/8/layout/vProcess5"/>
    <dgm:cxn modelId="{0036622D-B00E-F84E-A2C0-DFEB4A4AAEEC}" srcId="{70F62600-A339-9346-A108-28A8E406F98D}" destId="{EF0AF6B8-21D2-824D-9DAF-5489B0C173AB}" srcOrd="3" destOrd="0" parTransId="{31F7851A-BC4C-AD45-AAA4-C5CC0CABFCFF}" sibTransId="{245885FC-90C8-0341-9B91-80BAB211CB85}"/>
    <dgm:cxn modelId="{63B78130-1672-49EC-9F86-01FF00269966}" type="presOf" srcId="{E998D0CA-C388-414D-9A67-25D33B230E0D}" destId="{B67506BE-73E4-734E-8D51-BD77E39EEEEA}" srcOrd="0" destOrd="0" presId="urn:microsoft.com/office/officeart/2005/8/layout/vProcess5"/>
    <dgm:cxn modelId="{6DB2BA3C-2C9B-5145-AC3B-2EEADF31B9F2}" srcId="{70F62600-A339-9346-A108-28A8E406F98D}" destId="{30F5E4EA-5E7E-3143-9878-C68788F323A6}" srcOrd="0" destOrd="0" parTransId="{1CA89C03-5677-7842-8830-A82423C381FC}" sibTransId="{E998D0CA-C388-414D-9A67-25D33B230E0D}"/>
    <dgm:cxn modelId="{B8434F71-7234-714E-8799-2C6254A918A0}" srcId="{70F62600-A339-9346-A108-28A8E406F98D}" destId="{39D0B363-6CB1-CE47-B782-0872C0463688}" srcOrd="2" destOrd="0" parTransId="{3BF99AF3-24DA-3E49-8C14-9408486349DB}" sibTransId="{71F1854A-2450-EF4B-AB0E-33BDD6E1D786}"/>
    <dgm:cxn modelId="{9FD685A4-35E5-4004-8F64-CC177CBCBF17}" type="presOf" srcId="{EF0AF6B8-21D2-824D-9DAF-5489B0C173AB}" destId="{6838141B-D5DF-EB4E-BDB6-E51F6F4EE5C6}" srcOrd="1" destOrd="0" presId="urn:microsoft.com/office/officeart/2005/8/layout/vProcess5"/>
    <dgm:cxn modelId="{BEC651A5-B693-432E-B27E-2F4A6FD4880F}" type="presOf" srcId="{71F1854A-2450-EF4B-AB0E-33BDD6E1D786}" destId="{F5B1A8A2-6EE7-194C-A2B2-8955DFBB9D99}" srcOrd="0" destOrd="0" presId="urn:microsoft.com/office/officeart/2005/8/layout/vProcess5"/>
    <dgm:cxn modelId="{19E7F8AC-1ECD-4478-AFBE-B465BDE8608E}" type="presOf" srcId="{78F85ED2-E14A-4C48-92B2-CFE7CDFEBFCE}" destId="{90A59713-8AF5-C840-8C8A-44016956EDAE}" srcOrd="1" destOrd="0" presId="urn:microsoft.com/office/officeart/2005/8/layout/vProcess5"/>
    <dgm:cxn modelId="{550A0FB0-0F4E-4B69-AD72-BF8535A4BA5D}" type="presOf" srcId="{30F5E4EA-5E7E-3143-9878-C68788F323A6}" destId="{9BDAE3BF-FF11-2B4F-B7AC-1E5DC727F461}" srcOrd="1" destOrd="0" presId="urn:microsoft.com/office/officeart/2005/8/layout/vProcess5"/>
    <dgm:cxn modelId="{57B034B7-E9BA-4251-809B-97A5E2A4A985}" type="presOf" srcId="{39D0B363-6CB1-CE47-B782-0872C0463688}" destId="{74ED606C-C0C8-A947-9EBE-15E51DC1E588}" srcOrd="0" destOrd="0" presId="urn:microsoft.com/office/officeart/2005/8/layout/vProcess5"/>
    <dgm:cxn modelId="{B2F3B6BD-B2EA-4639-8664-194AB669C3A5}" type="presOf" srcId="{EF0AF6B8-21D2-824D-9DAF-5489B0C173AB}" destId="{B6563712-0049-F640-9BE3-E7D7073F0DEF}" srcOrd="0" destOrd="0" presId="urn:microsoft.com/office/officeart/2005/8/layout/vProcess5"/>
    <dgm:cxn modelId="{8D9D8CEF-958E-4D3F-866F-92727F7FF536}" type="presOf" srcId="{78F85ED2-E14A-4C48-92B2-CFE7CDFEBFCE}" destId="{8886F3EF-E445-5C47-9381-9D335534965F}" srcOrd="0" destOrd="0" presId="urn:microsoft.com/office/officeart/2005/8/layout/vProcess5"/>
    <dgm:cxn modelId="{6075CDF8-A0C8-844D-8F84-5D66CE4AE9FA}" srcId="{70F62600-A339-9346-A108-28A8E406F98D}" destId="{78F85ED2-E14A-4C48-92B2-CFE7CDFEBFCE}" srcOrd="1" destOrd="0" parTransId="{F5CB6A21-BB71-E241-9F66-0312B3B9B7A1}" sibTransId="{169BC7AE-D5BB-E742-B337-7EC07A4D5A0E}"/>
    <dgm:cxn modelId="{F533CA69-21A7-44BA-8636-B2EA3D9675FD}" type="presParOf" srcId="{03558A22-192F-684E-9342-2D37646D81E2}" destId="{0A700FB4-0B24-B840-B903-7B04F92D974B}" srcOrd="0" destOrd="0" presId="urn:microsoft.com/office/officeart/2005/8/layout/vProcess5"/>
    <dgm:cxn modelId="{79E43C4A-907C-47DC-BE47-D6FDBEAC0C05}" type="presParOf" srcId="{03558A22-192F-684E-9342-2D37646D81E2}" destId="{28CC8DE4-5D04-A340-9CCE-D5EF8C4D2DA1}" srcOrd="1" destOrd="0" presId="urn:microsoft.com/office/officeart/2005/8/layout/vProcess5"/>
    <dgm:cxn modelId="{85050252-235F-465A-A9BB-9553151CF022}" type="presParOf" srcId="{03558A22-192F-684E-9342-2D37646D81E2}" destId="{8886F3EF-E445-5C47-9381-9D335534965F}" srcOrd="2" destOrd="0" presId="urn:microsoft.com/office/officeart/2005/8/layout/vProcess5"/>
    <dgm:cxn modelId="{A71AF89C-8186-42DA-A0DC-BB8332624F72}" type="presParOf" srcId="{03558A22-192F-684E-9342-2D37646D81E2}" destId="{74ED606C-C0C8-A947-9EBE-15E51DC1E588}" srcOrd="3" destOrd="0" presId="urn:microsoft.com/office/officeart/2005/8/layout/vProcess5"/>
    <dgm:cxn modelId="{C6102CDC-FD3F-4A00-9B35-C878C1E3DD14}" type="presParOf" srcId="{03558A22-192F-684E-9342-2D37646D81E2}" destId="{B6563712-0049-F640-9BE3-E7D7073F0DEF}" srcOrd="4" destOrd="0" presId="urn:microsoft.com/office/officeart/2005/8/layout/vProcess5"/>
    <dgm:cxn modelId="{B8A9276C-86A3-4197-87AF-A1F51D038C38}" type="presParOf" srcId="{03558A22-192F-684E-9342-2D37646D81E2}" destId="{B67506BE-73E4-734E-8D51-BD77E39EEEEA}" srcOrd="5" destOrd="0" presId="urn:microsoft.com/office/officeart/2005/8/layout/vProcess5"/>
    <dgm:cxn modelId="{1379E192-4445-4433-A4F5-891CD483922A}" type="presParOf" srcId="{03558A22-192F-684E-9342-2D37646D81E2}" destId="{9F938532-7CB5-2743-95AD-42F853C4B5CC}" srcOrd="6" destOrd="0" presId="urn:microsoft.com/office/officeart/2005/8/layout/vProcess5"/>
    <dgm:cxn modelId="{6C45FEB3-A445-4369-8C6A-B19F1195A820}" type="presParOf" srcId="{03558A22-192F-684E-9342-2D37646D81E2}" destId="{F5B1A8A2-6EE7-194C-A2B2-8955DFBB9D99}" srcOrd="7" destOrd="0" presId="urn:microsoft.com/office/officeart/2005/8/layout/vProcess5"/>
    <dgm:cxn modelId="{E707CCB3-A220-42ED-B871-CA680BE372BF}" type="presParOf" srcId="{03558A22-192F-684E-9342-2D37646D81E2}" destId="{9BDAE3BF-FF11-2B4F-B7AC-1E5DC727F461}" srcOrd="8" destOrd="0" presId="urn:microsoft.com/office/officeart/2005/8/layout/vProcess5"/>
    <dgm:cxn modelId="{B8C46146-EBCF-472F-A87D-CC4D86EEB339}" type="presParOf" srcId="{03558A22-192F-684E-9342-2D37646D81E2}" destId="{90A59713-8AF5-C840-8C8A-44016956EDAE}" srcOrd="9" destOrd="0" presId="urn:microsoft.com/office/officeart/2005/8/layout/vProcess5"/>
    <dgm:cxn modelId="{B8C73C93-3447-4227-953B-0ED51741927C}" type="presParOf" srcId="{03558A22-192F-684E-9342-2D37646D81E2}" destId="{80D9BAC8-8EFF-7042-92A6-BCBDE24A957F}" srcOrd="10" destOrd="0" presId="urn:microsoft.com/office/officeart/2005/8/layout/vProcess5"/>
    <dgm:cxn modelId="{72F6DE12-C592-4B30-A460-B1ED87830F8A}" type="presParOf" srcId="{03558A22-192F-684E-9342-2D37646D81E2}" destId="{6838141B-D5DF-EB4E-BDB6-E51F6F4EE5C6}"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2800" b="1" dirty="0">
              <a:latin typeface="+mn-lt"/>
            </a:rPr>
            <a:t>Define</a:t>
          </a:r>
        </a:p>
      </dgm:t>
    </dgm:pt>
    <dgm:pt modelId="{B594852D-1BD0-264B-A3C8-A203A63C6E41}" type="parTrans" cxnId="{26AC7920-62B3-0B40-B725-66222A224B24}">
      <dgm:prSet/>
      <dgm:spPr/>
      <dgm:t>
        <a:bodyPr/>
        <a:lstStyle/>
        <a:p>
          <a:endParaRPr lang="en-US" sz="2800" b="1"/>
        </a:p>
      </dgm:t>
    </dgm:pt>
    <dgm:pt modelId="{8CAF0C80-1805-E745-BB42-1823122BE073}" type="sibTrans" cxnId="{26AC7920-62B3-0B40-B725-66222A224B24}">
      <dgm:prSet custT="1"/>
      <dgm:spPr/>
      <dgm:t>
        <a:bodyPr/>
        <a:lstStyle/>
        <a:p>
          <a:endParaRPr lang="en-US" sz="2800" b="1">
            <a:latin typeface="+mn-lt"/>
          </a:endParaRPr>
        </a:p>
      </dgm:t>
    </dgm:pt>
    <dgm:pt modelId="{005FBD42-56C4-5D48-9C2A-F77CC46FC1D9}">
      <dgm:prSet phldrT="[Text]" custT="1"/>
      <dgm:spPr/>
      <dgm:t>
        <a:bodyPr/>
        <a:lstStyle/>
        <a:p>
          <a:r>
            <a:rPr lang="en-US" sz="2800" b="1">
              <a:latin typeface="+mn-lt"/>
            </a:rPr>
            <a:t>Teach</a:t>
          </a:r>
          <a:endParaRPr lang="en-US" sz="2800" b="1" dirty="0">
            <a:latin typeface="+mn-lt"/>
          </a:endParaRPr>
        </a:p>
      </dgm:t>
    </dgm:pt>
    <dgm:pt modelId="{60938429-D3B9-2041-910A-93AF0D162506}" type="parTrans" cxnId="{ECD2D7BD-3461-0B40-BA58-142F6B046E3B}">
      <dgm:prSet/>
      <dgm:spPr/>
      <dgm:t>
        <a:bodyPr/>
        <a:lstStyle/>
        <a:p>
          <a:endParaRPr lang="en-US" sz="2800" b="1"/>
        </a:p>
      </dgm:t>
    </dgm:pt>
    <dgm:pt modelId="{59CF6471-3DB6-3646-9934-E45E85E76492}" type="sibTrans" cxnId="{ECD2D7BD-3461-0B40-BA58-142F6B046E3B}">
      <dgm:prSet custT="1"/>
      <dgm:spPr/>
      <dgm:t>
        <a:bodyPr/>
        <a:lstStyle/>
        <a:p>
          <a:endParaRPr lang="en-US" sz="2800" b="1">
            <a:latin typeface="+mn-lt"/>
          </a:endParaRPr>
        </a:p>
      </dgm:t>
    </dgm:pt>
    <dgm:pt modelId="{9BECFCF7-B0AF-624C-AD55-2F220A1C2E6F}">
      <dgm:prSet phldrT="[Text]" custT="1"/>
      <dgm:spPr/>
      <dgm:t>
        <a:bodyPr/>
        <a:lstStyle/>
        <a:p>
          <a:r>
            <a:rPr lang="en-US" sz="2800" b="1">
              <a:latin typeface="+mn-lt"/>
            </a:rPr>
            <a:t>Prompt</a:t>
          </a:r>
          <a:endParaRPr lang="en-US" sz="2800" b="1" dirty="0">
            <a:latin typeface="+mn-lt"/>
          </a:endParaRPr>
        </a:p>
      </dgm:t>
    </dgm:pt>
    <dgm:pt modelId="{A273BF1E-EFE8-EB45-BFB3-83AF3FA0E108}" type="parTrans" cxnId="{EE3AF701-625F-8845-BA6B-4E3C20EC0210}">
      <dgm:prSet/>
      <dgm:spPr/>
      <dgm:t>
        <a:bodyPr/>
        <a:lstStyle/>
        <a:p>
          <a:endParaRPr lang="en-US" sz="2800" b="1"/>
        </a:p>
      </dgm:t>
    </dgm:pt>
    <dgm:pt modelId="{8EE59149-ADE7-6A4E-937E-8C3739A22D03}" type="sibTrans" cxnId="{EE3AF701-625F-8845-BA6B-4E3C20EC0210}">
      <dgm:prSet custT="1"/>
      <dgm:spPr/>
      <dgm:t>
        <a:bodyPr/>
        <a:lstStyle/>
        <a:p>
          <a:endParaRPr lang="en-US" sz="2800" b="1">
            <a:latin typeface="+mn-lt"/>
          </a:endParaRPr>
        </a:p>
      </dgm:t>
    </dgm:pt>
    <dgm:pt modelId="{02655792-0024-2D4D-8DB6-10345FCB08FE}">
      <dgm:prSet phldrT="[Text]" custT="1"/>
      <dgm:spPr/>
      <dgm:t>
        <a:bodyPr/>
        <a:lstStyle/>
        <a:p>
          <a:r>
            <a:rPr lang="en-US" sz="2800" b="1">
              <a:latin typeface="+mn-lt"/>
            </a:rPr>
            <a:t>Monitor</a:t>
          </a:r>
          <a:endParaRPr lang="en-US" sz="2800" b="1" dirty="0">
            <a:latin typeface="+mn-lt"/>
          </a:endParaRPr>
        </a:p>
      </dgm:t>
    </dgm:pt>
    <dgm:pt modelId="{E23A8E98-1C44-E44E-AEC7-746238A17F3B}" type="parTrans" cxnId="{36A5AF73-D390-9D4F-B25F-FD58677A3A40}">
      <dgm:prSet/>
      <dgm:spPr/>
      <dgm:t>
        <a:bodyPr/>
        <a:lstStyle/>
        <a:p>
          <a:endParaRPr lang="en-US" sz="2800" b="1"/>
        </a:p>
      </dgm:t>
    </dgm:pt>
    <dgm:pt modelId="{E4966791-D171-AA47-9665-093C0FEE5FB8}" type="sibTrans" cxnId="{36A5AF73-D390-9D4F-B25F-FD58677A3A40}">
      <dgm:prSet custT="1"/>
      <dgm:spPr/>
      <dgm:t>
        <a:bodyPr/>
        <a:lstStyle/>
        <a:p>
          <a:endParaRPr lang="en-US" sz="2800" b="1">
            <a:latin typeface="+mn-lt"/>
          </a:endParaRPr>
        </a:p>
      </dgm:t>
    </dgm:pt>
    <dgm:pt modelId="{DFDF3E90-2D1F-C34A-87A4-D06D7D2CEDCF}">
      <dgm:prSet phldrT="[Text]" custT="1"/>
      <dgm:spPr/>
      <dgm:t>
        <a:bodyPr/>
        <a:lstStyle/>
        <a:p>
          <a:r>
            <a:rPr lang="en-US" sz="2800" b="1">
              <a:latin typeface="+mn-lt"/>
            </a:rPr>
            <a:t>Evaluate</a:t>
          </a:r>
          <a:endParaRPr lang="en-US" sz="2800" b="1" dirty="0">
            <a:latin typeface="+mn-lt"/>
          </a:endParaRPr>
        </a:p>
      </dgm:t>
    </dgm:pt>
    <dgm:pt modelId="{D6C7DEA4-9117-2043-BA96-91953B15A66E}" type="parTrans" cxnId="{F489DBC6-62AB-C64F-B63F-E48FA59D7F1D}">
      <dgm:prSet/>
      <dgm:spPr/>
      <dgm:t>
        <a:bodyPr/>
        <a:lstStyle/>
        <a:p>
          <a:endParaRPr lang="en-US" sz="2800" b="1"/>
        </a:p>
      </dgm:t>
    </dgm:pt>
    <dgm:pt modelId="{2B682932-7FB3-574E-BB1C-DF0D42B208F8}" type="sibTrans" cxnId="{F489DBC6-62AB-C64F-B63F-E48FA59D7F1D}">
      <dgm:prSet custT="1"/>
      <dgm:spPr/>
      <dgm:t>
        <a:bodyPr/>
        <a:lstStyle/>
        <a:p>
          <a:endParaRPr lang="en-US" sz="28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9BC1E8">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a:solidFill>
            <a:srgbClr val="A7ED5D"/>
          </a:solidFill>
        </a:ln>
        <a:effectLst>
          <a:glow rad="197653">
            <a:srgbClr val="A7ED5D"/>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2800" b="1" dirty="0">
              <a:latin typeface="+mn-lt"/>
            </a:rPr>
            <a:t>Define</a:t>
          </a:r>
        </a:p>
      </dgm:t>
    </dgm:pt>
    <dgm:pt modelId="{B594852D-1BD0-264B-A3C8-A203A63C6E41}" type="parTrans" cxnId="{26AC7920-62B3-0B40-B725-66222A224B24}">
      <dgm:prSet/>
      <dgm:spPr/>
      <dgm:t>
        <a:bodyPr/>
        <a:lstStyle/>
        <a:p>
          <a:endParaRPr lang="en-US" sz="2800" b="1"/>
        </a:p>
      </dgm:t>
    </dgm:pt>
    <dgm:pt modelId="{8CAF0C80-1805-E745-BB42-1823122BE073}" type="sibTrans" cxnId="{26AC7920-62B3-0B40-B725-66222A224B24}">
      <dgm:prSet custT="1"/>
      <dgm:spPr/>
      <dgm:t>
        <a:bodyPr/>
        <a:lstStyle/>
        <a:p>
          <a:endParaRPr lang="en-US" sz="2800" b="1">
            <a:latin typeface="+mn-lt"/>
          </a:endParaRPr>
        </a:p>
      </dgm:t>
    </dgm:pt>
    <dgm:pt modelId="{005FBD42-56C4-5D48-9C2A-F77CC46FC1D9}">
      <dgm:prSet phldrT="[Text]" custT="1"/>
      <dgm:spPr/>
      <dgm:t>
        <a:bodyPr/>
        <a:lstStyle/>
        <a:p>
          <a:r>
            <a:rPr lang="en-US" sz="2800" b="1">
              <a:latin typeface="+mn-lt"/>
            </a:rPr>
            <a:t>Teach</a:t>
          </a:r>
          <a:endParaRPr lang="en-US" sz="2800" b="1" dirty="0">
            <a:latin typeface="+mn-lt"/>
          </a:endParaRPr>
        </a:p>
      </dgm:t>
    </dgm:pt>
    <dgm:pt modelId="{60938429-D3B9-2041-910A-93AF0D162506}" type="parTrans" cxnId="{ECD2D7BD-3461-0B40-BA58-142F6B046E3B}">
      <dgm:prSet/>
      <dgm:spPr/>
      <dgm:t>
        <a:bodyPr/>
        <a:lstStyle/>
        <a:p>
          <a:endParaRPr lang="en-US" sz="2800" b="1"/>
        </a:p>
      </dgm:t>
    </dgm:pt>
    <dgm:pt modelId="{59CF6471-3DB6-3646-9934-E45E85E76492}" type="sibTrans" cxnId="{ECD2D7BD-3461-0B40-BA58-142F6B046E3B}">
      <dgm:prSet custT="1"/>
      <dgm:spPr/>
      <dgm:t>
        <a:bodyPr/>
        <a:lstStyle/>
        <a:p>
          <a:endParaRPr lang="en-US" sz="2800" b="1">
            <a:latin typeface="+mn-lt"/>
          </a:endParaRPr>
        </a:p>
      </dgm:t>
    </dgm:pt>
    <dgm:pt modelId="{9BECFCF7-B0AF-624C-AD55-2F220A1C2E6F}">
      <dgm:prSet phldrT="[Text]" custT="1"/>
      <dgm:spPr/>
      <dgm:t>
        <a:bodyPr/>
        <a:lstStyle/>
        <a:p>
          <a:r>
            <a:rPr lang="en-US" sz="2800" b="1">
              <a:latin typeface="+mn-lt"/>
            </a:rPr>
            <a:t>Prompt</a:t>
          </a:r>
          <a:endParaRPr lang="en-US" sz="2800" b="1" dirty="0">
            <a:latin typeface="+mn-lt"/>
          </a:endParaRPr>
        </a:p>
      </dgm:t>
    </dgm:pt>
    <dgm:pt modelId="{A273BF1E-EFE8-EB45-BFB3-83AF3FA0E108}" type="parTrans" cxnId="{EE3AF701-625F-8845-BA6B-4E3C20EC0210}">
      <dgm:prSet/>
      <dgm:spPr/>
      <dgm:t>
        <a:bodyPr/>
        <a:lstStyle/>
        <a:p>
          <a:endParaRPr lang="en-US" sz="2800" b="1"/>
        </a:p>
      </dgm:t>
    </dgm:pt>
    <dgm:pt modelId="{8EE59149-ADE7-6A4E-937E-8C3739A22D03}" type="sibTrans" cxnId="{EE3AF701-625F-8845-BA6B-4E3C20EC0210}">
      <dgm:prSet custT="1"/>
      <dgm:spPr/>
      <dgm:t>
        <a:bodyPr/>
        <a:lstStyle/>
        <a:p>
          <a:endParaRPr lang="en-US" sz="2800" b="1">
            <a:latin typeface="+mn-lt"/>
          </a:endParaRPr>
        </a:p>
      </dgm:t>
    </dgm:pt>
    <dgm:pt modelId="{02655792-0024-2D4D-8DB6-10345FCB08FE}">
      <dgm:prSet phldrT="[Text]" custT="1"/>
      <dgm:spPr/>
      <dgm:t>
        <a:bodyPr/>
        <a:lstStyle/>
        <a:p>
          <a:r>
            <a:rPr lang="en-US" sz="2800" b="1">
              <a:latin typeface="+mn-lt"/>
            </a:rPr>
            <a:t>Monitor</a:t>
          </a:r>
          <a:endParaRPr lang="en-US" sz="2800" b="1" dirty="0">
            <a:latin typeface="+mn-lt"/>
          </a:endParaRPr>
        </a:p>
      </dgm:t>
    </dgm:pt>
    <dgm:pt modelId="{E23A8E98-1C44-E44E-AEC7-746238A17F3B}" type="parTrans" cxnId="{36A5AF73-D390-9D4F-B25F-FD58677A3A40}">
      <dgm:prSet/>
      <dgm:spPr/>
      <dgm:t>
        <a:bodyPr/>
        <a:lstStyle/>
        <a:p>
          <a:endParaRPr lang="en-US" sz="2800" b="1"/>
        </a:p>
      </dgm:t>
    </dgm:pt>
    <dgm:pt modelId="{E4966791-D171-AA47-9665-093C0FEE5FB8}" type="sibTrans" cxnId="{36A5AF73-D390-9D4F-B25F-FD58677A3A40}">
      <dgm:prSet custT="1"/>
      <dgm:spPr/>
      <dgm:t>
        <a:bodyPr/>
        <a:lstStyle/>
        <a:p>
          <a:endParaRPr lang="en-US" sz="2800" b="1">
            <a:latin typeface="+mn-lt"/>
          </a:endParaRPr>
        </a:p>
      </dgm:t>
    </dgm:pt>
    <dgm:pt modelId="{DFDF3E90-2D1F-C34A-87A4-D06D7D2CEDCF}">
      <dgm:prSet phldrT="[Text]" custT="1"/>
      <dgm:spPr/>
      <dgm:t>
        <a:bodyPr/>
        <a:lstStyle/>
        <a:p>
          <a:r>
            <a:rPr lang="en-US" sz="2800" b="1">
              <a:latin typeface="+mn-lt"/>
            </a:rPr>
            <a:t>Evaluate</a:t>
          </a:r>
          <a:endParaRPr lang="en-US" sz="2800" b="1" dirty="0">
            <a:latin typeface="+mn-lt"/>
          </a:endParaRPr>
        </a:p>
      </dgm:t>
    </dgm:pt>
    <dgm:pt modelId="{D6C7DEA4-9117-2043-BA96-91953B15A66E}" type="parTrans" cxnId="{F489DBC6-62AB-C64F-B63F-E48FA59D7F1D}">
      <dgm:prSet/>
      <dgm:spPr/>
      <dgm:t>
        <a:bodyPr/>
        <a:lstStyle/>
        <a:p>
          <a:endParaRPr lang="en-US" sz="2800" b="1"/>
        </a:p>
      </dgm:t>
    </dgm:pt>
    <dgm:pt modelId="{2B682932-7FB3-574E-BB1C-DF0D42B208F8}" type="sibTrans" cxnId="{F489DBC6-62AB-C64F-B63F-E48FA59D7F1D}">
      <dgm:prSet custT="1"/>
      <dgm:spPr/>
      <dgm:t>
        <a:bodyPr/>
        <a:lstStyle/>
        <a:p>
          <a:endParaRPr lang="en-US" sz="28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3200" b="1">
              <a:latin typeface="+mn-lt"/>
            </a:rPr>
            <a:t>Define</a:t>
          </a:r>
          <a:endParaRPr lang="en-US" sz="3200" b="1" dirty="0">
            <a:latin typeface="+mn-lt"/>
          </a:endParaRPr>
        </a:p>
      </dgm:t>
    </dgm:pt>
    <dgm:pt modelId="{B594852D-1BD0-264B-A3C8-A203A63C6E41}" type="parTrans" cxnId="{26AC7920-62B3-0B40-B725-66222A224B24}">
      <dgm:prSet/>
      <dgm:spPr/>
      <dgm:t>
        <a:bodyPr/>
        <a:lstStyle/>
        <a:p>
          <a:endParaRPr lang="en-US" sz="3200" b="1"/>
        </a:p>
      </dgm:t>
    </dgm:pt>
    <dgm:pt modelId="{8CAF0C80-1805-E745-BB42-1823122BE073}" type="sibTrans" cxnId="{26AC7920-62B3-0B40-B725-66222A224B24}">
      <dgm:prSet custT="1"/>
      <dgm:spPr/>
      <dgm:t>
        <a:bodyPr/>
        <a:lstStyle/>
        <a:p>
          <a:endParaRPr lang="en-US" sz="3200" b="1">
            <a:latin typeface="+mn-lt"/>
          </a:endParaRPr>
        </a:p>
      </dgm:t>
    </dgm:pt>
    <dgm:pt modelId="{005FBD42-56C4-5D48-9C2A-F77CC46FC1D9}">
      <dgm:prSet phldrT="[Text]" custT="1"/>
      <dgm:spPr/>
      <dgm:t>
        <a:bodyPr/>
        <a:lstStyle/>
        <a:p>
          <a:r>
            <a:rPr lang="en-US" sz="3200" b="1">
              <a:latin typeface="+mn-lt"/>
            </a:rPr>
            <a:t>Teach</a:t>
          </a:r>
          <a:endParaRPr lang="en-US" sz="3200" b="1" dirty="0">
            <a:latin typeface="+mn-lt"/>
          </a:endParaRPr>
        </a:p>
      </dgm:t>
    </dgm:pt>
    <dgm:pt modelId="{60938429-D3B9-2041-910A-93AF0D162506}" type="parTrans" cxnId="{ECD2D7BD-3461-0B40-BA58-142F6B046E3B}">
      <dgm:prSet/>
      <dgm:spPr/>
      <dgm:t>
        <a:bodyPr/>
        <a:lstStyle/>
        <a:p>
          <a:endParaRPr lang="en-US" sz="3200" b="1"/>
        </a:p>
      </dgm:t>
    </dgm:pt>
    <dgm:pt modelId="{59CF6471-3DB6-3646-9934-E45E85E76492}" type="sibTrans" cxnId="{ECD2D7BD-3461-0B40-BA58-142F6B046E3B}">
      <dgm:prSet custT="1"/>
      <dgm:spPr/>
      <dgm:t>
        <a:bodyPr/>
        <a:lstStyle/>
        <a:p>
          <a:endParaRPr lang="en-US" sz="3200" b="1">
            <a:latin typeface="+mn-lt"/>
          </a:endParaRPr>
        </a:p>
      </dgm:t>
    </dgm:pt>
    <dgm:pt modelId="{9BECFCF7-B0AF-624C-AD55-2F220A1C2E6F}">
      <dgm:prSet phldrT="[Text]" custT="1"/>
      <dgm:spPr/>
      <dgm:t>
        <a:bodyPr/>
        <a:lstStyle/>
        <a:p>
          <a:r>
            <a:rPr lang="en-US" sz="3200" b="1">
              <a:latin typeface="+mn-lt"/>
            </a:rPr>
            <a:t>Prompt</a:t>
          </a:r>
          <a:endParaRPr lang="en-US" sz="3200" b="1" dirty="0">
            <a:latin typeface="+mn-lt"/>
          </a:endParaRPr>
        </a:p>
      </dgm:t>
    </dgm:pt>
    <dgm:pt modelId="{A273BF1E-EFE8-EB45-BFB3-83AF3FA0E108}" type="parTrans" cxnId="{EE3AF701-625F-8845-BA6B-4E3C20EC0210}">
      <dgm:prSet/>
      <dgm:spPr/>
      <dgm:t>
        <a:bodyPr/>
        <a:lstStyle/>
        <a:p>
          <a:endParaRPr lang="en-US" sz="3200" b="1"/>
        </a:p>
      </dgm:t>
    </dgm:pt>
    <dgm:pt modelId="{8EE59149-ADE7-6A4E-937E-8C3739A22D03}" type="sibTrans" cxnId="{EE3AF701-625F-8845-BA6B-4E3C20EC0210}">
      <dgm:prSet custT="1"/>
      <dgm:spPr/>
      <dgm:t>
        <a:bodyPr/>
        <a:lstStyle/>
        <a:p>
          <a:endParaRPr lang="en-US" sz="3200" b="1">
            <a:latin typeface="+mn-lt"/>
          </a:endParaRPr>
        </a:p>
      </dgm:t>
    </dgm:pt>
    <dgm:pt modelId="{02655792-0024-2D4D-8DB6-10345FCB08FE}">
      <dgm:prSet phldrT="[Text]" custT="1"/>
      <dgm:spPr/>
      <dgm:t>
        <a:bodyPr/>
        <a:lstStyle/>
        <a:p>
          <a:r>
            <a:rPr lang="en-US" sz="3200" b="1">
              <a:latin typeface="+mn-lt"/>
            </a:rPr>
            <a:t>Monitor</a:t>
          </a:r>
          <a:endParaRPr lang="en-US" sz="3200" b="1" dirty="0">
            <a:latin typeface="+mn-lt"/>
          </a:endParaRPr>
        </a:p>
      </dgm:t>
    </dgm:pt>
    <dgm:pt modelId="{E23A8E98-1C44-E44E-AEC7-746238A17F3B}" type="parTrans" cxnId="{36A5AF73-D390-9D4F-B25F-FD58677A3A40}">
      <dgm:prSet/>
      <dgm:spPr/>
      <dgm:t>
        <a:bodyPr/>
        <a:lstStyle/>
        <a:p>
          <a:endParaRPr lang="en-US" sz="3200" b="1"/>
        </a:p>
      </dgm:t>
    </dgm:pt>
    <dgm:pt modelId="{E4966791-D171-AA47-9665-093C0FEE5FB8}" type="sibTrans" cxnId="{36A5AF73-D390-9D4F-B25F-FD58677A3A40}">
      <dgm:prSet custT="1"/>
      <dgm:spPr/>
      <dgm:t>
        <a:bodyPr/>
        <a:lstStyle/>
        <a:p>
          <a:endParaRPr lang="en-US" sz="3200" b="1">
            <a:latin typeface="+mn-lt"/>
          </a:endParaRPr>
        </a:p>
      </dgm:t>
    </dgm:pt>
    <dgm:pt modelId="{DFDF3E90-2D1F-C34A-87A4-D06D7D2CEDCF}">
      <dgm:prSet phldrT="[Text]" custT="1"/>
      <dgm:spPr/>
      <dgm:t>
        <a:bodyPr/>
        <a:lstStyle/>
        <a:p>
          <a:r>
            <a:rPr lang="en-US" sz="3200" b="1">
              <a:latin typeface="+mn-lt"/>
            </a:rPr>
            <a:t>Evaluate</a:t>
          </a:r>
          <a:endParaRPr lang="en-US" sz="3200" b="1" dirty="0">
            <a:latin typeface="+mn-lt"/>
          </a:endParaRPr>
        </a:p>
      </dgm:t>
    </dgm:pt>
    <dgm:pt modelId="{D6C7DEA4-9117-2043-BA96-91953B15A66E}" type="parTrans" cxnId="{F489DBC6-62AB-C64F-B63F-E48FA59D7F1D}">
      <dgm:prSet/>
      <dgm:spPr/>
      <dgm:t>
        <a:bodyPr/>
        <a:lstStyle/>
        <a:p>
          <a:endParaRPr lang="en-US" sz="3200" b="1"/>
        </a:p>
      </dgm:t>
    </dgm:pt>
    <dgm:pt modelId="{2B682932-7FB3-574E-BB1C-DF0D42B208F8}" type="sibTrans" cxnId="{F489DBC6-62AB-C64F-B63F-E48FA59D7F1D}">
      <dgm:prSet custT="1"/>
      <dgm:spPr/>
      <dgm:t>
        <a:bodyPr/>
        <a:lstStyle/>
        <a:p>
          <a:endParaRPr lang="en-US" sz="32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2726C6A-D544-4102-A42C-A41ED085D899}" type="doc">
      <dgm:prSet loTypeId="urn:microsoft.com/office/officeart/2005/8/layout/lProcess1" loCatId="process" qsTypeId="urn:microsoft.com/office/officeart/2005/8/quickstyle/simple1" qsCatId="simple" csTypeId="urn:microsoft.com/office/officeart/2005/8/colors/accent4_1" csCatId="accent4" phldr="1"/>
      <dgm:spPr/>
      <dgm:t>
        <a:bodyPr/>
        <a:lstStyle/>
        <a:p>
          <a:endParaRPr lang="en-US"/>
        </a:p>
      </dgm:t>
    </dgm:pt>
    <dgm:pt modelId="{154075F4-4438-451B-B4DF-6773AA8790EA}">
      <dgm:prSet phldrT="[Text]" phldr="0" custT="1"/>
      <dgm:spPr/>
      <dgm:t>
        <a:bodyPr/>
        <a:lstStyle/>
        <a:p>
          <a:pPr rtl="0"/>
          <a:r>
            <a:rPr lang="en-US" sz="2400" dirty="0"/>
            <a:t>Ask students about the purpose of expectations.</a:t>
          </a:r>
        </a:p>
      </dgm:t>
    </dgm:pt>
    <dgm:pt modelId="{85655807-0A4F-44FB-B644-9F92CBEC9509}" type="parTrans" cxnId="{F283C96C-5DE0-4035-8B8E-8D7D800E2480}">
      <dgm:prSet/>
      <dgm:spPr/>
      <dgm:t>
        <a:bodyPr/>
        <a:lstStyle/>
        <a:p>
          <a:endParaRPr lang="en-US" sz="2400"/>
        </a:p>
      </dgm:t>
    </dgm:pt>
    <dgm:pt modelId="{8C998AF4-5B69-4EC4-BBCD-0808C8A6DD25}" type="sibTrans" cxnId="{F283C96C-5DE0-4035-8B8E-8D7D800E2480}">
      <dgm:prSet/>
      <dgm:spPr/>
      <dgm:t>
        <a:bodyPr/>
        <a:lstStyle/>
        <a:p>
          <a:endParaRPr lang="en-US" sz="2400"/>
        </a:p>
      </dgm:t>
    </dgm:pt>
    <dgm:pt modelId="{47BDD3BB-5342-4D08-B772-ECFC2F3C7B34}">
      <dgm:prSet phldrT="[Text]" phldr="0" custT="1"/>
      <dgm:spPr/>
      <dgm:t>
        <a:bodyPr/>
        <a:lstStyle/>
        <a:p>
          <a:pPr rtl="0"/>
          <a:r>
            <a:rPr lang="en-US" sz="2400" dirty="0"/>
            <a:t>Ask students to write down multiple examples of how their friends expect them to behave. </a:t>
          </a:r>
        </a:p>
      </dgm:t>
    </dgm:pt>
    <dgm:pt modelId="{10FBFE67-69FE-4DB4-B755-D7F23E60E337}" type="parTrans" cxnId="{758F3DBC-462E-403A-ADD6-A2EFDA1FAAD9}">
      <dgm:prSet/>
      <dgm:spPr/>
      <dgm:t>
        <a:bodyPr/>
        <a:lstStyle/>
        <a:p>
          <a:endParaRPr lang="en-US" sz="2400"/>
        </a:p>
      </dgm:t>
    </dgm:pt>
    <dgm:pt modelId="{430A595C-D055-4F8C-BD27-0874EECD4E83}" type="sibTrans" cxnId="{758F3DBC-462E-403A-ADD6-A2EFDA1FAAD9}">
      <dgm:prSet/>
      <dgm:spPr/>
      <dgm:t>
        <a:bodyPr/>
        <a:lstStyle/>
        <a:p>
          <a:endParaRPr lang="en-US" sz="2400"/>
        </a:p>
      </dgm:t>
    </dgm:pt>
    <dgm:pt modelId="{4444E991-BE4C-4557-BCEB-B157301C4B88}">
      <dgm:prSet phldrT="[Text]" phldr="0" custT="1"/>
      <dgm:spPr/>
      <dgm:t>
        <a:bodyPr/>
        <a:lstStyle/>
        <a:p>
          <a:pPr rtl="0"/>
          <a:r>
            <a:rPr lang="en-US" sz="2400" dirty="0"/>
            <a:t>Ask students to share similarities and differences in expectations across settings.</a:t>
          </a:r>
        </a:p>
      </dgm:t>
    </dgm:pt>
    <dgm:pt modelId="{495B7ABB-73D5-47F9-9C64-3350607E6B4A}" type="parTrans" cxnId="{E060D07C-AB4F-4132-A5B2-E50ABA3261DF}">
      <dgm:prSet/>
      <dgm:spPr/>
      <dgm:t>
        <a:bodyPr/>
        <a:lstStyle/>
        <a:p>
          <a:endParaRPr lang="en-US" sz="2400"/>
        </a:p>
      </dgm:t>
    </dgm:pt>
    <dgm:pt modelId="{63BD751F-89C1-471E-AAC5-1EF1478D0704}" type="sibTrans" cxnId="{E060D07C-AB4F-4132-A5B2-E50ABA3261DF}">
      <dgm:prSet/>
      <dgm:spPr/>
      <dgm:t>
        <a:bodyPr/>
        <a:lstStyle/>
        <a:p>
          <a:endParaRPr lang="en-US" sz="2400"/>
        </a:p>
      </dgm:t>
    </dgm:pt>
    <dgm:pt modelId="{1EC9C2E8-D3A5-4C1C-9C04-65C4130B5201}">
      <dgm:prSet phldr="0" custT="1"/>
      <dgm:spPr/>
      <dgm:t>
        <a:bodyPr/>
        <a:lstStyle/>
        <a:p>
          <a:pPr rtl="0"/>
          <a:r>
            <a:rPr lang="en-US" sz="2400" dirty="0"/>
            <a:t>Review the school-wide expectations and specific examples with students.</a:t>
          </a:r>
        </a:p>
      </dgm:t>
    </dgm:pt>
    <dgm:pt modelId="{BCD17C62-B6ED-4B05-BE2F-EF69BEC0CBF8}" type="parTrans" cxnId="{EBA5C43C-AAD8-44C1-A2C1-FA453ACEE6D4}">
      <dgm:prSet/>
      <dgm:spPr/>
      <dgm:t>
        <a:bodyPr/>
        <a:lstStyle/>
        <a:p>
          <a:endParaRPr lang="en-US" sz="2400"/>
        </a:p>
      </dgm:t>
    </dgm:pt>
    <dgm:pt modelId="{FC682C51-7AB0-41B8-B5F2-F828D2B7CD31}" type="sibTrans" cxnId="{EBA5C43C-AAD8-44C1-A2C1-FA453ACEE6D4}">
      <dgm:prSet/>
      <dgm:spPr/>
      <dgm:t>
        <a:bodyPr/>
        <a:lstStyle/>
        <a:p>
          <a:endParaRPr lang="en-US" sz="2400"/>
        </a:p>
      </dgm:t>
    </dgm:pt>
    <dgm:pt modelId="{EA07E314-72E3-4D7C-9E7F-7B2089E5346B}">
      <dgm:prSet phldr="0" custT="1"/>
      <dgm:spPr/>
      <dgm:t>
        <a:bodyPr/>
        <a:lstStyle/>
        <a:p>
          <a:pPr rtl="0"/>
          <a:r>
            <a:rPr lang="en-US" sz="2400" dirty="0"/>
            <a:t>Ask students to write down multiple examples of following each of the expectations at home. </a:t>
          </a:r>
        </a:p>
      </dgm:t>
    </dgm:pt>
    <dgm:pt modelId="{1781B035-40DA-4204-A8CE-25DB1104C7A5}" type="parTrans" cxnId="{0E4A5C83-E67E-4AB9-AB9B-235F1D848869}">
      <dgm:prSet/>
      <dgm:spPr/>
      <dgm:t>
        <a:bodyPr/>
        <a:lstStyle/>
        <a:p>
          <a:endParaRPr lang="en-US" sz="2400"/>
        </a:p>
      </dgm:t>
    </dgm:pt>
    <dgm:pt modelId="{10AE438D-F3F6-4F8A-A00A-C9C5D7DAFC29}" type="sibTrans" cxnId="{0E4A5C83-E67E-4AB9-AB9B-235F1D848869}">
      <dgm:prSet/>
      <dgm:spPr/>
      <dgm:t>
        <a:bodyPr/>
        <a:lstStyle/>
        <a:p>
          <a:endParaRPr lang="en-US" sz="2400"/>
        </a:p>
      </dgm:t>
    </dgm:pt>
    <dgm:pt modelId="{3FF49643-17C3-408F-92EE-E329E315950D}">
      <dgm:prSet phldr="0" custT="1"/>
      <dgm:spPr/>
      <dgm:t>
        <a:bodyPr/>
        <a:lstStyle/>
        <a:p>
          <a:pPr>
            <a:buFont typeface="+mj-lt"/>
            <a:buAutoNum type="arabicPeriod"/>
          </a:pPr>
          <a:r>
            <a:rPr lang="en-US" sz="2400" dirty="0"/>
            <a:t>Have students turn in matrices for staff review. </a:t>
          </a:r>
          <a:endParaRPr lang="en-US" sz="2400" dirty="0">
            <a:latin typeface="Arial"/>
          </a:endParaRPr>
        </a:p>
      </dgm:t>
    </dgm:pt>
    <dgm:pt modelId="{7CB691CC-F4F6-43C7-8013-5F1489EEDA44}" type="parTrans" cxnId="{CF34AD1F-583F-4F1A-A888-C875FA8F3C6F}">
      <dgm:prSet/>
      <dgm:spPr/>
      <dgm:t>
        <a:bodyPr/>
        <a:lstStyle/>
        <a:p>
          <a:endParaRPr lang="en-US" sz="2400"/>
        </a:p>
      </dgm:t>
    </dgm:pt>
    <dgm:pt modelId="{1157FC4C-B104-4249-A447-7AD9CDB14A81}" type="sibTrans" cxnId="{CF34AD1F-583F-4F1A-A888-C875FA8F3C6F}">
      <dgm:prSet/>
      <dgm:spPr/>
      <dgm:t>
        <a:bodyPr/>
        <a:lstStyle/>
        <a:p>
          <a:endParaRPr lang="en-US" sz="2400"/>
        </a:p>
      </dgm:t>
    </dgm:pt>
    <dgm:pt modelId="{A8387BD7-4976-4AF0-8605-91292B1BF63A}">
      <dgm:prSet phldr="0" custT="1"/>
      <dgm:spPr/>
      <dgm:t>
        <a:bodyPr/>
        <a:lstStyle/>
        <a:p>
          <a:pPr>
            <a:buFont typeface="+mj-lt"/>
            <a:buAutoNum type="arabicPeriod"/>
          </a:pPr>
          <a:r>
            <a:rPr lang="en-US" sz="2400" dirty="0"/>
            <a:t>Return the matrices to students for their personal reference.</a:t>
          </a:r>
          <a:endParaRPr lang="en-US" sz="2400" dirty="0">
            <a:latin typeface="Arial"/>
          </a:endParaRPr>
        </a:p>
      </dgm:t>
    </dgm:pt>
    <dgm:pt modelId="{25B1BA35-0F1D-4EAE-9FA4-DDB50975E2C3}" type="parTrans" cxnId="{9038BBAC-308F-4549-9107-6283154CEA4B}">
      <dgm:prSet/>
      <dgm:spPr/>
      <dgm:t>
        <a:bodyPr/>
        <a:lstStyle/>
        <a:p>
          <a:endParaRPr lang="en-US" sz="2400"/>
        </a:p>
      </dgm:t>
    </dgm:pt>
    <dgm:pt modelId="{70B636EC-5F06-4D12-A49F-0CEF082B44C9}" type="sibTrans" cxnId="{9038BBAC-308F-4549-9107-6283154CEA4B}">
      <dgm:prSet/>
      <dgm:spPr/>
      <dgm:t>
        <a:bodyPr/>
        <a:lstStyle/>
        <a:p>
          <a:endParaRPr lang="en-US" sz="2400"/>
        </a:p>
      </dgm:t>
    </dgm:pt>
    <dgm:pt modelId="{0CF7CC9B-D1E0-4BD9-B352-97E185197268}" type="pres">
      <dgm:prSet presAssocID="{D2726C6A-D544-4102-A42C-A41ED085D899}" presName="Name0" presStyleCnt="0">
        <dgm:presLayoutVars>
          <dgm:dir/>
          <dgm:animLvl val="lvl"/>
          <dgm:resizeHandles val="exact"/>
        </dgm:presLayoutVars>
      </dgm:prSet>
      <dgm:spPr/>
    </dgm:pt>
    <dgm:pt modelId="{494C1DFD-CBD2-4ECE-9E31-7AEDFDB39C08}" type="pres">
      <dgm:prSet presAssocID="{154075F4-4438-451B-B4DF-6773AA8790EA}" presName="vertFlow" presStyleCnt="0"/>
      <dgm:spPr/>
    </dgm:pt>
    <dgm:pt modelId="{3ED84B05-541A-4B63-B9B2-8377CA05902E}" type="pres">
      <dgm:prSet presAssocID="{154075F4-4438-451B-B4DF-6773AA8790EA}" presName="header" presStyleLbl="node1" presStyleIdx="0" presStyleCnt="1" custScaleX="281138"/>
      <dgm:spPr/>
    </dgm:pt>
    <dgm:pt modelId="{F9F8982C-2331-4CC7-BE89-2F4454D4B45A}" type="pres">
      <dgm:prSet presAssocID="{BCD17C62-B6ED-4B05-BE2F-EF69BEC0CBF8}" presName="parTrans" presStyleLbl="sibTrans2D1" presStyleIdx="0" presStyleCnt="6"/>
      <dgm:spPr/>
    </dgm:pt>
    <dgm:pt modelId="{F4297221-B61A-4C76-A5B6-32D6DD1DAF6F}" type="pres">
      <dgm:prSet presAssocID="{1EC9C2E8-D3A5-4C1C-9C04-65C4130B5201}" presName="child" presStyleLbl="alignAccFollowNode1" presStyleIdx="0" presStyleCnt="6" custScaleX="281138">
        <dgm:presLayoutVars>
          <dgm:chMax val="0"/>
          <dgm:bulletEnabled val="1"/>
        </dgm:presLayoutVars>
      </dgm:prSet>
      <dgm:spPr/>
    </dgm:pt>
    <dgm:pt modelId="{5B48A81B-51BB-48D4-B884-CD1F063817BC}" type="pres">
      <dgm:prSet presAssocID="{FC682C51-7AB0-41B8-B5F2-F828D2B7CD31}" presName="sibTrans" presStyleLbl="sibTrans2D1" presStyleIdx="1" presStyleCnt="6"/>
      <dgm:spPr/>
    </dgm:pt>
    <dgm:pt modelId="{FF0652E8-D19E-4516-ACA4-A7C318D25319}" type="pres">
      <dgm:prSet presAssocID="{EA07E314-72E3-4D7C-9E7F-7B2089E5346B}" presName="child" presStyleLbl="alignAccFollowNode1" presStyleIdx="1" presStyleCnt="6" custScaleX="281138">
        <dgm:presLayoutVars>
          <dgm:chMax val="0"/>
          <dgm:bulletEnabled val="1"/>
        </dgm:presLayoutVars>
      </dgm:prSet>
      <dgm:spPr/>
    </dgm:pt>
    <dgm:pt modelId="{14E75A21-65E5-4CB3-ADB5-07DD2ECA4CCA}" type="pres">
      <dgm:prSet presAssocID="{10AE438D-F3F6-4F8A-A00A-C9C5D7DAFC29}" presName="sibTrans" presStyleLbl="sibTrans2D1" presStyleIdx="2" presStyleCnt="6"/>
      <dgm:spPr/>
    </dgm:pt>
    <dgm:pt modelId="{05251B9E-F30B-499D-AB25-5F0A1D15BC30}" type="pres">
      <dgm:prSet presAssocID="{47BDD3BB-5342-4D08-B772-ECFC2F3C7B34}" presName="child" presStyleLbl="alignAccFollowNode1" presStyleIdx="2" presStyleCnt="6" custScaleX="281138">
        <dgm:presLayoutVars>
          <dgm:chMax val="0"/>
          <dgm:bulletEnabled val="1"/>
        </dgm:presLayoutVars>
      </dgm:prSet>
      <dgm:spPr/>
    </dgm:pt>
    <dgm:pt modelId="{57D27208-32D6-4AE0-85C6-EEB7BD581324}" type="pres">
      <dgm:prSet presAssocID="{430A595C-D055-4F8C-BD27-0874EECD4E83}" presName="sibTrans" presStyleLbl="sibTrans2D1" presStyleIdx="3" presStyleCnt="6"/>
      <dgm:spPr/>
    </dgm:pt>
    <dgm:pt modelId="{8797DCE0-FE08-4573-9555-0046F976EF69}" type="pres">
      <dgm:prSet presAssocID="{4444E991-BE4C-4557-BCEB-B157301C4B88}" presName="child" presStyleLbl="alignAccFollowNode1" presStyleIdx="3" presStyleCnt="6" custScaleX="281138">
        <dgm:presLayoutVars>
          <dgm:chMax val="0"/>
          <dgm:bulletEnabled val="1"/>
        </dgm:presLayoutVars>
      </dgm:prSet>
      <dgm:spPr/>
    </dgm:pt>
    <dgm:pt modelId="{2AE07196-69D3-4402-85A3-7F9DD9BF28A9}" type="pres">
      <dgm:prSet presAssocID="{63BD751F-89C1-471E-AAC5-1EF1478D0704}" presName="sibTrans" presStyleLbl="sibTrans2D1" presStyleIdx="4" presStyleCnt="6"/>
      <dgm:spPr/>
    </dgm:pt>
    <dgm:pt modelId="{EF7496CC-C741-45A7-BD70-0D0699E8C3F4}" type="pres">
      <dgm:prSet presAssocID="{3FF49643-17C3-408F-92EE-E329E315950D}" presName="child" presStyleLbl="alignAccFollowNode1" presStyleIdx="4" presStyleCnt="6" custScaleX="281138">
        <dgm:presLayoutVars>
          <dgm:chMax val="0"/>
          <dgm:bulletEnabled val="1"/>
        </dgm:presLayoutVars>
      </dgm:prSet>
      <dgm:spPr/>
    </dgm:pt>
    <dgm:pt modelId="{7095CEA9-4F93-49F3-A038-2959874A4AB1}" type="pres">
      <dgm:prSet presAssocID="{1157FC4C-B104-4249-A447-7AD9CDB14A81}" presName="sibTrans" presStyleLbl="sibTrans2D1" presStyleIdx="5" presStyleCnt="6"/>
      <dgm:spPr/>
    </dgm:pt>
    <dgm:pt modelId="{6D525895-7A01-4A7A-B62B-B2B3EEC5DE3C}" type="pres">
      <dgm:prSet presAssocID="{A8387BD7-4976-4AF0-8605-91292B1BF63A}" presName="child" presStyleLbl="alignAccFollowNode1" presStyleIdx="5" presStyleCnt="6" custScaleX="281138">
        <dgm:presLayoutVars>
          <dgm:chMax val="0"/>
          <dgm:bulletEnabled val="1"/>
        </dgm:presLayoutVars>
      </dgm:prSet>
      <dgm:spPr/>
    </dgm:pt>
  </dgm:ptLst>
  <dgm:cxnLst>
    <dgm:cxn modelId="{969B4318-993C-40CE-AA5D-1026FCA0323A}" type="presOf" srcId="{47BDD3BB-5342-4D08-B772-ECFC2F3C7B34}" destId="{05251B9E-F30B-499D-AB25-5F0A1D15BC30}" srcOrd="0" destOrd="0" presId="urn:microsoft.com/office/officeart/2005/8/layout/lProcess1"/>
    <dgm:cxn modelId="{CF34AD1F-583F-4F1A-A888-C875FA8F3C6F}" srcId="{154075F4-4438-451B-B4DF-6773AA8790EA}" destId="{3FF49643-17C3-408F-92EE-E329E315950D}" srcOrd="4" destOrd="0" parTransId="{7CB691CC-F4F6-43C7-8013-5F1489EEDA44}" sibTransId="{1157FC4C-B104-4249-A447-7AD9CDB14A81}"/>
    <dgm:cxn modelId="{EBA5C43C-AAD8-44C1-A2C1-FA453ACEE6D4}" srcId="{154075F4-4438-451B-B4DF-6773AA8790EA}" destId="{1EC9C2E8-D3A5-4C1C-9C04-65C4130B5201}" srcOrd="0" destOrd="0" parTransId="{BCD17C62-B6ED-4B05-BE2F-EF69BEC0CBF8}" sibTransId="{FC682C51-7AB0-41B8-B5F2-F828D2B7CD31}"/>
    <dgm:cxn modelId="{96A51D4D-74B9-4655-87F9-A2F1EA274AD2}" type="presOf" srcId="{BCD17C62-B6ED-4B05-BE2F-EF69BEC0CBF8}" destId="{F9F8982C-2331-4CC7-BE89-2F4454D4B45A}" srcOrd="0" destOrd="0" presId="urn:microsoft.com/office/officeart/2005/8/layout/lProcess1"/>
    <dgm:cxn modelId="{21EE2F58-6AB2-404B-87F8-D009F3086432}" type="presOf" srcId="{FC682C51-7AB0-41B8-B5F2-F828D2B7CD31}" destId="{5B48A81B-51BB-48D4-B884-CD1F063817BC}" srcOrd="0" destOrd="0" presId="urn:microsoft.com/office/officeart/2005/8/layout/lProcess1"/>
    <dgm:cxn modelId="{045FAA66-07CA-4660-B270-B2659DEEB8E9}" type="presOf" srcId="{4444E991-BE4C-4557-BCEB-B157301C4B88}" destId="{8797DCE0-FE08-4573-9555-0046F976EF69}" srcOrd="0" destOrd="0" presId="urn:microsoft.com/office/officeart/2005/8/layout/lProcess1"/>
    <dgm:cxn modelId="{5B52C467-F69D-41CC-8C2E-17801B883A33}" type="presOf" srcId="{63BD751F-89C1-471E-AAC5-1EF1478D0704}" destId="{2AE07196-69D3-4402-85A3-7F9DD9BF28A9}" srcOrd="0" destOrd="0" presId="urn:microsoft.com/office/officeart/2005/8/layout/lProcess1"/>
    <dgm:cxn modelId="{B01D2169-6C6E-44D6-84D3-41F5E682CDBF}" type="presOf" srcId="{1157FC4C-B104-4249-A447-7AD9CDB14A81}" destId="{7095CEA9-4F93-49F3-A038-2959874A4AB1}" srcOrd="0" destOrd="0" presId="urn:microsoft.com/office/officeart/2005/8/layout/lProcess1"/>
    <dgm:cxn modelId="{F283C96C-5DE0-4035-8B8E-8D7D800E2480}" srcId="{D2726C6A-D544-4102-A42C-A41ED085D899}" destId="{154075F4-4438-451B-B4DF-6773AA8790EA}" srcOrd="0" destOrd="0" parTransId="{85655807-0A4F-44FB-B644-9F92CBEC9509}" sibTransId="{8C998AF4-5B69-4EC4-BBCD-0808C8A6DD25}"/>
    <dgm:cxn modelId="{E060D07C-AB4F-4132-A5B2-E50ABA3261DF}" srcId="{154075F4-4438-451B-B4DF-6773AA8790EA}" destId="{4444E991-BE4C-4557-BCEB-B157301C4B88}" srcOrd="3" destOrd="0" parTransId="{495B7ABB-73D5-47F9-9C64-3350607E6B4A}" sibTransId="{63BD751F-89C1-471E-AAC5-1EF1478D0704}"/>
    <dgm:cxn modelId="{0E4A5C83-E67E-4AB9-AB9B-235F1D848869}" srcId="{154075F4-4438-451B-B4DF-6773AA8790EA}" destId="{EA07E314-72E3-4D7C-9E7F-7B2089E5346B}" srcOrd="1" destOrd="0" parTransId="{1781B035-40DA-4204-A8CE-25DB1104C7A5}" sibTransId="{10AE438D-F3F6-4F8A-A00A-C9C5D7DAFC29}"/>
    <dgm:cxn modelId="{0FC0D48B-FAC1-4B5A-8838-7ACA809EB766}" type="presOf" srcId="{154075F4-4438-451B-B4DF-6773AA8790EA}" destId="{3ED84B05-541A-4B63-B9B2-8377CA05902E}" srcOrd="0" destOrd="0" presId="urn:microsoft.com/office/officeart/2005/8/layout/lProcess1"/>
    <dgm:cxn modelId="{475EFCA4-1B9B-46A1-B416-4927954662AC}" type="presOf" srcId="{10AE438D-F3F6-4F8A-A00A-C9C5D7DAFC29}" destId="{14E75A21-65E5-4CB3-ADB5-07DD2ECA4CCA}" srcOrd="0" destOrd="0" presId="urn:microsoft.com/office/officeart/2005/8/layout/lProcess1"/>
    <dgm:cxn modelId="{9038BBAC-308F-4549-9107-6283154CEA4B}" srcId="{154075F4-4438-451B-B4DF-6773AA8790EA}" destId="{A8387BD7-4976-4AF0-8605-91292B1BF63A}" srcOrd="5" destOrd="0" parTransId="{25B1BA35-0F1D-4EAE-9FA4-DDB50975E2C3}" sibTransId="{70B636EC-5F06-4D12-A49F-0CEF082B44C9}"/>
    <dgm:cxn modelId="{6C8822B0-1650-4CDD-9A89-6A421FDC95EB}" type="presOf" srcId="{A8387BD7-4976-4AF0-8605-91292B1BF63A}" destId="{6D525895-7A01-4A7A-B62B-B2B3EEC5DE3C}" srcOrd="0" destOrd="0" presId="urn:microsoft.com/office/officeart/2005/8/layout/lProcess1"/>
    <dgm:cxn modelId="{7F10BFB6-68A0-491A-82BE-164AA861084E}" type="presOf" srcId="{D2726C6A-D544-4102-A42C-A41ED085D899}" destId="{0CF7CC9B-D1E0-4BD9-B352-97E185197268}" srcOrd="0" destOrd="0" presId="urn:microsoft.com/office/officeart/2005/8/layout/lProcess1"/>
    <dgm:cxn modelId="{758F3DBC-462E-403A-ADD6-A2EFDA1FAAD9}" srcId="{154075F4-4438-451B-B4DF-6773AA8790EA}" destId="{47BDD3BB-5342-4D08-B772-ECFC2F3C7B34}" srcOrd="2" destOrd="0" parTransId="{10FBFE67-69FE-4DB4-B755-D7F23E60E337}" sibTransId="{430A595C-D055-4F8C-BD27-0874EECD4E83}"/>
    <dgm:cxn modelId="{36985AC1-6D96-47C2-818A-639F819052AB}" type="presOf" srcId="{EA07E314-72E3-4D7C-9E7F-7B2089E5346B}" destId="{FF0652E8-D19E-4516-ACA4-A7C318D25319}" srcOrd="0" destOrd="0" presId="urn:microsoft.com/office/officeart/2005/8/layout/lProcess1"/>
    <dgm:cxn modelId="{41D67FD2-2965-4E7A-96B9-BE43ACAF52BB}" type="presOf" srcId="{3FF49643-17C3-408F-92EE-E329E315950D}" destId="{EF7496CC-C741-45A7-BD70-0D0699E8C3F4}" srcOrd="0" destOrd="0" presId="urn:microsoft.com/office/officeart/2005/8/layout/lProcess1"/>
    <dgm:cxn modelId="{7A98AFD2-9402-4FCB-8E04-83DEBE3B6B58}" type="presOf" srcId="{430A595C-D055-4F8C-BD27-0874EECD4E83}" destId="{57D27208-32D6-4AE0-85C6-EEB7BD581324}" srcOrd="0" destOrd="0" presId="urn:microsoft.com/office/officeart/2005/8/layout/lProcess1"/>
    <dgm:cxn modelId="{E47F1DE8-E462-48A9-869E-51231FA86E59}" type="presOf" srcId="{1EC9C2E8-D3A5-4C1C-9C04-65C4130B5201}" destId="{F4297221-B61A-4C76-A5B6-32D6DD1DAF6F}" srcOrd="0" destOrd="0" presId="urn:microsoft.com/office/officeart/2005/8/layout/lProcess1"/>
    <dgm:cxn modelId="{40CCDAEC-7A88-41E9-A3E8-15920EBE1D1D}" type="presParOf" srcId="{0CF7CC9B-D1E0-4BD9-B352-97E185197268}" destId="{494C1DFD-CBD2-4ECE-9E31-7AEDFDB39C08}" srcOrd="0" destOrd="0" presId="urn:microsoft.com/office/officeart/2005/8/layout/lProcess1"/>
    <dgm:cxn modelId="{31B573E5-DF52-4699-8963-D7372504BFD3}" type="presParOf" srcId="{494C1DFD-CBD2-4ECE-9E31-7AEDFDB39C08}" destId="{3ED84B05-541A-4B63-B9B2-8377CA05902E}" srcOrd="0" destOrd="0" presId="urn:microsoft.com/office/officeart/2005/8/layout/lProcess1"/>
    <dgm:cxn modelId="{C2E95F47-0F72-4C35-AAE8-00858221D897}" type="presParOf" srcId="{494C1DFD-CBD2-4ECE-9E31-7AEDFDB39C08}" destId="{F9F8982C-2331-4CC7-BE89-2F4454D4B45A}" srcOrd="1" destOrd="0" presId="urn:microsoft.com/office/officeart/2005/8/layout/lProcess1"/>
    <dgm:cxn modelId="{BF5DA7E6-B97B-4BD7-9604-DECB79F3499C}" type="presParOf" srcId="{494C1DFD-CBD2-4ECE-9E31-7AEDFDB39C08}" destId="{F4297221-B61A-4C76-A5B6-32D6DD1DAF6F}" srcOrd="2" destOrd="0" presId="urn:microsoft.com/office/officeart/2005/8/layout/lProcess1"/>
    <dgm:cxn modelId="{A6C2CF05-DDCD-4E93-8BF0-7B98A60FA4D2}" type="presParOf" srcId="{494C1DFD-CBD2-4ECE-9E31-7AEDFDB39C08}" destId="{5B48A81B-51BB-48D4-B884-CD1F063817BC}" srcOrd="3" destOrd="0" presId="urn:microsoft.com/office/officeart/2005/8/layout/lProcess1"/>
    <dgm:cxn modelId="{A79B7548-543D-4CAB-806D-70273171298F}" type="presParOf" srcId="{494C1DFD-CBD2-4ECE-9E31-7AEDFDB39C08}" destId="{FF0652E8-D19E-4516-ACA4-A7C318D25319}" srcOrd="4" destOrd="0" presId="urn:microsoft.com/office/officeart/2005/8/layout/lProcess1"/>
    <dgm:cxn modelId="{C7BB9E0E-A87C-41CF-A2B4-0DA6250EB8BF}" type="presParOf" srcId="{494C1DFD-CBD2-4ECE-9E31-7AEDFDB39C08}" destId="{14E75A21-65E5-4CB3-ADB5-07DD2ECA4CCA}" srcOrd="5" destOrd="0" presId="urn:microsoft.com/office/officeart/2005/8/layout/lProcess1"/>
    <dgm:cxn modelId="{3302EF41-B582-4C06-9463-362AFC8E716A}" type="presParOf" srcId="{494C1DFD-CBD2-4ECE-9E31-7AEDFDB39C08}" destId="{05251B9E-F30B-499D-AB25-5F0A1D15BC30}" srcOrd="6" destOrd="0" presId="urn:microsoft.com/office/officeart/2005/8/layout/lProcess1"/>
    <dgm:cxn modelId="{23D2CDF2-3BC2-47D3-99AF-21B8DBBF525E}" type="presParOf" srcId="{494C1DFD-CBD2-4ECE-9E31-7AEDFDB39C08}" destId="{57D27208-32D6-4AE0-85C6-EEB7BD581324}" srcOrd="7" destOrd="0" presId="urn:microsoft.com/office/officeart/2005/8/layout/lProcess1"/>
    <dgm:cxn modelId="{D589A145-AD1F-4693-8C95-834BF55FF545}" type="presParOf" srcId="{494C1DFD-CBD2-4ECE-9E31-7AEDFDB39C08}" destId="{8797DCE0-FE08-4573-9555-0046F976EF69}" srcOrd="8" destOrd="0" presId="urn:microsoft.com/office/officeart/2005/8/layout/lProcess1"/>
    <dgm:cxn modelId="{22EDF989-0DC0-4892-A32B-6C7D0057A035}" type="presParOf" srcId="{494C1DFD-CBD2-4ECE-9E31-7AEDFDB39C08}" destId="{2AE07196-69D3-4402-85A3-7F9DD9BF28A9}" srcOrd="9" destOrd="0" presId="urn:microsoft.com/office/officeart/2005/8/layout/lProcess1"/>
    <dgm:cxn modelId="{87E68E6F-21B2-4340-959F-442544ECCCA0}" type="presParOf" srcId="{494C1DFD-CBD2-4ECE-9E31-7AEDFDB39C08}" destId="{EF7496CC-C741-45A7-BD70-0D0699E8C3F4}" srcOrd="10" destOrd="0" presId="urn:microsoft.com/office/officeart/2005/8/layout/lProcess1"/>
    <dgm:cxn modelId="{A68FD5B0-4B97-4498-88FE-40CF617AA5FA}" type="presParOf" srcId="{494C1DFD-CBD2-4ECE-9E31-7AEDFDB39C08}" destId="{7095CEA9-4F93-49F3-A038-2959874A4AB1}" srcOrd="11" destOrd="0" presId="urn:microsoft.com/office/officeart/2005/8/layout/lProcess1"/>
    <dgm:cxn modelId="{C631542D-B209-44F3-9CD4-3D710E599C41}" type="presParOf" srcId="{494C1DFD-CBD2-4ECE-9E31-7AEDFDB39C08}" destId="{6D525895-7A01-4A7A-B62B-B2B3EEC5DE3C}" srcOrd="1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7E29D-D7C9-974D-9F8F-B6BB5B964AE4}">
      <dsp:nvSpPr>
        <dsp:cNvPr id="0" name=""/>
        <dsp:cNvSpPr/>
      </dsp:nvSpPr>
      <dsp:spPr>
        <a:xfrm>
          <a:off x="8926" y="744427"/>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Year 1</a:t>
          </a:r>
        </a:p>
      </dsp:txBody>
      <dsp:txXfrm>
        <a:off x="32001" y="767502"/>
        <a:ext cx="741704" cy="1075254"/>
      </dsp:txXfrm>
    </dsp:sp>
    <dsp:sp modelId="{BA98449D-09ED-7948-B57E-EDE9B2F9C367}">
      <dsp:nvSpPr>
        <dsp:cNvPr id="0" name=""/>
        <dsp:cNvSpPr/>
      </dsp:nvSpPr>
      <dsp:spPr>
        <a:xfrm rot="20158280">
          <a:off x="754797" y="1090956"/>
          <a:ext cx="968933" cy="33804"/>
        </a:xfrm>
        <a:custGeom>
          <a:avLst/>
          <a:gdLst/>
          <a:ahLst/>
          <a:cxnLst/>
          <a:rect l="0" t="0" r="0" b="0"/>
          <a:pathLst>
            <a:path>
              <a:moveTo>
                <a:pt x="0" y="16902"/>
              </a:moveTo>
              <a:lnTo>
                <a:pt x="968933"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5040" y="1083635"/>
        <a:ext cx="48446" cy="48446"/>
      </dsp:txXfrm>
    </dsp:sp>
    <dsp:sp modelId="{44806E3C-BAF0-0E48-B23F-A15972A8560F}">
      <dsp:nvSpPr>
        <dsp:cNvPr id="0" name=""/>
        <dsp:cNvSpPr/>
      </dsp:nvSpPr>
      <dsp:spPr>
        <a:xfrm>
          <a:off x="1681748" y="592421"/>
          <a:ext cx="10185831" cy="636329"/>
        </a:xfrm>
        <a:prstGeom prst="roundRect">
          <a:avLst>
            <a:gd name="adj" fmla="val 10000"/>
          </a:avLst>
        </a:prstGeom>
        <a:solidFill>
          <a:schemeClr val="bg1"/>
        </a:solidFill>
        <a:ln w="25400" cap="flat" cmpd="sng" algn="ctr">
          <a:solidFill>
            <a:schemeClr val="accent2">
              <a:shade val="80000"/>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Exploration and Installation </a:t>
          </a:r>
          <a:r>
            <a:rPr lang="en-US" sz="2400" kern="1200" dirty="0"/>
            <a:t>of 10 Getting Started Steps</a:t>
          </a:r>
        </a:p>
      </dsp:txBody>
      <dsp:txXfrm>
        <a:off x="1700385" y="611058"/>
        <a:ext cx="10148557" cy="599055"/>
      </dsp:txXfrm>
    </dsp:sp>
    <dsp:sp modelId="{E2A0B737-A52C-1444-AC3A-563F75424F36}">
      <dsp:nvSpPr>
        <dsp:cNvPr id="0" name=""/>
        <dsp:cNvSpPr/>
      </dsp:nvSpPr>
      <dsp:spPr>
        <a:xfrm rot="1449088">
          <a:off x="753749" y="1489363"/>
          <a:ext cx="983184" cy="33804"/>
        </a:xfrm>
        <a:custGeom>
          <a:avLst/>
          <a:gdLst/>
          <a:ahLst/>
          <a:cxnLst/>
          <a:rect l="0" t="0" r="0" b="0"/>
          <a:pathLst>
            <a:path>
              <a:moveTo>
                <a:pt x="0" y="16902"/>
              </a:moveTo>
              <a:lnTo>
                <a:pt x="983184"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0762" y="1481685"/>
        <a:ext cx="49159" cy="49159"/>
      </dsp:txXfrm>
    </dsp:sp>
    <dsp:sp modelId="{267E6285-9083-1541-A38C-8C2EFA632295}">
      <dsp:nvSpPr>
        <dsp:cNvPr id="0" name=""/>
        <dsp:cNvSpPr/>
      </dsp:nvSpPr>
      <dsp:spPr>
        <a:xfrm>
          <a:off x="1693904" y="1396962"/>
          <a:ext cx="10170176" cy="620876"/>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6 days of team training + 3 days of coach training</a:t>
          </a:r>
        </a:p>
      </dsp:txBody>
      <dsp:txXfrm>
        <a:off x="1712089" y="1415147"/>
        <a:ext cx="10133806" cy="584506"/>
      </dsp:txXfrm>
    </dsp:sp>
    <dsp:sp modelId="{B4353AB5-42E6-3942-86EE-E373D63528C5}">
      <dsp:nvSpPr>
        <dsp:cNvPr id="0" name=""/>
        <dsp:cNvSpPr/>
      </dsp:nvSpPr>
      <dsp:spPr>
        <a:xfrm>
          <a:off x="8926" y="2295269"/>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Year 2</a:t>
          </a:r>
        </a:p>
      </dsp:txBody>
      <dsp:txXfrm>
        <a:off x="32001" y="2318344"/>
        <a:ext cx="741704" cy="1075254"/>
      </dsp:txXfrm>
    </dsp:sp>
    <dsp:sp modelId="{A0C5C965-2D5F-F64A-8235-EF232AAD6BD1}">
      <dsp:nvSpPr>
        <dsp:cNvPr id="0" name=""/>
        <dsp:cNvSpPr/>
      </dsp:nvSpPr>
      <dsp:spPr>
        <a:xfrm rot="20186315">
          <a:off x="755983" y="2643456"/>
          <a:ext cx="978717" cy="33804"/>
        </a:xfrm>
        <a:custGeom>
          <a:avLst/>
          <a:gdLst/>
          <a:ahLst/>
          <a:cxnLst/>
          <a:rect l="0" t="0" r="0" b="0"/>
          <a:pathLst>
            <a:path>
              <a:moveTo>
                <a:pt x="0" y="16902"/>
              </a:moveTo>
              <a:lnTo>
                <a:pt x="978717"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0874" y="2635891"/>
        <a:ext cx="48935" cy="48935"/>
      </dsp:txXfrm>
    </dsp:sp>
    <dsp:sp modelId="{8903FD9D-971A-D34C-BB7F-BC86E79A6343}">
      <dsp:nvSpPr>
        <dsp:cNvPr id="0" name=""/>
        <dsp:cNvSpPr/>
      </dsp:nvSpPr>
      <dsp:spPr>
        <a:xfrm>
          <a:off x="1693904" y="2186049"/>
          <a:ext cx="10185831" cy="557394"/>
        </a:xfrm>
        <a:prstGeom prst="roundRect">
          <a:avLst>
            <a:gd name="adj" fmla="val 10000"/>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Initial Implementation </a:t>
          </a:r>
          <a:r>
            <a:rPr lang="en-US" sz="2400" kern="1200" dirty="0"/>
            <a:t>of 10 Getting Started Steps</a:t>
          </a:r>
        </a:p>
      </dsp:txBody>
      <dsp:txXfrm>
        <a:off x="1710230" y="2202375"/>
        <a:ext cx="10153179" cy="524742"/>
      </dsp:txXfrm>
    </dsp:sp>
    <dsp:sp modelId="{5D50FCA2-528D-1B49-821E-18B6CFE1875C}">
      <dsp:nvSpPr>
        <dsp:cNvPr id="0" name=""/>
        <dsp:cNvSpPr/>
      </dsp:nvSpPr>
      <dsp:spPr>
        <a:xfrm rot="1321123">
          <a:off x="761488" y="3020470"/>
          <a:ext cx="967706" cy="33804"/>
        </a:xfrm>
        <a:custGeom>
          <a:avLst/>
          <a:gdLst/>
          <a:ahLst/>
          <a:cxnLst/>
          <a:rect l="0" t="0" r="0" b="0"/>
          <a:pathLst>
            <a:path>
              <a:moveTo>
                <a:pt x="0" y="16902"/>
              </a:moveTo>
              <a:lnTo>
                <a:pt x="967706"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1149" y="3013180"/>
        <a:ext cx="48385" cy="48385"/>
      </dsp:txXfrm>
    </dsp:sp>
    <dsp:sp modelId="{2E48CE7B-028D-484B-91DA-B6F939D91C6B}">
      <dsp:nvSpPr>
        <dsp:cNvPr id="0" name=""/>
        <dsp:cNvSpPr/>
      </dsp:nvSpPr>
      <dsp:spPr>
        <a:xfrm>
          <a:off x="1693904" y="2911654"/>
          <a:ext cx="10167620" cy="614238"/>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3 days of team training + 3 days of coach meeting</a:t>
          </a:r>
        </a:p>
      </dsp:txBody>
      <dsp:txXfrm>
        <a:off x="1711894" y="2929644"/>
        <a:ext cx="10131640" cy="578258"/>
      </dsp:txXfrm>
    </dsp:sp>
    <dsp:sp modelId="{CD6CA105-C716-0E49-B722-DB89C2FC258D}">
      <dsp:nvSpPr>
        <dsp:cNvPr id="0" name=""/>
        <dsp:cNvSpPr/>
      </dsp:nvSpPr>
      <dsp:spPr>
        <a:xfrm>
          <a:off x="8926" y="3975699"/>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Year 3+</a:t>
          </a:r>
        </a:p>
      </dsp:txBody>
      <dsp:txXfrm>
        <a:off x="32001" y="3998774"/>
        <a:ext cx="741704" cy="1075254"/>
      </dsp:txXfrm>
    </dsp:sp>
    <dsp:sp modelId="{395E6AF1-61F2-2D45-8ACB-F1B8362A42EF}">
      <dsp:nvSpPr>
        <dsp:cNvPr id="0" name=""/>
        <dsp:cNvSpPr/>
      </dsp:nvSpPr>
      <dsp:spPr>
        <a:xfrm rot="19773499">
          <a:off x="725056" y="4255891"/>
          <a:ext cx="1040571" cy="33804"/>
        </a:xfrm>
        <a:custGeom>
          <a:avLst/>
          <a:gdLst/>
          <a:ahLst/>
          <a:cxnLst/>
          <a:rect l="0" t="0" r="0" b="0"/>
          <a:pathLst>
            <a:path>
              <a:moveTo>
                <a:pt x="0" y="16902"/>
              </a:moveTo>
              <a:lnTo>
                <a:pt x="1040571"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9327" y="4246779"/>
        <a:ext cx="52028" cy="52028"/>
      </dsp:txXfrm>
    </dsp:sp>
    <dsp:sp modelId="{4E960811-BA89-0D4A-84AD-9E76A2F30A1C}">
      <dsp:nvSpPr>
        <dsp:cNvPr id="0" name=""/>
        <dsp:cNvSpPr/>
      </dsp:nvSpPr>
      <dsp:spPr>
        <a:xfrm>
          <a:off x="1693904" y="3694103"/>
          <a:ext cx="10185831" cy="630162"/>
        </a:xfrm>
        <a:prstGeom prst="roundRect">
          <a:avLst>
            <a:gd name="adj" fmla="val 10000"/>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Full Implementation and Continuous Improvement </a:t>
          </a:r>
          <a:r>
            <a:rPr lang="en-US" sz="2400" kern="1200" dirty="0"/>
            <a:t>of Implementation</a:t>
          </a:r>
        </a:p>
      </dsp:txBody>
      <dsp:txXfrm>
        <a:off x="1712361" y="3712560"/>
        <a:ext cx="10148917" cy="593248"/>
      </dsp:txXfrm>
    </dsp:sp>
    <dsp:sp modelId="{5CD4E492-6FA8-8B4E-A57A-875C447FDE56}">
      <dsp:nvSpPr>
        <dsp:cNvPr id="0" name=""/>
        <dsp:cNvSpPr/>
      </dsp:nvSpPr>
      <dsp:spPr>
        <a:xfrm rot="1554549">
          <a:off x="747593" y="4733323"/>
          <a:ext cx="978720" cy="33804"/>
        </a:xfrm>
        <a:custGeom>
          <a:avLst/>
          <a:gdLst/>
          <a:ahLst/>
          <a:cxnLst/>
          <a:rect l="0" t="0" r="0" b="0"/>
          <a:pathLst>
            <a:path>
              <a:moveTo>
                <a:pt x="0" y="16902"/>
              </a:moveTo>
              <a:lnTo>
                <a:pt x="978720"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2486" y="4725757"/>
        <a:ext cx="48936" cy="48936"/>
      </dsp:txXfrm>
    </dsp:sp>
    <dsp:sp modelId="{73DF8403-B76B-DA49-94FE-0A45A5AEAC9F}">
      <dsp:nvSpPr>
        <dsp:cNvPr id="0" name=""/>
        <dsp:cNvSpPr/>
      </dsp:nvSpPr>
      <dsp:spPr>
        <a:xfrm>
          <a:off x="1677127" y="4520937"/>
          <a:ext cx="10167620" cy="886223"/>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On-going Professional Development and Support </a:t>
          </a:r>
        </a:p>
        <a:p>
          <a:pPr marL="0" lvl="0" indent="0" algn="ctr" defTabSz="1066800">
            <a:lnSpc>
              <a:spcPct val="90000"/>
            </a:lnSpc>
            <a:spcBef>
              <a:spcPct val="0"/>
            </a:spcBef>
            <a:spcAft>
              <a:spcPct val="35000"/>
            </a:spcAft>
            <a:buNone/>
          </a:pPr>
          <a:r>
            <a:rPr lang="en-US" sz="2400" kern="1200" dirty="0"/>
            <a:t>(minimum of 2 days of team training  + 2 days of coach training annually)</a:t>
          </a:r>
        </a:p>
      </dsp:txBody>
      <dsp:txXfrm>
        <a:off x="1703084" y="4546894"/>
        <a:ext cx="10115706" cy="8343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6E38D-1417-0441-84E5-A6BEF652F343}">
      <dsp:nvSpPr>
        <dsp:cNvPr id="0" name=""/>
        <dsp:cNvSpPr/>
      </dsp:nvSpPr>
      <dsp:spPr>
        <a:xfrm>
          <a:off x="12093" y="1536353"/>
          <a:ext cx="3059542" cy="3419533"/>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For the differences between school and other settings, are the “different” school expectations necessary for positive student development?</a:t>
          </a:r>
        </a:p>
      </dsp:txBody>
      <dsp:txXfrm>
        <a:off x="101704" y="1625964"/>
        <a:ext cx="2880320" cy="3240311"/>
      </dsp:txXfrm>
    </dsp:sp>
    <dsp:sp modelId="{697D54E5-6DF5-DA40-8B65-4B75A7B430E7}">
      <dsp:nvSpPr>
        <dsp:cNvPr id="0" name=""/>
        <dsp:cNvSpPr/>
      </dsp:nvSpPr>
      <dsp:spPr>
        <a:xfrm rot="19215884">
          <a:off x="2897170" y="2743182"/>
          <a:ext cx="1510566" cy="40258"/>
        </a:xfrm>
        <a:custGeom>
          <a:avLst/>
          <a:gdLst/>
          <a:ahLst/>
          <a:cxnLst/>
          <a:rect l="0" t="0" r="0" b="0"/>
          <a:pathLst>
            <a:path>
              <a:moveTo>
                <a:pt x="0" y="20129"/>
              </a:moveTo>
              <a:lnTo>
                <a:pt x="1510566" y="201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en-US" sz="500" kern="1200"/>
        </a:p>
      </dsp:txBody>
      <dsp:txXfrm>
        <a:off x="3614689" y="2725547"/>
        <a:ext cx="75528" cy="75528"/>
      </dsp:txXfrm>
    </dsp:sp>
    <dsp:sp modelId="{1E5F237B-F9B5-E245-9D21-378F1448B410}">
      <dsp:nvSpPr>
        <dsp:cNvPr id="0" name=""/>
        <dsp:cNvSpPr/>
      </dsp:nvSpPr>
      <dsp:spPr>
        <a:xfrm>
          <a:off x="4233271" y="1554482"/>
          <a:ext cx="2904087" cy="1452043"/>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rtl="0">
            <a:lnSpc>
              <a:spcPct val="90000"/>
            </a:lnSpc>
            <a:spcBef>
              <a:spcPct val="0"/>
            </a:spcBef>
            <a:spcAft>
              <a:spcPct val="35000"/>
            </a:spcAft>
            <a:buNone/>
          </a:pPr>
          <a:r>
            <a:rPr lang="en-US" sz="3600" b="1" kern="1200"/>
            <a:t>NO</a:t>
          </a:r>
        </a:p>
      </dsp:txBody>
      <dsp:txXfrm>
        <a:off x="4275800" y="1597011"/>
        <a:ext cx="2819029" cy="1366985"/>
      </dsp:txXfrm>
    </dsp:sp>
    <dsp:sp modelId="{9EBD4605-5FD8-F048-B4BB-668F92676DD4}">
      <dsp:nvSpPr>
        <dsp:cNvPr id="0" name=""/>
        <dsp:cNvSpPr/>
      </dsp:nvSpPr>
      <dsp:spPr>
        <a:xfrm>
          <a:off x="7137358" y="2260374"/>
          <a:ext cx="1161634" cy="40258"/>
        </a:xfrm>
        <a:custGeom>
          <a:avLst/>
          <a:gdLst/>
          <a:ahLst/>
          <a:cxnLst/>
          <a:rect l="0" t="0" r="0" b="0"/>
          <a:pathLst>
            <a:path>
              <a:moveTo>
                <a:pt x="0" y="20129"/>
              </a:moveTo>
              <a:lnTo>
                <a:pt x="1161634" y="201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89134" y="2251462"/>
        <a:ext cx="58081" cy="58081"/>
      </dsp:txXfrm>
    </dsp:sp>
    <dsp:sp modelId="{39EF3DB6-C805-5C49-A1CE-4010EAC56EC3}">
      <dsp:nvSpPr>
        <dsp:cNvPr id="0" name=""/>
        <dsp:cNvSpPr/>
      </dsp:nvSpPr>
      <dsp:spPr>
        <a:xfrm>
          <a:off x="8298993" y="1423790"/>
          <a:ext cx="3666148" cy="1713425"/>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dirty="0"/>
            <a:t>Change the expectations to align more with home and neighborhood</a:t>
          </a:r>
        </a:p>
      </dsp:txBody>
      <dsp:txXfrm>
        <a:off x="8349178" y="1473975"/>
        <a:ext cx="3565778" cy="1613055"/>
      </dsp:txXfrm>
    </dsp:sp>
    <dsp:sp modelId="{6FCB3585-217F-EA4F-8D55-E295B1A8F930}">
      <dsp:nvSpPr>
        <dsp:cNvPr id="0" name=""/>
        <dsp:cNvSpPr/>
      </dsp:nvSpPr>
      <dsp:spPr>
        <a:xfrm rot="2384116">
          <a:off x="2897170" y="3708798"/>
          <a:ext cx="1510566" cy="40258"/>
        </a:xfrm>
        <a:custGeom>
          <a:avLst/>
          <a:gdLst/>
          <a:ahLst/>
          <a:cxnLst/>
          <a:rect l="0" t="0" r="0" b="0"/>
          <a:pathLst>
            <a:path>
              <a:moveTo>
                <a:pt x="0" y="20129"/>
              </a:moveTo>
              <a:lnTo>
                <a:pt x="1510566" y="201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14689" y="3691163"/>
        <a:ext cx="75528" cy="75528"/>
      </dsp:txXfrm>
    </dsp:sp>
    <dsp:sp modelId="{F76CA063-9027-DF4E-87E2-10D84098FEAB}">
      <dsp:nvSpPr>
        <dsp:cNvPr id="0" name=""/>
        <dsp:cNvSpPr/>
      </dsp:nvSpPr>
      <dsp:spPr>
        <a:xfrm>
          <a:off x="4233271" y="3485714"/>
          <a:ext cx="2904087" cy="1452043"/>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rtl="0">
            <a:lnSpc>
              <a:spcPct val="90000"/>
            </a:lnSpc>
            <a:spcBef>
              <a:spcPct val="0"/>
            </a:spcBef>
            <a:spcAft>
              <a:spcPct val="35000"/>
            </a:spcAft>
            <a:buNone/>
          </a:pPr>
          <a:r>
            <a:rPr lang="en-US" sz="3600" b="1" kern="1200"/>
            <a:t>YES</a:t>
          </a:r>
        </a:p>
      </dsp:txBody>
      <dsp:txXfrm>
        <a:off x="4275800" y="3528243"/>
        <a:ext cx="2819029" cy="1366985"/>
      </dsp:txXfrm>
    </dsp:sp>
    <dsp:sp modelId="{0A81B883-F04D-AB4E-8330-11AD72D687BA}">
      <dsp:nvSpPr>
        <dsp:cNvPr id="0" name=""/>
        <dsp:cNvSpPr/>
      </dsp:nvSpPr>
      <dsp:spPr>
        <a:xfrm>
          <a:off x="7137358" y="4191606"/>
          <a:ext cx="1161634" cy="40258"/>
        </a:xfrm>
        <a:custGeom>
          <a:avLst/>
          <a:gdLst/>
          <a:ahLst/>
          <a:cxnLst/>
          <a:rect l="0" t="0" r="0" b="0"/>
          <a:pathLst>
            <a:path>
              <a:moveTo>
                <a:pt x="0" y="20129"/>
              </a:moveTo>
              <a:lnTo>
                <a:pt x="1161634" y="201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89134" y="4182695"/>
        <a:ext cx="58081" cy="58081"/>
      </dsp:txXfrm>
    </dsp:sp>
    <dsp:sp modelId="{0A9FA602-4B4C-EB4C-8ACD-6D5C7ACF20EB}">
      <dsp:nvSpPr>
        <dsp:cNvPr id="0" name=""/>
        <dsp:cNvSpPr/>
      </dsp:nvSpPr>
      <dsp:spPr>
        <a:xfrm>
          <a:off x="8298993" y="3355023"/>
          <a:ext cx="3791576" cy="1713425"/>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dirty="0"/>
            <a:t>Acknowledge explicitly and provide additional teaching, practice, and acknowledgment</a:t>
          </a:r>
        </a:p>
      </dsp:txBody>
      <dsp:txXfrm>
        <a:off x="8349178" y="3405208"/>
        <a:ext cx="3691206" cy="161305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6E38D-1417-0441-84E5-A6BEF652F343}">
      <dsp:nvSpPr>
        <dsp:cNvPr id="0" name=""/>
        <dsp:cNvSpPr/>
      </dsp:nvSpPr>
      <dsp:spPr>
        <a:xfrm>
          <a:off x="3165" y="1816894"/>
          <a:ext cx="1473651" cy="1647044"/>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For the differences between school and other settings, are the “different” school expectations necessary for positive student development?</a:t>
          </a:r>
        </a:p>
      </dsp:txBody>
      <dsp:txXfrm>
        <a:off x="46327" y="1860056"/>
        <a:ext cx="1387327" cy="1560720"/>
      </dsp:txXfrm>
    </dsp:sp>
    <dsp:sp modelId="{697D54E5-6DF5-DA40-8B65-4B75A7B430E7}">
      <dsp:nvSpPr>
        <dsp:cNvPr id="0" name=""/>
        <dsp:cNvSpPr/>
      </dsp:nvSpPr>
      <dsp:spPr>
        <a:xfrm rot="19215884">
          <a:off x="1392784" y="2395948"/>
          <a:ext cx="727575" cy="23839"/>
        </a:xfrm>
        <a:custGeom>
          <a:avLst/>
          <a:gdLst/>
          <a:ahLst/>
          <a:cxnLst/>
          <a:rect l="0" t="0" r="0" b="0"/>
          <a:pathLst>
            <a:path>
              <a:moveTo>
                <a:pt x="0" y="11919"/>
              </a:moveTo>
              <a:lnTo>
                <a:pt x="727575" y="119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rtl="0">
            <a:lnSpc>
              <a:spcPct val="90000"/>
            </a:lnSpc>
            <a:spcBef>
              <a:spcPct val="0"/>
            </a:spcBef>
            <a:spcAft>
              <a:spcPct val="35000"/>
            </a:spcAft>
            <a:buNone/>
          </a:pPr>
          <a:endParaRPr lang="en-US" sz="1200" kern="1200"/>
        </a:p>
      </dsp:txBody>
      <dsp:txXfrm>
        <a:off x="1738383" y="2389678"/>
        <a:ext cx="36378" cy="36378"/>
      </dsp:txXfrm>
    </dsp:sp>
    <dsp:sp modelId="{1E5F237B-F9B5-E245-9D21-378F1448B410}">
      <dsp:nvSpPr>
        <dsp:cNvPr id="0" name=""/>
        <dsp:cNvSpPr/>
      </dsp:nvSpPr>
      <dsp:spPr>
        <a:xfrm>
          <a:off x="2036327" y="1825626"/>
          <a:ext cx="1398775" cy="699387"/>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b="1" kern="1200"/>
            <a:t>NO</a:t>
          </a:r>
        </a:p>
      </dsp:txBody>
      <dsp:txXfrm>
        <a:off x="2056811" y="1846110"/>
        <a:ext cx="1357807" cy="658419"/>
      </dsp:txXfrm>
    </dsp:sp>
    <dsp:sp modelId="{9EBD4605-5FD8-F048-B4BB-668F92676DD4}">
      <dsp:nvSpPr>
        <dsp:cNvPr id="0" name=""/>
        <dsp:cNvSpPr/>
      </dsp:nvSpPr>
      <dsp:spPr>
        <a:xfrm>
          <a:off x="3435103" y="2163400"/>
          <a:ext cx="559510" cy="23839"/>
        </a:xfrm>
        <a:custGeom>
          <a:avLst/>
          <a:gdLst/>
          <a:ahLst/>
          <a:cxnLst/>
          <a:rect l="0" t="0" r="0" b="0"/>
          <a:pathLst>
            <a:path>
              <a:moveTo>
                <a:pt x="0" y="11919"/>
              </a:moveTo>
              <a:lnTo>
                <a:pt x="559510" y="1191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700870" y="2161332"/>
        <a:ext cx="27975" cy="27975"/>
      </dsp:txXfrm>
    </dsp:sp>
    <dsp:sp modelId="{39EF3DB6-C805-5C49-A1CE-4010EAC56EC3}">
      <dsp:nvSpPr>
        <dsp:cNvPr id="0" name=""/>
        <dsp:cNvSpPr/>
      </dsp:nvSpPr>
      <dsp:spPr>
        <a:xfrm>
          <a:off x="3994613" y="1762677"/>
          <a:ext cx="1765828" cy="825284"/>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dirty="0"/>
            <a:t>Change the expectations to align more with home and neighborhood</a:t>
          </a:r>
        </a:p>
      </dsp:txBody>
      <dsp:txXfrm>
        <a:off x="4018785" y="1786849"/>
        <a:ext cx="1717484" cy="776940"/>
      </dsp:txXfrm>
    </dsp:sp>
    <dsp:sp modelId="{6FCB3585-217F-EA4F-8D55-E295B1A8F930}">
      <dsp:nvSpPr>
        <dsp:cNvPr id="0" name=""/>
        <dsp:cNvSpPr/>
      </dsp:nvSpPr>
      <dsp:spPr>
        <a:xfrm rot="2384116">
          <a:off x="1392784" y="2861045"/>
          <a:ext cx="727575" cy="23839"/>
        </a:xfrm>
        <a:custGeom>
          <a:avLst/>
          <a:gdLst/>
          <a:ahLst/>
          <a:cxnLst/>
          <a:rect l="0" t="0" r="0" b="0"/>
          <a:pathLst>
            <a:path>
              <a:moveTo>
                <a:pt x="0" y="11919"/>
              </a:moveTo>
              <a:lnTo>
                <a:pt x="727575" y="119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738383" y="2854775"/>
        <a:ext cx="36378" cy="36378"/>
      </dsp:txXfrm>
    </dsp:sp>
    <dsp:sp modelId="{F76CA063-9027-DF4E-87E2-10D84098FEAB}">
      <dsp:nvSpPr>
        <dsp:cNvPr id="0" name=""/>
        <dsp:cNvSpPr/>
      </dsp:nvSpPr>
      <dsp:spPr>
        <a:xfrm>
          <a:off x="2036327" y="2755818"/>
          <a:ext cx="1398775" cy="699387"/>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b="1" kern="1200"/>
            <a:t>YES</a:t>
          </a:r>
        </a:p>
      </dsp:txBody>
      <dsp:txXfrm>
        <a:off x="2056811" y="2776302"/>
        <a:ext cx="1357807" cy="658419"/>
      </dsp:txXfrm>
    </dsp:sp>
    <dsp:sp modelId="{0A81B883-F04D-AB4E-8330-11AD72D687BA}">
      <dsp:nvSpPr>
        <dsp:cNvPr id="0" name=""/>
        <dsp:cNvSpPr/>
      </dsp:nvSpPr>
      <dsp:spPr>
        <a:xfrm>
          <a:off x="3435103" y="3093593"/>
          <a:ext cx="559510" cy="23839"/>
        </a:xfrm>
        <a:custGeom>
          <a:avLst/>
          <a:gdLst/>
          <a:ahLst/>
          <a:cxnLst/>
          <a:rect l="0" t="0" r="0" b="0"/>
          <a:pathLst>
            <a:path>
              <a:moveTo>
                <a:pt x="0" y="11919"/>
              </a:moveTo>
              <a:lnTo>
                <a:pt x="559510" y="1191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700870" y="3091525"/>
        <a:ext cx="27975" cy="27975"/>
      </dsp:txXfrm>
    </dsp:sp>
    <dsp:sp modelId="{0A9FA602-4B4C-EB4C-8ACD-6D5C7ACF20EB}">
      <dsp:nvSpPr>
        <dsp:cNvPr id="0" name=""/>
        <dsp:cNvSpPr/>
      </dsp:nvSpPr>
      <dsp:spPr>
        <a:xfrm>
          <a:off x="3994613" y="2692870"/>
          <a:ext cx="1826241" cy="825284"/>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dirty="0"/>
            <a:t>Acknowledge explicitly and provide additional teaching, practice, and acknowledgment</a:t>
          </a:r>
        </a:p>
      </dsp:txBody>
      <dsp:txXfrm>
        <a:off x="4018785" y="2717042"/>
        <a:ext cx="1777897" cy="7769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29367" y="1786"/>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Define</a:t>
          </a:r>
          <a:endParaRPr lang="en-US" sz="3200" b="1" kern="1200" dirty="0">
            <a:latin typeface="+mn-lt"/>
          </a:endParaRPr>
        </a:p>
      </dsp:txBody>
      <dsp:txXfrm>
        <a:off x="3990284" y="285782"/>
        <a:ext cx="1742660" cy="1371257"/>
      </dsp:txXfrm>
    </dsp:sp>
    <dsp:sp modelId="{83C8FD20-C609-6048-A5A8-D76C9249260D}">
      <dsp:nvSpPr>
        <dsp:cNvPr id="0" name=""/>
        <dsp:cNvSpPr/>
      </dsp:nvSpPr>
      <dsp:spPr>
        <a:xfrm rot="1933320">
          <a:off x="5959611" y="1492791"/>
          <a:ext cx="49691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5971090" y="1583947"/>
        <a:ext cx="347837" cy="392698"/>
      </dsp:txXfrm>
    </dsp:sp>
    <dsp:sp modelId="{60F62DDA-327D-D142-B616-70ED788A17E2}">
      <dsp:nvSpPr>
        <dsp:cNvPr id="0" name=""/>
        <dsp:cNvSpPr/>
      </dsp:nvSpPr>
      <dsp:spPr>
        <a:xfrm>
          <a:off x="6346066" y="1714040"/>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Teach</a:t>
          </a:r>
          <a:endParaRPr lang="en-US" sz="3200" b="1" kern="1200" dirty="0">
            <a:latin typeface="+mn-lt"/>
          </a:endParaRPr>
        </a:p>
      </dsp:txBody>
      <dsp:txXfrm>
        <a:off x="6706983" y="1998036"/>
        <a:ext cx="1742660" cy="1371257"/>
      </dsp:txXfrm>
    </dsp:sp>
    <dsp:sp modelId="{018EE35C-5CD7-0D44-A9C5-1499B1A5DB7B}">
      <dsp:nvSpPr>
        <dsp:cNvPr id="0" name=""/>
        <dsp:cNvSpPr/>
      </dsp:nvSpPr>
      <dsp:spPr>
        <a:xfrm rot="6479980">
          <a:off x="6831061" y="3834209"/>
          <a:ext cx="49586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6928424" y="3894369"/>
        <a:ext cx="347102" cy="392698"/>
      </dsp:txXfrm>
    </dsp:sp>
    <dsp:sp modelId="{C9F4245C-5335-1E45-A165-3C7D03B0E3A1}">
      <dsp:nvSpPr>
        <dsp:cNvPr id="0" name=""/>
        <dsp:cNvSpPr/>
      </dsp:nvSpPr>
      <dsp:spPr>
        <a:xfrm>
          <a:off x="5446507" y="4482653"/>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Prompt</a:t>
          </a:r>
          <a:endParaRPr lang="en-US" sz="3200" b="1" kern="1200" dirty="0">
            <a:latin typeface="+mn-lt"/>
          </a:endParaRPr>
        </a:p>
      </dsp:txBody>
      <dsp:txXfrm>
        <a:off x="5807424" y="4766649"/>
        <a:ext cx="1742660" cy="1371257"/>
      </dsp:txXfrm>
    </dsp:sp>
    <dsp:sp modelId="{C50C08BA-8CB4-4446-8A3F-228C46E38D00}">
      <dsp:nvSpPr>
        <dsp:cNvPr id="0" name=""/>
        <dsp:cNvSpPr/>
      </dsp:nvSpPr>
      <dsp:spPr>
        <a:xfrm rot="10800001">
          <a:off x="4710907" y="5125028"/>
          <a:ext cx="519824"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4866854" y="5255927"/>
        <a:ext cx="363877" cy="392698"/>
      </dsp:txXfrm>
    </dsp:sp>
    <dsp:sp modelId="{0BFE5E2A-3870-3448-AF57-D6C82A555587}">
      <dsp:nvSpPr>
        <dsp:cNvPr id="0" name=""/>
        <dsp:cNvSpPr/>
      </dsp:nvSpPr>
      <dsp:spPr>
        <a:xfrm>
          <a:off x="2001212" y="44826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Monitor</a:t>
          </a:r>
          <a:endParaRPr lang="en-US" sz="3200" b="1" kern="1200" dirty="0">
            <a:latin typeface="+mn-lt"/>
          </a:endParaRPr>
        </a:p>
      </dsp:txBody>
      <dsp:txXfrm>
        <a:off x="2362129" y="4766647"/>
        <a:ext cx="1742660" cy="1371257"/>
      </dsp:txXfrm>
    </dsp:sp>
    <dsp:sp modelId="{E61C2143-43FC-DD40-8139-7F7FEF2DA174}">
      <dsp:nvSpPr>
        <dsp:cNvPr id="0" name=""/>
        <dsp:cNvSpPr/>
      </dsp:nvSpPr>
      <dsp:spPr>
        <a:xfrm rot="15120000">
          <a:off x="2540082" y="3754074"/>
          <a:ext cx="495855"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2637444" y="3955711"/>
        <a:ext cx="347099" cy="392698"/>
      </dsp:txXfrm>
    </dsp:sp>
    <dsp:sp modelId="{7C3F7977-3137-6644-A70C-D66A8B47591F}">
      <dsp:nvSpPr>
        <dsp:cNvPr id="0" name=""/>
        <dsp:cNvSpPr/>
      </dsp:nvSpPr>
      <dsp:spPr>
        <a:xfrm>
          <a:off x="1101639" y="17140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Evaluate</a:t>
          </a:r>
          <a:endParaRPr lang="en-US" sz="3200" b="1" kern="1200" dirty="0">
            <a:latin typeface="+mn-lt"/>
          </a:endParaRPr>
        </a:p>
      </dsp:txBody>
      <dsp:txXfrm>
        <a:off x="1462556" y="1998047"/>
        <a:ext cx="1742660" cy="1371257"/>
      </dsp:txXfrm>
    </dsp:sp>
    <dsp:sp modelId="{9C46DF65-2703-E047-83EA-5810BE3C0120}">
      <dsp:nvSpPr>
        <dsp:cNvPr id="0" name=""/>
        <dsp:cNvSpPr/>
      </dsp:nvSpPr>
      <dsp:spPr>
        <a:xfrm rot="19553194">
          <a:off x="3376606" y="1507001"/>
          <a:ext cx="422489"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3387511" y="1673442"/>
        <a:ext cx="295742" cy="39269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29367" y="1786"/>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Define</a:t>
          </a:r>
          <a:endParaRPr lang="en-US" sz="3200" b="1" kern="1200" dirty="0">
            <a:latin typeface="+mn-lt"/>
          </a:endParaRPr>
        </a:p>
      </dsp:txBody>
      <dsp:txXfrm>
        <a:off x="3990284" y="285782"/>
        <a:ext cx="1742660" cy="1371257"/>
      </dsp:txXfrm>
    </dsp:sp>
    <dsp:sp modelId="{83C8FD20-C609-6048-A5A8-D76C9249260D}">
      <dsp:nvSpPr>
        <dsp:cNvPr id="0" name=""/>
        <dsp:cNvSpPr/>
      </dsp:nvSpPr>
      <dsp:spPr>
        <a:xfrm rot="1933320">
          <a:off x="5959611" y="1492791"/>
          <a:ext cx="49691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5971090" y="1583947"/>
        <a:ext cx="347837" cy="392698"/>
      </dsp:txXfrm>
    </dsp:sp>
    <dsp:sp modelId="{60F62DDA-327D-D142-B616-70ED788A17E2}">
      <dsp:nvSpPr>
        <dsp:cNvPr id="0" name=""/>
        <dsp:cNvSpPr/>
      </dsp:nvSpPr>
      <dsp:spPr>
        <a:xfrm>
          <a:off x="6346066" y="1714040"/>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Teach</a:t>
          </a:r>
          <a:endParaRPr lang="en-US" sz="3200" b="1" kern="1200" dirty="0">
            <a:latin typeface="+mn-lt"/>
          </a:endParaRPr>
        </a:p>
      </dsp:txBody>
      <dsp:txXfrm>
        <a:off x="6706983" y="1998036"/>
        <a:ext cx="1742660" cy="1371257"/>
      </dsp:txXfrm>
    </dsp:sp>
    <dsp:sp modelId="{018EE35C-5CD7-0D44-A9C5-1499B1A5DB7B}">
      <dsp:nvSpPr>
        <dsp:cNvPr id="0" name=""/>
        <dsp:cNvSpPr/>
      </dsp:nvSpPr>
      <dsp:spPr>
        <a:xfrm rot="6479980">
          <a:off x="6831061" y="3834209"/>
          <a:ext cx="49586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6928424" y="3894369"/>
        <a:ext cx="347102" cy="392698"/>
      </dsp:txXfrm>
    </dsp:sp>
    <dsp:sp modelId="{C9F4245C-5335-1E45-A165-3C7D03B0E3A1}">
      <dsp:nvSpPr>
        <dsp:cNvPr id="0" name=""/>
        <dsp:cNvSpPr/>
      </dsp:nvSpPr>
      <dsp:spPr>
        <a:xfrm>
          <a:off x="5446507" y="4482653"/>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Prompt</a:t>
          </a:r>
          <a:endParaRPr lang="en-US" sz="3200" b="1" kern="1200" dirty="0">
            <a:latin typeface="+mn-lt"/>
          </a:endParaRPr>
        </a:p>
      </dsp:txBody>
      <dsp:txXfrm>
        <a:off x="5807424" y="4766649"/>
        <a:ext cx="1742660" cy="1371257"/>
      </dsp:txXfrm>
    </dsp:sp>
    <dsp:sp modelId="{C50C08BA-8CB4-4446-8A3F-228C46E38D00}">
      <dsp:nvSpPr>
        <dsp:cNvPr id="0" name=""/>
        <dsp:cNvSpPr/>
      </dsp:nvSpPr>
      <dsp:spPr>
        <a:xfrm rot="10800001">
          <a:off x="4710907" y="5125028"/>
          <a:ext cx="519824"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4866854" y="5255927"/>
        <a:ext cx="363877" cy="392698"/>
      </dsp:txXfrm>
    </dsp:sp>
    <dsp:sp modelId="{0BFE5E2A-3870-3448-AF57-D6C82A555587}">
      <dsp:nvSpPr>
        <dsp:cNvPr id="0" name=""/>
        <dsp:cNvSpPr/>
      </dsp:nvSpPr>
      <dsp:spPr>
        <a:xfrm>
          <a:off x="2001212" y="44826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Monitor</a:t>
          </a:r>
          <a:endParaRPr lang="en-US" sz="3200" b="1" kern="1200" dirty="0">
            <a:latin typeface="+mn-lt"/>
          </a:endParaRPr>
        </a:p>
      </dsp:txBody>
      <dsp:txXfrm>
        <a:off x="2362129" y="4766647"/>
        <a:ext cx="1742660" cy="1371257"/>
      </dsp:txXfrm>
    </dsp:sp>
    <dsp:sp modelId="{E61C2143-43FC-DD40-8139-7F7FEF2DA174}">
      <dsp:nvSpPr>
        <dsp:cNvPr id="0" name=""/>
        <dsp:cNvSpPr/>
      </dsp:nvSpPr>
      <dsp:spPr>
        <a:xfrm rot="15120000">
          <a:off x="2540082" y="3754074"/>
          <a:ext cx="495855"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2637444" y="3955711"/>
        <a:ext cx="347099" cy="392698"/>
      </dsp:txXfrm>
    </dsp:sp>
    <dsp:sp modelId="{7C3F7977-3137-6644-A70C-D66A8B47591F}">
      <dsp:nvSpPr>
        <dsp:cNvPr id="0" name=""/>
        <dsp:cNvSpPr/>
      </dsp:nvSpPr>
      <dsp:spPr>
        <a:xfrm>
          <a:off x="1101639" y="17140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Evaluate</a:t>
          </a:r>
          <a:endParaRPr lang="en-US" sz="3200" b="1" kern="1200" dirty="0">
            <a:latin typeface="+mn-lt"/>
          </a:endParaRPr>
        </a:p>
      </dsp:txBody>
      <dsp:txXfrm>
        <a:off x="1462556" y="1998047"/>
        <a:ext cx="1742660" cy="1371257"/>
      </dsp:txXfrm>
    </dsp:sp>
    <dsp:sp modelId="{9C46DF65-2703-E047-83EA-5810BE3C0120}">
      <dsp:nvSpPr>
        <dsp:cNvPr id="0" name=""/>
        <dsp:cNvSpPr/>
      </dsp:nvSpPr>
      <dsp:spPr>
        <a:xfrm rot="19553194">
          <a:off x="3376606" y="1507001"/>
          <a:ext cx="422489"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3387511" y="1673442"/>
        <a:ext cx="295742" cy="39269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29367" y="1786"/>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Define</a:t>
          </a:r>
          <a:endParaRPr lang="en-US" sz="3200" b="1" kern="1200" dirty="0">
            <a:latin typeface="+mn-lt"/>
          </a:endParaRPr>
        </a:p>
      </dsp:txBody>
      <dsp:txXfrm>
        <a:off x="3990284" y="285782"/>
        <a:ext cx="1742660" cy="1371257"/>
      </dsp:txXfrm>
    </dsp:sp>
    <dsp:sp modelId="{83C8FD20-C609-6048-A5A8-D76C9249260D}">
      <dsp:nvSpPr>
        <dsp:cNvPr id="0" name=""/>
        <dsp:cNvSpPr/>
      </dsp:nvSpPr>
      <dsp:spPr>
        <a:xfrm rot="1933320">
          <a:off x="5959611" y="1492791"/>
          <a:ext cx="49691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5971090" y="1583947"/>
        <a:ext cx="347837" cy="392698"/>
      </dsp:txXfrm>
    </dsp:sp>
    <dsp:sp modelId="{60F62DDA-327D-D142-B616-70ED788A17E2}">
      <dsp:nvSpPr>
        <dsp:cNvPr id="0" name=""/>
        <dsp:cNvSpPr/>
      </dsp:nvSpPr>
      <dsp:spPr>
        <a:xfrm>
          <a:off x="6346066" y="1714040"/>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Teach</a:t>
          </a:r>
          <a:endParaRPr lang="en-US" sz="3200" b="1" kern="1200" dirty="0">
            <a:latin typeface="+mn-lt"/>
          </a:endParaRPr>
        </a:p>
      </dsp:txBody>
      <dsp:txXfrm>
        <a:off x="6706983" y="1998036"/>
        <a:ext cx="1742660" cy="1371257"/>
      </dsp:txXfrm>
    </dsp:sp>
    <dsp:sp modelId="{018EE35C-5CD7-0D44-A9C5-1499B1A5DB7B}">
      <dsp:nvSpPr>
        <dsp:cNvPr id="0" name=""/>
        <dsp:cNvSpPr/>
      </dsp:nvSpPr>
      <dsp:spPr>
        <a:xfrm rot="6479980">
          <a:off x="6831061" y="3834209"/>
          <a:ext cx="49586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6928424" y="3894369"/>
        <a:ext cx="347102" cy="392698"/>
      </dsp:txXfrm>
    </dsp:sp>
    <dsp:sp modelId="{C9F4245C-5335-1E45-A165-3C7D03B0E3A1}">
      <dsp:nvSpPr>
        <dsp:cNvPr id="0" name=""/>
        <dsp:cNvSpPr/>
      </dsp:nvSpPr>
      <dsp:spPr>
        <a:xfrm>
          <a:off x="5446507" y="4482653"/>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Prompt</a:t>
          </a:r>
          <a:endParaRPr lang="en-US" sz="3200" b="1" kern="1200" dirty="0">
            <a:latin typeface="+mn-lt"/>
          </a:endParaRPr>
        </a:p>
      </dsp:txBody>
      <dsp:txXfrm>
        <a:off x="5807424" y="4766649"/>
        <a:ext cx="1742660" cy="1371257"/>
      </dsp:txXfrm>
    </dsp:sp>
    <dsp:sp modelId="{C50C08BA-8CB4-4446-8A3F-228C46E38D00}">
      <dsp:nvSpPr>
        <dsp:cNvPr id="0" name=""/>
        <dsp:cNvSpPr/>
      </dsp:nvSpPr>
      <dsp:spPr>
        <a:xfrm rot="10800001">
          <a:off x="4710907" y="5125028"/>
          <a:ext cx="519824"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4866854" y="5255927"/>
        <a:ext cx="363877" cy="392698"/>
      </dsp:txXfrm>
    </dsp:sp>
    <dsp:sp modelId="{0BFE5E2A-3870-3448-AF57-D6C82A555587}">
      <dsp:nvSpPr>
        <dsp:cNvPr id="0" name=""/>
        <dsp:cNvSpPr/>
      </dsp:nvSpPr>
      <dsp:spPr>
        <a:xfrm>
          <a:off x="2001212" y="44826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Monitor</a:t>
          </a:r>
          <a:endParaRPr lang="en-US" sz="3200" b="1" kern="1200" dirty="0">
            <a:latin typeface="+mn-lt"/>
          </a:endParaRPr>
        </a:p>
      </dsp:txBody>
      <dsp:txXfrm>
        <a:off x="2362129" y="4766647"/>
        <a:ext cx="1742660" cy="1371257"/>
      </dsp:txXfrm>
    </dsp:sp>
    <dsp:sp modelId="{E61C2143-43FC-DD40-8139-7F7FEF2DA174}">
      <dsp:nvSpPr>
        <dsp:cNvPr id="0" name=""/>
        <dsp:cNvSpPr/>
      </dsp:nvSpPr>
      <dsp:spPr>
        <a:xfrm rot="15120000">
          <a:off x="2540082" y="3754074"/>
          <a:ext cx="495855"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2637444" y="3955711"/>
        <a:ext cx="347099" cy="392698"/>
      </dsp:txXfrm>
    </dsp:sp>
    <dsp:sp modelId="{7C3F7977-3137-6644-A70C-D66A8B47591F}">
      <dsp:nvSpPr>
        <dsp:cNvPr id="0" name=""/>
        <dsp:cNvSpPr/>
      </dsp:nvSpPr>
      <dsp:spPr>
        <a:xfrm>
          <a:off x="1101639" y="17140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Evaluate</a:t>
          </a:r>
          <a:endParaRPr lang="en-US" sz="3200" b="1" kern="1200" dirty="0">
            <a:latin typeface="+mn-lt"/>
          </a:endParaRPr>
        </a:p>
      </dsp:txBody>
      <dsp:txXfrm>
        <a:off x="1462556" y="1998047"/>
        <a:ext cx="1742660" cy="1371257"/>
      </dsp:txXfrm>
    </dsp:sp>
    <dsp:sp modelId="{9C46DF65-2703-E047-83EA-5810BE3C0120}">
      <dsp:nvSpPr>
        <dsp:cNvPr id="0" name=""/>
        <dsp:cNvSpPr/>
      </dsp:nvSpPr>
      <dsp:spPr>
        <a:xfrm rot="19553194">
          <a:off x="3376606" y="1507001"/>
          <a:ext cx="422489"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3387511" y="1673442"/>
        <a:ext cx="295742" cy="39269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29367" y="1786"/>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Define</a:t>
          </a:r>
          <a:endParaRPr lang="en-US" sz="3200" b="1" kern="1200" dirty="0">
            <a:latin typeface="+mn-lt"/>
          </a:endParaRPr>
        </a:p>
      </dsp:txBody>
      <dsp:txXfrm>
        <a:off x="3990284" y="285782"/>
        <a:ext cx="1742660" cy="1371257"/>
      </dsp:txXfrm>
    </dsp:sp>
    <dsp:sp modelId="{83C8FD20-C609-6048-A5A8-D76C9249260D}">
      <dsp:nvSpPr>
        <dsp:cNvPr id="0" name=""/>
        <dsp:cNvSpPr/>
      </dsp:nvSpPr>
      <dsp:spPr>
        <a:xfrm rot="1933320">
          <a:off x="5959611" y="1492791"/>
          <a:ext cx="49691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5971090" y="1583947"/>
        <a:ext cx="347837" cy="392698"/>
      </dsp:txXfrm>
    </dsp:sp>
    <dsp:sp modelId="{60F62DDA-327D-D142-B616-70ED788A17E2}">
      <dsp:nvSpPr>
        <dsp:cNvPr id="0" name=""/>
        <dsp:cNvSpPr/>
      </dsp:nvSpPr>
      <dsp:spPr>
        <a:xfrm>
          <a:off x="6346066" y="1714040"/>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Teach</a:t>
          </a:r>
          <a:endParaRPr lang="en-US" sz="3200" b="1" kern="1200" dirty="0">
            <a:latin typeface="+mn-lt"/>
          </a:endParaRPr>
        </a:p>
      </dsp:txBody>
      <dsp:txXfrm>
        <a:off x="6706983" y="1998036"/>
        <a:ext cx="1742660" cy="1371257"/>
      </dsp:txXfrm>
    </dsp:sp>
    <dsp:sp modelId="{018EE35C-5CD7-0D44-A9C5-1499B1A5DB7B}">
      <dsp:nvSpPr>
        <dsp:cNvPr id="0" name=""/>
        <dsp:cNvSpPr/>
      </dsp:nvSpPr>
      <dsp:spPr>
        <a:xfrm rot="6479980">
          <a:off x="6831061" y="3834209"/>
          <a:ext cx="49586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6928424" y="3894369"/>
        <a:ext cx="347102" cy="392698"/>
      </dsp:txXfrm>
    </dsp:sp>
    <dsp:sp modelId="{C9F4245C-5335-1E45-A165-3C7D03B0E3A1}">
      <dsp:nvSpPr>
        <dsp:cNvPr id="0" name=""/>
        <dsp:cNvSpPr/>
      </dsp:nvSpPr>
      <dsp:spPr>
        <a:xfrm>
          <a:off x="5446507" y="4482653"/>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Prompt</a:t>
          </a:r>
          <a:endParaRPr lang="en-US" sz="3200" b="1" kern="1200" dirty="0">
            <a:latin typeface="+mn-lt"/>
          </a:endParaRPr>
        </a:p>
      </dsp:txBody>
      <dsp:txXfrm>
        <a:off x="5807424" y="4766649"/>
        <a:ext cx="1742660" cy="1371257"/>
      </dsp:txXfrm>
    </dsp:sp>
    <dsp:sp modelId="{C50C08BA-8CB4-4446-8A3F-228C46E38D00}">
      <dsp:nvSpPr>
        <dsp:cNvPr id="0" name=""/>
        <dsp:cNvSpPr/>
      </dsp:nvSpPr>
      <dsp:spPr>
        <a:xfrm rot="10800001">
          <a:off x="4710907" y="5125028"/>
          <a:ext cx="519824"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4866854" y="5255927"/>
        <a:ext cx="363877" cy="392698"/>
      </dsp:txXfrm>
    </dsp:sp>
    <dsp:sp modelId="{0BFE5E2A-3870-3448-AF57-D6C82A555587}">
      <dsp:nvSpPr>
        <dsp:cNvPr id="0" name=""/>
        <dsp:cNvSpPr/>
      </dsp:nvSpPr>
      <dsp:spPr>
        <a:xfrm>
          <a:off x="2001212" y="44826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Monitor</a:t>
          </a:r>
          <a:endParaRPr lang="en-US" sz="3200" b="1" kern="1200" dirty="0">
            <a:latin typeface="+mn-lt"/>
          </a:endParaRPr>
        </a:p>
      </dsp:txBody>
      <dsp:txXfrm>
        <a:off x="2362129" y="4766647"/>
        <a:ext cx="1742660" cy="1371257"/>
      </dsp:txXfrm>
    </dsp:sp>
    <dsp:sp modelId="{E61C2143-43FC-DD40-8139-7F7FEF2DA174}">
      <dsp:nvSpPr>
        <dsp:cNvPr id="0" name=""/>
        <dsp:cNvSpPr/>
      </dsp:nvSpPr>
      <dsp:spPr>
        <a:xfrm rot="15120000">
          <a:off x="2540082" y="3754074"/>
          <a:ext cx="495855"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2637444" y="3955711"/>
        <a:ext cx="347099" cy="392698"/>
      </dsp:txXfrm>
    </dsp:sp>
    <dsp:sp modelId="{7C3F7977-3137-6644-A70C-D66A8B47591F}">
      <dsp:nvSpPr>
        <dsp:cNvPr id="0" name=""/>
        <dsp:cNvSpPr/>
      </dsp:nvSpPr>
      <dsp:spPr>
        <a:xfrm>
          <a:off x="1101639" y="17140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Evaluate</a:t>
          </a:r>
          <a:endParaRPr lang="en-US" sz="3200" b="1" kern="1200" dirty="0">
            <a:latin typeface="+mn-lt"/>
          </a:endParaRPr>
        </a:p>
      </dsp:txBody>
      <dsp:txXfrm>
        <a:off x="1462556" y="1998047"/>
        <a:ext cx="1742660" cy="1371257"/>
      </dsp:txXfrm>
    </dsp:sp>
    <dsp:sp modelId="{9C46DF65-2703-E047-83EA-5810BE3C0120}">
      <dsp:nvSpPr>
        <dsp:cNvPr id="0" name=""/>
        <dsp:cNvSpPr/>
      </dsp:nvSpPr>
      <dsp:spPr>
        <a:xfrm rot="19553194">
          <a:off x="3376606" y="1507001"/>
          <a:ext cx="422489"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3387511" y="1673442"/>
        <a:ext cx="295742" cy="39269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BF3F2-1AB8-364A-97EB-6C8BA8B7408D}">
      <dsp:nvSpPr>
        <dsp:cNvPr id="0" name=""/>
        <dsp:cNvSpPr/>
      </dsp:nvSpPr>
      <dsp:spPr>
        <a:xfrm>
          <a:off x="4151435" y="1369072"/>
          <a:ext cx="3852483" cy="2630766"/>
        </a:xfrm>
        <a:prstGeom prst="roundRect">
          <a:avLst>
            <a:gd name="adj" fmla="val 10000"/>
          </a:avLst>
        </a:prstGeom>
        <a:solidFill>
          <a:schemeClr val="lt1"/>
        </a:solidFill>
        <a:ln w="50800" cap="flat" cmpd="sng" algn="ctr">
          <a:solidFill>
            <a:srgbClr val="92D050"/>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lr>
              <a:schemeClr val="bg1"/>
            </a:buClr>
            <a:buChar char="•"/>
          </a:pPr>
          <a:r>
            <a:rPr lang="en-US" sz="2800" kern="1200" dirty="0"/>
            <a:t>Did we implement the systems and practices we agreed upon?</a:t>
          </a:r>
        </a:p>
      </dsp:txBody>
      <dsp:txXfrm>
        <a:off x="4211976" y="1429613"/>
        <a:ext cx="3731401" cy="1945949"/>
      </dsp:txXfrm>
    </dsp:sp>
    <dsp:sp modelId="{C8F15AA8-2C2D-7A4B-BD76-414FEA08A9E3}">
      <dsp:nvSpPr>
        <dsp:cNvPr id="0" name=""/>
        <dsp:cNvSpPr/>
      </dsp:nvSpPr>
      <dsp:spPr>
        <a:xfrm>
          <a:off x="6589839" y="1136073"/>
          <a:ext cx="4159826" cy="4159826"/>
        </a:xfrm>
        <a:prstGeom prst="leftCircularArrow">
          <a:avLst>
            <a:gd name="adj1" fmla="val 4328"/>
            <a:gd name="adj2" fmla="val 547802"/>
            <a:gd name="adj3" fmla="val 2339535"/>
            <a:gd name="adj4" fmla="val 9040712"/>
            <a:gd name="adj5" fmla="val 5049"/>
          </a:avLst>
        </a:prstGeom>
        <a:solidFill>
          <a:srgbClr val="92D050">
            <a:alpha val="39713"/>
          </a:srgbClr>
        </a:solidFill>
        <a:ln>
          <a:noFill/>
        </a:ln>
        <a:effectLst/>
      </dsp:spPr>
      <dsp:style>
        <a:lnRef idx="0">
          <a:scrgbClr r="0" g="0" b="0"/>
        </a:lnRef>
        <a:fillRef idx="1">
          <a:scrgbClr r="0" g="0" b="0"/>
        </a:fillRef>
        <a:effectRef idx="0">
          <a:scrgbClr r="0" g="0" b="0"/>
        </a:effectRef>
        <a:fontRef idx="minor">
          <a:schemeClr val="lt1"/>
        </a:fontRef>
      </dsp:style>
    </dsp:sp>
    <dsp:sp modelId="{512F9923-53EB-6C46-BD91-F57D19EC4AFF}">
      <dsp:nvSpPr>
        <dsp:cNvPr id="0" name=""/>
        <dsp:cNvSpPr/>
      </dsp:nvSpPr>
      <dsp:spPr>
        <a:xfrm>
          <a:off x="5522087" y="3465857"/>
          <a:ext cx="2835215" cy="1127471"/>
        </a:xfrm>
        <a:prstGeom prst="roundRect">
          <a:avLst>
            <a:gd name="adj" fmla="val 10000"/>
          </a:avLst>
        </a:prstGeom>
        <a:solidFill>
          <a:srgbClr val="C1E1A0"/>
        </a:soli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latin typeface="Calibri" panose="020F0502020204030204" pitchFamily="34" charset="0"/>
              <a:cs typeface="Calibri" panose="020F0502020204030204" pitchFamily="34" charset="0"/>
            </a:rPr>
            <a:t>Fidelity Data</a:t>
          </a:r>
        </a:p>
      </dsp:txBody>
      <dsp:txXfrm>
        <a:off x="5555109" y="3498879"/>
        <a:ext cx="2769171" cy="1061427"/>
      </dsp:txXfrm>
    </dsp:sp>
    <dsp:sp modelId="{B6D00971-22BC-954F-A256-EB08BD2F6C26}">
      <dsp:nvSpPr>
        <dsp:cNvPr id="0" name=""/>
        <dsp:cNvSpPr/>
      </dsp:nvSpPr>
      <dsp:spPr>
        <a:xfrm>
          <a:off x="8982568" y="1414295"/>
          <a:ext cx="3852483" cy="2630766"/>
        </a:xfrm>
        <a:prstGeom prst="roundRect">
          <a:avLst>
            <a:gd name="adj" fmla="val 10000"/>
          </a:avLst>
        </a:prstGeom>
        <a:solidFill>
          <a:schemeClr val="lt1"/>
        </a:solidFill>
        <a:ln w="50800" cap="flat" cmpd="sng" algn="ctr">
          <a:solidFill>
            <a:srgbClr val="92D050"/>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lr>
              <a:schemeClr val="bg1"/>
            </a:buClr>
            <a:buChar char="•"/>
          </a:pPr>
          <a:r>
            <a:rPr lang="en-US" sz="2800" kern="1200" dirty="0"/>
            <a:t>Is the plan resulting in progress towards our goals (desired outcomes)</a:t>
          </a:r>
        </a:p>
      </dsp:txBody>
      <dsp:txXfrm>
        <a:off x="9043109" y="2038572"/>
        <a:ext cx="3731401" cy="1945949"/>
      </dsp:txXfrm>
    </dsp:sp>
    <dsp:sp modelId="{C7AF11DF-52FE-B046-8191-0A87E9386199}">
      <dsp:nvSpPr>
        <dsp:cNvPr id="0" name=""/>
        <dsp:cNvSpPr/>
      </dsp:nvSpPr>
      <dsp:spPr>
        <a:xfrm>
          <a:off x="10202040" y="885015"/>
          <a:ext cx="3303167" cy="1127471"/>
        </a:xfrm>
        <a:prstGeom prst="roundRect">
          <a:avLst>
            <a:gd name="adj" fmla="val 10000"/>
          </a:avLst>
        </a:prstGeom>
        <a:solidFill>
          <a:srgbClr val="C1E1A0"/>
        </a:soli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latin typeface="Calibri" panose="020F0502020204030204" pitchFamily="34" charset="0"/>
              <a:cs typeface="Calibri" panose="020F0502020204030204" pitchFamily="34" charset="0"/>
            </a:rPr>
            <a:t>Outcome Data</a:t>
          </a:r>
        </a:p>
      </dsp:txBody>
      <dsp:txXfrm>
        <a:off x="10235062" y="918037"/>
        <a:ext cx="3237123" cy="106142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980517" y="1646"/>
          <a:ext cx="2532196" cy="1992522"/>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mn-lt"/>
            </a:rPr>
            <a:t>Define</a:t>
          </a:r>
        </a:p>
      </dsp:txBody>
      <dsp:txXfrm>
        <a:off x="4351349" y="293444"/>
        <a:ext cx="1790532" cy="1408926"/>
      </dsp:txXfrm>
    </dsp:sp>
    <dsp:sp modelId="{83C8FD20-C609-6048-A5A8-D76C9249260D}">
      <dsp:nvSpPr>
        <dsp:cNvPr id="0" name=""/>
        <dsp:cNvSpPr/>
      </dsp:nvSpPr>
      <dsp:spPr>
        <a:xfrm rot="1933320">
          <a:off x="6375002" y="1534015"/>
          <a:ext cx="511391" cy="6724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6386816" y="1627609"/>
        <a:ext cx="357974" cy="403486"/>
      </dsp:txXfrm>
    </dsp:sp>
    <dsp:sp modelId="{60F62DDA-327D-D142-B616-70ED788A17E2}">
      <dsp:nvSpPr>
        <dsp:cNvPr id="0" name=""/>
        <dsp:cNvSpPr/>
      </dsp:nvSpPr>
      <dsp:spPr>
        <a:xfrm>
          <a:off x="6773171" y="1761772"/>
          <a:ext cx="2532196" cy="1992522"/>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Teach</a:t>
          </a:r>
          <a:endParaRPr lang="en-US" sz="3200" b="1" kern="1200" dirty="0">
            <a:latin typeface="+mn-lt"/>
          </a:endParaRPr>
        </a:p>
      </dsp:txBody>
      <dsp:txXfrm>
        <a:off x="7144003" y="2053570"/>
        <a:ext cx="1790532" cy="1408926"/>
      </dsp:txXfrm>
    </dsp:sp>
    <dsp:sp modelId="{018EE35C-5CD7-0D44-A9C5-1499B1A5DB7B}">
      <dsp:nvSpPr>
        <dsp:cNvPr id="0" name=""/>
        <dsp:cNvSpPr/>
      </dsp:nvSpPr>
      <dsp:spPr>
        <a:xfrm rot="6479980">
          <a:off x="7270818" y="3940839"/>
          <a:ext cx="510234" cy="6724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7371003" y="4002545"/>
        <a:ext cx="357164" cy="403486"/>
      </dsp:txXfrm>
    </dsp:sp>
    <dsp:sp modelId="{C9F4245C-5335-1E45-A165-3C7D03B0E3A1}">
      <dsp:nvSpPr>
        <dsp:cNvPr id="0" name=""/>
        <dsp:cNvSpPr/>
      </dsp:nvSpPr>
      <dsp:spPr>
        <a:xfrm>
          <a:off x="5848462" y="4607791"/>
          <a:ext cx="2532196" cy="1992522"/>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Prompt</a:t>
          </a:r>
          <a:endParaRPr lang="en-US" sz="3200" b="1" kern="1200" dirty="0">
            <a:latin typeface="+mn-lt"/>
          </a:endParaRPr>
        </a:p>
      </dsp:txBody>
      <dsp:txXfrm>
        <a:off x="6219294" y="4899589"/>
        <a:ext cx="1790532" cy="1408926"/>
      </dsp:txXfrm>
    </dsp:sp>
    <dsp:sp modelId="{C50C08BA-8CB4-4446-8A3F-228C46E38D00}">
      <dsp:nvSpPr>
        <dsp:cNvPr id="0" name=""/>
        <dsp:cNvSpPr/>
      </dsp:nvSpPr>
      <dsp:spPr>
        <a:xfrm rot="10800001">
          <a:off x="5091394" y="5267814"/>
          <a:ext cx="534995" cy="6724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5251892" y="5402309"/>
        <a:ext cx="374497" cy="403486"/>
      </dsp:txXfrm>
    </dsp:sp>
    <dsp:sp modelId="{0BFE5E2A-3870-3448-AF57-D6C82A555587}">
      <dsp:nvSpPr>
        <dsp:cNvPr id="0" name=""/>
        <dsp:cNvSpPr/>
      </dsp:nvSpPr>
      <dsp:spPr>
        <a:xfrm>
          <a:off x="2306841" y="4607790"/>
          <a:ext cx="2532196" cy="1992522"/>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Monitor</a:t>
          </a:r>
          <a:endParaRPr lang="en-US" sz="3200" b="1" kern="1200" dirty="0">
            <a:latin typeface="+mn-lt"/>
          </a:endParaRPr>
        </a:p>
      </dsp:txBody>
      <dsp:txXfrm>
        <a:off x="2677673" y="4899588"/>
        <a:ext cx="1790532" cy="1408926"/>
      </dsp:txXfrm>
    </dsp:sp>
    <dsp:sp modelId="{E61C2143-43FC-DD40-8139-7F7FEF2DA174}">
      <dsp:nvSpPr>
        <dsp:cNvPr id="0" name=""/>
        <dsp:cNvSpPr/>
      </dsp:nvSpPr>
      <dsp:spPr>
        <a:xfrm rot="15120000">
          <a:off x="2859925" y="3858543"/>
          <a:ext cx="510229" cy="6724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2960110" y="4065827"/>
        <a:ext cx="357160" cy="403486"/>
      </dsp:txXfrm>
    </dsp:sp>
    <dsp:sp modelId="{7C3F7977-3137-6644-A70C-D66A8B47591F}">
      <dsp:nvSpPr>
        <dsp:cNvPr id="0" name=""/>
        <dsp:cNvSpPr/>
      </dsp:nvSpPr>
      <dsp:spPr>
        <a:xfrm>
          <a:off x="1382117" y="1761783"/>
          <a:ext cx="2532196" cy="1992522"/>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mn-lt"/>
            </a:rPr>
            <a:t>Evaluate</a:t>
          </a:r>
        </a:p>
      </dsp:txBody>
      <dsp:txXfrm>
        <a:off x="1752949" y="2053581"/>
        <a:ext cx="1790532" cy="1408926"/>
      </dsp:txXfrm>
    </dsp:sp>
    <dsp:sp modelId="{9C46DF65-2703-E047-83EA-5810BE3C0120}">
      <dsp:nvSpPr>
        <dsp:cNvPr id="0" name=""/>
        <dsp:cNvSpPr/>
      </dsp:nvSpPr>
      <dsp:spPr>
        <a:xfrm rot="19553194">
          <a:off x="3719783" y="1548640"/>
          <a:ext cx="434884" cy="6724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3731008" y="1719720"/>
        <a:ext cx="304419" cy="40348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25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2554" y="0"/>
        <a:ext cx="2635145" cy="1763261"/>
      </dsp:txXfrm>
    </dsp:sp>
    <dsp:sp modelId="{3505321D-9181-6A45-85C8-47806C0054AA}">
      <dsp:nvSpPr>
        <dsp:cNvPr id="0" name=""/>
        <dsp:cNvSpPr/>
      </dsp:nvSpPr>
      <dsp:spPr>
        <a:xfrm>
          <a:off x="895" y="1764373"/>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0810" y="1784288"/>
        <a:ext cx="2698633" cy="640119"/>
      </dsp:txXfrm>
    </dsp:sp>
    <dsp:sp modelId="{C2A57FE0-3E16-A647-8868-15E91561FFBE}">
      <dsp:nvSpPr>
        <dsp:cNvPr id="0" name=""/>
        <dsp:cNvSpPr/>
      </dsp:nvSpPr>
      <dsp:spPr>
        <a:xfrm>
          <a:off x="895" y="254893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810" y="2568845"/>
        <a:ext cx="2698633" cy="640119"/>
      </dsp:txXfrm>
    </dsp:sp>
    <dsp:sp modelId="{3DF48DC9-C05C-CE40-9AF6-4CE224FE71BE}">
      <dsp:nvSpPr>
        <dsp:cNvPr id="0" name=""/>
        <dsp:cNvSpPr/>
      </dsp:nvSpPr>
      <dsp:spPr>
        <a:xfrm>
          <a:off x="895" y="3333487"/>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0810" y="3353402"/>
        <a:ext cx="2698633" cy="640119"/>
      </dsp:txXfrm>
    </dsp:sp>
    <dsp:sp modelId="{7E8C0AF6-7BD4-0548-9F70-4C17E0B00960}">
      <dsp:nvSpPr>
        <dsp:cNvPr id="0" name=""/>
        <dsp:cNvSpPr/>
      </dsp:nvSpPr>
      <dsp:spPr>
        <a:xfrm>
          <a:off x="895" y="4118044"/>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0810" y="4137959"/>
        <a:ext cx="2698633" cy="640119"/>
      </dsp:txXfrm>
    </dsp:sp>
    <dsp:sp modelId="{95BBF3ED-7E54-994E-B5EC-2A38AEA58E88}">
      <dsp:nvSpPr>
        <dsp:cNvPr id="0" name=""/>
        <dsp:cNvSpPr/>
      </dsp:nvSpPr>
      <dsp:spPr>
        <a:xfrm>
          <a:off x="895" y="490260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0810" y="4922515"/>
        <a:ext cx="2698633" cy="640119"/>
      </dsp:txXfrm>
    </dsp:sp>
    <dsp:sp modelId="{BE3B39BA-6FE5-3A43-93F6-867267AC4BD5}">
      <dsp:nvSpPr>
        <dsp:cNvPr id="0" name=""/>
        <dsp:cNvSpPr/>
      </dsp:nvSpPr>
      <dsp:spPr>
        <a:xfrm>
          <a:off x="29886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2. Actively Promote SEB Growth</a:t>
          </a:r>
          <a:endParaRPr lang="en-US" sz="2200" b="1" kern="1200" dirty="0">
            <a:solidFill>
              <a:schemeClr val="bg1"/>
            </a:solidFill>
          </a:endParaRPr>
        </a:p>
      </dsp:txBody>
      <dsp:txXfrm>
        <a:off x="2988654" y="0"/>
        <a:ext cx="2635145" cy="1763261"/>
      </dsp:txXfrm>
    </dsp:sp>
    <dsp:sp modelId="{1C2C093B-78FC-084C-A8C1-6FD47F37451D}">
      <dsp:nvSpPr>
        <dsp:cNvPr id="0" name=""/>
        <dsp:cNvSpPr/>
      </dsp:nvSpPr>
      <dsp:spPr>
        <a:xfrm>
          <a:off x="2936995" y="1764373"/>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Engage Students in Relevant Learning</a:t>
          </a:r>
          <a:endParaRPr lang="en-US" sz="2000" kern="1200" dirty="0">
            <a:solidFill>
              <a:srgbClr val="061DB2"/>
            </a:solidFill>
          </a:endParaRPr>
        </a:p>
      </dsp:txBody>
      <dsp:txXfrm>
        <a:off x="2956910" y="1784288"/>
        <a:ext cx="2698633" cy="640119"/>
      </dsp:txXfrm>
    </dsp:sp>
    <dsp:sp modelId="{CE45D96D-9DFF-054A-ACCC-B5B187B5C535}">
      <dsp:nvSpPr>
        <dsp:cNvPr id="0" name=""/>
        <dsp:cNvSpPr/>
      </dsp:nvSpPr>
      <dsp:spPr>
        <a:xfrm>
          <a:off x="2936995" y="254893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2956910" y="2568845"/>
        <a:ext cx="2698633" cy="640119"/>
      </dsp:txXfrm>
    </dsp:sp>
    <dsp:sp modelId="{DBC17416-6A24-D547-AFD4-C5DECEE1F864}">
      <dsp:nvSpPr>
        <dsp:cNvPr id="0" name=""/>
        <dsp:cNvSpPr/>
      </dsp:nvSpPr>
      <dsp:spPr>
        <a:xfrm>
          <a:off x="2936995" y="3333487"/>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Prompt and Supervise SEB and Academic Skills</a:t>
          </a:r>
          <a:endParaRPr lang="en-US" sz="2000" kern="1200" dirty="0">
            <a:solidFill>
              <a:srgbClr val="061DB2"/>
            </a:solidFill>
          </a:endParaRPr>
        </a:p>
      </dsp:txBody>
      <dsp:txXfrm>
        <a:off x="2956910" y="3353402"/>
        <a:ext cx="2698633" cy="640119"/>
      </dsp:txXfrm>
    </dsp:sp>
    <dsp:sp modelId="{7EC581B7-BCAF-C349-A939-E942AC1410C9}">
      <dsp:nvSpPr>
        <dsp:cNvPr id="0" name=""/>
        <dsp:cNvSpPr/>
      </dsp:nvSpPr>
      <dsp:spPr>
        <a:xfrm>
          <a:off x="2936995" y="4118044"/>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Specific Feedback </a:t>
          </a:r>
          <a:r>
            <a:rPr lang="en-US" sz="2000" u="none" kern="1200">
              <a:solidFill>
                <a:srgbClr val="061DB2"/>
              </a:solidFill>
            </a:rPr>
            <a:t>(</a:t>
          </a:r>
          <a:r>
            <a:rPr lang="en-US" sz="2000" u="sng" kern="1200">
              <a:solidFill>
                <a:srgbClr val="061DB2"/>
              </a:solidFill>
            </a:rPr>
            <a:t>&gt;</a:t>
          </a:r>
          <a:r>
            <a:rPr lang="en-US" sz="2000" kern="1200">
              <a:solidFill>
                <a:srgbClr val="061DB2"/>
              </a:solidFill>
            </a:rPr>
            <a:t> 5 : 1 Ratio)</a:t>
          </a:r>
          <a:endParaRPr lang="en-US" sz="2000" kern="1200" dirty="0">
            <a:solidFill>
              <a:srgbClr val="061DB2"/>
            </a:solidFill>
          </a:endParaRPr>
        </a:p>
      </dsp:txBody>
      <dsp:txXfrm>
        <a:off x="2956910" y="4137959"/>
        <a:ext cx="2698633" cy="640119"/>
      </dsp:txXfrm>
    </dsp:sp>
    <dsp:sp modelId="{E5BD3126-DAF5-9D40-8E21-AC5C31132C0D}">
      <dsp:nvSpPr>
        <dsp:cNvPr id="0" name=""/>
        <dsp:cNvSpPr/>
      </dsp:nvSpPr>
      <dsp:spPr>
        <a:xfrm>
          <a:off x="2936995" y="490260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Consider Other Response Strategies</a:t>
          </a:r>
          <a:endParaRPr lang="en-US" sz="2000" kern="1200" dirty="0">
            <a:solidFill>
              <a:srgbClr val="061DB2"/>
            </a:solidFill>
          </a:endParaRPr>
        </a:p>
      </dsp:txBody>
      <dsp:txXfrm>
        <a:off x="2956910" y="4922515"/>
        <a:ext cx="2698633" cy="640119"/>
      </dsp:txXfrm>
    </dsp:sp>
    <dsp:sp modelId="{E3CB0A34-4057-2A4F-90A2-45495549CD3F}">
      <dsp:nvSpPr>
        <dsp:cNvPr id="0" name=""/>
        <dsp:cNvSpPr/>
      </dsp:nvSpPr>
      <dsp:spPr>
        <a:xfrm>
          <a:off x="59834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3. Monitor Fidelity and Use Data to Guide Implementation</a:t>
          </a:r>
          <a:endParaRPr lang="en-US" sz="2200" b="1" kern="1200" dirty="0">
            <a:solidFill>
              <a:schemeClr val="bg1"/>
            </a:solidFill>
          </a:endParaRPr>
        </a:p>
      </dsp:txBody>
      <dsp:txXfrm>
        <a:off x="5983454" y="0"/>
        <a:ext cx="2635145" cy="1763261"/>
      </dsp:txXfrm>
    </dsp:sp>
    <dsp:sp modelId="{A5FF6A49-50A0-754C-A863-A3B529AF3AF6}">
      <dsp:nvSpPr>
        <dsp:cNvPr id="0" name=""/>
        <dsp:cNvSpPr/>
      </dsp:nvSpPr>
      <dsp:spPr>
        <a:xfrm>
          <a:off x="6065987" y="1763405"/>
          <a:ext cx="2470079" cy="856232"/>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Educator Implementation</a:t>
          </a:r>
          <a:endParaRPr lang="en-US" sz="2000" kern="1200" dirty="0">
            <a:solidFill>
              <a:srgbClr val="061DB2"/>
            </a:solidFill>
          </a:endParaRPr>
        </a:p>
      </dsp:txBody>
      <dsp:txXfrm>
        <a:off x="6091065" y="1788483"/>
        <a:ext cx="2419923" cy="806076"/>
      </dsp:txXfrm>
    </dsp:sp>
    <dsp:sp modelId="{06BF9926-FC23-304F-BEA0-C79C5A83EB94}">
      <dsp:nvSpPr>
        <dsp:cNvPr id="0" name=""/>
        <dsp:cNvSpPr/>
      </dsp:nvSpPr>
      <dsp:spPr>
        <a:xfrm>
          <a:off x="5873094" y="2751365"/>
          <a:ext cx="2855864"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If data indicate implementation challenges...</a:t>
          </a:r>
        </a:p>
      </dsp:txBody>
      <dsp:txXfrm>
        <a:off x="5898172" y="2776443"/>
        <a:ext cx="2805708" cy="806076"/>
      </dsp:txXfrm>
    </dsp:sp>
    <dsp:sp modelId="{09C17F93-BE2D-434E-8A89-430CA8569F30}">
      <dsp:nvSpPr>
        <dsp:cNvPr id="0" name=""/>
        <dsp:cNvSpPr/>
      </dsp:nvSpPr>
      <dsp:spPr>
        <a:xfrm>
          <a:off x="6065987" y="3739325"/>
          <a:ext cx="2470079" cy="856232"/>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Training, Coaching, and Feedback</a:t>
          </a:r>
          <a:endParaRPr lang="en-US" sz="2000" kern="1200" dirty="0">
            <a:solidFill>
              <a:srgbClr val="061DB2"/>
            </a:solidFill>
          </a:endParaRPr>
        </a:p>
      </dsp:txBody>
      <dsp:txXfrm>
        <a:off x="6091065" y="3764403"/>
        <a:ext cx="2419923" cy="806076"/>
      </dsp:txXfrm>
    </dsp:sp>
    <dsp:sp modelId="{2B008703-3016-ED44-B126-03E88B2A8836}">
      <dsp:nvSpPr>
        <dsp:cNvPr id="0" name=""/>
        <dsp:cNvSpPr/>
      </dsp:nvSpPr>
      <dsp:spPr>
        <a:xfrm>
          <a:off x="6246969" y="4727286"/>
          <a:ext cx="2108116"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rgbClr val="3B6CDB"/>
            </a:solidFill>
          </a:endParaRPr>
        </a:p>
      </dsp:txBody>
      <dsp:txXfrm>
        <a:off x="6272047" y="4752364"/>
        <a:ext cx="2057960" cy="806076"/>
      </dsp:txXfrm>
    </dsp:sp>
    <dsp:sp modelId="{25BB15AC-0649-8F42-993D-AD86C84B099F}">
      <dsp:nvSpPr>
        <dsp:cNvPr id="0" name=""/>
        <dsp:cNvSpPr/>
      </dsp:nvSpPr>
      <dsp:spPr>
        <a:xfrm>
          <a:off x="9036955"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4. Monitor Student Outcomes and Use Data to Guide Response</a:t>
          </a:r>
          <a:endParaRPr lang="en-US" sz="2200" b="1" kern="1200" dirty="0">
            <a:solidFill>
              <a:schemeClr val="bg1"/>
            </a:solidFill>
          </a:endParaRPr>
        </a:p>
      </dsp:txBody>
      <dsp:txXfrm>
        <a:off x="9036955" y="0"/>
        <a:ext cx="2635145" cy="1763261"/>
      </dsp:txXfrm>
    </dsp:sp>
    <dsp:sp modelId="{A416ECD5-4D6A-D14A-A48D-C0DF47B47661}">
      <dsp:nvSpPr>
        <dsp:cNvPr id="0" name=""/>
        <dsp:cNvSpPr/>
      </dsp:nvSpPr>
      <dsp:spPr>
        <a:xfrm>
          <a:off x="9119488" y="1764373"/>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Student Outcomes</a:t>
          </a:r>
          <a:endParaRPr lang="en-US" sz="2000" kern="1200" dirty="0">
            <a:solidFill>
              <a:srgbClr val="061DB2"/>
            </a:solidFill>
          </a:endParaRPr>
        </a:p>
      </dsp:txBody>
      <dsp:txXfrm>
        <a:off x="9139403" y="1784288"/>
        <a:ext cx="2430249" cy="640119"/>
      </dsp:txXfrm>
    </dsp:sp>
    <dsp:sp modelId="{3A809A99-D087-9240-A436-B6AC326A85CB}">
      <dsp:nvSpPr>
        <dsp:cNvPr id="0" name=""/>
        <dsp:cNvSpPr/>
      </dsp:nvSpPr>
      <dsp:spPr>
        <a:xfrm>
          <a:off x="8926595" y="2548930"/>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many students make ongoing SEB errors...</a:t>
          </a:r>
          <a:endParaRPr lang="en-US" sz="2000" kern="1200" dirty="0"/>
        </a:p>
      </dsp:txBody>
      <dsp:txXfrm>
        <a:off x="8946510" y="2568845"/>
        <a:ext cx="2816034" cy="640119"/>
      </dsp:txXfrm>
    </dsp:sp>
    <dsp:sp modelId="{7022037A-CB22-7846-A472-F3B23AC2D787}">
      <dsp:nvSpPr>
        <dsp:cNvPr id="0" name=""/>
        <dsp:cNvSpPr/>
      </dsp:nvSpPr>
      <dsp:spPr>
        <a:xfrm>
          <a:off x="9119488" y="3333487"/>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a:t>
          </a:r>
          <a:endParaRPr lang="en-US" sz="2000" kern="1200" dirty="0">
            <a:solidFill>
              <a:srgbClr val="061DB2"/>
            </a:solidFill>
          </a:endParaRPr>
        </a:p>
      </dsp:txBody>
      <dsp:txXfrm>
        <a:off x="9139403" y="3353402"/>
        <a:ext cx="2430249" cy="640119"/>
      </dsp:txXfrm>
    </dsp:sp>
    <dsp:sp modelId="{8D408B81-9463-C646-88B2-4D8F2D120416}">
      <dsp:nvSpPr>
        <dsp:cNvPr id="0" name=""/>
        <dsp:cNvSpPr/>
      </dsp:nvSpPr>
      <dsp:spPr>
        <a:xfrm>
          <a:off x="8926595" y="4118044"/>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few students make ongoing SEB errors...</a:t>
          </a:r>
          <a:endParaRPr lang="en-US" sz="2000" kern="1200" dirty="0"/>
        </a:p>
      </dsp:txBody>
      <dsp:txXfrm>
        <a:off x="8946510" y="4137959"/>
        <a:ext cx="2816034" cy="640119"/>
      </dsp:txXfrm>
    </dsp:sp>
    <dsp:sp modelId="{755AB2F4-92C2-0D4C-933A-AC22C06816A4}">
      <dsp:nvSpPr>
        <dsp:cNvPr id="0" name=""/>
        <dsp:cNvSpPr/>
      </dsp:nvSpPr>
      <dsp:spPr>
        <a:xfrm>
          <a:off x="9119488" y="4902600"/>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 and Consider Tiers 2 and 3</a:t>
          </a:r>
          <a:endParaRPr lang="en-US" sz="2000" kern="1200" dirty="0">
            <a:solidFill>
              <a:srgbClr val="061DB2"/>
            </a:solidFill>
          </a:endParaRPr>
        </a:p>
      </dsp:txBody>
      <dsp:txXfrm>
        <a:off x="9139403" y="4922515"/>
        <a:ext cx="2430249" cy="64011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4113" y="0"/>
          <a:ext cx="2752866"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4113" y="0"/>
        <a:ext cx="2752866" cy="1763261"/>
      </dsp:txXfrm>
    </dsp:sp>
    <dsp:sp modelId="{3505321D-9181-6A45-85C8-47806C0054AA}">
      <dsp:nvSpPr>
        <dsp:cNvPr id="0" name=""/>
        <dsp:cNvSpPr/>
      </dsp:nvSpPr>
      <dsp:spPr>
        <a:xfrm>
          <a:off x="146" y="1764373"/>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0061" y="1784288"/>
        <a:ext cx="2820971" cy="640119"/>
      </dsp:txXfrm>
    </dsp:sp>
    <dsp:sp modelId="{C2A57FE0-3E16-A647-8868-15E91561FFBE}">
      <dsp:nvSpPr>
        <dsp:cNvPr id="0" name=""/>
        <dsp:cNvSpPr/>
      </dsp:nvSpPr>
      <dsp:spPr>
        <a:xfrm>
          <a:off x="146" y="254893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061" y="2568845"/>
        <a:ext cx="2820971" cy="640119"/>
      </dsp:txXfrm>
    </dsp:sp>
    <dsp:sp modelId="{3DF48DC9-C05C-CE40-9AF6-4CE224FE71BE}">
      <dsp:nvSpPr>
        <dsp:cNvPr id="0" name=""/>
        <dsp:cNvSpPr/>
      </dsp:nvSpPr>
      <dsp:spPr>
        <a:xfrm>
          <a:off x="146" y="3333487"/>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0061" y="3353402"/>
        <a:ext cx="2820971" cy="640119"/>
      </dsp:txXfrm>
    </dsp:sp>
    <dsp:sp modelId="{7E8C0AF6-7BD4-0548-9F70-4C17E0B00960}">
      <dsp:nvSpPr>
        <dsp:cNvPr id="0" name=""/>
        <dsp:cNvSpPr/>
      </dsp:nvSpPr>
      <dsp:spPr>
        <a:xfrm>
          <a:off x="146" y="4118044"/>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0061" y="4137959"/>
        <a:ext cx="2820971" cy="640119"/>
      </dsp:txXfrm>
    </dsp:sp>
    <dsp:sp modelId="{95BBF3ED-7E54-994E-B5EC-2A38AEA58E88}">
      <dsp:nvSpPr>
        <dsp:cNvPr id="0" name=""/>
        <dsp:cNvSpPr/>
      </dsp:nvSpPr>
      <dsp:spPr>
        <a:xfrm>
          <a:off x="146" y="490260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0061" y="4922515"/>
        <a:ext cx="2820971" cy="640119"/>
      </dsp:txXfrm>
    </dsp:sp>
    <dsp:sp modelId="{BE3B39BA-6FE5-3A43-93F6-867267AC4BD5}">
      <dsp:nvSpPr>
        <dsp:cNvPr id="0" name=""/>
        <dsp:cNvSpPr/>
      </dsp:nvSpPr>
      <dsp:spPr>
        <a:xfrm>
          <a:off x="3121380" y="0"/>
          <a:ext cx="2752866" cy="5877539"/>
        </a:xfrm>
        <a:prstGeom prst="roundRect">
          <a:avLst>
            <a:gd name="adj" fmla="val 10000"/>
          </a:avLst>
        </a:prstGeom>
        <a:solidFill>
          <a:srgbClr val="3761AD"/>
        </a:solidFill>
        <a:ln>
          <a:solidFill>
            <a:srgbClr val="061DB2"/>
          </a:solid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2. Actively Promote SEB Growth</a:t>
          </a:r>
          <a:endParaRPr lang="en-US" sz="2200" b="1" kern="1200" dirty="0">
            <a:solidFill>
              <a:schemeClr val="bg1"/>
            </a:solidFill>
          </a:endParaRPr>
        </a:p>
      </dsp:txBody>
      <dsp:txXfrm>
        <a:off x="3121380" y="0"/>
        <a:ext cx="2752866" cy="1763261"/>
      </dsp:txXfrm>
    </dsp:sp>
    <dsp:sp modelId="{1C2C093B-78FC-084C-A8C1-6FD47F37451D}">
      <dsp:nvSpPr>
        <dsp:cNvPr id="0" name=""/>
        <dsp:cNvSpPr/>
      </dsp:nvSpPr>
      <dsp:spPr>
        <a:xfrm>
          <a:off x="3067413" y="1764373"/>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Engage Students in Relevant Learning</a:t>
          </a:r>
          <a:endParaRPr lang="en-US" sz="2000" kern="1200" dirty="0">
            <a:solidFill>
              <a:srgbClr val="061DB2"/>
            </a:solidFill>
          </a:endParaRPr>
        </a:p>
      </dsp:txBody>
      <dsp:txXfrm>
        <a:off x="3087328" y="1784288"/>
        <a:ext cx="2820971" cy="640119"/>
      </dsp:txXfrm>
    </dsp:sp>
    <dsp:sp modelId="{CE45D96D-9DFF-054A-ACCC-B5B187B5C535}">
      <dsp:nvSpPr>
        <dsp:cNvPr id="0" name=""/>
        <dsp:cNvSpPr/>
      </dsp:nvSpPr>
      <dsp:spPr>
        <a:xfrm>
          <a:off x="3067413" y="254893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3087328" y="2568845"/>
        <a:ext cx="2820971" cy="640119"/>
      </dsp:txXfrm>
    </dsp:sp>
    <dsp:sp modelId="{DBC17416-6A24-D547-AFD4-C5DECEE1F864}">
      <dsp:nvSpPr>
        <dsp:cNvPr id="0" name=""/>
        <dsp:cNvSpPr/>
      </dsp:nvSpPr>
      <dsp:spPr>
        <a:xfrm>
          <a:off x="3067413" y="3333487"/>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Prompt and Supervise SEB and Academic Skills</a:t>
          </a:r>
        </a:p>
      </dsp:txBody>
      <dsp:txXfrm>
        <a:off x="3087328" y="3353402"/>
        <a:ext cx="2820971" cy="640119"/>
      </dsp:txXfrm>
    </dsp:sp>
    <dsp:sp modelId="{7EC581B7-BCAF-C349-A939-E942AC1410C9}">
      <dsp:nvSpPr>
        <dsp:cNvPr id="0" name=""/>
        <dsp:cNvSpPr/>
      </dsp:nvSpPr>
      <dsp:spPr>
        <a:xfrm>
          <a:off x="3067413" y="4118044"/>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Specific Feedback </a:t>
          </a:r>
          <a:r>
            <a:rPr lang="en-US" sz="2000" u="none" kern="1200">
              <a:solidFill>
                <a:srgbClr val="061DB2"/>
              </a:solidFill>
            </a:rPr>
            <a:t>(</a:t>
          </a:r>
          <a:r>
            <a:rPr lang="en-US" sz="2000" u="sng" kern="1200">
              <a:solidFill>
                <a:srgbClr val="061DB2"/>
              </a:solidFill>
            </a:rPr>
            <a:t>&gt;</a:t>
          </a:r>
          <a:r>
            <a:rPr lang="en-US" sz="2000" kern="1200">
              <a:solidFill>
                <a:srgbClr val="061DB2"/>
              </a:solidFill>
            </a:rPr>
            <a:t> 5 : 1 Ratio)</a:t>
          </a:r>
          <a:endParaRPr lang="en-US" sz="2000" kern="1200" dirty="0">
            <a:solidFill>
              <a:srgbClr val="061DB2"/>
            </a:solidFill>
          </a:endParaRPr>
        </a:p>
      </dsp:txBody>
      <dsp:txXfrm>
        <a:off x="3087328" y="4137959"/>
        <a:ext cx="2820971" cy="640119"/>
      </dsp:txXfrm>
    </dsp:sp>
    <dsp:sp modelId="{E5BD3126-DAF5-9D40-8E21-AC5C31132C0D}">
      <dsp:nvSpPr>
        <dsp:cNvPr id="0" name=""/>
        <dsp:cNvSpPr/>
      </dsp:nvSpPr>
      <dsp:spPr>
        <a:xfrm>
          <a:off x="3067413" y="490260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Consider Other Response Strategies</a:t>
          </a:r>
        </a:p>
      </dsp:txBody>
      <dsp:txXfrm>
        <a:off x="3087328" y="4922515"/>
        <a:ext cx="2820971" cy="6401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FAA38-EFF0-7145-947E-E8E30E75F6A2}">
      <dsp:nvSpPr>
        <dsp:cNvPr id="0" name=""/>
        <dsp:cNvSpPr/>
      </dsp:nvSpPr>
      <dsp:spPr>
        <a:xfrm>
          <a:off x="10350771"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0E22BB-2EDD-2D46-92E6-0BD890A2F220}">
      <dsp:nvSpPr>
        <dsp:cNvPr id="0" name=""/>
        <dsp:cNvSpPr/>
      </dsp:nvSpPr>
      <dsp:spPr>
        <a:xfrm>
          <a:off x="10350771"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565427-7EBA-AB4C-9FD6-F7A2C8726EC5}">
      <dsp:nvSpPr>
        <dsp:cNvPr id="0" name=""/>
        <dsp:cNvSpPr/>
      </dsp:nvSpPr>
      <dsp:spPr>
        <a:xfrm>
          <a:off x="5934960" y="1590172"/>
          <a:ext cx="5088696" cy="353264"/>
        </a:xfrm>
        <a:custGeom>
          <a:avLst/>
          <a:gdLst/>
          <a:ahLst/>
          <a:cxnLst/>
          <a:rect l="0" t="0" r="0" b="0"/>
          <a:pathLst>
            <a:path>
              <a:moveTo>
                <a:pt x="0" y="0"/>
              </a:moveTo>
              <a:lnTo>
                <a:pt x="0" y="176632"/>
              </a:lnTo>
              <a:lnTo>
                <a:pt x="5088696" y="176632"/>
              </a:lnTo>
              <a:lnTo>
                <a:pt x="5088696"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357BD1-64EA-FC47-A85C-935A46805C0B}">
      <dsp:nvSpPr>
        <dsp:cNvPr id="0" name=""/>
        <dsp:cNvSpPr/>
      </dsp:nvSpPr>
      <dsp:spPr>
        <a:xfrm>
          <a:off x="8315292"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726BE0-3B96-6C4D-B91A-EF2D5ECA08C0}">
      <dsp:nvSpPr>
        <dsp:cNvPr id="0" name=""/>
        <dsp:cNvSpPr/>
      </dsp:nvSpPr>
      <dsp:spPr>
        <a:xfrm>
          <a:off x="5934960" y="1590172"/>
          <a:ext cx="3053217" cy="353264"/>
        </a:xfrm>
        <a:custGeom>
          <a:avLst/>
          <a:gdLst/>
          <a:ahLst/>
          <a:cxnLst/>
          <a:rect l="0" t="0" r="0" b="0"/>
          <a:pathLst>
            <a:path>
              <a:moveTo>
                <a:pt x="0" y="0"/>
              </a:moveTo>
              <a:lnTo>
                <a:pt x="0" y="176632"/>
              </a:lnTo>
              <a:lnTo>
                <a:pt x="3053217" y="176632"/>
              </a:lnTo>
              <a:lnTo>
                <a:pt x="3053217"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1AAB63-0F66-4440-ACF2-CC0AB4247915}">
      <dsp:nvSpPr>
        <dsp:cNvPr id="0" name=""/>
        <dsp:cNvSpPr/>
      </dsp:nvSpPr>
      <dsp:spPr>
        <a:xfrm>
          <a:off x="6279814"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7F47E-C1E6-4142-95AC-96061C937B7C}">
      <dsp:nvSpPr>
        <dsp:cNvPr id="0" name=""/>
        <dsp:cNvSpPr/>
      </dsp:nvSpPr>
      <dsp:spPr>
        <a:xfrm>
          <a:off x="5934960" y="1590172"/>
          <a:ext cx="1017739" cy="353264"/>
        </a:xfrm>
        <a:custGeom>
          <a:avLst/>
          <a:gdLst/>
          <a:ahLst/>
          <a:cxnLst/>
          <a:rect l="0" t="0" r="0" b="0"/>
          <a:pathLst>
            <a:path>
              <a:moveTo>
                <a:pt x="0" y="0"/>
              </a:moveTo>
              <a:lnTo>
                <a:pt x="0" y="176632"/>
              </a:lnTo>
              <a:lnTo>
                <a:pt x="1017739" y="176632"/>
              </a:lnTo>
              <a:lnTo>
                <a:pt x="1017739"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BE3345-8354-1746-B9D0-51D97CCE3426}">
      <dsp:nvSpPr>
        <dsp:cNvPr id="0" name=""/>
        <dsp:cNvSpPr/>
      </dsp:nvSpPr>
      <dsp:spPr>
        <a:xfrm>
          <a:off x="4244335"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82BB8-9907-FE4E-81D6-CE65212B3311}">
      <dsp:nvSpPr>
        <dsp:cNvPr id="0" name=""/>
        <dsp:cNvSpPr/>
      </dsp:nvSpPr>
      <dsp:spPr>
        <a:xfrm>
          <a:off x="4244335"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6AA0F4-D9F8-B241-9E44-19D8865849FE}">
      <dsp:nvSpPr>
        <dsp:cNvPr id="0" name=""/>
        <dsp:cNvSpPr/>
      </dsp:nvSpPr>
      <dsp:spPr>
        <a:xfrm>
          <a:off x="4917221" y="1590172"/>
          <a:ext cx="1017739" cy="353264"/>
        </a:xfrm>
        <a:custGeom>
          <a:avLst/>
          <a:gdLst/>
          <a:ahLst/>
          <a:cxnLst/>
          <a:rect l="0" t="0" r="0" b="0"/>
          <a:pathLst>
            <a:path>
              <a:moveTo>
                <a:pt x="1017739" y="0"/>
              </a:moveTo>
              <a:lnTo>
                <a:pt x="1017739"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E6D1F3-2FDD-4E4E-AE67-6F8F9FF0DD38}">
      <dsp:nvSpPr>
        <dsp:cNvPr id="0" name=""/>
        <dsp:cNvSpPr/>
      </dsp:nvSpPr>
      <dsp:spPr>
        <a:xfrm>
          <a:off x="2208857"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A7640D-D7CB-2F44-A4BF-44B65D34C347}">
      <dsp:nvSpPr>
        <dsp:cNvPr id="0" name=""/>
        <dsp:cNvSpPr/>
      </dsp:nvSpPr>
      <dsp:spPr>
        <a:xfrm>
          <a:off x="2208857"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A899D-05BD-C047-A41A-0B15BBAF90F9}">
      <dsp:nvSpPr>
        <dsp:cNvPr id="0" name=""/>
        <dsp:cNvSpPr/>
      </dsp:nvSpPr>
      <dsp:spPr>
        <a:xfrm>
          <a:off x="2881742" y="1590172"/>
          <a:ext cx="3053217" cy="353264"/>
        </a:xfrm>
        <a:custGeom>
          <a:avLst/>
          <a:gdLst/>
          <a:ahLst/>
          <a:cxnLst/>
          <a:rect l="0" t="0" r="0" b="0"/>
          <a:pathLst>
            <a:path>
              <a:moveTo>
                <a:pt x="3053217" y="0"/>
              </a:moveTo>
              <a:lnTo>
                <a:pt x="3053217"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AE9FDC-D9E0-6F4A-861F-919C19E8C8AF}">
      <dsp:nvSpPr>
        <dsp:cNvPr id="0" name=""/>
        <dsp:cNvSpPr/>
      </dsp:nvSpPr>
      <dsp:spPr>
        <a:xfrm>
          <a:off x="173378"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24E5BB-7E06-D64C-8ABE-4AC031D64E8A}">
      <dsp:nvSpPr>
        <dsp:cNvPr id="0" name=""/>
        <dsp:cNvSpPr/>
      </dsp:nvSpPr>
      <dsp:spPr>
        <a:xfrm>
          <a:off x="173378"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178A5A-4B13-1F49-815C-3DDD67C284C5}">
      <dsp:nvSpPr>
        <dsp:cNvPr id="0" name=""/>
        <dsp:cNvSpPr/>
      </dsp:nvSpPr>
      <dsp:spPr>
        <a:xfrm>
          <a:off x="846264" y="1590172"/>
          <a:ext cx="5088696" cy="353264"/>
        </a:xfrm>
        <a:custGeom>
          <a:avLst/>
          <a:gdLst/>
          <a:ahLst/>
          <a:cxnLst/>
          <a:rect l="0" t="0" r="0" b="0"/>
          <a:pathLst>
            <a:path>
              <a:moveTo>
                <a:pt x="5088696" y="0"/>
              </a:moveTo>
              <a:lnTo>
                <a:pt x="5088696"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C4F09-E197-A641-8CF6-8D169C8B0F65}">
      <dsp:nvSpPr>
        <dsp:cNvPr id="0" name=""/>
        <dsp:cNvSpPr/>
      </dsp:nvSpPr>
      <dsp:spPr>
        <a:xfrm>
          <a:off x="812022" y="749065"/>
          <a:ext cx="10245875" cy="841106"/>
        </a:xfrm>
        <a:prstGeom prst="rect">
          <a:avLst/>
        </a:prstGeom>
        <a:solidFill>
          <a:schemeClr val="accent5">
            <a:lumMod val="20000"/>
            <a:lumOff val="80000"/>
          </a:schemeClr>
        </a:solidFill>
        <a:ln w="508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YEAR 1: Getting Started with PBIS</a:t>
          </a:r>
        </a:p>
      </dsp:txBody>
      <dsp:txXfrm>
        <a:off x="812022" y="749065"/>
        <a:ext cx="10245875" cy="841106"/>
      </dsp:txXfrm>
    </dsp:sp>
    <dsp:sp modelId="{D7E45126-978F-774B-8242-DBE673DE88FF}">
      <dsp:nvSpPr>
        <dsp:cNvPr id="0" name=""/>
        <dsp:cNvSpPr/>
      </dsp:nvSpPr>
      <dsp:spPr>
        <a:xfrm>
          <a:off x="5157"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1</a:t>
          </a:r>
        </a:p>
      </dsp:txBody>
      <dsp:txXfrm>
        <a:off x="5157" y="1943437"/>
        <a:ext cx="1682213" cy="841106"/>
      </dsp:txXfrm>
    </dsp:sp>
    <dsp:sp modelId="{46316B6D-3E99-2043-9F89-C589C9EE19B0}">
      <dsp:nvSpPr>
        <dsp:cNvPr id="0" name=""/>
        <dsp:cNvSpPr/>
      </dsp:nvSpPr>
      <dsp:spPr>
        <a:xfrm>
          <a:off x="425710"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Step 1: </a:t>
          </a: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endParaRPr lang="en-US" sz="2000" kern="1200" dirty="0"/>
        </a:p>
      </dsp:txBody>
      <dsp:txXfrm>
        <a:off x="425710" y="3137809"/>
        <a:ext cx="1682213" cy="1903290"/>
      </dsp:txXfrm>
    </dsp:sp>
    <dsp:sp modelId="{A71223B8-ED7B-8D46-A455-F257842943DF}">
      <dsp:nvSpPr>
        <dsp:cNvPr id="0" name=""/>
        <dsp:cNvSpPr/>
      </dsp:nvSpPr>
      <dsp:spPr>
        <a:xfrm>
          <a:off x="425710"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Step 2: </a:t>
          </a: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endParaRPr lang="en-US" sz="2000" kern="1200" dirty="0"/>
        </a:p>
      </dsp:txBody>
      <dsp:txXfrm>
        <a:off x="425710" y="5394364"/>
        <a:ext cx="1682213" cy="1903290"/>
      </dsp:txXfrm>
    </dsp:sp>
    <dsp:sp modelId="{C8CBEEF8-4CA3-0143-BE3A-44BCBF5D6FAB}">
      <dsp:nvSpPr>
        <dsp:cNvPr id="0" name=""/>
        <dsp:cNvSpPr/>
      </dsp:nvSpPr>
      <dsp:spPr>
        <a:xfrm>
          <a:off x="2040635"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2</a:t>
          </a:r>
        </a:p>
      </dsp:txBody>
      <dsp:txXfrm>
        <a:off x="2040635" y="1943437"/>
        <a:ext cx="1682213" cy="841106"/>
      </dsp:txXfrm>
    </dsp:sp>
    <dsp:sp modelId="{AE636CEF-957F-714F-95BD-D8A20C598280}">
      <dsp:nvSpPr>
        <dsp:cNvPr id="0" name=""/>
        <dsp:cNvSpPr/>
      </dsp:nvSpPr>
      <dsp:spPr>
        <a:xfrm>
          <a:off x="2461189"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Step 3</a:t>
          </a:r>
          <a:r>
            <a:rPr lang="en-US" sz="2000" kern="1200"/>
            <a:t>: </a:t>
          </a:r>
          <a:r>
            <a:rPr kumimoji="0" lang="en-US" sz="20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endParaRPr lang="en-US" sz="2000" kern="1200" dirty="0"/>
        </a:p>
      </dsp:txBody>
      <dsp:txXfrm>
        <a:off x="2461189" y="3137809"/>
        <a:ext cx="1682213" cy="1903290"/>
      </dsp:txXfrm>
    </dsp:sp>
    <dsp:sp modelId="{A03AE5AA-A9F3-5949-BA96-8042E03424A2}">
      <dsp:nvSpPr>
        <dsp:cNvPr id="0" name=""/>
        <dsp:cNvSpPr/>
      </dsp:nvSpPr>
      <dsp:spPr>
        <a:xfrm>
          <a:off x="2461189"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Step 4: </a:t>
          </a: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endParaRPr lang="en-US" sz="2000" kern="1200" dirty="0"/>
        </a:p>
      </dsp:txBody>
      <dsp:txXfrm>
        <a:off x="2461189" y="5394364"/>
        <a:ext cx="1682213" cy="1903290"/>
      </dsp:txXfrm>
    </dsp:sp>
    <dsp:sp modelId="{ACF4866C-674B-5F43-8E8A-4A7BE1FBCC08}">
      <dsp:nvSpPr>
        <dsp:cNvPr id="0" name=""/>
        <dsp:cNvSpPr/>
      </dsp:nvSpPr>
      <dsp:spPr>
        <a:xfrm>
          <a:off x="4076114"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3</a:t>
          </a:r>
        </a:p>
      </dsp:txBody>
      <dsp:txXfrm>
        <a:off x="4076114" y="1943437"/>
        <a:ext cx="1682213" cy="841106"/>
      </dsp:txXfrm>
    </dsp:sp>
    <dsp:sp modelId="{6ADF7F32-3D08-6045-92BF-96F84F5ED42C}">
      <dsp:nvSpPr>
        <dsp:cNvPr id="0" name=""/>
        <dsp:cNvSpPr/>
      </dsp:nvSpPr>
      <dsp:spPr>
        <a:xfrm>
          <a:off x="4496667"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Step 5: </a:t>
          </a: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endParaRPr lang="en-US" sz="2000" kern="1200" dirty="0"/>
        </a:p>
      </dsp:txBody>
      <dsp:txXfrm>
        <a:off x="4496667" y="3137809"/>
        <a:ext cx="1682213" cy="1903290"/>
      </dsp:txXfrm>
    </dsp:sp>
    <dsp:sp modelId="{7DE63ACD-1BF2-7841-AB21-CCB0F542295C}">
      <dsp:nvSpPr>
        <dsp:cNvPr id="0" name=""/>
        <dsp:cNvSpPr/>
      </dsp:nvSpPr>
      <dsp:spPr>
        <a:xfrm>
          <a:off x="4496667"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Step 6</a:t>
          </a:r>
          <a:r>
            <a:rPr lang="en-US" sz="2000" kern="1200"/>
            <a:t>: </a:t>
          </a: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strengthen demonstrations of expectations</a:t>
          </a:r>
          <a:endParaRPr lang="en-US" sz="2000" kern="1200" dirty="0"/>
        </a:p>
      </dsp:txBody>
      <dsp:txXfrm>
        <a:off x="4496667" y="5394364"/>
        <a:ext cx="1682213" cy="1903290"/>
      </dsp:txXfrm>
    </dsp:sp>
    <dsp:sp modelId="{21DF1D86-10A5-1E4D-9D1F-4DCDF837A457}">
      <dsp:nvSpPr>
        <dsp:cNvPr id="0" name=""/>
        <dsp:cNvSpPr/>
      </dsp:nvSpPr>
      <dsp:spPr>
        <a:xfrm>
          <a:off x="6111592"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4</a:t>
          </a:r>
        </a:p>
      </dsp:txBody>
      <dsp:txXfrm>
        <a:off x="6111592" y="1943437"/>
        <a:ext cx="1682213" cy="841106"/>
      </dsp:txXfrm>
    </dsp:sp>
    <dsp:sp modelId="{ED518EC4-A0F2-EF47-B44A-1AAEFD0934D8}">
      <dsp:nvSpPr>
        <dsp:cNvPr id="0" name=""/>
        <dsp:cNvSpPr/>
      </dsp:nvSpPr>
      <dsp:spPr>
        <a:xfrm>
          <a:off x="6532146"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Step 7</a:t>
          </a:r>
          <a:r>
            <a:rPr lang="en-US" sz="2000" kern="1200"/>
            <a:t>: </a:t>
          </a: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discourage violations of expectations</a:t>
          </a:r>
          <a:endParaRPr lang="en-US" sz="2000" kern="1200" dirty="0"/>
        </a:p>
      </dsp:txBody>
      <dsp:txXfrm>
        <a:off x="6532146" y="3137809"/>
        <a:ext cx="1682213" cy="1903290"/>
      </dsp:txXfrm>
    </dsp:sp>
    <dsp:sp modelId="{E2A343FB-03C4-C148-99A8-7D1B824A9159}">
      <dsp:nvSpPr>
        <dsp:cNvPr id="0" name=""/>
        <dsp:cNvSpPr/>
      </dsp:nvSpPr>
      <dsp:spPr>
        <a:xfrm>
          <a:off x="8147071"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5</a:t>
          </a:r>
        </a:p>
      </dsp:txBody>
      <dsp:txXfrm>
        <a:off x="8147071" y="1943437"/>
        <a:ext cx="1682213" cy="841106"/>
      </dsp:txXfrm>
    </dsp:sp>
    <dsp:sp modelId="{95406147-7FE5-B545-B401-7CDA34D271FD}">
      <dsp:nvSpPr>
        <dsp:cNvPr id="0" name=""/>
        <dsp:cNvSpPr/>
      </dsp:nvSpPr>
      <dsp:spPr>
        <a:xfrm>
          <a:off x="8567624"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Step 8: </a:t>
          </a: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endParaRPr lang="en-US" sz="2000" kern="1200" dirty="0"/>
        </a:p>
      </dsp:txBody>
      <dsp:txXfrm>
        <a:off x="8567624" y="3137809"/>
        <a:ext cx="1682213" cy="1903290"/>
      </dsp:txXfrm>
    </dsp:sp>
    <dsp:sp modelId="{65CE4524-D43B-BE44-B312-BD8E23DDE72B}">
      <dsp:nvSpPr>
        <dsp:cNvPr id="0" name=""/>
        <dsp:cNvSpPr/>
      </dsp:nvSpPr>
      <dsp:spPr>
        <a:xfrm>
          <a:off x="10182549"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6</a:t>
          </a:r>
        </a:p>
      </dsp:txBody>
      <dsp:txXfrm>
        <a:off x="10182549" y="1943437"/>
        <a:ext cx="1682213" cy="841106"/>
      </dsp:txXfrm>
    </dsp:sp>
    <dsp:sp modelId="{EDDF9B4F-0F91-C240-A32F-2D018CAB8012}">
      <dsp:nvSpPr>
        <dsp:cNvPr id="0" name=""/>
        <dsp:cNvSpPr/>
      </dsp:nvSpPr>
      <dsp:spPr>
        <a:xfrm>
          <a:off x="10603103"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Step 9: </a:t>
          </a: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endParaRPr lang="en-US" sz="2000" kern="1200" dirty="0"/>
        </a:p>
      </dsp:txBody>
      <dsp:txXfrm>
        <a:off x="10603103" y="3137809"/>
        <a:ext cx="1682213" cy="1903290"/>
      </dsp:txXfrm>
    </dsp:sp>
    <dsp:sp modelId="{EBEC0273-D6D0-4441-AB8A-970CECCA4768}">
      <dsp:nvSpPr>
        <dsp:cNvPr id="0" name=""/>
        <dsp:cNvSpPr/>
      </dsp:nvSpPr>
      <dsp:spPr>
        <a:xfrm>
          <a:off x="10603103"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Step 10</a:t>
          </a:r>
          <a:r>
            <a:rPr lang="en-US" sz="2000" kern="1200"/>
            <a:t>: </a:t>
          </a: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endParaRPr lang="en-US" sz="2000" kern="1200" dirty="0"/>
        </a:p>
      </dsp:txBody>
      <dsp:txXfrm>
        <a:off x="10603103" y="5394364"/>
        <a:ext cx="1682213" cy="190329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4113" y="0"/>
          <a:ext cx="2752866"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4113" y="0"/>
        <a:ext cx="2752866" cy="1763261"/>
      </dsp:txXfrm>
    </dsp:sp>
    <dsp:sp modelId="{3505321D-9181-6A45-85C8-47806C0054AA}">
      <dsp:nvSpPr>
        <dsp:cNvPr id="0" name=""/>
        <dsp:cNvSpPr/>
      </dsp:nvSpPr>
      <dsp:spPr>
        <a:xfrm>
          <a:off x="146" y="1764373"/>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0061" y="1784288"/>
        <a:ext cx="2820971" cy="640119"/>
      </dsp:txXfrm>
    </dsp:sp>
    <dsp:sp modelId="{C2A57FE0-3E16-A647-8868-15E91561FFBE}">
      <dsp:nvSpPr>
        <dsp:cNvPr id="0" name=""/>
        <dsp:cNvSpPr/>
      </dsp:nvSpPr>
      <dsp:spPr>
        <a:xfrm>
          <a:off x="146" y="254893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061" y="2568845"/>
        <a:ext cx="2820971" cy="640119"/>
      </dsp:txXfrm>
    </dsp:sp>
    <dsp:sp modelId="{3DF48DC9-C05C-CE40-9AF6-4CE224FE71BE}">
      <dsp:nvSpPr>
        <dsp:cNvPr id="0" name=""/>
        <dsp:cNvSpPr/>
      </dsp:nvSpPr>
      <dsp:spPr>
        <a:xfrm>
          <a:off x="146" y="3333487"/>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0061" y="3353402"/>
        <a:ext cx="2820971" cy="640119"/>
      </dsp:txXfrm>
    </dsp:sp>
    <dsp:sp modelId="{7E8C0AF6-7BD4-0548-9F70-4C17E0B00960}">
      <dsp:nvSpPr>
        <dsp:cNvPr id="0" name=""/>
        <dsp:cNvSpPr/>
      </dsp:nvSpPr>
      <dsp:spPr>
        <a:xfrm>
          <a:off x="146" y="4118044"/>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0061" y="4137959"/>
        <a:ext cx="2820971" cy="640119"/>
      </dsp:txXfrm>
    </dsp:sp>
    <dsp:sp modelId="{95BBF3ED-7E54-994E-B5EC-2A38AEA58E88}">
      <dsp:nvSpPr>
        <dsp:cNvPr id="0" name=""/>
        <dsp:cNvSpPr/>
      </dsp:nvSpPr>
      <dsp:spPr>
        <a:xfrm>
          <a:off x="146" y="4902600"/>
          <a:ext cx="2860801" cy="679949"/>
        </a:xfrm>
        <a:prstGeom prst="roundRect">
          <a:avLst>
            <a:gd name="adj" fmla="val 10000"/>
          </a:avLst>
        </a:prstGeom>
        <a:solidFill>
          <a:schemeClr val="bg1"/>
        </a:solidFill>
        <a:ln w="1270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Plan Relevant Instruction</a:t>
          </a:r>
        </a:p>
      </dsp:txBody>
      <dsp:txXfrm>
        <a:off x="20061" y="4922515"/>
        <a:ext cx="2820971" cy="640119"/>
      </dsp:txXfrm>
    </dsp:sp>
    <dsp:sp modelId="{BE3B39BA-6FE5-3A43-93F6-867267AC4BD5}">
      <dsp:nvSpPr>
        <dsp:cNvPr id="0" name=""/>
        <dsp:cNvSpPr/>
      </dsp:nvSpPr>
      <dsp:spPr>
        <a:xfrm>
          <a:off x="3175494" y="0"/>
          <a:ext cx="2752866" cy="5877539"/>
        </a:xfrm>
        <a:prstGeom prst="roundRect">
          <a:avLst>
            <a:gd name="adj" fmla="val 10000"/>
          </a:avLst>
        </a:prstGeom>
        <a:solidFill>
          <a:srgbClr val="3761AD"/>
        </a:solidFill>
        <a:ln>
          <a:solidFill>
            <a:srgbClr val="061DB2"/>
          </a:solid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2. Actively Promote SEB Growth</a:t>
          </a:r>
        </a:p>
      </dsp:txBody>
      <dsp:txXfrm>
        <a:off x="3175494" y="0"/>
        <a:ext cx="2752866" cy="1763261"/>
      </dsp:txXfrm>
    </dsp:sp>
    <dsp:sp modelId="{1C2C093B-78FC-084C-A8C1-6FD47F37451D}">
      <dsp:nvSpPr>
        <dsp:cNvPr id="0" name=""/>
        <dsp:cNvSpPr/>
      </dsp:nvSpPr>
      <dsp:spPr>
        <a:xfrm>
          <a:off x="3067413" y="1764373"/>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Engage Students in Relevant Learning</a:t>
          </a:r>
          <a:endParaRPr lang="en-US" sz="2000" kern="1200" dirty="0">
            <a:solidFill>
              <a:srgbClr val="061DB2"/>
            </a:solidFill>
          </a:endParaRPr>
        </a:p>
      </dsp:txBody>
      <dsp:txXfrm>
        <a:off x="3087328" y="1784288"/>
        <a:ext cx="2820971" cy="640119"/>
      </dsp:txXfrm>
    </dsp:sp>
    <dsp:sp modelId="{CE45D96D-9DFF-054A-ACCC-B5B187B5C535}">
      <dsp:nvSpPr>
        <dsp:cNvPr id="0" name=""/>
        <dsp:cNvSpPr/>
      </dsp:nvSpPr>
      <dsp:spPr>
        <a:xfrm>
          <a:off x="3067413" y="254893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3087328" y="2568845"/>
        <a:ext cx="2820971" cy="640119"/>
      </dsp:txXfrm>
    </dsp:sp>
    <dsp:sp modelId="{DBC17416-6A24-D547-AFD4-C5DECEE1F864}">
      <dsp:nvSpPr>
        <dsp:cNvPr id="0" name=""/>
        <dsp:cNvSpPr/>
      </dsp:nvSpPr>
      <dsp:spPr>
        <a:xfrm>
          <a:off x="3067413" y="3333487"/>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Prompt and Supervise SEB and Academic Skills</a:t>
          </a:r>
        </a:p>
      </dsp:txBody>
      <dsp:txXfrm>
        <a:off x="3087328" y="3353402"/>
        <a:ext cx="2820971" cy="640119"/>
      </dsp:txXfrm>
    </dsp:sp>
    <dsp:sp modelId="{7EC581B7-BCAF-C349-A939-E942AC1410C9}">
      <dsp:nvSpPr>
        <dsp:cNvPr id="0" name=""/>
        <dsp:cNvSpPr/>
      </dsp:nvSpPr>
      <dsp:spPr>
        <a:xfrm>
          <a:off x="3067413" y="4118044"/>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Specific Feedback </a:t>
          </a:r>
          <a:r>
            <a:rPr lang="en-US" sz="2000" u="none" kern="1200">
              <a:solidFill>
                <a:srgbClr val="061DB2"/>
              </a:solidFill>
            </a:rPr>
            <a:t>(</a:t>
          </a:r>
          <a:r>
            <a:rPr lang="en-US" sz="2000" u="sng" kern="1200">
              <a:solidFill>
                <a:srgbClr val="061DB2"/>
              </a:solidFill>
            </a:rPr>
            <a:t>&gt;</a:t>
          </a:r>
          <a:r>
            <a:rPr lang="en-US" sz="2000" kern="1200">
              <a:solidFill>
                <a:srgbClr val="061DB2"/>
              </a:solidFill>
            </a:rPr>
            <a:t> 5 : 1 Ratio)</a:t>
          </a:r>
          <a:endParaRPr lang="en-US" sz="2000" kern="1200" dirty="0">
            <a:solidFill>
              <a:srgbClr val="061DB2"/>
            </a:solidFill>
          </a:endParaRPr>
        </a:p>
      </dsp:txBody>
      <dsp:txXfrm>
        <a:off x="3087328" y="4137959"/>
        <a:ext cx="2820971" cy="640119"/>
      </dsp:txXfrm>
    </dsp:sp>
    <dsp:sp modelId="{E5BD3126-DAF5-9D40-8E21-AC5C31132C0D}">
      <dsp:nvSpPr>
        <dsp:cNvPr id="0" name=""/>
        <dsp:cNvSpPr/>
      </dsp:nvSpPr>
      <dsp:spPr>
        <a:xfrm>
          <a:off x="3067413" y="490260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Consider Other Response Strategies</a:t>
          </a:r>
        </a:p>
      </dsp:txBody>
      <dsp:txXfrm>
        <a:off x="3087328" y="4922515"/>
        <a:ext cx="2820971" cy="64011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25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2554" y="0"/>
        <a:ext cx="2635145" cy="1763261"/>
      </dsp:txXfrm>
    </dsp:sp>
    <dsp:sp modelId="{3505321D-9181-6A45-85C8-47806C0054AA}">
      <dsp:nvSpPr>
        <dsp:cNvPr id="0" name=""/>
        <dsp:cNvSpPr/>
      </dsp:nvSpPr>
      <dsp:spPr>
        <a:xfrm>
          <a:off x="895" y="1764373"/>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0810" y="1784288"/>
        <a:ext cx="2698633" cy="640119"/>
      </dsp:txXfrm>
    </dsp:sp>
    <dsp:sp modelId="{C2A57FE0-3E16-A647-8868-15E91561FFBE}">
      <dsp:nvSpPr>
        <dsp:cNvPr id="0" name=""/>
        <dsp:cNvSpPr/>
      </dsp:nvSpPr>
      <dsp:spPr>
        <a:xfrm>
          <a:off x="895" y="254893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810" y="2568845"/>
        <a:ext cx="2698633" cy="640119"/>
      </dsp:txXfrm>
    </dsp:sp>
    <dsp:sp modelId="{3DF48DC9-C05C-CE40-9AF6-4CE224FE71BE}">
      <dsp:nvSpPr>
        <dsp:cNvPr id="0" name=""/>
        <dsp:cNvSpPr/>
      </dsp:nvSpPr>
      <dsp:spPr>
        <a:xfrm>
          <a:off x="895" y="3333487"/>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0810" y="3353402"/>
        <a:ext cx="2698633" cy="640119"/>
      </dsp:txXfrm>
    </dsp:sp>
    <dsp:sp modelId="{7E8C0AF6-7BD4-0548-9F70-4C17E0B00960}">
      <dsp:nvSpPr>
        <dsp:cNvPr id="0" name=""/>
        <dsp:cNvSpPr/>
      </dsp:nvSpPr>
      <dsp:spPr>
        <a:xfrm>
          <a:off x="895" y="4118044"/>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0810" y="4137959"/>
        <a:ext cx="2698633" cy="640119"/>
      </dsp:txXfrm>
    </dsp:sp>
    <dsp:sp modelId="{95BBF3ED-7E54-994E-B5EC-2A38AEA58E88}">
      <dsp:nvSpPr>
        <dsp:cNvPr id="0" name=""/>
        <dsp:cNvSpPr/>
      </dsp:nvSpPr>
      <dsp:spPr>
        <a:xfrm>
          <a:off x="895" y="490260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0810" y="4922515"/>
        <a:ext cx="2698633" cy="640119"/>
      </dsp:txXfrm>
    </dsp:sp>
    <dsp:sp modelId="{BE3B39BA-6FE5-3A43-93F6-867267AC4BD5}">
      <dsp:nvSpPr>
        <dsp:cNvPr id="0" name=""/>
        <dsp:cNvSpPr/>
      </dsp:nvSpPr>
      <dsp:spPr>
        <a:xfrm>
          <a:off x="29886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2. Actively Promote SEB Growth</a:t>
          </a:r>
          <a:endParaRPr lang="en-US" sz="2200" b="1" kern="1200" dirty="0">
            <a:solidFill>
              <a:schemeClr val="bg1"/>
            </a:solidFill>
          </a:endParaRPr>
        </a:p>
      </dsp:txBody>
      <dsp:txXfrm>
        <a:off x="2988654" y="0"/>
        <a:ext cx="2635145" cy="1763261"/>
      </dsp:txXfrm>
    </dsp:sp>
    <dsp:sp modelId="{1C2C093B-78FC-084C-A8C1-6FD47F37451D}">
      <dsp:nvSpPr>
        <dsp:cNvPr id="0" name=""/>
        <dsp:cNvSpPr/>
      </dsp:nvSpPr>
      <dsp:spPr>
        <a:xfrm>
          <a:off x="2936995" y="1764373"/>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Engage Students in Relevant Learning</a:t>
          </a:r>
          <a:endParaRPr lang="en-US" sz="2000" kern="1200" dirty="0">
            <a:solidFill>
              <a:srgbClr val="061DB2"/>
            </a:solidFill>
          </a:endParaRPr>
        </a:p>
      </dsp:txBody>
      <dsp:txXfrm>
        <a:off x="2956910" y="1784288"/>
        <a:ext cx="2698633" cy="640119"/>
      </dsp:txXfrm>
    </dsp:sp>
    <dsp:sp modelId="{CE45D96D-9DFF-054A-ACCC-B5B187B5C535}">
      <dsp:nvSpPr>
        <dsp:cNvPr id="0" name=""/>
        <dsp:cNvSpPr/>
      </dsp:nvSpPr>
      <dsp:spPr>
        <a:xfrm>
          <a:off x="2936995" y="254893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2956910" y="2568845"/>
        <a:ext cx="2698633" cy="640119"/>
      </dsp:txXfrm>
    </dsp:sp>
    <dsp:sp modelId="{DBC17416-6A24-D547-AFD4-C5DECEE1F864}">
      <dsp:nvSpPr>
        <dsp:cNvPr id="0" name=""/>
        <dsp:cNvSpPr/>
      </dsp:nvSpPr>
      <dsp:spPr>
        <a:xfrm>
          <a:off x="2936995" y="3333487"/>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Prompt and Supervise SEB and Academic Skills</a:t>
          </a:r>
          <a:endParaRPr lang="en-US" sz="2000" kern="1200" dirty="0">
            <a:solidFill>
              <a:srgbClr val="061DB2"/>
            </a:solidFill>
          </a:endParaRPr>
        </a:p>
      </dsp:txBody>
      <dsp:txXfrm>
        <a:off x="2956910" y="3353402"/>
        <a:ext cx="2698633" cy="640119"/>
      </dsp:txXfrm>
    </dsp:sp>
    <dsp:sp modelId="{7EC581B7-BCAF-C349-A939-E942AC1410C9}">
      <dsp:nvSpPr>
        <dsp:cNvPr id="0" name=""/>
        <dsp:cNvSpPr/>
      </dsp:nvSpPr>
      <dsp:spPr>
        <a:xfrm>
          <a:off x="2936995" y="4118044"/>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Specific Feedback </a:t>
          </a:r>
          <a:r>
            <a:rPr lang="en-US" sz="2000" u="none" kern="1200">
              <a:solidFill>
                <a:srgbClr val="061DB2"/>
              </a:solidFill>
            </a:rPr>
            <a:t>(</a:t>
          </a:r>
          <a:r>
            <a:rPr lang="en-US" sz="2000" u="sng" kern="1200">
              <a:solidFill>
                <a:srgbClr val="061DB2"/>
              </a:solidFill>
            </a:rPr>
            <a:t>&gt;</a:t>
          </a:r>
          <a:r>
            <a:rPr lang="en-US" sz="2000" kern="1200">
              <a:solidFill>
                <a:srgbClr val="061DB2"/>
              </a:solidFill>
            </a:rPr>
            <a:t> 5 : 1 Ratio)</a:t>
          </a:r>
          <a:endParaRPr lang="en-US" sz="2000" kern="1200" dirty="0">
            <a:solidFill>
              <a:srgbClr val="061DB2"/>
            </a:solidFill>
          </a:endParaRPr>
        </a:p>
      </dsp:txBody>
      <dsp:txXfrm>
        <a:off x="2956910" y="4137959"/>
        <a:ext cx="2698633" cy="640119"/>
      </dsp:txXfrm>
    </dsp:sp>
    <dsp:sp modelId="{E5BD3126-DAF5-9D40-8E21-AC5C31132C0D}">
      <dsp:nvSpPr>
        <dsp:cNvPr id="0" name=""/>
        <dsp:cNvSpPr/>
      </dsp:nvSpPr>
      <dsp:spPr>
        <a:xfrm>
          <a:off x="2936995" y="490260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Consider Other Response Strategies</a:t>
          </a:r>
          <a:endParaRPr lang="en-US" sz="2000" kern="1200" dirty="0">
            <a:solidFill>
              <a:srgbClr val="061DB2"/>
            </a:solidFill>
          </a:endParaRPr>
        </a:p>
      </dsp:txBody>
      <dsp:txXfrm>
        <a:off x="2956910" y="4922515"/>
        <a:ext cx="2698633" cy="640119"/>
      </dsp:txXfrm>
    </dsp:sp>
    <dsp:sp modelId="{E3CB0A34-4057-2A4F-90A2-45495549CD3F}">
      <dsp:nvSpPr>
        <dsp:cNvPr id="0" name=""/>
        <dsp:cNvSpPr/>
      </dsp:nvSpPr>
      <dsp:spPr>
        <a:xfrm>
          <a:off x="59834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3. Monitor Fidelity and Use Data to Guide Implementation</a:t>
          </a:r>
          <a:endParaRPr lang="en-US" sz="2200" b="1" kern="1200" dirty="0">
            <a:solidFill>
              <a:schemeClr val="bg1"/>
            </a:solidFill>
          </a:endParaRPr>
        </a:p>
      </dsp:txBody>
      <dsp:txXfrm>
        <a:off x="5983454" y="0"/>
        <a:ext cx="2635145" cy="1763261"/>
      </dsp:txXfrm>
    </dsp:sp>
    <dsp:sp modelId="{A5FF6A49-50A0-754C-A863-A3B529AF3AF6}">
      <dsp:nvSpPr>
        <dsp:cNvPr id="0" name=""/>
        <dsp:cNvSpPr/>
      </dsp:nvSpPr>
      <dsp:spPr>
        <a:xfrm>
          <a:off x="6065987" y="1763405"/>
          <a:ext cx="2470079" cy="856232"/>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Educator Implementation</a:t>
          </a:r>
          <a:endParaRPr lang="en-US" sz="2000" kern="1200" dirty="0">
            <a:solidFill>
              <a:srgbClr val="061DB2"/>
            </a:solidFill>
          </a:endParaRPr>
        </a:p>
      </dsp:txBody>
      <dsp:txXfrm>
        <a:off x="6091065" y="1788483"/>
        <a:ext cx="2419923" cy="806076"/>
      </dsp:txXfrm>
    </dsp:sp>
    <dsp:sp modelId="{06BF9926-FC23-304F-BEA0-C79C5A83EB94}">
      <dsp:nvSpPr>
        <dsp:cNvPr id="0" name=""/>
        <dsp:cNvSpPr/>
      </dsp:nvSpPr>
      <dsp:spPr>
        <a:xfrm>
          <a:off x="5873094" y="2751365"/>
          <a:ext cx="2855864"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If data indicate implementation challenges...</a:t>
          </a:r>
        </a:p>
      </dsp:txBody>
      <dsp:txXfrm>
        <a:off x="5898172" y="2776443"/>
        <a:ext cx="2805708" cy="806076"/>
      </dsp:txXfrm>
    </dsp:sp>
    <dsp:sp modelId="{09C17F93-BE2D-434E-8A89-430CA8569F30}">
      <dsp:nvSpPr>
        <dsp:cNvPr id="0" name=""/>
        <dsp:cNvSpPr/>
      </dsp:nvSpPr>
      <dsp:spPr>
        <a:xfrm>
          <a:off x="6065987" y="3739325"/>
          <a:ext cx="2470079" cy="856232"/>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Training, Coaching, and Feedback</a:t>
          </a:r>
          <a:endParaRPr lang="en-US" sz="2000" kern="1200" dirty="0">
            <a:solidFill>
              <a:srgbClr val="061DB2"/>
            </a:solidFill>
          </a:endParaRPr>
        </a:p>
      </dsp:txBody>
      <dsp:txXfrm>
        <a:off x="6091065" y="3764403"/>
        <a:ext cx="2419923" cy="806076"/>
      </dsp:txXfrm>
    </dsp:sp>
    <dsp:sp modelId="{2B008703-3016-ED44-B126-03E88B2A8836}">
      <dsp:nvSpPr>
        <dsp:cNvPr id="0" name=""/>
        <dsp:cNvSpPr/>
      </dsp:nvSpPr>
      <dsp:spPr>
        <a:xfrm>
          <a:off x="6246969" y="4727286"/>
          <a:ext cx="2108116"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rgbClr val="3B6CDB"/>
            </a:solidFill>
          </a:endParaRPr>
        </a:p>
      </dsp:txBody>
      <dsp:txXfrm>
        <a:off x="6272047" y="4752364"/>
        <a:ext cx="2057960" cy="806076"/>
      </dsp:txXfrm>
    </dsp:sp>
    <dsp:sp modelId="{25BB15AC-0649-8F42-993D-AD86C84B099F}">
      <dsp:nvSpPr>
        <dsp:cNvPr id="0" name=""/>
        <dsp:cNvSpPr/>
      </dsp:nvSpPr>
      <dsp:spPr>
        <a:xfrm>
          <a:off x="9036955"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4. Monitor Student Outcomes and Use Data to Guide Response</a:t>
          </a:r>
          <a:endParaRPr lang="en-US" sz="2200" b="1" kern="1200" dirty="0">
            <a:solidFill>
              <a:schemeClr val="bg1"/>
            </a:solidFill>
          </a:endParaRPr>
        </a:p>
      </dsp:txBody>
      <dsp:txXfrm>
        <a:off x="9036955" y="0"/>
        <a:ext cx="2635145" cy="1763261"/>
      </dsp:txXfrm>
    </dsp:sp>
    <dsp:sp modelId="{A416ECD5-4D6A-D14A-A48D-C0DF47B47661}">
      <dsp:nvSpPr>
        <dsp:cNvPr id="0" name=""/>
        <dsp:cNvSpPr/>
      </dsp:nvSpPr>
      <dsp:spPr>
        <a:xfrm>
          <a:off x="9119488" y="1764373"/>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Student Outcomes</a:t>
          </a:r>
          <a:endParaRPr lang="en-US" sz="2000" kern="1200" dirty="0">
            <a:solidFill>
              <a:srgbClr val="061DB2"/>
            </a:solidFill>
          </a:endParaRPr>
        </a:p>
      </dsp:txBody>
      <dsp:txXfrm>
        <a:off x="9139403" y="1784288"/>
        <a:ext cx="2430249" cy="640119"/>
      </dsp:txXfrm>
    </dsp:sp>
    <dsp:sp modelId="{3A809A99-D087-9240-A436-B6AC326A85CB}">
      <dsp:nvSpPr>
        <dsp:cNvPr id="0" name=""/>
        <dsp:cNvSpPr/>
      </dsp:nvSpPr>
      <dsp:spPr>
        <a:xfrm>
          <a:off x="8926595" y="2548930"/>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many students make ongoing SEB errors...</a:t>
          </a:r>
          <a:endParaRPr lang="en-US" sz="2000" kern="1200" dirty="0"/>
        </a:p>
      </dsp:txBody>
      <dsp:txXfrm>
        <a:off x="8946510" y="2568845"/>
        <a:ext cx="2816034" cy="640119"/>
      </dsp:txXfrm>
    </dsp:sp>
    <dsp:sp modelId="{7022037A-CB22-7846-A472-F3B23AC2D787}">
      <dsp:nvSpPr>
        <dsp:cNvPr id="0" name=""/>
        <dsp:cNvSpPr/>
      </dsp:nvSpPr>
      <dsp:spPr>
        <a:xfrm>
          <a:off x="9119488" y="3333487"/>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a:t>
          </a:r>
          <a:endParaRPr lang="en-US" sz="2000" kern="1200" dirty="0">
            <a:solidFill>
              <a:srgbClr val="061DB2"/>
            </a:solidFill>
          </a:endParaRPr>
        </a:p>
      </dsp:txBody>
      <dsp:txXfrm>
        <a:off x="9139403" y="3353402"/>
        <a:ext cx="2430249" cy="640119"/>
      </dsp:txXfrm>
    </dsp:sp>
    <dsp:sp modelId="{8D408B81-9463-C646-88B2-4D8F2D120416}">
      <dsp:nvSpPr>
        <dsp:cNvPr id="0" name=""/>
        <dsp:cNvSpPr/>
      </dsp:nvSpPr>
      <dsp:spPr>
        <a:xfrm>
          <a:off x="8926595" y="4118044"/>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few students make ongoing SEB errors...</a:t>
          </a:r>
          <a:endParaRPr lang="en-US" sz="2000" kern="1200" dirty="0"/>
        </a:p>
      </dsp:txBody>
      <dsp:txXfrm>
        <a:off x="8946510" y="4137959"/>
        <a:ext cx="2816034" cy="640119"/>
      </dsp:txXfrm>
    </dsp:sp>
    <dsp:sp modelId="{755AB2F4-92C2-0D4C-933A-AC22C06816A4}">
      <dsp:nvSpPr>
        <dsp:cNvPr id="0" name=""/>
        <dsp:cNvSpPr/>
      </dsp:nvSpPr>
      <dsp:spPr>
        <a:xfrm>
          <a:off x="9119488" y="4902600"/>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 and Consider Tiers 2 and 3</a:t>
          </a:r>
          <a:endParaRPr lang="en-US" sz="2000" kern="1200" dirty="0">
            <a:solidFill>
              <a:srgbClr val="061DB2"/>
            </a:solidFill>
          </a:endParaRPr>
        </a:p>
      </dsp:txBody>
      <dsp:txXfrm>
        <a:off x="9139403" y="4922515"/>
        <a:ext cx="2430249" cy="64011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40303-F337-2743-8F22-2F623ACC9BF1}">
      <dsp:nvSpPr>
        <dsp:cNvPr id="0" name=""/>
        <dsp:cNvSpPr/>
      </dsp:nvSpPr>
      <dsp:spPr>
        <a:xfrm>
          <a:off x="1410" y="0"/>
          <a:ext cx="3668125" cy="5441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4">
              <a:lumMod val="50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High Frequency</a:t>
          </a:r>
        </a:p>
      </dsp:txBody>
      <dsp:txXfrm>
        <a:off x="1410" y="0"/>
        <a:ext cx="3668125" cy="1632429"/>
      </dsp:txXfrm>
    </dsp:sp>
    <dsp:sp modelId="{999C9CC9-D2E5-EE4E-8ED1-19B669D80042}">
      <dsp:nvSpPr>
        <dsp:cNvPr id="0" name=""/>
        <dsp:cNvSpPr/>
      </dsp:nvSpPr>
      <dsp:spPr>
        <a:xfrm>
          <a:off x="368223" y="1634023"/>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Provided daily</a:t>
          </a:r>
        </a:p>
        <a:p>
          <a:pPr marL="0" lvl="0" indent="0" algn="ctr" defTabSz="1066800">
            <a:lnSpc>
              <a:spcPct val="90000"/>
            </a:lnSpc>
            <a:spcBef>
              <a:spcPct val="0"/>
            </a:spcBef>
            <a:spcAft>
              <a:spcPct val="35000"/>
            </a:spcAft>
            <a:buNone/>
          </a:pPr>
          <a:r>
            <a:rPr lang="en-US" sz="2400" b="1" kern="1200" dirty="0"/>
            <a:t>Predictable</a:t>
          </a:r>
        </a:p>
      </dsp:txBody>
      <dsp:txXfrm>
        <a:off x="416276" y="1682076"/>
        <a:ext cx="2838394" cy="1544559"/>
      </dsp:txXfrm>
    </dsp:sp>
    <dsp:sp modelId="{1355D433-88A2-9B4A-B409-F098304C93A3}">
      <dsp:nvSpPr>
        <dsp:cNvPr id="0" name=""/>
        <dsp:cNvSpPr/>
      </dsp:nvSpPr>
      <dsp:spPr>
        <a:xfrm>
          <a:off x="368223" y="3527098"/>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Specific Praise</a:t>
          </a:r>
        </a:p>
        <a:p>
          <a:pPr marL="0" lvl="0" indent="0" algn="ctr" defTabSz="889000">
            <a:lnSpc>
              <a:spcPct val="90000"/>
            </a:lnSpc>
            <a:spcBef>
              <a:spcPct val="0"/>
            </a:spcBef>
            <a:spcAft>
              <a:spcPct val="35000"/>
            </a:spcAft>
            <a:buNone/>
          </a:pPr>
          <a:r>
            <a:rPr lang="en-US" sz="2000" kern="1200" dirty="0"/>
            <a:t>Tickets/Notes</a:t>
          </a:r>
        </a:p>
        <a:p>
          <a:pPr marL="0" lvl="0" indent="0" algn="ctr" defTabSz="889000">
            <a:lnSpc>
              <a:spcPct val="90000"/>
            </a:lnSpc>
            <a:spcBef>
              <a:spcPct val="0"/>
            </a:spcBef>
            <a:spcAft>
              <a:spcPct val="35000"/>
            </a:spcAft>
            <a:buNone/>
          </a:pPr>
          <a:r>
            <a:rPr lang="en-US" sz="2000" kern="1200" dirty="0"/>
            <a:t>Coupons to school store</a:t>
          </a:r>
        </a:p>
        <a:p>
          <a:pPr marL="0" lvl="0" indent="0" algn="ctr" defTabSz="889000">
            <a:lnSpc>
              <a:spcPct val="90000"/>
            </a:lnSpc>
            <a:spcBef>
              <a:spcPct val="0"/>
            </a:spcBef>
            <a:spcAft>
              <a:spcPct val="35000"/>
            </a:spcAft>
            <a:buNone/>
          </a:pPr>
          <a:r>
            <a:rPr lang="en-US" sz="2000" kern="1200" dirty="0"/>
            <a:t>Announcements</a:t>
          </a:r>
        </a:p>
        <a:p>
          <a:pPr marL="0" lvl="0" indent="0" algn="ctr" defTabSz="889000">
            <a:lnSpc>
              <a:spcPct val="90000"/>
            </a:lnSpc>
            <a:spcBef>
              <a:spcPct val="0"/>
            </a:spcBef>
            <a:spcAft>
              <a:spcPct val="35000"/>
            </a:spcAft>
            <a:buNone/>
          </a:pPr>
          <a:endParaRPr lang="en-US" sz="2000" kern="1200" dirty="0"/>
        </a:p>
      </dsp:txBody>
      <dsp:txXfrm>
        <a:off x="416276" y="3575151"/>
        <a:ext cx="2838394" cy="1544559"/>
      </dsp:txXfrm>
    </dsp:sp>
    <dsp:sp modelId="{694ED2D9-1B6D-8A43-AE64-02F3E1EC69A3}">
      <dsp:nvSpPr>
        <dsp:cNvPr id="0" name=""/>
        <dsp:cNvSpPr/>
      </dsp:nvSpPr>
      <dsp:spPr>
        <a:xfrm>
          <a:off x="3944645" y="0"/>
          <a:ext cx="3668125" cy="5441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Intermediately</a:t>
          </a:r>
        </a:p>
      </dsp:txBody>
      <dsp:txXfrm>
        <a:off x="3944645" y="0"/>
        <a:ext cx="3668125" cy="1632429"/>
      </dsp:txXfrm>
    </dsp:sp>
    <dsp:sp modelId="{FF7C3897-896E-C847-9804-564D1785DB00}">
      <dsp:nvSpPr>
        <dsp:cNvPr id="0" name=""/>
        <dsp:cNvSpPr/>
      </dsp:nvSpPr>
      <dsp:spPr>
        <a:xfrm>
          <a:off x="4311458" y="1634023"/>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Provided weekly, quarterly, monthly</a:t>
          </a:r>
        </a:p>
      </dsp:txBody>
      <dsp:txXfrm>
        <a:off x="4359511" y="1682076"/>
        <a:ext cx="2838394" cy="1544559"/>
      </dsp:txXfrm>
    </dsp:sp>
    <dsp:sp modelId="{FE673A16-95B4-D244-B1CD-88A71B04B053}">
      <dsp:nvSpPr>
        <dsp:cNvPr id="0" name=""/>
        <dsp:cNvSpPr/>
      </dsp:nvSpPr>
      <dsp:spPr>
        <a:xfrm>
          <a:off x="4311458" y="3527098"/>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Student of the Month</a:t>
          </a:r>
        </a:p>
        <a:p>
          <a:pPr marL="0" lvl="0" indent="0" algn="ctr" defTabSz="889000">
            <a:lnSpc>
              <a:spcPct val="90000"/>
            </a:lnSpc>
            <a:spcBef>
              <a:spcPct val="0"/>
            </a:spcBef>
            <a:spcAft>
              <a:spcPct val="35000"/>
            </a:spcAft>
            <a:buNone/>
          </a:pPr>
          <a:r>
            <a:rPr lang="en-US" sz="2000" kern="1200" dirty="0"/>
            <a:t>Class Pizza Party</a:t>
          </a:r>
        </a:p>
        <a:p>
          <a:pPr marL="0" lvl="0" indent="0" algn="ctr" defTabSz="889000">
            <a:lnSpc>
              <a:spcPct val="90000"/>
            </a:lnSpc>
            <a:spcBef>
              <a:spcPct val="0"/>
            </a:spcBef>
            <a:spcAft>
              <a:spcPct val="35000"/>
            </a:spcAft>
            <a:buNone/>
          </a:pPr>
          <a:r>
            <a:rPr lang="en-US" sz="2000" kern="1200" dirty="0"/>
            <a:t>Recognition at School Assembly</a:t>
          </a:r>
        </a:p>
      </dsp:txBody>
      <dsp:txXfrm>
        <a:off x="4359511" y="3575151"/>
        <a:ext cx="2838394" cy="1544559"/>
      </dsp:txXfrm>
    </dsp:sp>
    <dsp:sp modelId="{0779B35A-D4EE-4F41-8BD5-FFCF61DD9C9C}">
      <dsp:nvSpPr>
        <dsp:cNvPr id="0" name=""/>
        <dsp:cNvSpPr/>
      </dsp:nvSpPr>
      <dsp:spPr>
        <a:xfrm>
          <a:off x="7889291" y="0"/>
          <a:ext cx="3668125" cy="5441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4">
              <a:lumMod val="50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Long Term</a:t>
          </a:r>
        </a:p>
      </dsp:txBody>
      <dsp:txXfrm>
        <a:off x="7889291" y="0"/>
        <a:ext cx="3668125" cy="1632429"/>
      </dsp:txXfrm>
    </dsp:sp>
    <dsp:sp modelId="{C28E12A4-A1CA-FF4E-9994-58D59F15B809}">
      <dsp:nvSpPr>
        <dsp:cNvPr id="0" name=""/>
        <dsp:cNvSpPr/>
      </dsp:nvSpPr>
      <dsp:spPr>
        <a:xfrm>
          <a:off x="8254693" y="1634023"/>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Few times per year</a:t>
          </a:r>
        </a:p>
        <a:p>
          <a:pPr marL="0" lvl="0" indent="0" algn="ctr" defTabSz="1066800">
            <a:lnSpc>
              <a:spcPct val="90000"/>
            </a:lnSpc>
            <a:spcBef>
              <a:spcPct val="0"/>
            </a:spcBef>
            <a:spcAft>
              <a:spcPct val="35000"/>
            </a:spcAft>
            <a:buNone/>
          </a:pPr>
          <a:r>
            <a:rPr lang="en-US" sz="2400" b="1" kern="1200" dirty="0"/>
            <a:t>Involves groups of students</a:t>
          </a:r>
        </a:p>
      </dsp:txBody>
      <dsp:txXfrm>
        <a:off x="8302746" y="1682076"/>
        <a:ext cx="2838394" cy="1544559"/>
      </dsp:txXfrm>
    </dsp:sp>
    <dsp:sp modelId="{17F7BE42-C590-534E-95D0-25E3D8886311}">
      <dsp:nvSpPr>
        <dsp:cNvPr id="0" name=""/>
        <dsp:cNvSpPr/>
      </dsp:nvSpPr>
      <dsp:spPr>
        <a:xfrm>
          <a:off x="8254693" y="3527098"/>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Whole school pajama day</a:t>
          </a:r>
        </a:p>
        <a:p>
          <a:pPr marL="0" lvl="0" indent="0" algn="ctr" defTabSz="889000">
            <a:lnSpc>
              <a:spcPct val="90000"/>
            </a:lnSpc>
            <a:spcBef>
              <a:spcPct val="0"/>
            </a:spcBef>
            <a:spcAft>
              <a:spcPct val="35000"/>
            </a:spcAft>
            <a:buNone/>
          </a:pPr>
          <a:r>
            <a:rPr lang="en-US" sz="2000" kern="1200" dirty="0"/>
            <a:t>Honors banquet</a:t>
          </a:r>
        </a:p>
        <a:p>
          <a:pPr marL="0" lvl="0" indent="0" algn="ctr" defTabSz="889000">
            <a:lnSpc>
              <a:spcPct val="90000"/>
            </a:lnSpc>
            <a:spcBef>
              <a:spcPct val="0"/>
            </a:spcBef>
            <a:spcAft>
              <a:spcPct val="35000"/>
            </a:spcAft>
            <a:buNone/>
          </a:pPr>
          <a:r>
            <a:rPr lang="en-US" sz="2000" kern="1200" dirty="0"/>
            <a:t>Freshmen class picnic</a:t>
          </a:r>
        </a:p>
      </dsp:txBody>
      <dsp:txXfrm>
        <a:off x="8302746" y="3575151"/>
        <a:ext cx="2838394" cy="154455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CFBEF-3406-074C-9864-179BD4472AE1}">
      <dsp:nvSpPr>
        <dsp:cNvPr id="0" name=""/>
        <dsp:cNvSpPr/>
      </dsp:nvSpPr>
      <dsp:spPr>
        <a:xfrm rot="16200000">
          <a:off x="1366364" y="-1366364"/>
          <a:ext cx="2038219" cy="4770948"/>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TEAM</a:t>
          </a:r>
          <a:r>
            <a:rPr lang="en-US" sz="2800" kern="1200" dirty="0"/>
            <a:t> develops a draft at a team training</a:t>
          </a:r>
        </a:p>
      </dsp:txBody>
      <dsp:txXfrm rot="5400000">
        <a:off x="0" y="0"/>
        <a:ext cx="4770948" cy="1528664"/>
      </dsp:txXfrm>
    </dsp:sp>
    <dsp:sp modelId="{2F75CCEA-D5E0-A64C-8302-235CF730EDBC}">
      <dsp:nvSpPr>
        <dsp:cNvPr id="0" name=""/>
        <dsp:cNvSpPr/>
      </dsp:nvSpPr>
      <dsp:spPr>
        <a:xfrm>
          <a:off x="4770948" y="10700"/>
          <a:ext cx="4770948" cy="2038219"/>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STAFF</a:t>
          </a:r>
          <a:r>
            <a:rPr lang="en-US" sz="2800" kern="1200" dirty="0"/>
            <a:t> review the draft and provide input</a:t>
          </a:r>
        </a:p>
      </dsp:txBody>
      <dsp:txXfrm>
        <a:off x="4770948" y="10700"/>
        <a:ext cx="4770948" cy="1528664"/>
      </dsp:txXfrm>
    </dsp:sp>
    <dsp:sp modelId="{CFFEDB06-E3D2-EE4E-9CCD-016F53165A9E}">
      <dsp:nvSpPr>
        <dsp:cNvPr id="0" name=""/>
        <dsp:cNvSpPr/>
      </dsp:nvSpPr>
      <dsp:spPr>
        <a:xfrm rot="10800000">
          <a:off x="0" y="2038219"/>
          <a:ext cx="4770948" cy="2038219"/>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STUDENTS </a:t>
          </a:r>
          <a:r>
            <a:rPr lang="en-US" sz="2800" b="0" kern="1200" dirty="0"/>
            <a:t>share ideas about what is and is not reinforcing to them</a:t>
          </a:r>
          <a:r>
            <a:rPr lang="en-US" sz="2800" b="1" kern="1200" dirty="0"/>
            <a:t> </a:t>
          </a:r>
          <a:endParaRPr lang="en-US" sz="2800" kern="1200" dirty="0"/>
        </a:p>
      </dsp:txBody>
      <dsp:txXfrm rot="10800000">
        <a:off x="0" y="2547773"/>
        <a:ext cx="4770948" cy="1528664"/>
      </dsp:txXfrm>
    </dsp:sp>
    <dsp:sp modelId="{84900377-9554-824B-B979-0EF478590B98}">
      <dsp:nvSpPr>
        <dsp:cNvPr id="0" name=""/>
        <dsp:cNvSpPr/>
      </dsp:nvSpPr>
      <dsp:spPr>
        <a:xfrm rot="5400000">
          <a:off x="6137313" y="671854"/>
          <a:ext cx="2038219" cy="4770948"/>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 </a:t>
          </a:r>
          <a:r>
            <a:rPr lang="en-US" sz="2800" b="1" kern="1200" dirty="0"/>
            <a:t>FAMILY</a:t>
          </a:r>
          <a:r>
            <a:rPr lang="en-US" sz="2800" kern="1200" dirty="0"/>
            <a:t> advisory group provides feedback about cultural relevancy </a:t>
          </a:r>
        </a:p>
      </dsp:txBody>
      <dsp:txXfrm rot="-5400000">
        <a:off x="4770948" y="2547773"/>
        <a:ext cx="4770948" cy="1528664"/>
      </dsp:txXfrm>
    </dsp:sp>
    <dsp:sp modelId="{6189F9AD-7E9B-7447-BAE1-C518950B7B8F}">
      <dsp:nvSpPr>
        <dsp:cNvPr id="0" name=""/>
        <dsp:cNvSpPr/>
      </dsp:nvSpPr>
      <dsp:spPr>
        <a:xfrm>
          <a:off x="3115453" y="1406946"/>
          <a:ext cx="3310990" cy="1262544"/>
        </a:xfrm>
        <a:prstGeom prst="roundRect">
          <a:avLst/>
        </a:prstGeom>
        <a:solidFill>
          <a:srgbClr val="FFD4D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Schoolwide Acknowledgement System</a:t>
          </a:r>
        </a:p>
      </dsp:txBody>
      <dsp:txXfrm>
        <a:off x="3177085" y="1468578"/>
        <a:ext cx="3187726" cy="113928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25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2554" y="0"/>
        <a:ext cx="2635145" cy="1763261"/>
      </dsp:txXfrm>
    </dsp:sp>
    <dsp:sp modelId="{3505321D-9181-6A45-85C8-47806C0054AA}">
      <dsp:nvSpPr>
        <dsp:cNvPr id="0" name=""/>
        <dsp:cNvSpPr/>
      </dsp:nvSpPr>
      <dsp:spPr>
        <a:xfrm>
          <a:off x="895" y="1764373"/>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0810" y="1784288"/>
        <a:ext cx="2698633" cy="640119"/>
      </dsp:txXfrm>
    </dsp:sp>
    <dsp:sp modelId="{C2A57FE0-3E16-A647-8868-15E91561FFBE}">
      <dsp:nvSpPr>
        <dsp:cNvPr id="0" name=""/>
        <dsp:cNvSpPr/>
      </dsp:nvSpPr>
      <dsp:spPr>
        <a:xfrm>
          <a:off x="895" y="254893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810" y="2568845"/>
        <a:ext cx="2698633" cy="640119"/>
      </dsp:txXfrm>
    </dsp:sp>
    <dsp:sp modelId="{3DF48DC9-C05C-CE40-9AF6-4CE224FE71BE}">
      <dsp:nvSpPr>
        <dsp:cNvPr id="0" name=""/>
        <dsp:cNvSpPr/>
      </dsp:nvSpPr>
      <dsp:spPr>
        <a:xfrm>
          <a:off x="895" y="3333487"/>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0810" y="3353402"/>
        <a:ext cx="2698633" cy="640119"/>
      </dsp:txXfrm>
    </dsp:sp>
    <dsp:sp modelId="{7E8C0AF6-7BD4-0548-9F70-4C17E0B00960}">
      <dsp:nvSpPr>
        <dsp:cNvPr id="0" name=""/>
        <dsp:cNvSpPr/>
      </dsp:nvSpPr>
      <dsp:spPr>
        <a:xfrm>
          <a:off x="895" y="4118044"/>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0810" y="4137959"/>
        <a:ext cx="2698633" cy="640119"/>
      </dsp:txXfrm>
    </dsp:sp>
    <dsp:sp modelId="{95BBF3ED-7E54-994E-B5EC-2A38AEA58E88}">
      <dsp:nvSpPr>
        <dsp:cNvPr id="0" name=""/>
        <dsp:cNvSpPr/>
      </dsp:nvSpPr>
      <dsp:spPr>
        <a:xfrm>
          <a:off x="895" y="490260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0810" y="4922515"/>
        <a:ext cx="2698633" cy="640119"/>
      </dsp:txXfrm>
    </dsp:sp>
    <dsp:sp modelId="{BE3B39BA-6FE5-3A43-93F6-867267AC4BD5}">
      <dsp:nvSpPr>
        <dsp:cNvPr id="0" name=""/>
        <dsp:cNvSpPr/>
      </dsp:nvSpPr>
      <dsp:spPr>
        <a:xfrm>
          <a:off x="29886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2. Actively Promote SEB Growth</a:t>
          </a:r>
          <a:endParaRPr lang="en-US" sz="2200" b="1" kern="1200" dirty="0">
            <a:solidFill>
              <a:schemeClr val="bg1"/>
            </a:solidFill>
          </a:endParaRPr>
        </a:p>
      </dsp:txBody>
      <dsp:txXfrm>
        <a:off x="2988654" y="0"/>
        <a:ext cx="2635145" cy="1763261"/>
      </dsp:txXfrm>
    </dsp:sp>
    <dsp:sp modelId="{1C2C093B-78FC-084C-A8C1-6FD47F37451D}">
      <dsp:nvSpPr>
        <dsp:cNvPr id="0" name=""/>
        <dsp:cNvSpPr/>
      </dsp:nvSpPr>
      <dsp:spPr>
        <a:xfrm>
          <a:off x="2936995" y="1764373"/>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Engage Students in Relevant Learning</a:t>
          </a:r>
          <a:endParaRPr lang="en-US" sz="2000" kern="1200" dirty="0">
            <a:solidFill>
              <a:srgbClr val="061DB2"/>
            </a:solidFill>
          </a:endParaRPr>
        </a:p>
      </dsp:txBody>
      <dsp:txXfrm>
        <a:off x="2956910" y="1784288"/>
        <a:ext cx="2698633" cy="640119"/>
      </dsp:txXfrm>
    </dsp:sp>
    <dsp:sp modelId="{CE45D96D-9DFF-054A-ACCC-B5B187B5C535}">
      <dsp:nvSpPr>
        <dsp:cNvPr id="0" name=""/>
        <dsp:cNvSpPr/>
      </dsp:nvSpPr>
      <dsp:spPr>
        <a:xfrm>
          <a:off x="2936995" y="254893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2956910" y="2568845"/>
        <a:ext cx="2698633" cy="640119"/>
      </dsp:txXfrm>
    </dsp:sp>
    <dsp:sp modelId="{DBC17416-6A24-D547-AFD4-C5DECEE1F864}">
      <dsp:nvSpPr>
        <dsp:cNvPr id="0" name=""/>
        <dsp:cNvSpPr/>
      </dsp:nvSpPr>
      <dsp:spPr>
        <a:xfrm>
          <a:off x="2936995" y="3333487"/>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Prompt and Supervise SEB and Academic Skills</a:t>
          </a:r>
          <a:endParaRPr lang="en-US" sz="2000" kern="1200" dirty="0">
            <a:solidFill>
              <a:srgbClr val="061DB2"/>
            </a:solidFill>
          </a:endParaRPr>
        </a:p>
      </dsp:txBody>
      <dsp:txXfrm>
        <a:off x="2956910" y="3353402"/>
        <a:ext cx="2698633" cy="640119"/>
      </dsp:txXfrm>
    </dsp:sp>
    <dsp:sp modelId="{7EC581B7-BCAF-C349-A939-E942AC1410C9}">
      <dsp:nvSpPr>
        <dsp:cNvPr id="0" name=""/>
        <dsp:cNvSpPr/>
      </dsp:nvSpPr>
      <dsp:spPr>
        <a:xfrm>
          <a:off x="2936995" y="4118044"/>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Specific Feedback </a:t>
          </a:r>
          <a:r>
            <a:rPr lang="en-US" sz="2000" u="none" kern="1200">
              <a:solidFill>
                <a:srgbClr val="061DB2"/>
              </a:solidFill>
            </a:rPr>
            <a:t>(</a:t>
          </a:r>
          <a:r>
            <a:rPr lang="en-US" sz="2000" u="sng" kern="1200">
              <a:solidFill>
                <a:srgbClr val="061DB2"/>
              </a:solidFill>
            </a:rPr>
            <a:t>&gt;</a:t>
          </a:r>
          <a:r>
            <a:rPr lang="en-US" sz="2000" kern="1200">
              <a:solidFill>
                <a:srgbClr val="061DB2"/>
              </a:solidFill>
            </a:rPr>
            <a:t> 5 : 1 Ratio)</a:t>
          </a:r>
          <a:endParaRPr lang="en-US" sz="2000" kern="1200" dirty="0">
            <a:solidFill>
              <a:srgbClr val="061DB2"/>
            </a:solidFill>
          </a:endParaRPr>
        </a:p>
      </dsp:txBody>
      <dsp:txXfrm>
        <a:off x="2956910" y="4137959"/>
        <a:ext cx="2698633" cy="640119"/>
      </dsp:txXfrm>
    </dsp:sp>
    <dsp:sp modelId="{E5BD3126-DAF5-9D40-8E21-AC5C31132C0D}">
      <dsp:nvSpPr>
        <dsp:cNvPr id="0" name=""/>
        <dsp:cNvSpPr/>
      </dsp:nvSpPr>
      <dsp:spPr>
        <a:xfrm>
          <a:off x="2936995" y="490260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Consider Other Response Strategies</a:t>
          </a:r>
          <a:endParaRPr lang="en-US" sz="2000" kern="1200" dirty="0">
            <a:solidFill>
              <a:srgbClr val="061DB2"/>
            </a:solidFill>
          </a:endParaRPr>
        </a:p>
      </dsp:txBody>
      <dsp:txXfrm>
        <a:off x="2956910" y="4922515"/>
        <a:ext cx="2698633" cy="640119"/>
      </dsp:txXfrm>
    </dsp:sp>
    <dsp:sp modelId="{E3CB0A34-4057-2A4F-90A2-45495549CD3F}">
      <dsp:nvSpPr>
        <dsp:cNvPr id="0" name=""/>
        <dsp:cNvSpPr/>
      </dsp:nvSpPr>
      <dsp:spPr>
        <a:xfrm>
          <a:off x="59834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3. Monitor Fidelity and Use Data to Guide Implementation</a:t>
          </a:r>
          <a:endParaRPr lang="en-US" sz="2200" b="1" kern="1200" dirty="0">
            <a:solidFill>
              <a:schemeClr val="bg1"/>
            </a:solidFill>
          </a:endParaRPr>
        </a:p>
      </dsp:txBody>
      <dsp:txXfrm>
        <a:off x="5983454" y="0"/>
        <a:ext cx="2635145" cy="1763261"/>
      </dsp:txXfrm>
    </dsp:sp>
    <dsp:sp modelId="{A5FF6A49-50A0-754C-A863-A3B529AF3AF6}">
      <dsp:nvSpPr>
        <dsp:cNvPr id="0" name=""/>
        <dsp:cNvSpPr/>
      </dsp:nvSpPr>
      <dsp:spPr>
        <a:xfrm>
          <a:off x="6065987" y="1763405"/>
          <a:ext cx="2470079" cy="856232"/>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Educator Implementation</a:t>
          </a:r>
          <a:endParaRPr lang="en-US" sz="2000" kern="1200" dirty="0">
            <a:solidFill>
              <a:srgbClr val="061DB2"/>
            </a:solidFill>
          </a:endParaRPr>
        </a:p>
      </dsp:txBody>
      <dsp:txXfrm>
        <a:off x="6091065" y="1788483"/>
        <a:ext cx="2419923" cy="806076"/>
      </dsp:txXfrm>
    </dsp:sp>
    <dsp:sp modelId="{06BF9926-FC23-304F-BEA0-C79C5A83EB94}">
      <dsp:nvSpPr>
        <dsp:cNvPr id="0" name=""/>
        <dsp:cNvSpPr/>
      </dsp:nvSpPr>
      <dsp:spPr>
        <a:xfrm>
          <a:off x="5873094" y="2751365"/>
          <a:ext cx="2855864"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If data indicate implementation challenges...</a:t>
          </a:r>
        </a:p>
      </dsp:txBody>
      <dsp:txXfrm>
        <a:off x="5898172" y="2776443"/>
        <a:ext cx="2805708" cy="806076"/>
      </dsp:txXfrm>
    </dsp:sp>
    <dsp:sp modelId="{09C17F93-BE2D-434E-8A89-430CA8569F30}">
      <dsp:nvSpPr>
        <dsp:cNvPr id="0" name=""/>
        <dsp:cNvSpPr/>
      </dsp:nvSpPr>
      <dsp:spPr>
        <a:xfrm>
          <a:off x="6065987" y="3739325"/>
          <a:ext cx="2470079" cy="856232"/>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Training, Coaching, and Feedback</a:t>
          </a:r>
          <a:endParaRPr lang="en-US" sz="2000" kern="1200" dirty="0">
            <a:solidFill>
              <a:srgbClr val="061DB2"/>
            </a:solidFill>
          </a:endParaRPr>
        </a:p>
      </dsp:txBody>
      <dsp:txXfrm>
        <a:off x="6091065" y="3764403"/>
        <a:ext cx="2419923" cy="806076"/>
      </dsp:txXfrm>
    </dsp:sp>
    <dsp:sp modelId="{2B008703-3016-ED44-B126-03E88B2A8836}">
      <dsp:nvSpPr>
        <dsp:cNvPr id="0" name=""/>
        <dsp:cNvSpPr/>
      </dsp:nvSpPr>
      <dsp:spPr>
        <a:xfrm>
          <a:off x="6246969" y="4727286"/>
          <a:ext cx="2108116"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rgbClr val="3B6CDB"/>
            </a:solidFill>
          </a:endParaRPr>
        </a:p>
      </dsp:txBody>
      <dsp:txXfrm>
        <a:off x="6272047" y="4752364"/>
        <a:ext cx="2057960" cy="806076"/>
      </dsp:txXfrm>
    </dsp:sp>
    <dsp:sp modelId="{25BB15AC-0649-8F42-993D-AD86C84B099F}">
      <dsp:nvSpPr>
        <dsp:cNvPr id="0" name=""/>
        <dsp:cNvSpPr/>
      </dsp:nvSpPr>
      <dsp:spPr>
        <a:xfrm>
          <a:off x="9036955"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4. Monitor Student Outcomes and Use Data to Guide Response</a:t>
          </a:r>
          <a:endParaRPr lang="en-US" sz="2200" b="1" kern="1200" dirty="0">
            <a:solidFill>
              <a:schemeClr val="bg1"/>
            </a:solidFill>
          </a:endParaRPr>
        </a:p>
      </dsp:txBody>
      <dsp:txXfrm>
        <a:off x="9036955" y="0"/>
        <a:ext cx="2635145" cy="1763261"/>
      </dsp:txXfrm>
    </dsp:sp>
    <dsp:sp modelId="{A416ECD5-4D6A-D14A-A48D-C0DF47B47661}">
      <dsp:nvSpPr>
        <dsp:cNvPr id="0" name=""/>
        <dsp:cNvSpPr/>
      </dsp:nvSpPr>
      <dsp:spPr>
        <a:xfrm>
          <a:off x="9119488" y="1764373"/>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Student Outcomes</a:t>
          </a:r>
          <a:endParaRPr lang="en-US" sz="2000" kern="1200" dirty="0">
            <a:solidFill>
              <a:srgbClr val="061DB2"/>
            </a:solidFill>
          </a:endParaRPr>
        </a:p>
      </dsp:txBody>
      <dsp:txXfrm>
        <a:off x="9139403" y="1784288"/>
        <a:ext cx="2430249" cy="640119"/>
      </dsp:txXfrm>
    </dsp:sp>
    <dsp:sp modelId="{3A809A99-D087-9240-A436-B6AC326A85CB}">
      <dsp:nvSpPr>
        <dsp:cNvPr id="0" name=""/>
        <dsp:cNvSpPr/>
      </dsp:nvSpPr>
      <dsp:spPr>
        <a:xfrm>
          <a:off x="8926595" y="2548930"/>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many students make ongoing SEB errors...</a:t>
          </a:r>
          <a:endParaRPr lang="en-US" sz="2000" kern="1200" dirty="0"/>
        </a:p>
      </dsp:txBody>
      <dsp:txXfrm>
        <a:off x="8946510" y="2568845"/>
        <a:ext cx="2816034" cy="640119"/>
      </dsp:txXfrm>
    </dsp:sp>
    <dsp:sp modelId="{7022037A-CB22-7846-A472-F3B23AC2D787}">
      <dsp:nvSpPr>
        <dsp:cNvPr id="0" name=""/>
        <dsp:cNvSpPr/>
      </dsp:nvSpPr>
      <dsp:spPr>
        <a:xfrm>
          <a:off x="9119488" y="3333487"/>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a:t>
          </a:r>
          <a:endParaRPr lang="en-US" sz="2000" kern="1200" dirty="0">
            <a:solidFill>
              <a:srgbClr val="061DB2"/>
            </a:solidFill>
          </a:endParaRPr>
        </a:p>
      </dsp:txBody>
      <dsp:txXfrm>
        <a:off x="9139403" y="3353402"/>
        <a:ext cx="2430249" cy="640119"/>
      </dsp:txXfrm>
    </dsp:sp>
    <dsp:sp modelId="{8D408B81-9463-C646-88B2-4D8F2D120416}">
      <dsp:nvSpPr>
        <dsp:cNvPr id="0" name=""/>
        <dsp:cNvSpPr/>
      </dsp:nvSpPr>
      <dsp:spPr>
        <a:xfrm>
          <a:off x="8926595" y="4118044"/>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few students make ongoing SEB errors...</a:t>
          </a:r>
          <a:endParaRPr lang="en-US" sz="2000" kern="1200" dirty="0"/>
        </a:p>
      </dsp:txBody>
      <dsp:txXfrm>
        <a:off x="8946510" y="4137959"/>
        <a:ext cx="2816034" cy="640119"/>
      </dsp:txXfrm>
    </dsp:sp>
    <dsp:sp modelId="{755AB2F4-92C2-0D4C-933A-AC22C06816A4}">
      <dsp:nvSpPr>
        <dsp:cNvPr id="0" name=""/>
        <dsp:cNvSpPr/>
      </dsp:nvSpPr>
      <dsp:spPr>
        <a:xfrm>
          <a:off x="9119488" y="4902600"/>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 and Consider Tiers 2 and 3</a:t>
          </a:r>
          <a:endParaRPr lang="en-US" sz="2000" kern="1200" dirty="0">
            <a:solidFill>
              <a:srgbClr val="061DB2"/>
            </a:solidFill>
          </a:endParaRPr>
        </a:p>
      </dsp:txBody>
      <dsp:txXfrm>
        <a:off x="9139403" y="4922515"/>
        <a:ext cx="2430249" cy="64011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4113" y="0"/>
          <a:ext cx="2752866"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4113" y="0"/>
        <a:ext cx="2752866" cy="1763261"/>
      </dsp:txXfrm>
    </dsp:sp>
    <dsp:sp modelId="{3505321D-9181-6A45-85C8-47806C0054AA}">
      <dsp:nvSpPr>
        <dsp:cNvPr id="0" name=""/>
        <dsp:cNvSpPr/>
      </dsp:nvSpPr>
      <dsp:spPr>
        <a:xfrm>
          <a:off x="146" y="1764373"/>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0061" y="1784288"/>
        <a:ext cx="2820971" cy="640119"/>
      </dsp:txXfrm>
    </dsp:sp>
    <dsp:sp modelId="{C2A57FE0-3E16-A647-8868-15E91561FFBE}">
      <dsp:nvSpPr>
        <dsp:cNvPr id="0" name=""/>
        <dsp:cNvSpPr/>
      </dsp:nvSpPr>
      <dsp:spPr>
        <a:xfrm>
          <a:off x="146" y="254893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061" y="2568845"/>
        <a:ext cx="2820971" cy="640119"/>
      </dsp:txXfrm>
    </dsp:sp>
    <dsp:sp modelId="{3DF48DC9-C05C-CE40-9AF6-4CE224FE71BE}">
      <dsp:nvSpPr>
        <dsp:cNvPr id="0" name=""/>
        <dsp:cNvSpPr/>
      </dsp:nvSpPr>
      <dsp:spPr>
        <a:xfrm>
          <a:off x="146" y="3333487"/>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0061" y="3353402"/>
        <a:ext cx="2820971" cy="640119"/>
      </dsp:txXfrm>
    </dsp:sp>
    <dsp:sp modelId="{7E8C0AF6-7BD4-0548-9F70-4C17E0B00960}">
      <dsp:nvSpPr>
        <dsp:cNvPr id="0" name=""/>
        <dsp:cNvSpPr/>
      </dsp:nvSpPr>
      <dsp:spPr>
        <a:xfrm>
          <a:off x="146" y="4118044"/>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0061" y="4137959"/>
        <a:ext cx="2820971" cy="640119"/>
      </dsp:txXfrm>
    </dsp:sp>
    <dsp:sp modelId="{95BBF3ED-7E54-994E-B5EC-2A38AEA58E88}">
      <dsp:nvSpPr>
        <dsp:cNvPr id="0" name=""/>
        <dsp:cNvSpPr/>
      </dsp:nvSpPr>
      <dsp:spPr>
        <a:xfrm>
          <a:off x="146" y="490260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0061" y="4922515"/>
        <a:ext cx="2820971" cy="640119"/>
      </dsp:txXfrm>
    </dsp:sp>
    <dsp:sp modelId="{BE3B39BA-6FE5-3A43-93F6-867267AC4BD5}">
      <dsp:nvSpPr>
        <dsp:cNvPr id="0" name=""/>
        <dsp:cNvSpPr/>
      </dsp:nvSpPr>
      <dsp:spPr>
        <a:xfrm>
          <a:off x="3175494" y="0"/>
          <a:ext cx="2752866" cy="5877539"/>
        </a:xfrm>
        <a:prstGeom prst="roundRect">
          <a:avLst>
            <a:gd name="adj" fmla="val 10000"/>
          </a:avLst>
        </a:prstGeom>
        <a:solidFill>
          <a:srgbClr val="3761AD"/>
        </a:solidFill>
        <a:ln>
          <a:solidFill>
            <a:srgbClr val="061DB2"/>
          </a:solid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2. Actively Promote SEB Growth</a:t>
          </a:r>
        </a:p>
      </dsp:txBody>
      <dsp:txXfrm>
        <a:off x="3175494" y="0"/>
        <a:ext cx="2752866" cy="1763261"/>
      </dsp:txXfrm>
    </dsp:sp>
    <dsp:sp modelId="{1C2C093B-78FC-084C-A8C1-6FD47F37451D}">
      <dsp:nvSpPr>
        <dsp:cNvPr id="0" name=""/>
        <dsp:cNvSpPr/>
      </dsp:nvSpPr>
      <dsp:spPr>
        <a:xfrm>
          <a:off x="3067413" y="1764373"/>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Engage Students in Relevant Learning</a:t>
          </a:r>
          <a:endParaRPr lang="en-US" sz="2000" kern="1200" dirty="0">
            <a:solidFill>
              <a:srgbClr val="061DB2"/>
            </a:solidFill>
          </a:endParaRPr>
        </a:p>
      </dsp:txBody>
      <dsp:txXfrm>
        <a:off x="3087328" y="1784288"/>
        <a:ext cx="2820971" cy="640119"/>
      </dsp:txXfrm>
    </dsp:sp>
    <dsp:sp modelId="{CE45D96D-9DFF-054A-ACCC-B5B187B5C535}">
      <dsp:nvSpPr>
        <dsp:cNvPr id="0" name=""/>
        <dsp:cNvSpPr/>
      </dsp:nvSpPr>
      <dsp:spPr>
        <a:xfrm>
          <a:off x="3067413" y="254893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3087328" y="2568845"/>
        <a:ext cx="2820971" cy="640119"/>
      </dsp:txXfrm>
    </dsp:sp>
    <dsp:sp modelId="{DBC17416-6A24-D547-AFD4-C5DECEE1F864}">
      <dsp:nvSpPr>
        <dsp:cNvPr id="0" name=""/>
        <dsp:cNvSpPr/>
      </dsp:nvSpPr>
      <dsp:spPr>
        <a:xfrm>
          <a:off x="3067413" y="3333487"/>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Prompt and Supervise SEB and Academic Skills</a:t>
          </a:r>
          <a:endParaRPr lang="en-US" sz="2000" kern="1200" dirty="0">
            <a:solidFill>
              <a:srgbClr val="061DB2"/>
            </a:solidFill>
          </a:endParaRPr>
        </a:p>
      </dsp:txBody>
      <dsp:txXfrm>
        <a:off x="3087328" y="3353402"/>
        <a:ext cx="2820971" cy="640119"/>
      </dsp:txXfrm>
    </dsp:sp>
    <dsp:sp modelId="{7EC581B7-BCAF-C349-A939-E942AC1410C9}">
      <dsp:nvSpPr>
        <dsp:cNvPr id="0" name=""/>
        <dsp:cNvSpPr/>
      </dsp:nvSpPr>
      <dsp:spPr>
        <a:xfrm>
          <a:off x="3067413" y="4118044"/>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Specific Feedback </a:t>
          </a:r>
          <a:r>
            <a:rPr lang="en-US" sz="2000" u="none" kern="1200">
              <a:solidFill>
                <a:srgbClr val="061DB2"/>
              </a:solidFill>
            </a:rPr>
            <a:t>(</a:t>
          </a:r>
          <a:r>
            <a:rPr lang="en-US" sz="2000" u="sng" kern="1200">
              <a:solidFill>
                <a:srgbClr val="061DB2"/>
              </a:solidFill>
            </a:rPr>
            <a:t>&gt;</a:t>
          </a:r>
          <a:r>
            <a:rPr lang="en-US" sz="2000" kern="1200">
              <a:solidFill>
                <a:srgbClr val="061DB2"/>
              </a:solidFill>
            </a:rPr>
            <a:t> 5 : 1 Ratio)</a:t>
          </a:r>
          <a:endParaRPr lang="en-US" sz="2000" kern="1200" dirty="0">
            <a:solidFill>
              <a:srgbClr val="061DB2"/>
            </a:solidFill>
          </a:endParaRPr>
        </a:p>
      </dsp:txBody>
      <dsp:txXfrm>
        <a:off x="3087328" y="4137959"/>
        <a:ext cx="2820971" cy="640119"/>
      </dsp:txXfrm>
    </dsp:sp>
    <dsp:sp modelId="{E5BD3126-DAF5-9D40-8E21-AC5C31132C0D}">
      <dsp:nvSpPr>
        <dsp:cNvPr id="0" name=""/>
        <dsp:cNvSpPr/>
      </dsp:nvSpPr>
      <dsp:spPr>
        <a:xfrm>
          <a:off x="3067413" y="490260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Consider Other Response Strategies</a:t>
          </a:r>
        </a:p>
      </dsp:txBody>
      <dsp:txXfrm>
        <a:off x="3087328" y="4922515"/>
        <a:ext cx="2820971" cy="64011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40303-F337-2743-8F22-2F623ACC9BF1}">
      <dsp:nvSpPr>
        <dsp:cNvPr id="0" name=""/>
        <dsp:cNvSpPr/>
      </dsp:nvSpPr>
      <dsp:spPr>
        <a:xfrm>
          <a:off x="1410" y="0"/>
          <a:ext cx="3668125" cy="5441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4">
              <a:lumMod val="50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High Frequency</a:t>
          </a:r>
        </a:p>
      </dsp:txBody>
      <dsp:txXfrm>
        <a:off x="1410" y="0"/>
        <a:ext cx="3668125" cy="1632429"/>
      </dsp:txXfrm>
    </dsp:sp>
    <dsp:sp modelId="{999C9CC9-D2E5-EE4E-8ED1-19B669D80042}">
      <dsp:nvSpPr>
        <dsp:cNvPr id="0" name=""/>
        <dsp:cNvSpPr/>
      </dsp:nvSpPr>
      <dsp:spPr>
        <a:xfrm>
          <a:off x="368223" y="1634023"/>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Provided daily</a:t>
          </a:r>
        </a:p>
        <a:p>
          <a:pPr marL="0" lvl="0" indent="0" algn="ctr" defTabSz="1066800">
            <a:lnSpc>
              <a:spcPct val="90000"/>
            </a:lnSpc>
            <a:spcBef>
              <a:spcPct val="0"/>
            </a:spcBef>
            <a:spcAft>
              <a:spcPct val="35000"/>
            </a:spcAft>
            <a:buNone/>
          </a:pPr>
          <a:r>
            <a:rPr lang="en-US" sz="2400" b="1" kern="1200" dirty="0"/>
            <a:t>Predictable</a:t>
          </a:r>
        </a:p>
      </dsp:txBody>
      <dsp:txXfrm>
        <a:off x="416276" y="1682076"/>
        <a:ext cx="2838394" cy="1544559"/>
      </dsp:txXfrm>
    </dsp:sp>
    <dsp:sp modelId="{1355D433-88A2-9B4A-B409-F098304C93A3}">
      <dsp:nvSpPr>
        <dsp:cNvPr id="0" name=""/>
        <dsp:cNvSpPr/>
      </dsp:nvSpPr>
      <dsp:spPr>
        <a:xfrm>
          <a:off x="368223" y="3527098"/>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Specific Praise</a:t>
          </a:r>
        </a:p>
        <a:p>
          <a:pPr marL="0" lvl="0" indent="0" algn="ctr" defTabSz="889000">
            <a:lnSpc>
              <a:spcPct val="90000"/>
            </a:lnSpc>
            <a:spcBef>
              <a:spcPct val="0"/>
            </a:spcBef>
            <a:spcAft>
              <a:spcPct val="35000"/>
            </a:spcAft>
            <a:buNone/>
          </a:pPr>
          <a:r>
            <a:rPr lang="en-US" sz="2000" kern="1200" dirty="0"/>
            <a:t>Tickets/Notes</a:t>
          </a:r>
        </a:p>
        <a:p>
          <a:pPr marL="0" lvl="0" indent="0" algn="ctr" defTabSz="889000">
            <a:lnSpc>
              <a:spcPct val="90000"/>
            </a:lnSpc>
            <a:spcBef>
              <a:spcPct val="0"/>
            </a:spcBef>
            <a:spcAft>
              <a:spcPct val="35000"/>
            </a:spcAft>
            <a:buNone/>
          </a:pPr>
          <a:r>
            <a:rPr lang="en-US" sz="2000" kern="1200" dirty="0"/>
            <a:t>Coupons to school store</a:t>
          </a:r>
        </a:p>
        <a:p>
          <a:pPr marL="0" lvl="0" indent="0" algn="ctr" defTabSz="889000">
            <a:lnSpc>
              <a:spcPct val="90000"/>
            </a:lnSpc>
            <a:spcBef>
              <a:spcPct val="0"/>
            </a:spcBef>
            <a:spcAft>
              <a:spcPct val="35000"/>
            </a:spcAft>
            <a:buNone/>
          </a:pPr>
          <a:r>
            <a:rPr lang="en-US" sz="2000" kern="1200" dirty="0"/>
            <a:t>Announcements</a:t>
          </a:r>
        </a:p>
        <a:p>
          <a:pPr marL="0" lvl="0" indent="0" algn="ctr" defTabSz="889000">
            <a:lnSpc>
              <a:spcPct val="90000"/>
            </a:lnSpc>
            <a:spcBef>
              <a:spcPct val="0"/>
            </a:spcBef>
            <a:spcAft>
              <a:spcPct val="35000"/>
            </a:spcAft>
            <a:buNone/>
          </a:pPr>
          <a:endParaRPr lang="en-US" sz="2000" kern="1200" dirty="0"/>
        </a:p>
      </dsp:txBody>
      <dsp:txXfrm>
        <a:off x="416276" y="3575151"/>
        <a:ext cx="2838394" cy="1544559"/>
      </dsp:txXfrm>
    </dsp:sp>
    <dsp:sp modelId="{694ED2D9-1B6D-8A43-AE64-02F3E1EC69A3}">
      <dsp:nvSpPr>
        <dsp:cNvPr id="0" name=""/>
        <dsp:cNvSpPr/>
      </dsp:nvSpPr>
      <dsp:spPr>
        <a:xfrm>
          <a:off x="3944645" y="0"/>
          <a:ext cx="3668125" cy="5441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Intermediately</a:t>
          </a:r>
        </a:p>
      </dsp:txBody>
      <dsp:txXfrm>
        <a:off x="3944645" y="0"/>
        <a:ext cx="3668125" cy="1632429"/>
      </dsp:txXfrm>
    </dsp:sp>
    <dsp:sp modelId="{FF7C3897-896E-C847-9804-564D1785DB00}">
      <dsp:nvSpPr>
        <dsp:cNvPr id="0" name=""/>
        <dsp:cNvSpPr/>
      </dsp:nvSpPr>
      <dsp:spPr>
        <a:xfrm>
          <a:off x="4311458" y="1634023"/>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Provided weekly, quarterly, monthly</a:t>
          </a:r>
        </a:p>
      </dsp:txBody>
      <dsp:txXfrm>
        <a:off x="4359511" y="1682076"/>
        <a:ext cx="2838394" cy="1544559"/>
      </dsp:txXfrm>
    </dsp:sp>
    <dsp:sp modelId="{FE673A16-95B4-D244-B1CD-88A71B04B053}">
      <dsp:nvSpPr>
        <dsp:cNvPr id="0" name=""/>
        <dsp:cNvSpPr/>
      </dsp:nvSpPr>
      <dsp:spPr>
        <a:xfrm>
          <a:off x="4311458" y="3527098"/>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Student of the Month</a:t>
          </a:r>
        </a:p>
        <a:p>
          <a:pPr marL="0" lvl="0" indent="0" algn="ctr" defTabSz="889000">
            <a:lnSpc>
              <a:spcPct val="90000"/>
            </a:lnSpc>
            <a:spcBef>
              <a:spcPct val="0"/>
            </a:spcBef>
            <a:spcAft>
              <a:spcPct val="35000"/>
            </a:spcAft>
            <a:buNone/>
          </a:pPr>
          <a:r>
            <a:rPr lang="en-US" sz="2000" kern="1200" dirty="0"/>
            <a:t>Class Pizza Party</a:t>
          </a:r>
        </a:p>
        <a:p>
          <a:pPr marL="0" lvl="0" indent="0" algn="ctr" defTabSz="889000">
            <a:lnSpc>
              <a:spcPct val="90000"/>
            </a:lnSpc>
            <a:spcBef>
              <a:spcPct val="0"/>
            </a:spcBef>
            <a:spcAft>
              <a:spcPct val="35000"/>
            </a:spcAft>
            <a:buNone/>
          </a:pPr>
          <a:r>
            <a:rPr lang="en-US" sz="2000" kern="1200" dirty="0"/>
            <a:t>Recognition at School Assembly</a:t>
          </a:r>
        </a:p>
      </dsp:txBody>
      <dsp:txXfrm>
        <a:off x="4359511" y="3575151"/>
        <a:ext cx="2838394" cy="1544559"/>
      </dsp:txXfrm>
    </dsp:sp>
    <dsp:sp modelId="{0779B35A-D4EE-4F41-8BD5-FFCF61DD9C9C}">
      <dsp:nvSpPr>
        <dsp:cNvPr id="0" name=""/>
        <dsp:cNvSpPr/>
      </dsp:nvSpPr>
      <dsp:spPr>
        <a:xfrm>
          <a:off x="7887880" y="0"/>
          <a:ext cx="3668125" cy="5441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4">
              <a:lumMod val="50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Long Term</a:t>
          </a:r>
        </a:p>
      </dsp:txBody>
      <dsp:txXfrm>
        <a:off x="7887880" y="0"/>
        <a:ext cx="3668125" cy="1632429"/>
      </dsp:txXfrm>
    </dsp:sp>
    <dsp:sp modelId="{C28E12A4-A1CA-FF4E-9994-58D59F15B809}">
      <dsp:nvSpPr>
        <dsp:cNvPr id="0" name=""/>
        <dsp:cNvSpPr/>
      </dsp:nvSpPr>
      <dsp:spPr>
        <a:xfrm>
          <a:off x="8254693" y="1634023"/>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Few times per year</a:t>
          </a:r>
        </a:p>
        <a:p>
          <a:pPr marL="0" lvl="0" indent="0" algn="ctr" defTabSz="1066800">
            <a:lnSpc>
              <a:spcPct val="90000"/>
            </a:lnSpc>
            <a:spcBef>
              <a:spcPct val="0"/>
            </a:spcBef>
            <a:spcAft>
              <a:spcPct val="35000"/>
            </a:spcAft>
            <a:buNone/>
          </a:pPr>
          <a:r>
            <a:rPr lang="en-US" sz="2400" b="1" kern="1200" dirty="0"/>
            <a:t>Involves groups of students</a:t>
          </a:r>
        </a:p>
      </dsp:txBody>
      <dsp:txXfrm>
        <a:off x="8302746" y="1682076"/>
        <a:ext cx="2838394" cy="1544559"/>
      </dsp:txXfrm>
    </dsp:sp>
    <dsp:sp modelId="{17F7BE42-C590-534E-95D0-25E3D8886311}">
      <dsp:nvSpPr>
        <dsp:cNvPr id="0" name=""/>
        <dsp:cNvSpPr/>
      </dsp:nvSpPr>
      <dsp:spPr>
        <a:xfrm>
          <a:off x="8254693" y="3527098"/>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Whole school pajama day</a:t>
          </a:r>
        </a:p>
        <a:p>
          <a:pPr marL="0" lvl="0" indent="0" algn="ctr" defTabSz="889000">
            <a:lnSpc>
              <a:spcPct val="90000"/>
            </a:lnSpc>
            <a:spcBef>
              <a:spcPct val="0"/>
            </a:spcBef>
            <a:spcAft>
              <a:spcPct val="35000"/>
            </a:spcAft>
            <a:buNone/>
          </a:pPr>
          <a:r>
            <a:rPr lang="en-US" sz="2000" kern="1200" dirty="0"/>
            <a:t>Honors banquet</a:t>
          </a:r>
        </a:p>
        <a:p>
          <a:pPr marL="0" lvl="0" indent="0" algn="ctr" defTabSz="889000">
            <a:lnSpc>
              <a:spcPct val="90000"/>
            </a:lnSpc>
            <a:spcBef>
              <a:spcPct val="0"/>
            </a:spcBef>
            <a:spcAft>
              <a:spcPct val="35000"/>
            </a:spcAft>
            <a:buNone/>
          </a:pPr>
          <a:r>
            <a:rPr lang="en-US" sz="2000" kern="1200" dirty="0"/>
            <a:t>Freshmen class picnic</a:t>
          </a:r>
        </a:p>
      </dsp:txBody>
      <dsp:txXfrm>
        <a:off x="8302746" y="3575151"/>
        <a:ext cx="2838394" cy="154455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9BC1E8">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582973" cy="4988151"/>
        </a:xfrm>
        <a:prstGeom prst="trapezoid">
          <a:avLst>
            <a:gd name="adj" fmla="val 55962"/>
          </a:avLst>
        </a:prstGeom>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cap="flat" cmpd="sng" algn="ctr">
          <a:solidFill>
            <a:srgbClr val="A7ED5D"/>
          </a:solidFill>
          <a:prstDash val="solid"/>
        </a:ln>
        <a:effectLst>
          <a:glow rad="197653">
            <a:srgbClr val="A7ED5D"/>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582973" cy="49881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C8DE4-5D04-A340-9CCE-D5EF8C4D2DA1}">
      <dsp:nvSpPr>
        <dsp:cNvPr id="0" name=""/>
        <dsp:cNvSpPr/>
      </dsp:nvSpPr>
      <dsp:spPr>
        <a:xfrm>
          <a:off x="-655269" y="0"/>
          <a:ext cx="9131195"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508000" lvl="0" indent="0" algn="l" defTabSz="1244600" rtl="0">
            <a:lnSpc>
              <a:spcPct val="90000"/>
            </a:lnSpc>
            <a:spcBef>
              <a:spcPct val="0"/>
            </a:spcBef>
            <a:spcAft>
              <a:spcPct val="35000"/>
            </a:spcAft>
            <a:buNone/>
          </a:pPr>
          <a:r>
            <a:rPr lang="en-US" sz="2800" b="1" kern="1200" dirty="0">
              <a:solidFill>
                <a:schemeClr val="accent4">
                  <a:lumMod val="50000"/>
                </a:schemeClr>
              </a:solidFill>
            </a:rPr>
            <a:t>Framework</a:t>
          </a:r>
          <a:r>
            <a:rPr lang="en-US" sz="2800" b="1" kern="1200" dirty="0">
              <a:solidFill>
                <a:srgbClr val="FF0000"/>
              </a:solidFill>
            </a:rPr>
            <a:t> </a:t>
          </a:r>
          <a:r>
            <a:rPr lang="en-US" sz="2800" kern="1200" dirty="0">
              <a:solidFill>
                <a:srgbClr val="000000"/>
              </a:solidFill>
            </a:rPr>
            <a:t>for enhancing adoption &amp; implementation of </a:t>
          </a:r>
          <a:endParaRPr lang="en-US" sz="2800" kern="1200" dirty="0"/>
        </a:p>
      </dsp:txBody>
      <dsp:txXfrm>
        <a:off x="-621605" y="33664"/>
        <a:ext cx="7518221" cy="1082053"/>
      </dsp:txXfrm>
    </dsp:sp>
    <dsp:sp modelId="{8886F3EF-E445-5C47-9381-9D335534965F}">
      <dsp:nvSpPr>
        <dsp:cNvPr id="0" name=""/>
        <dsp:cNvSpPr/>
      </dsp:nvSpPr>
      <dsp:spPr>
        <a:xfrm>
          <a:off x="290616" y="1358360"/>
          <a:ext cx="8496203"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406400" lvl="0" indent="0" algn="l" defTabSz="1244600" rtl="0">
            <a:lnSpc>
              <a:spcPct val="90000"/>
            </a:lnSpc>
            <a:spcBef>
              <a:spcPct val="0"/>
            </a:spcBef>
            <a:spcAft>
              <a:spcPct val="35000"/>
            </a:spcAft>
            <a:buNone/>
          </a:pPr>
          <a:r>
            <a:rPr lang="en-US" sz="2800" b="1" kern="1200" dirty="0">
              <a:solidFill>
                <a:schemeClr val="accent4">
                  <a:lumMod val="50000"/>
                </a:schemeClr>
              </a:solidFill>
            </a:rPr>
            <a:t>Continuum </a:t>
          </a:r>
          <a:r>
            <a:rPr lang="en-US" sz="2800" kern="1200" dirty="0">
              <a:solidFill>
                <a:schemeClr val="accent4">
                  <a:lumMod val="50000"/>
                </a:schemeClr>
              </a:solidFill>
            </a:rPr>
            <a:t>of evidence-based interventions </a:t>
          </a:r>
          <a:r>
            <a:rPr lang="en-US" sz="2800" kern="1200" dirty="0">
              <a:solidFill>
                <a:srgbClr val="000000"/>
              </a:solidFill>
            </a:rPr>
            <a:t>to achieve</a:t>
          </a:r>
        </a:p>
      </dsp:txBody>
      <dsp:txXfrm>
        <a:off x="324280" y="1392024"/>
        <a:ext cx="6871341" cy="1082053"/>
      </dsp:txXfrm>
    </dsp:sp>
    <dsp:sp modelId="{74ED606C-C0C8-A947-9EBE-15E51DC1E588}">
      <dsp:nvSpPr>
        <dsp:cNvPr id="0" name=""/>
        <dsp:cNvSpPr/>
      </dsp:nvSpPr>
      <dsp:spPr>
        <a:xfrm>
          <a:off x="909626" y="2716720"/>
          <a:ext cx="8496203"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338138" lvl="0" indent="0" algn="l" defTabSz="1244600" rtl="0">
            <a:lnSpc>
              <a:spcPct val="90000"/>
            </a:lnSpc>
            <a:spcBef>
              <a:spcPct val="0"/>
            </a:spcBef>
            <a:spcAft>
              <a:spcPct val="35000"/>
            </a:spcAft>
            <a:buNone/>
          </a:pPr>
          <a:r>
            <a:rPr lang="en-US" sz="2800" kern="1200" dirty="0">
              <a:solidFill>
                <a:schemeClr val="tx1"/>
              </a:solidFill>
            </a:rPr>
            <a:t>Academically &amp; behaviorally </a:t>
          </a:r>
          <a:r>
            <a:rPr lang="en-US" sz="2800" kern="1200" dirty="0">
              <a:solidFill>
                <a:srgbClr val="000000"/>
              </a:solidFill>
            </a:rPr>
            <a:t>important </a:t>
          </a:r>
          <a:r>
            <a:rPr lang="en-US" sz="2800" b="1" kern="1200" dirty="0">
              <a:solidFill>
                <a:schemeClr val="accent4">
                  <a:lumMod val="50000"/>
                </a:schemeClr>
              </a:solidFill>
            </a:rPr>
            <a:t>outcomes</a:t>
          </a:r>
          <a:r>
            <a:rPr lang="en-US" sz="2800" b="1" kern="1200" dirty="0">
              <a:solidFill>
                <a:srgbClr val="FF0000"/>
              </a:solidFill>
            </a:rPr>
            <a:t> </a:t>
          </a:r>
          <a:r>
            <a:rPr lang="en-US" sz="2800" kern="1200" dirty="0">
              <a:solidFill>
                <a:srgbClr val="000000"/>
              </a:solidFill>
            </a:rPr>
            <a:t>for</a:t>
          </a:r>
        </a:p>
      </dsp:txBody>
      <dsp:txXfrm>
        <a:off x="943290" y="2750384"/>
        <a:ext cx="6881961" cy="1082053"/>
      </dsp:txXfrm>
    </dsp:sp>
    <dsp:sp modelId="{B6563712-0049-F640-9BE3-E7D7073F0DEF}">
      <dsp:nvSpPr>
        <dsp:cNvPr id="0" name=""/>
        <dsp:cNvSpPr/>
      </dsp:nvSpPr>
      <dsp:spPr>
        <a:xfrm>
          <a:off x="1538016" y="4075081"/>
          <a:ext cx="8496203"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21920" tIns="121920" rIns="121920" bIns="121920" numCol="1" spcCol="1270" anchor="ctr" anchorCtr="0">
          <a:noAutofit/>
        </a:bodyPr>
        <a:lstStyle/>
        <a:p>
          <a:pPr marL="406400" lvl="0" indent="0" algn="l" defTabSz="1422400" rtl="0">
            <a:lnSpc>
              <a:spcPct val="90000"/>
            </a:lnSpc>
            <a:spcBef>
              <a:spcPct val="0"/>
            </a:spcBef>
            <a:spcAft>
              <a:spcPct val="35000"/>
            </a:spcAft>
            <a:buNone/>
          </a:pPr>
          <a:r>
            <a:rPr lang="en-US" sz="3200" b="1" kern="1200" dirty="0">
              <a:solidFill>
                <a:schemeClr val="accent4">
                  <a:lumMod val="50000"/>
                </a:schemeClr>
              </a:solidFill>
            </a:rPr>
            <a:t>All</a:t>
          </a:r>
          <a:r>
            <a:rPr lang="en-US" sz="3200" b="1" kern="1200" dirty="0">
              <a:solidFill>
                <a:srgbClr val="FF0000"/>
              </a:solidFill>
            </a:rPr>
            <a:t> </a:t>
          </a:r>
          <a:r>
            <a:rPr lang="en-US" sz="3200" kern="1200" dirty="0">
              <a:solidFill>
                <a:srgbClr val="000000"/>
              </a:solidFill>
            </a:rPr>
            <a:t>students</a:t>
          </a:r>
        </a:p>
      </dsp:txBody>
      <dsp:txXfrm>
        <a:off x="1571680" y="4108745"/>
        <a:ext cx="6871341" cy="1082053"/>
      </dsp:txXfrm>
    </dsp:sp>
    <dsp:sp modelId="{B67506BE-73E4-734E-8D51-BD77E39EEEEA}">
      <dsp:nvSpPr>
        <dsp:cNvPr id="0" name=""/>
        <dsp:cNvSpPr/>
      </dsp:nvSpPr>
      <dsp:spPr>
        <a:xfrm>
          <a:off x="6914809" y="880322"/>
          <a:ext cx="747098" cy="747098"/>
        </a:xfrm>
        <a:prstGeom prst="downArrow">
          <a:avLst>
            <a:gd name="adj1" fmla="val 55000"/>
            <a:gd name="adj2" fmla="val 45000"/>
          </a:avLst>
        </a:prstGeom>
        <a:solidFill>
          <a:schemeClr val="accent5"/>
        </a:solidFill>
        <a:ln w="2857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7082906" y="880322"/>
        <a:ext cx="410904" cy="562191"/>
      </dsp:txXfrm>
    </dsp:sp>
    <dsp:sp modelId="{9F938532-7CB5-2743-95AD-42F853C4B5CC}">
      <dsp:nvSpPr>
        <dsp:cNvPr id="0" name=""/>
        <dsp:cNvSpPr/>
      </dsp:nvSpPr>
      <dsp:spPr>
        <a:xfrm>
          <a:off x="7543199" y="2238682"/>
          <a:ext cx="747098" cy="747098"/>
        </a:xfrm>
        <a:prstGeom prst="downArrow">
          <a:avLst>
            <a:gd name="adj1" fmla="val 55000"/>
            <a:gd name="adj2" fmla="val 45000"/>
          </a:avLst>
        </a:prstGeom>
        <a:solidFill>
          <a:schemeClr val="accent5"/>
        </a:solidFill>
        <a:ln w="2857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7711296" y="2238682"/>
        <a:ext cx="410904" cy="562191"/>
      </dsp:txXfrm>
    </dsp:sp>
    <dsp:sp modelId="{F5B1A8A2-6EE7-194C-A2B2-8955DFBB9D99}">
      <dsp:nvSpPr>
        <dsp:cNvPr id="0" name=""/>
        <dsp:cNvSpPr/>
      </dsp:nvSpPr>
      <dsp:spPr>
        <a:xfrm>
          <a:off x="8162210" y="3597042"/>
          <a:ext cx="747098" cy="747098"/>
        </a:xfrm>
        <a:prstGeom prst="downArrow">
          <a:avLst>
            <a:gd name="adj1" fmla="val 55000"/>
            <a:gd name="adj2" fmla="val 45000"/>
          </a:avLst>
        </a:prstGeom>
        <a:solidFill>
          <a:schemeClr val="accent5"/>
        </a:solidFill>
        <a:ln w="28575" cap="flat" cmpd="sng" algn="ctr">
          <a:solidFill>
            <a:schemeClr val="bg1">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8330307" y="3597042"/>
        <a:ext cx="410904" cy="562191"/>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863020" y="235"/>
          <a:ext cx="1982817" cy="15602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n-lt"/>
            </a:rPr>
            <a:t>Define</a:t>
          </a:r>
        </a:p>
      </dsp:txBody>
      <dsp:txXfrm>
        <a:off x="3153397" y="228725"/>
        <a:ext cx="1402063" cy="1103249"/>
      </dsp:txXfrm>
    </dsp:sp>
    <dsp:sp modelId="{83C8FD20-C609-6048-A5A8-D76C9249260D}">
      <dsp:nvSpPr>
        <dsp:cNvPr id="0" name=""/>
        <dsp:cNvSpPr/>
      </dsp:nvSpPr>
      <dsp:spPr>
        <a:xfrm rot="1933320">
          <a:off x="4737900" y="1199960"/>
          <a:ext cx="400062" cy="5265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mn-lt"/>
          </a:endParaRPr>
        </a:p>
      </dsp:txBody>
      <dsp:txXfrm>
        <a:off x="4747142" y="1273278"/>
        <a:ext cx="280043" cy="315947"/>
      </dsp:txXfrm>
    </dsp:sp>
    <dsp:sp modelId="{60F62DDA-327D-D142-B616-70ED788A17E2}">
      <dsp:nvSpPr>
        <dsp:cNvPr id="0" name=""/>
        <dsp:cNvSpPr/>
      </dsp:nvSpPr>
      <dsp:spPr>
        <a:xfrm>
          <a:off x="5049183" y="1378107"/>
          <a:ext cx="1982817" cy="15602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latin typeface="+mn-lt"/>
            </a:rPr>
            <a:t>Teach</a:t>
          </a:r>
          <a:endParaRPr lang="en-US" sz="2800" b="1" kern="1200" dirty="0">
            <a:latin typeface="+mn-lt"/>
          </a:endParaRPr>
        </a:p>
      </dsp:txBody>
      <dsp:txXfrm>
        <a:off x="5339560" y="1606597"/>
        <a:ext cx="1402063" cy="1103249"/>
      </dsp:txXfrm>
    </dsp:sp>
    <dsp:sp modelId="{018EE35C-5CD7-0D44-A9C5-1499B1A5DB7B}">
      <dsp:nvSpPr>
        <dsp:cNvPr id="0" name=""/>
        <dsp:cNvSpPr/>
      </dsp:nvSpPr>
      <dsp:spPr>
        <a:xfrm rot="6479980">
          <a:off x="5439167" y="3084111"/>
          <a:ext cx="399191" cy="5265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mn-lt"/>
          </a:endParaRPr>
        </a:p>
      </dsp:txBody>
      <dsp:txXfrm rot="10800000">
        <a:off x="5517549" y="3132478"/>
        <a:ext cx="279434" cy="315947"/>
      </dsp:txXfrm>
    </dsp:sp>
    <dsp:sp modelId="{C9F4245C-5335-1E45-A165-3C7D03B0E3A1}">
      <dsp:nvSpPr>
        <dsp:cNvPr id="0" name=""/>
        <dsp:cNvSpPr/>
      </dsp:nvSpPr>
      <dsp:spPr>
        <a:xfrm>
          <a:off x="4325296" y="3606045"/>
          <a:ext cx="1982817" cy="15602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latin typeface="+mn-lt"/>
            </a:rPr>
            <a:t>Prompt</a:t>
          </a:r>
          <a:endParaRPr lang="en-US" sz="2800" b="1" kern="1200" dirty="0">
            <a:latin typeface="+mn-lt"/>
          </a:endParaRPr>
        </a:p>
      </dsp:txBody>
      <dsp:txXfrm>
        <a:off x="4615673" y="3834535"/>
        <a:ext cx="1402063" cy="1103249"/>
      </dsp:txXfrm>
    </dsp:sp>
    <dsp:sp modelId="{C50C08BA-8CB4-4446-8A3F-228C46E38D00}">
      <dsp:nvSpPr>
        <dsp:cNvPr id="0" name=""/>
        <dsp:cNvSpPr/>
      </dsp:nvSpPr>
      <dsp:spPr>
        <a:xfrm rot="10800001">
          <a:off x="3733054" y="4122871"/>
          <a:ext cx="418517" cy="5265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mn-lt"/>
          </a:endParaRPr>
        </a:p>
      </dsp:txBody>
      <dsp:txXfrm rot="10800000">
        <a:off x="3858609" y="4228186"/>
        <a:ext cx="292962" cy="315947"/>
      </dsp:txXfrm>
    </dsp:sp>
    <dsp:sp modelId="{0BFE5E2A-3870-3448-AF57-D6C82A555587}">
      <dsp:nvSpPr>
        <dsp:cNvPr id="0" name=""/>
        <dsp:cNvSpPr/>
      </dsp:nvSpPr>
      <dsp:spPr>
        <a:xfrm>
          <a:off x="1552823" y="3606044"/>
          <a:ext cx="1982817" cy="15602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latin typeface="+mn-lt"/>
            </a:rPr>
            <a:t>Monitor</a:t>
          </a:r>
          <a:endParaRPr lang="en-US" sz="2800" b="1" kern="1200" dirty="0">
            <a:latin typeface="+mn-lt"/>
          </a:endParaRPr>
        </a:p>
      </dsp:txBody>
      <dsp:txXfrm>
        <a:off x="1843200" y="3834534"/>
        <a:ext cx="1402063" cy="1103249"/>
      </dsp:txXfrm>
    </dsp:sp>
    <dsp:sp modelId="{E61C2143-43FC-DD40-8139-7F7FEF2DA174}">
      <dsp:nvSpPr>
        <dsp:cNvPr id="0" name=""/>
        <dsp:cNvSpPr/>
      </dsp:nvSpPr>
      <dsp:spPr>
        <a:xfrm rot="15120000">
          <a:off x="1986180" y="3019651"/>
          <a:ext cx="399188" cy="5265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mn-lt"/>
          </a:endParaRPr>
        </a:p>
      </dsp:txBody>
      <dsp:txXfrm rot="10800000">
        <a:off x="2064561" y="3181913"/>
        <a:ext cx="279432" cy="315947"/>
      </dsp:txXfrm>
    </dsp:sp>
    <dsp:sp modelId="{7C3F7977-3137-6644-A70C-D66A8B47591F}">
      <dsp:nvSpPr>
        <dsp:cNvPr id="0" name=""/>
        <dsp:cNvSpPr/>
      </dsp:nvSpPr>
      <dsp:spPr>
        <a:xfrm>
          <a:off x="828925" y="1378116"/>
          <a:ext cx="1982817" cy="15602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latin typeface="+mn-lt"/>
            </a:rPr>
            <a:t>Evaluate</a:t>
          </a:r>
          <a:endParaRPr lang="en-US" sz="2800" b="1" kern="1200" dirty="0">
            <a:latin typeface="+mn-lt"/>
          </a:endParaRPr>
        </a:p>
      </dsp:txBody>
      <dsp:txXfrm>
        <a:off x="1119302" y="1606606"/>
        <a:ext cx="1402063" cy="1103249"/>
      </dsp:txXfrm>
    </dsp:sp>
    <dsp:sp modelId="{9C46DF65-2703-E047-83EA-5810BE3C0120}">
      <dsp:nvSpPr>
        <dsp:cNvPr id="0" name=""/>
        <dsp:cNvSpPr/>
      </dsp:nvSpPr>
      <dsp:spPr>
        <a:xfrm rot="19553194">
          <a:off x="2659324" y="1211401"/>
          <a:ext cx="340172" cy="5265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mn-lt"/>
          </a:endParaRPr>
        </a:p>
      </dsp:txBody>
      <dsp:txXfrm>
        <a:off x="2668104" y="1345333"/>
        <a:ext cx="238120" cy="3159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9BC1E8">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582973" cy="4988151"/>
        </a:xfrm>
        <a:prstGeom prst="trapezoid">
          <a:avLst>
            <a:gd name="adj" fmla="val 55962"/>
          </a:avLst>
        </a:prstGeom>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cap="flat" cmpd="sng" algn="ctr">
          <a:solidFill>
            <a:srgbClr val="A7ED5D"/>
          </a:solidFill>
          <a:prstDash val="solid"/>
        </a:ln>
        <a:effectLst>
          <a:glow rad="197653">
            <a:srgbClr val="A7ED5D"/>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582973" cy="498815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863020" y="235"/>
          <a:ext cx="1982817" cy="15602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n-lt"/>
            </a:rPr>
            <a:t>Define</a:t>
          </a:r>
        </a:p>
      </dsp:txBody>
      <dsp:txXfrm>
        <a:off x="3153397" y="228725"/>
        <a:ext cx="1402063" cy="1103249"/>
      </dsp:txXfrm>
    </dsp:sp>
    <dsp:sp modelId="{83C8FD20-C609-6048-A5A8-D76C9249260D}">
      <dsp:nvSpPr>
        <dsp:cNvPr id="0" name=""/>
        <dsp:cNvSpPr/>
      </dsp:nvSpPr>
      <dsp:spPr>
        <a:xfrm rot="1933320">
          <a:off x="4737900" y="1199960"/>
          <a:ext cx="400062" cy="5265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mn-lt"/>
          </a:endParaRPr>
        </a:p>
      </dsp:txBody>
      <dsp:txXfrm>
        <a:off x="4747142" y="1273278"/>
        <a:ext cx="280043" cy="315947"/>
      </dsp:txXfrm>
    </dsp:sp>
    <dsp:sp modelId="{60F62DDA-327D-D142-B616-70ED788A17E2}">
      <dsp:nvSpPr>
        <dsp:cNvPr id="0" name=""/>
        <dsp:cNvSpPr/>
      </dsp:nvSpPr>
      <dsp:spPr>
        <a:xfrm>
          <a:off x="5049183" y="1378107"/>
          <a:ext cx="1982817" cy="15602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latin typeface="+mn-lt"/>
            </a:rPr>
            <a:t>Teach</a:t>
          </a:r>
          <a:endParaRPr lang="en-US" sz="2800" b="1" kern="1200" dirty="0">
            <a:latin typeface="+mn-lt"/>
          </a:endParaRPr>
        </a:p>
      </dsp:txBody>
      <dsp:txXfrm>
        <a:off x="5339560" y="1606597"/>
        <a:ext cx="1402063" cy="1103249"/>
      </dsp:txXfrm>
    </dsp:sp>
    <dsp:sp modelId="{018EE35C-5CD7-0D44-A9C5-1499B1A5DB7B}">
      <dsp:nvSpPr>
        <dsp:cNvPr id="0" name=""/>
        <dsp:cNvSpPr/>
      </dsp:nvSpPr>
      <dsp:spPr>
        <a:xfrm rot="6479980">
          <a:off x="5439167" y="3084111"/>
          <a:ext cx="399191" cy="5265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mn-lt"/>
          </a:endParaRPr>
        </a:p>
      </dsp:txBody>
      <dsp:txXfrm rot="10800000">
        <a:off x="5517549" y="3132478"/>
        <a:ext cx="279434" cy="315947"/>
      </dsp:txXfrm>
    </dsp:sp>
    <dsp:sp modelId="{C9F4245C-5335-1E45-A165-3C7D03B0E3A1}">
      <dsp:nvSpPr>
        <dsp:cNvPr id="0" name=""/>
        <dsp:cNvSpPr/>
      </dsp:nvSpPr>
      <dsp:spPr>
        <a:xfrm>
          <a:off x="4325296" y="3606045"/>
          <a:ext cx="1982817" cy="15602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latin typeface="+mn-lt"/>
            </a:rPr>
            <a:t>Prompt</a:t>
          </a:r>
          <a:endParaRPr lang="en-US" sz="2800" b="1" kern="1200" dirty="0">
            <a:latin typeface="+mn-lt"/>
          </a:endParaRPr>
        </a:p>
      </dsp:txBody>
      <dsp:txXfrm>
        <a:off x="4615673" y="3834535"/>
        <a:ext cx="1402063" cy="1103249"/>
      </dsp:txXfrm>
    </dsp:sp>
    <dsp:sp modelId="{C50C08BA-8CB4-4446-8A3F-228C46E38D00}">
      <dsp:nvSpPr>
        <dsp:cNvPr id="0" name=""/>
        <dsp:cNvSpPr/>
      </dsp:nvSpPr>
      <dsp:spPr>
        <a:xfrm rot="10800001">
          <a:off x="3733054" y="4122871"/>
          <a:ext cx="418517" cy="5265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mn-lt"/>
          </a:endParaRPr>
        </a:p>
      </dsp:txBody>
      <dsp:txXfrm rot="10800000">
        <a:off x="3858609" y="4228186"/>
        <a:ext cx="292962" cy="315947"/>
      </dsp:txXfrm>
    </dsp:sp>
    <dsp:sp modelId="{0BFE5E2A-3870-3448-AF57-D6C82A555587}">
      <dsp:nvSpPr>
        <dsp:cNvPr id="0" name=""/>
        <dsp:cNvSpPr/>
      </dsp:nvSpPr>
      <dsp:spPr>
        <a:xfrm>
          <a:off x="1552823" y="3606044"/>
          <a:ext cx="1982817" cy="15602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latin typeface="+mn-lt"/>
            </a:rPr>
            <a:t>Monitor</a:t>
          </a:r>
          <a:endParaRPr lang="en-US" sz="2800" b="1" kern="1200" dirty="0">
            <a:latin typeface="+mn-lt"/>
          </a:endParaRPr>
        </a:p>
      </dsp:txBody>
      <dsp:txXfrm>
        <a:off x="1843200" y="3834534"/>
        <a:ext cx="1402063" cy="1103249"/>
      </dsp:txXfrm>
    </dsp:sp>
    <dsp:sp modelId="{E61C2143-43FC-DD40-8139-7F7FEF2DA174}">
      <dsp:nvSpPr>
        <dsp:cNvPr id="0" name=""/>
        <dsp:cNvSpPr/>
      </dsp:nvSpPr>
      <dsp:spPr>
        <a:xfrm rot="15120000">
          <a:off x="1986180" y="3019651"/>
          <a:ext cx="399188" cy="5265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mn-lt"/>
          </a:endParaRPr>
        </a:p>
      </dsp:txBody>
      <dsp:txXfrm rot="10800000">
        <a:off x="2064561" y="3181913"/>
        <a:ext cx="279432" cy="315947"/>
      </dsp:txXfrm>
    </dsp:sp>
    <dsp:sp modelId="{7C3F7977-3137-6644-A70C-D66A8B47591F}">
      <dsp:nvSpPr>
        <dsp:cNvPr id="0" name=""/>
        <dsp:cNvSpPr/>
      </dsp:nvSpPr>
      <dsp:spPr>
        <a:xfrm>
          <a:off x="828925" y="1378116"/>
          <a:ext cx="1982817" cy="15602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latin typeface="+mn-lt"/>
            </a:rPr>
            <a:t>Evaluate</a:t>
          </a:r>
          <a:endParaRPr lang="en-US" sz="2800" b="1" kern="1200" dirty="0">
            <a:latin typeface="+mn-lt"/>
          </a:endParaRPr>
        </a:p>
      </dsp:txBody>
      <dsp:txXfrm>
        <a:off x="1119302" y="1606606"/>
        <a:ext cx="1402063" cy="1103249"/>
      </dsp:txXfrm>
    </dsp:sp>
    <dsp:sp modelId="{9C46DF65-2703-E047-83EA-5810BE3C0120}">
      <dsp:nvSpPr>
        <dsp:cNvPr id="0" name=""/>
        <dsp:cNvSpPr/>
      </dsp:nvSpPr>
      <dsp:spPr>
        <a:xfrm rot="19553194">
          <a:off x="2659324" y="1211401"/>
          <a:ext cx="340172" cy="5265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mn-lt"/>
          </a:endParaRPr>
        </a:p>
      </dsp:txBody>
      <dsp:txXfrm>
        <a:off x="2668104" y="1345333"/>
        <a:ext cx="238120" cy="31594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29367" y="1786"/>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Define</a:t>
          </a:r>
          <a:endParaRPr lang="en-US" sz="3200" b="1" kern="1200" dirty="0">
            <a:latin typeface="+mn-lt"/>
          </a:endParaRPr>
        </a:p>
      </dsp:txBody>
      <dsp:txXfrm>
        <a:off x="3990284" y="285782"/>
        <a:ext cx="1742660" cy="1371257"/>
      </dsp:txXfrm>
    </dsp:sp>
    <dsp:sp modelId="{83C8FD20-C609-6048-A5A8-D76C9249260D}">
      <dsp:nvSpPr>
        <dsp:cNvPr id="0" name=""/>
        <dsp:cNvSpPr/>
      </dsp:nvSpPr>
      <dsp:spPr>
        <a:xfrm rot="1933320">
          <a:off x="5959611" y="1492791"/>
          <a:ext cx="49691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5971090" y="1583947"/>
        <a:ext cx="347837" cy="392698"/>
      </dsp:txXfrm>
    </dsp:sp>
    <dsp:sp modelId="{60F62DDA-327D-D142-B616-70ED788A17E2}">
      <dsp:nvSpPr>
        <dsp:cNvPr id="0" name=""/>
        <dsp:cNvSpPr/>
      </dsp:nvSpPr>
      <dsp:spPr>
        <a:xfrm>
          <a:off x="6346066" y="1714040"/>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Teach</a:t>
          </a:r>
          <a:endParaRPr lang="en-US" sz="3200" b="1" kern="1200" dirty="0">
            <a:latin typeface="+mn-lt"/>
          </a:endParaRPr>
        </a:p>
      </dsp:txBody>
      <dsp:txXfrm>
        <a:off x="6706983" y="1998036"/>
        <a:ext cx="1742660" cy="1371257"/>
      </dsp:txXfrm>
    </dsp:sp>
    <dsp:sp modelId="{018EE35C-5CD7-0D44-A9C5-1499B1A5DB7B}">
      <dsp:nvSpPr>
        <dsp:cNvPr id="0" name=""/>
        <dsp:cNvSpPr/>
      </dsp:nvSpPr>
      <dsp:spPr>
        <a:xfrm rot="6479980">
          <a:off x="6831061" y="3834209"/>
          <a:ext cx="49586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6928424" y="3894369"/>
        <a:ext cx="347102" cy="392698"/>
      </dsp:txXfrm>
    </dsp:sp>
    <dsp:sp modelId="{C9F4245C-5335-1E45-A165-3C7D03B0E3A1}">
      <dsp:nvSpPr>
        <dsp:cNvPr id="0" name=""/>
        <dsp:cNvSpPr/>
      </dsp:nvSpPr>
      <dsp:spPr>
        <a:xfrm>
          <a:off x="5446507" y="4482653"/>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Prompt</a:t>
          </a:r>
          <a:endParaRPr lang="en-US" sz="3200" b="1" kern="1200" dirty="0">
            <a:latin typeface="+mn-lt"/>
          </a:endParaRPr>
        </a:p>
      </dsp:txBody>
      <dsp:txXfrm>
        <a:off x="5807424" y="4766649"/>
        <a:ext cx="1742660" cy="1371257"/>
      </dsp:txXfrm>
    </dsp:sp>
    <dsp:sp modelId="{C50C08BA-8CB4-4446-8A3F-228C46E38D00}">
      <dsp:nvSpPr>
        <dsp:cNvPr id="0" name=""/>
        <dsp:cNvSpPr/>
      </dsp:nvSpPr>
      <dsp:spPr>
        <a:xfrm rot="10800001">
          <a:off x="4710907" y="5125028"/>
          <a:ext cx="519824"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4866854" y="5255927"/>
        <a:ext cx="363877" cy="392698"/>
      </dsp:txXfrm>
    </dsp:sp>
    <dsp:sp modelId="{0BFE5E2A-3870-3448-AF57-D6C82A555587}">
      <dsp:nvSpPr>
        <dsp:cNvPr id="0" name=""/>
        <dsp:cNvSpPr/>
      </dsp:nvSpPr>
      <dsp:spPr>
        <a:xfrm>
          <a:off x="2001212" y="44826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Monitor</a:t>
          </a:r>
          <a:endParaRPr lang="en-US" sz="3200" b="1" kern="1200" dirty="0">
            <a:latin typeface="+mn-lt"/>
          </a:endParaRPr>
        </a:p>
      </dsp:txBody>
      <dsp:txXfrm>
        <a:off x="2362129" y="4766647"/>
        <a:ext cx="1742660" cy="1371257"/>
      </dsp:txXfrm>
    </dsp:sp>
    <dsp:sp modelId="{E61C2143-43FC-DD40-8139-7F7FEF2DA174}">
      <dsp:nvSpPr>
        <dsp:cNvPr id="0" name=""/>
        <dsp:cNvSpPr/>
      </dsp:nvSpPr>
      <dsp:spPr>
        <a:xfrm rot="15120000">
          <a:off x="2540082" y="3754074"/>
          <a:ext cx="495855"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2637444" y="3955711"/>
        <a:ext cx="347099" cy="392698"/>
      </dsp:txXfrm>
    </dsp:sp>
    <dsp:sp modelId="{7C3F7977-3137-6644-A70C-D66A8B47591F}">
      <dsp:nvSpPr>
        <dsp:cNvPr id="0" name=""/>
        <dsp:cNvSpPr/>
      </dsp:nvSpPr>
      <dsp:spPr>
        <a:xfrm>
          <a:off x="1101639" y="17140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Evaluate</a:t>
          </a:r>
          <a:endParaRPr lang="en-US" sz="3200" b="1" kern="1200" dirty="0">
            <a:latin typeface="+mn-lt"/>
          </a:endParaRPr>
        </a:p>
      </dsp:txBody>
      <dsp:txXfrm>
        <a:off x="1462556" y="1998047"/>
        <a:ext cx="1742660" cy="1371257"/>
      </dsp:txXfrm>
    </dsp:sp>
    <dsp:sp modelId="{9C46DF65-2703-E047-83EA-5810BE3C0120}">
      <dsp:nvSpPr>
        <dsp:cNvPr id="0" name=""/>
        <dsp:cNvSpPr/>
      </dsp:nvSpPr>
      <dsp:spPr>
        <a:xfrm rot="19553194">
          <a:off x="3376606" y="1507001"/>
          <a:ext cx="422489"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3387511" y="1673442"/>
        <a:ext cx="295742" cy="39269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84B05-541A-4B63-B9B2-8377CA05902E}">
      <dsp:nvSpPr>
        <dsp:cNvPr id="0" name=""/>
        <dsp:cNvSpPr/>
      </dsp:nvSpPr>
      <dsp:spPr>
        <a:xfrm>
          <a:off x="454501" y="789"/>
          <a:ext cx="7993032" cy="710774"/>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US" sz="2400" kern="1200" dirty="0"/>
            <a:t>Ask students about the purpose of expectations.</a:t>
          </a:r>
        </a:p>
      </dsp:txBody>
      <dsp:txXfrm>
        <a:off x="475319" y="21607"/>
        <a:ext cx="7951396" cy="669138"/>
      </dsp:txXfrm>
    </dsp:sp>
    <dsp:sp modelId="{F9F8982C-2331-4CC7-BE89-2F4454D4B45A}">
      <dsp:nvSpPr>
        <dsp:cNvPr id="0" name=""/>
        <dsp:cNvSpPr/>
      </dsp:nvSpPr>
      <dsp:spPr>
        <a:xfrm rot="5400000">
          <a:off x="4388825" y="773757"/>
          <a:ext cx="124385" cy="124385"/>
        </a:xfrm>
        <a:prstGeom prst="rightArrow">
          <a:avLst>
            <a:gd name="adj1" fmla="val 667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297221-B61A-4C76-A5B6-32D6DD1DAF6F}">
      <dsp:nvSpPr>
        <dsp:cNvPr id="0" name=""/>
        <dsp:cNvSpPr/>
      </dsp:nvSpPr>
      <dsp:spPr>
        <a:xfrm>
          <a:off x="454501" y="960335"/>
          <a:ext cx="7993032" cy="710774"/>
        </a:xfrm>
        <a:prstGeom prst="roundRect">
          <a:avLst>
            <a:gd name="adj" fmla="val 10000"/>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US" sz="2400" kern="1200" dirty="0"/>
            <a:t>Review the school-wide expectations and specific examples with students.</a:t>
          </a:r>
        </a:p>
      </dsp:txBody>
      <dsp:txXfrm>
        <a:off x="475319" y="981153"/>
        <a:ext cx="7951396" cy="669138"/>
      </dsp:txXfrm>
    </dsp:sp>
    <dsp:sp modelId="{5B48A81B-51BB-48D4-B884-CD1F063817BC}">
      <dsp:nvSpPr>
        <dsp:cNvPr id="0" name=""/>
        <dsp:cNvSpPr/>
      </dsp:nvSpPr>
      <dsp:spPr>
        <a:xfrm rot="5400000">
          <a:off x="4388825" y="1733303"/>
          <a:ext cx="124385" cy="124385"/>
        </a:xfrm>
        <a:prstGeom prst="rightArrow">
          <a:avLst>
            <a:gd name="adj1" fmla="val 667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0652E8-D19E-4516-ACA4-A7C318D25319}">
      <dsp:nvSpPr>
        <dsp:cNvPr id="0" name=""/>
        <dsp:cNvSpPr/>
      </dsp:nvSpPr>
      <dsp:spPr>
        <a:xfrm>
          <a:off x="454501" y="1919881"/>
          <a:ext cx="7993032" cy="710774"/>
        </a:xfrm>
        <a:prstGeom prst="roundRect">
          <a:avLst>
            <a:gd name="adj" fmla="val 10000"/>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US" sz="2400" kern="1200" dirty="0"/>
            <a:t>Ask students to write down multiple examples of following each of the expectations at home. </a:t>
          </a:r>
        </a:p>
      </dsp:txBody>
      <dsp:txXfrm>
        <a:off x="475319" y="1940699"/>
        <a:ext cx="7951396" cy="669138"/>
      </dsp:txXfrm>
    </dsp:sp>
    <dsp:sp modelId="{14E75A21-65E5-4CB3-ADB5-07DD2ECA4CCA}">
      <dsp:nvSpPr>
        <dsp:cNvPr id="0" name=""/>
        <dsp:cNvSpPr/>
      </dsp:nvSpPr>
      <dsp:spPr>
        <a:xfrm rot="5400000">
          <a:off x="4388825" y="2692849"/>
          <a:ext cx="124385" cy="124385"/>
        </a:xfrm>
        <a:prstGeom prst="rightArrow">
          <a:avLst>
            <a:gd name="adj1" fmla="val 667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251B9E-F30B-499D-AB25-5F0A1D15BC30}">
      <dsp:nvSpPr>
        <dsp:cNvPr id="0" name=""/>
        <dsp:cNvSpPr/>
      </dsp:nvSpPr>
      <dsp:spPr>
        <a:xfrm>
          <a:off x="454501" y="2879427"/>
          <a:ext cx="7993032" cy="710774"/>
        </a:xfrm>
        <a:prstGeom prst="roundRect">
          <a:avLst>
            <a:gd name="adj" fmla="val 10000"/>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US" sz="2400" kern="1200" dirty="0"/>
            <a:t>Ask students to write down multiple examples of how their friends expect them to behave. </a:t>
          </a:r>
        </a:p>
      </dsp:txBody>
      <dsp:txXfrm>
        <a:off x="475319" y="2900245"/>
        <a:ext cx="7951396" cy="669138"/>
      </dsp:txXfrm>
    </dsp:sp>
    <dsp:sp modelId="{57D27208-32D6-4AE0-85C6-EEB7BD581324}">
      <dsp:nvSpPr>
        <dsp:cNvPr id="0" name=""/>
        <dsp:cNvSpPr/>
      </dsp:nvSpPr>
      <dsp:spPr>
        <a:xfrm rot="5400000">
          <a:off x="4388825" y="3652395"/>
          <a:ext cx="124385" cy="124385"/>
        </a:xfrm>
        <a:prstGeom prst="rightArrow">
          <a:avLst>
            <a:gd name="adj1" fmla="val 667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97DCE0-FE08-4573-9555-0046F976EF69}">
      <dsp:nvSpPr>
        <dsp:cNvPr id="0" name=""/>
        <dsp:cNvSpPr/>
      </dsp:nvSpPr>
      <dsp:spPr>
        <a:xfrm>
          <a:off x="454501" y="3838973"/>
          <a:ext cx="7993032" cy="710774"/>
        </a:xfrm>
        <a:prstGeom prst="roundRect">
          <a:avLst>
            <a:gd name="adj" fmla="val 10000"/>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US" sz="2400" kern="1200" dirty="0"/>
            <a:t>Ask students to share similarities and differences in expectations across settings.</a:t>
          </a:r>
        </a:p>
      </dsp:txBody>
      <dsp:txXfrm>
        <a:off x="475319" y="3859791"/>
        <a:ext cx="7951396" cy="669138"/>
      </dsp:txXfrm>
    </dsp:sp>
    <dsp:sp modelId="{2AE07196-69D3-4402-85A3-7F9DD9BF28A9}">
      <dsp:nvSpPr>
        <dsp:cNvPr id="0" name=""/>
        <dsp:cNvSpPr/>
      </dsp:nvSpPr>
      <dsp:spPr>
        <a:xfrm rot="5400000">
          <a:off x="4388825" y="4611941"/>
          <a:ext cx="124385" cy="124385"/>
        </a:xfrm>
        <a:prstGeom prst="rightArrow">
          <a:avLst>
            <a:gd name="adj1" fmla="val 667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7496CC-C741-45A7-BD70-0D0699E8C3F4}">
      <dsp:nvSpPr>
        <dsp:cNvPr id="0" name=""/>
        <dsp:cNvSpPr/>
      </dsp:nvSpPr>
      <dsp:spPr>
        <a:xfrm>
          <a:off x="454501" y="4798519"/>
          <a:ext cx="7993032" cy="710774"/>
        </a:xfrm>
        <a:prstGeom prst="roundRect">
          <a:avLst>
            <a:gd name="adj" fmla="val 10000"/>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Font typeface="+mj-lt"/>
            <a:buNone/>
          </a:pPr>
          <a:r>
            <a:rPr lang="en-US" sz="2400" kern="1200" dirty="0"/>
            <a:t>Have students turn in matrices for staff review. </a:t>
          </a:r>
          <a:endParaRPr lang="en-US" sz="2400" kern="1200" dirty="0">
            <a:latin typeface="Arial"/>
          </a:endParaRPr>
        </a:p>
      </dsp:txBody>
      <dsp:txXfrm>
        <a:off x="475319" y="4819337"/>
        <a:ext cx="7951396" cy="669138"/>
      </dsp:txXfrm>
    </dsp:sp>
    <dsp:sp modelId="{7095CEA9-4F93-49F3-A038-2959874A4AB1}">
      <dsp:nvSpPr>
        <dsp:cNvPr id="0" name=""/>
        <dsp:cNvSpPr/>
      </dsp:nvSpPr>
      <dsp:spPr>
        <a:xfrm rot="5400000">
          <a:off x="4388825" y="5571487"/>
          <a:ext cx="124385" cy="124385"/>
        </a:xfrm>
        <a:prstGeom prst="rightArrow">
          <a:avLst>
            <a:gd name="adj1" fmla="val 667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525895-7A01-4A7A-B62B-B2B3EEC5DE3C}">
      <dsp:nvSpPr>
        <dsp:cNvPr id="0" name=""/>
        <dsp:cNvSpPr/>
      </dsp:nvSpPr>
      <dsp:spPr>
        <a:xfrm>
          <a:off x="454501" y="5758065"/>
          <a:ext cx="7993032" cy="710774"/>
        </a:xfrm>
        <a:prstGeom prst="roundRect">
          <a:avLst>
            <a:gd name="adj" fmla="val 10000"/>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Font typeface="+mj-lt"/>
            <a:buNone/>
          </a:pPr>
          <a:r>
            <a:rPr lang="en-US" sz="2400" kern="1200" dirty="0"/>
            <a:t>Return the matrices to students for their personal reference.</a:t>
          </a:r>
          <a:endParaRPr lang="en-US" sz="2400" kern="1200" dirty="0">
            <a:latin typeface="Arial"/>
          </a:endParaRPr>
        </a:p>
      </dsp:txBody>
      <dsp:txXfrm>
        <a:off x="475319" y="5778883"/>
        <a:ext cx="7951396" cy="66913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FA3BE-E0FC-AE45-8423-DCEAC045D7C8}" type="datetimeFigureOut">
              <a:rPr lang="en-US" smtClean="0"/>
              <a:t>11/9/22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239FB-7A1F-164F-9479-C3A68D9D7546}" type="slidenum">
              <a:rPr lang="en-US" smtClean="0"/>
              <a:t>‹#›</a:t>
            </a:fld>
            <a:endParaRPr lang="en-US"/>
          </a:p>
        </p:txBody>
      </p:sp>
    </p:spTree>
    <p:extLst>
      <p:ext uri="{BB962C8B-B14F-4D97-AF65-F5344CB8AC3E}">
        <p14:creationId xmlns:p14="http://schemas.microsoft.com/office/powerpoint/2010/main" val="219897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9786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112</a:t>
            </a:fld>
            <a:endParaRPr lang="en-US"/>
          </a:p>
        </p:txBody>
      </p:sp>
    </p:spTree>
    <p:extLst>
      <p:ext uri="{BB962C8B-B14F-4D97-AF65-F5344CB8AC3E}">
        <p14:creationId xmlns:p14="http://schemas.microsoft.com/office/powerpoint/2010/main" val="30033079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9752347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60536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198120107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3204308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118</a:t>
            </a:fld>
            <a:endParaRPr lang="en-US"/>
          </a:p>
        </p:txBody>
      </p:sp>
    </p:spTree>
    <p:extLst>
      <p:ext uri="{BB962C8B-B14F-4D97-AF65-F5344CB8AC3E}">
        <p14:creationId xmlns:p14="http://schemas.microsoft.com/office/powerpoint/2010/main" val="31534869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811984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380300815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144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1062749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18602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457830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37573033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471585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4562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053931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0EEC8B-33CA-6745-BBE1-65C7940A6207}"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41530575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75586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69961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000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highlight>
                <a:srgbClr val="FFFF00"/>
              </a:highlight>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the schoolwide expectations have been determined, classroom educators will apply the behavior matrix format to the routines and settings within their classrooms. They will also explicitly teach the expectations to their students throughout the year.</a:t>
            </a:r>
            <a:endParaRPr dirty="0"/>
          </a:p>
        </p:txBody>
      </p:sp>
    </p:spTree>
    <p:extLst>
      <p:ext uri="{BB962C8B-B14F-4D97-AF65-F5344CB8AC3E}">
        <p14:creationId xmlns:p14="http://schemas.microsoft.com/office/powerpoint/2010/main" val="203131758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ea typeface="ＭＳ Ｐゴシック" pitchFamily="-108" charset="-128"/>
                <a:cs typeface="ＭＳ Ｐゴシック" pitchFamily="-108" charset="-128"/>
              </a:rPr>
              <a:t>To encourage contextually appropriate  behaviors to occur, you'll support educators to provide frequent specific feedback and praise. To promote this critical practice, you’ll develop recognition/acknowledgement systems for both students and staff. </a:t>
            </a:r>
            <a:endParaRPr dirty="0"/>
          </a:p>
        </p:txBody>
      </p:sp>
    </p:spTree>
    <p:extLst>
      <p:ext uri="{BB962C8B-B14F-4D97-AF65-F5344CB8AC3E}">
        <p14:creationId xmlns:p14="http://schemas.microsoft.com/office/powerpoint/2010/main" val="87663018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214161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7786258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 will also clarify how staff should respond when contextually inappropriate behaviors occur by clearly defining, determining who’s responsible for responding, identifying clear responses, and recording the behaviors.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8448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3131537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2823353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CE4BC2-AD7B-AF42-A046-869D8A722188}" type="slidenum">
              <a:rPr kumimoji="0" lang="en-US" sz="1400" b="0" i="0" u="none" strike="noStrike" kern="0" cap="none" spc="0" normalizeH="0" baseline="0" noProof="0" smtClean="0">
                <a:ln>
                  <a:noFill/>
                </a:ln>
                <a:solidFill>
                  <a:srgbClr val="000000"/>
                </a:solidFill>
                <a:effectLst/>
                <a:uLnTx/>
                <a:uFillTx/>
                <a:latin typeface="Arial"/>
                <a:ea typeface="ＭＳ Ｐゴシック" pitchFamily="-108" charset="-128"/>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Tree>
    <p:extLst>
      <p:ext uri="{BB962C8B-B14F-4D97-AF65-F5344CB8AC3E}">
        <p14:creationId xmlns:p14="http://schemas.microsoft.com/office/powerpoint/2010/main" val="1588657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832700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8900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67039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25483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35929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0EEC8B-33CA-6745-BBE1-65C7940A6207}"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4128779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919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172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050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26</a:t>
            </a:fld>
            <a:endParaRPr lang="en-US"/>
          </a:p>
        </p:txBody>
      </p:sp>
    </p:spTree>
    <p:extLst>
      <p:ext uri="{BB962C8B-B14F-4D97-AF65-F5344CB8AC3E}">
        <p14:creationId xmlns:p14="http://schemas.microsoft.com/office/powerpoint/2010/main" val="2193590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6516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3AC9AF2-F1A4-DA4C-BC7C-B8F326A5CB20}" type="slidenum">
              <a:rPr lang="en-US"/>
              <a:pPr/>
              <a:t>28</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dirty="0">
                <a:latin typeface="Arial" pitchFamily="-1" charset="0"/>
                <a:ea typeface="ＭＳ Ｐゴシック" pitchFamily="-108" charset="-128"/>
                <a:cs typeface="ＭＳ Ｐゴシック" pitchFamily="-108" charset="-128"/>
              </a:rPr>
              <a:t>Sarah</a:t>
            </a:r>
          </a:p>
        </p:txBody>
      </p:sp>
    </p:spTree>
    <p:extLst>
      <p:ext uri="{BB962C8B-B14F-4D97-AF65-F5344CB8AC3E}">
        <p14:creationId xmlns:p14="http://schemas.microsoft.com/office/powerpoint/2010/main" val="2686324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7736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3993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8258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nSpc>
                <a:spcPct val="90000"/>
              </a:lnSpc>
              <a:spcBef>
                <a:spcPct val="20000"/>
              </a:spcBef>
              <a:buNone/>
            </a:pPr>
            <a:r>
              <a:rPr lang="en-US" b="1" dirty="0">
                <a:latin typeface="Arial"/>
                <a:ea typeface="ＭＳ Ｐゴシック"/>
                <a:cs typeface="Arial"/>
              </a:rPr>
              <a:t>Trainers:</a:t>
            </a:r>
            <a:r>
              <a:rPr lang="en-US" dirty="0">
                <a:latin typeface="Arial"/>
                <a:ea typeface="ＭＳ Ｐゴシック"/>
                <a:cs typeface="Arial"/>
              </a:rPr>
              <a:t>  refer to training manual for:</a:t>
            </a:r>
          </a:p>
          <a:p>
            <a:pPr marL="457200" indent="-298450">
              <a:lnSpc>
                <a:spcPct val="90000"/>
              </a:lnSpc>
              <a:spcBef>
                <a:spcPct val="20000"/>
              </a:spcBef>
              <a:buFontTx/>
              <a:buChar char="-"/>
            </a:pPr>
            <a:r>
              <a:rPr lang="en-US" dirty="0">
                <a:latin typeface="Arial"/>
                <a:ea typeface="ＭＳ Ｐゴシック"/>
                <a:cs typeface="Arial"/>
              </a:rPr>
              <a:t>Tips on presenting the overview content</a:t>
            </a:r>
          </a:p>
          <a:p>
            <a:pPr marL="457200" indent="-298450">
              <a:lnSpc>
                <a:spcPct val="90000"/>
              </a:lnSpc>
              <a:spcBef>
                <a:spcPct val="20000"/>
              </a:spcBef>
              <a:buFontTx/>
              <a:buChar char="-"/>
            </a:pPr>
            <a:r>
              <a:rPr lang="en-US" dirty="0">
                <a:latin typeface="Arial"/>
                <a:ea typeface="ＭＳ Ｐゴシック"/>
                <a:cs typeface="Arial"/>
              </a:rPr>
              <a:t>Explanation for short activity periods and ideas for teaching this to teams</a:t>
            </a:r>
          </a:p>
          <a:p>
            <a:pPr marL="457200" indent="-298450">
              <a:lnSpc>
                <a:spcPct val="90000"/>
              </a:lnSpc>
              <a:spcBef>
                <a:spcPct val="20000"/>
              </a:spcBef>
              <a:buFontTx/>
              <a:buChar char="-"/>
            </a:pPr>
            <a:r>
              <a:rPr lang="en-US" dirty="0">
                <a:latin typeface="Arial"/>
                <a:ea typeface="ＭＳ Ｐゴシック"/>
                <a:cs typeface="Arial"/>
              </a:rPr>
              <a:t>Ideas </a:t>
            </a:r>
            <a:r>
              <a:rPr lang="en-US" baseline="0" dirty="0">
                <a:latin typeface="Arial"/>
                <a:ea typeface="ＭＳ Ｐゴシック"/>
                <a:cs typeface="Arial"/>
              </a:rPr>
              <a:t>for </a:t>
            </a:r>
            <a:r>
              <a:rPr lang="en-US" dirty="0">
                <a:latin typeface="Arial"/>
                <a:ea typeface="ＭＳ Ｐゴシック"/>
                <a:cs typeface="Arial"/>
              </a:rPr>
              <a:t>facilitating review and team action planning</a:t>
            </a:r>
          </a:p>
          <a:p>
            <a:pPr marL="0" indent="0">
              <a:buFontTx/>
              <a:buNone/>
            </a:pPr>
            <a:endParaRPr lang="en-US" dirty="0">
              <a:latin typeface="Arial" pitchFamily="-1" charset="0"/>
              <a:ea typeface="ＭＳ Ｐゴシック" pitchFamily="-108" charset="-128"/>
              <a:cs typeface="Arial"/>
            </a:endParaRPr>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32</a:t>
            </a:fld>
            <a:endParaRPr lang="en-US"/>
          </a:p>
        </p:txBody>
      </p:sp>
    </p:spTree>
    <p:extLst>
      <p:ext uri="{BB962C8B-B14F-4D97-AF65-F5344CB8AC3E}">
        <p14:creationId xmlns:p14="http://schemas.microsoft.com/office/powerpoint/2010/main" val="32728830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34</a:t>
            </a:fld>
            <a:endParaRPr lang="en-US"/>
          </a:p>
        </p:txBody>
      </p:sp>
    </p:spTree>
    <p:extLst>
      <p:ext uri="{BB962C8B-B14F-4D97-AF65-F5344CB8AC3E}">
        <p14:creationId xmlns:p14="http://schemas.microsoft.com/office/powerpoint/2010/main" val="16984340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628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869431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709c4a21f7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709c4a21f7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44797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C9308-CF24-F044-9EA2-DA2C236CB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7786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C9308-CF24-F044-9EA2-DA2C236CB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934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481072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completed matrix in perfect comic sans writing</a:t>
            </a:r>
          </a:p>
        </p:txBody>
      </p:sp>
      <p:sp>
        <p:nvSpPr>
          <p:cNvPr id="4" name="Slide Number Placeholder 3"/>
          <p:cNvSpPr>
            <a:spLocks noGrp="1"/>
          </p:cNvSpPr>
          <p:nvPr>
            <p:ph type="sldNum" sz="quarter" idx="10"/>
          </p:nvPr>
        </p:nvSpPr>
        <p:spPr/>
        <p:txBody>
          <a:bodyPr/>
          <a:lstStyle/>
          <a:p>
            <a:pPr marL="0" marR="0" lvl="0" indent="0" algn="r" defTabSz="935493" rtl="0" eaLnBrk="1" fontAlgn="auto" latinLnBrk="0" hangingPunct="1">
              <a:lnSpc>
                <a:spcPct val="100000"/>
              </a:lnSpc>
              <a:spcBef>
                <a:spcPts val="0"/>
              </a:spcBef>
              <a:spcAft>
                <a:spcPts val="0"/>
              </a:spcAft>
              <a:buClrTx/>
              <a:buSzTx/>
              <a:buFontTx/>
              <a:buNone/>
              <a:tabLst/>
              <a:defRPr/>
            </a:pPr>
            <a:fld id="{B20B5407-ADA9-4964-A34E-E0501CBD2C64}" type="slidenum">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35493" rtl="0" eaLnBrk="1" fontAlgn="auto" latinLnBrk="0" hangingPunct="1">
                <a:lnSpc>
                  <a:spcPct val="100000"/>
                </a:lnSpc>
                <a:spcBef>
                  <a:spcPts val="0"/>
                </a:spcBef>
                <a:spcAft>
                  <a:spcPts val="0"/>
                </a:spcAft>
                <a:buClrTx/>
                <a:buSzTx/>
                <a:buFontTx/>
                <a:buNone/>
                <a:tabLst/>
                <a:defRPr/>
              </a:pPr>
              <a:t>42</a:t>
            </a:fld>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314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91445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TRAINER NOTE: Give teams several minutes each to introduce themselves and their school- including any previous experiences with PBIS. </a:t>
            </a:r>
          </a:p>
        </p:txBody>
      </p:sp>
    </p:spTree>
    <p:extLst>
      <p:ext uri="{BB962C8B-B14F-4D97-AF65-F5344CB8AC3E}">
        <p14:creationId xmlns:p14="http://schemas.microsoft.com/office/powerpoint/2010/main" val="26168338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082478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15566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15340580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2589806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C9AF2-F1A4-DA4C-BC7C-B8F326A5CB2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dirty="0">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64899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7719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3AC9AF2-F1A4-DA4C-BC7C-B8F326A5CB20}" type="slidenum">
              <a:rPr lang="en-US"/>
              <a:pPr/>
              <a:t>50</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a:latin typeface="Arial" pitchFamily="-1" charset="0"/>
                <a:ea typeface="ＭＳ Ｐゴシック" pitchFamily="-108" charset="-128"/>
                <a:cs typeface="ＭＳ Ｐゴシック" pitchFamily="-108" charset="-128"/>
              </a:rPr>
              <a:t>Sarah</a:t>
            </a:r>
          </a:p>
        </p:txBody>
      </p:sp>
    </p:spTree>
    <p:extLst>
      <p:ext uri="{BB962C8B-B14F-4D97-AF65-F5344CB8AC3E}">
        <p14:creationId xmlns:p14="http://schemas.microsoft.com/office/powerpoint/2010/main" val="13226735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1040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C70DB1-D182-B942-B0E6-506EFAEBBAE1}" type="slidenum">
              <a:rPr lang="en-US" smtClean="0"/>
              <a:t>52</a:t>
            </a:fld>
            <a:endParaRPr lang="en-US"/>
          </a:p>
        </p:txBody>
      </p:sp>
    </p:spTree>
    <p:extLst>
      <p:ext uri="{BB962C8B-B14F-4D97-AF65-F5344CB8AC3E}">
        <p14:creationId xmlns:p14="http://schemas.microsoft.com/office/powerpoint/2010/main" val="38351097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3AC9AF2-F1A4-DA4C-BC7C-B8F326A5CB20}" type="slidenum">
              <a:rPr lang="en-US"/>
              <a:pPr/>
              <a:t>53</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dirty="0">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56454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8303655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54</a:t>
            </a:fld>
            <a:endParaRPr lang="en-US"/>
          </a:p>
        </p:txBody>
      </p:sp>
    </p:spTree>
    <p:extLst>
      <p:ext uri="{BB962C8B-B14F-4D97-AF65-F5344CB8AC3E}">
        <p14:creationId xmlns:p14="http://schemas.microsoft.com/office/powerpoint/2010/main" val="19204799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3AC9AF2-F1A4-DA4C-BC7C-B8F326A5CB20}" type="slidenum">
              <a:rPr lang="en-US"/>
              <a:pPr/>
              <a:t>55</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a:latin typeface="Arial" pitchFamily="-1" charset="0"/>
                <a:ea typeface="ＭＳ Ｐゴシック" pitchFamily="-108" charset="-128"/>
                <a:cs typeface="ＭＳ Ｐゴシック" pitchFamily="-108" charset="-128"/>
              </a:rPr>
              <a:t>Sarah</a:t>
            </a:r>
          </a:p>
        </p:txBody>
      </p:sp>
    </p:spTree>
    <p:extLst>
      <p:ext uri="{BB962C8B-B14F-4D97-AF65-F5344CB8AC3E}">
        <p14:creationId xmlns:p14="http://schemas.microsoft.com/office/powerpoint/2010/main" val="4496234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CE051-318D-4944-9A52-CE899A92E54D}"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PBIS Leadership Forum October 2018</a:t>
            </a:r>
          </a:p>
        </p:txBody>
      </p:sp>
      <p:sp>
        <p:nvSpPr>
          <p:cNvPr id="7" name="Footer Placeholder 6"/>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3642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138244"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F4387-EA0E-CE42-9B75-4BEF7C48DCA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7775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9284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7621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3AC9AF2-F1A4-DA4C-BC7C-B8F326A5CB20}" type="slidenum">
              <a:rPr lang="en-US"/>
              <a:pPr/>
              <a:t>61</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dirty="0">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7729238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1690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7809466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022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8006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66</a:t>
            </a:fld>
            <a:endParaRPr lang="en-US"/>
          </a:p>
        </p:txBody>
      </p:sp>
    </p:spTree>
    <p:extLst>
      <p:ext uri="{BB962C8B-B14F-4D97-AF65-F5344CB8AC3E}">
        <p14:creationId xmlns:p14="http://schemas.microsoft.com/office/powerpoint/2010/main" val="5742445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mn-lt"/>
                <a:ea typeface="ＭＳ Ｐゴシック"/>
                <a:cs typeface="Calibri"/>
              </a:rPr>
              <a:t>https://www.pbis.org/resource/supporting-and-responding-to-behavior-evidence-based-classroom-strategies-for-teachers</a:t>
            </a:r>
          </a:p>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18634719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41015689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C70DB1-D182-B942-B0E6-506EFAEBBAE1}" type="slidenum">
              <a:rPr lang="en-US" smtClean="0"/>
              <a:t>69</a:t>
            </a:fld>
            <a:endParaRPr lang="en-US"/>
          </a:p>
        </p:txBody>
      </p:sp>
    </p:spTree>
    <p:extLst>
      <p:ext uri="{BB962C8B-B14F-4D97-AF65-F5344CB8AC3E}">
        <p14:creationId xmlns:p14="http://schemas.microsoft.com/office/powerpoint/2010/main" val="26107528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217249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0877345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73</a:t>
            </a:fld>
            <a:endParaRPr lang="en-US"/>
          </a:p>
        </p:txBody>
      </p:sp>
    </p:spTree>
    <p:extLst>
      <p:ext uri="{BB962C8B-B14F-4D97-AF65-F5344CB8AC3E}">
        <p14:creationId xmlns:p14="http://schemas.microsoft.com/office/powerpoint/2010/main" val="9389116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74</a:t>
            </a:fld>
            <a:endParaRPr lang="en-US"/>
          </a:p>
        </p:txBody>
      </p:sp>
    </p:spTree>
    <p:extLst>
      <p:ext uri="{BB962C8B-B14F-4D97-AF65-F5344CB8AC3E}">
        <p14:creationId xmlns:p14="http://schemas.microsoft.com/office/powerpoint/2010/main" val="5376937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77</a:t>
            </a:fld>
            <a:endParaRPr lang="en-US"/>
          </a:p>
        </p:txBody>
      </p:sp>
    </p:spTree>
    <p:extLst>
      <p:ext uri="{BB962C8B-B14F-4D97-AF65-F5344CB8AC3E}">
        <p14:creationId xmlns:p14="http://schemas.microsoft.com/office/powerpoint/2010/main" val="6548473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78</a:t>
            </a:fld>
            <a:endParaRPr lang="en-US"/>
          </a:p>
        </p:txBody>
      </p:sp>
    </p:spTree>
    <p:extLst>
      <p:ext uri="{BB962C8B-B14F-4D97-AF65-F5344CB8AC3E}">
        <p14:creationId xmlns:p14="http://schemas.microsoft.com/office/powerpoint/2010/main" val="1699825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6638314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79</a:t>
            </a:fld>
            <a:endParaRPr lang="en-US"/>
          </a:p>
        </p:txBody>
      </p:sp>
    </p:spTree>
    <p:extLst>
      <p:ext uri="{BB962C8B-B14F-4D97-AF65-F5344CB8AC3E}">
        <p14:creationId xmlns:p14="http://schemas.microsoft.com/office/powerpoint/2010/main" val="36464465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81</a:t>
            </a:fld>
            <a:endParaRPr lang="en-US"/>
          </a:p>
        </p:txBody>
      </p:sp>
    </p:spTree>
    <p:extLst>
      <p:ext uri="{BB962C8B-B14F-4D97-AF65-F5344CB8AC3E}">
        <p14:creationId xmlns:p14="http://schemas.microsoft.com/office/powerpoint/2010/main" val="16490070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www.pbis.org</a:t>
            </a:r>
            <a:r>
              <a:rPr lang="en-US" dirty="0"/>
              <a:t>/resource/habits-of-effective-classroom-practice</a:t>
            </a:r>
          </a:p>
        </p:txBody>
      </p:sp>
      <p:sp>
        <p:nvSpPr>
          <p:cNvPr id="4" name="Slide Number Placeholder 3"/>
          <p:cNvSpPr>
            <a:spLocks noGrp="1"/>
          </p:cNvSpPr>
          <p:nvPr>
            <p:ph type="sldNum" sz="quarter" idx="5"/>
          </p:nvPr>
        </p:nvSpPr>
        <p:spPr/>
        <p:txBody>
          <a:bodyPr/>
          <a:lstStyle/>
          <a:p>
            <a:fld id="{7A5239FB-7A1F-164F-9479-C3A68D9D7546}" type="slidenum">
              <a:rPr lang="en-US" smtClean="0"/>
              <a:t>82</a:t>
            </a:fld>
            <a:endParaRPr lang="en-US"/>
          </a:p>
        </p:txBody>
      </p:sp>
    </p:spTree>
    <p:extLst>
      <p:ext uri="{BB962C8B-B14F-4D97-AF65-F5344CB8AC3E}">
        <p14:creationId xmlns:p14="http://schemas.microsoft.com/office/powerpoint/2010/main" val="23422898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8540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2927567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20123068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5999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6048206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88</a:t>
            </a:fld>
            <a:endParaRPr lang="en-US"/>
          </a:p>
        </p:txBody>
      </p:sp>
    </p:spTree>
    <p:extLst>
      <p:ext uri="{BB962C8B-B14F-4D97-AF65-F5344CB8AC3E}">
        <p14:creationId xmlns:p14="http://schemas.microsoft.com/office/powerpoint/2010/main" val="27650899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62894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fontAlgn="base">
              <a:buNone/>
            </a:pPr>
            <a:r>
              <a:rPr lang="en-US" b="0">
                <a:effectLst/>
              </a:rPr>
              <a:t>https://</a:t>
            </a:r>
            <a:r>
              <a:rPr lang="en-US" b="0" err="1">
                <a:effectLst/>
              </a:rPr>
              <a:t>nepbis.org</a:t>
            </a:r>
            <a:r>
              <a:rPr lang="en-US" b="0">
                <a:effectLst/>
              </a:rPr>
              <a:t>/</a:t>
            </a:r>
          </a:p>
          <a:p>
            <a:pPr marL="158750" indent="0" rtl="0" fontAlgn="base">
              <a:buNone/>
            </a:pPr>
            <a:endParaRPr lang="en-US" b="0">
              <a:effectLst/>
            </a:endParaRPr>
          </a:p>
          <a:p>
            <a:pPr marL="158750" indent="0" rtl="0" fontAlgn="base">
              <a:buNone/>
            </a:pPr>
            <a:endParaRPr lang="en-US" b="0">
              <a:effectLst/>
            </a:endParaRPr>
          </a:p>
        </p:txBody>
      </p:sp>
    </p:spTree>
    <p:extLst>
      <p:ext uri="{BB962C8B-B14F-4D97-AF65-F5344CB8AC3E}">
        <p14:creationId xmlns:p14="http://schemas.microsoft.com/office/powerpoint/2010/main" val="21612778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90</a:t>
            </a:fld>
            <a:endParaRPr lang="en-US"/>
          </a:p>
        </p:txBody>
      </p:sp>
    </p:spTree>
    <p:extLst>
      <p:ext uri="{BB962C8B-B14F-4D97-AF65-F5344CB8AC3E}">
        <p14:creationId xmlns:p14="http://schemas.microsoft.com/office/powerpoint/2010/main" val="38222527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073">
              <a:defRPr/>
            </a:pPr>
            <a:endParaRPr lang="en-US" sz="1600" dirty="0"/>
          </a:p>
        </p:txBody>
      </p:sp>
      <p:sp>
        <p:nvSpPr>
          <p:cNvPr id="4" name="Slide Number Placeholder 3"/>
          <p:cNvSpPr>
            <a:spLocks noGrp="1"/>
          </p:cNvSpPr>
          <p:nvPr>
            <p:ph type="sldNum" sz="quarter" idx="5"/>
          </p:nvPr>
        </p:nvSpPr>
        <p:spPr/>
        <p:txBody>
          <a:bodyPr/>
          <a:lstStyle/>
          <a:p>
            <a:fld id="{642C9308-CF24-F044-9EA2-DA2C236CB241}" type="slidenum">
              <a:rPr lang="en-US" smtClean="0"/>
              <a:t>92</a:t>
            </a:fld>
            <a:endParaRPr lang="en-US"/>
          </a:p>
        </p:txBody>
      </p:sp>
    </p:spTree>
    <p:extLst>
      <p:ext uri="{BB962C8B-B14F-4D97-AF65-F5344CB8AC3E}">
        <p14:creationId xmlns:p14="http://schemas.microsoft.com/office/powerpoint/2010/main" val="13813613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93</a:t>
            </a:fld>
            <a:endParaRPr lang="en-US"/>
          </a:p>
        </p:txBody>
      </p:sp>
    </p:spTree>
    <p:extLst>
      <p:ext uri="{BB962C8B-B14F-4D97-AF65-F5344CB8AC3E}">
        <p14:creationId xmlns:p14="http://schemas.microsoft.com/office/powerpoint/2010/main" val="41216890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2C9308-CF24-F044-9EA2-DA2C236CB241}" type="slidenum">
              <a:rPr lang="en-US" smtClean="0"/>
              <a:t>94</a:t>
            </a:fld>
            <a:endParaRPr lang="en-US"/>
          </a:p>
        </p:txBody>
      </p:sp>
    </p:spTree>
    <p:extLst>
      <p:ext uri="{BB962C8B-B14F-4D97-AF65-F5344CB8AC3E}">
        <p14:creationId xmlns:p14="http://schemas.microsoft.com/office/powerpoint/2010/main" val="10860868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2C9308-CF24-F044-9EA2-DA2C236CB241}" type="slidenum">
              <a:rPr lang="en-US" smtClean="0"/>
              <a:t>95</a:t>
            </a:fld>
            <a:endParaRPr lang="en-US"/>
          </a:p>
        </p:txBody>
      </p:sp>
    </p:spTree>
    <p:extLst>
      <p:ext uri="{BB962C8B-B14F-4D97-AF65-F5344CB8AC3E}">
        <p14:creationId xmlns:p14="http://schemas.microsoft.com/office/powerpoint/2010/main" val="6211548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2C9308-CF24-F044-9EA2-DA2C236CB241}" type="slidenum">
              <a:rPr lang="en-US" smtClean="0"/>
              <a:t>96</a:t>
            </a:fld>
            <a:endParaRPr lang="en-US"/>
          </a:p>
        </p:txBody>
      </p:sp>
    </p:spTree>
    <p:extLst>
      <p:ext uri="{BB962C8B-B14F-4D97-AF65-F5344CB8AC3E}">
        <p14:creationId xmlns:p14="http://schemas.microsoft.com/office/powerpoint/2010/main" val="29159257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97</a:t>
            </a:fld>
            <a:endParaRPr lang="en-US"/>
          </a:p>
        </p:txBody>
      </p:sp>
    </p:spTree>
    <p:extLst>
      <p:ext uri="{BB962C8B-B14F-4D97-AF65-F5344CB8AC3E}">
        <p14:creationId xmlns:p14="http://schemas.microsoft.com/office/powerpoint/2010/main" val="2763998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98</a:t>
            </a:fld>
            <a:endParaRPr lang="en-US"/>
          </a:p>
        </p:txBody>
      </p:sp>
    </p:spTree>
    <p:extLst>
      <p:ext uri="{BB962C8B-B14F-4D97-AF65-F5344CB8AC3E}">
        <p14:creationId xmlns:p14="http://schemas.microsoft.com/office/powerpoint/2010/main" val="32514501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79584-CF5B-487F-A130-3057547DB235}" type="slidenum">
              <a:rPr lang="en-US" smtClean="0"/>
              <a:pPr/>
              <a:t>99</a:t>
            </a:fld>
            <a:endParaRPr lang="en-US"/>
          </a:p>
        </p:txBody>
      </p:sp>
    </p:spTree>
    <p:extLst>
      <p:ext uri="{BB962C8B-B14F-4D97-AF65-F5344CB8AC3E}">
        <p14:creationId xmlns:p14="http://schemas.microsoft.com/office/powerpoint/2010/main" val="11277595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100</a:t>
            </a:fld>
            <a:endParaRPr lang="en-US"/>
          </a:p>
        </p:txBody>
      </p:sp>
    </p:spTree>
    <p:extLst>
      <p:ext uri="{BB962C8B-B14F-4D97-AF65-F5344CB8AC3E}">
        <p14:creationId xmlns:p14="http://schemas.microsoft.com/office/powerpoint/2010/main" val="245763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fontAlgn="base">
              <a:buNone/>
            </a:pPr>
            <a:r>
              <a:rPr lang="en-US" b="0">
                <a:effectLst/>
              </a:rPr>
              <a:t>https://</a:t>
            </a:r>
            <a:r>
              <a:rPr lang="en-US" b="0" err="1">
                <a:effectLst/>
              </a:rPr>
              <a:t>nepbis.org</a:t>
            </a:r>
            <a:r>
              <a:rPr lang="en-US" b="0">
                <a:effectLst/>
              </a:rPr>
              <a:t>/</a:t>
            </a:r>
          </a:p>
          <a:p>
            <a:pPr marL="158750" indent="0" rtl="0" fontAlgn="base">
              <a:buNone/>
            </a:pPr>
            <a:endParaRPr lang="en-US" b="0">
              <a:effectLst/>
            </a:endParaRPr>
          </a:p>
          <a:p>
            <a:pPr marL="158750" indent="0" rtl="0" fontAlgn="base">
              <a:buNone/>
            </a:pPr>
            <a:endParaRPr lang="en-US" b="0">
              <a:effectLst/>
            </a:endParaRPr>
          </a:p>
        </p:txBody>
      </p:sp>
    </p:spTree>
    <p:extLst>
      <p:ext uri="{BB962C8B-B14F-4D97-AF65-F5344CB8AC3E}">
        <p14:creationId xmlns:p14="http://schemas.microsoft.com/office/powerpoint/2010/main" val="11631046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A44590-5357-4DD2-9A92-5F022B85C2C2}" type="slidenum">
              <a:rPr lang="en-US" smtClean="0"/>
              <a:pPr/>
              <a:t>101</a:t>
            </a:fld>
            <a:endParaRPr lang="en-US" dirty="0"/>
          </a:p>
        </p:txBody>
      </p:sp>
    </p:spTree>
    <p:extLst>
      <p:ext uri="{BB962C8B-B14F-4D97-AF65-F5344CB8AC3E}">
        <p14:creationId xmlns:p14="http://schemas.microsoft.com/office/powerpoint/2010/main" val="19473067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103</a:t>
            </a:fld>
            <a:endParaRPr lang="en-US"/>
          </a:p>
        </p:txBody>
      </p:sp>
    </p:spTree>
    <p:extLst>
      <p:ext uri="{BB962C8B-B14F-4D97-AF65-F5344CB8AC3E}">
        <p14:creationId xmlns:p14="http://schemas.microsoft.com/office/powerpoint/2010/main" val="34434651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5378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5770731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106</a:t>
            </a:fld>
            <a:endParaRPr lang="en-US"/>
          </a:p>
        </p:txBody>
      </p:sp>
    </p:spTree>
    <p:extLst>
      <p:ext uri="{BB962C8B-B14F-4D97-AF65-F5344CB8AC3E}">
        <p14:creationId xmlns:p14="http://schemas.microsoft.com/office/powerpoint/2010/main" val="39914659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107</a:t>
            </a:fld>
            <a:endParaRPr lang="en-US"/>
          </a:p>
        </p:txBody>
      </p:sp>
    </p:spTree>
    <p:extLst>
      <p:ext uri="{BB962C8B-B14F-4D97-AF65-F5344CB8AC3E}">
        <p14:creationId xmlns:p14="http://schemas.microsoft.com/office/powerpoint/2010/main" val="8649465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2C9308-CF24-F044-9EA2-DA2C236CB241}" type="slidenum">
              <a:rPr lang="en-US" smtClean="0"/>
              <a:t>108</a:t>
            </a:fld>
            <a:endParaRPr lang="en-US"/>
          </a:p>
        </p:txBody>
      </p:sp>
    </p:spTree>
    <p:extLst>
      <p:ext uri="{BB962C8B-B14F-4D97-AF65-F5344CB8AC3E}">
        <p14:creationId xmlns:p14="http://schemas.microsoft.com/office/powerpoint/2010/main" val="34270190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8477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07324855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111</a:t>
            </a:fld>
            <a:endParaRPr lang="en-US"/>
          </a:p>
        </p:txBody>
      </p:sp>
    </p:spTree>
    <p:extLst>
      <p:ext uri="{BB962C8B-B14F-4D97-AF65-F5344CB8AC3E}">
        <p14:creationId xmlns:p14="http://schemas.microsoft.com/office/powerpoint/2010/main" val="2420534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b="1">
                <a:solidFill>
                  <a:schemeClr val="accent6">
                    <a:lumMod val="50000"/>
                  </a:schemeClr>
                </a:solidFill>
                <a:latin typeface="+mj-lt"/>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dirty="0"/>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3395462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38591509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8967742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5800671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653001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6065933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54;p5"/>
          <p:cNvSpPr txBox="1">
            <a:spLocks noGrp="1"/>
          </p:cNvSpPr>
          <p:nvPr>
            <p:ph type="ctrTitle"/>
          </p:nvPr>
        </p:nvSpPr>
        <p:spPr>
          <a:xfrm flipH="1">
            <a:off x="7919933" y="2514714"/>
            <a:ext cx="2572400" cy="1563509"/>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600" b="1" i="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Tree>
    <p:extLst>
      <p:ext uri="{BB962C8B-B14F-4D97-AF65-F5344CB8AC3E}">
        <p14:creationId xmlns:p14="http://schemas.microsoft.com/office/powerpoint/2010/main" val="381890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71050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31842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85727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666965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02252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1031934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5"/>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9923094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4684276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4134638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80003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5"/>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596901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1694499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1684089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24046124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ts val="1200"/>
              <a:buFont typeface="Open Sans SemiBold"/>
              <a:buAutoNum type="arabicPeriod"/>
              <a:defRPr sz="1200"/>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2767295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8" y="15"/>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34" name="Google Shape;234;p19"/>
          <p:cNvGrpSpPr/>
          <p:nvPr/>
        </p:nvGrpSpPr>
        <p:grpSpPr>
          <a:xfrm>
            <a:off x="-28" y="3881238"/>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2699839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799130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5998253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3612040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9"/>
        <p:cNvGrpSpPr/>
        <p:nvPr/>
      </p:nvGrpSpPr>
      <p:grpSpPr>
        <a:xfrm>
          <a:off x="0" y="0"/>
          <a:ext cx="0" cy="0"/>
          <a:chOff x="0" y="0"/>
          <a:chExt cx="0" cy="0"/>
        </a:xfrm>
      </p:grpSpPr>
      <p:sp>
        <p:nvSpPr>
          <p:cNvPr id="110" name="Google Shape;110;g6173e2408e_1_7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1" name="Google Shape;111;g6173e2408e_1_711"/>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12" name="Google Shape;112;g6173e2408e_1_711"/>
          <p:cNvSpPr txBox="1">
            <a:spLocks noGrp="1"/>
          </p:cNvSpPr>
          <p:nvPr>
            <p:ph type="dt" idx="10"/>
          </p:nvPr>
        </p:nvSpPr>
        <p:spPr>
          <a:xfrm>
            <a:off x="609600" y="6245225"/>
            <a:ext cx="28448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g6173e2408e_1_711"/>
          <p:cNvSpPr txBox="1">
            <a:spLocks noGrp="1"/>
          </p:cNvSpPr>
          <p:nvPr>
            <p:ph type="ftr" idx="11"/>
          </p:nvPr>
        </p:nvSpPr>
        <p:spPr>
          <a:xfrm>
            <a:off x="4165600" y="6245225"/>
            <a:ext cx="38608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 name="Google Shape;114;g6173e2408e_1_711"/>
          <p:cNvSpPr txBox="1">
            <a:spLocks noGrp="1"/>
          </p:cNvSpPr>
          <p:nvPr>
            <p:ph type="sldNum" idx="12"/>
          </p:nvPr>
        </p:nvSpPr>
        <p:spPr>
          <a:xfrm>
            <a:off x="8737600" y="6245225"/>
            <a:ext cx="28448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53640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546441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54;p5"/>
          <p:cNvSpPr txBox="1">
            <a:spLocks noGrp="1"/>
          </p:cNvSpPr>
          <p:nvPr>
            <p:ph type="ctrTitle"/>
          </p:nvPr>
        </p:nvSpPr>
        <p:spPr>
          <a:xfrm flipH="1">
            <a:off x="7919933" y="2514714"/>
            <a:ext cx="2572400" cy="1563509"/>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600" b="1" i="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Tree>
    <p:extLst>
      <p:ext uri="{BB962C8B-B14F-4D97-AF65-F5344CB8AC3E}">
        <p14:creationId xmlns:p14="http://schemas.microsoft.com/office/powerpoint/2010/main" val="2733826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i="0">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51314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945336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672603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34011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923890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reserve="1"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198855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rgbClr val="002060"/>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64917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575470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468967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79424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a:ln w="57150"/>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6">
                  <a:lumMod val="50000"/>
                </a:schemeClr>
              </a:buClr>
              <a:buSzPct val="80000"/>
              <a:buFont typeface="Open Sans SemiBold"/>
              <a:buAutoNum type="arabicPeriod"/>
              <a:defRPr sz="2400">
                <a:solidFill>
                  <a:schemeClr val="accent6">
                    <a:lumMod val="50000"/>
                  </a:schemeClr>
                </a:solidFill>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pPr lvl="0"/>
            <a:r>
              <a:rPr lang="en-US"/>
              <a:t>Click to edit Master text styles</a:t>
            </a: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4263441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867635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28816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3681295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266501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401821" y="-30952"/>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463323" y="2464968"/>
            <a:ext cx="4418929" cy="2344873"/>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b="1">
                <a:solidFill>
                  <a:schemeClr val="accent6">
                    <a:lumMod val="50000"/>
                  </a:schemeClr>
                </a:solidFill>
                <a:latin typeface="+mj-lt"/>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dirty="0"/>
              <a:t>Click to edit Master title style</a:t>
            </a:r>
            <a:endParaRPr dirty="0"/>
          </a:p>
        </p:txBody>
      </p:sp>
    </p:spTree>
    <p:extLst>
      <p:ext uri="{BB962C8B-B14F-4D97-AF65-F5344CB8AC3E}">
        <p14:creationId xmlns:p14="http://schemas.microsoft.com/office/powerpoint/2010/main" val="272820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2159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99362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1508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88173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71452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017651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11/9/22</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40886543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74886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805524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796888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37069311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568662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6911338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718511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a:ln w="57150"/>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6">
                  <a:lumMod val="50000"/>
                </a:schemeClr>
              </a:buClr>
              <a:buSzPct val="80000"/>
              <a:buFont typeface="Open Sans SemiBold"/>
              <a:buAutoNum type="arabicPeriod"/>
              <a:defRPr sz="2400">
                <a:solidFill>
                  <a:schemeClr val="accent6">
                    <a:lumMod val="50000"/>
                  </a:schemeClr>
                </a:solidFill>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pPr lvl="0"/>
            <a:r>
              <a:rPr lang="en-US"/>
              <a:t>Click to edit Master text styles</a:t>
            </a: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1363143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29635735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881987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933347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6985479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416724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87171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9763539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539828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773462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81326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11/9/22</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41673981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9440301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083464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0743877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718337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8238405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hasCustomPrompt="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DS,FHASKDJNF</a:t>
            </a:r>
            <a:endParaRPr dirty="0"/>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hasCustomPrompt="1"/>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SDM,FCH.ASDNF</a:t>
            </a:r>
            <a:endParaRPr dirty="0"/>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hasCustomPrompt="1"/>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SJDFBCS</a:t>
            </a:r>
            <a:endParaRPr dirty="0"/>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hasCustomPrompt="1"/>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KDJFH;SKDJ</a:t>
            </a:r>
            <a:endParaRPr dirty="0"/>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274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92838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hasCustomPrompt="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,ZXB;KLJZDFHG</a:t>
            </a:r>
            <a:endParaRPr dirty="0"/>
          </a:p>
        </p:txBody>
      </p:sp>
      <p:sp>
        <p:nvSpPr>
          <p:cNvPr id="257" name="Google Shape;257;p22"/>
          <p:cNvSpPr txBox="1">
            <a:spLocks noGrp="1"/>
          </p:cNvSpPr>
          <p:nvPr>
            <p:ph type="body" idx="2" hasCustomPrompt="1"/>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DFH;SADKJHF;</a:t>
            </a:r>
            <a:endParaRPr dirty="0"/>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8647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8C99BA3C-11EE-A64A-9641-95A331C24B48}" type="slidenum">
              <a:rPr lang="en-US" smtClean="0"/>
              <a:pPr>
                <a:defRPr/>
              </a:pPr>
              <a:t>‹#›</a:t>
            </a:fld>
            <a:endParaRPr lang="en-US"/>
          </a:p>
        </p:txBody>
      </p:sp>
    </p:spTree>
    <p:extLst>
      <p:ext uri="{BB962C8B-B14F-4D97-AF65-F5344CB8AC3E}">
        <p14:creationId xmlns:p14="http://schemas.microsoft.com/office/powerpoint/2010/main" val="17571615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7980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18595645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42534220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 name="Google Shape;16;p2"/>
          <p:cNvSpPr/>
          <p:nvPr/>
        </p:nvSpPr>
        <p:spPr>
          <a:xfrm>
            <a:off x="8920000" y="3161482"/>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atin typeface="Calibri" panose="020F0502020204030204" pitchFamily="34" charset="0"/>
                <a:cs typeface="Calibri" panose="020F0502020204030204" pitchFamily="34" charset="0"/>
              </a:defRPr>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solidFill>
                  <a:srgbClr val="4E4C7A"/>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dirty="0"/>
          </a:p>
        </p:txBody>
      </p:sp>
    </p:spTree>
    <p:extLst>
      <p:ext uri="{BB962C8B-B14F-4D97-AF65-F5344CB8AC3E}">
        <p14:creationId xmlns:p14="http://schemas.microsoft.com/office/powerpoint/2010/main" val="16916556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atin typeface="Calibri" panose="020F0502020204030204" pitchFamily="34" charset="0"/>
                <a:cs typeface="Calibri" panose="020F050202020403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3762861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ct val="75000"/>
              <a:buFont typeface="Open Sans SemiBold"/>
              <a:buAutoNum type="arabicPeriod"/>
              <a:defRPr sz="1500">
                <a:solidFill>
                  <a:srgbClr val="4E4C7A"/>
                </a:solidFill>
                <a:latin typeface="Calibri" panose="020F0502020204030204" pitchFamily="34" charset="0"/>
                <a:cs typeface="Calibri" panose="020F0502020204030204" pitchFamily="34" charset="0"/>
              </a:defRPr>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dirty="0"/>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9345376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solidFill>
                  <a:srgbClr val="00023D"/>
                </a:solidFill>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dirty="0"/>
          </a:p>
        </p:txBody>
      </p:sp>
    </p:spTree>
    <p:extLst>
      <p:ext uri="{BB962C8B-B14F-4D97-AF65-F5344CB8AC3E}">
        <p14:creationId xmlns:p14="http://schemas.microsoft.com/office/powerpoint/2010/main" val="9191716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10" y="3779035"/>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64" name="Google Shape;64;p6"/>
          <p:cNvGrpSpPr/>
          <p:nvPr/>
        </p:nvGrpSpPr>
        <p:grpSpPr>
          <a:xfrm>
            <a:off x="10670208" y="14"/>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80030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874704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atin typeface="Calibri" panose="020F0502020204030204" pitchFamily="34" charset="0"/>
                <a:cs typeface="Calibri" panose="020F0502020204030204" pitchFamily="34" charset="0"/>
              </a:defRPr>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13981469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atin typeface="Calibri" panose="020F0502020204030204" pitchFamily="34" charset="0"/>
                <a:cs typeface="Calibri" panose="020F0502020204030204" pitchFamily="34" charset="0"/>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15934928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atin typeface="Calibri" panose="020F0502020204030204" pitchFamily="34" charset="0"/>
                <a:cs typeface="Calibri" panose="020F0502020204030204" pitchFamily="34"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500">
                <a:solidFill>
                  <a:srgbClr val="4E4C7A"/>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0455100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92587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5"/>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00" name="Google Shape;100;p11"/>
          <p:cNvGrpSpPr/>
          <p:nvPr/>
        </p:nvGrpSpPr>
        <p:grpSpPr>
          <a:xfrm>
            <a:off x="10670208" y="14"/>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6644625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4953989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5"/>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8" y="14"/>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1562217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atin typeface="Calibri" panose="020F0502020204030204" pitchFamily="34" charset="0"/>
                <a:cs typeface="Calibri" panose="020F0502020204030204" pitchFamily="34" charset="0"/>
              </a:defRPr>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7925197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10670208" y="14"/>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0287146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10" y="3779035"/>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84" name="Google Shape;184;p16"/>
          <p:cNvGrpSpPr/>
          <p:nvPr/>
        </p:nvGrpSpPr>
        <p:grpSpPr>
          <a:xfrm>
            <a:off x="10670208" y="14"/>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10566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95762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526566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10670208" y="14"/>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9272675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8" y="14"/>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138040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solidFill>
                  <a:srgbClr val="4E4C7A"/>
                </a:solidFill>
                <a:latin typeface="Calibri" panose="020F0502020204030204" pitchFamily="34" charset="0"/>
                <a:cs typeface="Calibri" panose="020F0502020204030204" pitchFamily="34" charset="0"/>
              </a:defRPr>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10" y="3779035"/>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640538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5"/>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088916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500">
                <a:solidFill>
                  <a:srgbClr val="4E4C7A"/>
                </a:solidFill>
                <a:latin typeface="Calibri" panose="020F0502020204030204" pitchFamily="34" charset="0"/>
                <a:cs typeface="Calibri" panose="020F0502020204030204" pitchFamily="34" charset="0"/>
              </a:defRPr>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dirty="0"/>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500">
                <a:solidFill>
                  <a:srgbClr val="4E4C7A"/>
                </a:solidFill>
                <a:latin typeface="Calibri" panose="020F0502020204030204" pitchFamily="34" charset="0"/>
                <a:cs typeface="Calibri" panose="020F0502020204030204" pitchFamily="34" charset="0"/>
              </a:defRPr>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152410" y="3778979"/>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8" y="14"/>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021481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268" name="Google Shape;268;p23"/>
          <p:cNvGrpSpPr/>
          <p:nvPr/>
        </p:nvGrpSpPr>
        <p:grpSpPr>
          <a:xfrm flipH="1">
            <a:off x="114013" y="-1702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atin typeface="Calibri" panose="020F0502020204030204" pitchFamily="34" charset="0"/>
                <a:cs typeface="Calibri" panose="020F0502020204030204" pitchFamily="34" charset="0"/>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dirty="0">
                <a:solidFill>
                  <a:schemeClr val="lt1"/>
                </a:solidFill>
                <a:latin typeface="Calibri" panose="020F0502020204030204" pitchFamily="34" charset="0"/>
                <a:ea typeface="Hind Vadodara"/>
                <a:cs typeface="Calibri" panose="020F0502020204030204" pitchFamily="34" charset="0"/>
                <a:sym typeface="Hind Vadodara"/>
              </a:rPr>
              <a:t>CREDITS: This presentation template was created by </a:t>
            </a:r>
            <a:r>
              <a:rPr lang="en" sz="1000"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2"/>
              </a:rPr>
              <a:t>Slidesgo</a:t>
            </a:r>
            <a:r>
              <a:rPr lang="en" sz="1000" dirty="0">
                <a:solidFill>
                  <a:schemeClr val="lt1"/>
                </a:solidFill>
                <a:latin typeface="Calibri" panose="020F0502020204030204" pitchFamily="34" charset="0"/>
                <a:ea typeface="Hind Vadodara"/>
                <a:cs typeface="Calibri" panose="020F0502020204030204" pitchFamily="34" charset="0"/>
                <a:sym typeface="Hind Vadodara"/>
              </a:rPr>
              <a:t>, including icons by </a:t>
            </a:r>
            <a:r>
              <a:rPr lang="en" sz="1000"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3"/>
              </a:rPr>
              <a:t>Flaticon</a:t>
            </a:r>
            <a:r>
              <a:rPr lang="en" sz="1000" dirty="0">
                <a:solidFill>
                  <a:schemeClr val="lt1"/>
                </a:solidFill>
                <a:latin typeface="Calibri" panose="020F0502020204030204" pitchFamily="34" charset="0"/>
                <a:ea typeface="Hind Vadodara"/>
                <a:cs typeface="Calibri" panose="020F0502020204030204" pitchFamily="34" charset="0"/>
                <a:sym typeface="Hind Vadodara"/>
              </a:rPr>
              <a:t>, and infographics &amp; images by </a:t>
            </a:r>
            <a:r>
              <a:rPr lang="en" sz="1000"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4"/>
              </a:rPr>
              <a:t>Freepik</a:t>
            </a:r>
            <a:endParaRPr sz="1000" b="1" dirty="0">
              <a:solidFill>
                <a:schemeClr val="lt1"/>
              </a:solidFill>
              <a:latin typeface="Calibri" panose="020F0502020204030204" pitchFamily="34" charset="0"/>
              <a:ea typeface="Hind Vadodara"/>
              <a:cs typeface="Calibri" panose="020F0502020204030204" pitchFamily="34" charset="0"/>
              <a:sym typeface="Hind Vadodara"/>
            </a:endParaRPr>
          </a:p>
        </p:txBody>
      </p:sp>
    </p:spTree>
    <p:extLst>
      <p:ext uri="{BB962C8B-B14F-4D97-AF65-F5344CB8AC3E}">
        <p14:creationId xmlns:p14="http://schemas.microsoft.com/office/powerpoint/2010/main" val="19220534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Calibri" panose="020F0502020204030204" pitchFamily="34" charset="0"/>
                <a:ea typeface="Calibri" panose="020F0502020204030204" pitchFamily="34" charset="0"/>
                <a:cs typeface="Calibri" panose="020F0502020204030204" pitchFamily="34" charset="0"/>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7433252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6519099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797835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083138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b="1">
                <a:solidFill>
                  <a:schemeClr val="accent6">
                    <a:lumMod val="50000"/>
                  </a:schemeClr>
                </a:solidFill>
                <a:latin typeface="+mj-lt"/>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dirty="0"/>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16046137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5505750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4057325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082031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2" y="1389339"/>
            <a:ext cx="8229631"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600" b="1">
                <a:solidFill>
                  <a:schemeClr val="accent6">
                    <a:lumMod val="50000"/>
                  </a:schemeClr>
                </a:solidFill>
                <a:latin typeface="+mn-lt"/>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dirty="0"/>
              <a:t>Click to edit Master title style</a:t>
            </a:r>
            <a:endParaRPr dirty="0"/>
          </a:p>
        </p:txBody>
      </p:sp>
    </p:spTree>
    <p:extLst>
      <p:ext uri="{BB962C8B-B14F-4D97-AF65-F5344CB8AC3E}">
        <p14:creationId xmlns:p14="http://schemas.microsoft.com/office/powerpoint/2010/main" val="22419835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FBA52C-99B0-AD4C-9FF8-9C1C71567A7B}" type="slidenum">
              <a:rPr lang="en-US"/>
              <a:pPr>
                <a:defRPr/>
              </a:pPr>
              <a:t>‹#›</a:t>
            </a:fld>
            <a:endParaRPr lang="en-US"/>
          </a:p>
        </p:txBody>
      </p:sp>
    </p:spTree>
    <p:extLst>
      <p:ext uri="{BB962C8B-B14F-4D97-AF65-F5344CB8AC3E}">
        <p14:creationId xmlns:p14="http://schemas.microsoft.com/office/powerpoint/2010/main" val="14165915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extLst>
      <p:ext uri="{BB962C8B-B14F-4D97-AF65-F5344CB8AC3E}">
        <p14:creationId xmlns:p14="http://schemas.microsoft.com/office/powerpoint/2010/main" val="1125099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pPr>
                <a:defRPr/>
              </a:pPr>
              <a:t>‹#›</a:t>
            </a:fld>
            <a:endParaRPr lang="en-US"/>
          </a:p>
        </p:txBody>
      </p:sp>
    </p:spTree>
    <p:extLst>
      <p:ext uri="{BB962C8B-B14F-4D97-AF65-F5344CB8AC3E}">
        <p14:creationId xmlns:p14="http://schemas.microsoft.com/office/powerpoint/2010/main" val="26503525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138AD8-E552-5B47-A76B-6D5A4F9C0DEF}" type="slidenum">
              <a:rPr lang="en-US"/>
              <a:pPr>
                <a:defRPr/>
              </a:pPr>
              <a:t>‹#›</a:t>
            </a:fld>
            <a:endParaRPr lang="en-US"/>
          </a:p>
        </p:txBody>
      </p:sp>
    </p:spTree>
    <p:extLst>
      <p:ext uri="{BB962C8B-B14F-4D97-AF65-F5344CB8AC3E}">
        <p14:creationId xmlns:p14="http://schemas.microsoft.com/office/powerpoint/2010/main" val="41506580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extLst>
      <p:ext uri="{BB962C8B-B14F-4D97-AF65-F5344CB8AC3E}">
        <p14:creationId xmlns:p14="http://schemas.microsoft.com/office/powerpoint/2010/main" val="1257589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5.xml"/><Relationship Id="rId7"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5" Type="http://schemas.openxmlformats.org/officeDocument/2006/relationships/slideLayout" Target="../slideLayouts/slideLayout107.xml"/><Relationship Id="rId4"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4.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6.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theme" Target="../theme/theme8.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r>
              <a:rPr lang="en-US" dirty="0"/>
              <a:t>Master</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082262322"/>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6" r:id="rId3"/>
    <p:sldLayoutId id="2147483663" r:id="rId4"/>
    <p:sldLayoutId id="2147483676" r:id="rId5"/>
    <p:sldLayoutId id="2147483665" r:id="rId6"/>
    <p:sldLayoutId id="2147483711" r:id="rId7"/>
    <p:sldLayoutId id="2147483713" r:id="rId8"/>
    <p:sldLayoutId id="2147483714" r:id="rId9"/>
    <p:sldLayoutId id="2147483715" r:id="rId10"/>
    <p:sldLayoutId id="2147483718" r:id="rId11"/>
    <p:sldLayoutId id="2147483822" r:id="rId12"/>
    <p:sldLayoutId id="2147483838" r:id="rId1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mj-lt"/>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2181650184"/>
      </p:ext>
    </p:extLst>
  </p:cSld>
  <p:clrMap bg1="lt1" tx1="dk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385039883"/>
      </p:ext>
    </p:extLst>
  </p:cSld>
  <p:clrMap bg1="lt1" tx1="dk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3023556743"/>
      </p:ext>
    </p:extLst>
  </p:cSld>
  <p:clrMap bg1="lt1" tx1="dk1" bg2="dk2" tx2="lt2" accent1="accent1" accent2="accent2" accent3="accent3" accent4="accent4" accent5="accent5" accent6="accent6" hlink="hlink" folHlink="folHlink"/>
  <p:sldLayoutIdLst>
    <p:sldLayoutId id="2147483687" r:id="rId1"/>
    <p:sldLayoutId id="214748369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1848898245"/>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8"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206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1031248077"/>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3327693675"/>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861767518"/>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ln w="57150"/>
        </p:spPr>
        <p:style>
          <a:lnRef idx="2">
            <a:schemeClr val="accent2"/>
          </a:lnRef>
          <a:fillRef idx="1">
            <a:schemeClr val="lt1"/>
          </a:fillRef>
          <a:effectRef idx="0">
            <a:schemeClr val="accent2"/>
          </a:effectRef>
          <a:fontRef idx="minor"/>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r>
              <a:rPr lang="en-US" dirty="0" err="1"/>
              <a:t>sdha;ksjdhv;kalsjdnv</a:t>
            </a:r>
            <a:endParaRPr dirty="0"/>
          </a:p>
        </p:txBody>
      </p:sp>
    </p:spTree>
    <p:extLst>
      <p:ext uri="{BB962C8B-B14F-4D97-AF65-F5344CB8AC3E}">
        <p14:creationId xmlns:p14="http://schemas.microsoft.com/office/powerpoint/2010/main" val="1472188097"/>
      </p:ext>
    </p:extLst>
  </p:cSld>
  <p:clrMap bg1="lt1" tx1="dk1" bg2="dk2" tx2="lt2" accent1="accent1" accent2="accent2" accent3="accent3" accent4="accent4" accent5="accent5" accent6="accent6" hlink="hlink" folHlink="folHlink"/>
  <p:sldLayoutIdLst>
    <p:sldLayoutId id="2147483761" r:id="rId1"/>
    <p:sldLayoutId id="2147483762" r:id="rId2"/>
    <p:sldLayoutId id="2147483765" r:id="rId3"/>
    <p:sldLayoutId id="2147483766" r:id="rId4"/>
    <p:sldLayoutId id="2147483767" r:id="rId5"/>
    <p:sldLayoutId id="2147483769" r:id="rId6"/>
    <p:sldLayoutId id="2147483772" r:id="rId7"/>
    <p:sldLayoutId id="214748377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4E4C7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ln w="508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dirty="0"/>
          </a:p>
        </p:txBody>
      </p:sp>
    </p:spTree>
    <p:extLst>
      <p:ext uri="{BB962C8B-B14F-4D97-AF65-F5344CB8AC3E}">
        <p14:creationId xmlns:p14="http://schemas.microsoft.com/office/powerpoint/2010/main" val="253726787"/>
      </p:ext>
    </p:extLst>
  </p:cSld>
  <p:clrMap bg1="lt1" tx1="dk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r>
              <a:rPr lang="en-US" dirty="0"/>
              <a:t>Master</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4044944947"/>
      </p:ext>
    </p:extLst>
  </p:cSld>
  <p:clrMap bg1="lt1" tx1="dk1" bg2="dk2" tx2="lt2" accent1="accent1" accent2="accent2" accent3="accent3" accent4="accent4" accent5="accent5" accent6="accent6" hlink="hlink" folHlink="folHlink"/>
  <p:sldLayoutIdLst>
    <p:sldLayoutId id="2147483801" r:id="rId1"/>
    <p:sldLayoutId id="2147483802"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mj-lt"/>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2.xml"/><Relationship Id="rId1" Type="http://schemas.openxmlformats.org/officeDocument/2006/relationships/slideLayout" Target="../slideLayouts/slideLayout105.xml"/></Relationships>
</file>

<file path=ppt/slides/_rels/slide1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3.xml"/><Relationship Id="rId1" Type="http://schemas.openxmlformats.org/officeDocument/2006/relationships/slideLayout" Target="../slideLayouts/slideLayout57.xml"/></Relationships>
</file>

<file path=ppt/slides/_rels/slide1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6.xml"/><Relationship Id="rId1" Type="http://schemas.openxmlformats.org/officeDocument/2006/relationships/slideLayout" Target="../slideLayouts/slideLayout9.xml"/><Relationship Id="rId4" Type="http://schemas.openxmlformats.org/officeDocument/2006/relationships/hyperlink" Target="https://nepbis.org/tier-1-school-wide/pbis-exemplar-resource-repository/"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7.xml"/><Relationship Id="rId1" Type="http://schemas.openxmlformats.org/officeDocument/2006/relationships/slideLayout" Target="../slideLayouts/slideLayout10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8.xml"/><Relationship Id="rId1" Type="http://schemas.openxmlformats.org/officeDocument/2006/relationships/slideLayout" Target="../slideLayouts/slideLayout5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1.xml"/><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2.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52.png"/></Relationships>
</file>

<file path=ppt/slides/_rels/slide1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03.xml"/><Relationship Id="rId1" Type="http://schemas.openxmlformats.org/officeDocument/2006/relationships/slideLayout" Target="../slideLayouts/slideLayout1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104.xml"/><Relationship Id="rId1" Type="http://schemas.openxmlformats.org/officeDocument/2006/relationships/slideLayout" Target="../slideLayouts/slideLayout1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5.xml"/><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106.xml"/><Relationship Id="rId1" Type="http://schemas.openxmlformats.org/officeDocument/2006/relationships/slideLayout" Target="../slideLayouts/slideLayout6.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png"/></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9.xml"/><Relationship Id="rId1" Type="http://schemas.openxmlformats.org/officeDocument/2006/relationships/slideLayout" Target="../slideLayouts/slideLayout57.xml"/></Relationships>
</file>

<file path=ppt/slides/_rels/slide1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0.xml"/><Relationship Id="rId1" Type="http://schemas.openxmlformats.org/officeDocument/2006/relationships/slideLayout" Target="../slideLayouts/slideLayout57.xml"/></Relationships>
</file>

<file path=ppt/slides/_rels/slide1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1.xml"/><Relationship Id="rId1" Type="http://schemas.openxmlformats.org/officeDocument/2006/relationships/slideLayout" Target="../slideLayouts/slideLayout44.xml"/></Relationships>
</file>

<file path=ppt/slides/_rels/slide1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112.xml"/><Relationship Id="rId1" Type="http://schemas.openxmlformats.org/officeDocument/2006/relationships/slideLayout" Target="../slideLayouts/slideLayout61.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113.xml"/><Relationship Id="rId1" Type="http://schemas.openxmlformats.org/officeDocument/2006/relationships/slideLayout" Target="../slideLayouts/slideLayout57.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1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14.xml"/><Relationship Id="rId1" Type="http://schemas.openxmlformats.org/officeDocument/2006/relationships/slideLayout" Target="../slideLayouts/slideLayout88.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 Id="rId9" Type="http://schemas.openxmlformats.org/officeDocument/2006/relationships/image" Target="../media/image23.png"/></Relationships>
</file>

<file path=ppt/slides/_rels/slide1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5.xml"/><Relationship Id="rId1" Type="http://schemas.openxmlformats.org/officeDocument/2006/relationships/slideLayout" Target="../slideLayouts/slideLayout51.xml"/></Relationships>
</file>

<file path=ppt/slides/_rels/slide1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6.xml"/><Relationship Id="rId1" Type="http://schemas.openxmlformats.org/officeDocument/2006/relationships/slideLayout" Target="../slideLayouts/slideLayout57.xml"/></Relationships>
</file>

<file path=ppt/slides/_rels/slide1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7.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1.png"/></Relationships>
</file>

<file path=ppt/slides/_rels/slide1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8.xml"/><Relationship Id="rId1" Type="http://schemas.openxmlformats.org/officeDocument/2006/relationships/slideLayout" Target="../slideLayouts/slideLayout5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16.png"/></Relationships>
</file>

<file path=ppt/slides/_rels/slide131.xml.rels><?xml version="1.0" encoding="UTF-8" standalone="yes"?>
<Relationships xmlns="http://schemas.openxmlformats.org/package/2006/relationships"><Relationship Id="rId8" Type="http://schemas.openxmlformats.org/officeDocument/2006/relationships/diagramColors" Target="../diagrams/colors30.xml"/><Relationship Id="rId3" Type="http://schemas.openxmlformats.org/officeDocument/2006/relationships/image" Target="../media/image16.png"/><Relationship Id="rId7" Type="http://schemas.openxmlformats.org/officeDocument/2006/relationships/diagramQuickStyle" Target="../diagrams/quickStyle30.xml"/><Relationship Id="rId2" Type="http://schemas.openxmlformats.org/officeDocument/2006/relationships/notesSlide" Target="../notesSlides/notesSlide119.xml"/><Relationship Id="rId1" Type="http://schemas.openxmlformats.org/officeDocument/2006/relationships/slideLayout" Target="../slideLayouts/slideLayout51.xml"/><Relationship Id="rId6" Type="http://schemas.openxmlformats.org/officeDocument/2006/relationships/diagramLayout" Target="../diagrams/layout30.xml"/><Relationship Id="rId11" Type="http://schemas.openxmlformats.org/officeDocument/2006/relationships/image" Target="../media/image23.png"/><Relationship Id="rId5" Type="http://schemas.openxmlformats.org/officeDocument/2006/relationships/diagramData" Target="../diagrams/data30.xml"/><Relationship Id="rId10" Type="http://schemas.openxmlformats.org/officeDocument/2006/relationships/image" Target="../media/image28.png"/><Relationship Id="rId4" Type="http://schemas.openxmlformats.org/officeDocument/2006/relationships/image" Target="../media/image27.tiff"/><Relationship Id="rId9" Type="http://schemas.microsoft.com/office/2007/relationships/diagramDrawing" Target="../diagrams/drawing30.xml"/></Relationships>
</file>

<file path=ppt/slides/_rels/slide1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0.xml"/><Relationship Id="rId1" Type="http://schemas.openxmlformats.org/officeDocument/2006/relationships/slideLayout" Target="../slideLayouts/slideLayout45.xml"/><Relationship Id="rId5" Type="http://schemas.openxmlformats.org/officeDocument/2006/relationships/image" Target="../media/image16.png"/><Relationship Id="rId4" Type="http://schemas.openxmlformats.org/officeDocument/2006/relationships/image" Target="../media/image85.jpeg"/></Relationships>
</file>

<file path=ppt/slides/_rels/slide133.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16.png"/><Relationship Id="rId2" Type="http://schemas.openxmlformats.org/officeDocument/2006/relationships/notesSlide" Target="../notesSlides/notesSlide121.xml"/><Relationship Id="rId1" Type="http://schemas.openxmlformats.org/officeDocument/2006/relationships/slideLayout" Target="../slideLayouts/slideLayout4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s>
</file>

<file path=ppt/slides/_rels/slide1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2.xml"/><Relationship Id="rId1" Type="http://schemas.openxmlformats.org/officeDocument/2006/relationships/slideLayout" Target="../slideLayouts/slideLayout44.xml"/></Relationships>
</file>

<file path=ppt/slides/_rels/slide1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3.xml"/><Relationship Id="rId1" Type="http://schemas.openxmlformats.org/officeDocument/2006/relationships/slideLayout" Target="../slideLayouts/slideLayout51.xml"/></Relationships>
</file>

<file path=ppt/slides/_rels/slide1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4.xml"/><Relationship Id="rId1" Type="http://schemas.openxmlformats.org/officeDocument/2006/relationships/slideLayout" Target="../slideLayouts/slideLayout45.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5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6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5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8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6.png"/><Relationship Id="rId7" Type="http://schemas.openxmlformats.org/officeDocument/2006/relationships/diagramQuickStyle" Target="../diagrams/quickStyle7.xml"/><Relationship Id="rId2" Type="http://schemas.openxmlformats.org/officeDocument/2006/relationships/notesSlide" Target="../notesSlides/notesSlide23.xml"/><Relationship Id="rId1" Type="http://schemas.openxmlformats.org/officeDocument/2006/relationships/slideLayout" Target="../slideLayouts/slideLayout51.xml"/><Relationship Id="rId6" Type="http://schemas.openxmlformats.org/officeDocument/2006/relationships/diagramLayout" Target="../diagrams/layout7.xml"/><Relationship Id="rId11" Type="http://schemas.openxmlformats.org/officeDocument/2006/relationships/image" Target="../media/image23.png"/><Relationship Id="rId5" Type="http://schemas.openxmlformats.org/officeDocument/2006/relationships/diagramData" Target="../diagrams/data7.xml"/><Relationship Id="rId10" Type="http://schemas.openxmlformats.org/officeDocument/2006/relationships/image" Target="../media/image28.png"/><Relationship Id="rId4" Type="http://schemas.openxmlformats.org/officeDocument/2006/relationships/image" Target="../media/image27.tiff"/><Relationship Id="rId9" Type="http://schemas.microsoft.com/office/2007/relationships/diagramDrawing" Target="../diagrams/drawing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comments" Target="../comments/comment1.xml"/><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32.svg"/><Relationship Id="rId11" Type="http://schemas.openxmlformats.org/officeDocument/2006/relationships/image" Target="../media/image16.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8.em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nepbis.org/wp-content/uploads/2020/12/Y1-Jan-Classroom-Expectations-Matrix-Activity.docx" TargetMode="External"/><Relationship Id="rId2" Type="http://schemas.openxmlformats.org/officeDocument/2006/relationships/notesSlide" Target="../notesSlides/notesSlide32.xml"/><Relationship Id="rId1" Type="http://schemas.openxmlformats.org/officeDocument/2006/relationships/slideLayout" Target="../slideLayouts/slideLayout105.xml"/><Relationship Id="rId5" Type="http://schemas.openxmlformats.org/officeDocument/2006/relationships/image" Target="../media/image39.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7.png"/><Relationship Id="rId7" Type="http://schemas.openxmlformats.org/officeDocument/2006/relationships/diagramColors" Target="../diagrams/colors11.xml"/><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46.tiff"/><Relationship Id="rId4" Type="http://schemas.openxmlformats.org/officeDocument/2006/relationships/image" Target="../media/image45.tiff"/></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49.jpeg"/><Relationship Id="rId4" Type="http://schemas.openxmlformats.org/officeDocument/2006/relationships/image" Target="../media/image48.jpeg"/></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2.xml"/><Relationship Id="rId1" Type="http://schemas.openxmlformats.org/officeDocument/2006/relationships/slideLayout" Target="../slideLayouts/slideLayout9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3.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3.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93.xml"/><Relationship Id="rId4" Type="http://schemas.openxmlformats.org/officeDocument/2006/relationships/image" Target="../media/image19.png"/></Relationships>
</file>

<file path=ppt/slides/_rels/slide6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6.xml"/><Relationship Id="rId1" Type="http://schemas.openxmlformats.org/officeDocument/2006/relationships/slideLayout" Target="../slideLayouts/slideLayout9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105.xml"/><Relationship Id="rId4" Type="http://schemas.openxmlformats.org/officeDocument/2006/relationships/image" Target="../media/image28.png"/></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diagramColors" Target="../diagrams/colors19.xml"/><Relationship Id="rId11" Type="http://schemas.openxmlformats.org/officeDocument/2006/relationships/image" Target="../media/image39.png"/><Relationship Id="rId5" Type="http://schemas.openxmlformats.org/officeDocument/2006/relationships/diagramQuickStyle" Target="../diagrams/quickStyle19.xml"/><Relationship Id="rId10" Type="http://schemas.openxmlformats.org/officeDocument/2006/relationships/image" Target="../media/image16.png"/><Relationship Id="rId4" Type="http://schemas.openxmlformats.org/officeDocument/2006/relationships/diagramLayout" Target="../diagrams/layout19.xml"/><Relationship Id="rId9" Type="http://schemas.openxmlformats.org/officeDocument/2006/relationships/image" Target="../media/image53.png"/></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56.png"/><Relationship Id="rId4" Type="http://schemas.openxmlformats.org/officeDocument/2006/relationships/image" Target="../media/image55.jpeg"/></Relationships>
</file>

<file path=ppt/slides/_rels/slide7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5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61.svg"/></Relationships>
</file>

<file path=ppt/slides/_rels/slide78.xml.rels><?xml version="1.0" encoding="UTF-8" standalone="yes"?>
<Relationships xmlns="http://schemas.openxmlformats.org/package/2006/relationships"><Relationship Id="rId8" Type="http://schemas.openxmlformats.org/officeDocument/2006/relationships/image" Target="../media/image67.tiff"/><Relationship Id="rId3" Type="http://schemas.openxmlformats.org/officeDocument/2006/relationships/image" Target="../media/image62.tiff"/><Relationship Id="rId7" Type="http://schemas.openxmlformats.org/officeDocument/2006/relationships/image" Target="../media/image66.tiff"/><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image" Target="../media/image65.tiff"/><Relationship Id="rId11" Type="http://schemas.openxmlformats.org/officeDocument/2006/relationships/image" Target="../media/image18.png"/><Relationship Id="rId5" Type="http://schemas.openxmlformats.org/officeDocument/2006/relationships/image" Target="../media/image64.tiff"/><Relationship Id="rId10" Type="http://schemas.openxmlformats.org/officeDocument/2006/relationships/image" Target="../media/image69.jpeg"/><Relationship Id="rId4" Type="http://schemas.openxmlformats.org/officeDocument/2006/relationships/image" Target="../media/image63.tiff"/><Relationship Id="rId9" Type="http://schemas.openxmlformats.org/officeDocument/2006/relationships/image" Target="../media/image68.tiff"/></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3.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75.xml"/><Relationship Id="rId1" Type="http://schemas.openxmlformats.org/officeDocument/2006/relationships/slideLayout" Target="../slideLayouts/slideLayout1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9.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82.xml"/><Relationship Id="rId1" Type="http://schemas.openxmlformats.org/officeDocument/2006/relationships/slideLayout" Target="../slideLayouts/slideLayout6.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18.png"/><Relationship Id="rId2" Type="http://schemas.openxmlformats.org/officeDocument/2006/relationships/notesSlide" Target="../notesSlides/notesSlide84.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9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85.xml"/><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9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87.xml"/><Relationship Id="rId1" Type="http://schemas.openxmlformats.org/officeDocument/2006/relationships/slideLayout" Target="../slideLayouts/slideLayout6.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sp>
        <p:nvSpPr>
          <p:cNvPr id="11" name="Title 1">
            <a:extLst>
              <a:ext uri="{FF2B5EF4-FFF2-40B4-BE49-F238E27FC236}">
                <a16:creationId xmlns:a16="http://schemas.microsoft.com/office/drawing/2014/main" id="{C4539F65-327F-6D48-ABBC-3A8F16EAEA8C}"/>
              </a:ext>
            </a:extLst>
          </p:cNvPr>
          <p:cNvSpPr>
            <a:spLocks noGrp="1"/>
          </p:cNvSpPr>
          <p:nvPr>
            <p:ph type="title"/>
          </p:nvPr>
        </p:nvSpPr>
        <p:spPr>
          <a:xfrm>
            <a:off x="155831" y="52458"/>
            <a:ext cx="9378000" cy="845600"/>
          </a:xfrm>
        </p:spPr>
        <p:txBody>
          <a:bodyPr/>
          <a:lstStyle/>
          <a:p>
            <a:pPr algn="l"/>
            <a:r>
              <a:rPr lang="en-US" b="1" dirty="0">
                <a:solidFill>
                  <a:schemeClr val="tx2">
                    <a:lumMod val="10000"/>
                  </a:schemeClr>
                </a:solidFill>
              </a:rPr>
              <a:t>TRAINER NOTES</a:t>
            </a:r>
          </a:p>
        </p:txBody>
      </p:sp>
      <p:sp>
        <p:nvSpPr>
          <p:cNvPr id="2" name="TextBox 1">
            <a:extLst>
              <a:ext uri="{FF2B5EF4-FFF2-40B4-BE49-F238E27FC236}">
                <a16:creationId xmlns:a16="http://schemas.microsoft.com/office/drawing/2014/main" id="{868ACA3D-230E-3640-83F8-6A10CF8AB600}"/>
              </a:ext>
            </a:extLst>
          </p:cNvPr>
          <p:cNvSpPr txBox="1"/>
          <p:nvPr/>
        </p:nvSpPr>
        <p:spPr>
          <a:xfrm>
            <a:off x="3886200" y="240155"/>
            <a:ext cx="6210193"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This is Day 3 of an 11 day, 3 year training sequence.  </a:t>
            </a:r>
          </a:p>
        </p:txBody>
      </p:sp>
      <p:sp>
        <p:nvSpPr>
          <p:cNvPr id="12" name="TextBox 11">
            <a:extLst>
              <a:ext uri="{FF2B5EF4-FFF2-40B4-BE49-F238E27FC236}">
                <a16:creationId xmlns:a16="http://schemas.microsoft.com/office/drawing/2014/main" id="{C995DCB1-82DD-5F4D-A375-8A4D6F3A434A}"/>
              </a:ext>
            </a:extLst>
          </p:cNvPr>
          <p:cNvSpPr txBox="1"/>
          <p:nvPr/>
        </p:nvSpPr>
        <p:spPr>
          <a:xfrm>
            <a:off x="160594" y="6054117"/>
            <a:ext cx="10137948" cy="70788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For more information and guidance related to training this content please see the NEPBIS trainers manual located here: </a:t>
            </a:r>
            <a:r>
              <a:rPr kumimoji="0" lang="en-US" sz="2000" b="1" i="0" u="none" strike="noStrike" kern="1200" cap="none" spc="0" normalizeH="0" baseline="0" noProof="0" dirty="0" err="1">
                <a:ln>
                  <a:noFill/>
                </a:ln>
                <a:solidFill>
                  <a:srgbClr val="000000"/>
                </a:solidFill>
                <a:effectLst/>
                <a:highlight>
                  <a:srgbClr val="FFFF00"/>
                </a:highlight>
                <a:uLnTx/>
                <a:uFillTx/>
                <a:latin typeface="Arial" pitchFamily="-1" charset="0"/>
                <a:ea typeface="ＭＳ Ｐゴシック" pitchFamily="-108" charset="-128"/>
                <a:cs typeface="+mn-cs"/>
              </a:rPr>
              <a:t>xxxx</a:t>
            </a:r>
            <a:endParaRPr kumimoji="0" lang="en-US" sz="2000" b="1" i="0" u="none" strike="noStrike" kern="1200" cap="none" spc="0" normalizeH="0" baseline="0" noProof="0" dirty="0">
              <a:ln>
                <a:noFill/>
              </a:ln>
              <a:solidFill>
                <a:srgbClr val="000000"/>
              </a:solidFill>
              <a:effectLst/>
              <a:highlight>
                <a:srgbClr val="FFFF00"/>
              </a:highlight>
              <a:uLnTx/>
              <a:uFillTx/>
              <a:latin typeface="Arial" pitchFamily="-1" charset="0"/>
              <a:ea typeface="ＭＳ Ｐゴシック" pitchFamily="-108" charset="-128"/>
              <a:cs typeface="+mn-cs"/>
            </a:endParaRPr>
          </a:p>
        </p:txBody>
      </p:sp>
      <p:sp>
        <p:nvSpPr>
          <p:cNvPr id="16" name="Right Arrow 15">
            <a:extLst>
              <a:ext uri="{FF2B5EF4-FFF2-40B4-BE49-F238E27FC236}">
                <a16:creationId xmlns:a16="http://schemas.microsoft.com/office/drawing/2014/main" id="{61E8BA63-1A89-214F-9A0B-9E638CF01064}"/>
              </a:ext>
            </a:extLst>
          </p:cNvPr>
          <p:cNvSpPr/>
          <p:nvPr/>
        </p:nvSpPr>
        <p:spPr>
          <a:xfrm>
            <a:off x="5473902" y="1783451"/>
            <a:ext cx="622098" cy="432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ight Arrow 17">
            <a:extLst>
              <a:ext uri="{FF2B5EF4-FFF2-40B4-BE49-F238E27FC236}">
                <a16:creationId xmlns:a16="http://schemas.microsoft.com/office/drawing/2014/main" id="{00AF97D2-FBBB-B748-A183-F6FD56693883}"/>
              </a:ext>
            </a:extLst>
          </p:cNvPr>
          <p:cNvSpPr/>
          <p:nvPr/>
        </p:nvSpPr>
        <p:spPr>
          <a:xfrm>
            <a:off x="5478167" y="4031119"/>
            <a:ext cx="622098" cy="432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316DA17-1493-AD4F-8977-202BD7B120F3}"/>
              </a:ext>
            </a:extLst>
          </p:cNvPr>
          <p:cNvSpPr/>
          <p:nvPr/>
        </p:nvSpPr>
        <p:spPr>
          <a:xfrm>
            <a:off x="9129932" y="1190484"/>
            <a:ext cx="3062068" cy="46884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the end of day </a:t>
            </a:r>
            <a:r>
              <a:rPr lang="en-US" sz="2000" dirty="0">
                <a:solidFill>
                  <a:srgbClr val="000000"/>
                </a:solidFill>
                <a:latin typeface="Calibri" panose="020F0502020204030204"/>
              </a:rPr>
              <a:t>three</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teams should understand:</a:t>
            </a:r>
          </a:p>
          <a:p>
            <a:pPr marL="0" marR="0" lvl="0" indent="0" algn="ctr" defTabSz="914400" rtl="0" eaLnBrk="1" fontAlgn="base" latinLnBrk="0" hangingPunct="1">
              <a:lnSpc>
                <a:spcPct val="100000"/>
              </a:lnSpc>
              <a:spcBef>
                <a:spcPts val="0"/>
              </a:spcBef>
              <a:spcAft>
                <a:spcPts val="0"/>
              </a:spcAft>
              <a:buClrTx/>
              <a:buSzTx/>
              <a:buFontTx/>
              <a:buNone/>
              <a:tabLst/>
              <a:defRPr/>
            </a:pPr>
            <a:endParaRPr lang="en-US" sz="2000" dirty="0">
              <a:solidFill>
                <a:srgbClr val="000000"/>
              </a:solidFill>
              <a:latin typeface="Calibri" panose="020F0502020204030204"/>
            </a:endParaRPr>
          </a:p>
          <a:p>
            <a:pPr marL="342900" marR="0" lvl="0" indent="-342900"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why classroom PBIS practices play a critical role in implementation</a:t>
            </a:r>
          </a:p>
          <a:p>
            <a:pPr marL="342900" marR="0" lvl="0" indent="-342900"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why school-wide continuums to both encourage and discourage behavior is necessary</a:t>
            </a:r>
          </a:p>
        </p:txBody>
      </p:sp>
      <p:sp>
        <p:nvSpPr>
          <p:cNvPr id="6" name="TextBox 5">
            <a:extLst>
              <a:ext uri="{FF2B5EF4-FFF2-40B4-BE49-F238E27FC236}">
                <a16:creationId xmlns:a16="http://schemas.microsoft.com/office/drawing/2014/main" id="{BA4ED1C3-1524-DE4E-A277-FD5A18002AA2}"/>
              </a:ext>
            </a:extLst>
          </p:cNvPr>
          <p:cNvSpPr txBox="1"/>
          <p:nvPr/>
        </p:nvSpPr>
        <p:spPr>
          <a:xfrm>
            <a:off x="685800" y="961375"/>
            <a:ext cx="167225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CONTENT</a:t>
            </a:r>
          </a:p>
        </p:txBody>
      </p:sp>
      <p:sp>
        <p:nvSpPr>
          <p:cNvPr id="22" name="TextBox 21">
            <a:extLst>
              <a:ext uri="{FF2B5EF4-FFF2-40B4-BE49-F238E27FC236}">
                <a16:creationId xmlns:a16="http://schemas.microsoft.com/office/drawing/2014/main" id="{E14C7CBE-CCF2-254F-90C8-B68FCA002B0B}"/>
              </a:ext>
            </a:extLst>
          </p:cNvPr>
          <p:cNvSpPr txBox="1"/>
          <p:nvPr/>
        </p:nvSpPr>
        <p:spPr>
          <a:xfrm>
            <a:off x="6304737" y="980526"/>
            <a:ext cx="19623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OUTCOMES</a:t>
            </a:r>
          </a:p>
        </p:txBody>
      </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sp>
        <p:nvSpPr>
          <p:cNvPr id="19" name="Rounded Rectangle 18">
            <a:extLst>
              <a:ext uri="{FF2B5EF4-FFF2-40B4-BE49-F238E27FC236}">
                <a16:creationId xmlns:a16="http://schemas.microsoft.com/office/drawing/2014/main" id="{A7F17B6D-B124-954F-BA2E-B97ED0410DB8}"/>
              </a:ext>
            </a:extLst>
          </p:cNvPr>
          <p:cNvSpPr/>
          <p:nvPr/>
        </p:nvSpPr>
        <p:spPr>
          <a:xfrm>
            <a:off x="6294474" y="1423040"/>
            <a:ext cx="2835458" cy="225686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lnSpc>
                <a:spcPct val="90000"/>
              </a:lnSpc>
              <a:spcBef>
                <a:spcPct val="0"/>
              </a:spcBef>
              <a:spcAft>
                <a:spcPct val="35000"/>
              </a:spcAft>
              <a:defRPr/>
            </a:pPr>
            <a:r>
              <a:rPr lang="en-US" dirty="0">
                <a:solidFill>
                  <a:srgbClr val="0D0F41"/>
                </a:solidFill>
              </a:rPr>
              <a:t>Begin to develop: </a:t>
            </a:r>
          </a:p>
          <a:p>
            <a:pPr marL="342900" lvl="0" indent="-342900" defTabSz="1066800" fontAlgn="base">
              <a:spcBef>
                <a:spcPct val="0"/>
              </a:spcBef>
              <a:spcAft>
                <a:spcPts val="600"/>
              </a:spcAft>
              <a:buFont typeface="Arial" panose="020B0604020202020204" pitchFamily="34" charset="0"/>
              <a:buChar char="•"/>
              <a:defRPr/>
            </a:pPr>
            <a:r>
              <a:rPr lang="en-US" dirty="0">
                <a:solidFill>
                  <a:srgbClr val="0D0F41"/>
                </a:solidFill>
              </a:rPr>
              <a:t>Classroom teaching matrix example</a:t>
            </a:r>
          </a:p>
          <a:p>
            <a:pPr marL="342900" lvl="0" indent="-342900" defTabSz="1066800" fontAlgn="base">
              <a:spcBef>
                <a:spcPct val="0"/>
              </a:spcBef>
              <a:spcAft>
                <a:spcPts val="600"/>
              </a:spcAft>
              <a:buFont typeface="Arial" panose="020B0604020202020204" pitchFamily="34" charset="0"/>
              <a:buChar char="•"/>
              <a:defRPr/>
            </a:pPr>
            <a:r>
              <a:rPr lang="en-US" dirty="0">
                <a:solidFill>
                  <a:srgbClr val="0D0F41"/>
                </a:solidFill>
              </a:rPr>
              <a:t>Classroom lesson plan example</a:t>
            </a:r>
          </a:p>
          <a:p>
            <a:pPr marL="342900" lvl="0" indent="-342900" defTabSz="1066800" fontAlgn="base">
              <a:spcBef>
                <a:spcPct val="0"/>
              </a:spcBef>
              <a:spcAft>
                <a:spcPts val="600"/>
              </a:spcAft>
              <a:buFont typeface="Arial" panose="020B0604020202020204" pitchFamily="34" charset="0"/>
              <a:buChar char="•"/>
              <a:defRPr/>
            </a:pPr>
            <a:r>
              <a:rPr lang="en-US" dirty="0">
                <a:solidFill>
                  <a:srgbClr val="0D0F41"/>
                </a:solidFill>
              </a:rPr>
              <a:t>S</a:t>
            </a:r>
            <a:r>
              <a:rPr lang="en-US">
                <a:solidFill>
                  <a:srgbClr val="0D0F41"/>
                </a:solidFill>
              </a:rPr>
              <a:t>ystem </a:t>
            </a:r>
            <a:r>
              <a:rPr lang="en-US" dirty="0">
                <a:solidFill>
                  <a:srgbClr val="0D0F41"/>
                </a:solidFill>
              </a:rPr>
              <a:t>for classroom lesson plan delivery</a:t>
            </a:r>
          </a:p>
        </p:txBody>
      </p:sp>
      <p:sp>
        <p:nvSpPr>
          <p:cNvPr id="23" name="Rounded Rectangle 22">
            <a:extLst>
              <a:ext uri="{FF2B5EF4-FFF2-40B4-BE49-F238E27FC236}">
                <a16:creationId xmlns:a16="http://schemas.microsoft.com/office/drawing/2014/main" id="{5C5B6D2A-198E-D14E-9CB1-3FA0FB8EE29D}"/>
              </a:ext>
            </a:extLst>
          </p:cNvPr>
          <p:cNvSpPr/>
          <p:nvPr/>
        </p:nvSpPr>
        <p:spPr>
          <a:xfrm>
            <a:off x="6290784" y="3810702"/>
            <a:ext cx="2835458" cy="12083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1066800" rtl="0" eaLnBrk="1" fontAlgn="base" latinLnBrk="0" hangingPunct="1">
              <a:lnSpc>
                <a:spcPct val="90000"/>
              </a:lnSpc>
              <a:spcBef>
                <a:spcPct val="0"/>
              </a:spcBef>
              <a:spcAft>
                <a:spcPct val="35000"/>
              </a:spcAft>
              <a:buClrTx/>
              <a:buSzTx/>
              <a:buFontTx/>
              <a:buNone/>
              <a:tabLst/>
              <a:defRPr/>
            </a:pPr>
            <a:r>
              <a:rPr lang="en-US" dirty="0">
                <a:solidFill>
                  <a:srgbClr val="0D0F41"/>
                </a:solidFill>
                <a:latin typeface="Calibri" panose="020F0502020204030204"/>
              </a:rPr>
              <a:t>Begin planning</a:t>
            </a:r>
            <a:r>
              <a:rPr kumimoji="0" lang="en-US" b="0" i="0" u="none" strike="noStrike" kern="1200" cap="none" spc="0" normalizeH="0" baseline="0" noProof="0" dirty="0">
                <a:ln>
                  <a:noFill/>
                </a:ln>
                <a:solidFill>
                  <a:srgbClr val="0D0F41"/>
                </a:solidFill>
                <a:effectLst/>
                <a:uLnTx/>
                <a:uFillTx/>
                <a:latin typeface="Calibri" panose="020F0502020204030204"/>
                <a:ea typeface="+mn-ea"/>
                <a:cs typeface="+mn-cs"/>
              </a:rPr>
              <a:t> a school-wide acknowledgement system</a:t>
            </a:r>
          </a:p>
        </p:txBody>
      </p:sp>
      <p:sp>
        <p:nvSpPr>
          <p:cNvPr id="24" name="TextBox 23">
            <a:extLst>
              <a:ext uri="{FF2B5EF4-FFF2-40B4-BE49-F238E27FC236}">
                <a16:creationId xmlns:a16="http://schemas.microsoft.com/office/drawing/2014/main" id="{6B03761C-D05C-CA49-A9FE-8A6C8CF1744E}"/>
              </a:ext>
            </a:extLst>
          </p:cNvPr>
          <p:cNvSpPr txBox="1"/>
          <p:nvPr/>
        </p:nvSpPr>
        <p:spPr>
          <a:xfrm>
            <a:off x="-6370" y="1319481"/>
            <a:ext cx="5966097" cy="3416320"/>
          </a:xfrm>
          <a:prstGeom prst="rect">
            <a:avLst/>
          </a:prstGeom>
          <a:noFill/>
        </p:spPr>
        <p:txBody>
          <a:bodyPr wrap="square">
            <a:spAutoFit/>
          </a:bodyPr>
          <a:lstStyle/>
          <a:p>
            <a:pPr marL="457200" indent="-457200" rtl="0" eaLnBrk="1" fontAlgn="t" hangingPunct="1">
              <a:buFont typeface="Arial" panose="020B0604020202020204" pitchFamily="34" charset="0"/>
              <a:buChar char="•"/>
            </a:pPr>
            <a:r>
              <a:rPr lang="en-US" b="1" i="0" u="none" strike="noStrike" kern="1200" dirty="0">
                <a:solidFill>
                  <a:schemeClr val="tx1"/>
                </a:solidFill>
                <a:effectLst/>
                <a:latin typeface="+mn-lt"/>
                <a:ea typeface="+mn-ea"/>
                <a:cs typeface="+mn-cs"/>
              </a:rPr>
              <a:t>Step 5: Developing Procedures to Teach Class-wide Expectations</a:t>
            </a:r>
          </a:p>
          <a:p>
            <a:pPr marL="914400" lvl="1" indent="-457200" fontAlgn="t">
              <a:buFont typeface="Arial" panose="020B0604020202020204" pitchFamily="34" charset="0"/>
              <a:buChar char="•"/>
            </a:pPr>
            <a:r>
              <a:rPr lang="en-US" dirty="0"/>
              <a:t>Class-wide Teaching Matrix</a:t>
            </a:r>
          </a:p>
          <a:p>
            <a:pPr marL="914400" lvl="1" indent="-457200" fontAlgn="t">
              <a:buFont typeface="Arial" panose="020B0604020202020204" pitchFamily="34" charset="0"/>
              <a:buChar char="•"/>
            </a:pPr>
            <a:r>
              <a:rPr lang="en-US" i="0" u="none" strike="noStrike" kern="1200" dirty="0">
                <a:solidFill>
                  <a:schemeClr val="tx1"/>
                </a:solidFill>
                <a:effectLst/>
                <a:latin typeface="+mn-lt"/>
                <a:ea typeface="+mn-ea"/>
                <a:cs typeface="+mn-cs"/>
              </a:rPr>
              <a:t>Teaching Expectations</a:t>
            </a:r>
          </a:p>
          <a:p>
            <a:pPr marL="914400" lvl="1" indent="-457200" fontAlgn="t">
              <a:buFont typeface="Arial" panose="020B0604020202020204" pitchFamily="34" charset="0"/>
              <a:buChar char="•"/>
            </a:pPr>
            <a:r>
              <a:rPr lang="en-US" dirty="0"/>
              <a:t>Supporting and Responding to Students' SEB Needs</a:t>
            </a:r>
          </a:p>
          <a:p>
            <a:pPr marL="914400" lvl="1" indent="-457200" fontAlgn="t">
              <a:buFont typeface="Arial" panose="020B0604020202020204" pitchFamily="34" charset="0"/>
              <a:buChar char="•"/>
            </a:pPr>
            <a:endParaRPr lang="en-US" b="1" i="0" u="none" strike="noStrike" kern="1200" dirty="0">
              <a:solidFill>
                <a:schemeClr val="tx1"/>
              </a:solidFill>
              <a:effectLst/>
              <a:latin typeface="+mn-lt"/>
              <a:ea typeface="+mn-ea"/>
              <a:cs typeface="+mn-cs"/>
            </a:endParaRPr>
          </a:p>
          <a:p>
            <a:pPr marL="914400" lvl="1" indent="-457200" fontAlgn="t">
              <a:buFont typeface="Arial" panose="020B0604020202020204" pitchFamily="34" charset="0"/>
              <a:buChar char="•"/>
            </a:pPr>
            <a:endParaRPr lang="en-US" b="1" dirty="0"/>
          </a:p>
          <a:p>
            <a:pPr marL="914400" lvl="1" indent="-457200" fontAlgn="t">
              <a:buFont typeface="Arial" panose="020B0604020202020204" pitchFamily="34" charset="0"/>
              <a:buChar char="•"/>
            </a:pPr>
            <a:endParaRPr lang="en-US" b="1" i="0" u="none" strike="noStrike" kern="1200" dirty="0">
              <a:solidFill>
                <a:schemeClr val="tx1"/>
              </a:solidFill>
              <a:effectLst/>
              <a:latin typeface="+mn-lt"/>
              <a:ea typeface="+mn-ea"/>
              <a:cs typeface="+mn-cs"/>
            </a:endParaRPr>
          </a:p>
          <a:p>
            <a:pPr marL="914400" lvl="1" indent="-457200" fontAlgn="t">
              <a:buFont typeface="Arial" panose="020B0604020202020204" pitchFamily="34" charset="0"/>
              <a:buChar char="•"/>
            </a:pPr>
            <a:endParaRPr lang="en-US" b="1" i="0" u="none" strike="noStrike" kern="1200" dirty="0">
              <a:solidFill>
                <a:schemeClr val="tx1"/>
              </a:solidFill>
              <a:effectLst/>
              <a:latin typeface="+mn-lt"/>
              <a:ea typeface="+mn-ea"/>
              <a:cs typeface="+mn-cs"/>
            </a:endParaRPr>
          </a:p>
          <a:p>
            <a:pPr marL="457200" indent="-457200" rtl="0" eaLnBrk="1" fontAlgn="t" hangingPunct="1">
              <a:buFont typeface="Arial" panose="020B0604020202020204" pitchFamily="34" charset="0"/>
              <a:buChar char="•"/>
            </a:pPr>
            <a:r>
              <a:rPr lang="en-US" b="1" i="0" u="none" strike="noStrike" kern="1200" dirty="0">
                <a:solidFill>
                  <a:schemeClr val="tx1"/>
                </a:solidFill>
                <a:effectLst/>
                <a:latin typeface="+mn-lt"/>
                <a:ea typeface="+mn-ea"/>
                <a:cs typeface="+mn-cs"/>
              </a:rPr>
              <a:t>Step 6: Developing a Continuum to Strengthen Demonstrations of Expectations</a:t>
            </a:r>
          </a:p>
          <a:p>
            <a:pPr marL="914400" lvl="1" indent="-457200" fontAlgn="t">
              <a:buFont typeface="Arial" panose="020B0604020202020204" pitchFamily="34" charset="0"/>
              <a:buChar char="•"/>
            </a:pPr>
            <a:r>
              <a:rPr lang="en-US" i="0" u="none" strike="noStrike" kern="1200" dirty="0">
                <a:solidFill>
                  <a:schemeClr val="tx1"/>
                </a:solidFill>
                <a:effectLst/>
                <a:latin typeface="+mn-lt"/>
                <a:ea typeface="+mn-ea"/>
                <a:cs typeface="+mn-cs"/>
              </a:rPr>
              <a:t>School-wide Acknowledgement Systems</a:t>
            </a:r>
          </a:p>
        </p:txBody>
      </p:sp>
    </p:spTree>
    <p:extLst>
      <p:ext uri="{BB962C8B-B14F-4D97-AF65-F5344CB8AC3E}">
        <p14:creationId xmlns:p14="http://schemas.microsoft.com/office/powerpoint/2010/main" val="3206171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A0BCD7-F25B-AB4A-9719-3271A6F923D8}"/>
              </a:ext>
            </a:extLst>
          </p:cNvPr>
          <p:cNvPicPr>
            <a:picLocks noChangeAspect="1"/>
          </p:cNvPicPr>
          <p:nvPr/>
        </p:nvPicPr>
        <p:blipFill rotWithShape="1">
          <a:blip r:embed="rId3"/>
          <a:srcRect b="43947"/>
          <a:stretch/>
        </p:blipFill>
        <p:spPr>
          <a:xfrm>
            <a:off x="86645" y="927863"/>
            <a:ext cx="6290916" cy="1897761"/>
          </a:xfrm>
          <a:prstGeom prst="rect">
            <a:avLst/>
          </a:prstGeom>
        </p:spPr>
      </p:pic>
      <p:sp>
        <p:nvSpPr>
          <p:cNvPr id="3" name="Title 2">
            <a:extLst>
              <a:ext uri="{FF2B5EF4-FFF2-40B4-BE49-F238E27FC236}">
                <a16:creationId xmlns:a16="http://schemas.microsoft.com/office/drawing/2014/main" id="{C534C3FC-F3D7-498A-808D-0E42D7F05B8A}"/>
              </a:ext>
            </a:extLst>
          </p:cNvPr>
          <p:cNvSpPr>
            <a:spLocks noGrp="1"/>
          </p:cNvSpPr>
          <p:nvPr>
            <p:ph type="title"/>
          </p:nvPr>
        </p:nvSpPr>
        <p:spPr>
          <a:xfrm>
            <a:off x="6699628" y="1297419"/>
            <a:ext cx="3282000" cy="845600"/>
          </a:xfrm>
        </p:spPr>
        <p:txBody>
          <a:bodyPr/>
          <a:lstStyle/>
          <a:p>
            <a:r>
              <a:rPr lang="en-US" sz="4000" dirty="0" err="1">
                <a:solidFill>
                  <a:schemeClr val="accent6">
                    <a:lumMod val="50000"/>
                  </a:schemeClr>
                </a:solidFill>
              </a:rPr>
              <a:t>nepbis.org</a:t>
            </a:r>
            <a:endParaRPr lang="en-US" sz="4000" dirty="0">
              <a:solidFill>
                <a:schemeClr val="accent6">
                  <a:lumMod val="50000"/>
                </a:schemeClr>
              </a:solidFill>
            </a:endParaRPr>
          </a:p>
        </p:txBody>
      </p:sp>
      <p:pic>
        <p:nvPicPr>
          <p:cNvPr id="5" name="Picture 4">
            <a:extLst>
              <a:ext uri="{FF2B5EF4-FFF2-40B4-BE49-F238E27FC236}">
                <a16:creationId xmlns:a16="http://schemas.microsoft.com/office/drawing/2014/main" id="{5A1BEC40-BF69-4677-A6A6-489227A22131}"/>
              </a:ext>
            </a:extLst>
          </p:cNvPr>
          <p:cNvPicPr>
            <a:picLocks noChangeAspect="1"/>
          </p:cNvPicPr>
          <p:nvPr/>
        </p:nvPicPr>
        <p:blipFill>
          <a:blip r:embed="rId4"/>
          <a:stretch>
            <a:fillRect/>
          </a:stretch>
        </p:blipFill>
        <p:spPr>
          <a:xfrm>
            <a:off x="9749823" y="101760"/>
            <a:ext cx="2442177" cy="2515315"/>
          </a:xfrm>
          <a:prstGeom prst="rect">
            <a:avLst/>
          </a:prstGeom>
        </p:spPr>
      </p:pic>
      <p:sp>
        <p:nvSpPr>
          <p:cNvPr id="12" name="Title 2">
            <a:extLst>
              <a:ext uri="{FF2B5EF4-FFF2-40B4-BE49-F238E27FC236}">
                <a16:creationId xmlns:a16="http://schemas.microsoft.com/office/drawing/2014/main" id="{9DD89C8A-363B-2E42-A429-6971B4541220}"/>
              </a:ext>
            </a:extLst>
          </p:cNvPr>
          <p:cNvSpPr txBox="1">
            <a:spLocks/>
          </p:cNvSpPr>
          <p:nvPr/>
        </p:nvSpPr>
        <p:spPr>
          <a:xfrm rot="-151">
            <a:off x="903840" y="-120979"/>
            <a:ext cx="2548309" cy="11451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accent1"/>
              </a:buClr>
              <a:buSzPts val="4800"/>
              <a:buFont typeface="Poppins SemiBold"/>
              <a:buNone/>
              <a:defRPr sz="6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00A791"/>
              </a:buClr>
              <a:buSzPts val="4800"/>
              <a:buFont typeface="Poppins SemiBold"/>
              <a:buNone/>
              <a:tabLst/>
              <a:defRPr/>
            </a:pPr>
            <a:r>
              <a:rPr kumimoji="0" lang="en-US" sz="40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Poppins SemiBold"/>
              </a:rPr>
              <a:t>TOOLS</a:t>
            </a:r>
          </a:p>
        </p:txBody>
      </p:sp>
      <p:pic>
        <p:nvPicPr>
          <p:cNvPr id="55" name="Content Placeholder 3">
            <a:extLst>
              <a:ext uri="{FF2B5EF4-FFF2-40B4-BE49-F238E27FC236}">
                <a16:creationId xmlns:a16="http://schemas.microsoft.com/office/drawing/2014/main" id="{2264BC3A-B86F-A146-9B06-4335EE28BA85}"/>
              </a:ext>
            </a:extLst>
          </p:cNvPr>
          <p:cNvPicPr>
            <a:picLocks noChangeAspect="1"/>
          </p:cNvPicPr>
          <p:nvPr/>
        </p:nvPicPr>
        <p:blipFill rotWithShape="1">
          <a:blip r:embed="rId5"/>
          <a:srcRect l="-1537" t="-1331" r="1007" b="1748"/>
          <a:stretch/>
        </p:blipFill>
        <p:spPr bwMode="auto">
          <a:xfrm>
            <a:off x="7677225" y="3007881"/>
            <a:ext cx="2318258" cy="2960373"/>
          </a:xfrm>
          <a:prstGeom prst="rect">
            <a:avLst/>
          </a:prstGeom>
          <a:noFill/>
          <a:ln w="57150">
            <a:noFill/>
            <a:miter lim="800000"/>
            <a:headEnd/>
            <a:tailEnd/>
          </a:ln>
        </p:spPr>
      </p:pic>
      <p:pic>
        <p:nvPicPr>
          <p:cNvPr id="11" name="Picture 10">
            <a:extLst>
              <a:ext uri="{FF2B5EF4-FFF2-40B4-BE49-F238E27FC236}">
                <a16:creationId xmlns:a16="http://schemas.microsoft.com/office/drawing/2014/main" id="{424C1B18-9735-1D45-88F3-CE8F23D4CA09}"/>
              </a:ext>
            </a:extLst>
          </p:cNvPr>
          <p:cNvPicPr>
            <a:picLocks noChangeAspect="1"/>
          </p:cNvPicPr>
          <p:nvPr/>
        </p:nvPicPr>
        <p:blipFill>
          <a:blip r:embed="rId6"/>
          <a:stretch>
            <a:fillRect/>
          </a:stretch>
        </p:blipFill>
        <p:spPr>
          <a:xfrm>
            <a:off x="96219" y="2830908"/>
            <a:ext cx="3742536" cy="4027092"/>
          </a:xfrm>
          <a:prstGeom prst="rect">
            <a:avLst/>
          </a:prstGeom>
        </p:spPr>
      </p:pic>
      <p:sp>
        <p:nvSpPr>
          <p:cNvPr id="17" name="Frame 16">
            <a:extLst>
              <a:ext uri="{FF2B5EF4-FFF2-40B4-BE49-F238E27FC236}">
                <a16:creationId xmlns:a16="http://schemas.microsoft.com/office/drawing/2014/main" id="{BE42A573-7881-574C-824E-4992E97DDF88}"/>
              </a:ext>
            </a:extLst>
          </p:cNvPr>
          <p:cNvSpPr/>
          <p:nvPr/>
        </p:nvSpPr>
        <p:spPr>
          <a:xfrm>
            <a:off x="532263" y="3176752"/>
            <a:ext cx="3084394" cy="252248"/>
          </a:xfrm>
          <a:prstGeom prst="frame">
            <a:avLst/>
          </a:prstGeom>
          <a:solidFill>
            <a:schemeClr val="accent6">
              <a:lumMod val="50000"/>
            </a:schemeClr>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8" name="Left Arrow 17">
            <a:extLst>
              <a:ext uri="{FF2B5EF4-FFF2-40B4-BE49-F238E27FC236}">
                <a16:creationId xmlns:a16="http://schemas.microsoft.com/office/drawing/2014/main" id="{20E4FBC5-9F8D-CD48-B2F7-B9707F35D2D4}"/>
              </a:ext>
            </a:extLst>
          </p:cNvPr>
          <p:cNvSpPr/>
          <p:nvPr/>
        </p:nvSpPr>
        <p:spPr>
          <a:xfrm>
            <a:off x="3634918" y="2997761"/>
            <a:ext cx="3603699" cy="634160"/>
          </a:xfrm>
          <a:prstGeom prst="lef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Workbook</a:t>
            </a:r>
          </a:p>
        </p:txBody>
      </p:sp>
      <p:sp>
        <p:nvSpPr>
          <p:cNvPr id="19" name="Left Arrow 18">
            <a:extLst>
              <a:ext uri="{FF2B5EF4-FFF2-40B4-BE49-F238E27FC236}">
                <a16:creationId xmlns:a16="http://schemas.microsoft.com/office/drawing/2014/main" id="{D0E80936-FDF7-0647-925A-CEAFE22615AD}"/>
              </a:ext>
            </a:extLst>
          </p:cNvPr>
          <p:cNvSpPr/>
          <p:nvPr/>
        </p:nvSpPr>
        <p:spPr>
          <a:xfrm>
            <a:off x="3634918" y="3917088"/>
            <a:ext cx="3603699" cy="634160"/>
          </a:xfrm>
          <a:prstGeom prst="lef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Action Plan Templates</a:t>
            </a:r>
          </a:p>
        </p:txBody>
      </p:sp>
      <p:sp>
        <p:nvSpPr>
          <p:cNvPr id="20" name="Frame 19">
            <a:extLst>
              <a:ext uri="{FF2B5EF4-FFF2-40B4-BE49-F238E27FC236}">
                <a16:creationId xmlns:a16="http://schemas.microsoft.com/office/drawing/2014/main" id="{1D483580-A8F3-8F4C-BF37-8F3FD8960678}"/>
              </a:ext>
            </a:extLst>
          </p:cNvPr>
          <p:cNvSpPr/>
          <p:nvPr/>
        </p:nvSpPr>
        <p:spPr>
          <a:xfrm>
            <a:off x="532263" y="3631922"/>
            <a:ext cx="3084394" cy="1096748"/>
          </a:xfrm>
          <a:prstGeom prst="frame">
            <a:avLst>
              <a:gd name="adj1" fmla="val 3294"/>
            </a:avLst>
          </a:prstGeom>
          <a:solidFill>
            <a:schemeClr val="accent6">
              <a:lumMod val="50000"/>
            </a:schemeClr>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01FECF6-032F-6A4A-B84F-C020F33EEDF9}"/>
              </a:ext>
            </a:extLst>
          </p:cNvPr>
          <p:cNvPicPr>
            <a:picLocks noChangeAspect="1"/>
          </p:cNvPicPr>
          <p:nvPr/>
        </p:nvPicPr>
        <p:blipFill>
          <a:blip r:embed="rId7"/>
          <a:stretch>
            <a:fillRect/>
          </a:stretch>
        </p:blipFill>
        <p:spPr>
          <a:xfrm>
            <a:off x="7677225" y="3007881"/>
            <a:ext cx="4090771" cy="2960373"/>
          </a:xfrm>
          <a:prstGeom prst="rect">
            <a:avLst/>
          </a:prstGeom>
        </p:spPr>
      </p:pic>
      <p:sp>
        <p:nvSpPr>
          <p:cNvPr id="22" name="Frame 21">
            <a:extLst>
              <a:ext uri="{FF2B5EF4-FFF2-40B4-BE49-F238E27FC236}">
                <a16:creationId xmlns:a16="http://schemas.microsoft.com/office/drawing/2014/main" id="{FB4FFF3D-C1E4-5843-B877-C8D577A6430C}"/>
              </a:ext>
            </a:extLst>
          </p:cNvPr>
          <p:cNvSpPr/>
          <p:nvPr/>
        </p:nvSpPr>
        <p:spPr>
          <a:xfrm>
            <a:off x="1173706" y="1297419"/>
            <a:ext cx="1004289" cy="504497"/>
          </a:xfrm>
          <a:prstGeom prst="frame">
            <a:avLst/>
          </a:prstGeom>
          <a:solidFill>
            <a:schemeClr val="accent6">
              <a:lumMod val="50000"/>
            </a:schemeClr>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cxnSp>
        <p:nvCxnSpPr>
          <p:cNvPr id="23" name="Straight Arrow Connector 22">
            <a:extLst>
              <a:ext uri="{FF2B5EF4-FFF2-40B4-BE49-F238E27FC236}">
                <a16:creationId xmlns:a16="http://schemas.microsoft.com/office/drawing/2014/main" id="{17B7771D-8D25-5E4C-A80D-4530BED038E6}"/>
              </a:ext>
            </a:extLst>
          </p:cNvPr>
          <p:cNvCxnSpPr>
            <a:cxnSpLocks/>
          </p:cNvCxnSpPr>
          <p:nvPr/>
        </p:nvCxnSpPr>
        <p:spPr>
          <a:xfrm>
            <a:off x="475289" y="755726"/>
            <a:ext cx="1093314" cy="491694"/>
          </a:xfrm>
          <a:prstGeom prst="straightConnector1">
            <a:avLst/>
          </a:prstGeom>
          <a:ln w="104775">
            <a:solidFill>
              <a:schemeClr val="accent6">
                <a:lumMod val="50000"/>
              </a:schemeClr>
            </a:solidFill>
            <a:tailEnd type="triangle"/>
          </a:ln>
        </p:spPr>
        <p:style>
          <a:lnRef idx="3">
            <a:schemeClr val="accent5"/>
          </a:lnRef>
          <a:fillRef idx="0">
            <a:schemeClr val="accent5"/>
          </a:fillRef>
          <a:effectRef idx="2">
            <a:schemeClr val="accent5"/>
          </a:effectRef>
          <a:fontRef idx="minor">
            <a:schemeClr val="tx1"/>
          </a:fontRef>
        </p:style>
      </p:cxnSp>
      <p:sp>
        <p:nvSpPr>
          <p:cNvPr id="24" name="Frame 23">
            <a:extLst>
              <a:ext uri="{FF2B5EF4-FFF2-40B4-BE49-F238E27FC236}">
                <a16:creationId xmlns:a16="http://schemas.microsoft.com/office/drawing/2014/main" id="{470C8DF2-50C1-2743-87A8-7763D8F6D407}"/>
              </a:ext>
            </a:extLst>
          </p:cNvPr>
          <p:cNvSpPr/>
          <p:nvPr/>
        </p:nvSpPr>
        <p:spPr>
          <a:xfrm>
            <a:off x="532263" y="1936959"/>
            <a:ext cx="5158853" cy="751365"/>
          </a:xfrm>
          <a:prstGeom prst="frame">
            <a:avLst/>
          </a:prstGeom>
          <a:solidFill>
            <a:schemeClr val="accent4">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2B706551-3F13-3440-8FE9-5A5AC30AE767}"/>
              </a:ext>
            </a:extLst>
          </p:cNvPr>
          <p:cNvPicPr>
            <a:picLocks noChangeAspect="1"/>
          </p:cNvPicPr>
          <p:nvPr/>
        </p:nvPicPr>
        <p:blipFill>
          <a:blip r:embed="rId8"/>
          <a:stretch>
            <a:fillRect/>
          </a:stretch>
        </p:blipFill>
        <p:spPr>
          <a:xfrm>
            <a:off x="11277600" y="6000244"/>
            <a:ext cx="914400" cy="857756"/>
          </a:xfrm>
          <a:prstGeom prst="ellipse">
            <a:avLst/>
          </a:prstGeom>
          <a:ln w="19050">
            <a:solidFill>
              <a:schemeClr val="accent2">
                <a:lumMod val="50000"/>
              </a:schemeClr>
            </a:solidFill>
          </a:ln>
        </p:spPr>
      </p:pic>
    </p:spTree>
    <p:extLst>
      <p:ext uri="{BB962C8B-B14F-4D97-AF65-F5344CB8AC3E}">
        <p14:creationId xmlns:p14="http://schemas.microsoft.com/office/powerpoint/2010/main" val="96068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9" grpId="0" animBg="1"/>
      <p:bldP spid="20" grpId="0" animBg="1"/>
      <p:bldP spid="22" grpId="0" animBg="1"/>
      <p:bldP spid="2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sz="half" idx="4294967295"/>
          </p:nvPr>
        </p:nvSpPr>
        <p:spPr>
          <a:xfrm>
            <a:off x="854439" y="1848058"/>
            <a:ext cx="6730584" cy="3308558"/>
          </a:xfrm>
        </p:spPr>
        <p:txBody>
          <a:bodyPr>
            <a:noAutofit/>
          </a:bodyPr>
          <a:lstStyle/>
          <a:p>
            <a:pPr>
              <a:spcBef>
                <a:spcPts val="1200"/>
              </a:spcBef>
              <a:buClr>
                <a:schemeClr val="accent5">
                  <a:lumMod val="75000"/>
                </a:schemeClr>
              </a:buClr>
            </a:pPr>
            <a:r>
              <a:rPr lang="en-US" sz="2800" dirty="0">
                <a:solidFill>
                  <a:schemeClr val="accent6">
                    <a:lumMod val="50000"/>
                  </a:schemeClr>
                </a:solidFill>
                <a:latin typeface="+mn-lt"/>
              </a:rPr>
              <a:t>Honor roll acknowledgement breakfast</a:t>
            </a:r>
          </a:p>
          <a:p>
            <a:pPr>
              <a:spcBef>
                <a:spcPts val="1200"/>
              </a:spcBef>
              <a:buClr>
                <a:schemeClr val="accent5">
                  <a:lumMod val="75000"/>
                </a:schemeClr>
              </a:buClr>
            </a:pPr>
            <a:r>
              <a:rPr lang="en-US" sz="2800" dirty="0">
                <a:solidFill>
                  <a:schemeClr val="accent6">
                    <a:lumMod val="50000"/>
                  </a:schemeClr>
                </a:solidFill>
                <a:latin typeface="+mn-lt"/>
              </a:rPr>
              <a:t>Athletic award assemblies</a:t>
            </a:r>
          </a:p>
          <a:p>
            <a:pPr>
              <a:spcBef>
                <a:spcPts val="1200"/>
              </a:spcBef>
              <a:buClr>
                <a:schemeClr val="accent5">
                  <a:lumMod val="75000"/>
                </a:schemeClr>
              </a:buClr>
            </a:pPr>
            <a:r>
              <a:rPr lang="en-US" sz="2800" dirty="0">
                <a:solidFill>
                  <a:schemeClr val="accent6">
                    <a:lumMod val="50000"/>
                  </a:schemeClr>
                </a:solidFill>
                <a:latin typeface="+mn-lt"/>
              </a:rPr>
              <a:t>PA announcements</a:t>
            </a:r>
          </a:p>
          <a:p>
            <a:pPr>
              <a:spcBef>
                <a:spcPts val="1200"/>
              </a:spcBef>
              <a:buClr>
                <a:schemeClr val="accent5">
                  <a:lumMod val="75000"/>
                </a:schemeClr>
              </a:buClr>
            </a:pPr>
            <a:r>
              <a:rPr lang="en-US" sz="2800" dirty="0">
                <a:solidFill>
                  <a:schemeClr val="accent6">
                    <a:lumMod val="50000"/>
                  </a:schemeClr>
                </a:solidFill>
                <a:latin typeface="+mn-lt"/>
              </a:rPr>
              <a:t>Newsletters home</a:t>
            </a:r>
          </a:p>
          <a:p>
            <a:pPr>
              <a:spcBef>
                <a:spcPts val="1200"/>
              </a:spcBef>
              <a:buClr>
                <a:schemeClr val="accent5">
                  <a:lumMod val="75000"/>
                </a:schemeClr>
              </a:buClr>
            </a:pPr>
            <a:r>
              <a:rPr lang="en-US" sz="2800" dirty="0">
                <a:solidFill>
                  <a:schemeClr val="accent6">
                    <a:lumMod val="50000"/>
                  </a:schemeClr>
                </a:solidFill>
                <a:latin typeface="+mn-lt"/>
              </a:rPr>
              <a:t>Teacher to student kudos</a:t>
            </a:r>
          </a:p>
        </p:txBody>
      </p:sp>
      <p:sp>
        <p:nvSpPr>
          <p:cNvPr id="10" name="TextBox 9">
            <a:extLst>
              <a:ext uri="{FF2B5EF4-FFF2-40B4-BE49-F238E27FC236}">
                <a16:creationId xmlns:a16="http://schemas.microsoft.com/office/drawing/2014/main" id="{9A969C5A-A18E-6D48-8E45-2AD3F7A248B6}"/>
              </a:ext>
            </a:extLst>
          </p:cNvPr>
          <p:cNvSpPr txBox="1"/>
          <p:nvPr/>
        </p:nvSpPr>
        <p:spPr>
          <a:xfrm>
            <a:off x="431591" y="576044"/>
            <a:ext cx="11328817" cy="646331"/>
          </a:xfrm>
          <a:prstGeom prst="rect">
            <a:avLst/>
          </a:prstGeom>
          <a:noFill/>
        </p:spPr>
        <p:txBody>
          <a:bodyPr wrap="square">
            <a:spAutoFit/>
          </a:bodyPr>
          <a:lstStyle/>
          <a:p>
            <a:r>
              <a:rPr lang="en-US" sz="3600" b="1" dirty="0"/>
              <a:t>High schools already recognize students</a:t>
            </a:r>
          </a:p>
        </p:txBody>
      </p:sp>
      <p:sp>
        <p:nvSpPr>
          <p:cNvPr id="12" name="TextBox 11">
            <a:extLst>
              <a:ext uri="{FF2B5EF4-FFF2-40B4-BE49-F238E27FC236}">
                <a16:creationId xmlns:a16="http://schemas.microsoft.com/office/drawing/2014/main" id="{35011F1D-226F-0D44-BE0C-B6C3953A8B32}"/>
              </a:ext>
            </a:extLst>
          </p:cNvPr>
          <p:cNvSpPr txBox="1"/>
          <p:nvPr/>
        </p:nvSpPr>
        <p:spPr>
          <a:xfrm>
            <a:off x="7689955" y="2008843"/>
            <a:ext cx="3752538" cy="35394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3600" b="1" dirty="0"/>
              <a:t>Consider how to address </a:t>
            </a:r>
          </a:p>
          <a:p>
            <a:pPr algn="ctr"/>
            <a:r>
              <a:rPr lang="en-US" sz="4000" b="1" i="1" dirty="0"/>
              <a:t>ALL</a:t>
            </a:r>
            <a:r>
              <a:rPr lang="en-US" sz="3600" b="1" dirty="0"/>
              <a:t> behaviors </a:t>
            </a:r>
          </a:p>
          <a:p>
            <a:pPr algn="ctr"/>
            <a:r>
              <a:rPr lang="en-US" sz="3600" b="1" dirty="0"/>
              <a:t>and </a:t>
            </a:r>
          </a:p>
          <a:p>
            <a:pPr algn="ctr"/>
            <a:r>
              <a:rPr lang="en-US" sz="4000" b="1" i="1" dirty="0"/>
              <a:t>ALL</a:t>
            </a:r>
            <a:r>
              <a:rPr lang="en-US" sz="3600" b="1" dirty="0"/>
              <a:t> students!</a:t>
            </a:r>
          </a:p>
          <a:p>
            <a:pPr algn="ctr"/>
            <a:endParaRPr lang="en-US" sz="3600" b="1" dirty="0"/>
          </a:p>
        </p:txBody>
      </p:sp>
      <p:pic>
        <p:nvPicPr>
          <p:cNvPr id="5" name="Picture 4">
            <a:extLst>
              <a:ext uri="{FF2B5EF4-FFF2-40B4-BE49-F238E27FC236}">
                <a16:creationId xmlns:a16="http://schemas.microsoft.com/office/drawing/2014/main" id="{AD17F7B6-8F48-6245-A6BD-D79C2D8FE614}"/>
              </a:ext>
            </a:extLst>
          </p:cNvPr>
          <p:cNvPicPr>
            <a:picLocks noChangeAspect="1"/>
          </p:cNvPicPr>
          <p:nvPr/>
        </p:nvPicPr>
        <p:blipFill rotWithShape="1">
          <a:blip r:embed="rId3"/>
          <a:srcRect l="6733" t="15855" r="11160"/>
          <a:stretch/>
        </p:blipFill>
        <p:spPr>
          <a:xfrm>
            <a:off x="11387464" y="6125675"/>
            <a:ext cx="745887" cy="732325"/>
          </a:xfrm>
          <a:prstGeom prst="ellipse">
            <a:avLst/>
          </a:prstGeom>
          <a:ln w="19050">
            <a:solidFill>
              <a:schemeClr val="accent2">
                <a:lumMod val="50000"/>
              </a:schemeClr>
            </a:solidFill>
          </a:ln>
        </p:spPr>
      </p:pic>
    </p:spTree>
    <p:extLst>
      <p:ext uri="{BB962C8B-B14F-4D97-AF65-F5344CB8AC3E}">
        <p14:creationId xmlns:p14="http://schemas.microsoft.com/office/powerpoint/2010/main" val="174611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34" y="482453"/>
            <a:ext cx="9378000" cy="845600"/>
          </a:xfrm>
          <a:noFill/>
        </p:spPr>
        <p:txBody>
          <a:bodyPr/>
          <a:lstStyle/>
          <a:p>
            <a:r>
              <a:rPr lang="en-US" sz="3600" dirty="0">
                <a:solidFill>
                  <a:schemeClr val="accent6">
                    <a:lumMod val="50000"/>
                  </a:schemeClr>
                </a:solidFill>
              </a:rPr>
              <a:t>Acknowledgment Systems</a:t>
            </a:r>
          </a:p>
        </p:txBody>
      </p:sp>
      <p:sp>
        <p:nvSpPr>
          <p:cNvPr id="3" name="Content Placeholder 2"/>
          <p:cNvSpPr>
            <a:spLocks noGrp="1"/>
          </p:cNvSpPr>
          <p:nvPr>
            <p:ph idx="4294967295"/>
          </p:nvPr>
        </p:nvSpPr>
        <p:spPr>
          <a:xfrm>
            <a:off x="933269" y="1414040"/>
            <a:ext cx="10504225" cy="4525962"/>
          </a:xfrm>
        </p:spPr>
        <p:txBody>
          <a:bodyPr>
            <a:noAutofit/>
          </a:bodyPr>
          <a:lstStyle/>
          <a:p>
            <a:pPr marL="0" indent="0">
              <a:lnSpc>
                <a:spcPct val="90000"/>
              </a:lnSpc>
              <a:spcAft>
                <a:spcPts val="1800"/>
              </a:spcAft>
              <a:buNone/>
            </a:pPr>
            <a:r>
              <a:rPr lang="en-US" dirty="0">
                <a:solidFill>
                  <a:schemeClr val="accent6">
                    <a:lumMod val="50000"/>
                  </a:schemeClr>
                </a:solidFill>
                <a:latin typeface="Calibri" panose="020F0502020204030204" pitchFamily="34" charset="0"/>
                <a:cs typeface="Calibri" panose="020F0502020204030204" pitchFamily="34" charset="0"/>
              </a:rPr>
              <a:t>Design structures and mechanisms for regular recognition of positive behaviors, events, and activities of the school</a:t>
            </a:r>
          </a:p>
          <a:p>
            <a:pPr lvl="1">
              <a:spcBef>
                <a:spcPts val="0"/>
              </a:spcBef>
              <a:spcAft>
                <a:spcPts val="1200"/>
              </a:spcAft>
              <a:buClr>
                <a:schemeClr val="accent5">
                  <a:lumMod val="75000"/>
                </a:schemeClr>
              </a:buClr>
              <a:buSzPct val="75000"/>
              <a:buFont typeface="Arial" panose="020B0604020202020204" pitchFamily="34" charset="0"/>
              <a:buChar char="•"/>
            </a:pPr>
            <a:r>
              <a:rPr lang="en-US" sz="2800" b="1" dirty="0">
                <a:solidFill>
                  <a:schemeClr val="accent6">
                    <a:lumMod val="50000"/>
                  </a:schemeClr>
                </a:solidFill>
                <a:latin typeface="Calibri" panose="020F0502020204030204" pitchFamily="34" charset="0"/>
                <a:cs typeface="Calibri" panose="020F0502020204030204" pitchFamily="34" charset="0"/>
              </a:rPr>
              <a:t>Staff-Student</a:t>
            </a:r>
            <a:r>
              <a:rPr lang="en-US" sz="2400" dirty="0">
                <a:solidFill>
                  <a:schemeClr val="accent6">
                    <a:lumMod val="50000"/>
                  </a:schemeClr>
                </a:solidFill>
                <a:latin typeface="Calibri" panose="020F0502020204030204" pitchFamily="34" charset="0"/>
                <a:cs typeface="Calibri" panose="020F0502020204030204" pitchFamily="34" charset="0"/>
              </a:rPr>
              <a:t> – Develop ways to identify, communicate and publicly recognize excellence</a:t>
            </a:r>
          </a:p>
          <a:p>
            <a:pPr lvl="1">
              <a:spcBef>
                <a:spcPts val="0"/>
              </a:spcBef>
              <a:spcAft>
                <a:spcPts val="1200"/>
              </a:spcAft>
              <a:buClr>
                <a:schemeClr val="accent5">
                  <a:lumMod val="75000"/>
                </a:schemeClr>
              </a:buClr>
              <a:buSzPct val="75000"/>
              <a:buFont typeface="Arial" panose="020B0604020202020204" pitchFamily="34" charset="0"/>
              <a:buChar char="•"/>
            </a:pPr>
            <a:r>
              <a:rPr lang="en-US" sz="2800" b="1" dirty="0">
                <a:solidFill>
                  <a:schemeClr val="accent6">
                    <a:lumMod val="50000"/>
                  </a:schemeClr>
                </a:solidFill>
                <a:latin typeface="Calibri" panose="020F0502020204030204" pitchFamily="34" charset="0"/>
                <a:cs typeface="Calibri" panose="020F0502020204030204" pitchFamily="34" charset="0"/>
              </a:rPr>
              <a:t>Staff-Staff</a:t>
            </a:r>
            <a:r>
              <a:rPr lang="en-US" sz="2400" dirty="0">
                <a:solidFill>
                  <a:schemeClr val="accent6">
                    <a:lumMod val="50000"/>
                  </a:schemeClr>
                </a:solidFill>
                <a:latin typeface="Calibri" panose="020F0502020204030204" pitchFamily="34" charset="0"/>
                <a:cs typeface="Calibri" panose="020F0502020204030204" pitchFamily="34" charset="0"/>
              </a:rPr>
              <a:t> – Create and promote opportunities for staff/admin to recognize and appreciate other staff</a:t>
            </a:r>
          </a:p>
          <a:p>
            <a:pPr lvl="1">
              <a:spcBef>
                <a:spcPts val="0"/>
              </a:spcBef>
              <a:spcAft>
                <a:spcPts val="1200"/>
              </a:spcAft>
              <a:buClr>
                <a:schemeClr val="accent5">
                  <a:lumMod val="75000"/>
                </a:schemeClr>
              </a:buClr>
              <a:buSzPct val="75000"/>
              <a:buFont typeface="Arial" panose="020B0604020202020204" pitchFamily="34" charset="0"/>
              <a:buChar char="•"/>
            </a:pPr>
            <a:r>
              <a:rPr lang="en-US" sz="2800" b="1" dirty="0">
                <a:solidFill>
                  <a:schemeClr val="accent6">
                    <a:lumMod val="50000"/>
                  </a:schemeClr>
                </a:solidFill>
                <a:latin typeface="Calibri" panose="020F0502020204030204" pitchFamily="34" charset="0"/>
                <a:cs typeface="Calibri" panose="020F0502020204030204" pitchFamily="34" charset="0"/>
              </a:rPr>
              <a:t>Student-Staff</a:t>
            </a:r>
            <a:r>
              <a:rPr lang="en-US" sz="2400" dirty="0">
                <a:solidFill>
                  <a:schemeClr val="accent6">
                    <a:lumMod val="50000"/>
                  </a:schemeClr>
                </a:solidFill>
                <a:latin typeface="Calibri" panose="020F0502020204030204" pitchFamily="34" charset="0"/>
                <a:cs typeface="Calibri" panose="020F0502020204030204" pitchFamily="34" charset="0"/>
              </a:rPr>
              <a:t> – Create ways for students to share appreciation of staff</a:t>
            </a:r>
          </a:p>
          <a:p>
            <a:pPr lvl="1">
              <a:spcBef>
                <a:spcPts val="0"/>
              </a:spcBef>
              <a:spcAft>
                <a:spcPts val="1200"/>
              </a:spcAft>
              <a:buClr>
                <a:schemeClr val="accent5">
                  <a:lumMod val="75000"/>
                </a:schemeClr>
              </a:buClr>
              <a:buSzPct val="75000"/>
              <a:buFont typeface="Arial" panose="020B0604020202020204" pitchFamily="34" charset="0"/>
              <a:buChar char="•"/>
            </a:pPr>
            <a:r>
              <a:rPr lang="en-US" sz="2800" b="1" dirty="0">
                <a:solidFill>
                  <a:schemeClr val="accent6">
                    <a:lumMod val="50000"/>
                  </a:schemeClr>
                </a:solidFill>
                <a:latin typeface="Calibri" panose="020F0502020204030204" pitchFamily="34" charset="0"/>
                <a:cs typeface="Calibri" panose="020F0502020204030204" pitchFamily="34" charset="0"/>
              </a:rPr>
              <a:t>School-Student</a:t>
            </a:r>
            <a:r>
              <a:rPr lang="en-US" sz="2400" dirty="0">
                <a:solidFill>
                  <a:schemeClr val="accent6">
                    <a:lumMod val="50000"/>
                  </a:schemeClr>
                </a:solidFill>
                <a:latin typeface="Calibri" panose="020F0502020204030204" pitchFamily="34" charset="0"/>
                <a:cs typeface="Calibri" panose="020F0502020204030204" pitchFamily="34" charset="0"/>
              </a:rPr>
              <a:t> – Attendance, grades, behavior, state assessment, improvement, etc. (i.e. Attendance Campaign)</a:t>
            </a:r>
          </a:p>
        </p:txBody>
      </p:sp>
    </p:spTree>
    <p:extLst>
      <p:ext uri="{BB962C8B-B14F-4D97-AF65-F5344CB8AC3E}">
        <p14:creationId xmlns:p14="http://schemas.microsoft.com/office/powerpoint/2010/main" val="15305828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517C2849-E052-444F-B559-E23049E43269}"/>
              </a:ext>
            </a:extLst>
          </p:cNvPr>
          <p:cNvSpPr txBox="1">
            <a:spLocks noChangeArrowheads="1"/>
          </p:cNvSpPr>
          <p:nvPr/>
        </p:nvSpPr>
        <p:spPr>
          <a:xfrm>
            <a:off x="1143691" y="1698948"/>
            <a:ext cx="9904618" cy="3460104"/>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b="0" i="0" u="none" strike="noStrike" kern="1200" cap="none" spc="0" normalizeH="0" baseline="0" noProof="0" dirty="0">
                <a:ln>
                  <a:noFill/>
                </a:ln>
                <a:solidFill>
                  <a:schemeClr val="accent6">
                    <a:lumMod val="50000"/>
                  </a:schemeClr>
                </a:solidFill>
                <a:effectLst/>
                <a:uLnTx/>
                <a:uFillTx/>
                <a:latin typeface="Calibri" panose="020F0502020204030204"/>
                <a:ea typeface="ＭＳ Ｐゴシック" pitchFamily="-108" charset="-128"/>
                <a:cs typeface="ＭＳ Ｐゴシック" pitchFamily="-108" charset="-128"/>
              </a:rPr>
              <a:t>	</a:t>
            </a:r>
          </a:p>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b="0" i="0" u="none" strike="noStrike" kern="1200" cap="none" spc="0" normalizeH="0" baseline="0" noProof="0" dirty="0">
                <a:ln>
                  <a:noFill/>
                </a:ln>
                <a:solidFill>
                  <a:schemeClr val="accent6">
                    <a:lumMod val="50000"/>
                  </a:schemeClr>
                </a:solidFill>
                <a:effectLst/>
                <a:uLnTx/>
                <a:uFillTx/>
                <a:latin typeface="Calibri" panose="020F0502020204030204"/>
                <a:ea typeface="ＭＳ Ｐゴシック" pitchFamily="-108" charset="-128"/>
                <a:cs typeface="ＭＳ Ｐゴシック" pitchFamily="-108" charset="-128"/>
              </a:rPr>
              <a:t>   “…our research team has conducted a series of reviews and analysis of (the reward) literature; our conclusion is that </a:t>
            </a:r>
            <a:r>
              <a:rPr kumimoji="0" lang="en-US" b="1" i="1" u="none" strike="noStrike" kern="1200" cap="none" spc="0" normalizeH="0" baseline="0" noProof="0" dirty="0">
                <a:ln>
                  <a:noFill/>
                </a:ln>
                <a:solidFill>
                  <a:schemeClr val="accent6">
                    <a:lumMod val="50000"/>
                  </a:schemeClr>
                </a:solidFill>
                <a:effectLst/>
                <a:uLnTx/>
                <a:uFillTx/>
                <a:latin typeface="Calibri" panose="020F0502020204030204"/>
                <a:ea typeface="ＭＳ Ｐゴシック" pitchFamily="-108" charset="-128"/>
                <a:cs typeface="ＭＳ Ｐゴシック" pitchFamily="-108" charset="-128"/>
              </a:rPr>
              <a:t>there is no inherent negative property of reward.</a:t>
            </a:r>
            <a:r>
              <a:rPr kumimoji="0" lang="en-US" b="0" i="0" u="none" strike="noStrike" kern="1200" cap="none" spc="0" normalizeH="0" baseline="0" noProof="0" dirty="0">
                <a:ln>
                  <a:noFill/>
                </a:ln>
                <a:solidFill>
                  <a:schemeClr val="accent6">
                    <a:lumMod val="50000"/>
                  </a:schemeClr>
                </a:solidFill>
                <a:effectLst/>
                <a:uLnTx/>
                <a:uFillTx/>
                <a:latin typeface="Calibri" panose="020F0502020204030204"/>
                <a:ea typeface="ＭＳ Ｐゴシック" pitchFamily="-108" charset="-128"/>
                <a:cs typeface="ＭＳ Ｐゴシック" pitchFamily="-108" charset="-128"/>
              </a:rPr>
              <a:t> Our analyses indicate that the argument against the use of rewards is an overgeneralization based on a narrow set of circumstances.”</a:t>
            </a: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lang="en-US" sz="1600" dirty="0">
              <a:solidFill>
                <a:schemeClr val="accent6">
                  <a:lumMod val="50000"/>
                </a:schemeClr>
              </a:solidFill>
              <a:latin typeface="Calibri" panose="020F0502020204030204"/>
              <a:ea typeface="ＭＳ Ｐゴシック" pitchFamily="-108" charset="-128"/>
            </a:endParaRPr>
          </a:p>
          <a:p>
            <a:pPr marL="228600" marR="0" lvl="0" indent="-228600" algn="r"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dirty="0">
                <a:ln>
                  <a:noFill/>
                </a:ln>
                <a:solidFill>
                  <a:schemeClr val="accent6">
                    <a:lumMod val="50000"/>
                  </a:schemeClr>
                </a:solidFill>
                <a:effectLst/>
                <a:uLnTx/>
                <a:uFillTx/>
                <a:latin typeface="Calibri" panose="020F0502020204030204"/>
                <a:ea typeface="ＭＳ Ｐゴシック" pitchFamily="-108" charset="-128"/>
                <a:cs typeface="+mn-cs"/>
              </a:rPr>
              <a:t>(</a:t>
            </a:r>
            <a:r>
              <a:rPr kumimoji="0" lang="en-US" sz="16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Cameron, 2002; Cameron &amp; Pierce, 1994, 2002; Cameron</a:t>
            </a:r>
            <a:r>
              <a:rPr lang="en-US" sz="1600" dirty="0">
                <a:solidFill>
                  <a:schemeClr val="accent6">
                    <a:lumMod val="50000"/>
                  </a:schemeClr>
                </a:solidFill>
                <a:latin typeface="Calibri" panose="020F0502020204030204"/>
              </a:rPr>
              <a:t> et al.</a:t>
            </a:r>
            <a:r>
              <a:rPr kumimoji="0" lang="en-US" sz="16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 2001)</a:t>
            </a:r>
          </a:p>
        </p:txBody>
      </p:sp>
      <p:sp>
        <p:nvSpPr>
          <p:cNvPr id="2" name="Title 1">
            <a:extLst>
              <a:ext uri="{FF2B5EF4-FFF2-40B4-BE49-F238E27FC236}">
                <a16:creationId xmlns:a16="http://schemas.microsoft.com/office/drawing/2014/main" id="{BEFF9DBD-8FB5-2A4E-B587-642051CB6642}"/>
              </a:ext>
            </a:extLst>
          </p:cNvPr>
          <p:cNvSpPr>
            <a:spLocks noGrp="1"/>
          </p:cNvSpPr>
          <p:nvPr>
            <p:ph type="title"/>
          </p:nvPr>
        </p:nvSpPr>
        <p:spPr/>
        <p:txBody>
          <a:bodyPr/>
          <a:lstStyle/>
          <a:p>
            <a:r>
              <a:rPr lang="en-US" dirty="0">
                <a:latin typeface="Poppins SemiBold"/>
                <a:ea typeface="ＭＳ Ｐゴシック" pitchFamily="-108" charset="-128"/>
                <a:cs typeface="ＭＳ Ｐゴシック" pitchFamily="-108" charset="-128"/>
              </a:rPr>
              <a:t>Are “Rewards” Dangerous?</a:t>
            </a:r>
            <a:br>
              <a:rPr lang="en-US" dirty="0">
                <a:latin typeface="Poppins SemiBold"/>
                <a:ea typeface="ＭＳ Ｐゴシック" pitchFamily="-108" charset="-128"/>
                <a:cs typeface="ＭＳ Ｐゴシック" pitchFamily="-108" charset="-128"/>
              </a:rPr>
            </a:br>
            <a:endParaRPr lang="en-US" dirty="0"/>
          </a:p>
        </p:txBody>
      </p:sp>
    </p:spTree>
    <p:extLst>
      <p:ext uri="{BB962C8B-B14F-4D97-AF65-F5344CB8AC3E}">
        <p14:creationId xmlns:p14="http://schemas.microsoft.com/office/powerpoint/2010/main" val="1666278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43723" y="458787"/>
            <a:ext cx="9378000" cy="845600"/>
          </a:xfrm>
          <a:noFill/>
        </p:spPr>
        <p:txBody>
          <a:bodyPr/>
          <a:lstStyle/>
          <a:p>
            <a:pPr eaLnBrk="1" hangingPunct="1"/>
            <a:r>
              <a:rPr lang="en-US" sz="3600" b="1" dirty="0">
                <a:solidFill>
                  <a:schemeClr val="accent6">
                    <a:lumMod val="50000"/>
                  </a:schemeClr>
                </a:solidFill>
                <a:ea typeface="ＭＳ Ｐゴシック" pitchFamily="-108" charset="-128"/>
                <a:cs typeface="ＭＳ Ｐゴシック" pitchFamily="-108" charset="-128"/>
              </a:rPr>
              <a:t>Considerations for the Effective Use of Rewards</a:t>
            </a:r>
          </a:p>
        </p:txBody>
      </p:sp>
      <p:sp>
        <p:nvSpPr>
          <p:cNvPr id="3" name="Content Placeholder 2"/>
          <p:cNvSpPr>
            <a:spLocks noGrp="1"/>
          </p:cNvSpPr>
          <p:nvPr>
            <p:ph idx="4294967295"/>
          </p:nvPr>
        </p:nvSpPr>
        <p:spPr>
          <a:xfrm>
            <a:off x="1695450" y="1304387"/>
            <a:ext cx="8801100" cy="4995863"/>
          </a:xfrm>
        </p:spPr>
        <p:style>
          <a:lnRef idx="2">
            <a:schemeClr val="accent2"/>
          </a:lnRef>
          <a:fillRef idx="1">
            <a:schemeClr val="lt1"/>
          </a:fillRef>
          <a:effectRef idx="0">
            <a:schemeClr val="accent2"/>
          </a:effectRef>
          <a:fontRef idx="minor">
            <a:schemeClr val="dk1"/>
          </a:fontRef>
        </p:style>
        <p:txBody>
          <a:bodyPr/>
          <a:lstStyle/>
          <a:p>
            <a:pPr marL="617220" indent="-342900">
              <a:spcAft>
                <a:spcPts val="1200"/>
              </a:spcAft>
              <a:buClr>
                <a:schemeClr val="accent5">
                  <a:lumMod val="75000"/>
                </a:schemeClr>
              </a:buClr>
              <a:buSzPct val="75000"/>
            </a:pPr>
            <a:r>
              <a:rPr lang="en-US" dirty="0">
                <a:solidFill>
                  <a:schemeClr val="accent6">
                    <a:lumMod val="50000"/>
                  </a:schemeClr>
                </a:solidFill>
                <a:latin typeface="+mn-lt"/>
              </a:rPr>
              <a:t>Provide reinforcement consistent with students’ </a:t>
            </a:r>
            <a:r>
              <a:rPr lang="en-US" b="1" dirty="0">
                <a:solidFill>
                  <a:schemeClr val="accent6">
                    <a:lumMod val="50000"/>
                  </a:schemeClr>
                </a:solidFill>
                <a:latin typeface="+mn-lt"/>
              </a:rPr>
              <a:t>phase of learning</a:t>
            </a:r>
            <a:r>
              <a:rPr lang="en-US" dirty="0">
                <a:solidFill>
                  <a:schemeClr val="accent6">
                    <a:lumMod val="50000"/>
                  </a:schemeClr>
                </a:solidFill>
                <a:latin typeface="+mn-lt"/>
              </a:rPr>
              <a:t> (e.g., more reinforcement when a skill is new)</a:t>
            </a:r>
          </a:p>
          <a:p>
            <a:pPr marL="617220" indent="-342900">
              <a:spcAft>
                <a:spcPts val="1200"/>
              </a:spcAft>
              <a:buClr>
                <a:schemeClr val="accent5">
                  <a:lumMod val="75000"/>
                </a:schemeClr>
              </a:buClr>
              <a:buSzPct val="75000"/>
            </a:pPr>
            <a:r>
              <a:rPr lang="en-US" dirty="0">
                <a:solidFill>
                  <a:schemeClr val="accent6">
                    <a:lumMod val="50000"/>
                  </a:schemeClr>
                </a:solidFill>
                <a:latin typeface="+mn-lt"/>
              </a:rPr>
              <a:t>Provide reinforcement in a manner that is </a:t>
            </a:r>
            <a:r>
              <a:rPr lang="en-US" b="1" dirty="0">
                <a:solidFill>
                  <a:schemeClr val="accent6">
                    <a:lumMod val="50000"/>
                  </a:schemeClr>
                </a:solidFill>
                <a:latin typeface="+mn-lt"/>
              </a:rPr>
              <a:t>considerate of the student’s developmental and cultural characteristics and learning history</a:t>
            </a:r>
          </a:p>
          <a:p>
            <a:pPr marL="617220" indent="-342900">
              <a:spcAft>
                <a:spcPts val="1200"/>
              </a:spcAft>
              <a:buClr>
                <a:schemeClr val="accent5">
                  <a:lumMod val="75000"/>
                </a:schemeClr>
              </a:buClr>
              <a:buSzPct val="75000"/>
            </a:pPr>
            <a:r>
              <a:rPr lang="en-US" dirty="0">
                <a:solidFill>
                  <a:schemeClr val="accent6">
                    <a:lumMod val="50000"/>
                  </a:schemeClr>
                </a:solidFill>
                <a:latin typeface="+mn-lt"/>
              </a:rPr>
              <a:t>Ensure </a:t>
            </a:r>
            <a:r>
              <a:rPr lang="en-US" b="1" dirty="0">
                <a:solidFill>
                  <a:schemeClr val="accent6">
                    <a:lumMod val="50000"/>
                  </a:schemeClr>
                </a:solidFill>
                <a:latin typeface="+mn-lt"/>
              </a:rPr>
              <a:t>ALL students have access </a:t>
            </a:r>
            <a:r>
              <a:rPr lang="en-US" dirty="0">
                <a:solidFill>
                  <a:schemeClr val="accent6">
                    <a:lumMod val="50000"/>
                  </a:schemeClr>
                </a:solidFill>
                <a:latin typeface="+mn-lt"/>
              </a:rPr>
              <a:t>to acknowledgement system</a:t>
            </a:r>
          </a:p>
          <a:p>
            <a:pPr marL="617220" indent="-342900">
              <a:spcAft>
                <a:spcPts val="1200"/>
              </a:spcAft>
              <a:buClr>
                <a:schemeClr val="accent5">
                  <a:lumMod val="75000"/>
                </a:schemeClr>
              </a:buClr>
              <a:buSzPct val="75000"/>
            </a:pPr>
            <a:r>
              <a:rPr lang="en-US" b="1" dirty="0">
                <a:solidFill>
                  <a:schemeClr val="accent6">
                    <a:lumMod val="50000"/>
                  </a:schemeClr>
                </a:solidFill>
                <a:latin typeface="+mn-lt"/>
              </a:rPr>
              <a:t>Be Specific</a:t>
            </a:r>
            <a:r>
              <a:rPr lang="en-US" dirty="0">
                <a:solidFill>
                  <a:schemeClr val="accent6">
                    <a:lumMod val="50000"/>
                  </a:schemeClr>
                </a:solidFill>
                <a:latin typeface="+mn-lt"/>
              </a:rPr>
              <a:t>!</a:t>
            </a:r>
          </a:p>
          <a:p>
            <a:pPr marL="617220" indent="-342900">
              <a:spcAft>
                <a:spcPts val="1200"/>
              </a:spcAft>
              <a:buClr>
                <a:schemeClr val="accent5">
                  <a:lumMod val="75000"/>
                </a:schemeClr>
              </a:buClr>
              <a:buSzPct val="75000"/>
            </a:pPr>
            <a:r>
              <a:rPr lang="en-US" dirty="0">
                <a:solidFill>
                  <a:schemeClr val="accent6">
                    <a:lumMod val="50000"/>
                  </a:schemeClr>
                </a:solidFill>
                <a:latin typeface="+mn-lt"/>
              </a:rPr>
              <a:t>Provide greater attention for the contextually appropriate social skill than for the problem behavior </a:t>
            </a:r>
          </a:p>
          <a:p>
            <a:pPr marL="617220" indent="-342900">
              <a:spcAft>
                <a:spcPts val="1200"/>
              </a:spcAft>
              <a:buClr>
                <a:schemeClr val="accent5">
                  <a:lumMod val="75000"/>
                </a:schemeClr>
              </a:buClr>
              <a:buSzPct val="75000"/>
            </a:pPr>
            <a:r>
              <a:rPr lang="en-US" dirty="0">
                <a:solidFill>
                  <a:schemeClr val="accent6">
                    <a:lumMod val="50000"/>
                  </a:schemeClr>
                </a:solidFill>
                <a:latin typeface="+mn-lt"/>
              </a:rPr>
              <a:t>Do </a:t>
            </a:r>
            <a:r>
              <a:rPr lang="en-US" b="1" dirty="0">
                <a:solidFill>
                  <a:schemeClr val="accent6">
                    <a:lumMod val="50000"/>
                  </a:schemeClr>
                </a:solidFill>
                <a:latin typeface="+mn-lt"/>
              </a:rPr>
              <a:t>not</a:t>
            </a:r>
            <a:r>
              <a:rPr lang="en-US" dirty="0">
                <a:solidFill>
                  <a:schemeClr val="accent6">
                    <a:lumMod val="50000"/>
                  </a:schemeClr>
                </a:solidFill>
                <a:latin typeface="+mn-lt"/>
              </a:rPr>
              <a:t> use withholding or removal of positive feedback as a threat or bribe, to “encourage” social skills</a:t>
            </a:r>
          </a:p>
          <a:p>
            <a:endParaRPr lang="en-US" dirty="0">
              <a:solidFill>
                <a:schemeClr val="accent6">
                  <a:lumMod val="50000"/>
                </a:schemeClr>
              </a:solidFill>
            </a:endParaRPr>
          </a:p>
        </p:txBody>
      </p:sp>
    </p:spTree>
    <p:extLst>
      <p:ext uri="{BB962C8B-B14F-4D97-AF65-F5344CB8AC3E}">
        <p14:creationId xmlns:p14="http://schemas.microsoft.com/office/powerpoint/2010/main" val="41305164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52113" y="1802011"/>
            <a:ext cx="9980068" cy="4418908"/>
          </a:xfrm>
        </p:spPr>
        <p:style>
          <a:lnRef idx="2">
            <a:schemeClr val="accent2"/>
          </a:lnRef>
          <a:fillRef idx="1">
            <a:schemeClr val="lt1"/>
          </a:fillRef>
          <a:effectRef idx="0">
            <a:schemeClr val="accent2"/>
          </a:effectRef>
          <a:fontRef idx="minor">
            <a:schemeClr val="dk1"/>
          </a:fontRef>
        </p:style>
        <p:txBody>
          <a:bodyPr/>
          <a:lstStyle/>
          <a:p>
            <a:pPr>
              <a:spcAft>
                <a:spcPts val="600"/>
              </a:spcAft>
              <a:buSzPct val="75000"/>
            </a:pPr>
            <a:r>
              <a:rPr lang="en-US" sz="2400" dirty="0">
                <a:solidFill>
                  <a:schemeClr val="accent6">
                    <a:lumMod val="50000"/>
                  </a:schemeClr>
                </a:solidFill>
                <a:latin typeface="Calibri" panose="020F0502020204030204" pitchFamily="34" charset="0"/>
                <a:cs typeface="Calibri" panose="020F0502020204030204" pitchFamily="34" charset="0"/>
              </a:rPr>
              <a:t>Consider how you would respond to the following questions about acknowledgement. Your team should have a consistent message.</a:t>
            </a:r>
          </a:p>
          <a:p>
            <a:pPr lvl="1">
              <a:spcBef>
                <a:spcPts val="0"/>
              </a:spcBef>
              <a:buSzPct val="75000"/>
            </a:pPr>
            <a:r>
              <a:rPr lang="en-US" sz="2400" dirty="0">
                <a:solidFill>
                  <a:schemeClr val="accent6">
                    <a:lumMod val="50000"/>
                  </a:schemeClr>
                </a:solidFill>
                <a:latin typeface="Calibri" panose="020F0502020204030204" pitchFamily="34" charset="0"/>
                <a:cs typeface="Calibri" panose="020F0502020204030204" pitchFamily="34" charset="0"/>
              </a:rPr>
              <a:t>Is it fair to all students?</a:t>
            </a:r>
          </a:p>
          <a:p>
            <a:pPr lvl="1">
              <a:spcBef>
                <a:spcPts val="0"/>
              </a:spcBef>
              <a:buSzPct val="75000"/>
            </a:pPr>
            <a:r>
              <a:rPr lang="en-US" sz="2400" dirty="0">
                <a:solidFill>
                  <a:schemeClr val="accent6">
                    <a:lumMod val="50000"/>
                  </a:schemeClr>
                </a:solidFill>
                <a:latin typeface="Calibri" panose="020F0502020204030204" pitchFamily="34" charset="0"/>
                <a:cs typeface="Calibri" panose="020F0502020204030204" pitchFamily="34" charset="0"/>
              </a:rPr>
              <a:t>They are in high school, students don’t need to be acknowledged.</a:t>
            </a:r>
          </a:p>
          <a:p>
            <a:pPr lvl="1">
              <a:spcBef>
                <a:spcPts val="0"/>
              </a:spcBef>
              <a:buSzPct val="75000"/>
            </a:pPr>
            <a:r>
              <a:rPr lang="en-US" sz="2400" dirty="0">
                <a:solidFill>
                  <a:schemeClr val="accent6">
                    <a:lumMod val="50000"/>
                  </a:schemeClr>
                </a:solidFill>
                <a:latin typeface="Calibri" panose="020F0502020204030204" pitchFamily="34" charset="0"/>
                <a:cs typeface="Calibri" panose="020F0502020204030204" pitchFamily="34" charset="0"/>
              </a:rPr>
              <a:t>It’s bribery!  </a:t>
            </a:r>
          </a:p>
          <a:p>
            <a:pPr lvl="1">
              <a:spcBef>
                <a:spcPts val="0"/>
              </a:spcBef>
              <a:buSzPct val="75000"/>
            </a:pPr>
            <a:r>
              <a:rPr lang="en-US" sz="2400" dirty="0">
                <a:solidFill>
                  <a:schemeClr val="accent6">
                    <a:lumMod val="50000"/>
                  </a:schemeClr>
                </a:solidFill>
                <a:latin typeface="Calibri" panose="020F0502020204030204" pitchFamily="34" charset="0"/>
                <a:cs typeface="Calibri" panose="020F0502020204030204" pitchFamily="34" charset="0"/>
              </a:rPr>
              <a:t>Why can’t we just tell them they’re doing a good job?</a:t>
            </a:r>
          </a:p>
          <a:p>
            <a:pPr lvl="1">
              <a:spcBef>
                <a:spcPts val="0"/>
              </a:spcBef>
              <a:buSzPct val="75000"/>
            </a:pPr>
            <a:r>
              <a:rPr lang="en-US" sz="2400" dirty="0">
                <a:solidFill>
                  <a:schemeClr val="accent6">
                    <a:lumMod val="50000"/>
                  </a:schemeClr>
                </a:solidFill>
                <a:latin typeface="Calibri" panose="020F0502020204030204" pitchFamily="34" charset="0"/>
                <a:cs typeface="Calibri" panose="020F0502020204030204" pitchFamily="34" charset="0"/>
              </a:rPr>
              <a:t>You’re building a token society.</a:t>
            </a:r>
          </a:p>
          <a:p>
            <a:pPr lvl="1">
              <a:spcBef>
                <a:spcPts val="0"/>
              </a:spcBef>
              <a:buSzPct val="75000"/>
            </a:pPr>
            <a:r>
              <a:rPr lang="en-US" sz="2400" dirty="0">
                <a:solidFill>
                  <a:schemeClr val="accent6">
                    <a:lumMod val="50000"/>
                  </a:schemeClr>
                </a:solidFill>
                <a:latin typeface="Calibri" panose="020F0502020204030204" pitchFamily="34" charset="0"/>
                <a:cs typeface="Calibri" panose="020F0502020204030204" pitchFamily="34" charset="0"/>
              </a:rPr>
              <a:t>Why are we rewarding them for what they’re supposed to do?</a:t>
            </a:r>
          </a:p>
          <a:p>
            <a:pPr lvl="1">
              <a:spcBef>
                <a:spcPts val="0"/>
              </a:spcBef>
              <a:buSzPct val="75000"/>
            </a:pPr>
            <a:endParaRPr lang="en-US" sz="1200" dirty="0">
              <a:solidFill>
                <a:schemeClr val="accent6">
                  <a:lumMod val="50000"/>
                </a:schemeClr>
              </a:solidFill>
              <a:latin typeface="Calibri" panose="020F0502020204030204" pitchFamily="34" charset="0"/>
              <a:cs typeface="Calibri" panose="020F0502020204030204" pitchFamily="34" charset="0"/>
            </a:endParaRPr>
          </a:p>
          <a:p>
            <a:pPr marL="660400" indent="-457200">
              <a:spcAft>
                <a:spcPts val="600"/>
              </a:spcAft>
              <a:buClr>
                <a:schemeClr val="accent5">
                  <a:lumMod val="50000"/>
                </a:schemeClr>
              </a:buClr>
              <a:buSzPct val="75000"/>
            </a:pPr>
            <a:r>
              <a:rPr lang="en-US" sz="2400" dirty="0">
                <a:solidFill>
                  <a:schemeClr val="accent6">
                    <a:lumMod val="50000"/>
                  </a:schemeClr>
                </a:solidFill>
                <a:latin typeface="Calibri" panose="020F0502020204030204" pitchFamily="34" charset="0"/>
                <a:cs typeface="Calibri" panose="020F0502020204030204" pitchFamily="34" charset="0"/>
              </a:rPr>
              <a:t>Add items to your Action Plan as necessary</a:t>
            </a:r>
          </a:p>
          <a:p>
            <a:pPr marL="660400" indent="-457200">
              <a:spcAft>
                <a:spcPts val="600"/>
              </a:spcAft>
              <a:buClr>
                <a:schemeClr val="accent5">
                  <a:lumMod val="50000"/>
                </a:schemeClr>
              </a:buClr>
              <a:buSzPct val="75000"/>
            </a:pPr>
            <a:r>
              <a:rPr lang="en-US" sz="2400" dirty="0">
                <a:solidFill>
                  <a:schemeClr val="accent6">
                    <a:lumMod val="50000"/>
                  </a:schemeClr>
                </a:solidFill>
                <a:latin typeface="Calibri" panose="020F0502020204030204" pitchFamily="34" charset="0"/>
                <a:cs typeface="Calibri" panose="020F0502020204030204" pitchFamily="34" charset="0"/>
              </a:rPr>
              <a:t>Be ready to present 2-3 “big ideas” from your discussion.</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62186" y="199697"/>
            <a:ext cx="11017648" cy="845600"/>
          </a:xfrm>
        </p:spPr>
        <p:txBody>
          <a:bodyPr/>
          <a:lstStyle/>
          <a:p>
            <a:r>
              <a:rPr lang="en-US" sz="3600" b="1" dirty="0">
                <a:solidFill>
                  <a:schemeClr val="bg1"/>
                </a:solidFill>
              </a:rPr>
              <a:t>ACTIVITY: </a:t>
            </a:r>
            <a:br>
              <a:rPr lang="en-US" sz="3600" b="1" dirty="0">
                <a:solidFill>
                  <a:schemeClr val="bg1"/>
                </a:solidFill>
              </a:rPr>
            </a:br>
            <a:r>
              <a:rPr lang="en-US" sz="3600" b="1" dirty="0">
                <a:solidFill>
                  <a:schemeClr val="bg1"/>
                </a:solidFill>
              </a:rPr>
              <a:t>School-Wide Acknowledgements Discussion</a:t>
            </a:r>
            <a:endParaRPr lang="en-US" sz="3600"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1179834" y="3417895"/>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10396718" y="4274821"/>
            <a:ext cx="17764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FF"/>
                </a:solidFill>
                <a:latin typeface="Arial"/>
              </a:rPr>
              <a:t>10 </a:t>
            </a:r>
            <a:r>
              <a:rPr kumimoji="0" lang="en-US" sz="2400" b="0" i="0" u="none" strike="noStrike" kern="1200" cap="none" spc="0" normalizeH="0" baseline="0" noProof="0" dirty="0">
                <a:ln>
                  <a:noFill/>
                </a:ln>
                <a:solidFill>
                  <a:srgbClr val="FFFFFF"/>
                </a:solidFill>
                <a:effectLst/>
                <a:uLnTx/>
                <a:uFillTx/>
                <a:latin typeface="Arial"/>
                <a:ea typeface="+mn-ea"/>
                <a:cs typeface="+mn-cs"/>
              </a:rPr>
              <a:t>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Tree>
    <p:extLst>
      <p:ext uri="{BB962C8B-B14F-4D97-AF65-F5344CB8AC3E}">
        <p14:creationId xmlns:p14="http://schemas.microsoft.com/office/powerpoint/2010/main" val="28109148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22667" y="323945"/>
            <a:ext cx="11746666" cy="845600"/>
          </a:xfrm>
        </p:spPr>
        <p:txBody>
          <a:bodyPr/>
          <a:lstStyle/>
          <a:p>
            <a:r>
              <a:rPr lang="en-US" sz="3600" b="1" dirty="0"/>
              <a:t>WHOLE GROUP DEBRIEF:</a:t>
            </a:r>
            <a:br>
              <a:rPr lang="en-US" sz="3600" b="1" dirty="0"/>
            </a:br>
            <a:r>
              <a:rPr lang="en-US" sz="3600" b="1" dirty="0"/>
              <a:t>Schoolwide Acknowledgements Discussion</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468202" y="1655713"/>
            <a:ext cx="9255596" cy="2721416"/>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1-2 highlights from your team discussion.</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lang="en-US" sz="2800" kern="0" dirty="0">
              <a:solidFill>
                <a:srgbClr val="292C73">
                  <a:lumMod val="50000"/>
                </a:srgbClr>
              </a:solidFill>
              <a:latin typeface="Calibri" panose="020F0502020204030204" pitchFamily="34" charset="0"/>
              <a:cs typeface="Calibri" panose="020F0502020204030204" pitchFamily="34" charset="0"/>
            </a:endParaRPr>
          </a:p>
          <a:p>
            <a:pPr marL="182880" indent="0">
              <a:lnSpc>
                <a:spcPct val="90000"/>
              </a:lnSpc>
              <a:buNone/>
              <a:defRPr/>
            </a:pPr>
            <a:r>
              <a:rPr lang="en-US" sz="2800" dirty="0">
                <a:solidFill>
                  <a:schemeClr val="accent6">
                    <a:lumMod val="50000"/>
                  </a:schemeClr>
                </a:solidFill>
                <a:latin typeface="Calibri" panose="020F0502020204030204" pitchFamily="34" charset="0"/>
                <a:cs typeface="Calibri" panose="020F0502020204030204" pitchFamily="34" charset="0"/>
              </a:rPr>
              <a:t>What additional questions do you have or resources will you need to address these questions?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39964147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69167" y="1687149"/>
            <a:ext cx="10194287" cy="4503790"/>
          </a:xfrm>
        </p:spPr>
        <p:style>
          <a:lnRef idx="2">
            <a:schemeClr val="accent5"/>
          </a:lnRef>
          <a:fillRef idx="1">
            <a:schemeClr val="lt1"/>
          </a:fillRef>
          <a:effectRef idx="0">
            <a:schemeClr val="accent5"/>
          </a:effectRef>
          <a:fontRef idx="minor">
            <a:schemeClr val="dk1"/>
          </a:fontRef>
        </p:style>
        <p:txBody>
          <a:bodyPr/>
          <a:lstStyle/>
          <a:p>
            <a:pPr marL="0" indent="0">
              <a:spcAft>
                <a:spcPts val="1200"/>
              </a:spcAft>
              <a:buClr>
                <a:schemeClr val="accent5">
                  <a:lumMod val="75000"/>
                </a:schemeClr>
              </a:buClr>
              <a:buNone/>
            </a:pPr>
            <a:r>
              <a:rPr lang="en-US" dirty="0">
                <a:solidFill>
                  <a:schemeClr val="accent6">
                    <a:lumMod val="50000"/>
                  </a:schemeClr>
                </a:solidFill>
                <a:latin typeface="+mn-lt"/>
                <a:ea typeface="ＭＳ Ｐゴシック" pitchFamily="-108" charset="-128"/>
                <a:cs typeface="ＭＳ Ｐゴシック" pitchFamily="-108" charset="-128"/>
              </a:rPr>
              <a:t>Develop:</a:t>
            </a:r>
          </a:p>
          <a:p>
            <a:pPr marL="342900" indent="-342900">
              <a:spcAft>
                <a:spcPts val="1200"/>
              </a:spcAft>
              <a:buClr>
                <a:schemeClr val="accent5">
                  <a:lumMod val="75000"/>
                </a:schemeClr>
              </a:buClr>
            </a:pPr>
            <a:r>
              <a:rPr lang="en-US" dirty="0">
                <a:solidFill>
                  <a:schemeClr val="accent6">
                    <a:lumMod val="50000"/>
                  </a:schemeClr>
                </a:solidFill>
                <a:latin typeface="+mn-lt"/>
                <a:ea typeface="ＭＳ Ｐゴシック" pitchFamily="-108" charset="-128"/>
                <a:cs typeface="ＭＳ Ｐゴシック" pitchFamily="-108" charset="-128"/>
              </a:rPr>
              <a:t>Easy and quick forms of acknowledgement linked to SW-expectations and used across all settings (non-classroom and classroom) which is considerate of strategies/processes that already exist</a:t>
            </a:r>
          </a:p>
          <a:p>
            <a:pPr marL="342900" indent="-342900">
              <a:spcAft>
                <a:spcPts val="1200"/>
              </a:spcAft>
              <a:buClr>
                <a:schemeClr val="accent5">
                  <a:lumMod val="75000"/>
                </a:schemeClr>
              </a:buClr>
            </a:pPr>
            <a:r>
              <a:rPr lang="en-US" dirty="0">
                <a:solidFill>
                  <a:schemeClr val="accent6">
                    <a:lumMod val="50000"/>
                  </a:schemeClr>
                </a:solidFill>
                <a:latin typeface="+mn-lt"/>
                <a:ea typeface="ＭＳ Ｐゴシック" pitchFamily="-108" charset="-128"/>
                <a:cs typeface="ＭＳ Ｐゴシック" pitchFamily="-108" charset="-128"/>
              </a:rPr>
              <a:t>Culturally, developmentally, contextually appropriate/relevant name and form of acknowledgement</a:t>
            </a:r>
          </a:p>
          <a:p>
            <a:pPr marL="342900" indent="-342900">
              <a:spcAft>
                <a:spcPts val="1200"/>
              </a:spcAft>
              <a:buClr>
                <a:schemeClr val="accent5">
                  <a:lumMod val="75000"/>
                </a:schemeClr>
              </a:buClr>
            </a:pPr>
            <a:r>
              <a:rPr lang="en-US" dirty="0">
                <a:solidFill>
                  <a:schemeClr val="accent6">
                    <a:lumMod val="50000"/>
                  </a:schemeClr>
                </a:solidFill>
                <a:latin typeface="+mn-lt"/>
                <a:ea typeface="ＭＳ Ｐゴシック" pitchFamily="-108" charset="-128"/>
                <a:cs typeface="ＭＳ Ｐゴシック" pitchFamily="-108" charset="-128"/>
              </a:rPr>
              <a:t>Written procedures for delivering acknowledgements</a:t>
            </a:r>
          </a:p>
          <a:p>
            <a:pPr marL="342900" indent="-342900">
              <a:spcAft>
                <a:spcPts val="1200"/>
              </a:spcAft>
              <a:buClr>
                <a:schemeClr val="accent5">
                  <a:lumMod val="75000"/>
                </a:schemeClr>
              </a:buClr>
            </a:pPr>
            <a:r>
              <a:rPr lang="en-US" dirty="0">
                <a:solidFill>
                  <a:schemeClr val="accent6">
                    <a:lumMod val="50000"/>
                  </a:schemeClr>
                </a:solidFill>
                <a:latin typeface="+mn-lt"/>
                <a:ea typeface="ＭＳ Ｐゴシック" pitchFamily="-108" charset="-128"/>
                <a:cs typeface="ＭＳ Ｐゴシック" pitchFamily="-108" charset="-128"/>
              </a:rPr>
              <a:t>Back-up or follow-up acknowledgements</a:t>
            </a:r>
          </a:p>
          <a:p>
            <a:pPr marL="342900" indent="-342900">
              <a:spcAft>
                <a:spcPts val="1200"/>
              </a:spcAft>
              <a:buClr>
                <a:schemeClr val="accent5">
                  <a:lumMod val="75000"/>
                </a:schemeClr>
              </a:buClr>
            </a:pPr>
            <a:r>
              <a:rPr lang="en-US" dirty="0">
                <a:solidFill>
                  <a:schemeClr val="accent6">
                    <a:lumMod val="50000"/>
                  </a:schemeClr>
                </a:solidFill>
                <a:latin typeface="+mn-lt"/>
                <a:ea typeface="ＭＳ Ｐゴシック" pitchFamily="-108" charset="-128"/>
                <a:cs typeface="ＭＳ Ｐゴシック" pitchFamily="-108" charset="-128"/>
              </a:rPr>
              <a:t>Means for keeping track of the ratio of acknowledgements to ODRs or corrective actions</a:t>
            </a:r>
          </a:p>
        </p:txBody>
      </p:sp>
      <p:sp>
        <p:nvSpPr>
          <p:cNvPr id="6" name="Rectangle 2"/>
          <p:cNvSpPr>
            <a:spLocks noChangeArrowheads="1"/>
          </p:cNvSpPr>
          <p:nvPr/>
        </p:nvSpPr>
        <p:spPr bwMode="auto">
          <a:xfrm>
            <a:off x="149902" y="304800"/>
            <a:ext cx="10043410" cy="914400"/>
          </a:xfrm>
          <a:prstGeom prst="rect">
            <a:avLst/>
          </a:prstGeom>
          <a:noFill/>
          <a:ln w="9525">
            <a:solidFill>
              <a:srgbClr val="FFFFFF"/>
            </a:solidFill>
            <a:miter lim="800000"/>
            <a:headEnd/>
            <a:tailEnd/>
          </a:ln>
        </p:spPr>
        <p:txBody>
          <a:bodyPr anchor="ctr">
            <a:prstTxWarp prst="textNoShape">
              <a:avLst/>
            </a:prstTxWarp>
          </a:bodyPr>
          <a:lstStyle/>
          <a:p>
            <a:r>
              <a:rPr lang="en-US" sz="3600" b="1" dirty="0">
                <a:solidFill>
                  <a:schemeClr val="accent6">
                    <a:lumMod val="50000"/>
                  </a:schemeClr>
                </a:solidFill>
              </a:rPr>
              <a:t>Guidelines for </a:t>
            </a:r>
          </a:p>
          <a:p>
            <a:r>
              <a:rPr lang="en-US" sz="3600" b="1" dirty="0">
                <a:solidFill>
                  <a:schemeClr val="accent6">
                    <a:lumMod val="50000"/>
                  </a:schemeClr>
                </a:solidFill>
              </a:rPr>
              <a:t>Continuum of Procedures to Strengthen Behavior</a:t>
            </a:r>
          </a:p>
        </p:txBody>
      </p:sp>
      <p:pic>
        <p:nvPicPr>
          <p:cNvPr id="17" name="Picture 16">
            <a:extLst>
              <a:ext uri="{FF2B5EF4-FFF2-40B4-BE49-F238E27FC236}">
                <a16:creationId xmlns:a16="http://schemas.microsoft.com/office/drawing/2014/main" id="{AB7D900D-299F-AB4F-897F-6B007C792E89}"/>
              </a:ext>
            </a:extLst>
          </p:cNvPr>
          <p:cNvPicPr>
            <a:picLocks noChangeAspect="1"/>
          </p:cNvPicPr>
          <p:nvPr/>
        </p:nvPicPr>
        <p:blipFill rotWithShape="1">
          <a:blip r:embed="rId3"/>
          <a:srcRect l="9398" t="21261" r="17871" b="11318"/>
          <a:stretch/>
        </p:blipFill>
        <p:spPr>
          <a:xfrm>
            <a:off x="11146120" y="5888504"/>
            <a:ext cx="1045880" cy="969496"/>
          </a:xfrm>
          <a:prstGeom prst="ellipse">
            <a:avLst/>
          </a:prstGeom>
          <a:ln w="19050">
            <a:solidFill>
              <a:schemeClr val="accent2">
                <a:lumMod val="50000"/>
              </a:schemeClr>
            </a:solid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1B55F-DD21-A44A-AAE8-D77A4D4FF20C}"/>
              </a:ext>
            </a:extLst>
          </p:cNvPr>
          <p:cNvSpPr>
            <a:spLocks noGrp="1"/>
          </p:cNvSpPr>
          <p:nvPr>
            <p:ph type="title"/>
          </p:nvPr>
        </p:nvSpPr>
        <p:spPr>
          <a:xfrm>
            <a:off x="459699" y="167724"/>
            <a:ext cx="10782924" cy="845600"/>
          </a:xfrm>
        </p:spPr>
        <p:txBody>
          <a:bodyPr/>
          <a:lstStyle/>
          <a:p>
            <a:r>
              <a:rPr lang="en-US" dirty="0"/>
              <a:t>School-wide Acknowledgement System Worksheet</a:t>
            </a:r>
          </a:p>
        </p:txBody>
      </p:sp>
      <p:graphicFrame>
        <p:nvGraphicFramePr>
          <p:cNvPr id="3" name="Table 2">
            <a:extLst>
              <a:ext uri="{FF2B5EF4-FFF2-40B4-BE49-F238E27FC236}">
                <a16:creationId xmlns:a16="http://schemas.microsoft.com/office/drawing/2014/main" id="{F41DDC0F-8648-A54C-9B26-8E64C7858A7A}"/>
              </a:ext>
            </a:extLst>
          </p:cNvPr>
          <p:cNvGraphicFramePr>
            <a:graphicFrameLocks noGrp="1"/>
          </p:cNvGraphicFramePr>
          <p:nvPr>
            <p:extLst>
              <p:ext uri="{D42A27DB-BD31-4B8C-83A1-F6EECF244321}">
                <p14:modId xmlns:p14="http://schemas.microsoft.com/office/powerpoint/2010/main" val="4010237995"/>
              </p:ext>
            </p:extLst>
          </p:nvPr>
        </p:nvGraphicFramePr>
        <p:xfrm>
          <a:off x="459699" y="1070144"/>
          <a:ext cx="11272602" cy="5620132"/>
        </p:xfrm>
        <a:graphic>
          <a:graphicData uri="http://schemas.openxmlformats.org/drawingml/2006/table">
            <a:tbl>
              <a:tblPr firstRow="1" firstCol="1"/>
              <a:tblGrid>
                <a:gridCol w="5756222">
                  <a:extLst>
                    <a:ext uri="{9D8B030D-6E8A-4147-A177-3AD203B41FA5}">
                      <a16:colId xmlns:a16="http://schemas.microsoft.com/office/drawing/2014/main" val="3485666317"/>
                    </a:ext>
                  </a:extLst>
                </a:gridCol>
                <a:gridCol w="2173574">
                  <a:extLst>
                    <a:ext uri="{9D8B030D-6E8A-4147-A177-3AD203B41FA5}">
                      <a16:colId xmlns:a16="http://schemas.microsoft.com/office/drawing/2014/main" val="1617115206"/>
                    </a:ext>
                  </a:extLst>
                </a:gridCol>
                <a:gridCol w="1723869">
                  <a:extLst>
                    <a:ext uri="{9D8B030D-6E8A-4147-A177-3AD203B41FA5}">
                      <a16:colId xmlns:a16="http://schemas.microsoft.com/office/drawing/2014/main" val="2847126873"/>
                    </a:ext>
                  </a:extLst>
                </a:gridCol>
                <a:gridCol w="1618937">
                  <a:extLst>
                    <a:ext uri="{9D8B030D-6E8A-4147-A177-3AD203B41FA5}">
                      <a16:colId xmlns:a16="http://schemas.microsoft.com/office/drawing/2014/main" val="240018823"/>
                    </a:ext>
                  </a:extLst>
                </a:gridCol>
              </a:tblGrid>
              <a:tr h="217805">
                <a:tc>
                  <a:txBody>
                    <a:bodyPr/>
                    <a:lstStyle/>
                    <a:p>
                      <a:pPr marL="0" marR="0" algn="ctr">
                        <a:spcBef>
                          <a:spcPts val="0"/>
                        </a:spcBef>
                        <a:spcAft>
                          <a:spcPts val="0"/>
                        </a:spcAft>
                      </a:pPr>
                      <a:r>
                        <a:rPr lang="en-US" sz="100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E8BCD"/>
                    </a:solidFill>
                  </a:tcPr>
                </a:tc>
                <a:tc>
                  <a:txBody>
                    <a:bodyPr/>
                    <a:lstStyle/>
                    <a:p>
                      <a:pPr marL="0" marR="0" algn="ctr">
                        <a:spcBef>
                          <a:spcPts val="0"/>
                        </a:spcBef>
                        <a:spcAft>
                          <a:spcPts val="0"/>
                        </a:spcAft>
                      </a:pPr>
                      <a:r>
                        <a:rPr lang="en-US" sz="24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High-Frequency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E8BCD"/>
                    </a:solidFill>
                  </a:tcPr>
                </a:tc>
                <a:tc>
                  <a:txBody>
                    <a:bodyPr/>
                    <a:lstStyle/>
                    <a:p>
                      <a:pPr marL="0" marR="0" algn="ctr">
                        <a:spcBef>
                          <a:spcPts val="0"/>
                        </a:spcBef>
                        <a:spcAft>
                          <a:spcPts val="0"/>
                        </a:spcAft>
                      </a:pPr>
                      <a:r>
                        <a:rPr lang="en-US" sz="24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Intermittent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E8BCD"/>
                    </a:solidFill>
                  </a:tcPr>
                </a:tc>
                <a:tc>
                  <a:txBody>
                    <a:bodyPr/>
                    <a:lstStyle/>
                    <a:p>
                      <a:pPr marL="0" marR="0" algn="ctr">
                        <a:spcBef>
                          <a:spcPts val="0"/>
                        </a:spcBef>
                        <a:spcAft>
                          <a:spcPts val="0"/>
                        </a:spcAft>
                      </a:pPr>
                      <a:r>
                        <a:rPr lang="en-US" sz="24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Long-term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E8BCD"/>
                    </a:solidFill>
                  </a:tcPr>
                </a:tc>
                <a:extLst>
                  <a:ext uri="{0D108BD9-81ED-4DB2-BD59-A6C34878D82A}">
                    <a16:rowId xmlns:a16="http://schemas.microsoft.com/office/drawing/2014/main" val="870952598"/>
                  </a:ext>
                </a:extLst>
              </a:tr>
              <a:tr h="231140">
                <a:tc>
                  <a:txBody>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Name of Acknowledgement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77036801"/>
                  </a:ext>
                </a:extLst>
              </a:tr>
              <a:tr h="231140">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Description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61658862"/>
                  </a:ext>
                </a:extLst>
              </a:tr>
              <a:tr h="231140">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Criteria for Receipt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64568450"/>
                  </a:ext>
                </a:extLst>
              </a:tr>
              <a:tr h="231140">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Resources Needed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91122931"/>
                  </a:ext>
                </a:extLst>
              </a:tr>
              <a:tr h="231140">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Deliver by Who?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95985407"/>
                  </a:ext>
                </a:extLst>
              </a:tr>
              <a:tr h="231140">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When and Where?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39863864"/>
                  </a:ext>
                </a:extLst>
              </a:tr>
              <a:tr h="231140">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How Often?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78257890"/>
                  </a:ext>
                </a:extLst>
              </a:tr>
              <a:tr h="231140">
                <a:tc>
                  <a:txBody>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Staff communication:</a:t>
                      </a:r>
                    </a:p>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What? By who? When?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93992044"/>
                  </a:ext>
                </a:extLst>
              </a:tr>
              <a:tr h="231140">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How will staff be supported to implement this with fidelity?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7867063"/>
                  </a:ext>
                </a:extLst>
              </a:tr>
              <a:tr h="231140">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Goal for this practice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94216347"/>
                  </a:ext>
                </a:extLst>
              </a:tr>
              <a:tr h="231140">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How will you know if you have reached your goal?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70608232"/>
                  </a:ext>
                </a:extLst>
              </a:tr>
            </a:tbl>
          </a:graphicData>
        </a:graphic>
      </p:graphicFrame>
      <p:sp>
        <p:nvSpPr>
          <p:cNvPr id="4" name="Rounded Rectangle 3">
            <a:extLst>
              <a:ext uri="{FF2B5EF4-FFF2-40B4-BE49-F238E27FC236}">
                <a16:creationId xmlns:a16="http://schemas.microsoft.com/office/drawing/2014/main" id="{ADC66ED5-296A-2640-8096-BC2E193AB4DD}"/>
              </a:ext>
            </a:extLst>
          </p:cNvPr>
          <p:cNvSpPr/>
          <p:nvPr/>
        </p:nvSpPr>
        <p:spPr>
          <a:xfrm>
            <a:off x="6505731" y="2308485"/>
            <a:ext cx="5006715" cy="3479371"/>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t>Use this worksheet to help support your team with acknowledgement system action planning.</a:t>
            </a:r>
          </a:p>
        </p:txBody>
      </p:sp>
    </p:spTree>
    <p:extLst>
      <p:ext uri="{BB962C8B-B14F-4D97-AF65-F5344CB8AC3E}">
        <p14:creationId xmlns:p14="http://schemas.microsoft.com/office/powerpoint/2010/main" val="8912299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omputer&#10;&#10;Description automatically generated">
            <a:extLst>
              <a:ext uri="{FF2B5EF4-FFF2-40B4-BE49-F238E27FC236}">
                <a16:creationId xmlns:a16="http://schemas.microsoft.com/office/drawing/2014/main" id="{ED8B564D-7BA5-F94D-B845-37A3AF08F293}"/>
              </a:ext>
            </a:extLst>
          </p:cNvPr>
          <p:cNvPicPr>
            <a:picLocks noChangeAspect="1"/>
          </p:cNvPicPr>
          <p:nvPr/>
        </p:nvPicPr>
        <p:blipFill rotWithShape="1">
          <a:blip r:embed="rId3"/>
          <a:srcRect b="11067"/>
          <a:stretch/>
        </p:blipFill>
        <p:spPr>
          <a:xfrm>
            <a:off x="0" y="18048"/>
            <a:ext cx="8122575" cy="4568942"/>
          </a:xfrm>
          <a:prstGeom prst="rect">
            <a:avLst/>
          </a:prstGeom>
        </p:spPr>
      </p:pic>
      <p:sp>
        <p:nvSpPr>
          <p:cNvPr id="5" name="Content Placeholder 7">
            <a:extLst>
              <a:ext uri="{FF2B5EF4-FFF2-40B4-BE49-F238E27FC236}">
                <a16:creationId xmlns:a16="http://schemas.microsoft.com/office/drawing/2014/main" id="{2B756632-3DF6-4946-993B-418641BA2C65}"/>
              </a:ext>
            </a:extLst>
          </p:cNvPr>
          <p:cNvSpPr txBox="1">
            <a:spLocks/>
          </p:cNvSpPr>
          <p:nvPr/>
        </p:nvSpPr>
        <p:spPr>
          <a:xfrm>
            <a:off x="1693889" y="5069766"/>
            <a:ext cx="10498111" cy="1770186"/>
          </a:xfrm>
          <a:prstGeom prst="rect">
            <a:avLst/>
          </a:prstGeom>
          <a:solidFill>
            <a:schemeClr val="bg1"/>
          </a:solidFill>
          <a:ln>
            <a:noFill/>
          </a:ln>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0" marR="0" lvl="0" indent="0" algn="ctr"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400" b="0" i="0" u="none" strike="noStrike" kern="0" cap="none" spc="0" normalizeH="0" baseline="0" noProof="0" dirty="0">
                <a:ln>
                  <a:noFill/>
                </a:ln>
                <a:solidFill>
                  <a:schemeClr val="accent6">
                    <a:lumMod val="50000"/>
                  </a:schemeClr>
                </a:solidFill>
                <a:effectLst/>
                <a:uLnTx/>
                <a:uFillTx/>
                <a:latin typeface="+mn-lt"/>
                <a:cs typeface="Calibri"/>
                <a:sym typeface="Hind Vadodara"/>
              </a:rPr>
              <a:t>For more examples from schools across the state, check out the </a:t>
            </a:r>
          </a:p>
          <a:p>
            <a:pPr marL="0" marR="0" lvl="0" indent="0" algn="ctr"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400" b="0" i="0" u="none" strike="noStrike" kern="0" cap="none" spc="0" normalizeH="0" baseline="0" noProof="0" dirty="0">
                <a:ln>
                  <a:noFill/>
                </a:ln>
                <a:solidFill>
                  <a:schemeClr val="accent6">
                    <a:lumMod val="50000"/>
                  </a:schemeClr>
                </a:solidFill>
                <a:effectLst/>
                <a:uLnTx/>
                <a:uFillTx/>
                <a:latin typeface="+mn-lt"/>
                <a:cs typeface="Calibri"/>
                <a:sym typeface="Hind Vadodara"/>
                <a:hlinkClick r:id="rId4">
                  <a:extLst>
                    <a:ext uri="{A12FA001-AC4F-418D-AE19-62706E023703}">
                      <ahyp:hlinkClr xmlns:ahyp="http://schemas.microsoft.com/office/drawing/2018/hyperlinkcolor" val="tx"/>
                    </a:ext>
                  </a:extLst>
                </a:hlinkClick>
              </a:rPr>
              <a:t>Exemplar Repository</a:t>
            </a:r>
            <a:endParaRPr kumimoji="0" lang="en-US" sz="2400" b="0" i="0" u="none" strike="noStrike" kern="0" cap="none" spc="0" normalizeH="0" baseline="0" noProof="0" dirty="0">
              <a:ln>
                <a:noFill/>
              </a:ln>
              <a:solidFill>
                <a:schemeClr val="accent6">
                  <a:lumMod val="50000"/>
                </a:schemeClr>
              </a:solidFill>
              <a:effectLst/>
              <a:uLnTx/>
              <a:uFillTx/>
              <a:latin typeface="+mn-lt"/>
              <a:cs typeface="Calibri"/>
              <a:sym typeface="Hind Vadodara"/>
            </a:endParaRPr>
          </a:p>
          <a:p>
            <a:pPr marL="0" marR="0" lvl="0" indent="0" algn="ctr"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400" b="0" i="0" u="none" strike="noStrike" kern="0" cap="none" spc="0" normalizeH="0" baseline="0" noProof="0" dirty="0">
                <a:ln>
                  <a:noFill/>
                </a:ln>
                <a:solidFill>
                  <a:schemeClr val="accent6">
                    <a:lumMod val="50000"/>
                  </a:schemeClr>
                </a:solidFill>
                <a:effectLst/>
                <a:uLnTx/>
                <a:uFillTx/>
                <a:latin typeface="+mn-lt"/>
                <a:cs typeface="Calibri"/>
                <a:sym typeface="Hind Vadodara"/>
              </a:rPr>
              <a:t>Includes examples of teaching matrices, lesson plans, recognition systems, discipline flow charts, etc.</a:t>
            </a:r>
          </a:p>
        </p:txBody>
      </p:sp>
      <p:sp>
        <p:nvSpPr>
          <p:cNvPr id="2" name="TextBox 1">
            <a:extLst>
              <a:ext uri="{FF2B5EF4-FFF2-40B4-BE49-F238E27FC236}">
                <a16:creationId xmlns:a16="http://schemas.microsoft.com/office/drawing/2014/main" id="{C23E63FA-62E7-6040-9FFC-30F176A0E269}"/>
              </a:ext>
            </a:extLst>
          </p:cNvPr>
          <p:cNvSpPr txBox="1"/>
          <p:nvPr/>
        </p:nvSpPr>
        <p:spPr>
          <a:xfrm>
            <a:off x="9203961" y="2413416"/>
            <a:ext cx="1756186" cy="954107"/>
          </a:xfrm>
          <a:prstGeom prst="rect">
            <a:avLst/>
          </a:prstGeom>
          <a:noFill/>
        </p:spPr>
        <p:txBody>
          <a:bodyPr wrap="none" rtlCol="0">
            <a:spAutoFit/>
          </a:bodyPr>
          <a:lstStyle/>
          <a:p>
            <a:r>
              <a:rPr lang="en-US" sz="2800" b="1" dirty="0" err="1"/>
              <a:t>nepbis.org</a:t>
            </a:r>
            <a:endParaRPr lang="en-US" sz="2800" b="1" dirty="0"/>
          </a:p>
          <a:p>
            <a:endParaRPr lang="en-US" sz="2800" b="1" dirty="0"/>
          </a:p>
        </p:txBody>
      </p:sp>
    </p:spTree>
    <p:extLst>
      <p:ext uri="{BB962C8B-B14F-4D97-AF65-F5344CB8AC3E}">
        <p14:creationId xmlns:p14="http://schemas.microsoft.com/office/powerpoint/2010/main" val="15615966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162186" y="1167355"/>
            <a:ext cx="4819494" cy="4418908"/>
          </a:xfrm>
        </p:spPr>
        <p:style>
          <a:lnRef idx="2">
            <a:schemeClr val="accent2"/>
          </a:lnRef>
          <a:fillRef idx="1">
            <a:schemeClr val="lt1"/>
          </a:fillRef>
          <a:effectRef idx="0">
            <a:schemeClr val="accent2"/>
          </a:effectRef>
          <a:fontRef idx="minor">
            <a:schemeClr val="dk1"/>
          </a:fontRef>
        </p:style>
        <p:txBody>
          <a:bodyPr/>
          <a:lstStyle/>
          <a:p>
            <a:pPr marL="203195" indent="0" eaLnBrk="1" hangingPunct="1">
              <a:lnSpc>
                <a:spcPct val="90000"/>
              </a:lnSpc>
              <a:buSzPct val="75000"/>
              <a:buNone/>
            </a:pPr>
            <a:r>
              <a:rPr lang="en-US" sz="2400" dirty="0">
                <a:solidFill>
                  <a:schemeClr val="accent6">
                    <a:lumMod val="50000"/>
                  </a:schemeClr>
                </a:solidFill>
                <a:ea typeface="ＭＳ Ｐゴシック" pitchFamily="-108" charset="-128"/>
                <a:cs typeface="ＭＳ Ｐゴシック" pitchFamily="-108" charset="-128"/>
              </a:rPr>
              <a:t>As a team:</a:t>
            </a:r>
          </a:p>
          <a:p>
            <a:pPr marL="203195" indent="0" eaLnBrk="1" hangingPunct="1">
              <a:lnSpc>
                <a:spcPct val="90000"/>
              </a:lnSpc>
              <a:buSzPct val="75000"/>
              <a:buNone/>
            </a:pPr>
            <a:endParaRPr lang="en-US" sz="2400" dirty="0">
              <a:solidFill>
                <a:schemeClr val="accent6">
                  <a:lumMod val="50000"/>
                </a:schemeClr>
              </a:solidFill>
              <a:ea typeface="ＭＳ Ｐゴシック" pitchFamily="-108" charset="-128"/>
              <a:cs typeface="ＭＳ Ｐゴシック" pitchFamily="-108" charset="-128"/>
            </a:endParaRPr>
          </a:p>
          <a:p>
            <a:pPr marL="203195" indent="0" eaLnBrk="1" hangingPunct="1">
              <a:lnSpc>
                <a:spcPct val="90000"/>
              </a:lnSpc>
              <a:buSzPct val="75000"/>
              <a:buNone/>
            </a:pPr>
            <a:r>
              <a:rPr lang="en-US" sz="2400" dirty="0">
                <a:solidFill>
                  <a:schemeClr val="accent6">
                    <a:lumMod val="50000"/>
                  </a:schemeClr>
                </a:solidFill>
                <a:ea typeface="ＭＳ Ｐゴシック" pitchFamily="-108" charset="-128"/>
                <a:cs typeface="ＭＳ Ｐゴシック" pitchFamily="-108" charset="-128"/>
              </a:rPr>
              <a:t>Begin drafting your </a:t>
            </a:r>
            <a:r>
              <a:rPr lang="en-US" sz="2400" b="1" dirty="0">
                <a:solidFill>
                  <a:schemeClr val="accent6">
                    <a:lumMod val="50000"/>
                  </a:schemeClr>
                </a:solidFill>
                <a:ea typeface="ＭＳ Ｐゴシック" pitchFamily="-108" charset="-128"/>
                <a:cs typeface="ＭＳ Ｐゴシック" pitchFamily="-108" charset="-128"/>
              </a:rPr>
              <a:t>Acknowledgements Worksheet.</a:t>
            </a:r>
          </a:p>
          <a:p>
            <a:pPr marL="203195" indent="0" eaLnBrk="1" hangingPunct="1">
              <a:lnSpc>
                <a:spcPct val="90000"/>
              </a:lnSpc>
              <a:buSzPct val="75000"/>
              <a:buNone/>
            </a:pPr>
            <a:r>
              <a:rPr lang="en-US" sz="2400" b="1" dirty="0">
                <a:solidFill>
                  <a:schemeClr val="accent6">
                    <a:lumMod val="50000"/>
                  </a:schemeClr>
                </a:solidFill>
                <a:ea typeface="ＭＳ Ｐゴシック" pitchFamily="-108" charset="-128"/>
                <a:cs typeface="ＭＳ Ｐゴシック" pitchFamily="-108" charset="-128"/>
              </a:rPr>
              <a:t> </a:t>
            </a:r>
            <a:endParaRPr lang="en-US" sz="2400" dirty="0">
              <a:solidFill>
                <a:schemeClr val="accent6">
                  <a:lumMod val="50000"/>
                </a:schemeClr>
              </a:solidFill>
              <a:ea typeface="ＭＳ Ｐゴシック" pitchFamily="-108" charset="-128"/>
              <a:cs typeface="ＭＳ Ｐゴシック" pitchFamily="-108" charset="-128"/>
            </a:endParaRPr>
          </a:p>
          <a:p>
            <a:pPr marL="203195" indent="0" eaLnBrk="1" hangingPunct="1">
              <a:lnSpc>
                <a:spcPct val="90000"/>
              </a:lnSpc>
              <a:buSzPct val="75000"/>
              <a:buNone/>
            </a:pPr>
            <a:endParaRPr lang="en-US" sz="800" b="1" dirty="0">
              <a:solidFill>
                <a:schemeClr val="accent6">
                  <a:lumMod val="50000"/>
                </a:schemeClr>
              </a:solidFill>
              <a:ea typeface="ＭＳ Ｐゴシック" pitchFamily="-108" charset="-128"/>
              <a:cs typeface="ＭＳ Ｐゴシック" pitchFamily="-108" charset="-128"/>
            </a:endParaRPr>
          </a:p>
          <a:p>
            <a:pPr marL="203195" indent="0" eaLnBrk="1" hangingPunct="1">
              <a:lnSpc>
                <a:spcPct val="90000"/>
              </a:lnSpc>
              <a:buSzPct val="75000"/>
              <a:buNone/>
            </a:pPr>
            <a:r>
              <a:rPr lang="en-US" sz="2400" dirty="0">
                <a:solidFill>
                  <a:schemeClr val="accent6">
                    <a:lumMod val="50000"/>
                  </a:schemeClr>
                </a:solidFill>
                <a:ea typeface="ＭＳ Ｐゴシック" pitchFamily="-108" charset="-128"/>
                <a:cs typeface="ＭＳ Ｐゴシック" pitchFamily="-108" charset="-128"/>
              </a:rPr>
              <a:t>Add items to your </a:t>
            </a:r>
            <a:r>
              <a:rPr lang="en-US" sz="2400" b="1" dirty="0">
                <a:solidFill>
                  <a:schemeClr val="accent6">
                    <a:lumMod val="50000"/>
                  </a:schemeClr>
                </a:solidFill>
                <a:ea typeface="ＭＳ Ｐゴシック" pitchFamily="-108" charset="-128"/>
                <a:cs typeface="ＭＳ Ｐゴシック" pitchFamily="-108" charset="-128"/>
              </a:rPr>
              <a:t>Action Plan</a:t>
            </a:r>
            <a:r>
              <a:rPr lang="en-US" sz="2400" dirty="0">
                <a:solidFill>
                  <a:schemeClr val="accent6">
                    <a:lumMod val="50000"/>
                  </a:schemeClr>
                </a:solidFill>
                <a:ea typeface="ＭＳ Ｐゴシック" pitchFamily="-108" charset="-128"/>
                <a:cs typeface="ＭＳ Ｐゴシック" pitchFamily="-108" charset="-128"/>
              </a:rPr>
              <a:t> as necessary.</a:t>
            </a:r>
          </a:p>
          <a:p>
            <a:pPr marL="203195" indent="0" eaLnBrk="1" hangingPunct="1">
              <a:lnSpc>
                <a:spcPct val="90000"/>
              </a:lnSpc>
              <a:buSzPct val="75000"/>
              <a:buNone/>
            </a:pPr>
            <a:endParaRPr lang="en-US" sz="2400" dirty="0">
              <a:solidFill>
                <a:schemeClr val="accent6">
                  <a:lumMod val="50000"/>
                </a:schemeClr>
              </a:solidFill>
              <a:ea typeface="ＭＳ Ｐゴシック" pitchFamily="-108" charset="-128"/>
              <a:cs typeface="ＭＳ Ｐゴシック" pitchFamily="-108" charset="-128"/>
            </a:endParaRPr>
          </a:p>
          <a:p>
            <a:pPr marL="203195" indent="0" eaLnBrk="1" hangingPunct="1">
              <a:lnSpc>
                <a:spcPct val="90000"/>
              </a:lnSpc>
              <a:buSzPct val="75000"/>
              <a:buNone/>
            </a:pPr>
            <a:endParaRPr lang="en-US" sz="900" dirty="0">
              <a:solidFill>
                <a:schemeClr val="accent6">
                  <a:lumMod val="50000"/>
                </a:schemeClr>
              </a:solidFill>
              <a:ea typeface="ＭＳ Ｐゴシック" pitchFamily="-108" charset="-128"/>
              <a:cs typeface="ＭＳ Ｐゴシック" pitchFamily="-108" charset="-128"/>
            </a:endParaRPr>
          </a:p>
          <a:p>
            <a:pPr marL="203195" indent="0" eaLnBrk="1" hangingPunct="1">
              <a:lnSpc>
                <a:spcPct val="90000"/>
              </a:lnSpc>
              <a:buSzPct val="75000"/>
              <a:buNone/>
            </a:pPr>
            <a:r>
              <a:rPr lang="en-US" sz="2400" dirty="0">
                <a:solidFill>
                  <a:schemeClr val="accent6">
                    <a:lumMod val="50000"/>
                  </a:schemeClr>
                </a:solidFill>
                <a:ea typeface="ＭＳ Ｐゴシック" pitchFamily="-108" charset="-128"/>
                <a:cs typeface="ＭＳ Ｐゴシック" pitchFamily="-108" charset="-128"/>
              </a:rPr>
              <a:t>Present 2-3 “</a:t>
            </a:r>
            <a:r>
              <a:rPr lang="en-US" sz="2400" b="1" dirty="0">
                <a:solidFill>
                  <a:schemeClr val="accent6">
                    <a:lumMod val="50000"/>
                  </a:schemeClr>
                </a:solidFill>
                <a:ea typeface="ＭＳ Ｐゴシック" pitchFamily="-108" charset="-128"/>
                <a:cs typeface="ＭＳ Ｐゴシック" pitchFamily="-108" charset="-128"/>
              </a:rPr>
              <a:t>big ideas</a:t>
            </a:r>
            <a:r>
              <a:rPr lang="en-US" sz="2400" dirty="0">
                <a:solidFill>
                  <a:schemeClr val="accent6">
                    <a:lumMod val="50000"/>
                  </a:schemeClr>
                </a:solidFill>
                <a:ea typeface="ＭＳ Ｐゴシック" pitchFamily="-108" charset="-128"/>
                <a:cs typeface="ＭＳ Ｐゴシック" pitchFamily="-108" charset="-128"/>
              </a:rPr>
              <a:t>” from your group (1 min. reports) </a:t>
            </a:r>
          </a:p>
          <a:p>
            <a:pPr marL="203195" indent="0">
              <a:spcAft>
                <a:spcPts val="600"/>
              </a:spcAft>
              <a:buSzPct val="7500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62186" y="199697"/>
            <a:ext cx="11017648" cy="845600"/>
          </a:xfrm>
        </p:spPr>
        <p:txBody>
          <a:bodyPr/>
          <a:lstStyle/>
          <a:p>
            <a:r>
              <a:rPr lang="en-US" sz="3600" b="1" dirty="0">
                <a:solidFill>
                  <a:schemeClr val="bg1"/>
                </a:solidFill>
              </a:rPr>
              <a:t>ACTIVITY: School-Wide Acknowledgements </a:t>
            </a:r>
            <a:endParaRPr lang="en-US" sz="3600"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5963256" y="5980548"/>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6805118" y="6157585"/>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15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aphicFrame>
        <p:nvGraphicFramePr>
          <p:cNvPr id="6" name="Table 5">
            <a:extLst>
              <a:ext uri="{FF2B5EF4-FFF2-40B4-BE49-F238E27FC236}">
                <a16:creationId xmlns:a16="http://schemas.microsoft.com/office/drawing/2014/main" id="{DAAA2C08-13BC-4D45-8952-C4AA26B195F7}"/>
              </a:ext>
            </a:extLst>
          </p:cNvPr>
          <p:cNvGraphicFramePr>
            <a:graphicFrameLocks noGrp="1"/>
          </p:cNvGraphicFramePr>
          <p:nvPr>
            <p:extLst>
              <p:ext uri="{D42A27DB-BD31-4B8C-83A1-F6EECF244321}">
                <p14:modId xmlns:p14="http://schemas.microsoft.com/office/powerpoint/2010/main" val="471452596"/>
              </p:ext>
            </p:extLst>
          </p:nvPr>
        </p:nvGraphicFramePr>
        <p:xfrm>
          <a:off x="5407955" y="872558"/>
          <a:ext cx="6229351" cy="5008503"/>
        </p:xfrm>
        <a:graphic>
          <a:graphicData uri="http://schemas.openxmlformats.org/drawingml/2006/table">
            <a:tbl>
              <a:tblPr firstRow="1" firstCol="1"/>
              <a:tblGrid>
                <a:gridCol w="2057160">
                  <a:extLst>
                    <a:ext uri="{9D8B030D-6E8A-4147-A177-3AD203B41FA5}">
                      <a16:colId xmlns:a16="http://schemas.microsoft.com/office/drawing/2014/main" val="3485666317"/>
                    </a:ext>
                  </a:extLst>
                </a:gridCol>
                <a:gridCol w="1407286">
                  <a:extLst>
                    <a:ext uri="{9D8B030D-6E8A-4147-A177-3AD203B41FA5}">
                      <a16:colId xmlns:a16="http://schemas.microsoft.com/office/drawing/2014/main" val="1617115206"/>
                    </a:ext>
                  </a:extLst>
                </a:gridCol>
                <a:gridCol w="1439056">
                  <a:extLst>
                    <a:ext uri="{9D8B030D-6E8A-4147-A177-3AD203B41FA5}">
                      <a16:colId xmlns:a16="http://schemas.microsoft.com/office/drawing/2014/main" val="2847126873"/>
                    </a:ext>
                  </a:extLst>
                </a:gridCol>
                <a:gridCol w="1325849">
                  <a:extLst>
                    <a:ext uri="{9D8B030D-6E8A-4147-A177-3AD203B41FA5}">
                      <a16:colId xmlns:a16="http://schemas.microsoft.com/office/drawing/2014/main" val="240018823"/>
                    </a:ext>
                  </a:extLst>
                </a:gridCol>
              </a:tblGrid>
              <a:tr h="217805">
                <a:tc>
                  <a:txBody>
                    <a:bodyPr/>
                    <a:lstStyle/>
                    <a:p>
                      <a:pPr marL="0" marR="0" algn="ctr">
                        <a:spcBef>
                          <a:spcPts val="0"/>
                        </a:spcBef>
                        <a:spcAft>
                          <a:spcPts val="0"/>
                        </a:spcAft>
                      </a:pPr>
                      <a:r>
                        <a:rPr lang="en-US" sz="100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E8BCD"/>
                    </a:solidFill>
                  </a:tcPr>
                </a:tc>
                <a:tc>
                  <a:txBody>
                    <a:bodyPr/>
                    <a:lstStyle/>
                    <a:p>
                      <a:pPr marL="0" marR="0" algn="ctr">
                        <a:spcBef>
                          <a:spcPts val="0"/>
                        </a:spcBef>
                        <a:spcAft>
                          <a:spcPts val="0"/>
                        </a:spcAft>
                      </a:pPr>
                      <a:r>
                        <a:rPr lang="en-US" sz="14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High-Frequency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E8BCD"/>
                    </a:solidFill>
                  </a:tcPr>
                </a:tc>
                <a:tc>
                  <a:txBody>
                    <a:bodyPr/>
                    <a:lstStyle/>
                    <a:p>
                      <a:pPr marL="0" marR="0" algn="ctr">
                        <a:spcBef>
                          <a:spcPts val="0"/>
                        </a:spcBef>
                        <a:spcAft>
                          <a:spcPts val="0"/>
                        </a:spcAft>
                      </a:pPr>
                      <a:r>
                        <a:rPr lang="en-US" sz="14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Intermittent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E8BCD"/>
                    </a:solidFill>
                  </a:tcPr>
                </a:tc>
                <a:tc>
                  <a:txBody>
                    <a:bodyPr/>
                    <a:lstStyle/>
                    <a:p>
                      <a:pPr marL="0" marR="0" algn="ctr">
                        <a:spcBef>
                          <a:spcPts val="0"/>
                        </a:spcBef>
                        <a:spcAft>
                          <a:spcPts val="0"/>
                        </a:spcAft>
                      </a:pPr>
                      <a:r>
                        <a:rPr lang="en-US" sz="14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Long-term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E8BCD"/>
                    </a:solidFill>
                  </a:tcPr>
                </a:tc>
                <a:extLst>
                  <a:ext uri="{0D108BD9-81ED-4DB2-BD59-A6C34878D82A}">
                    <a16:rowId xmlns:a16="http://schemas.microsoft.com/office/drawing/2014/main" val="870952598"/>
                  </a:ext>
                </a:extLst>
              </a:tr>
              <a:tr h="231140">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Name of Acknowledgement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77036801"/>
                  </a:ext>
                </a:extLst>
              </a:tr>
              <a:tr h="231140">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Description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61658862"/>
                  </a:ext>
                </a:extLst>
              </a:tr>
              <a:tr h="231140">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Criteria for Receipt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64568450"/>
                  </a:ext>
                </a:extLst>
              </a:tr>
              <a:tr h="231140">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Resources Needed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91122931"/>
                  </a:ext>
                </a:extLst>
              </a:tr>
              <a:tr h="231140">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Deliver by Who?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95985407"/>
                  </a:ext>
                </a:extLst>
              </a:tr>
              <a:tr h="231140">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When and Where?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39863864"/>
                  </a:ext>
                </a:extLst>
              </a:tr>
              <a:tr h="231140">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How Often?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78257890"/>
                  </a:ext>
                </a:extLst>
              </a:tr>
              <a:tr h="231140">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Staff communication:</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What? By who? When?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93992044"/>
                  </a:ext>
                </a:extLst>
              </a:tr>
              <a:tr h="231140">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How will staff be supported to implement this with fidelity?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7867063"/>
                  </a:ext>
                </a:extLst>
              </a:tr>
              <a:tr h="231140">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Goal for this practice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94216347"/>
                  </a:ext>
                </a:extLst>
              </a:tr>
              <a:tr h="231140">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How will you know if you have reached your goal?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70608232"/>
                  </a:ext>
                </a:extLst>
              </a:tr>
            </a:tbl>
          </a:graphicData>
        </a:graphic>
      </p:graphicFrame>
    </p:spTree>
    <p:extLst>
      <p:ext uri="{BB962C8B-B14F-4D97-AF65-F5344CB8AC3E}">
        <p14:creationId xmlns:p14="http://schemas.microsoft.com/office/powerpoint/2010/main" val="1150699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Shape 356"/>
        <p:cNvGrpSpPr/>
        <p:nvPr/>
      </p:nvGrpSpPr>
      <p:grpSpPr>
        <a:xfrm>
          <a:off x="0" y="0"/>
          <a:ext cx="0" cy="0"/>
          <a:chOff x="0" y="0"/>
          <a:chExt cx="0" cy="0"/>
        </a:xfrm>
      </p:grpSpPr>
      <p:sp>
        <p:nvSpPr>
          <p:cNvPr id="18" name="Title 17">
            <a:extLst>
              <a:ext uri="{FF2B5EF4-FFF2-40B4-BE49-F238E27FC236}">
                <a16:creationId xmlns:a16="http://schemas.microsoft.com/office/drawing/2014/main" id="{347B8A32-E4A6-FA4F-840D-414426A8C5A7}"/>
              </a:ext>
            </a:extLst>
          </p:cNvPr>
          <p:cNvSpPr>
            <a:spLocks noGrp="1"/>
          </p:cNvSpPr>
          <p:nvPr>
            <p:ph type="title"/>
          </p:nvPr>
        </p:nvSpPr>
        <p:spPr>
          <a:xfrm>
            <a:off x="34636" y="32242"/>
            <a:ext cx="3377651" cy="845600"/>
          </a:xfrm>
        </p:spPr>
        <p:txBody>
          <a:bodyPr/>
          <a:lstStyle/>
          <a:p>
            <a:r>
              <a:rPr lang="en" dirty="0">
                <a:solidFill>
                  <a:schemeClr val="accent6">
                    <a:lumMod val="50000"/>
                  </a:schemeClr>
                </a:solidFill>
              </a:rPr>
              <a:t>WEBSITES</a:t>
            </a:r>
            <a:endParaRPr lang="en-US" dirty="0"/>
          </a:p>
        </p:txBody>
      </p:sp>
      <p:sp>
        <p:nvSpPr>
          <p:cNvPr id="358" name="Google Shape;358;p34"/>
          <p:cNvSpPr txBox="1">
            <a:spLocks noGrp="1"/>
          </p:cNvSpPr>
          <p:nvPr>
            <p:ph type="subTitle" idx="4294967295"/>
          </p:nvPr>
        </p:nvSpPr>
        <p:spPr>
          <a:xfrm>
            <a:off x="1646237" y="4113131"/>
            <a:ext cx="1852613" cy="620713"/>
          </a:xfrm>
          <a:prstGeom prst="rect">
            <a:avLst/>
          </a:prstGeom>
          <a:noFill/>
          <a:ln>
            <a:noFill/>
          </a:ln>
        </p:spPr>
        <p:txBody>
          <a:bodyPr spcFirstLastPara="1" wrap="square" lIns="121900" tIns="121900" rIns="121900" bIns="121900" anchor="t" anchorCtr="0">
            <a:noAutofit/>
          </a:bodyPr>
          <a:lstStyle/>
          <a:p>
            <a:pPr marL="0" indent="0">
              <a:buClr>
                <a:schemeClr val="accent6">
                  <a:lumMod val="50000"/>
                </a:schemeClr>
              </a:buClr>
              <a:buSzPct val="50000"/>
              <a:buNone/>
            </a:pPr>
            <a:r>
              <a:rPr lang="en-US" sz="3600" dirty="0" err="1">
                <a:solidFill>
                  <a:schemeClr val="accent6">
                    <a:lumMod val="50000"/>
                  </a:schemeClr>
                </a:solidFill>
              </a:rPr>
              <a:t>pbis.org</a:t>
            </a:r>
            <a:endParaRPr lang="en-US" sz="3600" dirty="0">
              <a:solidFill>
                <a:schemeClr val="accent6">
                  <a:lumMod val="50000"/>
                </a:schemeClr>
              </a:solidFill>
            </a:endParaRPr>
          </a:p>
        </p:txBody>
      </p:sp>
      <p:cxnSp>
        <p:nvCxnSpPr>
          <p:cNvPr id="362" name="Google Shape;362;p34"/>
          <p:cNvCxnSpPr/>
          <p:nvPr/>
        </p:nvCxnSpPr>
        <p:spPr>
          <a:xfrm>
            <a:off x="596900" y="3251200"/>
            <a:ext cx="10820400" cy="0"/>
          </a:xfrm>
          <a:prstGeom prst="straightConnector1">
            <a:avLst/>
          </a:prstGeom>
          <a:noFill/>
          <a:ln w="9525" cap="flat" cmpd="sng">
            <a:solidFill>
              <a:schemeClr val="lt1"/>
            </a:solidFill>
            <a:prstDash val="dot"/>
            <a:round/>
            <a:headEnd type="none" w="med" len="med"/>
            <a:tailEnd type="none" w="med" len="med"/>
          </a:ln>
        </p:spPr>
      </p:cxnSp>
      <p:pic>
        <p:nvPicPr>
          <p:cNvPr id="8" name="Picture 7">
            <a:extLst>
              <a:ext uri="{FF2B5EF4-FFF2-40B4-BE49-F238E27FC236}">
                <a16:creationId xmlns:a16="http://schemas.microsoft.com/office/drawing/2014/main" id="{43E96DC9-AFE3-A14C-B1CB-B9B529D5E9BF}"/>
              </a:ext>
            </a:extLst>
          </p:cNvPr>
          <p:cNvPicPr>
            <a:picLocks noChangeAspect="1"/>
          </p:cNvPicPr>
          <p:nvPr/>
        </p:nvPicPr>
        <p:blipFill>
          <a:blip r:embed="rId3"/>
          <a:stretch>
            <a:fillRect/>
          </a:stretch>
        </p:blipFill>
        <p:spPr>
          <a:xfrm>
            <a:off x="190587" y="1017542"/>
            <a:ext cx="5422813" cy="3116371"/>
          </a:xfrm>
          <a:prstGeom prst="rect">
            <a:avLst/>
          </a:prstGeom>
          <a:ln w="12700">
            <a:solidFill>
              <a:schemeClr val="bg2"/>
            </a:solidFill>
          </a:ln>
        </p:spPr>
      </p:pic>
      <p:pic>
        <p:nvPicPr>
          <p:cNvPr id="6" name="Picture 5">
            <a:extLst>
              <a:ext uri="{FF2B5EF4-FFF2-40B4-BE49-F238E27FC236}">
                <a16:creationId xmlns:a16="http://schemas.microsoft.com/office/drawing/2014/main" id="{EB6E73FB-5359-5F47-B8D0-0FE03D7D5F98}"/>
              </a:ext>
            </a:extLst>
          </p:cNvPr>
          <p:cNvPicPr>
            <a:picLocks noChangeAspect="1"/>
          </p:cNvPicPr>
          <p:nvPr/>
        </p:nvPicPr>
        <p:blipFill rotWithShape="1">
          <a:blip r:embed="rId4"/>
          <a:srcRect b="2409"/>
          <a:stretch/>
        </p:blipFill>
        <p:spPr>
          <a:xfrm>
            <a:off x="6400800" y="2971800"/>
            <a:ext cx="5422813" cy="2688630"/>
          </a:xfrm>
          <a:prstGeom prst="rect">
            <a:avLst/>
          </a:prstGeom>
        </p:spPr>
      </p:pic>
      <p:sp>
        <p:nvSpPr>
          <p:cNvPr id="109" name="TextBox 108">
            <a:extLst>
              <a:ext uri="{FF2B5EF4-FFF2-40B4-BE49-F238E27FC236}">
                <a16:creationId xmlns:a16="http://schemas.microsoft.com/office/drawing/2014/main" id="{27AD1840-90B5-174A-9CF0-C382171CB061}"/>
              </a:ext>
            </a:extLst>
          </p:cNvPr>
          <p:cNvSpPr txBox="1"/>
          <p:nvPr/>
        </p:nvSpPr>
        <p:spPr>
          <a:xfrm>
            <a:off x="8320336" y="2124214"/>
            <a:ext cx="350327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292C73">
                  <a:lumMod val="50000"/>
                </a:srgbClr>
              </a:buClr>
              <a:buSzPct val="50000"/>
              <a:buFontTx/>
              <a:buNone/>
              <a:tabLst/>
              <a:defRPr/>
            </a:pPr>
            <a:r>
              <a:rPr kumimoji="0" lang="en-US" sz="4000" b="0" i="0" u="none" strike="noStrike" kern="1200" cap="none" spc="0" normalizeH="0" baseline="0" noProof="0" dirty="0" err="1">
                <a:ln>
                  <a:noFill/>
                </a:ln>
                <a:solidFill>
                  <a:srgbClr val="292C73">
                    <a:lumMod val="50000"/>
                  </a:srgbClr>
                </a:solidFill>
                <a:effectLst/>
                <a:uLnTx/>
                <a:uFillTx/>
                <a:latin typeface="Calibri" panose="020F0502020204030204"/>
                <a:ea typeface="ＭＳ Ｐゴシック" pitchFamily="-108" charset="-128"/>
                <a:cs typeface="+mn-cs"/>
              </a:rPr>
              <a:t>pbisapps.org</a:t>
            </a:r>
            <a:endParaRPr kumimoji="0" lang="en-US" sz="40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endParaRPr>
          </a:p>
        </p:txBody>
      </p:sp>
      <p:pic>
        <p:nvPicPr>
          <p:cNvPr id="9" name="Picture 8">
            <a:extLst>
              <a:ext uri="{FF2B5EF4-FFF2-40B4-BE49-F238E27FC236}">
                <a16:creationId xmlns:a16="http://schemas.microsoft.com/office/drawing/2014/main" id="{7E985922-B907-684A-BE07-2AA3380D75CA}"/>
              </a:ext>
            </a:extLst>
          </p:cNvPr>
          <p:cNvPicPr>
            <a:picLocks noChangeAspect="1"/>
          </p:cNvPicPr>
          <p:nvPr/>
        </p:nvPicPr>
        <p:blipFill>
          <a:blip r:embed="rId5"/>
          <a:stretch>
            <a:fillRect/>
          </a:stretch>
        </p:blipFill>
        <p:spPr>
          <a:xfrm>
            <a:off x="11277600" y="6000244"/>
            <a:ext cx="914400" cy="857756"/>
          </a:xfrm>
          <a:prstGeom prst="ellipse">
            <a:avLst/>
          </a:prstGeom>
          <a:ln w="19050">
            <a:solidFill>
              <a:schemeClr val="accent2">
                <a:lumMod val="50000"/>
              </a:schemeClr>
            </a:solid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22667" y="323945"/>
            <a:ext cx="11746666" cy="845600"/>
          </a:xfrm>
        </p:spPr>
        <p:txBody>
          <a:bodyPr/>
          <a:lstStyle/>
          <a:p>
            <a:r>
              <a:rPr lang="en-US" sz="3600" b="1" dirty="0"/>
              <a:t>WHOLE GROUP DEBRIEF:</a:t>
            </a:r>
            <a:br>
              <a:rPr lang="en-US" sz="3600" b="1" dirty="0"/>
            </a:br>
            <a:r>
              <a:rPr lang="en-US" sz="3600" b="1" dirty="0"/>
              <a:t>Schoolwide Acknowledgements Discussion</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785911" y="2213234"/>
            <a:ext cx="8620178" cy="2721416"/>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1-2 highlights from your team discussion.</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additional support do you need to develop a school-wide continuum of acknowledgement?</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32519622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85726" y="2362357"/>
            <a:ext cx="7162723" cy="3365200"/>
          </a:xfrm>
        </p:spPr>
        <p:txBody>
          <a:bodyPr/>
          <a:lstStyle/>
          <a:p>
            <a:r>
              <a:rPr lang="en-US" dirty="0">
                <a:solidFill>
                  <a:schemeClr val="accent6">
                    <a:lumMod val="50000"/>
                  </a:schemeClr>
                </a:solidFill>
              </a:rPr>
              <a:t>Lunch</a:t>
            </a:r>
            <a:br>
              <a:rPr lang="en-US" dirty="0">
                <a:solidFill>
                  <a:schemeClr val="accent6">
                    <a:lumMod val="50000"/>
                  </a:schemeClr>
                </a:solidFill>
              </a:rPr>
            </a:br>
            <a:endParaRPr lang="en-US" dirty="0">
              <a:solidFill>
                <a:schemeClr val="accent6">
                  <a:lumMod val="50000"/>
                </a:schemeClr>
              </a:solidFill>
            </a:endParaRPr>
          </a:p>
        </p:txBody>
      </p:sp>
    </p:spTree>
    <p:extLst>
      <p:ext uri="{BB962C8B-B14F-4D97-AF65-F5344CB8AC3E}">
        <p14:creationId xmlns:p14="http://schemas.microsoft.com/office/powerpoint/2010/main" val="35749113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85726" y="2362357"/>
            <a:ext cx="7162723" cy="3365200"/>
          </a:xfrm>
        </p:spPr>
        <p:txBody>
          <a:bodyPr/>
          <a:lstStyle/>
          <a:p>
            <a:r>
              <a:rPr lang="en-US" dirty="0">
                <a:solidFill>
                  <a:schemeClr val="accent6">
                    <a:lumMod val="50000"/>
                  </a:schemeClr>
                </a:solidFill>
              </a:rPr>
              <a:t>Quick </a:t>
            </a:r>
            <a:br>
              <a:rPr lang="en-US" dirty="0">
                <a:solidFill>
                  <a:schemeClr val="accent6">
                    <a:lumMod val="50000"/>
                  </a:schemeClr>
                </a:solidFill>
              </a:rPr>
            </a:br>
            <a:r>
              <a:rPr lang="en-US" dirty="0">
                <a:solidFill>
                  <a:schemeClr val="accent6">
                    <a:lumMod val="50000"/>
                  </a:schemeClr>
                </a:solidFill>
              </a:rPr>
              <a:t>Review</a:t>
            </a:r>
            <a:br>
              <a:rPr lang="en-US" dirty="0">
                <a:solidFill>
                  <a:schemeClr val="accent6">
                    <a:lumMod val="50000"/>
                  </a:schemeClr>
                </a:solidFill>
              </a:rPr>
            </a:br>
            <a:endParaRPr lang="en-US" dirty="0">
              <a:solidFill>
                <a:schemeClr val="accent6">
                  <a:lumMod val="50000"/>
                </a:schemeClr>
              </a:solidFill>
            </a:endParaRPr>
          </a:p>
        </p:txBody>
      </p:sp>
    </p:spTree>
    <p:extLst>
      <p:ext uri="{BB962C8B-B14F-4D97-AF65-F5344CB8AC3E}">
        <p14:creationId xmlns:p14="http://schemas.microsoft.com/office/powerpoint/2010/main" val="36790590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22"/>
        <p:cNvGrpSpPr/>
        <p:nvPr/>
      </p:nvGrpSpPr>
      <p:grpSpPr>
        <a:xfrm>
          <a:off x="0" y="0"/>
          <a:ext cx="0" cy="0"/>
          <a:chOff x="0" y="0"/>
          <a:chExt cx="0" cy="0"/>
        </a:xfrm>
      </p:grpSpPr>
      <p:grpSp>
        <p:nvGrpSpPr>
          <p:cNvPr id="12" name="Group 11">
            <a:extLst>
              <a:ext uri="{FF2B5EF4-FFF2-40B4-BE49-F238E27FC236}">
                <a16:creationId xmlns:a16="http://schemas.microsoft.com/office/drawing/2014/main" id="{6DBF3172-F27C-724E-A60B-C56D12DAAFAA}"/>
              </a:ext>
            </a:extLst>
          </p:cNvPr>
          <p:cNvGrpSpPr/>
          <p:nvPr/>
        </p:nvGrpSpPr>
        <p:grpSpPr>
          <a:xfrm>
            <a:off x="208474" y="851286"/>
            <a:ext cx="5670331" cy="5612524"/>
            <a:chOff x="921619" y="915429"/>
            <a:chExt cx="3268589" cy="3688266"/>
          </a:xfrm>
        </p:grpSpPr>
        <p:sp>
          <p:nvSpPr>
            <p:cNvPr id="13" name="Rectangle: Rounded Corners 120" descr="Badge 1">
              <a:extLst>
                <a:ext uri="{FF2B5EF4-FFF2-40B4-BE49-F238E27FC236}">
                  <a16:creationId xmlns:a16="http://schemas.microsoft.com/office/drawing/2014/main" id="{F087343F-F782-394E-81B0-08D9288E6CF7}"/>
                </a:ext>
              </a:extLst>
            </p:cNvPr>
            <p:cNvSpPr/>
            <p:nvPr/>
          </p:nvSpPr>
          <p:spPr>
            <a:xfrm>
              <a:off x="921619" y="915429"/>
              <a:ext cx="673041" cy="673041"/>
            </a:xfrm>
            <a:prstGeom prst="roundRect">
              <a:avLst>
                <a:gd name="adj" fmla="val 16670"/>
              </a:avLst>
            </a:prstGeom>
            <a:solidFill>
              <a:schemeClr val="bg1"/>
            </a:solidFill>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14" name="Freeform: Shape 121">
              <a:extLst>
                <a:ext uri="{FF2B5EF4-FFF2-40B4-BE49-F238E27FC236}">
                  <a16:creationId xmlns:a16="http://schemas.microsoft.com/office/drawing/2014/main" id="{99C7A454-3134-3448-8030-D2D14593BDDF}"/>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bg1"/>
            </a:solidFill>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19" y="1669235"/>
              <a:ext cx="673041" cy="673041"/>
            </a:xfrm>
            <a:prstGeom prst="roundRect">
              <a:avLst>
                <a:gd name="adj" fmla="val 16670"/>
              </a:avLst>
            </a:prstGeom>
            <a:solidFill>
              <a:schemeClr val="bg1"/>
            </a:solidFill>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bg1"/>
            </a:solidFill>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19" y="2423041"/>
              <a:ext cx="673041" cy="673041"/>
            </a:xfrm>
            <a:prstGeom prst="roundRect">
              <a:avLst>
                <a:gd name="adj" fmla="val 16670"/>
              </a:avLst>
            </a:prstGeom>
            <a:solidFill>
              <a:schemeClr val="bg1"/>
            </a:solidFill>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bg1"/>
            </a:solidFill>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19" y="3176847"/>
              <a:ext cx="673041" cy="673041"/>
            </a:xfrm>
            <a:prstGeom prst="roundRect">
              <a:avLst>
                <a:gd name="adj" fmla="val 16670"/>
              </a:avLst>
            </a:prstGeom>
            <a:solidFill>
              <a:schemeClr val="bg1"/>
            </a:solidFill>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bg1"/>
            </a:solidFill>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19" y="3930654"/>
              <a:ext cx="673041" cy="673041"/>
            </a:xfrm>
            <a:prstGeom prst="roundRect">
              <a:avLst>
                <a:gd name="adj" fmla="val 16670"/>
              </a:avLst>
            </a:prstGeom>
            <a:solidFill>
              <a:schemeClr val="bg1"/>
            </a:solidFill>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bg1"/>
            </a:solidFill>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6090609" y="788915"/>
            <a:ext cx="5892917" cy="5612524"/>
            <a:chOff x="4968982" y="1003563"/>
            <a:chExt cx="3744982"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003563"/>
              <a:ext cx="673041" cy="673041"/>
            </a:xfrm>
            <a:prstGeom prst="roundRect">
              <a:avLst>
                <a:gd name="adj" fmla="val 16670"/>
              </a:avLst>
            </a:prstGeom>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strengthen demonstrations of expectations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757369"/>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discourage violations of expectations</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511175"/>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264981"/>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68982" y="4018788"/>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208474" y="22022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pic>
        <p:nvPicPr>
          <p:cNvPr id="36" name="Picture 35">
            <a:extLst>
              <a:ext uri="{FF2B5EF4-FFF2-40B4-BE49-F238E27FC236}">
                <a16:creationId xmlns:a16="http://schemas.microsoft.com/office/drawing/2014/main" id="{A62879D3-AF83-0A44-9947-DFF16A3D862F}"/>
              </a:ext>
            </a:extLst>
          </p:cNvPr>
          <p:cNvPicPr>
            <a:picLocks noChangeAspect="1"/>
          </p:cNvPicPr>
          <p:nvPr/>
        </p:nvPicPr>
        <p:blipFill>
          <a:blip r:embed="rId3"/>
          <a:stretch>
            <a:fillRect/>
          </a:stretch>
        </p:blipFill>
        <p:spPr>
          <a:xfrm>
            <a:off x="11276934" y="6069085"/>
            <a:ext cx="879446" cy="788915"/>
          </a:xfrm>
          <a:prstGeom prst="ellipse">
            <a:avLst/>
          </a:prstGeom>
          <a:ln w="19050">
            <a:solidFill>
              <a:schemeClr val="accent2">
                <a:lumMod val="50000"/>
              </a:schemeClr>
            </a:solidFill>
          </a:ln>
        </p:spPr>
      </p:pic>
    </p:spTree>
    <p:extLst>
      <p:ext uri="{BB962C8B-B14F-4D97-AF65-F5344CB8AC3E}">
        <p14:creationId xmlns:p14="http://schemas.microsoft.com/office/powerpoint/2010/main" val="130495978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86"/>
        <p:cNvGrpSpPr/>
        <p:nvPr/>
      </p:nvGrpSpPr>
      <p:grpSpPr>
        <a:xfrm>
          <a:off x="0" y="0"/>
          <a:ext cx="0" cy="0"/>
          <a:chOff x="0" y="0"/>
          <a:chExt cx="0" cy="0"/>
        </a:xfrm>
      </p:grpSpPr>
      <p:sp>
        <p:nvSpPr>
          <p:cNvPr id="9" name="Title 2">
            <a:extLst>
              <a:ext uri="{FF2B5EF4-FFF2-40B4-BE49-F238E27FC236}">
                <a16:creationId xmlns:a16="http://schemas.microsoft.com/office/drawing/2014/main" id="{0637D3FF-8971-2A41-A889-BCC63868D394}"/>
              </a:ext>
            </a:extLst>
          </p:cNvPr>
          <p:cNvSpPr>
            <a:spLocks noGrp="1"/>
          </p:cNvSpPr>
          <p:nvPr>
            <p:ph type="title"/>
          </p:nvPr>
        </p:nvSpPr>
        <p:spPr>
          <a:xfrm>
            <a:off x="262663" y="214691"/>
            <a:ext cx="10820495" cy="634200"/>
          </a:xfrm>
        </p:spPr>
        <p:txBody>
          <a:bodyPr/>
          <a:lstStyle/>
          <a:p>
            <a:r>
              <a:rPr lang="en-US" sz="4400" dirty="0"/>
              <a:t>Identify and Teach Class-wide Expectations</a:t>
            </a:r>
          </a:p>
        </p:txBody>
      </p:sp>
      <p:pic>
        <p:nvPicPr>
          <p:cNvPr id="4" name="Picture 3">
            <a:extLst>
              <a:ext uri="{FF2B5EF4-FFF2-40B4-BE49-F238E27FC236}">
                <a16:creationId xmlns:a16="http://schemas.microsoft.com/office/drawing/2014/main" id="{013B3DB8-64DF-E34F-A5B8-CD98238D4E13}"/>
              </a:ext>
            </a:extLst>
          </p:cNvPr>
          <p:cNvPicPr>
            <a:picLocks noChangeAspect="1"/>
          </p:cNvPicPr>
          <p:nvPr/>
        </p:nvPicPr>
        <p:blipFill>
          <a:blip r:embed="rId3"/>
          <a:stretch>
            <a:fillRect/>
          </a:stretch>
        </p:blipFill>
        <p:spPr>
          <a:xfrm>
            <a:off x="584576" y="1119350"/>
            <a:ext cx="5920119" cy="3709941"/>
          </a:xfrm>
          <a:prstGeom prst="rect">
            <a:avLst/>
          </a:prstGeom>
        </p:spPr>
      </p:pic>
      <p:pic>
        <p:nvPicPr>
          <p:cNvPr id="10" name="Picture 9">
            <a:extLst>
              <a:ext uri="{FF2B5EF4-FFF2-40B4-BE49-F238E27FC236}">
                <a16:creationId xmlns:a16="http://schemas.microsoft.com/office/drawing/2014/main" id="{62515ECF-9775-D549-A4B0-5F50A5F87D36}"/>
              </a:ext>
            </a:extLst>
          </p:cNvPr>
          <p:cNvPicPr>
            <a:picLocks noChangeAspect="1"/>
          </p:cNvPicPr>
          <p:nvPr/>
        </p:nvPicPr>
        <p:blipFill>
          <a:blip r:embed="rId4"/>
          <a:stretch>
            <a:fillRect/>
          </a:stretch>
        </p:blipFill>
        <p:spPr>
          <a:xfrm>
            <a:off x="6788475" y="2065284"/>
            <a:ext cx="5214092" cy="4202540"/>
          </a:xfrm>
          <a:prstGeom prst="ellipse">
            <a:avLst/>
          </a:prstGeom>
        </p:spPr>
      </p:pic>
      <p:pic>
        <p:nvPicPr>
          <p:cNvPr id="11" name="Picture 10">
            <a:extLst>
              <a:ext uri="{FF2B5EF4-FFF2-40B4-BE49-F238E27FC236}">
                <a16:creationId xmlns:a16="http://schemas.microsoft.com/office/drawing/2014/main" id="{EB6605CC-C7E4-B04E-9E93-9B80E900F909}"/>
              </a:ext>
            </a:extLst>
          </p:cNvPr>
          <p:cNvPicPr>
            <a:picLocks noChangeAspect="1"/>
          </p:cNvPicPr>
          <p:nvPr/>
        </p:nvPicPr>
        <p:blipFill>
          <a:blip r:embed="rId5"/>
          <a:stretch>
            <a:fillRect/>
          </a:stretch>
        </p:blipFill>
        <p:spPr>
          <a:xfrm>
            <a:off x="11276934" y="6069085"/>
            <a:ext cx="879446" cy="788915"/>
          </a:xfrm>
          <a:prstGeom prst="ellipse">
            <a:avLst/>
          </a:prstGeom>
          <a:ln w="19050">
            <a:solidFill>
              <a:schemeClr val="accent2">
                <a:lumMod val="50000"/>
              </a:schemeClr>
            </a:solidFill>
          </a:ln>
        </p:spPr>
      </p:pic>
    </p:spTree>
    <p:extLst>
      <p:ext uri="{BB962C8B-B14F-4D97-AF65-F5344CB8AC3E}">
        <p14:creationId xmlns:p14="http://schemas.microsoft.com/office/powerpoint/2010/main" val="195641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5580" y="105044"/>
            <a:ext cx="10429875" cy="844550"/>
          </a:xfrm>
        </p:spPr>
        <p:txBody>
          <a:bodyPr/>
          <a:lstStyle/>
          <a:p>
            <a:pPr algn="l"/>
            <a:r>
              <a:rPr lang="en-US" sz="3600" b="1" dirty="0">
                <a:solidFill>
                  <a:schemeClr val="accent6">
                    <a:lumMod val="50000"/>
                  </a:schemeClr>
                </a:solidFill>
                <a:latin typeface="+mn-lt"/>
              </a:rPr>
              <a:t>Supporting and Responding to Students’ SEB Needs </a:t>
            </a:r>
            <a:br>
              <a:rPr lang="en-US" sz="3600" b="1" dirty="0">
                <a:solidFill>
                  <a:schemeClr val="accent6">
                    <a:lumMod val="50000"/>
                  </a:schemeClr>
                </a:solidFill>
                <a:latin typeface="+mn-lt"/>
              </a:rPr>
            </a:br>
            <a:endParaRPr lang="en-US" sz="3600" b="1" dirty="0">
              <a:solidFill>
                <a:schemeClr val="accent6">
                  <a:lumMod val="50000"/>
                </a:schemeClr>
              </a:solidFill>
              <a:latin typeface="+mn-lt"/>
            </a:endParaRPr>
          </a:p>
        </p:txBody>
      </p:sp>
      <p:graphicFrame>
        <p:nvGraphicFramePr>
          <p:cNvPr id="69" name="Diagram 68">
            <a:extLst>
              <a:ext uri="{FF2B5EF4-FFF2-40B4-BE49-F238E27FC236}">
                <a16:creationId xmlns:a16="http://schemas.microsoft.com/office/drawing/2014/main" id="{1E4A54C1-8562-D747-92CB-47F4F22B4D5D}"/>
              </a:ext>
            </a:extLst>
          </p:cNvPr>
          <p:cNvGraphicFramePr/>
          <p:nvPr/>
        </p:nvGraphicFramePr>
        <p:xfrm>
          <a:off x="167639" y="875417"/>
          <a:ext cx="11783356"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Arrow 2">
            <a:extLst>
              <a:ext uri="{FF2B5EF4-FFF2-40B4-BE49-F238E27FC236}">
                <a16:creationId xmlns:a16="http://schemas.microsoft.com/office/drawing/2014/main" id="{AD17F7C9-5BFD-CF41-ABBA-62DF5039F512}"/>
              </a:ext>
            </a:extLst>
          </p:cNvPr>
          <p:cNvSpPr/>
          <p:nvPr/>
        </p:nvSpPr>
        <p:spPr>
          <a:xfrm>
            <a:off x="2593145" y="1600292"/>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Right Arrow 12">
            <a:extLst>
              <a:ext uri="{FF2B5EF4-FFF2-40B4-BE49-F238E27FC236}">
                <a16:creationId xmlns:a16="http://schemas.microsoft.com/office/drawing/2014/main" id="{3C5A159A-766F-2D47-A5D1-132370A7769D}"/>
              </a:ext>
            </a:extLst>
          </p:cNvPr>
          <p:cNvSpPr/>
          <p:nvPr/>
        </p:nvSpPr>
        <p:spPr>
          <a:xfrm>
            <a:off x="5465886" y="1527224"/>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4" name="Right Arrow 13">
            <a:extLst>
              <a:ext uri="{FF2B5EF4-FFF2-40B4-BE49-F238E27FC236}">
                <a16:creationId xmlns:a16="http://schemas.microsoft.com/office/drawing/2014/main" id="{0E9B0C44-D2D0-264F-86C3-D9F22B78E745}"/>
              </a:ext>
            </a:extLst>
          </p:cNvPr>
          <p:cNvSpPr/>
          <p:nvPr/>
        </p:nvSpPr>
        <p:spPr>
          <a:xfrm>
            <a:off x="8690738" y="1561610"/>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CA3722AA-4C16-E148-8298-F4CAFD22A2BB}"/>
              </a:ext>
            </a:extLst>
          </p:cNvPr>
          <p:cNvPicPr>
            <a:picLocks noChangeAspect="1"/>
          </p:cNvPicPr>
          <p:nvPr/>
        </p:nvPicPr>
        <p:blipFill>
          <a:blip r:embed="rId8"/>
          <a:stretch>
            <a:fillRect/>
          </a:stretch>
        </p:blipFill>
        <p:spPr>
          <a:xfrm>
            <a:off x="11613964" y="6253327"/>
            <a:ext cx="674061" cy="604673"/>
          </a:xfrm>
          <a:prstGeom prst="ellipse">
            <a:avLst/>
          </a:prstGeom>
          <a:ln w="19050">
            <a:solidFill>
              <a:schemeClr val="accent2">
                <a:lumMod val="50000"/>
              </a:schemeClr>
            </a:solidFill>
          </a:ln>
        </p:spPr>
      </p:pic>
    </p:spTree>
    <p:extLst>
      <p:ext uri="{BB962C8B-B14F-4D97-AF65-F5344CB8AC3E}">
        <p14:creationId xmlns:p14="http://schemas.microsoft.com/office/powerpoint/2010/main" val="23807548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2A8A5C58-45BE-4A4D-9CDE-679137BE3804}"/>
              </a:ext>
            </a:extLst>
          </p:cNvPr>
          <p:cNvGraphicFramePr/>
          <p:nvPr/>
        </p:nvGraphicFramePr>
        <p:xfrm>
          <a:off x="167639" y="707886"/>
          <a:ext cx="5928361"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Arrow 2">
            <a:extLst>
              <a:ext uri="{FF2B5EF4-FFF2-40B4-BE49-F238E27FC236}">
                <a16:creationId xmlns:a16="http://schemas.microsoft.com/office/drawing/2014/main" id="{AD17F7C9-5BFD-CF41-ABBA-62DF5039F512}"/>
              </a:ext>
            </a:extLst>
          </p:cNvPr>
          <p:cNvSpPr/>
          <p:nvPr/>
        </p:nvSpPr>
        <p:spPr>
          <a:xfrm>
            <a:off x="2843740" y="1588066"/>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5BD7D9C1-75A2-024A-9020-40054BF22C29}"/>
              </a:ext>
            </a:extLst>
          </p:cNvPr>
          <p:cNvSpPr txBox="1"/>
          <p:nvPr/>
        </p:nvSpPr>
        <p:spPr>
          <a:xfrm>
            <a:off x="167639" y="0"/>
            <a:ext cx="3338093" cy="707886"/>
          </a:xfrm>
          <a:prstGeom prst="rect">
            <a:avLst/>
          </a:prstGeom>
          <a:noFill/>
        </p:spPr>
        <p:txBody>
          <a:bodyPr wrap="none" rtlCol="0">
            <a:spAutoFit/>
          </a:bodyPr>
          <a:lstStyle/>
          <a:p>
            <a:r>
              <a:rPr lang="en-US" sz="4000" b="1" dirty="0"/>
              <a:t>3 Key Practices</a:t>
            </a:r>
          </a:p>
        </p:txBody>
      </p:sp>
      <p:sp>
        <p:nvSpPr>
          <p:cNvPr id="6" name="TextBox 5">
            <a:extLst>
              <a:ext uri="{FF2B5EF4-FFF2-40B4-BE49-F238E27FC236}">
                <a16:creationId xmlns:a16="http://schemas.microsoft.com/office/drawing/2014/main" id="{CD0BEC2A-0061-6040-84D6-754E02AC3085}"/>
              </a:ext>
            </a:extLst>
          </p:cNvPr>
          <p:cNvSpPr txBox="1"/>
          <p:nvPr/>
        </p:nvSpPr>
        <p:spPr>
          <a:xfrm>
            <a:off x="6413043" y="2125542"/>
            <a:ext cx="5611318" cy="2939266"/>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marL="514350" indent="-514350">
              <a:buFont typeface="+mj-lt"/>
              <a:buAutoNum type="arabicPeriod"/>
            </a:pPr>
            <a:endParaRPr lang="en-US" sz="2800" dirty="0"/>
          </a:p>
          <a:p>
            <a:pPr marL="514350" indent="-514350">
              <a:spcAft>
                <a:spcPts val="1800"/>
              </a:spcAft>
              <a:buFont typeface="+mj-lt"/>
              <a:buAutoNum type="arabicPeriod"/>
            </a:pPr>
            <a:r>
              <a:rPr lang="en-US" sz="2800" dirty="0"/>
              <a:t>Positive Greetings at the Door</a:t>
            </a:r>
          </a:p>
          <a:p>
            <a:pPr marL="514350" indent="-514350">
              <a:spcAft>
                <a:spcPts val="1800"/>
              </a:spcAft>
              <a:buFont typeface="+mj-lt"/>
              <a:buAutoNum type="arabicPeriod"/>
            </a:pPr>
            <a:r>
              <a:rPr lang="en-US" sz="2800" dirty="0"/>
              <a:t>Active Engagement</a:t>
            </a:r>
          </a:p>
          <a:p>
            <a:pPr marL="514350" indent="-514350">
              <a:spcAft>
                <a:spcPts val="1800"/>
              </a:spcAft>
              <a:buFont typeface="+mj-lt"/>
              <a:buAutoNum type="arabicPeriod"/>
            </a:pPr>
            <a:r>
              <a:rPr lang="en-US" sz="2800" dirty="0"/>
              <a:t>Specific Feedback ( </a:t>
            </a:r>
            <a:r>
              <a:rPr lang="en-US" sz="2800" u="sng" dirty="0"/>
              <a:t>&gt;</a:t>
            </a:r>
            <a:r>
              <a:rPr lang="en-US" sz="2800" dirty="0"/>
              <a:t>5</a:t>
            </a:r>
            <a:r>
              <a:rPr lang="en-US" sz="2800" baseline="30000" dirty="0"/>
              <a:t>+</a:t>
            </a:r>
            <a:r>
              <a:rPr lang="en-US" sz="2800" dirty="0"/>
              <a:t> : 1</a:t>
            </a:r>
            <a:r>
              <a:rPr lang="en-US" sz="2800" baseline="30000" dirty="0"/>
              <a:t>-</a:t>
            </a:r>
            <a:r>
              <a:rPr lang="en-US" sz="2800" dirty="0"/>
              <a:t> Ratio)</a:t>
            </a:r>
          </a:p>
          <a:p>
            <a:pPr marL="514350" indent="-514350">
              <a:buFont typeface="+mj-lt"/>
              <a:buAutoNum type="arabicPeriod"/>
            </a:pPr>
            <a:endParaRPr lang="en-US" sz="2800" dirty="0"/>
          </a:p>
        </p:txBody>
      </p:sp>
      <p:pic>
        <p:nvPicPr>
          <p:cNvPr id="7" name="Picture 6">
            <a:extLst>
              <a:ext uri="{FF2B5EF4-FFF2-40B4-BE49-F238E27FC236}">
                <a16:creationId xmlns:a16="http://schemas.microsoft.com/office/drawing/2014/main" id="{66E6A0E1-27D3-9C45-8C70-689BE9674AA5}"/>
              </a:ext>
            </a:extLst>
          </p:cNvPr>
          <p:cNvPicPr>
            <a:picLocks noChangeAspect="1"/>
          </p:cNvPicPr>
          <p:nvPr/>
        </p:nvPicPr>
        <p:blipFill>
          <a:blip r:embed="rId8"/>
          <a:stretch>
            <a:fillRect/>
          </a:stretch>
        </p:blipFill>
        <p:spPr>
          <a:xfrm>
            <a:off x="11276934" y="6069085"/>
            <a:ext cx="879446" cy="788915"/>
          </a:xfrm>
          <a:prstGeom prst="ellipse">
            <a:avLst/>
          </a:prstGeom>
          <a:ln w="19050">
            <a:solidFill>
              <a:schemeClr val="accent2">
                <a:lumMod val="50000"/>
              </a:schemeClr>
            </a:solidFill>
          </a:ln>
        </p:spPr>
      </p:pic>
    </p:spTree>
    <p:extLst>
      <p:ext uri="{BB962C8B-B14F-4D97-AF65-F5344CB8AC3E}">
        <p14:creationId xmlns:p14="http://schemas.microsoft.com/office/powerpoint/2010/main" val="28881852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mn-ea"/>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mn-ea"/>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6DBF3172-F27C-724E-A60B-C56D12DAAFAA}"/>
              </a:ext>
            </a:extLst>
          </p:cNvPr>
          <p:cNvGrpSpPr/>
          <p:nvPr/>
        </p:nvGrpSpPr>
        <p:grpSpPr>
          <a:xfrm>
            <a:off x="194550" y="767798"/>
            <a:ext cx="5670331" cy="5612524"/>
            <a:chOff x="921619" y="915429"/>
            <a:chExt cx="3268589" cy="3688266"/>
          </a:xfrm>
        </p:grpSpPr>
        <p:sp>
          <p:nvSpPr>
            <p:cNvPr id="13" name="Rectangle: Rounded Corners 120" descr="Badge 1">
              <a:extLst>
                <a:ext uri="{FF2B5EF4-FFF2-40B4-BE49-F238E27FC236}">
                  <a16:creationId xmlns:a16="http://schemas.microsoft.com/office/drawing/2014/main" id="{F087343F-F782-394E-81B0-08D9288E6CF7}"/>
                </a:ext>
              </a:extLst>
            </p:cNvPr>
            <p:cNvSpPr/>
            <p:nvPr/>
          </p:nvSpPr>
          <p:spPr>
            <a:xfrm>
              <a:off x="921619" y="91542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14" name="Freeform: Shape 121">
              <a:extLst>
                <a:ext uri="{FF2B5EF4-FFF2-40B4-BE49-F238E27FC236}">
                  <a16:creationId xmlns:a16="http://schemas.microsoft.com/office/drawing/2014/main" id="{99C7A454-3134-3448-8030-D2D14593BDDF}"/>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6035211" y="767797"/>
            <a:ext cx="5892917" cy="5612524"/>
            <a:chOff x="4968982" y="1003563"/>
            <a:chExt cx="3744982"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003563"/>
              <a:ext cx="673041" cy="673041"/>
            </a:xfrm>
            <a:prstGeom prst="roundRect">
              <a:avLst>
                <a:gd name="adj" fmla="val 16670"/>
              </a:avLst>
            </a:prstGeom>
            <a:solidFill>
              <a:schemeClr val="accent2">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strengthen demonstrations of expectations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discourage violations of expectations</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effectLst/>
                <a:uLnTx/>
                <a:uFillTx/>
                <a:latin typeface="Poppins Medium" panose="020B0604020202020204" charset="0"/>
                <a:ea typeface="+mn-ea"/>
                <a:cs typeface="Poppins Medium" panose="020B0604020202020204" charset="0"/>
                <a:sym typeface="Arial"/>
              </a:rPr>
              <a:t>GETTING STARTED WITH </a:t>
            </a:r>
            <a:r>
              <a:rPr kumimoji="0" lang="en-US" sz="3600" b="1" i="0" u="none" strike="noStrike" kern="1200" cap="none" spc="0" normalizeH="0" baseline="0" noProof="0" dirty="0">
                <a:ln>
                  <a:noFill/>
                </a:ln>
                <a:effectLst/>
                <a:uLnTx/>
                <a:uFillTx/>
                <a:latin typeface="Poppins Medium" panose="020B0604020202020204" charset="0"/>
                <a:ea typeface="+mn-ea"/>
                <a:cs typeface="Poppins Medium" panose="020B0604020202020204" charset="0"/>
                <a:sym typeface="Arial"/>
              </a:rPr>
              <a:t>PBIS</a:t>
            </a:r>
          </a:p>
        </p:txBody>
      </p:sp>
      <p:pic>
        <p:nvPicPr>
          <p:cNvPr id="34" name="Picture 33">
            <a:extLst>
              <a:ext uri="{FF2B5EF4-FFF2-40B4-BE49-F238E27FC236}">
                <a16:creationId xmlns:a16="http://schemas.microsoft.com/office/drawing/2014/main" id="{EBE1FBF2-C3FC-5042-9DD4-3598437EA187}"/>
              </a:ext>
            </a:extLst>
          </p:cNvPr>
          <p:cNvPicPr>
            <a:picLocks noChangeAspect="1"/>
          </p:cNvPicPr>
          <p:nvPr/>
        </p:nvPicPr>
        <p:blipFill rotWithShape="1">
          <a:blip r:embed="rId3"/>
          <a:srcRect l="15298" t="6738" r="15999" b="17357"/>
          <a:stretch/>
        </p:blipFill>
        <p:spPr>
          <a:xfrm>
            <a:off x="11282394" y="6042013"/>
            <a:ext cx="824271" cy="814618"/>
          </a:xfrm>
          <a:prstGeom prst="ellipse">
            <a:avLst/>
          </a:prstGeom>
          <a:ln w="19050">
            <a:solidFill>
              <a:schemeClr val="accent2">
                <a:lumMod val="50000"/>
              </a:schemeClr>
            </a:solid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C1D4896-0331-A54D-B529-3B7C5981BCBF}"/>
              </a:ext>
            </a:extLst>
          </p:cNvPr>
          <p:cNvGraphicFramePr/>
          <p:nvPr/>
        </p:nvGraphicFramePr>
        <p:xfrm>
          <a:off x="317291" y="1289154"/>
          <a:ext cx="11557417" cy="5441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8748126-BDBA-1A44-8EFC-8A42C7A821C9}"/>
              </a:ext>
            </a:extLst>
          </p:cNvPr>
          <p:cNvSpPr txBox="1"/>
          <p:nvPr/>
        </p:nvSpPr>
        <p:spPr>
          <a:xfrm>
            <a:off x="317291" y="284813"/>
            <a:ext cx="5660011" cy="646331"/>
          </a:xfrm>
          <a:prstGeom prst="rect">
            <a:avLst/>
          </a:prstGeom>
          <a:noFill/>
        </p:spPr>
        <p:txBody>
          <a:bodyPr wrap="none" rtlCol="0">
            <a:spAutoFit/>
          </a:bodyPr>
          <a:lstStyle/>
          <a:p>
            <a:r>
              <a:rPr lang="en-US" sz="3600" b="1" dirty="0"/>
              <a:t>Types of Acknowledgements</a:t>
            </a:r>
          </a:p>
        </p:txBody>
      </p:sp>
      <p:pic>
        <p:nvPicPr>
          <p:cNvPr id="5" name="Picture 4">
            <a:extLst>
              <a:ext uri="{FF2B5EF4-FFF2-40B4-BE49-F238E27FC236}">
                <a16:creationId xmlns:a16="http://schemas.microsoft.com/office/drawing/2014/main" id="{E570D545-F1A8-324D-9C9F-2326CB231110}"/>
              </a:ext>
            </a:extLst>
          </p:cNvPr>
          <p:cNvPicPr>
            <a:picLocks noChangeAspect="1"/>
          </p:cNvPicPr>
          <p:nvPr/>
        </p:nvPicPr>
        <p:blipFill>
          <a:blip r:embed="rId8"/>
          <a:stretch>
            <a:fillRect/>
          </a:stretch>
        </p:blipFill>
        <p:spPr>
          <a:xfrm>
            <a:off x="11276934" y="6069085"/>
            <a:ext cx="879446" cy="788915"/>
          </a:xfrm>
          <a:prstGeom prst="ellipse">
            <a:avLst/>
          </a:prstGeom>
          <a:ln w="19050">
            <a:solidFill>
              <a:schemeClr val="accent2">
                <a:lumMod val="50000"/>
              </a:schemeClr>
            </a:solidFill>
          </a:ln>
        </p:spPr>
      </p:pic>
    </p:spTree>
    <p:extLst>
      <p:ext uri="{BB962C8B-B14F-4D97-AF65-F5344CB8AC3E}">
        <p14:creationId xmlns:p14="http://schemas.microsoft.com/office/powerpoint/2010/main" val="119652682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a:ea typeface="+mn-ea"/>
                <a:cs typeface="+mn-cs"/>
              </a:rPr>
              <a:t>Team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a:ea typeface="+mn-ea"/>
                <a:cs typeface="+mn-cs"/>
              </a:rPr>
              <a:t>Action Planning Time</a:t>
            </a:r>
          </a:p>
        </p:txBody>
      </p:sp>
    </p:spTree>
    <p:extLst>
      <p:ext uri="{BB962C8B-B14F-4D97-AF65-F5344CB8AC3E}">
        <p14:creationId xmlns:p14="http://schemas.microsoft.com/office/powerpoint/2010/main" val="681828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81FD950-A4A6-A24D-BCCE-9D6D92E6EB34}"/>
              </a:ext>
            </a:extLst>
          </p:cNvPr>
          <p:cNvPicPr>
            <a:picLocks noChangeAspect="1"/>
          </p:cNvPicPr>
          <p:nvPr/>
        </p:nvPicPr>
        <p:blipFill>
          <a:blip r:embed="rId3"/>
          <a:stretch>
            <a:fillRect/>
          </a:stretch>
        </p:blipFill>
        <p:spPr>
          <a:xfrm>
            <a:off x="8280958" y="3570752"/>
            <a:ext cx="3707310" cy="2228570"/>
          </a:xfrm>
          <a:prstGeom prst="rect">
            <a:avLst/>
          </a:prstGeom>
        </p:spPr>
      </p:pic>
      <p:pic>
        <p:nvPicPr>
          <p:cNvPr id="15" name="Picture 14">
            <a:extLst>
              <a:ext uri="{FF2B5EF4-FFF2-40B4-BE49-F238E27FC236}">
                <a16:creationId xmlns:a16="http://schemas.microsoft.com/office/drawing/2014/main" id="{E6DECB76-1BF5-4841-9DC8-EA4C71C81A1C}"/>
              </a:ext>
            </a:extLst>
          </p:cNvPr>
          <p:cNvPicPr>
            <a:picLocks noChangeAspect="1"/>
          </p:cNvPicPr>
          <p:nvPr/>
        </p:nvPicPr>
        <p:blipFill>
          <a:blip r:embed="rId4"/>
          <a:stretch>
            <a:fillRect/>
          </a:stretch>
        </p:blipFill>
        <p:spPr>
          <a:xfrm>
            <a:off x="5913083" y="933946"/>
            <a:ext cx="4069017" cy="2408995"/>
          </a:xfrm>
          <a:prstGeom prst="rect">
            <a:avLst/>
          </a:prstGeom>
        </p:spPr>
      </p:pic>
      <p:pic>
        <p:nvPicPr>
          <p:cNvPr id="13" name="Picture 12">
            <a:extLst>
              <a:ext uri="{FF2B5EF4-FFF2-40B4-BE49-F238E27FC236}">
                <a16:creationId xmlns:a16="http://schemas.microsoft.com/office/drawing/2014/main" id="{404C7C7A-5F88-194A-9A43-E8CF617FDCE1}"/>
              </a:ext>
            </a:extLst>
          </p:cNvPr>
          <p:cNvPicPr>
            <a:picLocks noChangeAspect="1"/>
          </p:cNvPicPr>
          <p:nvPr/>
        </p:nvPicPr>
        <p:blipFill>
          <a:blip r:embed="rId5"/>
          <a:stretch>
            <a:fillRect/>
          </a:stretch>
        </p:blipFill>
        <p:spPr>
          <a:xfrm>
            <a:off x="886923" y="1003358"/>
            <a:ext cx="3958257" cy="2387612"/>
          </a:xfrm>
          <a:prstGeom prst="rect">
            <a:avLst/>
          </a:prstGeom>
          <a:ln w="12700">
            <a:solidFill>
              <a:schemeClr val="accent6">
                <a:lumMod val="50000"/>
              </a:schemeClr>
            </a:solidFill>
          </a:ln>
        </p:spPr>
      </p:pic>
      <p:pic>
        <p:nvPicPr>
          <p:cNvPr id="3" name="Picture 2">
            <a:extLst>
              <a:ext uri="{FF2B5EF4-FFF2-40B4-BE49-F238E27FC236}">
                <a16:creationId xmlns:a16="http://schemas.microsoft.com/office/drawing/2014/main" id="{284F8F49-A3A7-5845-8AB2-E651BA367E7C}"/>
              </a:ext>
            </a:extLst>
          </p:cNvPr>
          <p:cNvPicPr>
            <a:picLocks noChangeAspect="1"/>
          </p:cNvPicPr>
          <p:nvPr/>
        </p:nvPicPr>
        <p:blipFill>
          <a:blip r:embed="rId6"/>
          <a:stretch>
            <a:fillRect/>
          </a:stretch>
        </p:blipFill>
        <p:spPr>
          <a:xfrm>
            <a:off x="3919512" y="3587168"/>
            <a:ext cx="3958257" cy="2228570"/>
          </a:xfrm>
          <a:prstGeom prst="rect">
            <a:avLst/>
          </a:prstGeom>
        </p:spPr>
      </p:pic>
      <p:sp>
        <p:nvSpPr>
          <p:cNvPr id="4" name="Title 3">
            <a:extLst>
              <a:ext uri="{FF2B5EF4-FFF2-40B4-BE49-F238E27FC236}">
                <a16:creationId xmlns:a16="http://schemas.microsoft.com/office/drawing/2014/main" id="{5DE5894A-F95E-AC4E-AAF6-A0ED18546236}"/>
              </a:ext>
            </a:extLst>
          </p:cNvPr>
          <p:cNvSpPr>
            <a:spLocks noGrp="1"/>
          </p:cNvSpPr>
          <p:nvPr>
            <p:ph type="title"/>
          </p:nvPr>
        </p:nvSpPr>
        <p:spPr>
          <a:xfrm>
            <a:off x="40975" y="138657"/>
            <a:ext cx="5279600" cy="845600"/>
          </a:xfrm>
        </p:spPr>
        <p:txBody>
          <a:bodyPr/>
          <a:lstStyle/>
          <a:p>
            <a:pPr algn="l"/>
            <a:r>
              <a:rPr lang="en-US" b="1" dirty="0">
                <a:solidFill>
                  <a:schemeClr val="accent6">
                    <a:lumMod val="50000"/>
                  </a:schemeClr>
                </a:solidFill>
              </a:rPr>
              <a:t>LEGEND</a:t>
            </a:r>
          </a:p>
        </p:txBody>
      </p:sp>
      <p:sp>
        <p:nvSpPr>
          <p:cNvPr id="19" name="TextBox 18">
            <a:extLst>
              <a:ext uri="{FF2B5EF4-FFF2-40B4-BE49-F238E27FC236}">
                <a16:creationId xmlns:a16="http://schemas.microsoft.com/office/drawing/2014/main" id="{1793B581-F4E0-664A-B07E-A2D0E1C3EE67}"/>
              </a:ext>
            </a:extLst>
          </p:cNvPr>
          <p:cNvSpPr txBox="1"/>
          <p:nvPr/>
        </p:nvSpPr>
        <p:spPr>
          <a:xfrm>
            <a:off x="1021208" y="1672870"/>
            <a:ext cx="40841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ORGANIZATION</a:t>
            </a:r>
          </a:p>
        </p:txBody>
      </p:sp>
      <p:sp>
        <p:nvSpPr>
          <p:cNvPr id="20" name="TextBox 19">
            <a:extLst>
              <a:ext uri="{FF2B5EF4-FFF2-40B4-BE49-F238E27FC236}">
                <a16:creationId xmlns:a16="http://schemas.microsoft.com/office/drawing/2014/main" id="{E99F90E4-6E9D-CF41-8429-0F8088085585}"/>
              </a:ext>
            </a:extLst>
          </p:cNvPr>
          <p:cNvSpPr txBox="1"/>
          <p:nvPr/>
        </p:nvSpPr>
        <p:spPr>
          <a:xfrm>
            <a:off x="4711611" y="4001843"/>
            <a:ext cx="238811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CONTENT</a:t>
            </a:r>
          </a:p>
        </p:txBody>
      </p:sp>
      <p:sp>
        <p:nvSpPr>
          <p:cNvPr id="22" name="TextBox 21">
            <a:extLst>
              <a:ext uri="{FF2B5EF4-FFF2-40B4-BE49-F238E27FC236}">
                <a16:creationId xmlns:a16="http://schemas.microsoft.com/office/drawing/2014/main" id="{BBC5A1FE-21EE-054A-BA67-1252111647C0}"/>
              </a:ext>
            </a:extLst>
          </p:cNvPr>
          <p:cNvSpPr txBox="1"/>
          <p:nvPr/>
        </p:nvSpPr>
        <p:spPr>
          <a:xfrm>
            <a:off x="6825200" y="1753722"/>
            <a:ext cx="224478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mn-cs"/>
              </a:rPr>
              <a:t>ACTIVITY</a:t>
            </a:r>
          </a:p>
        </p:txBody>
      </p:sp>
      <p:pic>
        <p:nvPicPr>
          <p:cNvPr id="9" name="Picture 8">
            <a:extLst>
              <a:ext uri="{FF2B5EF4-FFF2-40B4-BE49-F238E27FC236}">
                <a16:creationId xmlns:a16="http://schemas.microsoft.com/office/drawing/2014/main" id="{FDB56651-ACFC-3643-BAF6-490BF024D3AA}"/>
              </a:ext>
            </a:extLst>
          </p:cNvPr>
          <p:cNvPicPr>
            <a:picLocks noChangeAspect="1"/>
          </p:cNvPicPr>
          <p:nvPr/>
        </p:nvPicPr>
        <p:blipFill>
          <a:blip r:embed="rId3"/>
          <a:stretch>
            <a:fillRect/>
          </a:stretch>
        </p:blipFill>
        <p:spPr>
          <a:xfrm>
            <a:off x="40975" y="3678370"/>
            <a:ext cx="3598463" cy="2163139"/>
          </a:xfrm>
          <a:prstGeom prst="rect">
            <a:avLst/>
          </a:prstGeom>
        </p:spPr>
      </p:pic>
      <p:sp>
        <p:nvSpPr>
          <p:cNvPr id="23" name="TextBox 22">
            <a:extLst>
              <a:ext uri="{FF2B5EF4-FFF2-40B4-BE49-F238E27FC236}">
                <a16:creationId xmlns:a16="http://schemas.microsoft.com/office/drawing/2014/main" id="{785F870C-9934-3C4D-9C75-D320FD07BED2}"/>
              </a:ext>
            </a:extLst>
          </p:cNvPr>
          <p:cNvSpPr txBox="1"/>
          <p:nvPr/>
        </p:nvSpPr>
        <p:spPr>
          <a:xfrm>
            <a:off x="685254" y="4231519"/>
            <a:ext cx="229902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PREVIEW</a:t>
            </a:r>
          </a:p>
        </p:txBody>
      </p:sp>
      <p:pic>
        <p:nvPicPr>
          <p:cNvPr id="24" name="Picture 23">
            <a:extLst>
              <a:ext uri="{FF2B5EF4-FFF2-40B4-BE49-F238E27FC236}">
                <a16:creationId xmlns:a16="http://schemas.microsoft.com/office/drawing/2014/main" id="{4B00851B-8DEA-604A-9D7C-58691F5DDD17}"/>
              </a:ext>
            </a:extLst>
          </p:cNvPr>
          <p:cNvPicPr>
            <a:picLocks noChangeAspect="1"/>
          </p:cNvPicPr>
          <p:nvPr/>
        </p:nvPicPr>
        <p:blipFill>
          <a:blip r:embed="rId7"/>
          <a:stretch>
            <a:fillRect/>
          </a:stretch>
        </p:blipFill>
        <p:spPr>
          <a:xfrm>
            <a:off x="3043330" y="5284574"/>
            <a:ext cx="499483" cy="487081"/>
          </a:xfrm>
          <a:prstGeom prst="ellipse">
            <a:avLst/>
          </a:prstGeom>
          <a:ln w="19050">
            <a:solidFill>
              <a:schemeClr val="accent2">
                <a:lumMod val="50000"/>
              </a:schemeClr>
            </a:solidFill>
          </a:ln>
        </p:spPr>
      </p:pic>
      <p:pic>
        <p:nvPicPr>
          <p:cNvPr id="25" name="Picture 24">
            <a:extLst>
              <a:ext uri="{FF2B5EF4-FFF2-40B4-BE49-F238E27FC236}">
                <a16:creationId xmlns:a16="http://schemas.microsoft.com/office/drawing/2014/main" id="{DF0F1194-D79E-EB49-B23D-C36BA7234EC6}"/>
              </a:ext>
            </a:extLst>
          </p:cNvPr>
          <p:cNvPicPr>
            <a:picLocks noChangeAspect="1"/>
          </p:cNvPicPr>
          <p:nvPr/>
        </p:nvPicPr>
        <p:blipFill>
          <a:blip r:embed="rId8"/>
          <a:stretch>
            <a:fillRect/>
          </a:stretch>
        </p:blipFill>
        <p:spPr>
          <a:xfrm>
            <a:off x="11430000" y="5137427"/>
            <a:ext cx="496118" cy="445047"/>
          </a:xfrm>
          <a:prstGeom prst="ellipse">
            <a:avLst/>
          </a:prstGeom>
          <a:ln w="19050">
            <a:solidFill>
              <a:schemeClr val="accent2">
                <a:lumMod val="50000"/>
              </a:schemeClr>
            </a:solidFill>
          </a:ln>
        </p:spPr>
      </p:pic>
      <p:sp>
        <p:nvSpPr>
          <p:cNvPr id="27" name="TextBox 26">
            <a:extLst>
              <a:ext uri="{FF2B5EF4-FFF2-40B4-BE49-F238E27FC236}">
                <a16:creationId xmlns:a16="http://schemas.microsoft.com/office/drawing/2014/main" id="{AA505507-569B-2B48-91AC-D8CDC48663B6}"/>
              </a:ext>
            </a:extLst>
          </p:cNvPr>
          <p:cNvSpPr txBox="1"/>
          <p:nvPr/>
        </p:nvSpPr>
        <p:spPr>
          <a:xfrm>
            <a:off x="9296400" y="4231519"/>
            <a:ext cx="200728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REVIEW</a:t>
            </a:r>
          </a:p>
        </p:txBody>
      </p:sp>
      <p:pic>
        <p:nvPicPr>
          <p:cNvPr id="16" name="Picture 15">
            <a:extLst>
              <a:ext uri="{FF2B5EF4-FFF2-40B4-BE49-F238E27FC236}">
                <a16:creationId xmlns:a16="http://schemas.microsoft.com/office/drawing/2014/main" id="{14CF1D78-D018-194C-A3F7-B631100D6147}"/>
              </a:ext>
            </a:extLst>
          </p:cNvPr>
          <p:cNvPicPr>
            <a:picLocks noChangeAspect="1"/>
          </p:cNvPicPr>
          <p:nvPr/>
        </p:nvPicPr>
        <p:blipFill>
          <a:blip r:embed="rId9"/>
          <a:stretch>
            <a:fillRect/>
          </a:stretch>
        </p:blipFill>
        <p:spPr>
          <a:xfrm>
            <a:off x="11277600" y="6000244"/>
            <a:ext cx="914400" cy="857756"/>
          </a:xfrm>
          <a:prstGeom prst="ellipse">
            <a:avLst/>
          </a:prstGeom>
          <a:ln w="19050">
            <a:solidFill>
              <a:schemeClr val="accent2">
                <a:lumMod val="50000"/>
              </a:schemeClr>
            </a:solidFill>
          </a:ln>
        </p:spPr>
      </p:pic>
    </p:spTree>
    <p:extLst>
      <p:ext uri="{BB962C8B-B14F-4D97-AF65-F5344CB8AC3E}">
        <p14:creationId xmlns:p14="http://schemas.microsoft.com/office/powerpoint/2010/main" val="18338566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0" y="3409"/>
            <a:ext cx="9378000" cy="845600"/>
          </a:xfrm>
        </p:spPr>
        <p:txBody>
          <a:bodyPr/>
          <a:lstStyle/>
          <a:p>
            <a:r>
              <a:rPr lang="en-US" dirty="0">
                <a:solidFill>
                  <a:schemeClr val="accent6">
                    <a:lumMod val="50000"/>
                  </a:schemeClr>
                </a:solidFill>
              </a:rPr>
              <a:t>AGENDA AND </a:t>
            </a:r>
            <a:r>
              <a:rPr lang="en-US" dirty="0"/>
              <a:t>OUTCOME</a:t>
            </a:r>
            <a:r>
              <a:rPr lang="en-US" dirty="0">
                <a:solidFill>
                  <a:schemeClr val="accent6">
                    <a:lumMod val="50000"/>
                  </a:schemeClr>
                </a:solidFill>
              </a:rPr>
              <a:t>S</a:t>
            </a:r>
          </a:p>
        </p:txBody>
      </p:sp>
      <p:sp>
        <p:nvSpPr>
          <p:cNvPr id="3" name="Subtitle 2">
            <a:extLst>
              <a:ext uri="{FF2B5EF4-FFF2-40B4-BE49-F238E27FC236}">
                <a16:creationId xmlns:a16="http://schemas.microsoft.com/office/drawing/2014/main" id="{B5E84F31-CE98-E74D-8173-05B269B560CF}"/>
              </a:ext>
            </a:extLst>
          </p:cNvPr>
          <p:cNvSpPr>
            <a:spLocks noGrp="1"/>
          </p:cNvSpPr>
          <p:nvPr>
            <p:ph type="subTitle" idx="4294967295"/>
          </p:nvPr>
        </p:nvSpPr>
        <p:spPr>
          <a:xfrm>
            <a:off x="304800" y="849009"/>
            <a:ext cx="10591800" cy="6008991"/>
          </a:xfrm>
        </p:spPr>
        <p:txBody>
          <a:bodyPr/>
          <a:lstStyle/>
          <a:p>
            <a:pPr marL="482600" indent="0">
              <a:buClr>
                <a:schemeClr val="accent6">
                  <a:lumMod val="50000"/>
                </a:schemeClr>
              </a:buClr>
              <a:buNone/>
            </a:pPr>
            <a:r>
              <a:rPr lang="en-US" sz="2800" b="1" dirty="0">
                <a:solidFill>
                  <a:schemeClr val="accent6">
                    <a:lumMod val="50000"/>
                  </a:schemeClr>
                </a:solidFill>
                <a:latin typeface="+mn-lt"/>
              </a:rPr>
              <a:t> </a:t>
            </a:r>
          </a:p>
          <a:p>
            <a:pPr marL="482600" indent="0">
              <a:buClr>
                <a:schemeClr val="accent6">
                  <a:lumMod val="50000"/>
                </a:schemeClr>
              </a:buClr>
              <a:buNone/>
            </a:pPr>
            <a:endParaRPr lang="en-US" dirty="0">
              <a:solidFill>
                <a:schemeClr val="accent6">
                  <a:lumMod val="50000"/>
                </a:schemeClr>
              </a:solidFill>
              <a:latin typeface="+mn-lt"/>
            </a:endParaRPr>
          </a:p>
          <a:p>
            <a:pPr marL="825500" indent="-342900">
              <a:buClr>
                <a:schemeClr val="accent6">
                  <a:lumMod val="50000"/>
                </a:schemeClr>
              </a:buClr>
            </a:pPr>
            <a:endParaRPr lang="en-US" sz="2400" dirty="0">
              <a:solidFill>
                <a:schemeClr val="accent6">
                  <a:lumMod val="50000"/>
                </a:schemeClr>
              </a:solidFill>
              <a:latin typeface="+mn-lt"/>
            </a:endParaRPr>
          </a:p>
          <a:p>
            <a:pPr algn="l"/>
            <a:endParaRPr lang="en-US" dirty="0">
              <a:solidFill>
                <a:schemeClr val="accent6">
                  <a:lumMod val="50000"/>
                </a:schemeClr>
              </a:solidFill>
            </a:endParaRPr>
          </a:p>
        </p:txBody>
      </p:sp>
      <p:pic>
        <p:nvPicPr>
          <p:cNvPr id="4" name="Picture 3">
            <a:extLst>
              <a:ext uri="{FF2B5EF4-FFF2-40B4-BE49-F238E27FC236}">
                <a16:creationId xmlns:a16="http://schemas.microsoft.com/office/drawing/2014/main" id="{9D7F99C5-DC12-FB47-B435-A86A7FF369AD}"/>
              </a:ext>
            </a:extLst>
          </p:cNvPr>
          <p:cNvPicPr>
            <a:picLocks noChangeAspect="1"/>
          </p:cNvPicPr>
          <p:nvPr/>
        </p:nvPicPr>
        <p:blipFill>
          <a:blip r:embed="rId3"/>
          <a:stretch>
            <a:fillRect/>
          </a:stretch>
        </p:blipFill>
        <p:spPr>
          <a:xfrm>
            <a:off x="11430000" y="6143202"/>
            <a:ext cx="762000" cy="714797"/>
          </a:xfrm>
          <a:prstGeom prst="ellipse">
            <a:avLst/>
          </a:prstGeom>
          <a:ln w="19050">
            <a:solidFill>
              <a:schemeClr val="accent2">
                <a:lumMod val="50000"/>
              </a:schemeClr>
            </a:solidFill>
          </a:ln>
        </p:spPr>
      </p:pic>
      <p:sp>
        <p:nvSpPr>
          <p:cNvPr id="11" name="Right Arrow 10">
            <a:extLst>
              <a:ext uri="{FF2B5EF4-FFF2-40B4-BE49-F238E27FC236}">
                <a16:creationId xmlns:a16="http://schemas.microsoft.com/office/drawing/2014/main" id="{E2DE9F2A-1C72-1947-B899-3BE4B0AA25C8}"/>
              </a:ext>
            </a:extLst>
          </p:cNvPr>
          <p:cNvSpPr/>
          <p:nvPr/>
        </p:nvSpPr>
        <p:spPr>
          <a:xfrm>
            <a:off x="6521357" y="1392607"/>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ight Arrow 12">
            <a:extLst>
              <a:ext uri="{FF2B5EF4-FFF2-40B4-BE49-F238E27FC236}">
                <a16:creationId xmlns:a16="http://schemas.microsoft.com/office/drawing/2014/main" id="{6AE7B2E1-42B5-F246-8F0C-DCC3A636153F}"/>
              </a:ext>
            </a:extLst>
          </p:cNvPr>
          <p:cNvSpPr/>
          <p:nvPr/>
        </p:nvSpPr>
        <p:spPr>
          <a:xfrm>
            <a:off x="6519041" y="3853504"/>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1D497503-481B-6345-9694-11FC339B177B}"/>
              </a:ext>
            </a:extLst>
          </p:cNvPr>
          <p:cNvSpPr/>
          <p:nvPr/>
        </p:nvSpPr>
        <p:spPr>
          <a:xfrm>
            <a:off x="7204841" y="3753253"/>
            <a:ext cx="4709292" cy="12083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1066800" rtl="0" eaLnBrk="1" fontAlgn="base"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Begin planning a school-wide acknowledgement system</a:t>
            </a:r>
          </a:p>
        </p:txBody>
      </p:sp>
      <p:sp>
        <p:nvSpPr>
          <p:cNvPr id="15" name="TextBox 14">
            <a:extLst>
              <a:ext uri="{FF2B5EF4-FFF2-40B4-BE49-F238E27FC236}">
                <a16:creationId xmlns:a16="http://schemas.microsoft.com/office/drawing/2014/main" id="{BE52B4E1-4D09-6746-BB74-500B4B45C99F}"/>
              </a:ext>
            </a:extLst>
          </p:cNvPr>
          <p:cNvSpPr txBox="1"/>
          <p:nvPr/>
        </p:nvSpPr>
        <p:spPr>
          <a:xfrm>
            <a:off x="277867" y="749882"/>
            <a:ext cx="6882244" cy="4154984"/>
          </a:xfrm>
          <a:prstGeom prst="rect">
            <a:avLst/>
          </a:prstGeom>
          <a:noFill/>
        </p:spPr>
        <p:txBody>
          <a:bodyPr wrap="square">
            <a:spAutoFit/>
          </a:bodyPr>
          <a:lstStyle/>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rPr>
              <a:t>Step 5: Developing Procedures to Teach Class-wide Expectations</a:t>
            </a:r>
          </a:p>
          <a:p>
            <a:pPr marL="914400" marR="0" lvl="1"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Class-wide Teaching Matrix</a:t>
            </a:r>
          </a:p>
          <a:p>
            <a:pPr marL="914400" marR="0" lvl="1"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Teaching Expectations</a:t>
            </a:r>
          </a:p>
          <a:p>
            <a:pPr marL="914400" marR="0" lvl="1"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Positive and Proactive Classroom Practices</a:t>
            </a:r>
          </a:p>
          <a:p>
            <a:pPr marL="914400" marR="0" lvl="1"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rPr>
              <a:t>Step 6: Developing a Continuum to Strengthen Demonstrations of Expectations</a:t>
            </a:r>
          </a:p>
          <a:p>
            <a:pPr marL="914400" marR="0" lvl="1"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School-wide Acknowledgement Systems</a:t>
            </a:r>
          </a:p>
        </p:txBody>
      </p:sp>
      <p:sp>
        <p:nvSpPr>
          <p:cNvPr id="10" name="Rounded Rectangle 9">
            <a:extLst>
              <a:ext uri="{FF2B5EF4-FFF2-40B4-BE49-F238E27FC236}">
                <a16:creationId xmlns:a16="http://schemas.microsoft.com/office/drawing/2014/main" id="{2BB4883E-1DA5-434D-83F0-E04E65AEFEA4}"/>
              </a:ext>
            </a:extLst>
          </p:cNvPr>
          <p:cNvSpPr/>
          <p:nvPr/>
        </p:nvSpPr>
        <p:spPr>
          <a:xfrm>
            <a:off x="7204841" y="832519"/>
            <a:ext cx="4682359" cy="267932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lnSpc>
                <a:spcPct val="90000"/>
              </a:lnSpc>
              <a:spcBef>
                <a:spcPct val="0"/>
              </a:spcBef>
              <a:spcAft>
                <a:spcPct val="35000"/>
              </a:spcAft>
              <a:defRPr/>
            </a:pPr>
            <a:r>
              <a:rPr lang="en-US" sz="2400" dirty="0">
                <a:solidFill>
                  <a:srgbClr val="0D0F41"/>
                </a:solidFill>
              </a:rPr>
              <a:t>Begin to develop: </a:t>
            </a:r>
          </a:p>
          <a:p>
            <a:pPr marL="342900" lvl="0" indent="-342900" defTabSz="1066800" fontAlgn="base">
              <a:spcBef>
                <a:spcPct val="0"/>
              </a:spcBef>
              <a:spcAft>
                <a:spcPts val="600"/>
              </a:spcAft>
              <a:buFont typeface="Arial" panose="020B0604020202020204" pitchFamily="34" charset="0"/>
              <a:buChar char="•"/>
              <a:defRPr/>
            </a:pPr>
            <a:r>
              <a:rPr lang="en-US" sz="2400" dirty="0">
                <a:solidFill>
                  <a:srgbClr val="0D0F41"/>
                </a:solidFill>
              </a:rPr>
              <a:t>Classroom teaching matrix example</a:t>
            </a:r>
          </a:p>
          <a:p>
            <a:pPr marL="342900" lvl="0" indent="-342900" defTabSz="1066800" fontAlgn="base">
              <a:spcBef>
                <a:spcPct val="0"/>
              </a:spcBef>
              <a:spcAft>
                <a:spcPts val="600"/>
              </a:spcAft>
              <a:buFont typeface="Arial" panose="020B0604020202020204" pitchFamily="34" charset="0"/>
              <a:buChar char="•"/>
              <a:defRPr/>
            </a:pPr>
            <a:r>
              <a:rPr lang="en-US" sz="2400" dirty="0">
                <a:solidFill>
                  <a:srgbClr val="0D0F41"/>
                </a:solidFill>
              </a:rPr>
              <a:t>Classroom lesson plan example</a:t>
            </a:r>
          </a:p>
          <a:p>
            <a:pPr marL="342900" lvl="0" indent="-342900" defTabSz="1066800" fontAlgn="base">
              <a:spcBef>
                <a:spcPct val="0"/>
              </a:spcBef>
              <a:spcAft>
                <a:spcPts val="600"/>
              </a:spcAft>
              <a:buFont typeface="Arial" panose="020B0604020202020204" pitchFamily="34" charset="0"/>
              <a:buChar char="•"/>
              <a:defRPr/>
            </a:pPr>
            <a:r>
              <a:rPr lang="en-US" sz="2400" dirty="0">
                <a:solidFill>
                  <a:srgbClr val="0D0F41"/>
                </a:solidFill>
              </a:rPr>
              <a:t>System for classroom lesson plan delivery</a:t>
            </a:r>
          </a:p>
        </p:txBody>
      </p:sp>
    </p:spTree>
    <p:extLst>
      <p:ext uri="{BB962C8B-B14F-4D97-AF65-F5344CB8AC3E}">
        <p14:creationId xmlns:p14="http://schemas.microsoft.com/office/powerpoint/2010/main" val="386414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animBg="1"/>
      <p:bldP spid="13" grpId="0" animBg="1"/>
      <p:bldP spid="1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6C9E2E83-7916-3442-8CBB-F55B35D431DA}"/>
              </a:ext>
            </a:extLst>
          </p:cNvPr>
          <p:cNvSpPr txBox="1"/>
          <p:nvPr/>
        </p:nvSpPr>
        <p:spPr>
          <a:xfrm>
            <a:off x="3640472" y="771234"/>
            <a:ext cx="6882244" cy="6247864"/>
          </a:xfrm>
          <a:prstGeom prst="rect">
            <a:avLst/>
          </a:prstGeom>
          <a:solidFill>
            <a:schemeClr val="bg1"/>
          </a:solidFill>
        </p:spPr>
        <p:txBody>
          <a:bodyPr wrap="square">
            <a:spAutoFit/>
          </a:bodyPr>
          <a:lstStyle/>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2400" b="1" dirty="0">
              <a:solidFill>
                <a:srgbClr val="0D0F41"/>
              </a:solidFill>
              <a:latin typeface="Calibri" panose="020F0502020204030204"/>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rPr>
              <a:t>Step 5: Developing Procedures to Teach Class-wide Expectations</a:t>
            </a:r>
          </a:p>
          <a:p>
            <a:pPr marL="914400" marR="0" lvl="1"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914400" marR="0" lvl="1"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914400" marR="0" lvl="1"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2400" b="1" dirty="0">
              <a:solidFill>
                <a:srgbClr val="0D0F41"/>
              </a:solidFill>
              <a:latin typeface="Calibri" panose="020F0502020204030204"/>
            </a:endParaRPr>
          </a:p>
          <a:p>
            <a:pPr marL="914400" marR="0" lvl="1"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2400" b="1" dirty="0">
              <a:solidFill>
                <a:srgbClr val="0D0F41"/>
              </a:solidFill>
              <a:latin typeface="Calibri" panose="020F0502020204030204"/>
            </a:endParaRPr>
          </a:p>
          <a:p>
            <a:pPr marL="914400" marR="0" lvl="1"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2400" b="1" dirty="0">
              <a:solidFill>
                <a:srgbClr val="0D0F41"/>
              </a:solidFill>
              <a:latin typeface="Calibri" panose="020F0502020204030204"/>
            </a:endParaRPr>
          </a:p>
          <a:p>
            <a:pPr marR="0" lvl="1" algn="l" defTabSz="914400" rtl="0" eaLnBrk="1" fontAlgn="t"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rPr>
              <a:t>Step 6: Developing a Continuum to Strengthen Demonstrations of Expectations</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2800" b="1" dirty="0">
              <a:solidFill>
                <a:srgbClr val="0D0F41"/>
              </a:solidFill>
              <a:latin typeface="Calibri" panose="020F0502020204030204"/>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75E173A-16B5-4C41-98F7-D329CF2CDD72}"/>
              </a:ext>
            </a:extLst>
          </p:cNvPr>
          <p:cNvSpPr txBox="1"/>
          <p:nvPr/>
        </p:nvSpPr>
        <p:spPr>
          <a:xfrm>
            <a:off x="60443" y="-58236"/>
            <a:ext cx="1097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Use this time to continue working on...</a:t>
            </a:r>
          </a:p>
        </p:txBody>
      </p:sp>
      <p:pic>
        <p:nvPicPr>
          <p:cNvPr id="14" name="Picture 13">
            <a:extLst>
              <a:ext uri="{FF2B5EF4-FFF2-40B4-BE49-F238E27FC236}">
                <a16:creationId xmlns:a16="http://schemas.microsoft.com/office/drawing/2014/main" id="{39AC0EA5-0555-774D-8100-8EB620AC7BCA}"/>
              </a:ext>
            </a:extLst>
          </p:cNvPr>
          <p:cNvPicPr>
            <a:picLocks noChangeAspect="1"/>
          </p:cNvPicPr>
          <p:nvPr/>
        </p:nvPicPr>
        <p:blipFill rotWithShape="1">
          <a:blip r:embed="rId3"/>
          <a:srcRect l="14952" t="7204" r="20880" b="6394"/>
          <a:stretch/>
        </p:blipFill>
        <p:spPr>
          <a:xfrm>
            <a:off x="11050496" y="5781545"/>
            <a:ext cx="1113687" cy="1073434"/>
          </a:xfrm>
          <a:prstGeom prst="ellipse">
            <a:avLst/>
          </a:prstGeom>
          <a:ln w="19050">
            <a:solidFill>
              <a:schemeClr val="accent2">
                <a:lumMod val="50000"/>
              </a:schemeClr>
            </a:solidFill>
          </a:ln>
        </p:spPr>
      </p:pic>
      <p:grpSp>
        <p:nvGrpSpPr>
          <p:cNvPr id="16" name="Google Shape;6077;p67">
            <a:extLst>
              <a:ext uri="{FF2B5EF4-FFF2-40B4-BE49-F238E27FC236}">
                <a16:creationId xmlns:a16="http://schemas.microsoft.com/office/drawing/2014/main" id="{1F3DCAED-0405-2744-9F42-70BEA2CEC1EF}"/>
              </a:ext>
            </a:extLst>
          </p:cNvPr>
          <p:cNvGrpSpPr/>
          <p:nvPr/>
        </p:nvGrpSpPr>
        <p:grpSpPr>
          <a:xfrm>
            <a:off x="11202632" y="2155283"/>
            <a:ext cx="848691" cy="811914"/>
            <a:chOff x="5873617" y="2309901"/>
            <a:chExt cx="345720" cy="345720"/>
          </a:xfrm>
        </p:grpSpPr>
        <p:sp>
          <p:nvSpPr>
            <p:cNvPr id="17" name="Google Shape;6078;p67">
              <a:extLst>
                <a:ext uri="{FF2B5EF4-FFF2-40B4-BE49-F238E27FC236}">
                  <a16:creationId xmlns:a16="http://schemas.microsoft.com/office/drawing/2014/main" id="{0D207598-A065-674B-B9CC-FE20132C6D2F}"/>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8" name="Google Shape;6079;p67">
              <a:extLst>
                <a:ext uri="{FF2B5EF4-FFF2-40B4-BE49-F238E27FC236}">
                  <a16:creationId xmlns:a16="http://schemas.microsoft.com/office/drawing/2014/main" id="{E486C9CE-0850-8847-8322-588EDCA4778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9" name="Google Shape;6080;p67">
              <a:extLst>
                <a:ext uri="{FF2B5EF4-FFF2-40B4-BE49-F238E27FC236}">
                  <a16:creationId xmlns:a16="http://schemas.microsoft.com/office/drawing/2014/main" id="{5C353FD1-3641-C448-A194-4E94924230EB}"/>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6081;p67">
              <a:extLst>
                <a:ext uri="{FF2B5EF4-FFF2-40B4-BE49-F238E27FC236}">
                  <a16:creationId xmlns:a16="http://schemas.microsoft.com/office/drawing/2014/main" id="{606FA47B-2CB1-764D-A46A-AC19153D2078}"/>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6082;p67">
              <a:extLst>
                <a:ext uri="{FF2B5EF4-FFF2-40B4-BE49-F238E27FC236}">
                  <a16:creationId xmlns:a16="http://schemas.microsoft.com/office/drawing/2014/main" id="{0058FDAB-0722-D145-8703-33BCA268D76C}"/>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5" name="Google Shape;6083;p67">
              <a:extLst>
                <a:ext uri="{FF2B5EF4-FFF2-40B4-BE49-F238E27FC236}">
                  <a16:creationId xmlns:a16="http://schemas.microsoft.com/office/drawing/2014/main" id="{AB4A7AF4-8A6C-904E-8EA1-09950F79284D}"/>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6" name="Google Shape;6084;p67">
              <a:extLst>
                <a:ext uri="{FF2B5EF4-FFF2-40B4-BE49-F238E27FC236}">
                  <a16:creationId xmlns:a16="http://schemas.microsoft.com/office/drawing/2014/main" id="{405F86D4-1728-F64C-9584-C328AA502D36}"/>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7" name="Google Shape;6085;p67">
              <a:extLst>
                <a:ext uri="{FF2B5EF4-FFF2-40B4-BE49-F238E27FC236}">
                  <a16:creationId xmlns:a16="http://schemas.microsoft.com/office/drawing/2014/main" id="{F9DC0E82-00E3-884E-9BE3-2A25FE1B06BE}"/>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8" name="Google Shape;6086;p67">
              <a:extLst>
                <a:ext uri="{FF2B5EF4-FFF2-40B4-BE49-F238E27FC236}">
                  <a16:creationId xmlns:a16="http://schemas.microsoft.com/office/drawing/2014/main" id="{ED204C22-F89A-654F-A1D3-B3CA57923C2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9" name="Google Shape;6087;p67">
              <a:extLst>
                <a:ext uri="{FF2B5EF4-FFF2-40B4-BE49-F238E27FC236}">
                  <a16:creationId xmlns:a16="http://schemas.microsoft.com/office/drawing/2014/main" id="{0AE5B625-54B4-F341-9DB0-8F42013737E1}"/>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0" name="Google Shape;6088;p67">
              <a:extLst>
                <a:ext uri="{FF2B5EF4-FFF2-40B4-BE49-F238E27FC236}">
                  <a16:creationId xmlns:a16="http://schemas.microsoft.com/office/drawing/2014/main" id="{BFD01728-F6BE-B843-AD79-2C4FE6B0757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1" name="Google Shape;6089;p67">
              <a:extLst>
                <a:ext uri="{FF2B5EF4-FFF2-40B4-BE49-F238E27FC236}">
                  <a16:creationId xmlns:a16="http://schemas.microsoft.com/office/drawing/2014/main" id="{D5FF59C0-88C3-494B-8D92-5E97E061259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2" name="Google Shape;6090;p67">
              <a:extLst>
                <a:ext uri="{FF2B5EF4-FFF2-40B4-BE49-F238E27FC236}">
                  <a16:creationId xmlns:a16="http://schemas.microsoft.com/office/drawing/2014/main" id="{C8E8BA38-B05E-3F4F-B9A9-F71CC6304588}"/>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3" name="Google Shape;6091;p67">
              <a:extLst>
                <a:ext uri="{FF2B5EF4-FFF2-40B4-BE49-F238E27FC236}">
                  <a16:creationId xmlns:a16="http://schemas.microsoft.com/office/drawing/2014/main" id="{0F66991F-03C5-AE4F-A4C1-5C23214FC5CC}"/>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6092;p67">
              <a:extLst>
                <a:ext uri="{FF2B5EF4-FFF2-40B4-BE49-F238E27FC236}">
                  <a16:creationId xmlns:a16="http://schemas.microsoft.com/office/drawing/2014/main" id="{9D21C541-084A-CB4F-81BB-1F52D70737DE}"/>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6093;p67">
              <a:extLst>
                <a:ext uri="{FF2B5EF4-FFF2-40B4-BE49-F238E27FC236}">
                  <a16:creationId xmlns:a16="http://schemas.microsoft.com/office/drawing/2014/main" id="{C663FB24-DF12-FA4A-8021-758E43124961}"/>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6094;p67">
              <a:extLst>
                <a:ext uri="{FF2B5EF4-FFF2-40B4-BE49-F238E27FC236}">
                  <a16:creationId xmlns:a16="http://schemas.microsoft.com/office/drawing/2014/main" id="{3C90EFBB-0647-C04A-B561-0AB30BC9045D}"/>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6095;p67">
              <a:extLst>
                <a:ext uri="{FF2B5EF4-FFF2-40B4-BE49-F238E27FC236}">
                  <a16:creationId xmlns:a16="http://schemas.microsoft.com/office/drawing/2014/main" id="{93344218-6513-FA4C-B598-B7EED1E56BF3}"/>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6096;p67">
              <a:extLst>
                <a:ext uri="{FF2B5EF4-FFF2-40B4-BE49-F238E27FC236}">
                  <a16:creationId xmlns:a16="http://schemas.microsoft.com/office/drawing/2014/main" id="{F26BEBB1-71D1-2B4F-AC8C-5FCA1838A908}"/>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9" name="TextBox 8">
            <a:extLst>
              <a:ext uri="{FF2B5EF4-FFF2-40B4-BE49-F238E27FC236}">
                <a16:creationId xmlns:a16="http://schemas.microsoft.com/office/drawing/2014/main" id="{49CA579A-BE73-FA4F-B4B6-EEECC7F85C76}"/>
              </a:ext>
            </a:extLst>
          </p:cNvPr>
          <p:cNvSpPr txBox="1"/>
          <p:nvPr/>
        </p:nvSpPr>
        <p:spPr>
          <a:xfrm>
            <a:off x="11155953" y="3188207"/>
            <a:ext cx="115771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150 mins</a:t>
            </a:r>
          </a:p>
        </p:txBody>
      </p:sp>
      <p:sp>
        <p:nvSpPr>
          <p:cNvPr id="5" name="TextBox 4">
            <a:extLst>
              <a:ext uri="{FF2B5EF4-FFF2-40B4-BE49-F238E27FC236}">
                <a16:creationId xmlns:a16="http://schemas.microsoft.com/office/drawing/2014/main" id="{B98DC94B-4115-E241-BDD4-3D6DDD5E9D49}"/>
              </a:ext>
            </a:extLst>
          </p:cNvPr>
          <p:cNvSpPr txBox="1"/>
          <p:nvPr/>
        </p:nvSpPr>
        <p:spPr>
          <a:xfrm>
            <a:off x="1691777" y="748144"/>
            <a:ext cx="1255665" cy="58477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 DAY 1</a:t>
            </a:r>
          </a:p>
        </p:txBody>
      </p:sp>
      <p:sp>
        <p:nvSpPr>
          <p:cNvPr id="43" name="TextBox 42">
            <a:extLst>
              <a:ext uri="{FF2B5EF4-FFF2-40B4-BE49-F238E27FC236}">
                <a16:creationId xmlns:a16="http://schemas.microsoft.com/office/drawing/2014/main" id="{C2101F88-FCE3-3446-857C-35744A5F67A8}"/>
              </a:ext>
            </a:extLst>
          </p:cNvPr>
          <p:cNvSpPr txBox="1"/>
          <p:nvPr/>
        </p:nvSpPr>
        <p:spPr>
          <a:xfrm>
            <a:off x="6369508" y="731102"/>
            <a:ext cx="1424172" cy="58477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 TODAY</a:t>
            </a:r>
          </a:p>
        </p:txBody>
      </p:sp>
      <p:sp>
        <p:nvSpPr>
          <p:cNvPr id="48" name="Bent-Up Arrow 47">
            <a:extLst>
              <a:ext uri="{FF2B5EF4-FFF2-40B4-BE49-F238E27FC236}">
                <a16:creationId xmlns:a16="http://schemas.microsoft.com/office/drawing/2014/main" id="{75404622-C0E6-F24B-91B2-442689EC8254}"/>
              </a:ext>
            </a:extLst>
          </p:cNvPr>
          <p:cNvSpPr/>
          <p:nvPr/>
        </p:nvSpPr>
        <p:spPr>
          <a:xfrm rot="5400000">
            <a:off x="3895438" y="2397960"/>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9" name="Bent-Up Arrow 48">
            <a:extLst>
              <a:ext uri="{FF2B5EF4-FFF2-40B4-BE49-F238E27FC236}">
                <a16:creationId xmlns:a16="http://schemas.microsoft.com/office/drawing/2014/main" id="{4D39312B-9147-C049-B1A7-E8C37BCDE3C7}"/>
              </a:ext>
            </a:extLst>
          </p:cNvPr>
          <p:cNvSpPr/>
          <p:nvPr/>
        </p:nvSpPr>
        <p:spPr>
          <a:xfrm rot="5400000">
            <a:off x="3945283" y="5387322"/>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2" name="Rounded Rectangle 51">
            <a:extLst>
              <a:ext uri="{FF2B5EF4-FFF2-40B4-BE49-F238E27FC236}">
                <a16:creationId xmlns:a16="http://schemas.microsoft.com/office/drawing/2014/main" id="{9172F3BE-8E90-394D-8D01-5B53DCC79D17}"/>
              </a:ext>
            </a:extLst>
          </p:cNvPr>
          <p:cNvSpPr/>
          <p:nvPr/>
        </p:nvSpPr>
        <p:spPr>
          <a:xfrm>
            <a:off x="4778032" y="5286261"/>
            <a:ext cx="5496936" cy="12083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1066800" rtl="0" eaLnBrk="1" fontAlgn="base"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Begin planning a school-wide acknowledgement system</a:t>
            </a:r>
          </a:p>
        </p:txBody>
      </p:sp>
      <p:sp>
        <p:nvSpPr>
          <p:cNvPr id="6" name="TextBox 5">
            <a:extLst>
              <a:ext uri="{FF2B5EF4-FFF2-40B4-BE49-F238E27FC236}">
                <a16:creationId xmlns:a16="http://schemas.microsoft.com/office/drawing/2014/main" id="{D71DE772-BD5D-5440-A199-036EE4F98DDD}"/>
              </a:ext>
            </a:extLst>
          </p:cNvPr>
          <p:cNvSpPr txBox="1"/>
          <p:nvPr/>
        </p:nvSpPr>
        <p:spPr>
          <a:xfrm>
            <a:off x="115272" y="2079880"/>
            <a:ext cx="2923848"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endParaRPr lang="en-US" sz="2800" dirty="0"/>
          </a:p>
          <a:p>
            <a:pPr algn="ctr"/>
            <a:r>
              <a:rPr lang="en-US" sz="2800" dirty="0"/>
              <a:t>Previous action item priorities</a:t>
            </a:r>
          </a:p>
          <a:p>
            <a:pPr algn="ctr"/>
            <a:endParaRPr lang="en-US" sz="2800" dirty="0"/>
          </a:p>
        </p:txBody>
      </p:sp>
      <p:sp>
        <p:nvSpPr>
          <p:cNvPr id="39" name="Rounded Rectangle 38">
            <a:extLst>
              <a:ext uri="{FF2B5EF4-FFF2-40B4-BE49-F238E27FC236}">
                <a16:creationId xmlns:a16="http://schemas.microsoft.com/office/drawing/2014/main" id="{1BD84F12-C2FF-AD4D-81B1-7A75D79FD124}"/>
              </a:ext>
            </a:extLst>
          </p:cNvPr>
          <p:cNvSpPr/>
          <p:nvPr/>
        </p:nvSpPr>
        <p:spPr>
          <a:xfrm>
            <a:off x="4777015" y="2384316"/>
            <a:ext cx="5624560" cy="199485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lnSpc>
                <a:spcPct val="90000"/>
              </a:lnSpc>
              <a:spcBef>
                <a:spcPct val="0"/>
              </a:spcBef>
              <a:spcAft>
                <a:spcPct val="35000"/>
              </a:spcAft>
              <a:defRPr/>
            </a:pPr>
            <a:r>
              <a:rPr lang="en-US" sz="2400" dirty="0">
                <a:solidFill>
                  <a:srgbClr val="0D0F41"/>
                </a:solidFill>
              </a:rPr>
              <a:t>Begin to develop: </a:t>
            </a:r>
          </a:p>
          <a:p>
            <a:pPr marL="342900" lvl="0" indent="-342900" defTabSz="1066800" fontAlgn="base">
              <a:spcBef>
                <a:spcPct val="0"/>
              </a:spcBef>
              <a:spcAft>
                <a:spcPts val="600"/>
              </a:spcAft>
              <a:buFont typeface="Arial" panose="020B0604020202020204" pitchFamily="34" charset="0"/>
              <a:buChar char="•"/>
              <a:defRPr/>
            </a:pPr>
            <a:r>
              <a:rPr lang="en-US" sz="2400" dirty="0">
                <a:solidFill>
                  <a:srgbClr val="0D0F41"/>
                </a:solidFill>
              </a:rPr>
              <a:t>Classroom teaching matrix example</a:t>
            </a:r>
          </a:p>
          <a:p>
            <a:pPr marL="342900" lvl="0" indent="-342900" defTabSz="1066800" fontAlgn="base">
              <a:spcBef>
                <a:spcPct val="0"/>
              </a:spcBef>
              <a:spcAft>
                <a:spcPts val="600"/>
              </a:spcAft>
              <a:buFont typeface="Arial" panose="020B0604020202020204" pitchFamily="34" charset="0"/>
              <a:buChar char="•"/>
              <a:defRPr/>
            </a:pPr>
            <a:r>
              <a:rPr lang="en-US" sz="2400" dirty="0">
                <a:solidFill>
                  <a:srgbClr val="0D0F41"/>
                </a:solidFill>
              </a:rPr>
              <a:t>Classroom lesson plan example</a:t>
            </a:r>
          </a:p>
          <a:p>
            <a:pPr marL="342900" lvl="0" indent="-342900" defTabSz="1066800" fontAlgn="base">
              <a:spcBef>
                <a:spcPct val="0"/>
              </a:spcBef>
              <a:spcAft>
                <a:spcPts val="600"/>
              </a:spcAft>
              <a:buFont typeface="Arial" panose="020B0604020202020204" pitchFamily="34" charset="0"/>
              <a:buChar char="•"/>
              <a:defRPr/>
            </a:pPr>
            <a:r>
              <a:rPr lang="en-US" sz="2400" dirty="0">
                <a:solidFill>
                  <a:srgbClr val="0D0F41"/>
                </a:solidFill>
              </a:rPr>
              <a:t>System for classroom lesson plan delivery</a:t>
            </a:r>
          </a:p>
        </p:txBody>
      </p:sp>
    </p:spTree>
    <p:extLst>
      <p:ext uri="{BB962C8B-B14F-4D97-AF65-F5344CB8AC3E}">
        <p14:creationId xmlns:p14="http://schemas.microsoft.com/office/powerpoint/2010/main" val="62376783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3">
            <a:alpha val="74433"/>
          </a:schemeClr>
        </a:solid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F0924DC0-B6DD-3C41-8009-8DD76E14E009}"/>
              </a:ext>
            </a:extLst>
          </p:cNvPr>
          <p:cNvSpPr txBox="1"/>
          <p:nvPr/>
        </p:nvSpPr>
        <p:spPr>
          <a:xfrm>
            <a:off x="112304" y="1014089"/>
            <a:ext cx="5459635" cy="5816977"/>
          </a:xfrm>
          <a:prstGeom prst="rect">
            <a:avLst/>
          </a:prstGeom>
          <a:solidFill>
            <a:schemeClr val="bg1"/>
          </a:solidFill>
        </p:spPr>
        <p:txBody>
          <a:bodyPr wrap="square">
            <a:spAutoFit/>
          </a:bodyPr>
          <a:lstStyle/>
          <a:p>
            <a:pPr marR="0" lvl="0" algn="l" defTabSz="914400" rtl="0" eaLnBrk="1" fontAlgn="t" latinLnBrk="0" hangingPunct="1">
              <a:lnSpc>
                <a:spcPct val="100000"/>
              </a:lnSpc>
              <a:spcBef>
                <a:spcPts val="0"/>
              </a:spcBef>
              <a:spcAft>
                <a:spcPts val="0"/>
              </a:spcAft>
              <a:buClrTx/>
              <a:buSzTx/>
              <a:tabLst/>
              <a:defRPr/>
            </a:pPr>
            <a:endParaRPr lang="en-US" sz="2400" b="1" dirty="0">
              <a:solidFill>
                <a:srgbClr val="0D0F41"/>
              </a:solidFill>
              <a:latin typeface="Calibri" panose="020F0502020204030204"/>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rPr>
              <a:t>Step 5: Developing Procedures to Teach Class-wide Expectations</a:t>
            </a:r>
          </a:p>
          <a:p>
            <a:pPr marL="914400" marR="0" lvl="1"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914400" marR="0" lvl="1"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914400" marR="0" lvl="1"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2400" b="1" dirty="0">
              <a:solidFill>
                <a:srgbClr val="0D0F41"/>
              </a:solidFill>
              <a:latin typeface="Calibri" panose="020F0502020204030204"/>
            </a:endParaRPr>
          </a:p>
          <a:p>
            <a:pPr marL="914400" marR="0" lvl="1"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2400" b="1" dirty="0">
              <a:solidFill>
                <a:srgbClr val="0D0F41"/>
              </a:solidFill>
              <a:latin typeface="Calibri" panose="020F0502020204030204"/>
            </a:endParaRPr>
          </a:p>
          <a:p>
            <a:pPr marR="0" lvl="1" algn="l" defTabSz="914400" rtl="0" eaLnBrk="1" fontAlgn="t" latinLnBrk="0" hangingPunct="1">
              <a:lnSpc>
                <a:spcPct val="100000"/>
              </a:lnSpc>
              <a:spcBef>
                <a:spcPts val="0"/>
              </a:spcBef>
              <a:spcAft>
                <a:spcPts val="0"/>
              </a:spcAft>
              <a:buClrTx/>
              <a:buSzTx/>
              <a:tabLst/>
              <a:defRPr/>
            </a:pPr>
            <a:endParaRPr lang="en-US" sz="2400" b="1" dirty="0">
              <a:solidFill>
                <a:srgbClr val="0D0F41"/>
              </a:solidFill>
              <a:latin typeface="Calibri" panose="020F0502020204030204"/>
            </a:endParaRPr>
          </a:p>
          <a:p>
            <a:pPr marR="0" lvl="1" algn="l" defTabSz="914400" rtl="0" eaLnBrk="1" fontAlgn="t"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rPr>
              <a:t>Step 6: Developing a Continuum to Strengthen Demonstrations of Expectations</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2800" b="1" dirty="0">
              <a:solidFill>
                <a:srgbClr val="0D0F41"/>
              </a:solidFill>
              <a:latin typeface="Calibri" panose="020F0502020204030204"/>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75E173A-16B5-4C41-98F7-D329CF2CDD72}"/>
              </a:ext>
            </a:extLst>
          </p:cNvPr>
          <p:cNvSpPr txBox="1"/>
          <p:nvPr/>
        </p:nvSpPr>
        <p:spPr>
          <a:xfrm>
            <a:off x="152400" y="188544"/>
            <a:ext cx="1097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WHOLE GROUP DEBRIEF: Action Planning </a:t>
            </a:r>
          </a:p>
        </p:txBody>
      </p:sp>
      <p:pic>
        <p:nvPicPr>
          <p:cNvPr id="14" name="Picture 13">
            <a:extLst>
              <a:ext uri="{FF2B5EF4-FFF2-40B4-BE49-F238E27FC236}">
                <a16:creationId xmlns:a16="http://schemas.microsoft.com/office/drawing/2014/main" id="{39AC0EA5-0555-774D-8100-8EB620AC7BCA}"/>
              </a:ext>
            </a:extLst>
          </p:cNvPr>
          <p:cNvPicPr>
            <a:picLocks noChangeAspect="1"/>
          </p:cNvPicPr>
          <p:nvPr/>
        </p:nvPicPr>
        <p:blipFill rotWithShape="1">
          <a:blip r:embed="rId3"/>
          <a:srcRect l="14952" t="7204" r="20880" b="6394"/>
          <a:stretch/>
        </p:blipFill>
        <p:spPr>
          <a:xfrm>
            <a:off x="10805283" y="5505675"/>
            <a:ext cx="1246040" cy="1201003"/>
          </a:xfrm>
          <a:prstGeom prst="ellipse">
            <a:avLst/>
          </a:prstGeom>
          <a:ln w="19050">
            <a:solidFill>
              <a:schemeClr val="accent2">
                <a:lumMod val="50000"/>
              </a:schemeClr>
            </a:solidFill>
          </a:ln>
        </p:spPr>
      </p:pic>
      <p:sp>
        <p:nvSpPr>
          <p:cNvPr id="39" name="Text Placeholder 4">
            <a:extLst>
              <a:ext uri="{FF2B5EF4-FFF2-40B4-BE49-F238E27FC236}">
                <a16:creationId xmlns:a16="http://schemas.microsoft.com/office/drawing/2014/main" id="{2EA39F5D-CE61-974E-B001-8F98E5BCA5A4}"/>
              </a:ext>
            </a:extLst>
          </p:cNvPr>
          <p:cNvSpPr txBox="1">
            <a:spLocks/>
          </p:cNvSpPr>
          <p:nvPr/>
        </p:nvSpPr>
        <p:spPr>
          <a:xfrm>
            <a:off x="6587836" y="1396630"/>
            <a:ext cx="5146964" cy="3547289"/>
          </a:xfrm>
          <a:prstGeom prst="rect">
            <a:avLst/>
          </a:prstGeom>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chemeClr val="dk1"/>
                </a:solidFill>
                <a:latin typeface="+mn-lt"/>
                <a:ea typeface="+mn-ea"/>
                <a:cs typeface="+mn-cs"/>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9pPr>
          </a:lstStyle>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Arial"/>
                <a:ea typeface="+mn-ea"/>
                <a:cs typeface="+mn-cs"/>
                <a:sym typeface="Arial"/>
              </a:rPr>
              <a:t>Share one or more team accomplishments from today.</a:t>
            </a:r>
          </a:p>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endParaRPr kumimoji="0" lang="en-US" sz="2800" b="0" i="0" u="none" strike="noStrike" kern="0" cap="none" spc="0" normalizeH="0" baseline="0" noProof="0" dirty="0">
              <a:ln>
                <a:noFill/>
              </a:ln>
              <a:solidFill>
                <a:srgbClr val="292C73">
                  <a:lumMod val="50000"/>
                </a:srgbClr>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Arial"/>
                <a:ea typeface="+mn-ea"/>
                <a:cs typeface="+mn-cs"/>
                <a:sym typeface="Arial"/>
              </a:rPr>
              <a:t>What further support will you need to complete these action steps? </a:t>
            </a:r>
          </a:p>
        </p:txBody>
      </p:sp>
      <p:grpSp>
        <p:nvGrpSpPr>
          <p:cNvPr id="43" name="Google Shape;6077;p67">
            <a:extLst>
              <a:ext uri="{FF2B5EF4-FFF2-40B4-BE49-F238E27FC236}">
                <a16:creationId xmlns:a16="http://schemas.microsoft.com/office/drawing/2014/main" id="{FB0F4EA4-3C4F-9149-8929-9140FE6CF0E1}"/>
              </a:ext>
            </a:extLst>
          </p:cNvPr>
          <p:cNvGrpSpPr/>
          <p:nvPr/>
        </p:nvGrpSpPr>
        <p:grpSpPr>
          <a:xfrm>
            <a:off x="6487422" y="5836874"/>
            <a:ext cx="848691" cy="811914"/>
            <a:chOff x="5873617" y="2309901"/>
            <a:chExt cx="345720" cy="345720"/>
          </a:xfrm>
        </p:grpSpPr>
        <p:sp>
          <p:nvSpPr>
            <p:cNvPr id="44" name="Google Shape;6078;p67">
              <a:extLst>
                <a:ext uri="{FF2B5EF4-FFF2-40B4-BE49-F238E27FC236}">
                  <a16:creationId xmlns:a16="http://schemas.microsoft.com/office/drawing/2014/main" id="{E63C3AF6-E1EC-DC4C-87CB-75C2FB829EC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6079;p67">
              <a:extLst>
                <a:ext uri="{FF2B5EF4-FFF2-40B4-BE49-F238E27FC236}">
                  <a16:creationId xmlns:a16="http://schemas.microsoft.com/office/drawing/2014/main" id="{C92FB4A5-AD58-5F49-9D42-BA91FA0BC768}"/>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6080;p67">
              <a:extLst>
                <a:ext uri="{FF2B5EF4-FFF2-40B4-BE49-F238E27FC236}">
                  <a16:creationId xmlns:a16="http://schemas.microsoft.com/office/drawing/2014/main" id="{7023C884-3B1C-DC45-A54C-8432D5378BC2}"/>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6081;p67">
              <a:extLst>
                <a:ext uri="{FF2B5EF4-FFF2-40B4-BE49-F238E27FC236}">
                  <a16:creationId xmlns:a16="http://schemas.microsoft.com/office/drawing/2014/main" id="{C62E0FED-AAB9-B04B-AB98-1D693F40449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6082;p67">
              <a:extLst>
                <a:ext uri="{FF2B5EF4-FFF2-40B4-BE49-F238E27FC236}">
                  <a16:creationId xmlns:a16="http://schemas.microsoft.com/office/drawing/2014/main" id="{1E240208-5CAE-0240-A162-A085D1BE902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6083;p67">
              <a:extLst>
                <a:ext uri="{FF2B5EF4-FFF2-40B4-BE49-F238E27FC236}">
                  <a16:creationId xmlns:a16="http://schemas.microsoft.com/office/drawing/2014/main" id="{F246B1B4-A957-0441-A903-EEFAB3B7EF46}"/>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6084;p67">
              <a:extLst>
                <a:ext uri="{FF2B5EF4-FFF2-40B4-BE49-F238E27FC236}">
                  <a16:creationId xmlns:a16="http://schemas.microsoft.com/office/drawing/2014/main" id="{E690EE6A-859E-8A42-99B5-7AFE9E13B20E}"/>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6085;p67">
              <a:extLst>
                <a:ext uri="{FF2B5EF4-FFF2-40B4-BE49-F238E27FC236}">
                  <a16:creationId xmlns:a16="http://schemas.microsoft.com/office/drawing/2014/main" id="{2EA769B8-4C5A-D94A-B40B-080F1C9F63FC}"/>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2" name="Google Shape;6086;p67">
              <a:extLst>
                <a:ext uri="{FF2B5EF4-FFF2-40B4-BE49-F238E27FC236}">
                  <a16:creationId xmlns:a16="http://schemas.microsoft.com/office/drawing/2014/main" id="{D3DDB347-FD26-C541-B7DB-0014B9F88D5D}"/>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3" name="Google Shape;6087;p67">
              <a:extLst>
                <a:ext uri="{FF2B5EF4-FFF2-40B4-BE49-F238E27FC236}">
                  <a16:creationId xmlns:a16="http://schemas.microsoft.com/office/drawing/2014/main" id="{FB39CCF0-68EF-5744-A17A-DD7FC01EF832}"/>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4" name="Google Shape;6088;p67">
              <a:extLst>
                <a:ext uri="{FF2B5EF4-FFF2-40B4-BE49-F238E27FC236}">
                  <a16:creationId xmlns:a16="http://schemas.microsoft.com/office/drawing/2014/main" id="{4334B039-2EBE-E54A-B257-5B67AF813889}"/>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5" name="Google Shape;6089;p67">
              <a:extLst>
                <a:ext uri="{FF2B5EF4-FFF2-40B4-BE49-F238E27FC236}">
                  <a16:creationId xmlns:a16="http://schemas.microsoft.com/office/drawing/2014/main" id="{49E2C54F-8DF7-2D4D-8DB6-848B0A50B17A}"/>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6" name="Google Shape;6090;p67">
              <a:extLst>
                <a:ext uri="{FF2B5EF4-FFF2-40B4-BE49-F238E27FC236}">
                  <a16:creationId xmlns:a16="http://schemas.microsoft.com/office/drawing/2014/main" id="{4EFA094F-D1BB-3B4A-8274-E954D54CD35B}"/>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7" name="Google Shape;6091;p67">
              <a:extLst>
                <a:ext uri="{FF2B5EF4-FFF2-40B4-BE49-F238E27FC236}">
                  <a16:creationId xmlns:a16="http://schemas.microsoft.com/office/drawing/2014/main" id="{997B86A3-35B3-2348-8545-BE698EAE8B3B}"/>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8" name="Google Shape;6092;p67">
              <a:extLst>
                <a:ext uri="{FF2B5EF4-FFF2-40B4-BE49-F238E27FC236}">
                  <a16:creationId xmlns:a16="http://schemas.microsoft.com/office/drawing/2014/main" id="{627C5834-2D1B-AD43-B4AA-E0E9FE57E4DA}"/>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9" name="Google Shape;6093;p67">
              <a:extLst>
                <a:ext uri="{FF2B5EF4-FFF2-40B4-BE49-F238E27FC236}">
                  <a16:creationId xmlns:a16="http://schemas.microsoft.com/office/drawing/2014/main" id="{B8B70C72-158E-BB4D-8242-FCB69CBF1DAB}"/>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0" name="Google Shape;6094;p67">
              <a:extLst>
                <a:ext uri="{FF2B5EF4-FFF2-40B4-BE49-F238E27FC236}">
                  <a16:creationId xmlns:a16="http://schemas.microsoft.com/office/drawing/2014/main" id="{F96CCFC8-3350-F64C-85EA-F8207A776FD8}"/>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1" name="Google Shape;6095;p67">
              <a:extLst>
                <a:ext uri="{FF2B5EF4-FFF2-40B4-BE49-F238E27FC236}">
                  <a16:creationId xmlns:a16="http://schemas.microsoft.com/office/drawing/2014/main" id="{8E6397A4-78FC-1446-AEBA-05587CE55E52}"/>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2" name="Google Shape;6096;p67">
              <a:extLst>
                <a:ext uri="{FF2B5EF4-FFF2-40B4-BE49-F238E27FC236}">
                  <a16:creationId xmlns:a16="http://schemas.microsoft.com/office/drawing/2014/main" id="{D9D75F40-0949-B946-ABC8-CB73947472C2}"/>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63" name="Rectangle 62">
            <a:extLst>
              <a:ext uri="{FF2B5EF4-FFF2-40B4-BE49-F238E27FC236}">
                <a16:creationId xmlns:a16="http://schemas.microsoft.com/office/drawing/2014/main" id="{4896CF71-D68A-934A-851E-E63BACAE03E4}"/>
              </a:ext>
            </a:extLst>
          </p:cNvPr>
          <p:cNvSpPr/>
          <p:nvPr/>
        </p:nvSpPr>
        <p:spPr>
          <a:xfrm>
            <a:off x="7595124" y="6116648"/>
            <a:ext cx="16315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5 minutes</a:t>
            </a:r>
          </a:p>
        </p:txBody>
      </p:sp>
      <p:sp>
        <p:nvSpPr>
          <p:cNvPr id="37" name="Bent-Up Arrow 36">
            <a:extLst>
              <a:ext uri="{FF2B5EF4-FFF2-40B4-BE49-F238E27FC236}">
                <a16:creationId xmlns:a16="http://schemas.microsoft.com/office/drawing/2014/main" id="{4B1A3DAD-E949-FB40-AB1A-83289F15272E}"/>
              </a:ext>
            </a:extLst>
          </p:cNvPr>
          <p:cNvSpPr/>
          <p:nvPr/>
        </p:nvSpPr>
        <p:spPr>
          <a:xfrm rot="5400000">
            <a:off x="185111" y="2595577"/>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 name="Bent-Up Arrow 37">
            <a:extLst>
              <a:ext uri="{FF2B5EF4-FFF2-40B4-BE49-F238E27FC236}">
                <a16:creationId xmlns:a16="http://schemas.microsoft.com/office/drawing/2014/main" id="{A950F90F-7AEB-2B45-9186-A72E251AB8E4}"/>
              </a:ext>
            </a:extLst>
          </p:cNvPr>
          <p:cNvSpPr/>
          <p:nvPr/>
        </p:nvSpPr>
        <p:spPr>
          <a:xfrm rot="5400000">
            <a:off x="160971" y="5315016"/>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1" name="Rounded Rectangle 40">
            <a:extLst>
              <a:ext uri="{FF2B5EF4-FFF2-40B4-BE49-F238E27FC236}">
                <a16:creationId xmlns:a16="http://schemas.microsoft.com/office/drawing/2014/main" id="{5ECA7865-C409-AB4B-9510-696D4B9C6E24}"/>
              </a:ext>
            </a:extLst>
          </p:cNvPr>
          <p:cNvSpPr/>
          <p:nvPr/>
        </p:nvSpPr>
        <p:spPr>
          <a:xfrm>
            <a:off x="926391" y="2297593"/>
            <a:ext cx="5624560" cy="199485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lnSpc>
                <a:spcPct val="90000"/>
              </a:lnSpc>
              <a:spcBef>
                <a:spcPct val="0"/>
              </a:spcBef>
              <a:spcAft>
                <a:spcPct val="35000"/>
              </a:spcAft>
              <a:defRPr/>
            </a:pPr>
            <a:r>
              <a:rPr lang="en-US" sz="2400" dirty="0">
                <a:solidFill>
                  <a:srgbClr val="0D0F41"/>
                </a:solidFill>
              </a:rPr>
              <a:t>Begin to develop: </a:t>
            </a:r>
          </a:p>
          <a:p>
            <a:pPr marL="342900" lvl="0" indent="-342900" defTabSz="1066800" fontAlgn="base">
              <a:spcBef>
                <a:spcPct val="0"/>
              </a:spcBef>
              <a:spcAft>
                <a:spcPts val="600"/>
              </a:spcAft>
              <a:buFont typeface="Arial" panose="020B0604020202020204" pitchFamily="34" charset="0"/>
              <a:buChar char="•"/>
              <a:defRPr/>
            </a:pPr>
            <a:r>
              <a:rPr lang="en-US" sz="2400" dirty="0">
                <a:solidFill>
                  <a:srgbClr val="0D0F41"/>
                </a:solidFill>
              </a:rPr>
              <a:t>Classroom teaching matrix example</a:t>
            </a:r>
          </a:p>
          <a:p>
            <a:pPr marL="342900" lvl="0" indent="-342900" defTabSz="1066800" fontAlgn="base">
              <a:spcBef>
                <a:spcPct val="0"/>
              </a:spcBef>
              <a:spcAft>
                <a:spcPts val="600"/>
              </a:spcAft>
              <a:buFont typeface="Arial" panose="020B0604020202020204" pitchFamily="34" charset="0"/>
              <a:buChar char="•"/>
              <a:defRPr/>
            </a:pPr>
            <a:r>
              <a:rPr lang="en-US" sz="2400" dirty="0">
                <a:solidFill>
                  <a:srgbClr val="0D0F41"/>
                </a:solidFill>
              </a:rPr>
              <a:t>Classroom lesson plan example</a:t>
            </a:r>
          </a:p>
          <a:p>
            <a:pPr marL="342900" lvl="0" indent="-342900" defTabSz="1066800" fontAlgn="base">
              <a:spcBef>
                <a:spcPct val="0"/>
              </a:spcBef>
              <a:spcAft>
                <a:spcPts val="600"/>
              </a:spcAft>
              <a:buFont typeface="Arial" panose="020B0604020202020204" pitchFamily="34" charset="0"/>
              <a:buChar char="•"/>
              <a:defRPr/>
            </a:pPr>
            <a:r>
              <a:rPr lang="en-US" sz="2400" dirty="0">
                <a:solidFill>
                  <a:srgbClr val="0D0F41"/>
                </a:solidFill>
              </a:rPr>
              <a:t>System for classroom lesson plan delivery</a:t>
            </a:r>
          </a:p>
        </p:txBody>
      </p:sp>
      <p:sp>
        <p:nvSpPr>
          <p:cNvPr id="42" name="Rounded Rectangle 41">
            <a:extLst>
              <a:ext uri="{FF2B5EF4-FFF2-40B4-BE49-F238E27FC236}">
                <a16:creationId xmlns:a16="http://schemas.microsoft.com/office/drawing/2014/main" id="{DD8FE6B2-CB61-7B49-A98E-2B30913DF65F}"/>
              </a:ext>
            </a:extLst>
          </p:cNvPr>
          <p:cNvSpPr/>
          <p:nvPr/>
        </p:nvSpPr>
        <p:spPr>
          <a:xfrm>
            <a:off x="989920" y="5496024"/>
            <a:ext cx="5480414" cy="12083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1066800" rtl="0" eaLnBrk="1" fontAlgn="base"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Begin planning a school-wide acknowledgement system</a:t>
            </a:r>
          </a:p>
        </p:txBody>
      </p:sp>
    </p:spTree>
    <p:extLst>
      <p:ext uri="{BB962C8B-B14F-4D97-AF65-F5344CB8AC3E}">
        <p14:creationId xmlns:p14="http://schemas.microsoft.com/office/powerpoint/2010/main" val="34716113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47164" y="1801091"/>
            <a:ext cx="5181600" cy="378565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Review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of PBIS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Getting Started Steps #1- 6</a:t>
            </a:r>
          </a:p>
        </p:txBody>
      </p:sp>
      <p:pic>
        <p:nvPicPr>
          <p:cNvPr id="3" name="Picture 2">
            <a:extLst>
              <a:ext uri="{FF2B5EF4-FFF2-40B4-BE49-F238E27FC236}">
                <a16:creationId xmlns:a16="http://schemas.microsoft.com/office/drawing/2014/main" id="{4E2A09DF-E6F8-CC42-9C13-9B333BCB990E}"/>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7915026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2093462" y="1500471"/>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1712208" y="3443313"/>
            <a:ext cx="1438441" cy="1295665"/>
          </a:xfrm>
          <a:prstGeom prst="straightConnector1">
            <a:avLst/>
          </a:prstGeom>
          <a:ln w="1905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187003" y="1914555"/>
            <a:ext cx="3050408" cy="1836337"/>
          </a:xfrm>
          <a:prstGeom prst="rect">
            <a:avLst/>
          </a:prstGeom>
          <a:solidFill>
            <a:schemeClr val="bg1"/>
          </a:solidFill>
          <a:ln w="57150">
            <a:solidFill>
              <a:srgbClr val="0972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Primary Prevention: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School-/Classroom-</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Wide Systems for</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 Students,</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&amp; Settings</a:t>
            </a:r>
          </a:p>
        </p:txBody>
      </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6139491" y="3258285"/>
            <a:ext cx="2353052" cy="742887"/>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8427911" y="3781980"/>
            <a:ext cx="3577086" cy="1528560"/>
          </a:xfrm>
          <a:prstGeom prst="rect">
            <a:avLst/>
          </a:prstGeom>
          <a:solidFill>
            <a:schemeClr val="bg1"/>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Secondary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Group</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At-Risk Behavior</a:t>
            </a:r>
          </a:p>
        </p:txBody>
      </p:sp>
      <p:sp>
        <p:nvSpPr>
          <p:cNvPr id="203782" name="Text Box 6"/>
          <p:cNvSpPr txBox="1">
            <a:spLocks noChangeArrowheads="1"/>
          </p:cNvSpPr>
          <p:nvPr/>
        </p:nvSpPr>
        <p:spPr bwMode="auto">
          <a:xfrm>
            <a:off x="8492543" y="1340976"/>
            <a:ext cx="3512454" cy="1836337"/>
          </a:xfrm>
          <a:prstGeom prst="rect">
            <a:avLst/>
          </a:prstGeom>
          <a:solidFill>
            <a:schemeClr val="bg1"/>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Tertiary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Individualized</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High-Risk Behavior</a:t>
            </a: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5579886" y="2196903"/>
            <a:ext cx="2938687" cy="0"/>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69516"/>
            <a:ext cx="12111776" cy="763600"/>
          </a:xfrm>
        </p:spPr>
        <p:txBody>
          <a:bodyPr/>
          <a:lstStyle/>
          <a:p>
            <a:r>
              <a:rPr lang="en-US" sz="3733" dirty="0">
                <a:solidFill>
                  <a:schemeClr val="accent6">
                    <a:lumMod val="50000"/>
                  </a:schemeClr>
                </a:solidFill>
                <a:latin typeface="Poppins SemiBold" panose="020B0604020202020204" charset="0"/>
                <a:cs typeface="Poppins SemiBold" panose="020B0604020202020204" charset="0"/>
              </a:rPr>
              <a:t>Continuum of School-Wide Instructional </a:t>
            </a:r>
            <a:br>
              <a:rPr lang="en-US" sz="3733" dirty="0">
                <a:solidFill>
                  <a:schemeClr val="accent6">
                    <a:lumMod val="50000"/>
                  </a:schemeClr>
                </a:solidFill>
                <a:latin typeface="Poppins SemiBold" panose="020B0604020202020204" charset="0"/>
                <a:cs typeface="Poppins SemiBold" panose="020B0604020202020204" charset="0"/>
              </a:rPr>
            </a:br>
            <a:r>
              <a:rPr lang="en-US" sz="3733" dirty="0">
                <a:solidFill>
                  <a:schemeClr val="accent6">
                    <a:lumMod val="50000"/>
                  </a:schemeClr>
                </a:solidFill>
                <a:latin typeface="Poppins SemiBold" panose="020B0604020202020204" charset="0"/>
                <a:cs typeface="Poppins SemiBold" panose="020B0604020202020204" charset="0"/>
              </a:rPr>
              <a:t>&amp; Positive Behavior Support</a:t>
            </a:r>
          </a:p>
        </p:txBody>
      </p:sp>
      <p:sp>
        <p:nvSpPr>
          <p:cNvPr id="20" name="Text Box 4">
            <a:extLst>
              <a:ext uri="{FF2B5EF4-FFF2-40B4-BE49-F238E27FC236}">
                <a16:creationId xmlns:a16="http://schemas.microsoft.com/office/drawing/2014/main" id="{7518E0DF-2052-204C-B1E4-989A2FA28815}"/>
              </a:ext>
            </a:extLst>
          </p:cNvPr>
          <p:cNvSpPr txBox="1">
            <a:spLocks noChangeArrowheads="1"/>
          </p:cNvSpPr>
          <p:nvPr/>
        </p:nvSpPr>
        <p:spPr bwMode="auto">
          <a:xfrm>
            <a:off x="183529" y="1899166"/>
            <a:ext cx="3050408" cy="1877437"/>
          </a:xfrm>
          <a:prstGeom prst="rect">
            <a:avLst/>
          </a:prstGeom>
          <a:solidFill>
            <a:srgbClr val="D1E9C7"/>
          </a:solidFill>
          <a:ln w="76200">
            <a:solidFill>
              <a:srgbClr val="33AE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1" name="Text Box 4">
            <a:extLst>
              <a:ext uri="{FF2B5EF4-FFF2-40B4-BE49-F238E27FC236}">
                <a16:creationId xmlns:a16="http://schemas.microsoft.com/office/drawing/2014/main" id="{560698CB-48CE-2C4D-93E1-35A1A42B3818}"/>
              </a:ext>
            </a:extLst>
          </p:cNvPr>
          <p:cNvSpPr txBox="1">
            <a:spLocks noChangeArrowheads="1"/>
          </p:cNvSpPr>
          <p:nvPr/>
        </p:nvSpPr>
        <p:spPr bwMode="auto">
          <a:xfrm>
            <a:off x="8430977" y="3761346"/>
            <a:ext cx="3574020" cy="2185214"/>
          </a:xfrm>
          <a:prstGeom prst="rect">
            <a:avLst/>
          </a:prstGeom>
          <a:solidFill>
            <a:srgbClr val="FFFEC3"/>
          </a:solidFill>
          <a:ln w="76200">
            <a:solidFill>
              <a:srgbClr val="FFF1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Text Box 6">
            <a:extLst>
              <a:ext uri="{FF2B5EF4-FFF2-40B4-BE49-F238E27FC236}">
                <a16:creationId xmlns:a16="http://schemas.microsoft.com/office/drawing/2014/main" id="{416BF852-E876-8245-9D6E-3E6A2F4264C2}"/>
              </a:ext>
            </a:extLst>
          </p:cNvPr>
          <p:cNvSpPr txBox="1">
            <a:spLocks noChangeArrowheads="1"/>
          </p:cNvSpPr>
          <p:nvPr/>
        </p:nvSpPr>
        <p:spPr bwMode="auto">
          <a:xfrm>
            <a:off x="8492543" y="1149388"/>
            <a:ext cx="3512454" cy="2123658"/>
          </a:xfrm>
          <a:prstGeom prst="rect">
            <a:avLst/>
          </a:prstGeom>
          <a:solidFill>
            <a:srgbClr val="FFCFC4"/>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5" name="TextBox 24">
            <a:extLst>
              <a:ext uri="{FF2B5EF4-FFF2-40B4-BE49-F238E27FC236}">
                <a16:creationId xmlns:a16="http://schemas.microsoft.com/office/drawing/2014/main" id="{0EED0463-92CD-FE4F-AF41-8B9A7B2CEA1D}"/>
              </a:ext>
            </a:extLst>
          </p:cNvPr>
          <p:cNvSpPr txBox="1"/>
          <p:nvPr/>
        </p:nvSpPr>
        <p:spPr>
          <a:xfrm>
            <a:off x="3426508" y="4410708"/>
            <a:ext cx="3292469" cy="1200329"/>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Students</a:t>
            </a:r>
          </a:p>
        </p:txBody>
      </p:sp>
      <p:sp>
        <p:nvSpPr>
          <p:cNvPr id="26" name="TextBox 25">
            <a:extLst>
              <a:ext uri="{FF2B5EF4-FFF2-40B4-BE49-F238E27FC236}">
                <a16:creationId xmlns:a16="http://schemas.microsoft.com/office/drawing/2014/main" id="{F0B91ECD-9A90-FE4D-AAFB-B4F65C655076}"/>
              </a:ext>
            </a:extLst>
          </p:cNvPr>
          <p:cNvSpPr txBox="1"/>
          <p:nvPr/>
        </p:nvSpPr>
        <p:spPr>
          <a:xfrm>
            <a:off x="4021520" y="3024219"/>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4389045" y="2064476"/>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8" name="Picture 17">
            <a:extLst>
              <a:ext uri="{FF2B5EF4-FFF2-40B4-BE49-F238E27FC236}">
                <a16:creationId xmlns:a16="http://schemas.microsoft.com/office/drawing/2014/main" id="{5A0258B0-B85F-6D40-87FF-255A2A11BE64}"/>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1996411811"/>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291973" y="703560"/>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2650157" y="761848"/>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806213" y="5756583"/>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5340413" y="2837243"/>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3" name="Title 2">
            <a:extLst>
              <a:ext uri="{FF2B5EF4-FFF2-40B4-BE49-F238E27FC236}">
                <a16:creationId xmlns:a16="http://schemas.microsoft.com/office/drawing/2014/main" id="{64FD2648-8BAB-DB44-87F0-DA94FC92B9F8}"/>
              </a:ext>
            </a:extLst>
          </p:cNvPr>
          <p:cNvSpPr>
            <a:spLocks noGrp="1"/>
          </p:cNvSpPr>
          <p:nvPr>
            <p:ph type="title"/>
          </p:nvPr>
        </p:nvSpPr>
        <p:spPr>
          <a:xfrm>
            <a:off x="420518" y="243290"/>
            <a:ext cx="9378000" cy="845600"/>
          </a:xfrm>
        </p:spPr>
        <p:txBody>
          <a:bodyPr/>
          <a:lstStyle/>
          <a:p>
            <a:r>
              <a:rPr lang="en-US" b="1" dirty="0">
                <a:solidFill>
                  <a:schemeClr val="accent6">
                    <a:lumMod val="50000"/>
                  </a:schemeClr>
                </a:solidFill>
              </a:rPr>
              <a:t>Critical Features</a:t>
            </a:r>
          </a:p>
        </p:txBody>
      </p:sp>
      <p:pic>
        <p:nvPicPr>
          <p:cNvPr id="10" name="Picture 9">
            <a:extLst>
              <a:ext uri="{FF2B5EF4-FFF2-40B4-BE49-F238E27FC236}">
                <a16:creationId xmlns:a16="http://schemas.microsoft.com/office/drawing/2014/main" id="{FF6A73DC-A492-884C-9852-1792BD69B73D}"/>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24029797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24" name="Rounded Rectangle 23">
            <a:extLst>
              <a:ext uri="{FF2B5EF4-FFF2-40B4-BE49-F238E27FC236}">
                <a16:creationId xmlns:a16="http://schemas.microsoft.com/office/drawing/2014/main" id="{B4AABAC4-5A77-394F-A935-1565F1498CE7}"/>
              </a:ext>
            </a:extLst>
          </p:cNvPr>
          <p:cNvSpPr/>
          <p:nvPr/>
        </p:nvSpPr>
        <p:spPr>
          <a:xfrm>
            <a:off x="1981200" y="0"/>
            <a:ext cx="8001000" cy="6858001"/>
          </a:xfrm>
          <a:prstGeom prst="roundRect">
            <a:avLst/>
          </a:prstGeom>
          <a:gradFill flip="none" rotWithShape="1">
            <a:gsLst>
              <a:gs pos="0">
                <a:schemeClr val="accent2">
                  <a:lumMod val="5000"/>
                  <a:lumOff val="95000"/>
                </a:schemeClr>
              </a:gs>
              <a:gs pos="56000">
                <a:schemeClr val="accent2">
                  <a:lumMod val="45000"/>
                  <a:lumOff val="55000"/>
                </a:schemeClr>
              </a:gs>
              <a:gs pos="77000">
                <a:schemeClr val="accent2">
                  <a:lumMod val="45000"/>
                  <a:lumOff val="55000"/>
                </a:schemeClr>
              </a:gs>
              <a:gs pos="100000">
                <a:schemeClr val="accent2">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tIns="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Culture and Context of the School Community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 name="Diagram 10">
            <a:extLst>
              <a:ext uri="{FF2B5EF4-FFF2-40B4-BE49-F238E27FC236}">
                <a16:creationId xmlns:a16="http://schemas.microsoft.com/office/drawing/2014/main" id="{3BD939BE-6178-404C-A6B5-52C2934883BB}"/>
              </a:ext>
            </a:extLst>
          </p:cNvPr>
          <p:cNvGraphicFramePr/>
          <p:nvPr/>
        </p:nvGraphicFramePr>
        <p:xfrm>
          <a:off x="3048000" y="1157488"/>
          <a:ext cx="5582973" cy="4988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10541C1D-FCC1-2143-9FDB-80AF4E8EA635}"/>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pic>
        <p:nvPicPr>
          <p:cNvPr id="7" name="Picture 6">
            <a:extLst>
              <a:ext uri="{FF2B5EF4-FFF2-40B4-BE49-F238E27FC236}">
                <a16:creationId xmlns:a16="http://schemas.microsoft.com/office/drawing/2014/main" id="{7C83DABC-A90F-0D49-A9A4-D1546B9E9ACA}"/>
              </a:ext>
            </a:extLst>
          </p:cNvPr>
          <p:cNvPicPr>
            <a:picLocks noChangeAspect="1"/>
          </p:cNvPicPr>
          <p:nvPr/>
        </p:nvPicPr>
        <p:blipFill rotWithShape="1">
          <a:blip r:embed="rId9"/>
          <a:srcRect l="3719"/>
          <a:stretch/>
        </p:blipFill>
        <p:spPr>
          <a:xfrm>
            <a:off x="4572982" y="3322947"/>
            <a:ext cx="2533007" cy="2449661"/>
          </a:xfrm>
          <a:prstGeom prst="ellipse">
            <a:avLst/>
          </a:prstGeom>
        </p:spPr>
      </p:pic>
    </p:spTree>
    <p:extLst>
      <p:ext uri="{BB962C8B-B14F-4D97-AF65-F5344CB8AC3E}">
        <p14:creationId xmlns:p14="http://schemas.microsoft.com/office/powerpoint/2010/main" val="236703892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22"/>
        <p:cNvGrpSpPr/>
        <p:nvPr/>
      </p:nvGrpSpPr>
      <p:grpSpPr>
        <a:xfrm>
          <a:off x="0" y="0"/>
          <a:ext cx="0" cy="0"/>
          <a:chOff x="0" y="0"/>
          <a:chExt cx="0" cy="0"/>
        </a:xfrm>
      </p:grpSpPr>
      <p:grpSp>
        <p:nvGrpSpPr>
          <p:cNvPr id="12" name="Group 11">
            <a:extLst>
              <a:ext uri="{FF2B5EF4-FFF2-40B4-BE49-F238E27FC236}">
                <a16:creationId xmlns:a16="http://schemas.microsoft.com/office/drawing/2014/main" id="{6DBF3172-F27C-724E-A60B-C56D12DAAFAA}"/>
              </a:ext>
            </a:extLst>
          </p:cNvPr>
          <p:cNvGrpSpPr/>
          <p:nvPr/>
        </p:nvGrpSpPr>
        <p:grpSpPr>
          <a:xfrm>
            <a:off x="301026" y="825010"/>
            <a:ext cx="5670331" cy="5612524"/>
            <a:chOff x="921619" y="915429"/>
            <a:chExt cx="3268589" cy="3688266"/>
          </a:xfrm>
        </p:grpSpPr>
        <p:sp>
          <p:nvSpPr>
            <p:cNvPr id="13" name="Rectangle: Rounded Corners 120" descr="Badge 1">
              <a:extLst>
                <a:ext uri="{FF2B5EF4-FFF2-40B4-BE49-F238E27FC236}">
                  <a16:creationId xmlns:a16="http://schemas.microsoft.com/office/drawing/2014/main" id="{F087343F-F782-394E-81B0-08D9288E6CF7}"/>
                </a:ext>
              </a:extLst>
            </p:cNvPr>
            <p:cNvSpPr/>
            <p:nvPr/>
          </p:nvSpPr>
          <p:spPr>
            <a:xfrm>
              <a:off x="921619" y="915429"/>
              <a:ext cx="673041" cy="673041"/>
            </a:xfrm>
            <a:prstGeom prst="roundRect">
              <a:avLst>
                <a:gd name="adj" fmla="val 16670"/>
              </a:avLst>
            </a:prstGeom>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14" name="Freeform: Shape 121">
              <a:extLst>
                <a:ext uri="{FF2B5EF4-FFF2-40B4-BE49-F238E27FC236}">
                  <a16:creationId xmlns:a16="http://schemas.microsoft.com/office/drawing/2014/main" id="{99C7A454-3134-3448-8030-D2D14593BDDF}"/>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19" y="1669235"/>
              <a:ext cx="673041" cy="673041"/>
            </a:xfrm>
            <a:prstGeom prst="roundRect">
              <a:avLst>
                <a:gd name="adj" fmla="val 16670"/>
              </a:avLst>
            </a:prstGeom>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19" y="2423041"/>
              <a:ext cx="673041" cy="673041"/>
            </a:xfrm>
            <a:prstGeom prst="roundRect">
              <a:avLst>
                <a:gd name="adj" fmla="val 16670"/>
              </a:avLst>
            </a:prstGeom>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19" y="3176847"/>
              <a:ext cx="673041" cy="673041"/>
            </a:xfrm>
            <a:prstGeom prst="roundRect">
              <a:avLst>
                <a:gd name="adj" fmla="val 16670"/>
              </a:avLst>
            </a:prstGeom>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19" y="3930654"/>
              <a:ext cx="673041" cy="673041"/>
            </a:xfrm>
            <a:prstGeom prst="roundRect">
              <a:avLst>
                <a:gd name="adj" fmla="val 16670"/>
              </a:avLst>
            </a:prstGeom>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6090609" y="788915"/>
            <a:ext cx="5892917" cy="5612524"/>
            <a:chOff x="4968982" y="1003563"/>
            <a:chExt cx="3744982"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003563"/>
              <a:ext cx="673041" cy="673041"/>
            </a:xfrm>
            <a:prstGeom prst="roundRect">
              <a:avLst>
                <a:gd name="adj" fmla="val 16670"/>
              </a:avLst>
            </a:prstGeom>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strengthen demonstrations of expectations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757369"/>
              <a:ext cx="673041" cy="673041"/>
            </a:xfrm>
            <a:prstGeom prst="roundRect">
              <a:avLst>
                <a:gd name="adj" fmla="val 16670"/>
              </a:avLst>
            </a:prstGeom>
            <a:ln w="254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2540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discourage violations of expectations</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511175"/>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264981"/>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68982" y="4018788"/>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208474" y="22022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pic>
        <p:nvPicPr>
          <p:cNvPr id="36" name="Picture 35">
            <a:extLst>
              <a:ext uri="{FF2B5EF4-FFF2-40B4-BE49-F238E27FC236}">
                <a16:creationId xmlns:a16="http://schemas.microsoft.com/office/drawing/2014/main" id="{A62879D3-AF83-0A44-9947-DFF16A3D862F}"/>
              </a:ext>
            </a:extLst>
          </p:cNvPr>
          <p:cNvPicPr>
            <a:picLocks noChangeAspect="1"/>
          </p:cNvPicPr>
          <p:nvPr/>
        </p:nvPicPr>
        <p:blipFill>
          <a:blip r:embed="rId3"/>
          <a:stretch>
            <a:fillRect/>
          </a:stretch>
        </p:blipFill>
        <p:spPr>
          <a:xfrm>
            <a:off x="11276934" y="6069085"/>
            <a:ext cx="879446" cy="788915"/>
          </a:xfrm>
          <a:prstGeom prst="ellipse">
            <a:avLst/>
          </a:prstGeom>
          <a:ln w="19050">
            <a:solidFill>
              <a:schemeClr val="accent2">
                <a:lumMod val="50000"/>
              </a:schemeClr>
            </a:solidFill>
          </a:ln>
        </p:spPr>
      </p:pic>
    </p:spTree>
    <p:extLst>
      <p:ext uri="{BB962C8B-B14F-4D97-AF65-F5344CB8AC3E}">
        <p14:creationId xmlns:p14="http://schemas.microsoft.com/office/powerpoint/2010/main" val="35300848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cxnSp>
        <p:nvCxnSpPr>
          <p:cNvPr id="611330" name="AutoShape 2"/>
          <p:cNvCxnSpPr>
            <a:cxnSpLocks noChangeShapeType="1"/>
            <a:stCxn id="611331" idx="0"/>
            <a:endCxn id="611335" idx="3"/>
          </p:cNvCxnSpPr>
          <p:nvPr/>
        </p:nvCxnSpPr>
        <p:spPr bwMode="auto">
          <a:xfrm flipV="1">
            <a:off x="4471555" y="4616294"/>
            <a:ext cx="878539" cy="850937"/>
          </a:xfrm>
          <a:prstGeom prst="straightConnector1">
            <a:avLst/>
          </a:prstGeom>
          <a:noFill/>
          <a:ln w="63500">
            <a:solidFill>
              <a:schemeClr val="accent6">
                <a:lumMod val="50000"/>
              </a:schemeClr>
            </a:solidFill>
            <a:round/>
            <a:headEnd/>
            <a:tailEnd type="triangle" w="med" len="med"/>
          </a:ln>
        </p:spPr>
      </p:cxnSp>
      <p:sp>
        <p:nvSpPr>
          <p:cNvPr id="611331" name="Oval 3">
            <a:hlinkClick r:id="" action="ppaction://noaction"/>
          </p:cNvPr>
          <p:cNvSpPr>
            <a:spLocks noChangeArrowheads="1"/>
          </p:cNvSpPr>
          <p:nvPr/>
        </p:nvSpPr>
        <p:spPr bwMode="auto">
          <a:xfrm>
            <a:off x="3124200" y="5467231"/>
            <a:ext cx="2694709" cy="1198418"/>
          </a:xfrm>
          <a:prstGeom prst="ellipse">
            <a:avLst/>
          </a:prstGeom>
          <a:solidFill>
            <a:srgbClr val="92D050">
              <a:alpha val="31296"/>
            </a:srgbClr>
          </a:solidFill>
          <a:ln w="9525">
            <a:solidFill>
              <a:schemeClr val="tx1"/>
            </a:solidFill>
            <a:round/>
            <a:headEnd/>
            <a:tailEnd/>
          </a:ln>
        </p:spPr>
        <p:txBody>
          <a:bodyPr wrap="none" anchor="ctr">
            <a:prstTxWarp prst="textNoShape">
              <a:avLst/>
            </a:prstTxWarp>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400" b="0" i="0" u="none" strike="noStrike" kern="0" cap="none" spc="0" normalizeH="0" baseline="0" noProof="0" dirty="0">
                <a:ln>
                  <a:noFill/>
                </a:ln>
                <a:solidFill>
                  <a:srgbClr val="000066"/>
                </a:solidFill>
                <a:effectLst/>
                <a:uLnTx/>
                <a:uFillTx/>
                <a:latin typeface="Poppins Medium" panose="020B0604020202020204" charset="0"/>
                <a:ea typeface="Arial" pitchFamily="-1" charset="0"/>
                <a:cs typeface="Poppins Medium" panose="020B0604020202020204" charset="0"/>
                <a:sym typeface="Arial"/>
              </a:rPr>
              <a:t>Evaluation</a:t>
            </a:r>
          </a:p>
        </p:txBody>
      </p:sp>
      <p:cxnSp>
        <p:nvCxnSpPr>
          <p:cNvPr id="611332" name="AutoShape 4"/>
          <p:cNvCxnSpPr>
            <a:cxnSpLocks noChangeShapeType="1"/>
            <a:stCxn id="611333" idx="2"/>
            <a:endCxn id="611331" idx="6"/>
          </p:cNvCxnSpPr>
          <p:nvPr/>
        </p:nvCxnSpPr>
        <p:spPr bwMode="auto">
          <a:xfrm flipH="1">
            <a:off x="5818909" y="6049187"/>
            <a:ext cx="1076499" cy="17253"/>
          </a:xfrm>
          <a:prstGeom prst="straightConnector1">
            <a:avLst/>
          </a:prstGeom>
          <a:noFill/>
          <a:ln w="63500">
            <a:solidFill>
              <a:schemeClr val="accent6">
                <a:lumMod val="50000"/>
              </a:schemeClr>
            </a:solidFill>
            <a:round/>
            <a:headEnd/>
            <a:tailEnd type="triangle" w="med" len="med"/>
          </a:ln>
        </p:spPr>
      </p:cxnSp>
      <p:sp>
        <p:nvSpPr>
          <p:cNvPr id="611333" name="Oval 5">
            <a:hlinkClick r:id="" action="ppaction://noaction"/>
          </p:cNvPr>
          <p:cNvSpPr>
            <a:spLocks noChangeArrowheads="1"/>
          </p:cNvSpPr>
          <p:nvPr/>
        </p:nvSpPr>
        <p:spPr bwMode="auto">
          <a:xfrm>
            <a:off x="6895408" y="5449978"/>
            <a:ext cx="2694709" cy="1198418"/>
          </a:xfrm>
          <a:prstGeom prst="ellipse">
            <a:avLst/>
          </a:prstGeom>
          <a:solidFill>
            <a:srgbClr val="9BC1E8"/>
          </a:solidFill>
          <a:ln w="9525">
            <a:solidFill>
              <a:schemeClr val="tx1"/>
            </a:solidFill>
            <a:round/>
            <a:headEnd/>
            <a:tailEnd/>
          </a:ln>
        </p:spPr>
        <p:txBody>
          <a:bodyPr wrap="none" anchor="ctr">
            <a:prstTxWarp prst="textNoShape">
              <a:avLst/>
            </a:prstTxWarp>
            <a:normAutofit/>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133" b="0" i="0" u="none" strike="noStrike" kern="0" cap="none" spc="0" normalizeH="0" baseline="0" noProof="0" dirty="0">
                <a:ln>
                  <a:noFill/>
                </a:ln>
                <a:solidFill>
                  <a:srgbClr val="000066"/>
                </a:solidFill>
                <a:effectLst/>
                <a:uLnTx/>
                <a:uFillTx/>
                <a:latin typeface="Poppins Medium" panose="020B0604020202020204" charset="0"/>
                <a:ea typeface="Arial" pitchFamily="-1" charset="0"/>
                <a:cs typeface="Poppins Medium" panose="020B0604020202020204" charset="0"/>
                <a:sym typeface="Arial"/>
              </a:rPr>
              <a:t>Implementation</a:t>
            </a:r>
            <a:endParaRPr kumimoji="0" lang="en-US" sz="2400" b="0" i="0" u="none" strike="noStrike" kern="0" cap="none" spc="0" normalizeH="0" baseline="0" noProof="0" dirty="0">
              <a:ln>
                <a:noFill/>
              </a:ln>
              <a:solidFill>
                <a:srgbClr val="000066"/>
              </a:solidFill>
              <a:effectLst/>
              <a:uLnTx/>
              <a:uFillTx/>
              <a:latin typeface="Poppins Medium" panose="020B0604020202020204" charset="0"/>
              <a:ea typeface="Arial" pitchFamily="-1" charset="0"/>
              <a:cs typeface="Poppins Medium" panose="020B0604020202020204" charset="0"/>
              <a:sym typeface="Arial"/>
            </a:endParaRPr>
          </a:p>
        </p:txBody>
      </p:sp>
      <p:cxnSp>
        <p:nvCxnSpPr>
          <p:cNvPr id="611334" name="AutoShape 6"/>
          <p:cNvCxnSpPr>
            <a:cxnSpLocks noChangeShapeType="1"/>
            <a:stCxn id="611335" idx="5"/>
            <a:endCxn id="611333" idx="0"/>
          </p:cNvCxnSpPr>
          <p:nvPr/>
        </p:nvCxnSpPr>
        <p:spPr bwMode="auto">
          <a:xfrm>
            <a:off x="7255541" y="4616294"/>
            <a:ext cx="987222" cy="833684"/>
          </a:xfrm>
          <a:prstGeom prst="straightConnector1">
            <a:avLst/>
          </a:prstGeom>
          <a:noFill/>
          <a:ln w="63500">
            <a:solidFill>
              <a:schemeClr val="accent6">
                <a:lumMod val="50000"/>
              </a:schemeClr>
            </a:solidFill>
            <a:round/>
            <a:headEnd/>
            <a:tailEnd type="triangle" w="med" len="med"/>
          </a:ln>
        </p:spPr>
      </p:cxnSp>
      <p:sp>
        <p:nvSpPr>
          <p:cNvPr id="611335" name="Oval 7">
            <a:hlinkClick r:id="" action="ppaction://noaction"/>
          </p:cNvPr>
          <p:cNvSpPr>
            <a:spLocks noChangeArrowheads="1"/>
          </p:cNvSpPr>
          <p:nvPr/>
        </p:nvSpPr>
        <p:spPr bwMode="auto">
          <a:xfrm>
            <a:off x="4955463" y="3593380"/>
            <a:ext cx="2694709" cy="1198418"/>
          </a:xfrm>
          <a:prstGeom prst="ellipse">
            <a:avLst/>
          </a:prstGeom>
          <a:solidFill>
            <a:srgbClr val="FF99CC">
              <a:alpha val="66000"/>
            </a:srgbClr>
          </a:solidFill>
          <a:ln w="9525">
            <a:solidFill>
              <a:srgbClr val="E56292"/>
            </a:solidFill>
            <a:round/>
            <a:headEnd/>
            <a:tailEnd/>
          </a:ln>
        </p:spPr>
        <p:txBody>
          <a:bodyPr wrap="none" anchor="ctr">
            <a:prstTxWarp prst="textNoShape">
              <a:avLst/>
            </a:prstTxWarp>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133" b="0" i="0" u="none" strike="noStrike" kern="0" cap="none" spc="0" normalizeH="0" baseline="0" noProof="0" dirty="0">
                <a:ln>
                  <a:noFill/>
                </a:ln>
                <a:solidFill>
                  <a:srgbClr val="000066"/>
                </a:solidFill>
                <a:effectLst/>
                <a:uLnTx/>
                <a:uFillTx/>
                <a:latin typeface="Poppins Medium" panose="020B0604020202020204" charset="0"/>
                <a:ea typeface="Arial" pitchFamily="-1" charset="0"/>
                <a:cs typeface="Poppins Medium" panose="020B0604020202020204" charset="0"/>
                <a:sym typeface="Arial"/>
              </a:rPr>
              <a:t>Data-based </a:t>
            </a:r>
          </a:p>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133" b="0" i="0" u="none" strike="noStrike" kern="0" cap="none" spc="0" normalizeH="0" baseline="0" noProof="0" dirty="0">
                <a:ln>
                  <a:noFill/>
                </a:ln>
                <a:solidFill>
                  <a:srgbClr val="000066"/>
                </a:solidFill>
                <a:effectLst/>
                <a:uLnTx/>
                <a:uFillTx/>
                <a:latin typeface="Poppins Medium" panose="020B0604020202020204" charset="0"/>
                <a:ea typeface="Arial" pitchFamily="-1" charset="0"/>
                <a:cs typeface="Poppins Medium" panose="020B0604020202020204" charset="0"/>
                <a:sym typeface="Arial"/>
              </a:rPr>
              <a:t>Action Plan</a:t>
            </a:r>
          </a:p>
        </p:txBody>
      </p:sp>
      <p:cxnSp>
        <p:nvCxnSpPr>
          <p:cNvPr id="611336" name="AutoShape 8"/>
          <p:cNvCxnSpPr>
            <a:cxnSpLocks noChangeShapeType="1"/>
            <a:stCxn id="611337" idx="4"/>
            <a:endCxn id="611335" idx="0"/>
          </p:cNvCxnSpPr>
          <p:nvPr/>
        </p:nvCxnSpPr>
        <p:spPr bwMode="auto">
          <a:xfrm>
            <a:off x="6302818" y="3209819"/>
            <a:ext cx="0" cy="383561"/>
          </a:xfrm>
          <a:prstGeom prst="straightConnector1">
            <a:avLst/>
          </a:prstGeom>
          <a:ln w="63500">
            <a:solidFill>
              <a:schemeClr val="accent6">
                <a:lumMod val="50000"/>
              </a:schemeClr>
            </a:solidFill>
            <a:headEnd/>
            <a:tailEnd type="triangle" w="med" len="med"/>
          </a:ln>
        </p:spPr>
        <p:style>
          <a:lnRef idx="2">
            <a:schemeClr val="accent2"/>
          </a:lnRef>
          <a:fillRef idx="0">
            <a:schemeClr val="accent2"/>
          </a:fillRef>
          <a:effectRef idx="1">
            <a:schemeClr val="accent2"/>
          </a:effectRef>
          <a:fontRef idx="minor">
            <a:schemeClr val="tx1"/>
          </a:fontRef>
        </p:style>
      </p:cxnSp>
      <p:sp>
        <p:nvSpPr>
          <p:cNvPr id="611337" name="Oval 9">
            <a:hlinkClick r:id="" action="ppaction://noaction"/>
          </p:cNvPr>
          <p:cNvSpPr>
            <a:spLocks noChangeArrowheads="1"/>
          </p:cNvSpPr>
          <p:nvPr/>
        </p:nvSpPr>
        <p:spPr bwMode="auto">
          <a:xfrm>
            <a:off x="5159818" y="2143019"/>
            <a:ext cx="2286000" cy="1066800"/>
          </a:xfrm>
          <a:prstGeom prst="ellipse">
            <a:avLst/>
          </a:prstGeom>
          <a:solidFill>
            <a:srgbClr val="9BC1E8"/>
          </a:solidFill>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prstTxWarp prst="textNoShape">
              <a:avLst/>
            </a:prstTxWarp>
            <a:normAutofit/>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400" b="0" i="0" u="none" strike="noStrike" kern="0" cap="none" spc="0" normalizeH="0" baseline="0" noProof="0" dirty="0">
                <a:ln>
                  <a:noFill/>
                </a:ln>
                <a:solidFill>
                  <a:srgbClr val="000066"/>
                </a:solidFill>
                <a:effectLst/>
                <a:uLnTx/>
                <a:uFillTx/>
                <a:latin typeface="Poppins Medium" panose="020B0604020202020204" charset="0"/>
                <a:ea typeface="Arial" pitchFamily="-1" charset="0"/>
                <a:cs typeface="Poppins Medium" panose="020B0604020202020204" charset="0"/>
                <a:sym typeface="Arial"/>
              </a:rPr>
              <a:t>Agreements</a:t>
            </a:r>
          </a:p>
        </p:txBody>
      </p:sp>
      <p:cxnSp>
        <p:nvCxnSpPr>
          <p:cNvPr id="611338" name="AutoShape 10"/>
          <p:cNvCxnSpPr>
            <a:cxnSpLocks noChangeShapeType="1"/>
            <a:stCxn id="27659" idx="4"/>
            <a:endCxn id="611337" idx="0"/>
          </p:cNvCxnSpPr>
          <p:nvPr/>
        </p:nvCxnSpPr>
        <p:spPr bwMode="auto">
          <a:xfrm>
            <a:off x="6302818" y="1764671"/>
            <a:ext cx="0" cy="378348"/>
          </a:xfrm>
          <a:prstGeom prst="straightConnector1">
            <a:avLst/>
          </a:prstGeom>
          <a:noFill/>
          <a:ln w="63500">
            <a:solidFill>
              <a:schemeClr val="accent6">
                <a:lumMod val="50000"/>
              </a:schemeClr>
            </a:solidFill>
            <a:round/>
            <a:headEnd/>
            <a:tailEnd type="triangle" w="med" len="med"/>
          </a:ln>
        </p:spPr>
      </p:cxnSp>
      <p:sp>
        <p:nvSpPr>
          <p:cNvPr id="27659" name="Oval 11">
            <a:hlinkClick r:id="" action="ppaction://noaction"/>
          </p:cNvPr>
          <p:cNvSpPr>
            <a:spLocks noChangeArrowheads="1"/>
          </p:cNvSpPr>
          <p:nvPr/>
        </p:nvSpPr>
        <p:spPr bwMode="auto">
          <a:xfrm>
            <a:off x="5159818" y="697871"/>
            <a:ext cx="2286000" cy="1066800"/>
          </a:xfrm>
          <a:prstGeom prst="ellipse">
            <a:avLst/>
          </a:prstGeom>
          <a:solidFill>
            <a:srgbClr val="F5CBE0"/>
          </a:solidFill>
          <a:ln w="57150">
            <a:solidFill>
              <a:srgbClr val="FF6FCF"/>
            </a:solidFill>
            <a:round/>
            <a:headEnd/>
            <a:tailEnd/>
          </a:ln>
        </p:spPr>
        <p:txBody>
          <a:bodyPr wrap="none" anchor="ctr">
            <a:prstTxWarp prst="textNoShape">
              <a:avLst/>
            </a:prstTxWarp>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400" b="0" i="0" u="none" strike="noStrike" kern="0" cap="none" spc="0" normalizeH="0" baseline="0" noProof="0">
                <a:ln>
                  <a:noFill/>
                </a:ln>
                <a:solidFill>
                  <a:srgbClr val="000066"/>
                </a:solidFill>
                <a:effectLst/>
                <a:uLnTx/>
                <a:uFillTx/>
                <a:latin typeface="Poppins Medium" panose="020B0604020202020204" charset="0"/>
                <a:ea typeface="Arial" pitchFamily="-1" charset="0"/>
                <a:cs typeface="Poppins Medium" panose="020B0604020202020204" charset="0"/>
                <a:sym typeface="Arial"/>
              </a:rPr>
              <a:t>Team</a:t>
            </a:r>
          </a:p>
        </p:txBody>
      </p:sp>
      <p:sp>
        <p:nvSpPr>
          <p:cNvPr id="3" name="Title 2">
            <a:extLst>
              <a:ext uri="{FF2B5EF4-FFF2-40B4-BE49-F238E27FC236}">
                <a16:creationId xmlns:a16="http://schemas.microsoft.com/office/drawing/2014/main" id="{5209D2F6-F715-42B1-81BD-0CBA9E3587E1}"/>
              </a:ext>
            </a:extLst>
          </p:cNvPr>
          <p:cNvSpPr>
            <a:spLocks noGrp="1"/>
          </p:cNvSpPr>
          <p:nvPr>
            <p:ph type="title"/>
          </p:nvPr>
        </p:nvSpPr>
        <p:spPr>
          <a:xfrm>
            <a:off x="417802" y="1753351"/>
            <a:ext cx="3985573" cy="1617176"/>
          </a:xfrm>
        </p:spPr>
        <p:txBody>
          <a:bodyPr/>
          <a:lstStyle/>
          <a:p>
            <a:pPr eaLnBrk="1" hangingPunct="1"/>
            <a:r>
              <a:rPr lang="en-US" sz="3200" dirty="0">
                <a:solidFill>
                  <a:schemeClr val="accent6">
                    <a:lumMod val="50000"/>
                  </a:schemeClr>
                </a:solidFill>
                <a:latin typeface="+mn-lt"/>
              </a:rPr>
              <a:t>The Leadership Team is what makes implementation happen! </a:t>
            </a:r>
          </a:p>
        </p:txBody>
      </p:sp>
      <p:sp>
        <p:nvSpPr>
          <p:cNvPr id="29" name="TextBox 28">
            <a:extLst>
              <a:ext uri="{FF2B5EF4-FFF2-40B4-BE49-F238E27FC236}">
                <a16:creationId xmlns:a16="http://schemas.microsoft.com/office/drawing/2014/main" id="{3FEFD986-FA00-5F48-9287-7C29C2DF1D6B}"/>
              </a:ext>
            </a:extLst>
          </p:cNvPr>
          <p:cNvSpPr txBox="1"/>
          <p:nvPr/>
        </p:nvSpPr>
        <p:spPr>
          <a:xfrm>
            <a:off x="9087969" y="878152"/>
            <a:ext cx="2943228" cy="415498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Britannic Bold" pitchFamily="-108" charset="0"/>
                <a:cs typeface="Britannic Bold" pitchFamily="-108" charset="0"/>
              </a:rPr>
              <a:t>and requires...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Britannic Bold" pitchFamily="-108" charset="0"/>
              <a:cs typeface="Britannic Bold" pitchFamily="-108"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Britannic Bold" pitchFamily="-108" charset="0"/>
                <a:cs typeface="Britannic Bold" pitchFamily="-108" charset="0"/>
              </a:rPr>
              <a:t>Appropriate priority relative to school/district goals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Britannic Bold" pitchFamily="-108" charset="0"/>
              <a:cs typeface="Britannic Bold" pitchFamily="-108"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Britannic Bold" pitchFamily="-108" charset="0"/>
                <a:cs typeface="Britannic Bold" pitchFamily="-108" charset="0"/>
              </a:rPr>
              <a:t>Integration with other behavior related initiatives and programs</a:t>
            </a:r>
            <a:endPar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p:txBody>
      </p:sp>
      <p:pic>
        <p:nvPicPr>
          <p:cNvPr id="15" name="Picture 14">
            <a:extLst>
              <a:ext uri="{FF2B5EF4-FFF2-40B4-BE49-F238E27FC236}">
                <a16:creationId xmlns:a16="http://schemas.microsoft.com/office/drawing/2014/main" id="{2B313B1E-1AB4-8F40-9054-8CE8D3D51EFB}"/>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0F762F24-EA2D-5E4D-9A7A-151D9EE8B555}"/>
              </a:ext>
            </a:extLst>
          </p:cNvPr>
          <p:cNvSpPr txBox="1"/>
          <p:nvPr/>
        </p:nvSpPr>
        <p:spPr>
          <a:xfrm>
            <a:off x="192506" y="108842"/>
            <a:ext cx="700941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Step 1: Establish an Effective Leadership Team</a:t>
            </a:r>
          </a:p>
        </p:txBody>
      </p:sp>
    </p:spTree>
    <p:extLst>
      <p:ext uri="{BB962C8B-B14F-4D97-AF65-F5344CB8AC3E}">
        <p14:creationId xmlns:p14="http://schemas.microsoft.com/office/powerpoint/2010/main" val="3360762056"/>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E7DAF-F9A0-684D-93E2-19392D33F054}"/>
              </a:ext>
            </a:extLst>
          </p:cNvPr>
          <p:cNvSpPr>
            <a:spLocks noGrp="1"/>
          </p:cNvSpPr>
          <p:nvPr>
            <p:ph type="title"/>
          </p:nvPr>
        </p:nvSpPr>
        <p:spPr>
          <a:xfrm>
            <a:off x="185910" y="128284"/>
            <a:ext cx="10706680" cy="845600"/>
          </a:xfrm>
        </p:spPr>
        <p:txBody>
          <a:bodyPr/>
          <a:lstStyle/>
          <a:p>
            <a:pPr algn="l"/>
            <a:r>
              <a:rPr lang="en-US" sz="2800" b="1" kern="1200" dirty="0">
                <a:solidFill>
                  <a:srgbClr val="292C73">
                    <a:lumMod val="50000"/>
                  </a:srgbClr>
                </a:solidFill>
                <a:latin typeface="Calibri" panose="020F0502020204030204"/>
                <a:cs typeface="Hind Vadodara" panose="020B0604020202020204" charset="0"/>
                <a:sym typeface="Arial"/>
              </a:rPr>
              <a:t>Step 2: Develop a brief statement of purpose &amp; define outcomes</a:t>
            </a:r>
            <a:br>
              <a:rPr lang="en-US" sz="2800" kern="1200" dirty="0">
                <a:solidFill>
                  <a:srgbClr val="292C73">
                    <a:lumMod val="50000"/>
                  </a:srgbClr>
                </a:solidFill>
                <a:latin typeface="Calibri" panose="020F0502020204030204"/>
                <a:cs typeface="Hind Vadodara" panose="020B0604020202020204" charset="0"/>
                <a:sym typeface="Arial"/>
              </a:rPr>
            </a:br>
            <a:endParaRPr lang="en-US" sz="2800" b="1" dirty="0">
              <a:solidFill>
                <a:schemeClr val="accent6">
                  <a:lumMod val="50000"/>
                </a:schemeClr>
              </a:solidFill>
            </a:endParaRPr>
          </a:p>
        </p:txBody>
      </p:sp>
      <p:sp>
        <p:nvSpPr>
          <p:cNvPr id="12" name="Rounded Rectangular Callout 11">
            <a:extLst>
              <a:ext uri="{FF2B5EF4-FFF2-40B4-BE49-F238E27FC236}">
                <a16:creationId xmlns:a16="http://schemas.microsoft.com/office/drawing/2014/main" id="{69DF2471-B333-F84A-AA81-320B25FABF83}"/>
              </a:ext>
            </a:extLst>
          </p:cNvPr>
          <p:cNvSpPr/>
          <p:nvPr/>
        </p:nvSpPr>
        <p:spPr>
          <a:xfrm>
            <a:off x="41531" y="1318224"/>
            <a:ext cx="4207262" cy="3763451"/>
          </a:xfrm>
          <a:prstGeom prst="wedgeRoundRectCallout">
            <a:avLst>
              <a:gd name="adj1" fmla="val 30411"/>
              <a:gd name="adj2" fmla="val 68934"/>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
                <a:srgbClr val="B8B8B8">
                  <a:lumMod val="25000"/>
                </a:srgbClr>
              </a:buClr>
              <a:buSzTx/>
              <a:buFontTx/>
              <a:buNone/>
              <a:tabLst/>
              <a:defRPr/>
            </a:pPr>
            <a:r>
              <a:rPr kumimoji="0" lang="en-US" sz="2400" b="0" i="0" u="none" strike="noStrike" kern="1200" cap="none" spc="0" normalizeH="0" baseline="0" noProof="0" dirty="0">
                <a:ln>
                  <a:noFill/>
                </a:ln>
                <a:solidFill>
                  <a:srgbClr val="B8B8B8">
                    <a:lumMod val="25000"/>
                  </a:srgbClr>
                </a:solidFill>
                <a:effectLst/>
                <a:uLnTx/>
                <a:uFillTx/>
                <a:latin typeface="Arial"/>
                <a:ea typeface="+mn-ea"/>
                <a:cs typeface="+mn-cs"/>
              </a:rPr>
              <a:t>Ensure all students develop the  social-emotional-behavioral (SEB) skills needed to be effective learners through the implementation of evidence-based interventions and use of data to inform decisions.</a:t>
            </a:r>
          </a:p>
        </p:txBody>
      </p:sp>
      <p:sp>
        <p:nvSpPr>
          <p:cNvPr id="17" name="TextBox 16">
            <a:extLst>
              <a:ext uri="{FF2B5EF4-FFF2-40B4-BE49-F238E27FC236}">
                <a16:creationId xmlns:a16="http://schemas.microsoft.com/office/drawing/2014/main" id="{CAEBB292-7F67-6649-A646-162944E55839}"/>
              </a:ext>
            </a:extLst>
          </p:cNvPr>
          <p:cNvSpPr txBox="1"/>
          <p:nvPr/>
        </p:nvSpPr>
        <p:spPr>
          <a:xfrm>
            <a:off x="681790" y="5903893"/>
            <a:ext cx="10210800"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Arial"/>
                <a:ea typeface="+mn-ea"/>
                <a:cs typeface="+mn-cs"/>
              </a:rPr>
              <a:t>Outcomes tell us if we achieve our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Arial"/>
                <a:ea typeface="+mn-ea"/>
                <a:cs typeface="+mn-cs"/>
              </a:rPr>
              <a:t>purpose and guide framework implementation</a:t>
            </a:r>
          </a:p>
        </p:txBody>
      </p:sp>
      <p:sp>
        <p:nvSpPr>
          <p:cNvPr id="18" name="TextBox 17">
            <a:extLst>
              <a:ext uri="{FF2B5EF4-FFF2-40B4-BE49-F238E27FC236}">
                <a16:creationId xmlns:a16="http://schemas.microsoft.com/office/drawing/2014/main" id="{B48C1510-A908-904D-A263-E89275FAFEFA}"/>
              </a:ext>
            </a:extLst>
          </p:cNvPr>
          <p:cNvSpPr txBox="1"/>
          <p:nvPr/>
        </p:nvSpPr>
        <p:spPr>
          <a:xfrm>
            <a:off x="4471215" y="1360710"/>
            <a:ext cx="7485356"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Arial"/>
                <a:ea typeface="+mn-ea"/>
                <a:cs typeface="+mn-cs"/>
              </a:rPr>
              <a:t>As a result of implementing PBIS during the 20XX-20XY school year: </a:t>
            </a:r>
          </a:p>
        </p:txBody>
      </p:sp>
      <p:sp>
        <p:nvSpPr>
          <p:cNvPr id="19" name="TextBox 18">
            <a:extLst>
              <a:ext uri="{FF2B5EF4-FFF2-40B4-BE49-F238E27FC236}">
                <a16:creationId xmlns:a16="http://schemas.microsoft.com/office/drawing/2014/main" id="{2014D7AB-7E1E-AA4C-8E32-890EB7D415C4}"/>
              </a:ext>
            </a:extLst>
          </p:cNvPr>
          <p:cNvSpPr txBox="1"/>
          <p:nvPr/>
        </p:nvSpPr>
        <p:spPr>
          <a:xfrm>
            <a:off x="4492578" y="4498515"/>
            <a:ext cx="7485356"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D0F41"/>
                </a:solidFill>
                <a:effectLst/>
                <a:uLnTx/>
                <a:uFillTx/>
                <a:latin typeface="Arial"/>
                <a:ea typeface="+mn-ea"/>
                <a:cs typeface="+mn-cs"/>
              </a:rPr>
              <a:t>behavior incidents </a:t>
            </a:r>
            <a:r>
              <a:rPr kumimoji="0" lang="en-US" sz="2000" b="0" i="0" u="none" strike="noStrike" kern="1200" cap="none" spc="0" normalizeH="0" baseline="0" noProof="0" dirty="0">
                <a:ln>
                  <a:noFill/>
                </a:ln>
                <a:solidFill>
                  <a:srgbClr val="0D0F41"/>
                </a:solidFill>
                <a:effectLst/>
                <a:uLnTx/>
                <a:uFillTx/>
                <a:latin typeface="Arial"/>
                <a:ea typeface="+mn-ea"/>
                <a:cs typeface="+mn-cs"/>
              </a:rPr>
              <a:t>will decrease by __% relative to the same period as the prior year.</a:t>
            </a:r>
          </a:p>
        </p:txBody>
      </p:sp>
      <p:sp>
        <p:nvSpPr>
          <p:cNvPr id="20" name="TextBox 19">
            <a:extLst>
              <a:ext uri="{FF2B5EF4-FFF2-40B4-BE49-F238E27FC236}">
                <a16:creationId xmlns:a16="http://schemas.microsoft.com/office/drawing/2014/main" id="{1E8B099F-9AE1-784D-850D-8EF22F3523B8}"/>
              </a:ext>
            </a:extLst>
          </p:cNvPr>
          <p:cNvSpPr txBox="1"/>
          <p:nvPr/>
        </p:nvSpPr>
        <p:spPr>
          <a:xfrm>
            <a:off x="4492578" y="2068596"/>
            <a:ext cx="7485356"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F41"/>
                </a:solidFill>
                <a:effectLst/>
                <a:uLnTx/>
                <a:uFillTx/>
                <a:latin typeface="Arial"/>
                <a:ea typeface="+mn-ea"/>
                <a:cs typeface="+mn-cs"/>
              </a:rPr>
              <a:t>use of </a:t>
            </a:r>
            <a:r>
              <a:rPr kumimoji="0" lang="en-US" sz="2000" b="1" i="0" u="sng" strike="noStrike" kern="1200" cap="none" spc="0" normalizeH="0" baseline="0" noProof="0" dirty="0">
                <a:ln>
                  <a:noFill/>
                </a:ln>
                <a:solidFill>
                  <a:srgbClr val="0D0F41"/>
                </a:solidFill>
                <a:effectLst/>
                <a:uLnTx/>
                <a:uFillTx/>
                <a:latin typeface="Arial"/>
                <a:ea typeface="+mn-ea"/>
                <a:cs typeface="+mn-cs"/>
              </a:rPr>
              <a:t>disproportionate discipline </a:t>
            </a:r>
            <a:r>
              <a:rPr kumimoji="0" lang="en-US" sz="2000" b="0" i="0" u="none" strike="noStrike" kern="1200" cap="none" spc="0" normalizeH="0" baseline="0" noProof="0" dirty="0">
                <a:ln>
                  <a:noFill/>
                </a:ln>
                <a:solidFill>
                  <a:srgbClr val="0D0F41"/>
                </a:solidFill>
                <a:effectLst/>
                <a:uLnTx/>
                <a:uFillTx/>
                <a:latin typeface="Arial"/>
                <a:ea typeface="+mn-ea"/>
                <a:cs typeface="+mn-cs"/>
              </a:rPr>
              <a:t>will decrease by __%</a:t>
            </a:r>
          </a:p>
        </p:txBody>
      </p:sp>
      <p:sp>
        <p:nvSpPr>
          <p:cNvPr id="21" name="TextBox 20">
            <a:extLst>
              <a:ext uri="{FF2B5EF4-FFF2-40B4-BE49-F238E27FC236}">
                <a16:creationId xmlns:a16="http://schemas.microsoft.com/office/drawing/2014/main" id="{02C37E6D-9F5B-534D-9E7E-0CA78CE3EE2F}"/>
              </a:ext>
            </a:extLst>
          </p:cNvPr>
          <p:cNvSpPr txBox="1"/>
          <p:nvPr/>
        </p:nvSpPr>
        <p:spPr>
          <a:xfrm>
            <a:off x="4492578" y="2483352"/>
            <a:ext cx="7485356"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F41"/>
                </a:solidFill>
                <a:effectLst/>
                <a:uLnTx/>
                <a:uFillTx/>
                <a:latin typeface="Arial"/>
                <a:ea typeface="+mn-ea"/>
                <a:cs typeface="+mn-cs"/>
              </a:rPr>
              <a:t>incidents of </a:t>
            </a:r>
            <a:r>
              <a:rPr kumimoji="0" lang="en-US" sz="2000" b="1" i="0" u="sng" strike="noStrike" kern="1200" cap="none" spc="0" normalizeH="0" baseline="0" noProof="0" dirty="0">
                <a:ln>
                  <a:noFill/>
                </a:ln>
                <a:solidFill>
                  <a:srgbClr val="0D0F41"/>
                </a:solidFill>
                <a:effectLst/>
                <a:uLnTx/>
                <a:uFillTx/>
                <a:latin typeface="Arial"/>
                <a:ea typeface="+mn-ea"/>
                <a:cs typeface="+mn-cs"/>
              </a:rPr>
              <a:t>exclusionary discipline </a:t>
            </a:r>
            <a:r>
              <a:rPr kumimoji="0" lang="en-US" sz="2000" b="0" i="0" u="none" strike="noStrike" kern="1200" cap="none" spc="0" normalizeH="0" baseline="0" noProof="0" dirty="0">
                <a:ln>
                  <a:noFill/>
                </a:ln>
                <a:solidFill>
                  <a:srgbClr val="0D0F41"/>
                </a:solidFill>
                <a:effectLst/>
                <a:uLnTx/>
                <a:uFillTx/>
                <a:latin typeface="Arial"/>
                <a:ea typeface="+mn-ea"/>
                <a:cs typeface="+mn-cs"/>
              </a:rPr>
              <a:t>(suspension/expulsion) will decrease by __ % relative to the  same period as the prior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D0F4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F41"/>
                </a:solidFill>
                <a:effectLst/>
                <a:uLnTx/>
                <a:uFillTx/>
                <a:latin typeface="Arial"/>
                <a:ea typeface="+mn-ea"/>
                <a:cs typeface="+mn-cs"/>
              </a:rPr>
              <a:t>% of students who are </a:t>
            </a:r>
            <a:r>
              <a:rPr kumimoji="0" lang="en-US" sz="2000" b="1" i="0" u="sng" strike="noStrike" kern="1200" cap="none" spc="0" normalizeH="0" baseline="0" noProof="0" dirty="0">
                <a:ln>
                  <a:noFill/>
                </a:ln>
                <a:solidFill>
                  <a:srgbClr val="0D0F41"/>
                </a:solidFill>
                <a:effectLst/>
                <a:uLnTx/>
                <a:uFillTx/>
                <a:latin typeface="Arial"/>
                <a:ea typeface="+mn-ea"/>
                <a:cs typeface="+mn-cs"/>
              </a:rPr>
              <a:t>chronically absent </a:t>
            </a:r>
            <a:r>
              <a:rPr kumimoji="0" lang="en-US" sz="2000" b="0" i="0" u="none" strike="noStrike" kern="1200" cap="none" spc="0" normalizeH="0" baseline="0" noProof="0" dirty="0">
                <a:ln>
                  <a:noFill/>
                </a:ln>
                <a:solidFill>
                  <a:srgbClr val="0D0F41"/>
                </a:solidFill>
                <a:effectLst/>
                <a:uLnTx/>
                <a:uFillTx/>
                <a:latin typeface="Arial"/>
                <a:ea typeface="+mn-ea"/>
                <a:cs typeface="+mn-cs"/>
              </a:rPr>
              <a:t>will decrease by __%</a:t>
            </a:r>
          </a:p>
        </p:txBody>
      </p:sp>
      <p:sp>
        <p:nvSpPr>
          <p:cNvPr id="22" name="TextBox 21">
            <a:extLst>
              <a:ext uri="{FF2B5EF4-FFF2-40B4-BE49-F238E27FC236}">
                <a16:creationId xmlns:a16="http://schemas.microsoft.com/office/drawing/2014/main" id="{CF7FBF0E-6E7C-4840-9F08-FC2AC2A28D6A}"/>
              </a:ext>
            </a:extLst>
          </p:cNvPr>
          <p:cNvSpPr txBox="1"/>
          <p:nvPr/>
        </p:nvSpPr>
        <p:spPr>
          <a:xfrm>
            <a:off x="4492578" y="3789107"/>
            <a:ext cx="7485356"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F41"/>
                </a:solidFill>
                <a:effectLst/>
                <a:uLnTx/>
                <a:uFillTx/>
                <a:latin typeface="Arial"/>
                <a:ea typeface="+mn-ea"/>
                <a:cs typeface="+mn-cs"/>
              </a:rPr>
              <a:t>% of students meeting grade level academic standards will increase by __%</a:t>
            </a:r>
          </a:p>
        </p:txBody>
      </p:sp>
      <p:pic>
        <p:nvPicPr>
          <p:cNvPr id="2" name="Picture 1">
            <a:extLst>
              <a:ext uri="{FF2B5EF4-FFF2-40B4-BE49-F238E27FC236}">
                <a16:creationId xmlns:a16="http://schemas.microsoft.com/office/drawing/2014/main" id="{CEBB553A-AD18-70AB-1CA2-6DB370C9A3F4}"/>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130644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99" name="Picture 198">
            <a:extLst>
              <a:ext uri="{FF2B5EF4-FFF2-40B4-BE49-F238E27FC236}">
                <a16:creationId xmlns:a16="http://schemas.microsoft.com/office/drawing/2014/main" id="{03126541-CBBD-734D-B129-409C5E0CD6E4}"/>
              </a:ext>
            </a:extLst>
          </p:cNvPr>
          <p:cNvPicPr>
            <a:picLocks noChangeAspect="1"/>
          </p:cNvPicPr>
          <p:nvPr/>
        </p:nvPicPr>
        <p:blipFill rotWithShape="1">
          <a:blip r:embed="rId2"/>
          <a:srcRect l="14952" t="7204" r="20880" b="6394"/>
          <a:stretch/>
        </p:blipFill>
        <p:spPr>
          <a:xfrm>
            <a:off x="2077872" y="1863151"/>
            <a:ext cx="1045880" cy="1008078"/>
          </a:xfrm>
          <a:prstGeom prst="ellipse">
            <a:avLst/>
          </a:prstGeom>
          <a:ln w="19050">
            <a:solidFill>
              <a:schemeClr val="accent2">
                <a:lumMod val="50000"/>
              </a:schemeClr>
            </a:solidFill>
          </a:ln>
        </p:spPr>
      </p:pic>
      <p:pic>
        <p:nvPicPr>
          <p:cNvPr id="205" name="Picture 204">
            <a:extLst>
              <a:ext uri="{FF2B5EF4-FFF2-40B4-BE49-F238E27FC236}">
                <a16:creationId xmlns:a16="http://schemas.microsoft.com/office/drawing/2014/main" id="{3922E28D-4F2C-CB40-A771-88AE1C5E08CC}"/>
              </a:ext>
            </a:extLst>
          </p:cNvPr>
          <p:cNvPicPr>
            <a:picLocks noChangeAspect="1"/>
          </p:cNvPicPr>
          <p:nvPr/>
        </p:nvPicPr>
        <p:blipFill rotWithShape="1">
          <a:blip r:embed="rId3"/>
          <a:srcRect l="6733" t="15855" r="11160"/>
          <a:stretch/>
        </p:blipFill>
        <p:spPr>
          <a:xfrm>
            <a:off x="7858573" y="622876"/>
            <a:ext cx="1109563" cy="1089388"/>
          </a:xfrm>
          <a:prstGeom prst="ellipse">
            <a:avLst/>
          </a:prstGeom>
          <a:ln w="19050">
            <a:solidFill>
              <a:schemeClr val="accent2">
                <a:lumMod val="50000"/>
              </a:schemeClr>
            </a:solidFill>
          </a:ln>
        </p:spPr>
      </p:pic>
      <p:pic>
        <p:nvPicPr>
          <p:cNvPr id="207" name="Picture 206">
            <a:extLst>
              <a:ext uri="{FF2B5EF4-FFF2-40B4-BE49-F238E27FC236}">
                <a16:creationId xmlns:a16="http://schemas.microsoft.com/office/drawing/2014/main" id="{766A4EA4-C29B-2F41-B1A3-A8EDBDCE375A}"/>
              </a:ext>
            </a:extLst>
          </p:cNvPr>
          <p:cNvPicPr>
            <a:picLocks noChangeAspect="1"/>
          </p:cNvPicPr>
          <p:nvPr/>
        </p:nvPicPr>
        <p:blipFill rotWithShape="1">
          <a:blip r:embed="rId4"/>
          <a:srcRect l="22607" t="16464" r="18776" b="15253"/>
          <a:stretch/>
        </p:blipFill>
        <p:spPr>
          <a:xfrm>
            <a:off x="7858573" y="2074283"/>
            <a:ext cx="1135955" cy="1089389"/>
          </a:xfrm>
          <a:prstGeom prst="ellipse">
            <a:avLst/>
          </a:prstGeom>
          <a:ln w="19050">
            <a:solidFill>
              <a:schemeClr val="accent2">
                <a:lumMod val="50000"/>
              </a:schemeClr>
            </a:solidFill>
          </a:ln>
        </p:spPr>
      </p:pic>
      <p:pic>
        <p:nvPicPr>
          <p:cNvPr id="213" name="Picture 212">
            <a:extLst>
              <a:ext uri="{FF2B5EF4-FFF2-40B4-BE49-F238E27FC236}">
                <a16:creationId xmlns:a16="http://schemas.microsoft.com/office/drawing/2014/main" id="{F999399D-0426-5141-AA3F-586EB4F0DDDF}"/>
              </a:ext>
            </a:extLst>
          </p:cNvPr>
          <p:cNvPicPr>
            <a:picLocks noChangeAspect="1"/>
          </p:cNvPicPr>
          <p:nvPr/>
        </p:nvPicPr>
        <p:blipFill rotWithShape="1">
          <a:blip r:embed="rId5"/>
          <a:srcRect l="15298" t="6738" r="15999" b="17357"/>
          <a:stretch/>
        </p:blipFill>
        <p:spPr>
          <a:xfrm>
            <a:off x="2139854" y="4361776"/>
            <a:ext cx="1045880" cy="1033632"/>
          </a:xfrm>
          <a:prstGeom prst="ellipse">
            <a:avLst/>
          </a:prstGeom>
          <a:ln w="19050">
            <a:solidFill>
              <a:schemeClr val="accent2">
                <a:lumMod val="50000"/>
              </a:schemeClr>
            </a:solidFill>
          </a:ln>
        </p:spPr>
      </p:pic>
      <p:pic>
        <p:nvPicPr>
          <p:cNvPr id="215" name="Picture 214">
            <a:extLst>
              <a:ext uri="{FF2B5EF4-FFF2-40B4-BE49-F238E27FC236}">
                <a16:creationId xmlns:a16="http://schemas.microsoft.com/office/drawing/2014/main" id="{BEEFB166-9A4E-CA46-BCA5-63EDD50EE07A}"/>
              </a:ext>
            </a:extLst>
          </p:cNvPr>
          <p:cNvPicPr>
            <a:picLocks noChangeAspect="1"/>
          </p:cNvPicPr>
          <p:nvPr/>
        </p:nvPicPr>
        <p:blipFill rotWithShape="1">
          <a:blip r:embed="rId6"/>
          <a:srcRect l="9398" t="21261" r="17871" b="11318"/>
          <a:stretch/>
        </p:blipFill>
        <p:spPr>
          <a:xfrm>
            <a:off x="2112145" y="3087693"/>
            <a:ext cx="1045880" cy="969496"/>
          </a:xfrm>
          <a:prstGeom prst="ellipse">
            <a:avLst/>
          </a:prstGeom>
          <a:ln w="19050">
            <a:solidFill>
              <a:schemeClr val="accent2">
                <a:lumMod val="50000"/>
              </a:schemeClr>
            </a:solidFill>
          </a:ln>
        </p:spPr>
      </p:pic>
      <p:sp>
        <p:nvSpPr>
          <p:cNvPr id="230" name="TextBox 229">
            <a:extLst>
              <a:ext uri="{FF2B5EF4-FFF2-40B4-BE49-F238E27FC236}">
                <a16:creationId xmlns:a16="http://schemas.microsoft.com/office/drawing/2014/main" id="{B3219281-B0C8-1A42-86A2-C9669FC07A04}"/>
              </a:ext>
            </a:extLst>
          </p:cNvPr>
          <p:cNvSpPr txBox="1"/>
          <p:nvPr/>
        </p:nvSpPr>
        <p:spPr>
          <a:xfrm>
            <a:off x="3328346" y="875182"/>
            <a:ext cx="13131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Timing</a:t>
            </a:r>
          </a:p>
        </p:txBody>
      </p:sp>
      <p:sp>
        <p:nvSpPr>
          <p:cNvPr id="231" name="TextBox 230">
            <a:extLst>
              <a:ext uri="{FF2B5EF4-FFF2-40B4-BE49-F238E27FC236}">
                <a16:creationId xmlns:a16="http://schemas.microsoft.com/office/drawing/2014/main" id="{AD1A0ACC-C9C5-A346-B316-65B21ADCB593}"/>
              </a:ext>
            </a:extLst>
          </p:cNvPr>
          <p:cNvSpPr txBox="1"/>
          <p:nvPr/>
        </p:nvSpPr>
        <p:spPr>
          <a:xfrm>
            <a:off x="3335273" y="2074802"/>
            <a:ext cx="143180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Activity</a:t>
            </a:r>
          </a:p>
        </p:txBody>
      </p:sp>
      <p:sp>
        <p:nvSpPr>
          <p:cNvPr id="232" name="TextBox 231">
            <a:extLst>
              <a:ext uri="{FF2B5EF4-FFF2-40B4-BE49-F238E27FC236}">
                <a16:creationId xmlns:a16="http://schemas.microsoft.com/office/drawing/2014/main" id="{13EBD371-F38D-A24B-9AEA-289DFFEB4FC1}"/>
              </a:ext>
            </a:extLst>
          </p:cNvPr>
          <p:cNvSpPr txBox="1"/>
          <p:nvPr/>
        </p:nvSpPr>
        <p:spPr>
          <a:xfrm>
            <a:off x="3335273" y="3280053"/>
            <a:ext cx="194476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Guidelines</a:t>
            </a:r>
          </a:p>
        </p:txBody>
      </p:sp>
      <p:sp>
        <p:nvSpPr>
          <p:cNvPr id="233" name="TextBox 232">
            <a:extLst>
              <a:ext uri="{FF2B5EF4-FFF2-40B4-BE49-F238E27FC236}">
                <a16:creationId xmlns:a16="http://schemas.microsoft.com/office/drawing/2014/main" id="{03765390-13AC-4042-8040-26ADAFFFD6C0}"/>
              </a:ext>
            </a:extLst>
          </p:cNvPr>
          <p:cNvSpPr txBox="1"/>
          <p:nvPr/>
        </p:nvSpPr>
        <p:spPr>
          <a:xfrm>
            <a:off x="3335273" y="4586204"/>
            <a:ext cx="15103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Big Idea</a:t>
            </a:r>
          </a:p>
        </p:txBody>
      </p:sp>
      <p:sp>
        <p:nvSpPr>
          <p:cNvPr id="235" name="TextBox 234">
            <a:extLst>
              <a:ext uri="{FF2B5EF4-FFF2-40B4-BE49-F238E27FC236}">
                <a16:creationId xmlns:a16="http://schemas.microsoft.com/office/drawing/2014/main" id="{6F3A206B-9280-4B41-9406-8C42E7E046B1}"/>
              </a:ext>
            </a:extLst>
          </p:cNvPr>
          <p:cNvSpPr txBox="1"/>
          <p:nvPr/>
        </p:nvSpPr>
        <p:spPr>
          <a:xfrm>
            <a:off x="9304917" y="834527"/>
            <a:ext cx="15958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Example</a:t>
            </a:r>
          </a:p>
        </p:txBody>
      </p:sp>
      <p:sp>
        <p:nvSpPr>
          <p:cNvPr id="236" name="TextBox 235">
            <a:extLst>
              <a:ext uri="{FF2B5EF4-FFF2-40B4-BE49-F238E27FC236}">
                <a16:creationId xmlns:a16="http://schemas.microsoft.com/office/drawing/2014/main" id="{0C8A3C15-3F55-A841-93DA-195E64FAC21D}"/>
              </a:ext>
            </a:extLst>
          </p:cNvPr>
          <p:cNvSpPr txBox="1"/>
          <p:nvPr/>
        </p:nvSpPr>
        <p:spPr>
          <a:xfrm>
            <a:off x="9267212" y="2326591"/>
            <a:ext cx="24152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Non-example</a:t>
            </a:r>
          </a:p>
        </p:txBody>
      </p:sp>
      <p:pic>
        <p:nvPicPr>
          <p:cNvPr id="16" name="Picture 15">
            <a:extLst>
              <a:ext uri="{FF2B5EF4-FFF2-40B4-BE49-F238E27FC236}">
                <a16:creationId xmlns:a16="http://schemas.microsoft.com/office/drawing/2014/main" id="{976E88FA-5AA2-EF4D-97D8-72ACB3EB9F72}"/>
              </a:ext>
            </a:extLst>
          </p:cNvPr>
          <p:cNvPicPr>
            <a:picLocks noChangeAspect="1"/>
          </p:cNvPicPr>
          <p:nvPr/>
        </p:nvPicPr>
        <p:blipFill>
          <a:blip r:embed="rId7"/>
          <a:stretch>
            <a:fillRect/>
          </a:stretch>
        </p:blipFill>
        <p:spPr>
          <a:xfrm>
            <a:off x="7832181" y="5059535"/>
            <a:ext cx="1135955" cy="1019019"/>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563A4A20-8C5B-0A4A-BE77-A2BBB44AF347}"/>
              </a:ext>
            </a:extLst>
          </p:cNvPr>
          <p:cNvSpPr txBox="1"/>
          <p:nvPr/>
        </p:nvSpPr>
        <p:spPr>
          <a:xfrm>
            <a:off x="9267212" y="5361633"/>
            <a:ext cx="13773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Review</a:t>
            </a:r>
          </a:p>
        </p:txBody>
      </p:sp>
      <p:pic>
        <p:nvPicPr>
          <p:cNvPr id="18" name="Picture 17">
            <a:extLst>
              <a:ext uri="{FF2B5EF4-FFF2-40B4-BE49-F238E27FC236}">
                <a16:creationId xmlns:a16="http://schemas.microsoft.com/office/drawing/2014/main" id="{6DA72635-31EF-F84F-8C60-4390669A4DEA}"/>
              </a:ext>
            </a:extLst>
          </p:cNvPr>
          <p:cNvPicPr>
            <a:picLocks noChangeAspect="1"/>
          </p:cNvPicPr>
          <p:nvPr/>
        </p:nvPicPr>
        <p:blipFill>
          <a:blip r:embed="rId8"/>
          <a:stretch>
            <a:fillRect/>
          </a:stretch>
        </p:blipFill>
        <p:spPr>
          <a:xfrm>
            <a:off x="7873449" y="3539408"/>
            <a:ext cx="1100240" cy="1072921"/>
          </a:xfrm>
          <a:prstGeom prst="ellipse">
            <a:avLst/>
          </a:prstGeom>
          <a:ln w="19050">
            <a:solidFill>
              <a:schemeClr val="accent2">
                <a:lumMod val="50000"/>
              </a:schemeClr>
            </a:solidFill>
          </a:ln>
        </p:spPr>
      </p:pic>
      <p:sp>
        <p:nvSpPr>
          <p:cNvPr id="3" name="TextBox 2">
            <a:extLst>
              <a:ext uri="{FF2B5EF4-FFF2-40B4-BE49-F238E27FC236}">
                <a16:creationId xmlns:a16="http://schemas.microsoft.com/office/drawing/2014/main" id="{DDEC07BF-2886-0C49-9719-20409424D891}"/>
              </a:ext>
            </a:extLst>
          </p:cNvPr>
          <p:cNvSpPr txBox="1"/>
          <p:nvPr/>
        </p:nvSpPr>
        <p:spPr>
          <a:xfrm>
            <a:off x="9236196" y="3818655"/>
            <a:ext cx="1510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Preview</a:t>
            </a:r>
          </a:p>
        </p:txBody>
      </p:sp>
      <p:sp>
        <p:nvSpPr>
          <p:cNvPr id="4" name="TextBox 3">
            <a:extLst>
              <a:ext uri="{FF2B5EF4-FFF2-40B4-BE49-F238E27FC236}">
                <a16:creationId xmlns:a16="http://schemas.microsoft.com/office/drawing/2014/main" id="{0084CB6F-275E-F64E-91C0-DD9161762593}"/>
              </a:ext>
            </a:extLst>
          </p:cNvPr>
          <p:cNvSpPr txBox="1"/>
          <p:nvPr/>
        </p:nvSpPr>
        <p:spPr>
          <a:xfrm>
            <a:off x="3335273" y="5728446"/>
            <a:ext cx="23024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Organization</a:t>
            </a:r>
          </a:p>
        </p:txBody>
      </p:sp>
      <p:pic>
        <p:nvPicPr>
          <p:cNvPr id="22" name="Picture 21">
            <a:extLst>
              <a:ext uri="{FF2B5EF4-FFF2-40B4-BE49-F238E27FC236}">
                <a16:creationId xmlns:a16="http://schemas.microsoft.com/office/drawing/2014/main" id="{66DD8ECD-D370-8545-9BC1-259362DA0651}"/>
              </a:ext>
            </a:extLst>
          </p:cNvPr>
          <p:cNvPicPr>
            <a:picLocks noChangeAspect="1"/>
          </p:cNvPicPr>
          <p:nvPr/>
        </p:nvPicPr>
        <p:blipFill>
          <a:blip r:embed="rId9"/>
          <a:stretch>
            <a:fillRect/>
          </a:stretch>
        </p:blipFill>
        <p:spPr>
          <a:xfrm>
            <a:off x="2139854" y="5588008"/>
            <a:ext cx="1045881" cy="981092"/>
          </a:xfrm>
          <a:prstGeom prst="ellipse">
            <a:avLst/>
          </a:prstGeom>
          <a:ln w="19050">
            <a:solidFill>
              <a:schemeClr val="accent2">
                <a:lumMod val="50000"/>
              </a:schemeClr>
            </a:solidFill>
          </a:ln>
        </p:spPr>
      </p:pic>
      <p:pic>
        <p:nvPicPr>
          <p:cNvPr id="25" name="Picture 24">
            <a:extLst>
              <a:ext uri="{FF2B5EF4-FFF2-40B4-BE49-F238E27FC236}">
                <a16:creationId xmlns:a16="http://schemas.microsoft.com/office/drawing/2014/main" id="{CEDC4854-52B7-1642-BDFB-0D639CE01F93}"/>
              </a:ext>
            </a:extLst>
          </p:cNvPr>
          <p:cNvPicPr>
            <a:picLocks noChangeAspect="1"/>
          </p:cNvPicPr>
          <p:nvPr/>
        </p:nvPicPr>
        <p:blipFill rotWithShape="1">
          <a:blip r:embed="rId10"/>
          <a:srcRect l="12383" t="4802" r="8548" b="4170"/>
          <a:stretch/>
        </p:blipFill>
        <p:spPr>
          <a:xfrm>
            <a:off x="2077872" y="664246"/>
            <a:ext cx="1026746" cy="1008078"/>
          </a:xfrm>
          <a:prstGeom prst="ellipse">
            <a:avLst/>
          </a:prstGeom>
          <a:ln w="19050">
            <a:solidFill>
              <a:schemeClr val="accent2">
                <a:lumMod val="50000"/>
              </a:schemeClr>
            </a:solidFill>
          </a:ln>
        </p:spPr>
      </p:pic>
      <p:sp>
        <p:nvSpPr>
          <p:cNvPr id="20" name="Title 5">
            <a:extLst>
              <a:ext uri="{FF2B5EF4-FFF2-40B4-BE49-F238E27FC236}">
                <a16:creationId xmlns:a16="http://schemas.microsoft.com/office/drawing/2014/main" id="{75127F09-11EF-354E-95D1-FBA4F113BD68}"/>
              </a:ext>
            </a:extLst>
          </p:cNvPr>
          <p:cNvSpPr txBox="1">
            <a:spLocks/>
          </p:cNvSpPr>
          <p:nvPr/>
        </p:nvSpPr>
        <p:spPr>
          <a:xfrm flipH="1">
            <a:off x="-471418" y="70101"/>
            <a:ext cx="2611272" cy="60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2pPr>
            <a:lvl3pPr marL="1371600" marR="0" lvl="2"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3pPr>
            <a:lvl4pPr marL="1828800" marR="0" lvl="3"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4pPr>
            <a:lvl5pPr marL="2286000" marR="0" lvl="4"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5pPr>
            <a:lvl6pPr marL="2743200" marR="0" lvl="5"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6pPr>
            <a:lvl7pPr marL="3200400" marR="0" lvl="6"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7pPr>
            <a:lvl8pPr marL="3657600" marR="0" lvl="7"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8pPr>
            <a:lvl9pPr marL="4114800" marR="0" lvl="8"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9pPr>
          </a:lstStyle>
          <a:p>
            <a:pPr marL="457200" marR="0" lvl="0" indent="-317500" algn="r" defTabSz="91440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40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LEGEND</a:t>
            </a:r>
          </a:p>
        </p:txBody>
      </p:sp>
      <p:pic>
        <p:nvPicPr>
          <p:cNvPr id="21" name="Picture 20">
            <a:extLst>
              <a:ext uri="{FF2B5EF4-FFF2-40B4-BE49-F238E27FC236}">
                <a16:creationId xmlns:a16="http://schemas.microsoft.com/office/drawing/2014/main" id="{51625BFC-BC02-3945-98C2-C3B66C2928EF}"/>
              </a:ext>
            </a:extLst>
          </p:cNvPr>
          <p:cNvPicPr>
            <a:picLocks noChangeAspect="1"/>
          </p:cNvPicPr>
          <p:nvPr/>
        </p:nvPicPr>
        <p:blipFill>
          <a:blip r:embed="rId9"/>
          <a:stretch>
            <a:fillRect/>
          </a:stretch>
        </p:blipFill>
        <p:spPr>
          <a:xfrm>
            <a:off x="11277600" y="6000244"/>
            <a:ext cx="914400" cy="857756"/>
          </a:xfrm>
          <a:prstGeom prst="ellipse">
            <a:avLst/>
          </a:prstGeom>
          <a:ln w="19050">
            <a:solidFill>
              <a:schemeClr val="accent2">
                <a:lumMod val="50000"/>
              </a:schemeClr>
            </a:solidFill>
          </a:ln>
        </p:spPr>
      </p:pic>
    </p:spTree>
    <p:extLst>
      <p:ext uri="{BB962C8B-B14F-4D97-AF65-F5344CB8AC3E}">
        <p14:creationId xmlns:p14="http://schemas.microsoft.com/office/powerpoint/2010/main" val="21593854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6964AFE-0AAA-E441-84FF-8231926EAB56}"/>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6BAD9B40-07C0-E540-AF9F-53321D0560B3}"/>
              </a:ext>
            </a:extLst>
          </p:cNvPr>
          <p:cNvSpPr>
            <a:spLocks noGrp="1"/>
          </p:cNvSpPr>
          <p:nvPr>
            <p:ph type="title"/>
          </p:nvPr>
        </p:nvSpPr>
        <p:spPr>
          <a:xfrm>
            <a:off x="189893" y="262284"/>
            <a:ext cx="10638527" cy="845600"/>
          </a:xfrm>
        </p:spPr>
        <p:txBody>
          <a:bodyPr/>
          <a:lstStyle/>
          <a:p>
            <a:r>
              <a:rPr lang="en-US" sz="2800" b="1" dirty="0">
                <a:solidFill>
                  <a:schemeClr val="accent6">
                    <a:lumMod val="50000"/>
                  </a:schemeClr>
                </a:solidFill>
                <a:latin typeface="Calibri" panose="020F0502020204030204" pitchFamily="34" charset="0"/>
                <a:cs typeface="Calibri" panose="020F0502020204030204" pitchFamily="34" charset="0"/>
              </a:rPr>
              <a:t>Step 3: Identify Positive Schoolwide Expectations</a:t>
            </a:r>
          </a:p>
        </p:txBody>
      </p:sp>
      <p:pic>
        <p:nvPicPr>
          <p:cNvPr id="5" name="Picture 4">
            <a:extLst>
              <a:ext uri="{FF2B5EF4-FFF2-40B4-BE49-F238E27FC236}">
                <a16:creationId xmlns:a16="http://schemas.microsoft.com/office/drawing/2014/main" id="{86837756-1C4C-1241-831E-6839BB7F3245}"/>
              </a:ext>
            </a:extLst>
          </p:cNvPr>
          <p:cNvPicPr>
            <a:picLocks noChangeAspect="1"/>
          </p:cNvPicPr>
          <p:nvPr/>
        </p:nvPicPr>
        <p:blipFill>
          <a:blip r:embed="rId3"/>
          <a:stretch>
            <a:fillRect/>
          </a:stretch>
        </p:blipFill>
        <p:spPr>
          <a:xfrm>
            <a:off x="189893" y="1198163"/>
            <a:ext cx="3521161" cy="4838131"/>
          </a:xfrm>
          <a:prstGeom prst="rect">
            <a:avLst/>
          </a:prstGeom>
        </p:spPr>
      </p:pic>
      <p:pic>
        <p:nvPicPr>
          <p:cNvPr id="6" name="Picture 5">
            <a:extLst>
              <a:ext uri="{FF2B5EF4-FFF2-40B4-BE49-F238E27FC236}">
                <a16:creationId xmlns:a16="http://schemas.microsoft.com/office/drawing/2014/main" id="{F2F8EC08-CE0C-EC45-914B-19E8E20DC30E}"/>
              </a:ext>
            </a:extLst>
          </p:cNvPr>
          <p:cNvPicPr>
            <a:picLocks noChangeAspect="1"/>
          </p:cNvPicPr>
          <p:nvPr/>
        </p:nvPicPr>
        <p:blipFill>
          <a:blip r:embed="rId4"/>
          <a:stretch>
            <a:fillRect/>
          </a:stretch>
        </p:blipFill>
        <p:spPr>
          <a:xfrm>
            <a:off x="11020425" y="5838981"/>
            <a:ext cx="1135955" cy="1019019"/>
          </a:xfrm>
          <a:prstGeom prst="ellipse">
            <a:avLst/>
          </a:prstGeom>
          <a:ln w="19050">
            <a:solidFill>
              <a:schemeClr val="accent2">
                <a:lumMod val="50000"/>
              </a:schemeClr>
            </a:solidFill>
          </a:ln>
        </p:spPr>
      </p:pic>
      <p:pic>
        <p:nvPicPr>
          <p:cNvPr id="7" name="Picture 6" descr="A close up of text on a black background&#10;&#10;Description automatically generated">
            <a:extLst>
              <a:ext uri="{FF2B5EF4-FFF2-40B4-BE49-F238E27FC236}">
                <a16:creationId xmlns:a16="http://schemas.microsoft.com/office/drawing/2014/main" id="{38450857-DA56-58A2-3C66-0754A50219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43096" y="3134829"/>
            <a:ext cx="2699475" cy="3213661"/>
          </a:xfrm>
          <a:prstGeom prst="rect">
            <a:avLst/>
          </a:prstGeom>
          <a:ln w="28575">
            <a:solidFill>
              <a:schemeClr val="tx1"/>
            </a:solidFill>
          </a:ln>
        </p:spPr>
      </p:pic>
      <p:pic>
        <p:nvPicPr>
          <p:cNvPr id="8" name="Picture 7" descr="Schoolwide rules posted in English and Spanish">
            <a:extLst>
              <a:ext uri="{FF2B5EF4-FFF2-40B4-BE49-F238E27FC236}">
                <a16:creationId xmlns:a16="http://schemas.microsoft.com/office/drawing/2014/main" id="{0308B1B7-1F70-6D69-DF38-D862924DD2BF}"/>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899167" y="1726626"/>
            <a:ext cx="4809521" cy="3404748"/>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71838425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AD9B40-07C0-E540-AF9F-53321D0560B3}"/>
              </a:ext>
            </a:extLst>
          </p:cNvPr>
          <p:cNvSpPr>
            <a:spLocks noGrp="1"/>
          </p:cNvSpPr>
          <p:nvPr>
            <p:ph type="title"/>
          </p:nvPr>
        </p:nvSpPr>
        <p:spPr>
          <a:xfrm>
            <a:off x="54072" y="373474"/>
            <a:ext cx="9378000" cy="845600"/>
          </a:xfrm>
        </p:spPr>
        <p:txBody>
          <a:bodyPr/>
          <a:lstStyle/>
          <a:p>
            <a:r>
              <a:rPr lang="en-US" sz="2800" b="1" dirty="0">
                <a:solidFill>
                  <a:schemeClr val="accent6">
                    <a:lumMod val="50000"/>
                  </a:schemeClr>
                </a:solidFill>
                <a:latin typeface="Calibri" panose="020F0502020204030204" pitchFamily="34" charset="0"/>
                <a:cs typeface="Calibri" panose="020F0502020204030204" pitchFamily="34" charset="0"/>
              </a:rPr>
              <a:t>Step 4: Develop Procedures to Teach Schoolwide Expectations</a:t>
            </a:r>
          </a:p>
        </p:txBody>
      </p:sp>
      <p:pic>
        <p:nvPicPr>
          <p:cNvPr id="6" name="Picture 5">
            <a:extLst>
              <a:ext uri="{FF2B5EF4-FFF2-40B4-BE49-F238E27FC236}">
                <a16:creationId xmlns:a16="http://schemas.microsoft.com/office/drawing/2014/main" id="{F2F8EC08-CE0C-EC45-914B-19E8E20DC30E}"/>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pic>
        <p:nvPicPr>
          <p:cNvPr id="7" name="Picture 6">
            <a:extLst>
              <a:ext uri="{FF2B5EF4-FFF2-40B4-BE49-F238E27FC236}">
                <a16:creationId xmlns:a16="http://schemas.microsoft.com/office/drawing/2014/main" id="{CD85E21B-4631-E24C-BCB9-EBE985206C1F}"/>
              </a:ext>
            </a:extLst>
          </p:cNvPr>
          <p:cNvPicPr>
            <a:picLocks noChangeAspect="1"/>
          </p:cNvPicPr>
          <p:nvPr/>
        </p:nvPicPr>
        <p:blipFill>
          <a:blip r:embed="rId4"/>
          <a:stretch>
            <a:fillRect/>
          </a:stretch>
        </p:blipFill>
        <p:spPr>
          <a:xfrm>
            <a:off x="185026" y="1672755"/>
            <a:ext cx="5206487" cy="2665062"/>
          </a:xfrm>
          <a:prstGeom prst="rect">
            <a:avLst/>
          </a:prstGeom>
        </p:spPr>
      </p:pic>
      <p:graphicFrame>
        <p:nvGraphicFramePr>
          <p:cNvPr id="8" name="Diagram 7">
            <a:extLst>
              <a:ext uri="{FF2B5EF4-FFF2-40B4-BE49-F238E27FC236}">
                <a16:creationId xmlns:a16="http://schemas.microsoft.com/office/drawing/2014/main" id="{1A28CA4E-36AA-D244-A1C8-525E910CCD3C}"/>
              </a:ext>
            </a:extLst>
          </p:cNvPr>
          <p:cNvGraphicFramePr/>
          <p:nvPr/>
        </p:nvGraphicFramePr>
        <p:xfrm>
          <a:off x="4364182" y="1486608"/>
          <a:ext cx="7431047" cy="51674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8">
            <a:extLst>
              <a:ext uri="{FF2B5EF4-FFF2-40B4-BE49-F238E27FC236}">
                <a16:creationId xmlns:a16="http://schemas.microsoft.com/office/drawing/2014/main" id="{2BB0372B-D5DA-3B47-BBDF-17D461E80FD2}"/>
              </a:ext>
            </a:extLst>
          </p:cNvPr>
          <p:cNvPicPr>
            <a:picLocks noChangeAspect="1"/>
          </p:cNvPicPr>
          <p:nvPr/>
        </p:nvPicPr>
        <p:blipFill>
          <a:blip r:embed="rId10"/>
          <a:stretch>
            <a:fillRect/>
          </a:stretch>
        </p:blipFill>
        <p:spPr>
          <a:xfrm>
            <a:off x="7375023" y="3048000"/>
            <a:ext cx="1698868" cy="2119744"/>
          </a:xfrm>
          <a:prstGeom prst="rect">
            <a:avLst/>
          </a:prstGeom>
          <a:ln>
            <a:solidFill>
              <a:schemeClr val="accent1">
                <a:shade val="95000"/>
                <a:satMod val="105000"/>
              </a:schemeClr>
            </a:solidFill>
          </a:ln>
        </p:spPr>
      </p:pic>
      <p:pic>
        <p:nvPicPr>
          <p:cNvPr id="10" name="Picture 9">
            <a:extLst>
              <a:ext uri="{FF2B5EF4-FFF2-40B4-BE49-F238E27FC236}">
                <a16:creationId xmlns:a16="http://schemas.microsoft.com/office/drawing/2014/main" id="{BB0E433C-DE54-9449-96B9-4F15EF3609D6}"/>
              </a:ext>
            </a:extLst>
          </p:cNvPr>
          <p:cNvPicPr>
            <a:picLocks noChangeAspect="1"/>
          </p:cNvPicPr>
          <p:nvPr/>
        </p:nvPicPr>
        <p:blipFill rotWithShape="1">
          <a:blip r:embed="rId11"/>
          <a:srcRect l="3719"/>
          <a:stretch/>
        </p:blipFill>
        <p:spPr>
          <a:xfrm>
            <a:off x="2216727" y="4549280"/>
            <a:ext cx="2329134" cy="2252496"/>
          </a:xfrm>
          <a:prstGeom prst="ellipse">
            <a:avLst/>
          </a:prstGeom>
        </p:spPr>
      </p:pic>
    </p:spTree>
    <p:extLst>
      <p:ext uri="{BB962C8B-B14F-4D97-AF65-F5344CB8AC3E}">
        <p14:creationId xmlns:p14="http://schemas.microsoft.com/office/powerpoint/2010/main" val="285315180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2" name="Group 1">
            <a:extLst>
              <a:ext uri="{FF2B5EF4-FFF2-40B4-BE49-F238E27FC236}">
                <a16:creationId xmlns:a16="http://schemas.microsoft.com/office/drawing/2014/main" id="{633E5C73-23F2-3244-BE9C-ADB42720B266}"/>
              </a:ext>
            </a:extLst>
          </p:cNvPr>
          <p:cNvGrpSpPr/>
          <p:nvPr/>
        </p:nvGrpSpPr>
        <p:grpSpPr>
          <a:xfrm>
            <a:off x="10619258" y="-46216"/>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F231E85A-D579-D44B-8F53-FED7D562710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62FF09CB-C3C5-A545-B82B-4896CDC9836C}"/>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a:extLst>
              <a:ext uri="{FF2B5EF4-FFF2-40B4-BE49-F238E27FC236}">
                <a16:creationId xmlns:a16="http://schemas.microsoft.com/office/drawing/2014/main" id="{9706E756-AA3C-4D47-85EC-E4B386A3B1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28" y="1752840"/>
            <a:ext cx="8076550" cy="4363684"/>
          </a:xfrm>
          <a:prstGeom prst="rect">
            <a:avLst/>
          </a:prstGeom>
        </p:spPr>
      </p:pic>
      <p:pic>
        <p:nvPicPr>
          <p:cNvPr id="8" name="Picture 7" descr="strive for five">
            <a:extLst>
              <a:ext uri="{FF2B5EF4-FFF2-40B4-BE49-F238E27FC236}">
                <a16:creationId xmlns:a16="http://schemas.microsoft.com/office/drawing/2014/main" id="{D791B1FD-83F5-B543-912E-30C86CEBEA1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789278" y="3394367"/>
            <a:ext cx="3783722" cy="3164454"/>
          </a:xfrm>
          <a:prstGeom prst="rect">
            <a:avLst/>
          </a:prstGeom>
          <a:noFill/>
          <a:ln w="57150">
            <a:solidFill>
              <a:schemeClr val="tx1"/>
            </a:solidFill>
            <a:miter lim="800000"/>
            <a:headEnd/>
            <a:tailEnd/>
          </a:ln>
        </p:spPr>
      </p:pic>
      <p:sp>
        <p:nvSpPr>
          <p:cNvPr id="11" name="TextBox 10">
            <a:extLst>
              <a:ext uri="{FF2B5EF4-FFF2-40B4-BE49-F238E27FC236}">
                <a16:creationId xmlns:a16="http://schemas.microsoft.com/office/drawing/2014/main" id="{B626E196-55F7-A34A-A569-F2EA6642688E}"/>
              </a:ext>
            </a:extLst>
          </p:cNvPr>
          <p:cNvSpPr txBox="1"/>
          <p:nvPr/>
        </p:nvSpPr>
        <p:spPr>
          <a:xfrm>
            <a:off x="0" y="372865"/>
            <a:ext cx="9780104" cy="480131"/>
          </a:xfrm>
          <a:prstGeom prst="rect">
            <a:avLst/>
          </a:prstGeom>
          <a:noFill/>
        </p:spPr>
        <p:txBody>
          <a:bodyPr wrap="square">
            <a:sp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Step 5: Develop Procedures to Teach </a:t>
            </a:r>
            <a:r>
              <a:rPr lang="en-US" sz="2800" b="1" dirty="0">
                <a:solidFill>
                  <a:srgbClr val="292C73">
                    <a:lumMod val="50000"/>
                  </a:srgbClr>
                </a:solidFill>
                <a:latin typeface="Calibri" panose="020F0502020204030204"/>
                <a:cs typeface="Hind Vadodara" panose="020B0604020202020204" charset="0"/>
                <a:sym typeface="Arial"/>
              </a:rPr>
              <a:t>C</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lass-wide </a:t>
            </a:r>
            <a:r>
              <a:rPr lang="en-US" sz="2800" b="1" dirty="0">
                <a:solidFill>
                  <a:srgbClr val="292C73">
                    <a:lumMod val="50000"/>
                  </a:srgbClr>
                </a:solidFill>
                <a:latin typeface="Calibri" panose="020F0502020204030204"/>
                <a:cs typeface="Hind Vadodara" panose="020B0604020202020204" charset="0"/>
                <a:sym typeface="Arial"/>
              </a:rPr>
              <a:t>E</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a:ea typeface="+mn-ea"/>
                <a:cs typeface="Hind Vadodara" panose="020B0604020202020204" charset="0"/>
                <a:sym typeface="Arial"/>
              </a:rPr>
              <a:t>xpectations</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endParaRPr>
          </a:p>
        </p:txBody>
      </p:sp>
      <p:pic>
        <p:nvPicPr>
          <p:cNvPr id="5" name="Picture 4">
            <a:extLst>
              <a:ext uri="{FF2B5EF4-FFF2-40B4-BE49-F238E27FC236}">
                <a16:creationId xmlns:a16="http://schemas.microsoft.com/office/drawing/2014/main" id="{018E6931-58D8-3DD7-C545-F2A1E909E8F8}"/>
              </a:ext>
            </a:extLst>
          </p:cNvPr>
          <p:cNvPicPr>
            <a:picLocks noChangeAspect="1"/>
          </p:cNvPicPr>
          <p:nvPr/>
        </p:nvPicPr>
        <p:blipFill>
          <a:blip r:embed="rId5"/>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245980358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2" name="Group 1">
            <a:extLst>
              <a:ext uri="{FF2B5EF4-FFF2-40B4-BE49-F238E27FC236}">
                <a16:creationId xmlns:a16="http://schemas.microsoft.com/office/drawing/2014/main" id="{7DE5FCFD-E0DA-0B4F-ADBB-FC78C29076DB}"/>
              </a:ext>
            </a:extLst>
          </p:cNvPr>
          <p:cNvGrpSpPr/>
          <p:nvPr/>
        </p:nvGrpSpPr>
        <p:grpSpPr>
          <a:xfrm>
            <a:off x="10707756" y="0"/>
            <a:ext cx="1484243" cy="1457739"/>
            <a:chOff x="3161609" y="1914625"/>
            <a:chExt cx="2964580" cy="2964580"/>
          </a:xfrm>
          <a:solidFill>
            <a:srgbClr val="9BC1E8"/>
          </a:solidFill>
        </p:grpSpPr>
        <p:sp>
          <p:nvSpPr>
            <p:cNvPr id="3" name="Oval 2">
              <a:extLst>
                <a:ext uri="{FF2B5EF4-FFF2-40B4-BE49-F238E27FC236}">
                  <a16:creationId xmlns:a16="http://schemas.microsoft.com/office/drawing/2014/main" id="{BE8B1DD4-8B33-494F-9E7A-CCF604881B10}"/>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381BB2B9-7A20-4143-A59E-B0233FF16ED8}"/>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8" name="Picture 7">
            <a:extLst>
              <a:ext uri="{FF2B5EF4-FFF2-40B4-BE49-F238E27FC236}">
                <a16:creationId xmlns:a16="http://schemas.microsoft.com/office/drawing/2014/main" id="{26D4561A-89E5-0342-AD76-2A9E1EB6B9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598986"/>
            <a:ext cx="3268964" cy="3660027"/>
          </a:xfrm>
          <a:prstGeom prst="rect">
            <a:avLst/>
          </a:prstGeom>
          <a:ln w="38100">
            <a:solidFill>
              <a:schemeClr val="accent4">
                <a:lumMod val="20000"/>
                <a:lumOff val="80000"/>
              </a:schemeClr>
            </a:solidFill>
          </a:ln>
        </p:spPr>
      </p:pic>
      <p:pic>
        <p:nvPicPr>
          <p:cNvPr id="10" name="Picture 9">
            <a:extLst>
              <a:ext uri="{FF2B5EF4-FFF2-40B4-BE49-F238E27FC236}">
                <a16:creationId xmlns:a16="http://schemas.microsoft.com/office/drawing/2014/main" id="{6260CF8D-A90C-CD4C-A9C0-B8A754B640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21578" y="3086100"/>
            <a:ext cx="3112617" cy="3505200"/>
          </a:xfrm>
          <a:prstGeom prst="rect">
            <a:avLst/>
          </a:prstGeom>
          <a:ln w="38100">
            <a:solidFill>
              <a:schemeClr val="accent4">
                <a:lumMod val="20000"/>
                <a:lumOff val="80000"/>
              </a:schemeClr>
            </a:solidFill>
          </a:ln>
        </p:spPr>
      </p:pic>
      <p:pic>
        <p:nvPicPr>
          <p:cNvPr id="11" name="Picture 10">
            <a:extLst>
              <a:ext uri="{FF2B5EF4-FFF2-40B4-BE49-F238E27FC236}">
                <a16:creationId xmlns:a16="http://schemas.microsoft.com/office/drawing/2014/main" id="{90457E84-BFFE-6E4D-80A5-77DF4B522E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720" y="1737831"/>
            <a:ext cx="2902680" cy="2712962"/>
          </a:xfrm>
          <a:prstGeom prst="rect">
            <a:avLst/>
          </a:prstGeom>
          <a:ln w="38100">
            <a:solidFill>
              <a:schemeClr val="accent4">
                <a:lumMod val="20000"/>
                <a:lumOff val="80000"/>
              </a:schemeClr>
            </a:solidFill>
          </a:ln>
        </p:spPr>
      </p:pic>
      <p:pic>
        <p:nvPicPr>
          <p:cNvPr id="12" name="Picture 11" descr="A close up of text on a white background&#10;&#10;Description automatically generated">
            <a:extLst>
              <a:ext uri="{FF2B5EF4-FFF2-40B4-BE49-F238E27FC236}">
                <a16:creationId xmlns:a16="http://schemas.microsoft.com/office/drawing/2014/main" id="{CB56D5ED-E6D1-5E41-84EE-C1FDA64B264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14687" y="3461614"/>
            <a:ext cx="2538986" cy="3417327"/>
          </a:xfrm>
          <a:prstGeom prst="rect">
            <a:avLst/>
          </a:prstGeom>
          <a:ln w="38100">
            <a:solidFill>
              <a:schemeClr val="accent4">
                <a:lumMod val="20000"/>
                <a:lumOff val="80000"/>
              </a:schemeClr>
            </a:solidFill>
          </a:ln>
        </p:spPr>
      </p:pic>
      <p:sp>
        <p:nvSpPr>
          <p:cNvPr id="14" name="TextBox 13">
            <a:extLst>
              <a:ext uri="{FF2B5EF4-FFF2-40B4-BE49-F238E27FC236}">
                <a16:creationId xmlns:a16="http://schemas.microsoft.com/office/drawing/2014/main" id="{EE6A5356-C3CD-AF4F-9CA3-C6A9876D1DA8}"/>
              </a:ext>
            </a:extLst>
          </p:cNvPr>
          <p:cNvSpPr txBox="1"/>
          <p:nvPr/>
        </p:nvSpPr>
        <p:spPr>
          <a:xfrm>
            <a:off x="257216" y="279001"/>
            <a:ext cx="10834543" cy="954107"/>
          </a:xfrm>
          <a:prstGeom prst="rect">
            <a:avLst/>
          </a:prstGeom>
          <a:noFill/>
        </p:spPr>
        <p:txBody>
          <a:bodyPr wrap="square">
            <a:spAutoFit/>
          </a:bodyPr>
          <a:lstStyle/>
          <a:p>
            <a:pPr marL="0" marR="0" lvl="0" indent="0" defTabSz="829713" rtl="0" eaLnBrk="1" fontAlgn="auto" latinLnBrk="0" hangingPunct="1">
              <a:lnSpc>
                <a:spcPct val="100000"/>
              </a:lnSpc>
              <a:spcBef>
                <a:spcPct val="0"/>
              </a:spcBef>
              <a:spcAft>
                <a:spcPts val="0"/>
              </a:spcAft>
              <a:buClr>
                <a:srgbClr val="FFFFFF"/>
              </a:buClr>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Step 6: </a:t>
            </a:r>
          </a:p>
          <a:p>
            <a:pPr marL="0" marR="0" lvl="0" indent="0" defTabSz="829713" rtl="0" eaLnBrk="1" fontAlgn="auto" latinLnBrk="0" hangingPunct="1">
              <a:lnSpc>
                <a:spcPct val="100000"/>
              </a:lnSpc>
              <a:spcBef>
                <a:spcPct val="0"/>
              </a:spcBef>
              <a:spcAft>
                <a:spcPts val="0"/>
              </a:spcAft>
              <a:buClr>
                <a:srgbClr val="FFFFFF"/>
              </a:buClr>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a:t>
            </a:r>
            <a:r>
              <a:rPr lang="en-US" sz="2800" b="1" dirty="0">
                <a:solidFill>
                  <a:srgbClr val="292C73">
                    <a:lumMod val="50000"/>
                  </a:srgbClr>
                </a:solidFill>
                <a:latin typeface="Calibri" panose="020F0502020204030204" pitchFamily="34" charset="0"/>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ontinuum</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to Strengthen </a:t>
            </a:r>
            <a:r>
              <a:rPr lang="en-US" sz="2800" b="1" dirty="0">
                <a:solidFill>
                  <a:srgbClr val="292C73">
                    <a:lumMod val="50000"/>
                  </a:srgbClr>
                </a:solidFill>
                <a:latin typeface="Calibri" panose="020F0502020204030204" pitchFamily="34" charset="0"/>
                <a:cs typeface="Calibri" panose="020F0502020204030204" pitchFamily="34" charset="0"/>
                <a:sym typeface="Arial"/>
              </a:rPr>
              <a:t>D</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emonstrations</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of Expectations</a:t>
            </a:r>
          </a:p>
        </p:txBody>
      </p:sp>
      <p:pic>
        <p:nvPicPr>
          <p:cNvPr id="5" name="Picture 4">
            <a:extLst>
              <a:ext uri="{FF2B5EF4-FFF2-40B4-BE49-F238E27FC236}">
                <a16:creationId xmlns:a16="http://schemas.microsoft.com/office/drawing/2014/main" id="{9134DE4F-EC84-B783-C69D-8C1C004D9E86}"/>
              </a:ext>
            </a:extLst>
          </p:cNvPr>
          <p:cNvPicPr>
            <a:picLocks noChangeAspect="1"/>
          </p:cNvPicPr>
          <p:nvPr/>
        </p:nvPicPr>
        <p:blipFill>
          <a:blip r:embed="rId7"/>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81302808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5922819" y="2304825"/>
            <a:ext cx="6435436" cy="255454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292C73">
                    <a:lumMod val="50000"/>
                  </a:srgbClr>
                </a:solidFill>
                <a:effectLst/>
                <a:uLnTx/>
                <a:uFillTx/>
                <a:latin typeface="Arial" pitchFamily="-1" charset="0"/>
                <a:ea typeface="ＭＳ Ｐゴシック" pitchFamily="-108" charset="-128"/>
                <a:cs typeface="+mn-cs"/>
              </a:rPr>
              <a:t>Preview</a:t>
            </a: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Day 4</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(Getting Started Step # </a:t>
            </a:r>
            <a:r>
              <a:rPr lang="en-US" sz="3200" b="1" dirty="0">
                <a:solidFill>
                  <a:srgbClr val="292C73">
                    <a:lumMod val="50000"/>
                  </a:srgbClr>
                </a:solidFill>
                <a:latin typeface="Arial" pitchFamily="-1" charset="0"/>
                <a:ea typeface="ＭＳ Ｐゴシック" pitchFamily="-108" charset="-128"/>
              </a:rPr>
              <a:t>7</a:t>
            </a:r>
            <a:r>
              <a:rPr kumimoji="0" lang="en-US" sz="32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a:t>
            </a:r>
          </a:p>
        </p:txBody>
      </p:sp>
      <p:pic>
        <p:nvPicPr>
          <p:cNvPr id="4" name="Picture 3">
            <a:extLst>
              <a:ext uri="{FF2B5EF4-FFF2-40B4-BE49-F238E27FC236}">
                <a16:creationId xmlns:a16="http://schemas.microsoft.com/office/drawing/2014/main" id="{1163AA6C-50FA-BD4D-8032-DB0C61D43C36}"/>
              </a:ext>
            </a:extLst>
          </p:cNvPr>
          <p:cNvPicPr>
            <a:picLocks noChangeAspect="1"/>
          </p:cNvPicPr>
          <p:nvPr/>
        </p:nvPicPr>
        <p:blipFill>
          <a:blip r:embed="rId3"/>
          <a:stretch>
            <a:fillRect/>
          </a:stretch>
        </p:blipFill>
        <p:spPr>
          <a:xfrm>
            <a:off x="11091760" y="5785079"/>
            <a:ext cx="1100240" cy="1072921"/>
          </a:xfrm>
          <a:prstGeom prst="ellipse">
            <a:avLst/>
          </a:prstGeom>
          <a:ln w="19050">
            <a:solidFill>
              <a:schemeClr val="accent2">
                <a:lumMod val="50000"/>
              </a:schemeClr>
            </a:solidFill>
          </a:ln>
        </p:spPr>
      </p:pic>
    </p:spTree>
    <p:extLst>
      <p:ext uri="{BB962C8B-B14F-4D97-AF65-F5344CB8AC3E}">
        <p14:creationId xmlns:p14="http://schemas.microsoft.com/office/powerpoint/2010/main" val="393748593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22"/>
        <p:cNvGrpSpPr/>
        <p:nvPr/>
      </p:nvGrpSpPr>
      <p:grpSpPr>
        <a:xfrm>
          <a:off x="0" y="0"/>
          <a:ext cx="0" cy="0"/>
          <a:chOff x="0" y="0"/>
          <a:chExt cx="0" cy="0"/>
        </a:xfrm>
      </p:grpSpPr>
      <p:grpSp>
        <p:nvGrpSpPr>
          <p:cNvPr id="12" name="Group 11">
            <a:extLst>
              <a:ext uri="{FF2B5EF4-FFF2-40B4-BE49-F238E27FC236}">
                <a16:creationId xmlns:a16="http://schemas.microsoft.com/office/drawing/2014/main" id="{6DBF3172-F27C-724E-A60B-C56D12DAAFAA}"/>
              </a:ext>
            </a:extLst>
          </p:cNvPr>
          <p:cNvGrpSpPr/>
          <p:nvPr/>
        </p:nvGrpSpPr>
        <p:grpSpPr>
          <a:xfrm>
            <a:off x="301026" y="825010"/>
            <a:ext cx="5670331" cy="5612524"/>
            <a:chOff x="921619" y="915429"/>
            <a:chExt cx="3268589" cy="3688266"/>
          </a:xfrm>
        </p:grpSpPr>
        <p:sp>
          <p:nvSpPr>
            <p:cNvPr id="13" name="Rectangle: Rounded Corners 120" descr="Badge 1">
              <a:extLst>
                <a:ext uri="{FF2B5EF4-FFF2-40B4-BE49-F238E27FC236}">
                  <a16:creationId xmlns:a16="http://schemas.microsoft.com/office/drawing/2014/main" id="{F087343F-F782-394E-81B0-08D9288E6CF7}"/>
                </a:ext>
              </a:extLst>
            </p:cNvPr>
            <p:cNvSpPr/>
            <p:nvPr/>
          </p:nvSpPr>
          <p:spPr>
            <a:xfrm>
              <a:off x="921619" y="915429"/>
              <a:ext cx="673041" cy="673041"/>
            </a:xfrm>
            <a:prstGeom prst="roundRect">
              <a:avLst>
                <a:gd name="adj" fmla="val 16670"/>
              </a:avLst>
            </a:prstGeom>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14" name="Freeform: Shape 121">
              <a:extLst>
                <a:ext uri="{FF2B5EF4-FFF2-40B4-BE49-F238E27FC236}">
                  <a16:creationId xmlns:a16="http://schemas.microsoft.com/office/drawing/2014/main" id="{99C7A454-3134-3448-8030-D2D14593BDDF}"/>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19" y="1669235"/>
              <a:ext cx="673041" cy="673041"/>
            </a:xfrm>
            <a:prstGeom prst="roundRect">
              <a:avLst>
                <a:gd name="adj" fmla="val 16670"/>
              </a:avLst>
            </a:prstGeom>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19" y="2423041"/>
              <a:ext cx="673041" cy="673041"/>
            </a:xfrm>
            <a:prstGeom prst="roundRect">
              <a:avLst>
                <a:gd name="adj" fmla="val 16670"/>
              </a:avLst>
            </a:prstGeom>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19" y="3176847"/>
              <a:ext cx="673041" cy="673041"/>
            </a:xfrm>
            <a:prstGeom prst="roundRect">
              <a:avLst>
                <a:gd name="adj" fmla="val 16670"/>
              </a:avLst>
            </a:prstGeom>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19" y="3930654"/>
              <a:ext cx="673041" cy="673041"/>
            </a:xfrm>
            <a:prstGeom prst="roundRect">
              <a:avLst>
                <a:gd name="adj" fmla="val 16670"/>
              </a:avLst>
            </a:prstGeom>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6090609" y="788915"/>
            <a:ext cx="5892917" cy="5612524"/>
            <a:chOff x="4968982" y="1003563"/>
            <a:chExt cx="3744982"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003563"/>
              <a:ext cx="673041" cy="673041"/>
            </a:xfrm>
            <a:prstGeom prst="roundRect">
              <a:avLst>
                <a:gd name="adj" fmla="val 16670"/>
              </a:avLst>
            </a:prstGeom>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strengthen demonstrations of expectations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757369"/>
              <a:ext cx="673041" cy="673041"/>
            </a:xfrm>
            <a:prstGeom prst="roundRect">
              <a:avLst>
                <a:gd name="adj" fmla="val 16670"/>
              </a:avLst>
            </a:prstGeom>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discourage violations of expectations</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511175"/>
              <a:ext cx="673041" cy="673041"/>
            </a:xfrm>
            <a:prstGeom prst="roundRect">
              <a:avLst>
                <a:gd name="adj" fmla="val 16670"/>
              </a:avLst>
            </a:prstGeom>
            <a:ln w="254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2540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264981"/>
              <a:ext cx="673041" cy="673041"/>
            </a:xfrm>
            <a:prstGeom prst="roundRect">
              <a:avLst>
                <a:gd name="adj" fmla="val 16670"/>
              </a:avLst>
            </a:prstGeom>
            <a:ln w="254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2540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68982" y="4018788"/>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208474" y="22022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pic>
        <p:nvPicPr>
          <p:cNvPr id="34" name="Picture 33">
            <a:extLst>
              <a:ext uri="{FF2B5EF4-FFF2-40B4-BE49-F238E27FC236}">
                <a16:creationId xmlns:a16="http://schemas.microsoft.com/office/drawing/2014/main" id="{2BDD5F02-CE71-AE47-B87E-5DE7EE00E751}"/>
              </a:ext>
            </a:extLst>
          </p:cNvPr>
          <p:cNvPicPr>
            <a:picLocks noChangeAspect="1"/>
          </p:cNvPicPr>
          <p:nvPr/>
        </p:nvPicPr>
        <p:blipFill>
          <a:blip r:embed="rId3"/>
          <a:stretch>
            <a:fillRect/>
          </a:stretch>
        </p:blipFill>
        <p:spPr>
          <a:xfrm>
            <a:off x="11284526" y="5973060"/>
            <a:ext cx="907473" cy="884940"/>
          </a:xfrm>
          <a:prstGeom prst="ellipse">
            <a:avLst/>
          </a:prstGeom>
          <a:ln w="19050">
            <a:solidFill>
              <a:schemeClr val="accent2">
                <a:lumMod val="50000"/>
              </a:schemeClr>
            </a:solidFill>
          </a:ln>
        </p:spPr>
      </p:pic>
    </p:spTree>
    <p:extLst>
      <p:ext uri="{BB962C8B-B14F-4D97-AF65-F5344CB8AC3E}">
        <p14:creationId xmlns:p14="http://schemas.microsoft.com/office/powerpoint/2010/main" val="369601036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2" name="Group 1">
            <a:extLst>
              <a:ext uri="{FF2B5EF4-FFF2-40B4-BE49-F238E27FC236}">
                <a16:creationId xmlns:a16="http://schemas.microsoft.com/office/drawing/2014/main" id="{1D3095BF-DE80-B84F-880D-58EA6F4FC3BB}"/>
              </a:ext>
            </a:extLst>
          </p:cNvPr>
          <p:cNvGrpSpPr/>
          <p:nvPr/>
        </p:nvGrpSpPr>
        <p:grpSpPr>
          <a:xfrm>
            <a:off x="10411817" y="0"/>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A2FA8F1C-5C29-FD43-946D-021C6B092F2B}"/>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07BBA5AF-7A07-CC4D-BE75-5768FAF1BD64}"/>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Content Placeholder 4" descr="A close up of a piece of paper&#10;&#10;Description automatically generated">
            <a:extLst>
              <a:ext uri="{FF2B5EF4-FFF2-40B4-BE49-F238E27FC236}">
                <a16:creationId xmlns:a16="http://schemas.microsoft.com/office/drawing/2014/main" id="{3E86A9E3-272E-3741-A07F-1DA5A8AD30EE}"/>
              </a:ext>
            </a:extLst>
          </p:cNvPr>
          <p:cNvPicPr>
            <a:picLocks noChangeAspect="1"/>
          </p:cNvPicPr>
          <p:nvPr/>
        </p:nvPicPr>
        <p:blipFill rotWithShape="1">
          <a:blip r:embed="rId3" cstate="email">
            <a:grayscl/>
            <a:extLst>
              <a:ext uri="{28A0092B-C50C-407E-A947-70E740481C1C}">
                <a14:useLocalDpi xmlns:a14="http://schemas.microsoft.com/office/drawing/2010/main"/>
              </a:ext>
            </a:extLst>
          </a:blip>
          <a:srcRect t="6165"/>
          <a:stretch/>
        </p:blipFill>
        <p:spPr>
          <a:xfrm>
            <a:off x="609600" y="1703367"/>
            <a:ext cx="10608965" cy="5103241"/>
          </a:xfrm>
          <a:prstGeom prst="rect">
            <a:avLst/>
          </a:prstGeom>
          <a:noFill/>
          <a:ln>
            <a:noFill/>
          </a:ln>
        </p:spPr>
      </p:pic>
      <p:pic>
        <p:nvPicPr>
          <p:cNvPr id="8" name="Picture 7">
            <a:extLst>
              <a:ext uri="{FF2B5EF4-FFF2-40B4-BE49-F238E27FC236}">
                <a16:creationId xmlns:a16="http://schemas.microsoft.com/office/drawing/2014/main" id="{C9670A50-8BA6-5D49-B1D5-1BA505A32FC5}"/>
              </a:ext>
            </a:extLst>
          </p:cNvPr>
          <p:cNvPicPr>
            <a:picLocks noChangeAspect="1"/>
          </p:cNvPicPr>
          <p:nvPr/>
        </p:nvPicPr>
        <p:blipFill>
          <a:blip r:embed="rId4"/>
          <a:stretch>
            <a:fillRect/>
          </a:stretch>
        </p:blipFill>
        <p:spPr>
          <a:xfrm>
            <a:off x="11091760" y="5785079"/>
            <a:ext cx="1100240" cy="1072921"/>
          </a:xfrm>
          <a:prstGeom prst="ellipse">
            <a:avLst/>
          </a:prstGeom>
          <a:ln w="19050">
            <a:solidFill>
              <a:schemeClr val="accent2">
                <a:lumMod val="50000"/>
              </a:schemeClr>
            </a:solidFill>
          </a:ln>
        </p:spPr>
      </p:pic>
      <p:sp>
        <p:nvSpPr>
          <p:cNvPr id="9" name="TextBox 8">
            <a:extLst>
              <a:ext uri="{FF2B5EF4-FFF2-40B4-BE49-F238E27FC236}">
                <a16:creationId xmlns:a16="http://schemas.microsoft.com/office/drawing/2014/main" id="{178C66F1-820A-C34C-B6C4-3BC469C031A8}"/>
              </a:ext>
            </a:extLst>
          </p:cNvPr>
          <p:cNvSpPr txBox="1"/>
          <p:nvPr/>
        </p:nvSpPr>
        <p:spPr>
          <a:xfrm>
            <a:off x="257216" y="279001"/>
            <a:ext cx="10834543" cy="954107"/>
          </a:xfrm>
          <a:prstGeom prst="rect">
            <a:avLst/>
          </a:prstGeom>
          <a:noFill/>
        </p:spPr>
        <p:txBody>
          <a:bodyPr wrap="square">
            <a:spAutoFit/>
          </a:bodyPr>
          <a:lstStyle/>
          <a:p>
            <a:pPr marL="0" marR="0" lvl="0" indent="0" defTabSz="829713" rtl="0" eaLnBrk="1" fontAlgn="auto" latinLnBrk="0" hangingPunct="1">
              <a:lnSpc>
                <a:spcPct val="100000"/>
              </a:lnSpc>
              <a:spcBef>
                <a:spcPct val="0"/>
              </a:spcBef>
              <a:spcAft>
                <a:spcPts val="0"/>
              </a:spcAft>
              <a:buClr>
                <a:srgbClr val="FFFFFF"/>
              </a:buClr>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Step 7: </a:t>
            </a:r>
          </a:p>
          <a:p>
            <a:pPr marL="0" marR="0" lvl="0" indent="0" defTabSz="829713" rtl="0" eaLnBrk="1" fontAlgn="auto" latinLnBrk="0" hangingPunct="1">
              <a:lnSpc>
                <a:spcPct val="100000"/>
              </a:lnSpc>
              <a:spcBef>
                <a:spcPct val="0"/>
              </a:spcBef>
              <a:spcAft>
                <a:spcPts val="0"/>
              </a:spcAft>
              <a:buClr>
                <a:srgbClr val="FFFFFF"/>
              </a:buClr>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a:t>
            </a:r>
            <a:r>
              <a:rPr lang="en-US" sz="2800" b="1" dirty="0">
                <a:solidFill>
                  <a:srgbClr val="292C73">
                    <a:lumMod val="50000"/>
                  </a:srgbClr>
                </a:solidFill>
                <a:latin typeface="Calibri" panose="020F0502020204030204" pitchFamily="34" charset="0"/>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ontinuum</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to Discourage Violations of Expectations</a:t>
            </a:r>
          </a:p>
        </p:txBody>
      </p:sp>
    </p:spTree>
    <p:extLst>
      <p:ext uri="{BB962C8B-B14F-4D97-AF65-F5344CB8AC3E}">
        <p14:creationId xmlns:p14="http://schemas.microsoft.com/office/powerpoint/2010/main" val="1244772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Shape 322"/>
        <p:cNvGrpSpPr/>
        <p:nvPr/>
      </p:nvGrpSpPr>
      <p:grpSpPr>
        <a:xfrm>
          <a:off x="0" y="0"/>
          <a:ext cx="0" cy="0"/>
          <a:chOff x="0" y="0"/>
          <a:chExt cx="0" cy="0"/>
        </a:xfrm>
      </p:grpSpPr>
      <p:sp>
        <p:nvSpPr>
          <p:cNvPr id="325" name="Google Shape;325;p32"/>
          <p:cNvSpPr txBox="1">
            <a:spLocks noGrp="1"/>
          </p:cNvSpPr>
          <p:nvPr>
            <p:ph type="title"/>
          </p:nvPr>
        </p:nvSpPr>
        <p:spPr>
          <a:xfrm>
            <a:off x="42770" y="152400"/>
            <a:ext cx="6554190" cy="845600"/>
          </a:xfrm>
          <a:prstGeom prst="rect">
            <a:avLst/>
          </a:prstGeom>
        </p:spPr>
        <p:txBody>
          <a:bodyPr spcFirstLastPara="1" wrap="square" lIns="121900" tIns="121900" rIns="121900" bIns="121900" anchor="t" anchorCtr="0">
            <a:noAutofit/>
          </a:bodyPr>
          <a:lstStyle/>
          <a:p>
            <a:pPr algn="l"/>
            <a:r>
              <a:rPr lang="en" b="1" dirty="0">
                <a:solidFill>
                  <a:schemeClr val="accent6">
                    <a:lumMod val="50000"/>
                  </a:schemeClr>
                </a:solidFill>
              </a:rPr>
              <a:t>EXPECTATIONS</a:t>
            </a:r>
            <a:endParaRPr b="1" dirty="0">
              <a:solidFill>
                <a:schemeClr val="accent6">
                  <a:lumMod val="50000"/>
                </a:schemeClr>
              </a:solidFill>
            </a:endParaRPr>
          </a:p>
        </p:txBody>
      </p:sp>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graphicFrame>
        <p:nvGraphicFramePr>
          <p:cNvPr id="2" name="Table 3">
            <a:extLst>
              <a:ext uri="{FF2B5EF4-FFF2-40B4-BE49-F238E27FC236}">
                <a16:creationId xmlns:a16="http://schemas.microsoft.com/office/drawing/2014/main" id="{CE1BF94D-CFAC-2A4B-8068-6A4FEBBF2857}"/>
              </a:ext>
            </a:extLst>
          </p:cNvPr>
          <p:cNvGraphicFramePr>
            <a:graphicFrameLocks noGrp="1"/>
          </p:cNvGraphicFramePr>
          <p:nvPr/>
        </p:nvGraphicFramePr>
        <p:xfrm>
          <a:off x="302860" y="1096539"/>
          <a:ext cx="11660540" cy="5303520"/>
        </p:xfrm>
        <a:graphic>
          <a:graphicData uri="http://schemas.openxmlformats.org/drawingml/2006/table">
            <a:tbl>
              <a:tblPr firstRow="1" bandRow="1">
                <a:tableStyleId>{21E4AEA4-8DFA-4A89-87EB-49C32662AFE0}</a:tableStyleId>
              </a:tblPr>
              <a:tblGrid>
                <a:gridCol w="2463756">
                  <a:extLst>
                    <a:ext uri="{9D8B030D-6E8A-4147-A177-3AD203B41FA5}">
                      <a16:colId xmlns:a16="http://schemas.microsoft.com/office/drawing/2014/main" val="2961322175"/>
                    </a:ext>
                  </a:extLst>
                </a:gridCol>
                <a:gridCol w="4624784">
                  <a:extLst>
                    <a:ext uri="{9D8B030D-6E8A-4147-A177-3AD203B41FA5}">
                      <a16:colId xmlns:a16="http://schemas.microsoft.com/office/drawing/2014/main" val="2025476430"/>
                    </a:ext>
                  </a:extLst>
                </a:gridCol>
                <a:gridCol w="4572000">
                  <a:extLst>
                    <a:ext uri="{9D8B030D-6E8A-4147-A177-3AD203B41FA5}">
                      <a16:colId xmlns:a16="http://schemas.microsoft.com/office/drawing/2014/main" val="3011213179"/>
                    </a:ext>
                  </a:extLst>
                </a:gridCol>
              </a:tblGrid>
              <a:tr h="370840">
                <a:tc>
                  <a:txBody>
                    <a:bodyPr/>
                    <a:lstStyle/>
                    <a:p>
                      <a:endParaRPr lang="en-US" sz="24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800" dirty="0">
                          <a:solidFill>
                            <a:schemeClr val="accent5">
                              <a:lumMod val="50000"/>
                            </a:schemeClr>
                          </a:solidFill>
                        </a:rPr>
                        <a:t>Individually</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accent5">
                              <a:lumMod val="50000"/>
                            </a:schemeClr>
                          </a:solidFill>
                        </a:rPr>
                        <a:t>Working with Others</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3992644"/>
                  </a:ext>
                </a:extLst>
              </a:tr>
              <a:tr h="370840">
                <a:tc>
                  <a:txBody>
                    <a:bodyPr/>
                    <a:lstStyle/>
                    <a:p>
                      <a:r>
                        <a:rPr lang="en-US" sz="2800" b="1" dirty="0">
                          <a:solidFill>
                            <a:schemeClr val="accent5">
                              <a:lumMod val="50000"/>
                            </a:schemeClr>
                          </a:solidFill>
                        </a:rPr>
                        <a:t>Respect </a:t>
                      </a:r>
                    </a:p>
                    <a:p>
                      <a:r>
                        <a:rPr lang="en-US" sz="2800" b="1" dirty="0">
                          <a:solidFill>
                            <a:schemeClr val="accent5">
                              <a:lumMod val="50000"/>
                            </a:schemeClr>
                          </a:solidFill>
                        </a:rPr>
                        <a:t>Self</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Participate </a:t>
                      </a:r>
                    </a:p>
                    <a:p>
                      <a:pPr marL="342900" indent="-342900">
                        <a:buFont typeface="Arial" panose="020B0604020202020204" pitchFamily="34" charset="0"/>
                        <a:buChar char="•"/>
                      </a:pPr>
                      <a:r>
                        <a:rPr lang="en-US" sz="2400" dirty="0">
                          <a:solidFill>
                            <a:schemeClr val="accent6">
                              <a:lumMod val="50000"/>
                            </a:schemeClr>
                          </a:solidFill>
                        </a:rPr>
                        <a:t>Converse with others in lobbies and during breaks</a:t>
                      </a:r>
                    </a:p>
                    <a:p>
                      <a:pPr marL="342900" indent="-342900">
                        <a:buFont typeface="Arial" panose="020B0604020202020204" pitchFamily="34" charset="0"/>
                        <a:buChar char="•"/>
                      </a:pPr>
                      <a:r>
                        <a:rPr lang="en-US" sz="2400" dirty="0">
                          <a:solidFill>
                            <a:schemeClr val="accent6">
                              <a:lumMod val="50000"/>
                            </a:schemeClr>
                          </a:solidFill>
                        </a:rPr>
                        <a:t>Stretch, break, stand as needed</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400" dirty="0">
                          <a:solidFill>
                            <a:schemeClr val="accent6">
                              <a:lumMod val="50000"/>
                            </a:schemeClr>
                          </a:solidFill>
                        </a:rPr>
                        <a:t>Engage with the training content and activities</a:t>
                      </a:r>
                    </a:p>
                    <a:p>
                      <a:endParaRPr lang="en-US" sz="2400" dirty="0">
                        <a:solidFill>
                          <a:schemeClr val="accent6">
                            <a:lumMod val="50000"/>
                          </a:schemeClr>
                        </a:solidFill>
                      </a:endParaRPr>
                    </a:p>
                  </a:txBody>
                  <a:tcPr>
                    <a:lnR w="12700" cap="flat" cmpd="sng" algn="ctr">
                      <a:solidFill>
                        <a:schemeClr val="accent5">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60672105"/>
                  </a:ext>
                </a:extLst>
              </a:tr>
              <a:tr h="370840">
                <a:tc>
                  <a:txBody>
                    <a:bodyPr/>
                    <a:lstStyle/>
                    <a:p>
                      <a:r>
                        <a:rPr lang="en-US" sz="2800" b="1" dirty="0">
                          <a:solidFill>
                            <a:schemeClr val="accent5">
                              <a:lumMod val="50000"/>
                            </a:schemeClr>
                          </a:solidFill>
                        </a:rPr>
                        <a:t>Respect Others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Complete assigned tasks</a:t>
                      </a:r>
                    </a:p>
                    <a:p>
                      <a:pPr marL="342900" indent="-342900">
                        <a:buFont typeface="Arial" panose="020B0604020202020204" pitchFamily="34" charset="0"/>
                        <a:buChar char="•"/>
                      </a:pPr>
                      <a:r>
                        <a:rPr lang="en-US" sz="2400" dirty="0">
                          <a:solidFill>
                            <a:schemeClr val="accent6">
                              <a:lumMod val="50000"/>
                            </a:schemeClr>
                          </a:solidFill>
                        </a:rPr>
                        <a:t>Return from breaks on time</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Provide room for every voice</a:t>
                      </a:r>
                    </a:p>
                    <a:p>
                      <a:pPr marL="342900" indent="-342900">
                        <a:buFont typeface="Arial" panose="020B0604020202020204" pitchFamily="34" charset="0"/>
                        <a:buChar char="•"/>
                      </a:pPr>
                      <a:r>
                        <a:rPr lang="en-US" sz="2400" dirty="0">
                          <a:solidFill>
                            <a:schemeClr val="accent6">
                              <a:lumMod val="50000"/>
                            </a:schemeClr>
                          </a:solidFill>
                        </a:rPr>
                        <a:t>Reinforce participation</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6582527"/>
                  </a:ext>
                </a:extLst>
              </a:tr>
              <a:tr h="370840">
                <a:tc>
                  <a:txBody>
                    <a:bodyPr/>
                    <a:lstStyle/>
                    <a:p>
                      <a:r>
                        <a:rPr lang="en-US" sz="2800" b="1" dirty="0">
                          <a:solidFill>
                            <a:schemeClr val="accent5">
                              <a:lumMod val="50000"/>
                            </a:schemeClr>
                          </a:solidFill>
                        </a:rPr>
                        <a:t>Respect Environment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Keep devices silent</a:t>
                      </a:r>
                    </a:p>
                    <a:p>
                      <a:pPr marL="342900" indent="-342900">
                        <a:buFont typeface="Arial" panose="020B0604020202020204" pitchFamily="34" charset="0"/>
                        <a:buChar char="•"/>
                      </a:pPr>
                      <a:r>
                        <a:rPr lang="en-US" sz="2400" dirty="0">
                          <a:solidFill>
                            <a:schemeClr val="accent6">
                              <a:lumMod val="50000"/>
                            </a:schemeClr>
                          </a:solidFill>
                        </a:rPr>
                        <a:t>Have your computer charged and ready</a:t>
                      </a:r>
                    </a:p>
                    <a:p>
                      <a:pPr marL="342900" indent="-342900">
                        <a:buFont typeface="Arial" panose="020B0604020202020204" pitchFamily="34" charset="0"/>
                        <a:buChar char="•"/>
                      </a:pPr>
                      <a:r>
                        <a:rPr lang="en-US" sz="2400" dirty="0">
                          <a:solidFill>
                            <a:schemeClr val="accent6">
                              <a:lumMod val="50000"/>
                            </a:schemeClr>
                          </a:solidFill>
                        </a:rPr>
                        <a:t>Keep necessary materials at hand</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Maintain a neat, orderly work space</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75562733"/>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0" y="3409"/>
            <a:ext cx="9378000" cy="845600"/>
          </a:xfrm>
        </p:spPr>
        <p:txBody>
          <a:bodyPr/>
          <a:lstStyle/>
          <a:p>
            <a:r>
              <a:rPr lang="en-US" dirty="0">
                <a:solidFill>
                  <a:schemeClr val="accent6">
                    <a:lumMod val="50000"/>
                  </a:schemeClr>
                </a:solidFill>
              </a:rPr>
              <a:t>AGENDA AND </a:t>
            </a:r>
            <a:r>
              <a:rPr lang="en-US" dirty="0"/>
              <a:t>OUTCOME</a:t>
            </a:r>
            <a:r>
              <a:rPr lang="en-US" dirty="0">
                <a:solidFill>
                  <a:schemeClr val="accent6">
                    <a:lumMod val="50000"/>
                  </a:schemeClr>
                </a:solidFill>
              </a:rPr>
              <a:t>S</a:t>
            </a:r>
          </a:p>
        </p:txBody>
      </p:sp>
      <p:sp>
        <p:nvSpPr>
          <p:cNvPr id="3" name="Subtitle 2">
            <a:extLst>
              <a:ext uri="{FF2B5EF4-FFF2-40B4-BE49-F238E27FC236}">
                <a16:creationId xmlns:a16="http://schemas.microsoft.com/office/drawing/2014/main" id="{B5E84F31-CE98-E74D-8173-05B269B560CF}"/>
              </a:ext>
            </a:extLst>
          </p:cNvPr>
          <p:cNvSpPr>
            <a:spLocks noGrp="1"/>
          </p:cNvSpPr>
          <p:nvPr>
            <p:ph type="subTitle" idx="4294967295"/>
          </p:nvPr>
        </p:nvSpPr>
        <p:spPr>
          <a:xfrm>
            <a:off x="304800" y="849009"/>
            <a:ext cx="10591800" cy="6008991"/>
          </a:xfrm>
        </p:spPr>
        <p:txBody>
          <a:bodyPr/>
          <a:lstStyle/>
          <a:p>
            <a:pPr marL="482600" indent="0">
              <a:buClr>
                <a:schemeClr val="accent6">
                  <a:lumMod val="50000"/>
                </a:schemeClr>
              </a:buClr>
              <a:buNone/>
            </a:pPr>
            <a:r>
              <a:rPr lang="en-US" sz="2800" b="1" dirty="0">
                <a:solidFill>
                  <a:schemeClr val="accent6">
                    <a:lumMod val="50000"/>
                  </a:schemeClr>
                </a:solidFill>
                <a:latin typeface="+mn-lt"/>
              </a:rPr>
              <a:t> </a:t>
            </a:r>
          </a:p>
          <a:p>
            <a:pPr marL="482600" indent="0">
              <a:buClr>
                <a:schemeClr val="accent6">
                  <a:lumMod val="50000"/>
                </a:schemeClr>
              </a:buClr>
              <a:buNone/>
            </a:pPr>
            <a:endParaRPr lang="en-US" dirty="0">
              <a:solidFill>
                <a:schemeClr val="accent6">
                  <a:lumMod val="50000"/>
                </a:schemeClr>
              </a:solidFill>
              <a:latin typeface="+mn-lt"/>
            </a:endParaRPr>
          </a:p>
          <a:p>
            <a:pPr marL="825500" indent="-342900">
              <a:buClr>
                <a:schemeClr val="accent6">
                  <a:lumMod val="50000"/>
                </a:schemeClr>
              </a:buClr>
            </a:pPr>
            <a:endParaRPr lang="en-US" sz="2400" dirty="0">
              <a:solidFill>
                <a:schemeClr val="accent6">
                  <a:lumMod val="50000"/>
                </a:schemeClr>
              </a:solidFill>
              <a:latin typeface="+mn-lt"/>
            </a:endParaRPr>
          </a:p>
          <a:p>
            <a:pPr algn="l"/>
            <a:endParaRPr lang="en-US" dirty="0">
              <a:solidFill>
                <a:schemeClr val="accent6">
                  <a:lumMod val="50000"/>
                </a:schemeClr>
              </a:solidFill>
            </a:endParaRPr>
          </a:p>
        </p:txBody>
      </p:sp>
      <p:pic>
        <p:nvPicPr>
          <p:cNvPr id="4" name="Picture 3">
            <a:extLst>
              <a:ext uri="{FF2B5EF4-FFF2-40B4-BE49-F238E27FC236}">
                <a16:creationId xmlns:a16="http://schemas.microsoft.com/office/drawing/2014/main" id="{9D7F99C5-DC12-FB47-B435-A86A7FF369AD}"/>
              </a:ext>
            </a:extLst>
          </p:cNvPr>
          <p:cNvPicPr>
            <a:picLocks noChangeAspect="1"/>
          </p:cNvPicPr>
          <p:nvPr/>
        </p:nvPicPr>
        <p:blipFill>
          <a:blip r:embed="rId3"/>
          <a:stretch>
            <a:fillRect/>
          </a:stretch>
        </p:blipFill>
        <p:spPr>
          <a:xfrm>
            <a:off x="11430000" y="6143202"/>
            <a:ext cx="762000" cy="714797"/>
          </a:xfrm>
          <a:prstGeom prst="ellipse">
            <a:avLst/>
          </a:prstGeom>
          <a:ln w="19050">
            <a:solidFill>
              <a:schemeClr val="accent2">
                <a:lumMod val="50000"/>
              </a:schemeClr>
            </a:solidFill>
          </a:ln>
        </p:spPr>
      </p:pic>
      <p:sp>
        <p:nvSpPr>
          <p:cNvPr id="11" name="Right Arrow 10">
            <a:extLst>
              <a:ext uri="{FF2B5EF4-FFF2-40B4-BE49-F238E27FC236}">
                <a16:creationId xmlns:a16="http://schemas.microsoft.com/office/drawing/2014/main" id="{E2DE9F2A-1C72-1947-B899-3BE4B0AA25C8}"/>
              </a:ext>
            </a:extLst>
          </p:cNvPr>
          <p:cNvSpPr/>
          <p:nvPr/>
        </p:nvSpPr>
        <p:spPr>
          <a:xfrm>
            <a:off x="6521357" y="1392607"/>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ight Arrow 12">
            <a:extLst>
              <a:ext uri="{FF2B5EF4-FFF2-40B4-BE49-F238E27FC236}">
                <a16:creationId xmlns:a16="http://schemas.microsoft.com/office/drawing/2014/main" id="{6AE7B2E1-42B5-F246-8F0C-DCC3A636153F}"/>
              </a:ext>
            </a:extLst>
          </p:cNvPr>
          <p:cNvSpPr/>
          <p:nvPr/>
        </p:nvSpPr>
        <p:spPr>
          <a:xfrm>
            <a:off x="6519041" y="3853504"/>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1D497503-481B-6345-9694-11FC339B177B}"/>
              </a:ext>
            </a:extLst>
          </p:cNvPr>
          <p:cNvSpPr/>
          <p:nvPr/>
        </p:nvSpPr>
        <p:spPr>
          <a:xfrm>
            <a:off x="7353299" y="3604166"/>
            <a:ext cx="4533901" cy="12083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1066800" rtl="0" eaLnBrk="1" fontAlgn="base" latinLnBrk="0" hangingPunct="1">
              <a:lnSpc>
                <a:spcPct val="90000"/>
              </a:lnSpc>
              <a:spcBef>
                <a:spcPct val="0"/>
              </a:spcBef>
              <a:spcAft>
                <a:spcPct val="35000"/>
              </a:spcAft>
              <a:buClrTx/>
              <a:buSzTx/>
              <a:buFontTx/>
              <a:buNone/>
              <a:tabLst/>
              <a:defRPr/>
            </a:pPr>
            <a:r>
              <a:rPr lang="en-US" sz="2400" dirty="0">
                <a:solidFill>
                  <a:srgbClr val="0D0F41"/>
                </a:solidFill>
                <a:latin typeface="Calibri" panose="020F0502020204030204"/>
              </a:rPr>
              <a:t>Begin planning</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 a school-wide acknowledgement system</a:t>
            </a:r>
          </a:p>
        </p:txBody>
      </p:sp>
      <p:sp>
        <p:nvSpPr>
          <p:cNvPr id="15" name="TextBox 14">
            <a:extLst>
              <a:ext uri="{FF2B5EF4-FFF2-40B4-BE49-F238E27FC236}">
                <a16:creationId xmlns:a16="http://schemas.microsoft.com/office/drawing/2014/main" id="{BE52B4E1-4D09-6746-BB74-500B4B45C99F}"/>
              </a:ext>
            </a:extLst>
          </p:cNvPr>
          <p:cNvSpPr txBox="1"/>
          <p:nvPr/>
        </p:nvSpPr>
        <p:spPr>
          <a:xfrm>
            <a:off x="277867" y="749882"/>
            <a:ext cx="6882244" cy="4154984"/>
          </a:xfrm>
          <a:prstGeom prst="rect">
            <a:avLst/>
          </a:prstGeom>
          <a:noFill/>
        </p:spPr>
        <p:txBody>
          <a:bodyPr wrap="square">
            <a:spAutoFit/>
          </a:bodyPr>
          <a:lstStyle/>
          <a:p>
            <a:pPr marL="457200" indent="-457200" rtl="0" eaLnBrk="1" fontAlgn="t" hangingPunct="1">
              <a:buFont typeface="Arial" panose="020B0604020202020204" pitchFamily="34" charset="0"/>
              <a:buChar char="•"/>
            </a:pPr>
            <a:r>
              <a:rPr lang="en-US" sz="2800" b="1" i="0" u="none" strike="noStrike" kern="1200" dirty="0">
                <a:solidFill>
                  <a:schemeClr val="tx1"/>
                </a:solidFill>
                <a:effectLst/>
                <a:latin typeface="+mn-lt"/>
                <a:ea typeface="+mn-ea"/>
                <a:cs typeface="+mn-cs"/>
              </a:rPr>
              <a:t>Step 5: Developing Procedures to Teach Class-wide Expectations</a:t>
            </a:r>
          </a:p>
          <a:p>
            <a:pPr marL="914400" lvl="1" indent="-457200" fontAlgn="t">
              <a:buFont typeface="Arial" panose="020B0604020202020204" pitchFamily="34" charset="0"/>
              <a:buChar char="•"/>
            </a:pPr>
            <a:r>
              <a:rPr lang="en-US" sz="2400" dirty="0"/>
              <a:t>Class-wide Teaching Matrix</a:t>
            </a:r>
          </a:p>
          <a:p>
            <a:pPr marL="914400" lvl="1" indent="-457200" fontAlgn="t">
              <a:buFont typeface="Arial" panose="020B0604020202020204" pitchFamily="34" charset="0"/>
              <a:buChar char="•"/>
            </a:pPr>
            <a:r>
              <a:rPr lang="en-US" sz="2400" i="0" u="none" strike="noStrike" kern="1200" dirty="0">
                <a:solidFill>
                  <a:schemeClr val="tx1"/>
                </a:solidFill>
                <a:effectLst/>
                <a:latin typeface="+mn-lt"/>
                <a:ea typeface="+mn-ea"/>
                <a:cs typeface="+mn-cs"/>
              </a:rPr>
              <a:t>Teaching Expectations</a:t>
            </a:r>
          </a:p>
          <a:p>
            <a:pPr marL="914400" lvl="1" indent="-457200" fontAlgn="t">
              <a:buFont typeface="Arial" panose="020B0604020202020204" pitchFamily="34" charset="0"/>
              <a:buChar char="•"/>
            </a:pPr>
            <a:r>
              <a:rPr lang="en-US" sz="2400" dirty="0"/>
              <a:t>Positive and Proactive Classroom Practices</a:t>
            </a:r>
          </a:p>
          <a:p>
            <a:pPr marL="914400" lvl="1" indent="-457200" fontAlgn="t">
              <a:buFont typeface="Arial" panose="020B0604020202020204" pitchFamily="34" charset="0"/>
              <a:buChar char="•"/>
            </a:pPr>
            <a:endParaRPr lang="en-US" sz="2800" b="1" i="0" u="none" strike="noStrike" kern="1200" dirty="0">
              <a:solidFill>
                <a:schemeClr val="tx1"/>
              </a:solidFill>
              <a:effectLst/>
              <a:latin typeface="+mn-lt"/>
              <a:ea typeface="+mn-ea"/>
              <a:cs typeface="+mn-cs"/>
            </a:endParaRPr>
          </a:p>
          <a:p>
            <a:pPr marL="457200" indent="-457200" rtl="0" eaLnBrk="1" fontAlgn="t" hangingPunct="1">
              <a:buFont typeface="Arial" panose="020B0604020202020204" pitchFamily="34" charset="0"/>
              <a:buChar char="•"/>
            </a:pPr>
            <a:r>
              <a:rPr lang="en-US" sz="2800" b="1" i="0" u="none" strike="noStrike" kern="1200" dirty="0">
                <a:solidFill>
                  <a:schemeClr val="tx1"/>
                </a:solidFill>
                <a:effectLst/>
                <a:latin typeface="+mn-lt"/>
                <a:ea typeface="+mn-ea"/>
                <a:cs typeface="+mn-cs"/>
              </a:rPr>
              <a:t>Step 6: Developing a Continuum to Strengthen Demonstrations of Expectations</a:t>
            </a:r>
          </a:p>
          <a:p>
            <a:pPr marL="914400" lvl="1" indent="-457200" fontAlgn="t">
              <a:buFont typeface="Arial" panose="020B0604020202020204" pitchFamily="34" charset="0"/>
              <a:buChar char="•"/>
            </a:pPr>
            <a:r>
              <a:rPr lang="en-US" sz="2400" i="0" u="none" strike="noStrike" kern="1200" dirty="0">
                <a:solidFill>
                  <a:schemeClr val="tx1"/>
                </a:solidFill>
                <a:effectLst/>
                <a:latin typeface="+mn-lt"/>
                <a:ea typeface="+mn-ea"/>
                <a:cs typeface="+mn-cs"/>
              </a:rPr>
              <a:t>School-wide Acknowledgement Systems</a:t>
            </a:r>
          </a:p>
        </p:txBody>
      </p:sp>
      <p:sp>
        <p:nvSpPr>
          <p:cNvPr id="10" name="Rounded Rectangle 9">
            <a:extLst>
              <a:ext uri="{FF2B5EF4-FFF2-40B4-BE49-F238E27FC236}">
                <a16:creationId xmlns:a16="http://schemas.microsoft.com/office/drawing/2014/main" id="{AE614539-3B5A-A14A-812C-C4C784C7F296}"/>
              </a:ext>
            </a:extLst>
          </p:cNvPr>
          <p:cNvSpPr/>
          <p:nvPr/>
        </p:nvSpPr>
        <p:spPr>
          <a:xfrm>
            <a:off x="7204841" y="811658"/>
            <a:ext cx="4709292" cy="2450843"/>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lnSpc>
                <a:spcPct val="90000"/>
              </a:lnSpc>
              <a:spcBef>
                <a:spcPct val="0"/>
              </a:spcBef>
              <a:spcAft>
                <a:spcPct val="35000"/>
              </a:spcAft>
              <a:defRPr/>
            </a:pPr>
            <a:r>
              <a:rPr lang="en-US" sz="2400" dirty="0">
                <a:solidFill>
                  <a:srgbClr val="0D0F41"/>
                </a:solidFill>
              </a:rPr>
              <a:t>Begin to develop: </a:t>
            </a:r>
          </a:p>
          <a:p>
            <a:pPr marL="342900" lvl="0" indent="-342900" defTabSz="1066800" fontAlgn="base">
              <a:spcBef>
                <a:spcPct val="0"/>
              </a:spcBef>
              <a:spcAft>
                <a:spcPts val="600"/>
              </a:spcAft>
              <a:buFont typeface="Arial" panose="020B0604020202020204" pitchFamily="34" charset="0"/>
              <a:buChar char="•"/>
              <a:defRPr/>
            </a:pPr>
            <a:r>
              <a:rPr lang="en-US" sz="2400" dirty="0">
                <a:solidFill>
                  <a:srgbClr val="0D0F41"/>
                </a:solidFill>
              </a:rPr>
              <a:t>Classroom teaching matrix example</a:t>
            </a:r>
          </a:p>
          <a:p>
            <a:pPr marL="342900" lvl="0" indent="-342900" defTabSz="1066800" fontAlgn="base">
              <a:spcBef>
                <a:spcPct val="0"/>
              </a:spcBef>
              <a:spcAft>
                <a:spcPts val="600"/>
              </a:spcAft>
              <a:buFont typeface="Arial" panose="020B0604020202020204" pitchFamily="34" charset="0"/>
              <a:buChar char="•"/>
              <a:defRPr/>
            </a:pPr>
            <a:r>
              <a:rPr lang="en-US" sz="2400" dirty="0">
                <a:solidFill>
                  <a:srgbClr val="0D0F41"/>
                </a:solidFill>
              </a:rPr>
              <a:t>Classroom lesson plan example</a:t>
            </a:r>
          </a:p>
          <a:p>
            <a:pPr marL="342900" lvl="0" indent="-342900" defTabSz="1066800" fontAlgn="base">
              <a:spcBef>
                <a:spcPct val="0"/>
              </a:spcBef>
              <a:spcAft>
                <a:spcPts val="600"/>
              </a:spcAft>
              <a:buFont typeface="Arial" panose="020B0604020202020204" pitchFamily="34" charset="0"/>
              <a:buChar char="•"/>
              <a:defRPr/>
            </a:pPr>
            <a:r>
              <a:rPr lang="en-US" sz="2400" dirty="0">
                <a:solidFill>
                  <a:srgbClr val="0D0F41"/>
                </a:solidFill>
              </a:rPr>
              <a:t>System for classroom lesson plan delivery</a:t>
            </a:r>
          </a:p>
        </p:txBody>
      </p:sp>
    </p:spTree>
    <p:extLst>
      <p:ext uri="{BB962C8B-B14F-4D97-AF65-F5344CB8AC3E}">
        <p14:creationId xmlns:p14="http://schemas.microsoft.com/office/powerpoint/2010/main" val="244632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85726" y="2362357"/>
            <a:ext cx="7162723" cy="3365200"/>
          </a:xfrm>
        </p:spPr>
        <p:txBody>
          <a:bodyPr/>
          <a:lstStyle/>
          <a:p>
            <a:br>
              <a:rPr lang="en-US" dirty="0">
                <a:solidFill>
                  <a:schemeClr val="accent6">
                    <a:lumMod val="50000"/>
                  </a:schemeClr>
                </a:solidFill>
              </a:rPr>
            </a:br>
            <a:r>
              <a:rPr lang="en-US" dirty="0">
                <a:solidFill>
                  <a:schemeClr val="accent6">
                    <a:lumMod val="50000"/>
                  </a:schemeClr>
                </a:solidFill>
              </a:rPr>
              <a:t>Quick </a:t>
            </a:r>
            <a:br>
              <a:rPr lang="en-US" dirty="0">
                <a:solidFill>
                  <a:schemeClr val="accent6">
                    <a:lumMod val="50000"/>
                  </a:schemeClr>
                </a:solidFill>
              </a:rPr>
            </a:br>
            <a:r>
              <a:rPr lang="en-US" dirty="0">
                <a:solidFill>
                  <a:schemeClr val="accent6">
                    <a:lumMod val="50000"/>
                  </a:schemeClr>
                </a:solidFill>
              </a:rPr>
              <a:t>Review</a:t>
            </a:r>
            <a:br>
              <a:rPr lang="en-US" dirty="0">
                <a:solidFill>
                  <a:schemeClr val="accent6">
                    <a:lumMod val="50000"/>
                  </a:schemeClr>
                </a:solidFill>
              </a:rPr>
            </a:br>
            <a:endParaRPr lang="en-US" dirty="0">
              <a:solidFill>
                <a:schemeClr val="accent6">
                  <a:lumMod val="50000"/>
                </a:schemeClr>
              </a:solidFill>
            </a:endParaRPr>
          </a:p>
        </p:txBody>
      </p:sp>
    </p:spTree>
    <p:extLst>
      <p:ext uri="{BB962C8B-B14F-4D97-AF65-F5344CB8AC3E}">
        <p14:creationId xmlns:p14="http://schemas.microsoft.com/office/powerpoint/2010/main" val="1654477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7798F8-D013-4286-8172-2A5E8C7DC656}"/>
              </a:ext>
            </a:extLst>
          </p:cNvPr>
          <p:cNvSpPr>
            <a:spLocks noGrp="1"/>
          </p:cNvSpPr>
          <p:nvPr>
            <p:ph type="title"/>
          </p:nvPr>
        </p:nvSpPr>
        <p:spPr>
          <a:xfrm>
            <a:off x="152400" y="219074"/>
            <a:ext cx="5279600" cy="845600"/>
          </a:xfrm>
        </p:spPr>
        <p:txBody>
          <a:bodyPr/>
          <a:lstStyle/>
          <a:p>
            <a:pPr algn="l"/>
            <a:r>
              <a:rPr lang="en-US" b="1" dirty="0">
                <a:solidFill>
                  <a:schemeClr val="accent6">
                    <a:lumMod val="50000"/>
                  </a:schemeClr>
                </a:solidFill>
              </a:rPr>
              <a:t>PBIS is...</a:t>
            </a:r>
          </a:p>
        </p:txBody>
      </p:sp>
      <p:graphicFrame>
        <p:nvGraphicFramePr>
          <p:cNvPr id="6" name="Content Placeholder 5"/>
          <p:cNvGraphicFramePr>
            <a:graphicFrameLocks noGrp="1"/>
          </p:cNvGraphicFramePr>
          <p:nvPr>
            <p:ph idx="4294967295"/>
          </p:nvPr>
        </p:nvGraphicFramePr>
        <p:xfrm>
          <a:off x="1600200" y="1395413"/>
          <a:ext cx="9378950" cy="5224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C6BB6F94-8A51-234B-8AC0-0379985AE483}"/>
              </a:ext>
            </a:extLst>
          </p:cNvPr>
          <p:cNvPicPr>
            <a:picLocks noChangeAspect="1"/>
          </p:cNvPicPr>
          <p:nvPr/>
        </p:nvPicPr>
        <p:blipFill>
          <a:blip r:embed="rId8"/>
          <a:stretch>
            <a:fillRect/>
          </a:stretch>
        </p:blipFill>
        <p:spPr>
          <a:xfrm>
            <a:off x="11221994" y="6019800"/>
            <a:ext cx="934386" cy="838200"/>
          </a:xfrm>
          <a:prstGeom prst="ellipse">
            <a:avLst/>
          </a:prstGeom>
          <a:ln w="19050">
            <a:solidFill>
              <a:schemeClr val="accent2">
                <a:lumMod val="50000"/>
              </a:schemeClr>
            </a:solidFill>
          </a:ln>
        </p:spPr>
      </p:pic>
    </p:spTree>
    <p:extLst>
      <p:ext uri="{BB962C8B-B14F-4D97-AF65-F5344CB8AC3E}">
        <p14:creationId xmlns:p14="http://schemas.microsoft.com/office/powerpoint/2010/main" val="401117449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2093462" y="1500471"/>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1712208" y="3443313"/>
            <a:ext cx="1438441" cy="1295665"/>
          </a:xfrm>
          <a:prstGeom prst="straightConnector1">
            <a:avLst/>
          </a:prstGeom>
          <a:ln w="1905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187003" y="1914555"/>
            <a:ext cx="3050408" cy="1836337"/>
          </a:xfrm>
          <a:prstGeom prst="rect">
            <a:avLst/>
          </a:prstGeom>
          <a:solidFill>
            <a:schemeClr val="bg1"/>
          </a:solidFill>
          <a:ln w="57150">
            <a:solidFill>
              <a:srgbClr val="0972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Primary Prevention: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School-/Classroom-</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Wide Systems for</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 Students,</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&amp; Settings</a:t>
            </a:r>
          </a:p>
        </p:txBody>
      </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6139491" y="3258285"/>
            <a:ext cx="2353052" cy="742887"/>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8427911" y="3781980"/>
            <a:ext cx="3577086" cy="1528560"/>
          </a:xfrm>
          <a:prstGeom prst="rect">
            <a:avLst/>
          </a:prstGeom>
          <a:solidFill>
            <a:schemeClr val="bg1"/>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Secondary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Group</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At-Risk Behavior</a:t>
            </a:r>
          </a:p>
        </p:txBody>
      </p:sp>
      <p:sp>
        <p:nvSpPr>
          <p:cNvPr id="203782" name="Text Box 6"/>
          <p:cNvSpPr txBox="1">
            <a:spLocks noChangeArrowheads="1"/>
          </p:cNvSpPr>
          <p:nvPr/>
        </p:nvSpPr>
        <p:spPr bwMode="auto">
          <a:xfrm>
            <a:off x="8492543" y="1340976"/>
            <a:ext cx="3512454" cy="1836337"/>
          </a:xfrm>
          <a:prstGeom prst="rect">
            <a:avLst/>
          </a:prstGeom>
          <a:solidFill>
            <a:schemeClr val="bg1"/>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Tertiary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Individualized</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High-Risk Behavior</a:t>
            </a: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5579886" y="2196903"/>
            <a:ext cx="2938687" cy="0"/>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69516"/>
            <a:ext cx="12111776" cy="763600"/>
          </a:xfrm>
        </p:spPr>
        <p:txBody>
          <a:bodyPr/>
          <a:lstStyle/>
          <a:p>
            <a:r>
              <a:rPr lang="en-US" sz="3733" dirty="0">
                <a:solidFill>
                  <a:schemeClr val="accent6">
                    <a:lumMod val="50000"/>
                  </a:schemeClr>
                </a:solidFill>
                <a:latin typeface="Poppins SemiBold" panose="020B0604020202020204" charset="0"/>
                <a:cs typeface="Poppins SemiBold" panose="020B0604020202020204" charset="0"/>
              </a:rPr>
              <a:t>Continuum of School-Wide Instructional </a:t>
            </a:r>
            <a:br>
              <a:rPr lang="en-US" sz="3733" dirty="0">
                <a:solidFill>
                  <a:schemeClr val="accent6">
                    <a:lumMod val="50000"/>
                  </a:schemeClr>
                </a:solidFill>
                <a:latin typeface="Poppins SemiBold" panose="020B0604020202020204" charset="0"/>
                <a:cs typeface="Poppins SemiBold" panose="020B0604020202020204" charset="0"/>
              </a:rPr>
            </a:br>
            <a:r>
              <a:rPr lang="en-US" sz="3733" dirty="0">
                <a:solidFill>
                  <a:schemeClr val="accent6">
                    <a:lumMod val="50000"/>
                  </a:schemeClr>
                </a:solidFill>
                <a:latin typeface="Poppins SemiBold" panose="020B0604020202020204" charset="0"/>
                <a:cs typeface="Poppins SemiBold" panose="020B0604020202020204" charset="0"/>
              </a:rPr>
              <a:t>&amp; Positive Behavior Support</a:t>
            </a:r>
          </a:p>
        </p:txBody>
      </p:sp>
      <p:sp>
        <p:nvSpPr>
          <p:cNvPr id="20" name="Text Box 4">
            <a:extLst>
              <a:ext uri="{FF2B5EF4-FFF2-40B4-BE49-F238E27FC236}">
                <a16:creationId xmlns:a16="http://schemas.microsoft.com/office/drawing/2014/main" id="{7518E0DF-2052-204C-B1E4-989A2FA28815}"/>
              </a:ext>
            </a:extLst>
          </p:cNvPr>
          <p:cNvSpPr txBox="1">
            <a:spLocks noChangeArrowheads="1"/>
          </p:cNvSpPr>
          <p:nvPr/>
        </p:nvSpPr>
        <p:spPr bwMode="auto">
          <a:xfrm>
            <a:off x="183529" y="1899166"/>
            <a:ext cx="3050408" cy="1877437"/>
          </a:xfrm>
          <a:prstGeom prst="rect">
            <a:avLst/>
          </a:prstGeom>
          <a:solidFill>
            <a:srgbClr val="D1E9C7"/>
          </a:solidFill>
          <a:ln w="76200">
            <a:solidFill>
              <a:srgbClr val="33AE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1" name="Text Box 4">
            <a:extLst>
              <a:ext uri="{FF2B5EF4-FFF2-40B4-BE49-F238E27FC236}">
                <a16:creationId xmlns:a16="http://schemas.microsoft.com/office/drawing/2014/main" id="{560698CB-48CE-2C4D-93E1-35A1A42B3818}"/>
              </a:ext>
            </a:extLst>
          </p:cNvPr>
          <p:cNvSpPr txBox="1">
            <a:spLocks noChangeArrowheads="1"/>
          </p:cNvSpPr>
          <p:nvPr/>
        </p:nvSpPr>
        <p:spPr bwMode="auto">
          <a:xfrm>
            <a:off x="8430977" y="3761346"/>
            <a:ext cx="3574020" cy="2185214"/>
          </a:xfrm>
          <a:prstGeom prst="rect">
            <a:avLst/>
          </a:prstGeom>
          <a:solidFill>
            <a:srgbClr val="FFFEC3"/>
          </a:solidFill>
          <a:ln w="76200">
            <a:solidFill>
              <a:srgbClr val="FFF1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Text Box 6">
            <a:extLst>
              <a:ext uri="{FF2B5EF4-FFF2-40B4-BE49-F238E27FC236}">
                <a16:creationId xmlns:a16="http://schemas.microsoft.com/office/drawing/2014/main" id="{416BF852-E876-8245-9D6E-3E6A2F4264C2}"/>
              </a:ext>
            </a:extLst>
          </p:cNvPr>
          <p:cNvSpPr txBox="1">
            <a:spLocks noChangeArrowheads="1"/>
          </p:cNvSpPr>
          <p:nvPr/>
        </p:nvSpPr>
        <p:spPr bwMode="auto">
          <a:xfrm>
            <a:off x="8492543" y="1149388"/>
            <a:ext cx="3512454" cy="2123658"/>
          </a:xfrm>
          <a:prstGeom prst="rect">
            <a:avLst/>
          </a:prstGeom>
          <a:solidFill>
            <a:srgbClr val="FFCFC4"/>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5" name="TextBox 24">
            <a:extLst>
              <a:ext uri="{FF2B5EF4-FFF2-40B4-BE49-F238E27FC236}">
                <a16:creationId xmlns:a16="http://schemas.microsoft.com/office/drawing/2014/main" id="{0EED0463-92CD-FE4F-AF41-8B9A7B2CEA1D}"/>
              </a:ext>
            </a:extLst>
          </p:cNvPr>
          <p:cNvSpPr txBox="1"/>
          <p:nvPr/>
        </p:nvSpPr>
        <p:spPr>
          <a:xfrm>
            <a:off x="3426508" y="4410708"/>
            <a:ext cx="3292469" cy="1200329"/>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Students</a:t>
            </a:r>
          </a:p>
        </p:txBody>
      </p:sp>
      <p:sp>
        <p:nvSpPr>
          <p:cNvPr id="26" name="TextBox 25">
            <a:extLst>
              <a:ext uri="{FF2B5EF4-FFF2-40B4-BE49-F238E27FC236}">
                <a16:creationId xmlns:a16="http://schemas.microsoft.com/office/drawing/2014/main" id="{F0B91ECD-9A90-FE4D-AAFB-B4F65C655076}"/>
              </a:ext>
            </a:extLst>
          </p:cNvPr>
          <p:cNvSpPr txBox="1"/>
          <p:nvPr/>
        </p:nvSpPr>
        <p:spPr>
          <a:xfrm>
            <a:off x="4021520" y="3024219"/>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4389045" y="2064476"/>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8" name="Picture 17">
            <a:extLst>
              <a:ext uri="{FF2B5EF4-FFF2-40B4-BE49-F238E27FC236}">
                <a16:creationId xmlns:a16="http://schemas.microsoft.com/office/drawing/2014/main" id="{5A0258B0-B85F-6D40-87FF-255A2A11BE64}"/>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66997068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291973" y="703560"/>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2650157" y="761848"/>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806213" y="5756583"/>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5340413" y="2837243"/>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3" name="Title 2">
            <a:extLst>
              <a:ext uri="{FF2B5EF4-FFF2-40B4-BE49-F238E27FC236}">
                <a16:creationId xmlns:a16="http://schemas.microsoft.com/office/drawing/2014/main" id="{64FD2648-8BAB-DB44-87F0-DA94FC92B9F8}"/>
              </a:ext>
            </a:extLst>
          </p:cNvPr>
          <p:cNvSpPr>
            <a:spLocks noGrp="1"/>
          </p:cNvSpPr>
          <p:nvPr>
            <p:ph type="title"/>
          </p:nvPr>
        </p:nvSpPr>
        <p:spPr>
          <a:xfrm>
            <a:off x="420518" y="243290"/>
            <a:ext cx="9378000" cy="845600"/>
          </a:xfrm>
        </p:spPr>
        <p:txBody>
          <a:bodyPr/>
          <a:lstStyle/>
          <a:p>
            <a:r>
              <a:rPr lang="en-US" b="1" dirty="0">
                <a:solidFill>
                  <a:schemeClr val="accent6">
                    <a:lumMod val="50000"/>
                  </a:schemeClr>
                </a:solidFill>
              </a:rPr>
              <a:t>Critical Features</a:t>
            </a:r>
          </a:p>
        </p:txBody>
      </p:sp>
      <p:pic>
        <p:nvPicPr>
          <p:cNvPr id="10" name="Picture 9">
            <a:extLst>
              <a:ext uri="{FF2B5EF4-FFF2-40B4-BE49-F238E27FC236}">
                <a16:creationId xmlns:a16="http://schemas.microsoft.com/office/drawing/2014/main" id="{FF6A73DC-A492-884C-9852-1792BD69B73D}"/>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792944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gr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graphicFrame>
        <p:nvGraphicFramePr>
          <p:cNvPr id="7" name="Table 4">
            <a:extLst>
              <a:ext uri="{FF2B5EF4-FFF2-40B4-BE49-F238E27FC236}">
                <a16:creationId xmlns:a16="http://schemas.microsoft.com/office/drawing/2014/main" id="{003A6860-A64F-5D42-9208-A25C9EF58D11}"/>
              </a:ext>
            </a:extLst>
          </p:cNvPr>
          <p:cNvGraphicFramePr>
            <a:graphicFrameLocks noGrp="1"/>
          </p:cNvGraphicFramePr>
          <p:nvPr>
            <p:extLst>
              <p:ext uri="{D42A27DB-BD31-4B8C-83A1-F6EECF244321}">
                <p14:modId xmlns:p14="http://schemas.microsoft.com/office/powerpoint/2010/main" val="2379850673"/>
              </p:ext>
            </p:extLst>
          </p:nvPr>
        </p:nvGraphicFramePr>
        <p:xfrm>
          <a:off x="307563" y="1121414"/>
          <a:ext cx="10564599" cy="4114800"/>
        </p:xfrm>
        <a:graphic>
          <a:graphicData uri="http://schemas.openxmlformats.org/drawingml/2006/table">
            <a:tbl>
              <a:tblPr firstRow="1" bandRow="1">
                <a:tableStyleId>{74C1A8A3-306A-4EB7-A6B1-4F7E0EB9C5D6}</a:tableStyleId>
              </a:tblPr>
              <a:tblGrid>
                <a:gridCol w="1444595">
                  <a:extLst>
                    <a:ext uri="{9D8B030D-6E8A-4147-A177-3AD203B41FA5}">
                      <a16:colId xmlns:a16="http://schemas.microsoft.com/office/drawing/2014/main" val="1757350771"/>
                    </a:ext>
                  </a:extLst>
                </a:gridCol>
                <a:gridCol w="7689554">
                  <a:extLst>
                    <a:ext uri="{9D8B030D-6E8A-4147-A177-3AD203B41FA5}">
                      <a16:colId xmlns:a16="http://schemas.microsoft.com/office/drawing/2014/main" val="1345794275"/>
                    </a:ext>
                  </a:extLst>
                </a:gridCol>
                <a:gridCol w="1430450">
                  <a:extLst>
                    <a:ext uri="{9D8B030D-6E8A-4147-A177-3AD203B41FA5}">
                      <a16:colId xmlns:a16="http://schemas.microsoft.com/office/drawing/2014/main" val="1523429134"/>
                    </a:ext>
                  </a:extLst>
                </a:gridCol>
              </a:tblGrid>
              <a:tr h="370840">
                <a:tc>
                  <a:txBody>
                    <a:bodyPr/>
                    <a:lstStyle/>
                    <a:p>
                      <a:pPr algn="ctr"/>
                      <a:r>
                        <a:rPr lang="en-US" sz="2400" b="0" dirty="0">
                          <a:solidFill>
                            <a:schemeClr val="tx1"/>
                          </a:solidFill>
                        </a:rPr>
                        <a:t>8:30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solidFill>
                            <a:schemeClr val="tx1"/>
                          </a:solidFill>
                        </a:rPr>
                        <a:t>Introduction and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solidFill>
                            <a:schemeClr val="tx1"/>
                          </a:solidFill>
                        </a:rPr>
                        <a:t>20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4849381"/>
                  </a:ext>
                </a:extLst>
              </a:tr>
              <a:tr h="370840">
                <a:tc>
                  <a:txBody>
                    <a:bodyPr/>
                    <a:lstStyle/>
                    <a:p>
                      <a:pPr algn="ctr"/>
                      <a:r>
                        <a:rPr lang="en-US" sz="2400" dirty="0"/>
                        <a:t>8:50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Step 5:  Teaching Classroom Expectations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80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3677090"/>
                  </a:ext>
                </a:extLst>
              </a:tr>
              <a:tr h="370840">
                <a:tc>
                  <a:txBody>
                    <a:bodyPr/>
                    <a:lstStyle/>
                    <a:p>
                      <a:pPr algn="ctr"/>
                      <a:r>
                        <a:rPr lang="en-US" sz="2400" dirty="0"/>
                        <a:t>10:10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i="0" dirty="0"/>
                        <a:t>Break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572398"/>
                  </a:ext>
                </a:extLst>
              </a:tr>
              <a:tr h="370840">
                <a:tc>
                  <a:txBody>
                    <a:bodyPr/>
                    <a:lstStyle/>
                    <a:p>
                      <a:pPr algn="ctr"/>
                      <a:r>
                        <a:rPr lang="en-US" sz="2400" dirty="0"/>
                        <a:t>10:25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i="0" dirty="0"/>
                        <a:t>Positive and Proactive Practices in the Classroom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55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865579"/>
                  </a:ext>
                </a:extLst>
              </a:tr>
              <a:tr h="370840">
                <a:tc>
                  <a:txBody>
                    <a:bodyPr/>
                    <a:lstStyle/>
                    <a:p>
                      <a:pPr algn="ctr"/>
                      <a:r>
                        <a:rPr lang="en-US" sz="2400" dirty="0"/>
                        <a:t>11:20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Step 6:  Continuum to Strengthen Behavior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60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3898206"/>
                  </a:ext>
                </a:extLst>
              </a:tr>
              <a:tr h="370840">
                <a:tc>
                  <a:txBody>
                    <a:bodyPr/>
                    <a:lstStyle/>
                    <a:p>
                      <a:pPr algn="ctr"/>
                      <a:r>
                        <a:rPr lang="en-US" sz="2400" dirty="0"/>
                        <a:t>12:20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Lunch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30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0087981"/>
                  </a:ext>
                </a:extLst>
              </a:tr>
              <a:tr h="370840">
                <a:tc>
                  <a:txBody>
                    <a:bodyPr/>
                    <a:lstStyle/>
                    <a:p>
                      <a:pPr algn="ctr"/>
                      <a:r>
                        <a:rPr lang="en-US" sz="2400" dirty="0"/>
                        <a:t>12:50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i="0" dirty="0"/>
                        <a:t>Quick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 10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4082235"/>
                  </a:ext>
                </a:extLst>
              </a:tr>
              <a:tr h="370840">
                <a:tc>
                  <a:txBody>
                    <a:bodyPr/>
                    <a:lstStyle/>
                    <a:p>
                      <a:pPr algn="ctr"/>
                      <a:r>
                        <a:rPr lang="en-US" sz="24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Team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165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1584258"/>
                  </a:ext>
                </a:extLst>
              </a:tr>
              <a:tr h="370840">
                <a:tc>
                  <a:txBody>
                    <a:bodyPr/>
                    <a:lstStyle/>
                    <a:p>
                      <a:pPr algn="ctr"/>
                      <a:r>
                        <a:rPr lang="en-US" sz="2400" dirty="0"/>
                        <a:t>3:45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Wrap 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6918760"/>
                  </a:ext>
                </a:extLst>
              </a:tr>
            </a:tbl>
          </a:graphicData>
        </a:graphic>
      </p:graphicFrame>
      <p:sp>
        <p:nvSpPr>
          <p:cNvPr id="9" name="Title 1">
            <a:extLst>
              <a:ext uri="{FF2B5EF4-FFF2-40B4-BE49-F238E27FC236}">
                <a16:creationId xmlns:a16="http://schemas.microsoft.com/office/drawing/2014/main" id="{4256EBD4-9C25-3E49-BB64-FFB1F932A1E0}"/>
              </a:ext>
            </a:extLst>
          </p:cNvPr>
          <p:cNvSpPr>
            <a:spLocks noGrp="1"/>
          </p:cNvSpPr>
          <p:nvPr>
            <p:ph type="title"/>
          </p:nvPr>
        </p:nvSpPr>
        <p:spPr>
          <a:xfrm>
            <a:off x="85552" y="0"/>
            <a:ext cx="5012921" cy="845600"/>
          </a:xfrm>
        </p:spPr>
        <p:txBody>
          <a:bodyPr/>
          <a:lstStyle/>
          <a:p>
            <a:pPr algn="l"/>
            <a:r>
              <a:rPr lang="en-US" dirty="0">
                <a:solidFill>
                  <a:schemeClr val="tx2">
                    <a:lumMod val="10000"/>
                  </a:schemeClr>
                </a:solidFill>
              </a:rPr>
              <a:t>SAMPLE AGENDA</a:t>
            </a:r>
          </a:p>
        </p:txBody>
      </p:sp>
    </p:spTree>
    <p:extLst>
      <p:ext uri="{BB962C8B-B14F-4D97-AF65-F5344CB8AC3E}">
        <p14:creationId xmlns:p14="http://schemas.microsoft.com/office/powerpoint/2010/main" val="2057938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24" name="Rounded Rectangle 23">
            <a:extLst>
              <a:ext uri="{FF2B5EF4-FFF2-40B4-BE49-F238E27FC236}">
                <a16:creationId xmlns:a16="http://schemas.microsoft.com/office/drawing/2014/main" id="{B4AABAC4-5A77-394F-A935-1565F1498CE7}"/>
              </a:ext>
            </a:extLst>
          </p:cNvPr>
          <p:cNvSpPr/>
          <p:nvPr/>
        </p:nvSpPr>
        <p:spPr>
          <a:xfrm>
            <a:off x="1981200" y="0"/>
            <a:ext cx="8001000" cy="6858001"/>
          </a:xfrm>
          <a:prstGeom prst="roundRect">
            <a:avLst/>
          </a:prstGeom>
          <a:gradFill flip="none" rotWithShape="1">
            <a:gsLst>
              <a:gs pos="0">
                <a:schemeClr val="accent2">
                  <a:lumMod val="5000"/>
                  <a:lumOff val="95000"/>
                </a:schemeClr>
              </a:gs>
              <a:gs pos="56000">
                <a:schemeClr val="accent2">
                  <a:lumMod val="45000"/>
                  <a:lumOff val="55000"/>
                </a:schemeClr>
              </a:gs>
              <a:gs pos="77000">
                <a:schemeClr val="accent2">
                  <a:lumMod val="45000"/>
                  <a:lumOff val="55000"/>
                </a:schemeClr>
              </a:gs>
              <a:gs pos="100000">
                <a:schemeClr val="accent2">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tIns="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Culture and Context of the School Community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 name="Diagram 10">
            <a:extLst>
              <a:ext uri="{FF2B5EF4-FFF2-40B4-BE49-F238E27FC236}">
                <a16:creationId xmlns:a16="http://schemas.microsoft.com/office/drawing/2014/main" id="{3BD939BE-6178-404C-A6B5-52C2934883BB}"/>
              </a:ext>
            </a:extLst>
          </p:cNvPr>
          <p:cNvGraphicFramePr/>
          <p:nvPr/>
        </p:nvGraphicFramePr>
        <p:xfrm>
          <a:off x="3048000" y="1157488"/>
          <a:ext cx="5582973" cy="4988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10541C1D-FCC1-2143-9FDB-80AF4E8EA635}"/>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pic>
        <p:nvPicPr>
          <p:cNvPr id="7" name="Picture 6">
            <a:extLst>
              <a:ext uri="{FF2B5EF4-FFF2-40B4-BE49-F238E27FC236}">
                <a16:creationId xmlns:a16="http://schemas.microsoft.com/office/drawing/2014/main" id="{7C83DABC-A90F-0D49-A9A4-D1546B9E9ACA}"/>
              </a:ext>
            </a:extLst>
          </p:cNvPr>
          <p:cNvPicPr>
            <a:picLocks noChangeAspect="1"/>
          </p:cNvPicPr>
          <p:nvPr/>
        </p:nvPicPr>
        <p:blipFill rotWithShape="1">
          <a:blip r:embed="rId9"/>
          <a:srcRect l="3719"/>
          <a:stretch/>
        </p:blipFill>
        <p:spPr>
          <a:xfrm>
            <a:off x="4572982" y="3322947"/>
            <a:ext cx="2533007" cy="2449661"/>
          </a:xfrm>
          <a:prstGeom prst="ellipse">
            <a:avLst/>
          </a:prstGeom>
        </p:spPr>
      </p:pic>
    </p:spTree>
    <p:extLst>
      <p:ext uri="{BB962C8B-B14F-4D97-AF65-F5344CB8AC3E}">
        <p14:creationId xmlns:p14="http://schemas.microsoft.com/office/powerpoint/2010/main" val="529148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22"/>
        <p:cNvGrpSpPr/>
        <p:nvPr/>
      </p:nvGrpSpPr>
      <p:grpSpPr>
        <a:xfrm>
          <a:off x="0" y="0"/>
          <a:ext cx="0" cy="0"/>
          <a:chOff x="0" y="0"/>
          <a:chExt cx="0" cy="0"/>
        </a:xfrm>
      </p:grpSpPr>
      <p:grpSp>
        <p:nvGrpSpPr>
          <p:cNvPr id="12" name="Group 11">
            <a:extLst>
              <a:ext uri="{FF2B5EF4-FFF2-40B4-BE49-F238E27FC236}">
                <a16:creationId xmlns:a16="http://schemas.microsoft.com/office/drawing/2014/main" id="{6DBF3172-F27C-724E-A60B-C56D12DAAFAA}"/>
              </a:ext>
            </a:extLst>
          </p:cNvPr>
          <p:cNvGrpSpPr/>
          <p:nvPr/>
        </p:nvGrpSpPr>
        <p:grpSpPr>
          <a:xfrm>
            <a:off x="208474" y="851286"/>
            <a:ext cx="5670331" cy="5612524"/>
            <a:chOff x="921619" y="915429"/>
            <a:chExt cx="3268589" cy="3688266"/>
          </a:xfrm>
        </p:grpSpPr>
        <p:sp>
          <p:nvSpPr>
            <p:cNvPr id="13" name="Rectangle: Rounded Corners 120" descr="Badge 1">
              <a:extLst>
                <a:ext uri="{FF2B5EF4-FFF2-40B4-BE49-F238E27FC236}">
                  <a16:creationId xmlns:a16="http://schemas.microsoft.com/office/drawing/2014/main" id="{F087343F-F782-394E-81B0-08D9288E6CF7}"/>
                </a:ext>
              </a:extLst>
            </p:cNvPr>
            <p:cNvSpPr/>
            <p:nvPr/>
          </p:nvSpPr>
          <p:spPr>
            <a:xfrm>
              <a:off x="921619" y="915429"/>
              <a:ext cx="673041" cy="673041"/>
            </a:xfrm>
            <a:prstGeom prst="roundRect">
              <a:avLst>
                <a:gd name="adj" fmla="val 16670"/>
              </a:avLst>
            </a:prstGeom>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14" name="Freeform: Shape 121">
              <a:extLst>
                <a:ext uri="{FF2B5EF4-FFF2-40B4-BE49-F238E27FC236}">
                  <a16:creationId xmlns:a16="http://schemas.microsoft.com/office/drawing/2014/main" id="{99C7A454-3134-3448-8030-D2D14593BDDF}"/>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19" y="1669235"/>
              <a:ext cx="673041" cy="673041"/>
            </a:xfrm>
            <a:prstGeom prst="roundRect">
              <a:avLst>
                <a:gd name="adj" fmla="val 16670"/>
              </a:avLst>
            </a:prstGeom>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19" y="2423041"/>
              <a:ext cx="673041" cy="673041"/>
            </a:xfrm>
            <a:prstGeom prst="roundRect">
              <a:avLst>
                <a:gd name="adj" fmla="val 16670"/>
              </a:avLst>
            </a:prstGeom>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19" y="3176847"/>
              <a:ext cx="673041" cy="673041"/>
            </a:xfrm>
            <a:prstGeom prst="roundRect">
              <a:avLst>
                <a:gd name="adj" fmla="val 16670"/>
              </a:avLst>
            </a:prstGeom>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19" y="3930654"/>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6090609" y="788915"/>
            <a:ext cx="5892917" cy="5612524"/>
            <a:chOff x="4968982" y="1003563"/>
            <a:chExt cx="3744982"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003563"/>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strengthen demonstrations of expectations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757369"/>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discourage violations of expectations</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511175"/>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264981"/>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68982" y="4018788"/>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208474" y="22022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pic>
        <p:nvPicPr>
          <p:cNvPr id="36" name="Picture 35">
            <a:extLst>
              <a:ext uri="{FF2B5EF4-FFF2-40B4-BE49-F238E27FC236}">
                <a16:creationId xmlns:a16="http://schemas.microsoft.com/office/drawing/2014/main" id="{A62879D3-AF83-0A44-9947-DFF16A3D862F}"/>
              </a:ext>
            </a:extLst>
          </p:cNvPr>
          <p:cNvPicPr>
            <a:picLocks noChangeAspect="1"/>
          </p:cNvPicPr>
          <p:nvPr/>
        </p:nvPicPr>
        <p:blipFill>
          <a:blip r:embed="rId3"/>
          <a:stretch>
            <a:fillRect/>
          </a:stretch>
        </p:blipFill>
        <p:spPr>
          <a:xfrm>
            <a:off x="11276934" y="6069085"/>
            <a:ext cx="879446" cy="788915"/>
          </a:xfrm>
          <a:prstGeom prst="ellipse">
            <a:avLst/>
          </a:prstGeom>
          <a:ln w="19050">
            <a:solidFill>
              <a:schemeClr val="accent2">
                <a:lumMod val="50000"/>
              </a:schemeClr>
            </a:solidFill>
          </a:ln>
        </p:spPr>
      </p:pic>
    </p:spTree>
    <p:extLst>
      <p:ext uri="{BB962C8B-B14F-4D97-AF65-F5344CB8AC3E}">
        <p14:creationId xmlns:p14="http://schemas.microsoft.com/office/powerpoint/2010/main" val="4282741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cxnSp>
        <p:nvCxnSpPr>
          <p:cNvPr id="611330" name="AutoShape 2"/>
          <p:cNvCxnSpPr>
            <a:cxnSpLocks noChangeShapeType="1"/>
            <a:stCxn id="611331" idx="0"/>
            <a:endCxn id="611335" idx="3"/>
          </p:cNvCxnSpPr>
          <p:nvPr/>
        </p:nvCxnSpPr>
        <p:spPr bwMode="auto">
          <a:xfrm flipV="1">
            <a:off x="4471555" y="4616294"/>
            <a:ext cx="878539" cy="850937"/>
          </a:xfrm>
          <a:prstGeom prst="straightConnector1">
            <a:avLst/>
          </a:prstGeom>
          <a:noFill/>
          <a:ln w="63500">
            <a:solidFill>
              <a:schemeClr val="accent6">
                <a:lumMod val="50000"/>
              </a:schemeClr>
            </a:solidFill>
            <a:round/>
            <a:headEnd/>
            <a:tailEnd type="triangle" w="med" len="med"/>
          </a:ln>
        </p:spPr>
      </p:cxnSp>
      <p:sp>
        <p:nvSpPr>
          <p:cNvPr id="611331" name="Oval 3">
            <a:hlinkClick r:id="" action="ppaction://noaction"/>
          </p:cNvPr>
          <p:cNvSpPr>
            <a:spLocks noChangeArrowheads="1"/>
          </p:cNvSpPr>
          <p:nvPr/>
        </p:nvSpPr>
        <p:spPr bwMode="auto">
          <a:xfrm>
            <a:off x="3124200" y="5467231"/>
            <a:ext cx="2694709" cy="1198418"/>
          </a:xfrm>
          <a:prstGeom prst="ellipse">
            <a:avLst/>
          </a:prstGeom>
          <a:solidFill>
            <a:srgbClr val="92D050">
              <a:alpha val="31296"/>
            </a:srgbClr>
          </a:solidFill>
          <a:ln w="9525">
            <a:solidFill>
              <a:schemeClr val="tx1"/>
            </a:solidFill>
            <a:round/>
            <a:headEnd/>
            <a:tailEnd/>
          </a:ln>
        </p:spPr>
        <p:txBody>
          <a:bodyPr wrap="none" anchor="ctr">
            <a:prstTxWarp prst="textNoShape">
              <a:avLst/>
            </a:prstTxWarp>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400" b="0" i="0" u="none" strike="noStrike" kern="0" cap="none" spc="0" normalizeH="0" baseline="0" noProof="0" dirty="0">
                <a:ln>
                  <a:noFill/>
                </a:ln>
                <a:solidFill>
                  <a:srgbClr val="000066"/>
                </a:solidFill>
                <a:effectLst/>
                <a:uLnTx/>
                <a:uFillTx/>
                <a:latin typeface="Poppins Medium" panose="020B0604020202020204" charset="0"/>
                <a:ea typeface="Arial" pitchFamily="-1" charset="0"/>
                <a:cs typeface="Poppins Medium" panose="020B0604020202020204" charset="0"/>
                <a:sym typeface="Arial"/>
              </a:rPr>
              <a:t>Evaluation</a:t>
            </a:r>
          </a:p>
        </p:txBody>
      </p:sp>
      <p:cxnSp>
        <p:nvCxnSpPr>
          <p:cNvPr id="611332" name="AutoShape 4"/>
          <p:cNvCxnSpPr>
            <a:cxnSpLocks noChangeShapeType="1"/>
            <a:stCxn id="611333" idx="2"/>
            <a:endCxn id="611331" idx="6"/>
          </p:cNvCxnSpPr>
          <p:nvPr/>
        </p:nvCxnSpPr>
        <p:spPr bwMode="auto">
          <a:xfrm flipH="1">
            <a:off x="5818909" y="6049187"/>
            <a:ext cx="1076499" cy="17253"/>
          </a:xfrm>
          <a:prstGeom prst="straightConnector1">
            <a:avLst/>
          </a:prstGeom>
          <a:noFill/>
          <a:ln w="63500">
            <a:solidFill>
              <a:schemeClr val="accent6">
                <a:lumMod val="50000"/>
              </a:schemeClr>
            </a:solidFill>
            <a:round/>
            <a:headEnd/>
            <a:tailEnd type="triangle" w="med" len="med"/>
          </a:ln>
        </p:spPr>
      </p:cxnSp>
      <p:sp>
        <p:nvSpPr>
          <p:cNvPr id="611333" name="Oval 5">
            <a:hlinkClick r:id="" action="ppaction://noaction"/>
          </p:cNvPr>
          <p:cNvSpPr>
            <a:spLocks noChangeArrowheads="1"/>
          </p:cNvSpPr>
          <p:nvPr/>
        </p:nvSpPr>
        <p:spPr bwMode="auto">
          <a:xfrm>
            <a:off x="6895408" y="5449978"/>
            <a:ext cx="2694709" cy="1198418"/>
          </a:xfrm>
          <a:prstGeom prst="ellipse">
            <a:avLst/>
          </a:prstGeom>
          <a:solidFill>
            <a:srgbClr val="9BC1E8"/>
          </a:solidFill>
          <a:ln w="9525">
            <a:solidFill>
              <a:schemeClr val="tx1"/>
            </a:solidFill>
            <a:round/>
            <a:headEnd/>
            <a:tailEnd/>
          </a:ln>
        </p:spPr>
        <p:txBody>
          <a:bodyPr wrap="none" anchor="ctr">
            <a:prstTxWarp prst="textNoShape">
              <a:avLst/>
            </a:prstTxWarp>
            <a:normAutofit/>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133" b="0" i="0" u="none" strike="noStrike" kern="0" cap="none" spc="0" normalizeH="0" baseline="0" noProof="0" dirty="0">
                <a:ln>
                  <a:noFill/>
                </a:ln>
                <a:solidFill>
                  <a:srgbClr val="000066"/>
                </a:solidFill>
                <a:effectLst/>
                <a:uLnTx/>
                <a:uFillTx/>
                <a:latin typeface="Poppins Medium" panose="020B0604020202020204" charset="0"/>
                <a:ea typeface="Arial" pitchFamily="-1" charset="0"/>
                <a:cs typeface="Poppins Medium" panose="020B0604020202020204" charset="0"/>
                <a:sym typeface="Arial"/>
              </a:rPr>
              <a:t>Implementation</a:t>
            </a:r>
            <a:endParaRPr kumimoji="0" lang="en-US" sz="2400" b="0" i="0" u="none" strike="noStrike" kern="0" cap="none" spc="0" normalizeH="0" baseline="0" noProof="0" dirty="0">
              <a:ln>
                <a:noFill/>
              </a:ln>
              <a:solidFill>
                <a:srgbClr val="000066"/>
              </a:solidFill>
              <a:effectLst/>
              <a:uLnTx/>
              <a:uFillTx/>
              <a:latin typeface="Poppins Medium" panose="020B0604020202020204" charset="0"/>
              <a:ea typeface="Arial" pitchFamily="-1" charset="0"/>
              <a:cs typeface="Poppins Medium" panose="020B0604020202020204" charset="0"/>
              <a:sym typeface="Arial"/>
            </a:endParaRPr>
          </a:p>
        </p:txBody>
      </p:sp>
      <p:cxnSp>
        <p:nvCxnSpPr>
          <p:cNvPr id="611334" name="AutoShape 6"/>
          <p:cNvCxnSpPr>
            <a:cxnSpLocks noChangeShapeType="1"/>
            <a:stCxn id="611335" idx="5"/>
            <a:endCxn id="611333" idx="0"/>
          </p:cNvCxnSpPr>
          <p:nvPr/>
        </p:nvCxnSpPr>
        <p:spPr bwMode="auto">
          <a:xfrm>
            <a:off x="7255541" y="4616294"/>
            <a:ext cx="987222" cy="833684"/>
          </a:xfrm>
          <a:prstGeom prst="straightConnector1">
            <a:avLst/>
          </a:prstGeom>
          <a:noFill/>
          <a:ln w="63500">
            <a:solidFill>
              <a:schemeClr val="accent6">
                <a:lumMod val="50000"/>
              </a:schemeClr>
            </a:solidFill>
            <a:round/>
            <a:headEnd/>
            <a:tailEnd type="triangle" w="med" len="med"/>
          </a:ln>
        </p:spPr>
      </p:cxnSp>
      <p:sp>
        <p:nvSpPr>
          <p:cNvPr id="611335" name="Oval 7">
            <a:hlinkClick r:id="" action="ppaction://noaction"/>
          </p:cNvPr>
          <p:cNvSpPr>
            <a:spLocks noChangeArrowheads="1"/>
          </p:cNvSpPr>
          <p:nvPr/>
        </p:nvSpPr>
        <p:spPr bwMode="auto">
          <a:xfrm>
            <a:off x="4955463" y="3593380"/>
            <a:ext cx="2694709" cy="1198418"/>
          </a:xfrm>
          <a:prstGeom prst="ellipse">
            <a:avLst/>
          </a:prstGeom>
          <a:solidFill>
            <a:srgbClr val="FF99CC">
              <a:alpha val="66000"/>
            </a:srgbClr>
          </a:solidFill>
          <a:ln w="9525">
            <a:solidFill>
              <a:srgbClr val="E56292"/>
            </a:solidFill>
            <a:round/>
            <a:headEnd/>
            <a:tailEnd/>
          </a:ln>
        </p:spPr>
        <p:txBody>
          <a:bodyPr wrap="none" anchor="ctr">
            <a:prstTxWarp prst="textNoShape">
              <a:avLst/>
            </a:prstTxWarp>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133" b="0" i="0" u="none" strike="noStrike" kern="0" cap="none" spc="0" normalizeH="0" baseline="0" noProof="0" dirty="0">
                <a:ln>
                  <a:noFill/>
                </a:ln>
                <a:solidFill>
                  <a:srgbClr val="000066"/>
                </a:solidFill>
                <a:effectLst/>
                <a:uLnTx/>
                <a:uFillTx/>
                <a:latin typeface="Poppins Medium" panose="020B0604020202020204" charset="0"/>
                <a:ea typeface="Arial" pitchFamily="-1" charset="0"/>
                <a:cs typeface="Poppins Medium" panose="020B0604020202020204" charset="0"/>
                <a:sym typeface="Arial"/>
              </a:rPr>
              <a:t>Data-based </a:t>
            </a:r>
          </a:p>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133" b="0" i="0" u="none" strike="noStrike" kern="0" cap="none" spc="0" normalizeH="0" baseline="0" noProof="0" dirty="0">
                <a:ln>
                  <a:noFill/>
                </a:ln>
                <a:solidFill>
                  <a:srgbClr val="000066"/>
                </a:solidFill>
                <a:effectLst/>
                <a:uLnTx/>
                <a:uFillTx/>
                <a:latin typeface="Poppins Medium" panose="020B0604020202020204" charset="0"/>
                <a:ea typeface="Arial" pitchFamily="-1" charset="0"/>
                <a:cs typeface="Poppins Medium" panose="020B0604020202020204" charset="0"/>
                <a:sym typeface="Arial"/>
              </a:rPr>
              <a:t>Action Plan</a:t>
            </a:r>
          </a:p>
        </p:txBody>
      </p:sp>
      <p:cxnSp>
        <p:nvCxnSpPr>
          <p:cNvPr id="611336" name="AutoShape 8"/>
          <p:cNvCxnSpPr>
            <a:cxnSpLocks noChangeShapeType="1"/>
            <a:stCxn id="611337" idx="4"/>
            <a:endCxn id="611335" idx="0"/>
          </p:cNvCxnSpPr>
          <p:nvPr/>
        </p:nvCxnSpPr>
        <p:spPr bwMode="auto">
          <a:xfrm>
            <a:off x="6302818" y="3209819"/>
            <a:ext cx="0" cy="383561"/>
          </a:xfrm>
          <a:prstGeom prst="straightConnector1">
            <a:avLst/>
          </a:prstGeom>
          <a:ln w="63500">
            <a:solidFill>
              <a:schemeClr val="accent6">
                <a:lumMod val="50000"/>
              </a:schemeClr>
            </a:solidFill>
            <a:headEnd/>
            <a:tailEnd type="triangle" w="med" len="med"/>
          </a:ln>
        </p:spPr>
        <p:style>
          <a:lnRef idx="2">
            <a:schemeClr val="accent2"/>
          </a:lnRef>
          <a:fillRef idx="0">
            <a:schemeClr val="accent2"/>
          </a:fillRef>
          <a:effectRef idx="1">
            <a:schemeClr val="accent2"/>
          </a:effectRef>
          <a:fontRef idx="minor">
            <a:schemeClr val="tx1"/>
          </a:fontRef>
        </p:style>
      </p:cxnSp>
      <p:sp>
        <p:nvSpPr>
          <p:cNvPr id="611337" name="Oval 9">
            <a:hlinkClick r:id="" action="ppaction://noaction"/>
          </p:cNvPr>
          <p:cNvSpPr>
            <a:spLocks noChangeArrowheads="1"/>
          </p:cNvSpPr>
          <p:nvPr/>
        </p:nvSpPr>
        <p:spPr bwMode="auto">
          <a:xfrm>
            <a:off x="5159818" y="2143019"/>
            <a:ext cx="2286000" cy="1066800"/>
          </a:xfrm>
          <a:prstGeom prst="ellipse">
            <a:avLst/>
          </a:prstGeom>
          <a:solidFill>
            <a:srgbClr val="9BC1E8"/>
          </a:solidFill>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prstTxWarp prst="textNoShape">
              <a:avLst/>
            </a:prstTxWarp>
            <a:normAutofit/>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400" b="0" i="0" u="none" strike="noStrike" kern="0" cap="none" spc="0" normalizeH="0" baseline="0" noProof="0" dirty="0">
                <a:ln>
                  <a:noFill/>
                </a:ln>
                <a:solidFill>
                  <a:srgbClr val="000066"/>
                </a:solidFill>
                <a:effectLst/>
                <a:uLnTx/>
                <a:uFillTx/>
                <a:latin typeface="Poppins Medium" panose="020B0604020202020204" charset="0"/>
                <a:ea typeface="Arial" pitchFamily="-1" charset="0"/>
                <a:cs typeface="Poppins Medium" panose="020B0604020202020204" charset="0"/>
                <a:sym typeface="Arial"/>
              </a:rPr>
              <a:t>Agreements</a:t>
            </a:r>
          </a:p>
        </p:txBody>
      </p:sp>
      <p:cxnSp>
        <p:nvCxnSpPr>
          <p:cNvPr id="611338" name="AutoShape 10"/>
          <p:cNvCxnSpPr>
            <a:cxnSpLocks noChangeShapeType="1"/>
            <a:stCxn id="27659" idx="4"/>
            <a:endCxn id="611337" idx="0"/>
          </p:cNvCxnSpPr>
          <p:nvPr/>
        </p:nvCxnSpPr>
        <p:spPr bwMode="auto">
          <a:xfrm>
            <a:off x="6302818" y="1764671"/>
            <a:ext cx="0" cy="378348"/>
          </a:xfrm>
          <a:prstGeom prst="straightConnector1">
            <a:avLst/>
          </a:prstGeom>
          <a:noFill/>
          <a:ln w="63500">
            <a:solidFill>
              <a:schemeClr val="accent6">
                <a:lumMod val="50000"/>
              </a:schemeClr>
            </a:solidFill>
            <a:round/>
            <a:headEnd/>
            <a:tailEnd type="triangle" w="med" len="med"/>
          </a:ln>
        </p:spPr>
      </p:cxnSp>
      <p:sp>
        <p:nvSpPr>
          <p:cNvPr id="27659" name="Oval 11">
            <a:hlinkClick r:id="" action="ppaction://noaction"/>
          </p:cNvPr>
          <p:cNvSpPr>
            <a:spLocks noChangeArrowheads="1"/>
          </p:cNvSpPr>
          <p:nvPr/>
        </p:nvSpPr>
        <p:spPr bwMode="auto">
          <a:xfrm>
            <a:off x="5159818" y="697871"/>
            <a:ext cx="2286000" cy="1066800"/>
          </a:xfrm>
          <a:prstGeom prst="ellipse">
            <a:avLst/>
          </a:prstGeom>
          <a:solidFill>
            <a:srgbClr val="F5CBE0"/>
          </a:solidFill>
          <a:ln w="57150">
            <a:solidFill>
              <a:srgbClr val="FF6FCF"/>
            </a:solidFill>
            <a:round/>
            <a:headEnd/>
            <a:tailEnd/>
          </a:ln>
        </p:spPr>
        <p:txBody>
          <a:bodyPr wrap="none" anchor="ctr">
            <a:prstTxWarp prst="textNoShape">
              <a:avLst/>
            </a:prstTxWarp>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400" b="0" i="0" u="none" strike="noStrike" kern="0" cap="none" spc="0" normalizeH="0" baseline="0" noProof="0">
                <a:ln>
                  <a:noFill/>
                </a:ln>
                <a:solidFill>
                  <a:srgbClr val="000066"/>
                </a:solidFill>
                <a:effectLst/>
                <a:uLnTx/>
                <a:uFillTx/>
                <a:latin typeface="Poppins Medium" panose="020B0604020202020204" charset="0"/>
                <a:ea typeface="Arial" pitchFamily="-1" charset="0"/>
                <a:cs typeface="Poppins Medium" panose="020B0604020202020204" charset="0"/>
                <a:sym typeface="Arial"/>
              </a:rPr>
              <a:t>Team</a:t>
            </a:r>
          </a:p>
        </p:txBody>
      </p:sp>
      <p:sp>
        <p:nvSpPr>
          <p:cNvPr id="3" name="Title 2">
            <a:extLst>
              <a:ext uri="{FF2B5EF4-FFF2-40B4-BE49-F238E27FC236}">
                <a16:creationId xmlns:a16="http://schemas.microsoft.com/office/drawing/2014/main" id="{5209D2F6-F715-42B1-81BD-0CBA9E3587E1}"/>
              </a:ext>
            </a:extLst>
          </p:cNvPr>
          <p:cNvSpPr>
            <a:spLocks noGrp="1"/>
          </p:cNvSpPr>
          <p:nvPr>
            <p:ph type="title"/>
          </p:nvPr>
        </p:nvSpPr>
        <p:spPr>
          <a:xfrm>
            <a:off x="417802" y="1753351"/>
            <a:ext cx="3985573" cy="1617176"/>
          </a:xfrm>
        </p:spPr>
        <p:txBody>
          <a:bodyPr/>
          <a:lstStyle/>
          <a:p>
            <a:pPr eaLnBrk="1" hangingPunct="1"/>
            <a:r>
              <a:rPr lang="en-US" sz="3200" dirty="0">
                <a:solidFill>
                  <a:schemeClr val="accent6">
                    <a:lumMod val="50000"/>
                  </a:schemeClr>
                </a:solidFill>
                <a:latin typeface="+mn-lt"/>
              </a:rPr>
              <a:t>The Leadership Team is what makes implementation happen! </a:t>
            </a:r>
          </a:p>
        </p:txBody>
      </p:sp>
      <p:sp>
        <p:nvSpPr>
          <p:cNvPr id="29" name="TextBox 28">
            <a:extLst>
              <a:ext uri="{FF2B5EF4-FFF2-40B4-BE49-F238E27FC236}">
                <a16:creationId xmlns:a16="http://schemas.microsoft.com/office/drawing/2014/main" id="{3FEFD986-FA00-5F48-9287-7C29C2DF1D6B}"/>
              </a:ext>
            </a:extLst>
          </p:cNvPr>
          <p:cNvSpPr txBox="1"/>
          <p:nvPr/>
        </p:nvSpPr>
        <p:spPr>
          <a:xfrm>
            <a:off x="9087969" y="878152"/>
            <a:ext cx="2943228" cy="415498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Britannic Bold" pitchFamily="-108" charset="0"/>
                <a:cs typeface="Britannic Bold" pitchFamily="-108" charset="0"/>
              </a:rPr>
              <a:t>and requires...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Britannic Bold" pitchFamily="-108" charset="0"/>
              <a:cs typeface="Britannic Bold" pitchFamily="-108"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Britannic Bold" pitchFamily="-108" charset="0"/>
                <a:cs typeface="Britannic Bold" pitchFamily="-108" charset="0"/>
              </a:rPr>
              <a:t>Appropriate priority relative to school/district goals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Britannic Bold" pitchFamily="-108" charset="0"/>
              <a:cs typeface="Britannic Bold" pitchFamily="-108"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Britannic Bold" pitchFamily="-108" charset="0"/>
                <a:cs typeface="Britannic Bold" pitchFamily="-108" charset="0"/>
              </a:rPr>
              <a:t>Integration with other behavior related initiatives and programs</a:t>
            </a:r>
            <a:endPar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p:txBody>
      </p:sp>
      <p:pic>
        <p:nvPicPr>
          <p:cNvPr id="15" name="Picture 14">
            <a:extLst>
              <a:ext uri="{FF2B5EF4-FFF2-40B4-BE49-F238E27FC236}">
                <a16:creationId xmlns:a16="http://schemas.microsoft.com/office/drawing/2014/main" id="{2B313B1E-1AB4-8F40-9054-8CE8D3D51EFB}"/>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0F762F24-EA2D-5E4D-9A7A-151D9EE8B555}"/>
              </a:ext>
            </a:extLst>
          </p:cNvPr>
          <p:cNvSpPr txBox="1"/>
          <p:nvPr/>
        </p:nvSpPr>
        <p:spPr>
          <a:xfrm>
            <a:off x="192506" y="108842"/>
            <a:ext cx="7009419"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Step 1: Establish an Effective Leadership Team</a:t>
            </a:r>
          </a:p>
        </p:txBody>
      </p:sp>
    </p:spTree>
    <p:extLst>
      <p:ext uri="{BB962C8B-B14F-4D97-AF65-F5344CB8AC3E}">
        <p14:creationId xmlns:p14="http://schemas.microsoft.com/office/powerpoint/2010/main" val="314566085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E7DAF-F9A0-684D-93E2-19392D33F054}"/>
              </a:ext>
            </a:extLst>
          </p:cNvPr>
          <p:cNvSpPr>
            <a:spLocks noGrp="1"/>
          </p:cNvSpPr>
          <p:nvPr>
            <p:ph type="title"/>
          </p:nvPr>
        </p:nvSpPr>
        <p:spPr>
          <a:xfrm>
            <a:off x="185910" y="128284"/>
            <a:ext cx="10706680" cy="845600"/>
          </a:xfrm>
        </p:spPr>
        <p:txBody>
          <a:bodyPr/>
          <a:lstStyle/>
          <a:p>
            <a:pPr algn="l"/>
            <a:r>
              <a:rPr lang="en-US" sz="2800" b="1" kern="1200" dirty="0">
                <a:solidFill>
                  <a:srgbClr val="292C73">
                    <a:lumMod val="50000"/>
                  </a:srgbClr>
                </a:solidFill>
                <a:latin typeface="Calibri" panose="020F0502020204030204"/>
                <a:cs typeface="Hind Vadodara" panose="020B0604020202020204" charset="0"/>
                <a:sym typeface="Arial"/>
              </a:rPr>
              <a:t>Step 2: Develop a brief statement of purpose &amp; define outcomes</a:t>
            </a:r>
            <a:br>
              <a:rPr lang="en-US" sz="2800" kern="1200" dirty="0">
                <a:solidFill>
                  <a:srgbClr val="292C73">
                    <a:lumMod val="50000"/>
                  </a:srgbClr>
                </a:solidFill>
                <a:latin typeface="Calibri" panose="020F0502020204030204"/>
                <a:cs typeface="Hind Vadodara" panose="020B0604020202020204" charset="0"/>
                <a:sym typeface="Arial"/>
              </a:rPr>
            </a:br>
            <a:endParaRPr lang="en-US" sz="2800" b="1" dirty="0">
              <a:solidFill>
                <a:schemeClr val="accent6">
                  <a:lumMod val="50000"/>
                </a:schemeClr>
              </a:solidFill>
            </a:endParaRPr>
          </a:p>
        </p:txBody>
      </p:sp>
      <p:sp>
        <p:nvSpPr>
          <p:cNvPr id="12" name="Rounded Rectangular Callout 11">
            <a:extLst>
              <a:ext uri="{FF2B5EF4-FFF2-40B4-BE49-F238E27FC236}">
                <a16:creationId xmlns:a16="http://schemas.microsoft.com/office/drawing/2014/main" id="{69DF2471-B333-F84A-AA81-320B25FABF83}"/>
              </a:ext>
            </a:extLst>
          </p:cNvPr>
          <p:cNvSpPr/>
          <p:nvPr/>
        </p:nvSpPr>
        <p:spPr>
          <a:xfrm>
            <a:off x="41531" y="1318224"/>
            <a:ext cx="4207262" cy="3763451"/>
          </a:xfrm>
          <a:prstGeom prst="wedgeRoundRectCallout">
            <a:avLst>
              <a:gd name="adj1" fmla="val 30411"/>
              <a:gd name="adj2" fmla="val 68934"/>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
                <a:srgbClr val="B8B8B8">
                  <a:lumMod val="25000"/>
                </a:srgbClr>
              </a:buClr>
              <a:buSzTx/>
              <a:buFontTx/>
              <a:buNone/>
              <a:tabLst/>
              <a:defRPr/>
            </a:pPr>
            <a:r>
              <a:rPr kumimoji="0" lang="en-US" sz="2400" b="0" i="0" u="none" strike="noStrike" kern="1200" cap="none" spc="0" normalizeH="0" baseline="0" noProof="0" dirty="0">
                <a:ln>
                  <a:noFill/>
                </a:ln>
                <a:solidFill>
                  <a:srgbClr val="B8B8B8">
                    <a:lumMod val="25000"/>
                  </a:srgbClr>
                </a:solidFill>
                <a:effectLst/>
                <a:uLnTx/>
                <a:uFillTx/>
                <a:latin typeface="Arial"/>
                <a:ea typeface="+mn-ea"/>
                <a:cs typeface="+mn-cs"/>
              </a:rPr>
              <a:t>Ensure all students develop the  social-emotional-behavioral (SEB) skills needed to be effective learners through the implementation of evidence-based interventions and use of data to inform decisions.</a:t>
            </a:r>
          </a:p>
        </p:txBody>
      </p:sp>
      <p:sp>
        <p:nvSpPr>
          <p:cNvPr id="17" name="TextBox 16">
            <a:extLst>
              <a:ext uri="{FF2B5EF4-FFF2-40B4-BE49-F238E27FC236}">
                <a16:creationId xmlns:a16="http://schemas.microsoft.com/office/drawing/2014/main" id="{CAEBB292-7F67-6649-A646-162944E55839}"/>
              </a:ext>
            </a:extLst>
          </p:cNvPr>
          <p:cNvSpPr txBox="1"/>
          <p:nvPr/>
        </p:nvSpPr>
        <p:spPr>
          <a:xfrm>
            <a:off x="681790" y="5775609"/>
            <a:ext cx="10210800"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Arial"/>
                <a:ea typeface="+mn-ea"/>
                <a:cs typeface="+mn-cs"/>
              </a:rPr>
              <a:t>Outcomes tell us if we achieve our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Arial"/>
                <a:ea typeface="+mn-ea"/>
                <a:cs typeface="+mn-cs"/>
              </a:rPr>
              <a:t>purpose and guide framework implementation</a:t>
            </a:r>
          </a:p>
        </p:txBody>
      </p:sp>
      <p:sp>
        <p:nvSpPr>
          <p:cNvPr id="18" name="TextBox 17">
            <a:extLst>
              <a:ext uri="{FF2B5EF4-FFF2-40B4-BE49-F238E27FC236}">
                <a16:creationId xmlns:a16="http://schemas.microsoft.com/office/drawing/2014/main" id="{B48C1510-A908-904D-A263-E89275FAFEFA}"/>
              </a:ext>
            </a:extLst>
          </p:cNvPr>
          <p:cNvSpPr txBox="1"/>
          <p:nvPr/>
        </p:nvSpPr>
        <p:spPr>
          <a:xfrm>
            <a:off x="4471215" y="1360710"/>
            <a:ext cx="7485356"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Arial"/>
                <a:ea typeface="+mn-ea"/>
                <a:cs typeface="+mn-cs"/>
              </a:rPr>
              <a:t>As a result of implementing PBIS during the 20XX-20XY school year: </a:t>
            </a:r>
          </a:p>
        </p:txBody>
      </p:sp>
      <p:sp>
        <p:nvSpPr>
          <p:cNvPr id="19" name="TextBox 18">
            <a:extLst>
              <a:ext uri="{FF2B5EF4-FFF2-40B4-BE49-F238E27FC236}">
                <a16:creationId xmlns:a16="http://schemas.microsoft.com/office/drawing/2014/main" id="{2014D7AB-7E1E-AA4C-8E32-890EB7D415C4}"/>
              </a:ext>
            </a:extLst>
          </p:cNvPr>
          <p:cNvSpPr txBox="1"/>
          <p:nvPr/>
        </p:nvSpPr>
        <p:spPr>
          <a:xfrm>
            <a:off x="4492578" y="4498515"/>
            <a:ext cx="7485356"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D0F41"/>
                </a:solidFill>
                <a:effectLst/>
                <a:uLnTx/>
                <a:uFillTx/>
                <a:latin typeface="Arial"/>
                <a:ea typeface="+mn-ea"/>
                <a:cs typeface="+mn-cs"/>
              </a:rPr>
              <a:t>behavior incidents </a:t>
            </a:r>
            <a:r>
              <a:rPr kumimoji="0" lang="en-US" sz="2000" b="0" i="0" u="none" strike="noStrike" kern="1200" cap="none" spc="0" normalizeH="0" baseline="0" noProof="0" dirty="0">
                <a:ln>
                  <a:noFill/>
                </a:ln>
                <a:solidFill>
                  <a:srgbClr val="0D0F41"/>
                </a:solidFill>
                <a:effectLst/>
                <a:uLnTx/>
                <a:uFillTx/>
                <a:latin typeface="Arial"/>
                <a:ea typeface="+mn-ea"/>
                <a:cs typeface="+mn-cs"/>
              </a:rPr>
              <a:t>will decrease by __% relative to the same period as the prior year.</a:t>
            </a:r>
          </a:p>
        </p:txBody>
      </p:sp>
      <p:sp>
        <p:nvSpPr>
          <p:cNvPr id="20" name="TextBox 19">
            <a:extLst>
              <a:ext uri="{FF2B5EF4-FFF2-40B4-BE49-F238E27FC236}">
                <a16:creationId xmlns:a16="http://schemas.microsoft.com/office/drawing/2014/main" id="{1E8B099F-9AE1-784D-850D-8EF22F3523B8}"/>
              </a:ext>
            </a:extLst>
          </p:cNvPr>
          <p:cNvSpPr txBox="1"/>
          <p:nvPr/>
        </p:nvSpPr>
        <p:spPr>
          <a:xfrm>
            <a:off x="4492578" y="2068596"/>
            <a:ext cx="7485356"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F41"/>
                </a:solidFill>
                <a:effectLst/>
                <a:uLnTx/>
                <a:uFillTx/>
                <a:latin typeface="Arial"/>
                <a:ea typeface="+mn-ea"/>
                <a:cs typeface="+mn-cs"/>
              </a:rPr>
              <a:t>use of </a:t>
            </a:r>
            <a:r>
              <a:rPr kumimoji="0" lang="en-US" sz="2000" b="1" i="0" u="sng" strike="noStrike" kern="1200" cap="none" spc="0" normalizeH="0" baseline="0" noProof="0" dirty="0">
                <a:ln>
                  <a:noFill/>
                </a:ln>
                <a:solidFill>
                  <a:srgbClr val="0D0F41"/>
                </a:solidFill>
                <a:effectLst/>
                <a:uLnTx/>
                <a:uFillTx/>
                <a:latin typeface="Arial"/>
                <a:ea typeface="+mn-ea"/>
                <a:cs typeface="+mn-cs"/>
              </a:rPr>
              <a:t>disproportionate discipline </a:t>
            </a:r>
            <a:r>
              <a:rPr kumimoji="0" lang="en-US" sz="2000" b="0" i="0" u="none" strike="noStrike" kern="1200" cap="none" spc="0" normalizeH="0" baseline="0" noProof="0" dirty="0">
                <a:ln>
                  <a:noFill/>
                </a:ln>
                <a:solidFill>
                  <a:srgbClr val="0D0F41"/>
                </a:solidFill>
                <a:effectLst/>
                <a:uLnTx/>
                <a:uFillTx/>
                <a:latin typeface="Arial"/>
                <a:ea typeface="+mn-ea"/>
                <a:cs typeface="+mn-cs"/>
              </a:rPr>
              <a:t>will decrease by __%</a:t>
            </a:r>
          </a:p>
        </p:txBody>
      </p:sp>
      <p:sp>
        <p:nvSpPr>
          <p:cNvPr id="21" name="TextBox 20">
            <a:extLst>
              <a:ext uri="{FF2B5EF4-FFF2-40B4-BE49-F238E27FC236}">
                <a16:creationId xmlns:a16="http://schemas.microsoft.com/office/drawing/2014/main" id="{02C37E6D-9F5B-534D-9E7E-0CA78CE3EE2F}"/>
              </a:ext>
            </a:extLst>
          </p:cNvPr>
          <p:cNvSpPr txBox="1"/>
          <p:nvPr/>
        </p:nvSpPr>
        <p:spPr>
          <a:xfrm>
            <a:off x="4492578" y="2483352"/>
            <a:ext cx="7485356"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F41"/>
                </a:solidFill>
                <a:effectLst/>
                <a:uLnTx/>
                <a:uFillTx/>
                <a:latin typeface="Arial"/>
                <a:ea typeface="+mn-ea"/>
                <a:cs typeface="+mn-cs"/>
              </a:rPr>
              <a:t>incidents of </a:t>
            </a:r>
            <a:r>
              <a:rPr kumimoji="0" lang="en-US" sz="2000" b="1" i="0" u="sng" strike="noStrike" kern="1200" cap="none" spc="0" normalizeH="0" baseline="0" noProof="0" dirty="0">
                <a:ln>
                  <a:noFill/>
                </a:ln>
                <a:solidFill>
                  <a:srgbClr val="0D0F41"/>
                </a:solidFill>
                <a:effectLst/>
                <a:uLnTx/>
                <a:uFillTx/>
                <a:latin typeface="Arial"/>
                <a:ea typeface="+mn-ea"/>
                <a:cs typeface="+mn-cs"/>
              </a:rPr>
              <a:t>exclusionary discipline </a:t>
            </a:r>
            <a:r>
              <a:rPr kumimoji="0" lang="en-US" sz="2000" b="0" i="0" u="none" strike="noStrike" kern="1200" cap="none" spc="0" normalizeH="0" baseline="0" noProof="0" dirty="0">
                <a:ln>
                  <a:noFill/>
                </a:ln>
                <a:solidFill>
                  <a:srgbClr val="0D0F41"/>
                </a:solidFill>
                <a:effectLst/>
                <a:uLnTx/>
                <a:uFillTx/>
                <a:latin typeface="Arial"/>
                <a:ea typeface="+mn-ea"/>
                <a:cs typeface="+mn-cs"/>
              </a:rPr>
              <a:t>(suspension/expulsion) will decrease by __ % relative to the  same period as the prior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D0F4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F41"/>
                </a:solidFill>
                <a:effectLst/>
                <a:uLnTx/>
                <a:uFillTx/>
                <a:latin typeface="Arial"/>
                <a:ea typeface="+mn-ea"/>
                <a:cs typeface="+mn-cs"/>
              </a:rPr>
              <a:t>% of students who are </a:t>
            </a:r>
            <a:r>
              <a:rPr kumimoji="0" lang="en-US" sz="2000" b="1" i="0" u="sng" strike="noStrike" kern="1200" cap="none" spc="0" normalizeH="0" baseline="0" noProof="0" dirty="0">
                <a:ln>
                  <a:noFill/>
                </a:ln>
                <a:solidFill>
                  <a:srgbClr val="0D0F41"/>
                </a:solidFill>
                <a:effectLst/>
                <a:uLnTx/>
                <a:uFillTx/>
                <a:latin typeface="Arial"/>
                <a:ea typeface="+mn-ea"/>
                <a:cs typeface="+mn-cs"/>
              </a:rPr>
              <a:t>chronically absent </a:t>
            </a:r>
            <a:r>
              <a:rPr kumimoji="0" lang="en-US" sz="2000" b="0" i="0" u="none" strike="noStrike" kern="1200" cap="none" spc="0" normalizeH="0" baseline="0" noProof="0" dirty="0">
                <a:ln>
                  <a:noFill/>
                </a:ln>
                <a:solidFill>
                  <a:srgbClr val="0D0F41"/>
                </a:solidFill>
                <a:effectLst/>
                <a:uLnTx/>
                <a:uFillTx/>
                <a:latin typeface="Arial"/>
                <a:ea typeface="+mn-ea"/>
                <a:cs typeface="+mn-cs"/>
              </a:rPr>
              <a:t>will decrease by __%</a:t>
            </a:r>
          </a:p>
        </p:txBody>
      </p:sp>
      <p:sp>
        <p:nvSpPr>
          <p:cNvPr id="22" name="TextBox 21">
            <a:extLst>
              <a:ext uri="{FF2B5EF4-FFF2-40B4-BE49-F238E27FC236}">
                <a16:creationId xmlns:a16="http://schemas.microsoft.com/office/drawing/2014/main" id="{CF7FBF0E-6E7C-4840-9F08-FC2AC2A28D6A}"/>
              </a:ext>
            </a:extLst>
          </p:cNvPr>
          <p:cNvSpPr txBox="1"/>
          <p:nvPr/>
        </p:nvSpPr>
        <p:spPr>
          <a:xfrm>
            <a:off x="4492578" y="3789107"/>
            <a:ext cx="7485356"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F41"/>
                </a:solidFill>
                <a:effectLst/>
                <a:uLnTx/>
                <a:uFillTx/>
                <a:latin typeface="Arial"/>
                <a:ea typeface="+mn-ea"/>
                <a:cs typeface="+mn-cs"/>
              </a:rPr>
              <a:t>% of students meeting grade level academic standards will increase by __%</a:t>
            </a:r>
          </a:p>
        </p:txBody>
      </p:sp>
      <p:pic>
        <p:nvPicPr>
          <p:cNvPr id="2" name="Picture 1">
            <a:extLst>
              <a:ext uri="{FF2B5EF4-FFF2-40B4-BE49-F238E27FC236}">
                <a16:creationId xmlns:a16="http://schemas.microsoft.com/office/drawing/2014/main" id="{2F141B84-CEB6-B2F0-10A8-94DA1BBD3F94}"/>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287360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6964AFE-0AAA-E441-84FF-8231926EAB56}"/>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6BAD9B40-07C0-E540-AF9F-53321D0560B3}"/>
              </a:ext>
            </a:extLst>
          </p:cNvPr>
          <p:cNvSpPr>
            <a:spLocks noGrp="1"/>
          </p:cNvSpPr>
          <p:nvPr>
            <p:ph type="title"/>
          </p:nvPr>
        </p:nvSpPr>
        <p:spPr>
          <a:xfrm>
            <a:off x="189893" y="262284"/>
            <a:ext cx="10638527" cy="845600"/>
          </a:xfrm>
        </p:spPr>
        <p:txBody>
          <a:bodyPr/>
          <a:lstStyle/>
          <a:p>
            <a:r>
              <a:rPr lang="en-US" sz="2800" b="1" dirty="0">
                <a:solidFill>
                  <a:schemeClr val="accent6">
                    <a:lumMod val="50000"/>
                  </a:schemeClr>
                </a:solidFill>
                <a:latin typeface="Calibri" panose="020F0502020204030204" pitchFamily="34" charset="0"/>
                <a:cs typeface="Calibri" panose="020F0502020204030204" pitchFamily="34" charset="0"/>
              </a:rPr>
              <a:t>Step 3: Identify Positive Schoolwide Expectations</a:t>
            </a:r>
          </a:p>
        </p:txBody>
      </p:sp>
      <p:pic>
        <p:nvPicPr>
          <p:cNvPr id="5" name="Picture 4">
            <a:extLst>
              <a:ext uri="{FF2B5EF4-FFF2-40B4-BE49-F238E27FC236}">
                <a16:creationId xmlns:a16="http://schemas.microsoft.com/office/drawing/2014/main" id="{86837756-1C4C-1241-831E-6839BB7F3245}"/>
              </a:ext>
            </a:extLst>
          </p:cNvPr>
          <p:cNvPicPr>
            <a:picLocks noChangeAspect="1"/>
          </p:cNvPicPr>
          <p:nvPr/>
        </p:nvPicPr>
        <p:blipFill>
          <a:blip r:embed="rId3"/>
          <a:stretch>
            <a:fillRect/>
          </a:stretch>
        </p:blipFill>
        <p:spPr>
          <a:xfrm>
            <a:off x="295879" y="1210689"/>
            <a:ext cx="3521161" cy="4838131"/>
          </a:xfrm>
          <a:prstGeom prst="rect">
            <a:avLst/>
          </a:prstGeom>
        </p:spPr>
      </p:pic>
      <p:pic>
        <p:nvPicPr>
          <p:cNvPr id="6" name="Picture 5">
            <a:extLst>
              <a:ext uri="{FF2B5EF4-FFF2-40B4-BE49-F238E27FC236}">
                <a16:creationId xmlns:a16="http://schemas.microsoft.com/office/drawing/2014/main" id="{F2F8EC08-CE0C-EC45-914B-19E8E20DC30E}"/>
              </a:ext>
            </a:extLst>
          </p:cNvPr>
          <p:cNvPicPr>
            <a:picLocks noChangeAspect="1"/>
          </p:cNvPicPr>
          <p:nvPr/>
        </p:nvPicPr>
        <p:blipFill>
          <a:blip r:embed="rId4"/>
          <a:stretch>
            <a:fillRect/>
          </a:stretch>
        </p:blipFill>
        <p:spPr>
          <a:xfrm>
            <a:off x="11020425" y="5838981"/>
            <a:ext cx="1135955" cy="1019019"/>
          </a:xfrm>
          <a:prstGeom prst="ellipse">
            <a:avLst/>
          </a:prstGeom>
          <a:ln w="19050">
            <a:solidFill>
              <a:schemeClr val="accent2">
                <a:lumMod val="50000"/>
              </a:schemeClr>
            </a:solidFill>
          </a:ln>
        </p:spPr>
      </p:pic>
      <p:pic>
        <p:nvPicPr>
          <p:cNvPr id="7" name="Picture 6" descr="A close up of text on a black background&#10;&#10;Description automatically generated">
            <a:extLst>
              <a:ext uri="{FF2B5EF4-FFF2-40B4-BE49-F238E27FC236}">
                <a16:creationId xmlns:a16="http://schemas.microsoft.com/office/drawing/2014/main" id="{90E6BF00-006F-45C8-EBA9-FAE158641B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02082" y="3244733"/>
            <a:ext cx="2699475" cy="3213661"/>
          </a:xfrm>
          <a:prstGeom prst="rect">
            <a:avLst/>
          </a:prstGeom>
          <a:ln w="28575">
            <a:solidFill>
              <a:schemeClr val="tx1"/>
            </a:solidFill>
          </a:ln>
        </p:spPr>
      </p:pic>
      <p:pic>
        <p:nvPicPr>
          <p:cNvPr id="8" name="Picture 7" descr="Schoolwide rules posted in English and Spanish">
            <a:extLst>
              <a:ext uri="{FF2B5EF4-FFF2-40B4-BE49-F238E27FC236}">
                <a16:creationId xmlns:a16="http://schemas.microsoft.com/office/drawing/2014/main" id="{7B6D8EEB-79F8-0418-00F7-354311F8C943}"/>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086600" y="2435149"/>
            <a:ext cx="4809521" cy="3404748"/>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1478617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AD9B40-07C0-E540-AF9F-53321D0560B3}"/>
              </a:ext>
            </a:extLst>
          </p:cNvPr>
          <p:cNvSpPr>
            <a:spLocks noGrp="1"/>
          </p:cNvSpPr>
          <p:nvPr>
            <p:ph type="title"/>
          </p:nvPr>
        </p:nvSpPr>
        <p:spPr>
          <a:xfrm>
            <a:off x="54072" y="373474"/>
            <a:ext cx="9378000" cy="845600"/>
          </a:xfrm>
        </p:spPr>
        <p:txBody>
          <a:bodyPr/>
          <a:lstStyle/>
          <a:p>
            <a:r>
              <a:rPr lang="en-US" sz="2800" b="1" dirty="0">
                <a:solidFill>
                  <a:schemeClr val="accent6">
                    <a:lumMod val="50000"/>
                  </a:schemeClr>
                </a:solidFill>
                <a:latin typeface="Calibri" panose="020F0502020204030204" pitchFamily="34" charset="0"/>
                <a:cs typeface="Calibri" panose="020F0502020204030204" pitchFamily="34" charset="0"/>
              </a:rPr>
              <a:t>Step 4: Develop Procedures to Teach Schoolwide Expectations</a:t>
            </a:r>
          </a:p>
        </p:txBody>
      </p:sp>
      <p:pic>
        <p:nvPicPr>
          <p:cNvPr id="6" name="Picture 5">
            <a:extLst>
              <a:ext uri="{FF2B5EF4-FFF2-40B4-BE49-F238E27FC236}">
                <a16:creationId xmlns:a16="http://schemas.microsoft.com/office/drawing/2014/main" id="{F2F8EC08-CE0C-EC45-914B-19E8E20DC30E}"/>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pic>
        <p:nvPicPr>
          <p:cNvPr id="7" name="Picture 6">
            <a:extLst>
              <a:ext uri="{FF2B5EF4-FFF2-40B4-BE49-F238E27FC236}">
                <a16:creationId xmlns:a16="http://schemas.microsoft.com/office/drawing/2014/main" id="{CD85E21B-4631-E24C-BCB9-EBE985206C1F}"/>
              </a:ext>
            </a:extLst>
          </p:cNvPr>
          <p:cNvPicPr>
            <a:picLocks noChangeAspect="1"/>
          </p:cNvPicPr>
          <p:nvPr/>
        </p:nvPicPr>
        <p:blipFill>
          <a:blip r:embed="rId4"/>
          <a:stretch>
            <a:fillRect/>
          </a:stretch>
        </p:blipFill>
        <p:spPr>
          <a:xfrm>
            <a:off x="185026" y="1672755"/>
            <a:ext cx="5206487" cy="2665062"/>
          </a:xfrm>
          <a:prstGeom prst="rect">
            <a:avLst/>
          </a:prstGeom>
        </p:spPr>
      </p:pic>
      <p:graphicFrame>
        <p:nvGraphicFramePr>
          <p:cNvPr id="8" name="Diagram 7">
            <a:extLst>
              <a:ext uri="{FF2B5EF4-FFF2-40B4-BE49-F238E27FC236}">
                <a16:creationId xmlns:a16="http://schemas.microsoft.com/office/drawing/2014/main" id="{1A28CA4E-36AA-D244-A1C8-525E910CCD3C}"/>
              </a:ext>
            </a:extLst>
          </p:cNvPr>
          <p:cNvGraphicFramePr/>
          <p:nvPr/>
        </p:nvGraphicFramePr>
        <p:xfrm>
          <a:off x="4364182" y="1486608"/>
          <a:ext cx="7431047" cy="51674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8">
            <a:extLst>
              <a:ext uri="{FF2B5EF4-FFF2-40B4-BE49-F238E27FC236}">
                <a16:creationId xmlns:a16="http://schemas.microsoft.com/office/drawing/2014/main" id="{2BB0372B-D5DA-3B47-BBDF-17D461E80FD2}"/>
              </a:ext>
            </a:extLst>
          </p:cNvPr>
          <p:cNvPicPr>
            <a:picLocks noChangeAspect="1"/>
          </p:cNvPicPr>
          <p:nvPr/>
        </p:nvPicPr>
        <p:blipFill>
          <a:blip r:embed="rId10"/>
          <a:stretch>
            <a:fillRect/>
          </a:stretch>
        </p:blipFill>
        <p:spPr>
          <a:xfrm>
            <a:off x="7375023" y="3048000"/>
            <a:ext cx="1698868" cy="2119744"/>
          </a:xfrm>
          <a:prstGeom prst="rect">
            <a:avLst/>
          </a:prstGeom>
          <a:ln>
            <a:solidFill>
              <a:schemeClr val="accent1">
                <a:shade val="95000"/>
                <a:satMod val="105000"/>
              </a:schemeClr>
            </a:solidFill>
          </a:ln>
        </p:spPr>
      </p:pic>
      <p:pic>
        <p:nvPicPr>
          <p:cNvPr id="10" name="Picture 9">
            <a:extLst>
              <a:ext uri="{FF2B5EF4-FFF2-40B4-BE49-F238E27FC236}">
                <a16:creationId xmlns:a16="http://schemas.microsoft.com/office/drawing/2014/main" id="{BB0E433C-DE54-9449-96B9-4F15EF3609D6}"/>
              </a:ext>
            </a:extLst>
          </p:cNvPr>
          <p:cNvPicPr>
            <a:picLocks noChangeAspect="1"/>
          </p:cNvPicPr>
          <p:nvPr/>
        </p:nvPicPr>
        <p:blipFill rotWithShape="1">
          <a:blip r:embed="rId11"/>
          <a:srcRect l="3719"/>
          <a:stretch/>
        </p:blipFill>
        <p:spPr>
          <a:xfrm>
            <a:off x="2216727" y="4549280"/>
            <a:ext cx="2329134" cy="2252496"/>
          </a:xfrm>
          <a:prstGeom prst="ellipse">
            <a:avLst/>
          </a:prstGeom>
        </p:spPr>
      </p:pic>
    </p:spTree>
    <p:extLst>
      <p:ext uri="{BB962C8B-B14F-4D97-AF65-F5344CB8AC3E}">
        <p14:creationId xmlns:p14="http://schemas.microsoft.com/office/powerpoint/2010/main" val="1799057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9A4ED09-9A2D-984D-BE31-D9194BE40308}"/>
              </a:ext>
            </a:extLst>
          </p:cNvPr>
          <p:cNvGrpSpPr/>
          <p:nvPr/>
        </p:nvGrpSpPr>
        <p:grpSpPr>
          <a:xfrm>
            <a:off x="10410864" y="69476"/>
            <a:ext cx="1613496" cy="1621202"/>
            <a:chOff x="3161609" y="1914625"/>
            <a:chExt cx="2964580" cy="2964580"/>
          </a:xfrm>
          <a:solidFill>
            <a:srgbClr val="9BC1E8"/>
          </a:solidFill>
        </p:grpSpPr>
        <p:sp>
          <p:nvSpPr>
            <p:cNvPr id="18" name="Oval 17">
              <a:extLst>
                <a:ext uri="{FF2B5EF4-FFF2-40B4-BE49-F238E27FC236}">
                  <a16:creationId xmlns:a16="http://schemas.microsoft.com/office/drawing/2014/main" id="{DCAA8B34-1210-0542-9187-215C74B82E3F}"/>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21" name="Oval 4">
              <a:extLst>
                <a:ext uri="{FF2B5EF4-FFF2-40B4-BE49-F238E27FC236}">
                  <a16:creationId xmlns:a16="http://schemas.microsoft.com/office/drawing/2014/main" id="{888B0826-3499-9143-9FBC-261832342FF0}"/>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23" name="TextBox 22">
            <a:extLst>
              <a:ext uri="{FF2B5EF4-FFF2-40B4-BE49-F238E27FC236}">
                <a16:creationId xmlns:a16="http://schemas.microsoft.com/office/drawing/2014/main" id="{6AA95456-4329-5C4E-9548-673A13BC6FCD}"/>
              </a:ext>
            </a:extLst>
          </p:cNvPr>
          <p:cNvSpPr txBox="1"/>
          <p:nvPr/>
        </p:nvSpPr>
        <p:spPr>
          <a:xfrm>
            <a:off x="6529644" y="1375857"/>
            <a:ext cx="5662356" cy="443198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STEP </a:t>
            </a:r>
            <a:r>
              <a:rPr lang="en-US" sz="4000" b="1" dirty="0">
                <a:solidFill>
                  <a:srgbClr val="292C73">
                    <a:lumMod val="50000"/>
                  </a:srgbClr>
                </a:solidFill>
                <a:latin typeface="Arial" pitchFamily="-1" charset="0"/>
                <a:ea typeface="ＭＳ Ｐゴシック" pitchFamily="-108" charset="-128"/>
              </a:rPr>
              <a:t>5</a:t>
            </a:r>
            <a:r>
              <a:rPr kumimoji="0" lang="en-US" sz="40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 </a:t>
            </a:r>
          </a:p>
          <a:p>
            <a:pPr marR="0" lvl="0" algn="ctr" defTabSz="914400" rtl="0" eaLnBrk="1" fontAlgn="base" latinLnBrk="0" hangingPunct="1">
              <a:lnSpc>
                <a:spcPct val="100000"/>
              </a:lnSpc>
              <a:spcBef>
                <a:spcPct val="0"/>
              </a:spcBef>
              <a:spcAft>
                <a:spcPct val="0"/>
              </a:spcAft>
              <a:buClrTx/>
              <a:buSzTx/>
              <a:tabLst/>
              <a:defRPr/>
            </a:pPr>
            <a:endParaRPr kumimoji="0" lang="en-US" sz="2400" b="1" i="0" u="none" strike="noStrike" kern="1200" cap="none" spc="0" normalizeH="0" baseline="0" noProof="0" dirty="0">
              <a:ln>
                <a:noFill/>
              </a:ln>
              <a:solidFill>
                <a:srgbClr val="292C73">
                  <a:lumMod val="50000"/>
                </a:srgbClr>
              </a:solidFill>
              <a:effectLst/>
              <a:uLnTx/>
              <a:uFillTx/>
              <a:ea typeface="ＭＳ Ｐゴシック" pitchFamily="-108" charset="-128"/>
            </a:endParaRPr>
          </a:p>
          <a:p>
            <a:pPr algn="ctr" fontAlgn="base">
              <a:spcBef>
                <a:spcPct val="0"/>
              </a:spcBef>
              <a:spcAft>
                <a:spcPct val="0"/>
              </a:spcAft>
              <a:defRPr/>
            </a:pPr>
            <a:r>
              <a:rPr lang="en-US" sz="4000" b="1" dirty="0">
                <a:solidFill>
                  <a:srgbClr val="292C73">
                    <a:lumMod val="50000"/>
                  </a:srgbClr>
                </a:solidFill>
                <a:cs typeface="Hind Vadodara" panose="020B0604020202020204" charset="0"/>
                <a:sym typeface="Arial"/>
              </a:rPr>
              <a:t>DEVELOP PROCEDURES TO TEACH </a:t>
            </a:r>
          </a:p>
          <a:p>
            <a:pPr algn="ctr" fontAlgn="base">
              <a:spcBef>
                <a:spcPct val="0"/>
              </a:spcBef>
              <a:spcAft>
                <a:spcPct val="0"/>
              </a:spcAft>
              <a:defRPr/>
            </a:pPr>
            <a:r>
              <a:rPr lang="en-US" sz="4000" b="1" dirty="0">
                <a:solidFill>
                  <a:srgbClr val="292C73">
                    <a:lumMod val="50000"/>
                  </a:srgbClr>
                </a:solidFill>
                <a:cs typeface="Hind Vadodara" panose="020B0604020202020204" charset="0"/>
                <a:sym typeface="Arial"/>
              </a:rPr>
              <a:t>CLASS-WIDE EXPECTATIONS</a:t>
            </a:r>
            <a:endPar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endParaRPr>
          </a:p>
          <a:p>
            <a:pPr marL="342900" marR="0" lvl="0" indent="-34290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endParaRPr>
          </a:p>
          <a:p>
            <a:pPr marL="342900" marR="0" lvl="0" indent="-34290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What do we expect in the classroom?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endParaRPr>
          </a:p>
        </p:txBody>
      </p:sp>
      <p:sp>
        <p:nvSpPr>
          <p:cNvPr id="25" name="Bent-Up Arrow 24">
            <a:extLst>
              <a:ext uri="{FF2B5EF4-FFF2-40B4-BE49-F238E27FC236}">
                <a16:creationId xmlns:a16="http://schemas.microsoft.com/office/drawing/2014/main" id="{6D99024D-2090-8247-8441-3CAB96143E09}"/>
              </a:ext>
            </a:extLst>
          </p:cNvPr>
          <p:cNvSpPr/>
          <p:nvPr/>
        </p:nvSpPr>
        <p:spPr>
          <a:xfrm rot="5400000">
            <a:off x="5271387" y="5873283"/>
            <a:ext cx="713088" cy="53531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Wave 5">
            <a:extLst>
              <a:ext uri="{FF2B5EF4-FFF2-40B4-BE49-F238E27FC236}">
                <a16:creationId xmlns:a16="http://schemas.microsoft.com/office/drawing/2014/main" id="{A9193A6D-05F4-1441-BE78-93984BB906BF}"/>
              </a:ext>
            </a:extLst>
          </p:cNvPr>
          <p:cNvSpPr/>
          <p:nvPr/>
        </p:nvSpPr>
        <p:spPr>
          <a:xfrm>
            <a:off x="-400247" y="-5976"/>
            <a:ext cx="5421954" cy="2763665"/>
          </a:xfrm>
          <a:prstGeom prst="wave">
            <a:avLst>
              <a:gd name="adj1" fmla="val 12500"/>
              <a:gd name="adj2" fmla="val -325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a:solidFill>
                  <a:sysClr val="windowText" lastClr="000000"/>
                </a:solidFill>
              </a:rPr>
              <a:t>School-wide implementation of classroom practices is a </a:t>
            </a:r>
          </a:p>
          <a:p>
            <a:pPr algn="ctr"/>
            <a:r>
              <a:rPr lang="en-US" sz="2400" dirty="0">
                <a:solidFill>
                  <a:sysClr val="windowText" lastClr="000000"/>
                </a:solidFill>
              </a:rPr>
              <a:t>key predictor of reduced disproportionality! </a:t>
            </a:r>
          </a:p>
        </p:txBody>
      </p:sp>
      <p:sp>
        <p:nvSpPr>
          <p:cNvPr id="9" name="Rounded Rectangle 8">
            <a:extLst>
              <a:ext uri="{FF2B5EF4-FFF2-40B4-BE49-F238E27FC236}">
                <a16:creationId xmlns:a16="http://schemas.microsoft.com/office/drawing/2014/main" id="{8D9AA26C-681A-414D-9234-748CB836429A}"/>
              </a:ext>
            </a:extLst>
          </p:cNvPr>
          <p:cNvSpPr/>
          <p:nvPr/>
        </p:nvSpPr>
        <p:spPr>
          <a:xfrm>
            <a:off x="6096000" y="5482143"/>
            <a:ext cx="6096000" cy="1375858"/>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lnSpc>
                <a:spcPct val="90000"/>
              </a:lnSpc>
              <a:spcBef>
                <a:spcPct val="0"/>
              </a:spcBef>
              <a:spcAft>
                <a:spcPct val="35000"/>
              </a:spcAft>
              <a:defRPr/>
            </a:pPr>
            <a:r>
              <a:rPr lang="en-US" sz="2000" dirty="0">
                <a:solidFill>
                  <a:srgbClr val="0D0F41"/>
                </a:solidFill>
              </a:rPr>
              <a:t>Begin to develop: </a:t>
            </a:r>
          </a:p>
          <a:p>
            <a:pPr marL="342900" lvl="0" indent="-342900" defTabSz="1066800" fontAlgn="base">
              <a:spcBef>
                <a:spcPct val="0"/>
              </a:spcBef>
              <a:spcAft>
                <a:spcPts val="600"/>
              </a:spcAft>
              <a:buFont typeface="Arial" panose="020B0604020202020204" pitchFamily="34" charset="0"/>
              <a:buChar char="•"/>
              <a:defRPr/>
            </a:pPr>
            <a:r>
              <a:rPr lang="en-US" sz="2000" dirty="0">
                <a:solidFill>
                  <a:srgbClr val="0D0F41"/>
                </a:solidFill>
              </a:rPr>
              <a:t>Classroom teaching matrix example</a:t>
            </a:r>
          </a:p>
          <a:p>
            <a:pPr marL="342900" lvl="0" indent="-342900" defTabSz="1066800" fontAlgn="base">
              <a:spcBef>
                <a:spcPct val="0"/>
              </a:spcBef>
              <a:spcAft>
                <a:spcPts val="600"/>
              </a:spcAft>
              <a:buFont typeface="Arial" panose="020B0604020202020204" pitchFamily="34" charset="0"/>
              <a:buChar char="•"/>
              <a:defRPr/>
            </a:pPr>
            <a:r>
              <a:rPr lang="en-US" sz="2000" dirty="0">
                <a:solidFill>
                  <a:srgbClr val="0D0F41"/>
                </a:solidFill>
              </a:rPr>
              <a:t>Classroom lesson plan example</a:t>
            </a:r>
          </a:p>
          <a:p>
            <a:pPr marL="342900" lvl="0" indent="-342900" defTabSz="1066800" fontAlgn="base">
              <a:spcBef>
                <a:spcPct val="0"/>
              </a:spcBef>
              <a:spcAft>
                <a:spcPts val="600"/>
              </a:spcAft>
              <a:buFont typeface="Arial" panose="020B0604020202020204" pitchFamily="34" charset="0"/>
              <a:buChar char="•"/>
              <a:defRPr/>
            </a:pPr>
            <a:r>
              <a:rPr lang="en-US" sz="2000" dirty="0">
                <a:solidFill>
                  <a:srgbClr val="0D0F41"/>
                </a:solidFill>
              </a:rPr>
              <a:t>System for classroom lesson plan delivery</a:t>
            </a:r>
          </a:p>
        </p:txBody>
      </p:sp>
    </p:spTree>
    <p:extLst>
      <p:ext uri="{BB962C8B-B14F-4D97-AF65-F5344CB8AC3E}">
        <p14:creationId xmlns:p14="http://schemas.microsoft.com/office/powerpoint/2010/main" val="156773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2"/>
        <p:cNvGrpSpPr/>
        <p:nvPr/>
      </p:nvGrpSpPr>
      <p:grpSpPr>
        <a:xfrm>
          <a:off x="0" y="0"/>
          <a:ext cx="0" cy="0"/>
          <a:chOff x="0" y="0"/>
          <a:chExt cx="0" cy="0"/>
        </a:xfrm>
      </p:grpSpPr>
      <p:grpSp>
        <p:nvGrpSpPr>
          <p:cNvPr id="12" name="Group 11">
            <a:extLst>
              <a:ext uri="{FF2B5EF4-FFF2-40B4-BE49-F238E27FC236}">
                <a16:creationId xmlns:a16="http://schemas.microsoft.com/office/drawing/2014/main" id="{6DBF3172-F27C-724E-A60B-C56D12DAAFAA}"/>
              </a:ext>
            </a:extLst>
          </p:cNvPr>
          <p:cNvGrpSpPr/>
          <p:nvPr/>
        </p:nvGrpSpPr>
        <p:grpSpPr>
          <a:xfrm>
            <a:off x="208474" y="851286"/>
            <a:ext cx="5670331" cy="5612524"/>
            <a:chOff x="921619" y="915429"/>
            <a:chExt cx="3268589" cy="3688266"/>
          </a:xfrm>
        </p:grpSpPr>
        <p:sp>
          <p:nvSpPr>
            <p:cNvPr id="13" name="Rectangle: Rounded Corners 120" descr="Badge 1">
              <a:extLst>
                <a:ext uri="{FF2B5EF4-FFF2-40B4-BE49-F238E27FC236}">
                  <a16:creationId xmlns:a16="http://schemas.microsoft.com/office/drawing/2014/main" id="{F087343F-F782-394E-81B0-08D9288E6CF7}"/>
                </a:ext>
              </a:extLst>
            </p:cNvPr>
            <p:cNvSpPr/>
            <p:nvPr/>
          </p:nvSpPr>
          <p:spPr>
            <a:xfrm>
              <a:off x="921619" y="915429"/>
              <a:ext cx="673041" cy="673041"/>
            </a:xfrm>
            <a:prstGeom prst="roundRect">
              <a:avLst>
                <a:gd name="adj" fmla="val 16670"/>
              </a:avLst>
            </a:prstGeom>
            <a:solidFill>
              <a:schemeClr val="bg1"/>
            </a:solidFill>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14" name="Freeform: Shape 121">
              <a:extLst>
                <a:ext uri="{FF2B5EF4-FFF2-40B4-BE49-F238E27FC236}">
                  <a16:creationId xmlns:a16="http://schemas.microsoft.com/office/drawing/2014/main" id="{99C7A454-3134-3448-8030-D2D14593BDDF}"/>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bg1"/>
            </a:solidFill>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19" y="1669235"/>
              <a:ext cx="673041" cy="673041"/>
            </a:xfrm>
            <a:prstGeom prst="roundRect">
              <a:avLst>
                <a:gd name="adj" fmla="val 16670"/>
              </a:avLst>
            </a:prstGeom>
            <a:solidFill>
              <a:schemeClr val="bg1"/>
            </a:solidFill>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bg1"/>
            </a:solidFill>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19" y="2423041"/>
              <a:ext cx="673041" cy="673041"/>
            </a:xfrm>
            <a:prstGeom prst="roundRect">
              <a:avLst>
                <a:gd name="adj" fmla="val 16670"/>
              </a:avLst>
            </a:prstGeom>
            <a:solidFill>
              <a:schemeClr val="bg1"/>
            </a:solidFill>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bg1"/>
            </a:solidFill>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19" y="3176847"/>
              <a:ext cx="673041" cy="673041"/>
            </a:xfrm>
            <a:prstGeom prst="roundRect">
              <a:avLst>
                <a:gd name="adj" fmla="val 16670"/>
              </a:avLst>
            </a:prstGeom>
            <a:solidFill>
              <a:schemeClr val="bg1"/>
            </a:solidFill>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bg1"/>
            </a:solidFill>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19" y="3930654"/>
              <a:ext cx="673041" cy="673041"/>
            </a:xfrm>
            <a:prstGeom prst="roundRect">
              <a:avLst>
                <a:gd name="adj" fmla="val 16670"/>
              </a:avLst>
            </a:prstGeom>
            <a:solidFill>
              <a:schemeClr val="bg1"/>
            </a:solidFill>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bg1"/>
            </a:solidFill>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6090609" y="788915"/>
            <a:ext cx="5892917" cy="5612524"/>
            <a:chOff x="4968982" y="1003563"/>
            <a:chExt cx="3744982"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003563"/>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strengthen demonstrations of expectations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757369"/>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discourage violations of expectations</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511175"/>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264981"/>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68982" y="4018788"/>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208474" y="22022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pic>
        <p:nvPicPr>
          <p:cNvPr id="36" name="Picture 35">
            <a:extLst>
              <a:ext uri="{FF2B5EF4-FFF2-40B4-BE49-F238E27FC236}">
                <a16:creationId xmlns:a16="http://schemas.microsoft.com/office/drawing/2014/main" id="{A62879D3-AF83-0A44-9947-DFF16A3D862F}"/>
              </a:ext>
            </a:extLst>
          </p:cNvPr>
          <p:cNvPicPr>
            <a:picLocks noChangeAspect="1"/>
          </p:cNvPicPr>
          <p:nvPr/>
        </p:nvPicPr>
        <p:blipFill>
          <a:blip r:embed="rId3"/>
          <a:stretch>
            <a:fillRect/>
          </a:stretch>
        </p:blipFill>
        <p:spPr>
          <a:xfrm>
            <a:off x="11276934" y="6069085"/>
            <a:ext cx="879446" cy="788915"/>
          </a:xfrm>
          <a:prstGeom prst="ellipse">
            <a:avLst/>
          </a:prstGeom>
          <a:ln w="19050">
            <a:solidFill>
              <a:schemeClr val="accent2">
                <a:lumMod val="50000"/>
              </a:schemeClr>
            </a:solidFill>
          </a:ln>
        </p:spPr>
      </p:pic>
    </p:spTree>
    <p:extLst>
      <p:ext uri="{BB962C8B-B14F-4D97-AF65-F5344CB8AC3E}">
        <p14:creationId xmlns:p14="http://schemas.microsoft.com/office/powerpoint/2010/main" val="704703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371599" y="433137"/>
          <a:ext cx="9377999" cy="6424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9091" name="Rectangle 2"/>
          <p:cNvSpPr>
            <a:spLocks noGrp="1" noChangeArrowheads="1"/>
          </p:cNvSpPr>
          <p:nvPr>
            <p:ph type="title"/>
          </p:nvPr>
        </p:nvSpPr>
        <p:spPr>
          <a:xfrm>
            <a:off x="340200" y="255289"/>
            <a:ext cx="3964171" cy="845600"/>
          </a:xfrm>
          <a:noFill/>
        </p:spPr>
        <p:txBody>
          <a:bodyPr/>
          <a:lstStyle/>
          <a:p>
            <a:pPr eaLnBrk="1" hangingPunct="1"/>
            <a:r>
              <a:rPr lang="en-US" sz="3200" b="1" dirty="0">
                <a:ea typeface="ＭＳ Ｐゴシック" pitchFamily="-108" charset="-128"/>
                <a:cs typeface="ＭＳ Ｐゴシック" pitchFamily="-108" charset="-128"/>
              </a:rPr>
              <a:t>Begin by defining your class-wide expectations</a:t>
            </a:r>
          </a:p>
        </p:txBody>
      </p:sp>
      <p:sp>
        <p:nvSpPr>
          <p:cNvPr id="2" name="Oval 1"/>
          <p:cNvSpPr/>
          <p:nvPr/>
        </p:nvSpPr>
        <p:spPr>
          <a:xfrm>
            <a:off x="5029200" y="433137"/>
            <a:ext cx="2430380" cy="1965779"/>
          </a:xfrm>
          <a:prstGeom prst="ellipse">
            <a:avLst/>
          </a:prstGeom>
          <a:solidFill>
            <a:schemeClr val="accent4">
              <a:lumMod val="20000"/>
              <a:lumOff val="80000"/>
              <a:alpha val="1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1AA56A8-77FC-7648-B8BB-EB728D47B8C9}"/>
              </a:ext>
            </a:extLst>
          </p:cNvPr>
          <p:cNvPicPr>
            <a:picLocks noChangeAspect="1"/>
          </p:cNvPicPr>
          <p:nvPr/>
        </p:nvPicPr>
        <p:blipFill rotWithShape="1">
          <a:blip r:embed="rId8"/>
          <a:srcRect l="15298" t="6738" r="15999" b="17357"/>
          <a:stretch/>
        </p:blipFill>
        <p:spPr>
          <a:xfrm>
            <a:off x="11146120" y="5824368"/>
            <a:ext cx="1045880" cy="1033632"/>
          </a:xfrm>
          <a:prstGeom prst="ellipse">
            <a:avLst/>
          </a:prstGeom>
          <a:ln w="19050">
            <a:solidFill>
              <a:schemeClr val="accent2">
                <a:lumMod val="50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86"/>
        <p:cNvGrpSpPr/>
        <p:nvPr/>
      </p:nvGrpSpPr>
      <p:grpSpPr>
        <a:xfrm>
          <a:off x="0" y="0"/>
          <a:ext cx="0" cy="0"/>
          <a:chOff x="0" y="0"/>
          <a:chExt cx="0" cy="0"/>
        </a:xfrm>
      </p:grpSpPr>
      <p:grpSp>
        <p:nvGrpSpPr>
          <p:cNvPr id="6" name="Group 5">
            <a:extLst>
              <a:ext uri="{FF2B5EF4-FFF2-40B4-BE49-F238E27FC236}">
                <a16:creationId xmlns:a16="http://schemas.microsoft.com/office/drawing/2014/main" id="{A66B756C-7D88-AE47-BDF2-12A8CEA31075}"/>
              </a:ext>
            </a:extLst>
          </p:cNvPr>
          <p:cNvGrpSpPr/>
          <p:nvPr/>
        </p:nvGrpSpPr>
        <p:grpSpPr>
          <a:xfrm>
            <a:off x="74572" y="191518"/>
            <a:ext cx="1864087" cy="1435577"/>
            <a:chOff x="3670483" y="0"/>
            <a:chExt cx="2096597" cy="1649759"/>
          </a:xfrm>
          <a:solidFill>
            <a:schemeClr val="bg1"/>
          </a:solidFill>
        </p:grpSpPr>
        <p:sp>
          <p:nvSpPr>
            <p:cNvPr id="7" name="Oval 6">
              <a:extLst>
                <a:ext uri="{FF2B5EF4-FFF2-40B4-BE49-F238E27FC236}">
                  <a16:creationId xmlns:a16="http://schemas.microsoft.com/office/drawing/2014/main" id="{D99E5097-9FB9-FA45-948D-9C9709B4BC8D}"/>
                </a:ext>
              </a:extLst>
            </p:cNvPr>
            <p:cNvSpPr/>
            <p:nvPr/>
          </p:nvSpPr>
          <p:spPr>
            <a:xfrm>
              <a:off x="3670483" y="0"/>
              <a:ext cx="2096597" cy="1649759"/>
            </a:xfrm>
            <a:prstGeom prst="ellipse">
              <a:avLst/>
            </a:prstGeom>
            <a:grpFill/>
            <a:ln w="38100" cmpd="sng">
              <a:solidFill>
                <a:schemeClr val="accent5"/>
              </a:solidFill>
            </a:ln>
          </p:spPr>
          <p:style>
            <a:lnRef idx="0">
              <a:scrgbClr r="0" g="0" b="0"/>
            </a:lnRef>
            <a:fillRef idx="3">
              <a:scrgbClr r="0" g="0" b="0"/>
            </a:fillRef>
            <a:effectRef idx="2">
              <a:schemeClr val="accent6">
                <a:hueOff val="0"/>
                <a:satOff val="0"/>
                <a:lumOff val="0"/>
                <a:alphaOff val="0"/>
              </a:schemeClr>
            </a:effectRef>
            <a:fontRef idx="minor">
              <a:schemeClr val="lt1"/>
            </a:fontRef>
          </p:style>
        </p:sp>
        <p:sp>
          <p:nvSpPr>
            <p:cNvPr id="8" name="Oval 4">
              <a:extLst>
                <a:ext uri="{FF2B5EF4-FFF2-40B4-BE49-F238E27FC236}">
                  <a16:creationId xmlns:a16="http://schemas.microsoft.com/office/drawing/2014/main" id="{7A8F1E60-265D-5445-BE1A-536DF9334380}"/>
                </a:ext>
              </a:extLst>
            </p:cNvPr>
            <p:cNvSpPr txBox="1"/>
            <p:nvPr/>
          </p:nvSpPr>
          <p:spPr>
            <a:xfrm>
              <a:off x="4016457" y="313789"/>
              <a:ext cx="1404647" cy="102217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1" i="0" u="none" strike="noStrike" kern="1200" cap="none" spc="0" normalizeH="0" baseline="0" noProof="0" dirty="0">
                  <a:ln>
                    <a:noFill/>
                  </a:ln>
                  <a:solidFill>
                    <a:srgbClr val="160E44"/>
                  </a:solidFill>
                  <a:effectLst/>
                  <a:uLnTx/>
                  <a:uFillTx/>
                  <a:latin typeface="Calibri" panose="020F0502020204030204"/>
                  <a:ea typeface="+mn-ea"/>
                  <a:cs typeface="+mn-cs"/>
                </a:rPr>
                <a:t>Define</a:t>
              </a:r>
            </a:p>
          </p:txBody>
        </p:sp>
      </p:grpSp>
      <p:sp>
        <p:nvSpPr>
          <p:cNvPr id="9" name="Title 2">
            <a:extLst>
              <a:ext uri="{FF2B5EF4-FFF2-40B4-BE49-F238E27FC236}">
                <a16:creationId xmlns:a16="http://schemas.microsoft.com/office/drawing/2014/main" id="{0637D3FF-8971-2A41-A889-BCC63868D394}"/>
              </a:ext>
            </a:extLst>
          </p:cNvPr>
          <p:cNvSpPr>
            <a:spLocks noGrp="1"/>
          </p:cNvSpPr>
          <p:nvPr>
            <p:ph type="title"/>
          </p:nvPr>
        </p:nvSpPr>
        <p:spPr>
          <a:xfrm>
            <a:off x="1920116" y="566266"/>
            <a:ext cx="9400156" cy="845600"/>
          </a:xfrm>
        </p:spPr>
        <p:txBody>
          <a:bodyPr/>
          <a:lstStyle/>
          <a:p>
            <a:pPr algn="l"/>
            <a:r>
              <a:rPr lang="en-US" sz="4200" dirty="0"/>
              <a:t>Behavioral Expectations </a:t>
            </a:r>
            <a:r>
              <a:rPr lang="en-US" sz="4200" i="1" dirty="0"/>
              <a:t>within settings</a:t>
            </a:r>
            <a:endParaRPr lang="en-US" sz="4200" dirty="0"/>
          </a:p>
        </p:txBody>
      </p:sp>
      <p:sp>
        <p:nvSpPr>
          <p:cNvPr id="3" name="TextBox 2">
            <a:extLst>
              <a:ext uri="{FF2B5EF4-FFF2-40B4-BE49-F238E27FC236}">
                <a16:creationId xmlns:a16="http://schemas.microsoft.com/office/drawing/2014/main" id="{F7738D16-A1F5-3944-AFE2-8FAAFA6A166E}"/>
              </a:ext>
            </a:extLst>
          </p:cNvPr>
          <p:cNvSpPr txBox="1"/>
          <p:nvPr/>
        </p:nvSpPr>
        <p:spPr>
          <a:xfrm>
            <a:off x="1058765" y="1637629"/>
            <a:ext cx="6580189" cy="5232202"/>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Start with your operational definition of the school-wide </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expectations </a:t>
            </a: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or norms </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1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Consider</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 environmental design </a:t>
            </a: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(i.e., physical features of the setting)</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1400" b="1"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Consider</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 routines </a:t>
            </a: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needed to navigate the environment</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1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Identify </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examples </a:t>
            </a: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of how to:</a:t>
            </a:r>
          </a:p>
          <a:p>
            <a:pPr marL="971550" lvl="1" indent="-514350">
              <a:buFont typeface="+mj-lt"/>
              <a:buAutoNum type="alphaLcParen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navigate the environment </a:t>
            </a:r>
          </a:p>
          <a:p>
            <a:pPr marL="971550" lvl="1" indent="-514350">
              <a:buFont typeface="+mj-lt"/>
              <a:buAutoNum type="alphaLcParen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engage in the routines in a way that is consistent with school-wide expectations/norms</a:t>
            </a: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ＭＳ Ｐゴシック" pitchFamily="-108" charset="-128"/>
            </a:endParaRPr>
          </a:p>
        </p:txBody>
      </p:sp>
      <p:sp>
        <p:nvSpPr>
          <p:cNvPr id="2" name="Left Arrow 1">
            <a:extLst>
              <a:ext uri="{FF2B5EF4-FFF2-40B4-BE49-F238E27FC236}">
                <a16:creationId xmlns:a16="http://schemas.microsoft.com/office/drawing/2014/main" id="{1A3C3703-3290-3647-84B0-2B7B49DD4DAD}"/>
              </a:ext>
            </a:extLst>
          </p:cNvPr>
          <p:cNvSpPr/>
          <p:nvPr/>
        </p:nvSpPr>
        <p:spPr>
          <a:xfrm>
            <a:off x="7514704" y="1487455"/>
            <a:ext cx="4677295" cy="1659471"/>
          </a:xfrm>
          <a:prstGeom prst="leftArrow">
            <a:avLst>
              <a:gd name="adj1" fmla="val 62917"/>
              <a:gd name="adj2" fmla="val 70299"/>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General description </a:t>
            </a: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of what each expectation looks like &amp; sounds like.</a:t>
            </a:r>
          </a:p>
        </p:txBody>
      </p:sp>
      <p:sp>
        <p:nvSpPr>
          <p:cNvPr id="12" name="Left Arrow 11">
            <a:extLst>
              <a:ext uri="{FF2B5EF4-FFF2-40B4-BE49-F238E27FC236}">
                <a16:creationId xmlns:a16="http://schemas.microsoft.com/office/drawing/2014/main" id="{0B3EA199-5561-324E-BF86-65F17BE2BB0E}"/>
              </a:ext>
            </a:extLst>
          </p:cNvPr>
          <p:cNvSpPr/>
          <p:nvPr/>
        </p:nvSpPr>
        <p:spPr>
          <a:xfrm>
            <a:off x="7514704" y="2551650"/>
            <a:ext cx="4677295" cy="1659471"/>
          </a:xfrm>
          <a:prstGeom prst="leftArrow">
            <a:avLst>
              <a:gd name="adj1" fmla="val 62917"/>
              <a:gd name="adj2" fmla="val 70299"/>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Consider effective </a:t>
            </a: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environmental design </a:t>
            </a: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to promote desired behavior</a:t>
            </a:r>
          </a:p>
        </p:txBody>
      </p:sp>
      <p:sp>
        <p:nvSpPr>
          <p:cNvPr id="13" name="Left Arrow 12">
            <a:extLst>
              <a:ext uri="{FF2B5EF4-FFF2-40B4-BE49-F238E27FC236}">
                <a16:creationId xmlns:a16="http://schemas.microsoft.com/office/drawing/2014/main" id="{12CA32E4-ADBB-674D-8A47-7C7692AAD57E}"/>
              </a:ext>
            </a:extLst>
          </p:cNvPr>
          <p:cNvSpPr/>
          <p:nvPr/>
        </p:nvSpPr>
        <p:spPr>
          <a:xfrm>
            <a:off x="7514705" y="3615845"/>
            <a:ext cx="4677295" cy="1659471"/>
          </a:xfrm>
          <a:prstGeom prst="leftArrow">
            <a:avLst>
              <a:gd name="adj1" fmla="val 62917"/>
              <a:gd name="adj2" fmla="val 70299"/>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What </a:t>
            </a: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steps</a:t>
            </a: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 do students need to take to navigate the environment successfully?</a:t>
            </a:r>
          </a:p>
        </p:txBody>
      </p:sp>
      <p:sp>
        <p:nvSpPr>
          <p:cNvPr id="14" name="Left Arrow 13">
            <a:extLst>
              <a:ext uri="{FF2B5EF4-FFF2-40B4-BE49-F238E27FC236}">
                <a16:creationId xmlns:a16="http://schemas.microsoft.com/office/drawing/2014/main" id="{C525BBBC-5A48-5748-8F71-DF6C15DD900E}"/>
              </a:ext>
            </a:extLst>
          </p:cNvPr>
          <p:cNvSpPr/>
          <p:nvPr/>
        </p:nvSpPr>
        <p:spPr>
          <a:xfrm>
            <a:off x="7514705" y="4663938"/>
            <a:ext cx="4677295" cy="1659471"/>
          </a:xfrm>
          <a:prstGeom prst="leftArrow">
            <a:avLst>
              <a:gd name="adj1" fmla="val 62917"/>
              <a:gd name="adj2" fmla="val 70299"/>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What are a few </a:t>
            </a: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examples</a:t>
            </a: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 that sample the range of expected behaviors (social skills)?</a:t>
            </a:r>
          </a:p>
        </p:txBody>
      </p:sp>
      <p:pic>
        <p:nvPicPr>
          <p:cNvPr id="5" name="Graphic 4" descr="Checklist">
            <a:extLst>
              <a:ext uri="{FF2B5EF4-FFF2-40B4-BE49-F238E27FC236}">
                <a16:creationId xmlns:a16="http://schemas.microsoft.com/office/drawing/2014/main" id="{08F0F277-204F-124C-A992-098C3C49DE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633" y="3644928"/>
            <a:ext cx="914400" cy="914400"/>
          </a:xfrm>
          <a:prstGeom prst="rect">
            <a:avLst/>
          </a:prstGeom>
        </p:spPr>
      </p:pic>
      <p:pic>
        <p:nvPicPr>
          <p:cNvPr id="16" name="Graphic 15" descr="Hospital">
            <a:extLst>
              <a:ext uri="{FF2B5EF4-FFF2-40B4-BE49-F238E27FC236}">
                <a16:creationId xmlns:a16="http://schemas.microsoft.com/office/drawing/2014/main" id="{507A9567-1972-D846-BAE8-7460DC2F54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207" y="2539652"/>
            <a:ext cx="914400" cy="914400"/>
          </a:xfrm>
          <a:prstGeom prst="rect">
            <a:avLst/>
          </a:prstGeom>
        </p:spPr>
      </p:pic>
      <p:pic>
        <p:nvPicPr>
          <p:cNvPr id="18" name="Graphic 17" descr="Bus">
            <a:extLst>
              <a:ext uri="{FF2B5EF4-FFF2-40B4-BE49-F238E27FC236}">
                <a16:creationId xmlns:a16="http://schemas.microsoft.com/office/drawing/2014/main" id="{840A76B1-A138-1A47-8088-9BFAE9971D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223" y="2948751"/>
            <a:ext cx="725118" cy="725118"/>
          </a:xfrm>
          <a:prstGeom prst="rect">
            <a:avLst/>
          </a:prstGeom>
        </p:spPr>
      </p:pic>
      <p:sp>
        <p:nvSpPr>
          <p:cNvPr id="21" name="Rectangle 20">
            <a:extLst>
              <a:ext uri="{FF2B5EF4-FFF2-40B4-BE49-F238E27FC236}">
                <a16:creationId xmlns:a16="http://schemas.microsoft.com/office/drawing/2014/main" id="{AE369A4B-9EF0-1944-8685-0F4C71D060C8}"/>
              </a:ext>
            </a:extLst>
          </p:cNvPr>
          <p:cNvSpPr/>
          <p:nvPr/>
        </p:nvSpPr>
        <p:spPr>
          <a:xfrm>
            <a:off x="515526" y="1938781"/>
            <a:ext cx="156198" cy="459972"/>
          </a:xfrm>
          <a:prstGeom prst="rect">
            <a:avLst/>
          </a:prstGeom>
          <a:solidFill>
            <a:srgbClr val="FFD5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 name="Graphic 19" descr="Table">
            <a:extLst>
              <a:ext uri="{FF2B5EF4-FFF2-40B4-BE49-F238E27FC236}">
                <a16:creationId xmlns:a16="http://schemas.microsoft.com/office/drawing/2014/main" id="{C694E0E4-420E-E846-8EB3-5DE905C3821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4365" y="1693032"/>
            <a:ext cx="914400" cy="914400"/>
          </a:xfrm>
          <a:prstGeom prst="rect">
            <a:avLst/>
          </a:prstGeom>
        </p:spPr>
      </p:pic>
      <p:sp>
        <p:nvSpPr>
          <p:cNvPr id="22" name="Rectangle 21">
            <a:extLst>
              <a:ext uri="{FF2B5EF4-FFF2-40B4-BE49-F238E27FC236}">
                <a16:creationId xmlns:a16="http://schemas.microsoft.com/office/drawing/2014/main" id="{70D7B5A3-FFB1-5148-BFE3-A59052D5FA44}"/>
              </a:ext>
            </a:extLst>
          </p:cNvPr>
          <p:cNvSpPr/>
          <p:nvPr/>
        </p:nvSpPr>
        <p:spPr>
          <a:xfrm>
            <a:off x="382178" y="5111750"/>
            <a:ext cx="438774" cy="381923"/>
          </a:xfrm>
          <a:prstGeom prst="rect">
            <a:avLst/>
          </a:prstGeom>
          <a:solidFill>
            <a:srgbClr val="FFD5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Graphic 22" descr="Table">
            <a:extLst>
              <a:ext uri="{FF2B5EF4-FFF2-40B4-BE49-F238E27FC236}">
                <a16:creationId xmlns:a16="http://schemas.microsoft.com/office/drawing/2014/main" id="{0F46D51D-3EA0-F442-98DA-623F0A0663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572" y="4856671"/>
            <a:ext cx="914400" cy="914400"/>
          </a:xfrm>
          <a:prstGeom prst="rect">
            <a:avLst/>
          </a:prstGeom>
        </p:spPr>
      </p:pic>
      <p:pic>
        <p:nvPicPr>
          <p:cNvPr id="19" name="Picture 18">
            <a:extLst>
              <a:ext uri="{FF2B5EF4-FFF2-40B4-BE49-F238E27FC236}">
                <a16:creationId xmlns:a16="http://schemas.microsoft.com/office/drawing/2014/main" id="{F761EE0E-70B8-CE4C-92D7-775E2017CD15}"/>
              </a:ext>
            </a:extLst>
          </p:cNvPr>
          <p:cNvPicPr>
            <a:picLocks noChangeAspect="1"/>
          </p:cNvPicPr>
          <p:nvPr/>
        </p:nvPicPr>
        <p:blipFill>
          <a:blip r:embed="rId11"/>
          <a:stretch>
            <a:fillRect/>
          </a:stretch>
        </p:blipFill>
        <p:spPr>
          <a:xfrm>
            <a:off x="11320272" y="6107962"/>
            <a:ext cx="836108" cy="750038"/>
          </a:xfrm>
          <a:prstGeom prst="ellipse">
            <a:avLst/>
          </a:prstGeom>
          <a:ln w="19050">
            <a:solidFill>
              <a:schemeClr val="accent2">
                <a:lumMod val="50000"/>
              </a:schemeClr>
            </a:solidFill>
          </a:ln>
        </p:spPr>
      </p:pic>
    </p:spTree>
    <p:extLst>
      <p:ext uri="{BB962C8B-B14F-4D97-AF65-F5344CB8AC3E}">
        <p14:creationId xmlns:p14="http://schemas.microsoft.com/office/powerpoint/2010/main" val="272669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par>
                                <p:cTn id="13" presetID="22" presetClass="exit" presetSubtype="2" fill="hold" grpId="1" nodeType="withEffect">
                                  <p:stCondLst>
                                    <p:cond delay="0"/>
                                  </p:stCondLst>
                                  <p:childTnLst>
                                    <p:animEffect transition="out" filter="wipe(right)">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par>
                                <p:cTn id="21" presetID="22" presetClass="exit" presetSubtype="2" fill="hold" grpId="1" nodeType="withEffect">
                                  <p:stCondLst>
                                    <p:cond delay="0"/>
                                  </p:stCondLst>
                                  <p:childTnLst>
                                    <p:animEffect transition="out" filter="wipe(right)">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par>
                                <p:cTn id="29" presetID="22" presetClass="exit" presetSubtype="2" fill="hold" grpId="1" nodeType="withEffect">
                                  <p:stCondLst>
                                    <p:cond delay="0"/>
                                  </p:stCondLst>
                                  <p:childTnLst>
                                    <p:animEffect transition="out" filter="wipe(right)">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2" grpId="0" animBg="1"/>
      <p:bldP spid="12" grpId="1" animBg="1"/>
      <p:bldP spid="13" grpId="0" animBg="1"/>
      <p:bldP spid="13" grpId="1"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78088" y="1825536"/>
            <a:ext cx="8751600" cy="1755600"/>
          </a:xfrm>
          <a:prstGeom prst="rect">
            <a:avLst/>
          </a:prstGeom>
        </p:spPr>
        <p:txBody>
          <a:bodyPr spcFirstLastPara="1" wrap="square" lIns="121900" tIns="121900" rIns="121900" bIns="121900" anchor="ctr" anchorCtr="0">
            <a:noAutofit/>
          </a:bodyPr>
          <a:lstStyle/>
          <a:p>
            <a:pPr lvl="0" algn="ctr"/>
            <a:r>
              <a:rPr lang="en-US" sz="3600" dirty="0">
                <a:solidFill>
                  <a:schemeClr val="accent6">
                    <a:lumMod val="50000"/>
                  </a:schemeClr>
                </a:solidFill>
              </a:rPr>
              <a:t>NEPBIS</a:t>
            </a:r>
            <a:r>
              <a:rPr lang="en-US" sz="3600" dirty="0"/>
              <a:t> </a:t>
            </a:r>
            <a:br>
              <a:rPr lang="en-US" sz="3600" dirty="0"/>
            </a:br>
            <a:r>
              <a:rPr lang="en-US" sz="3600" dirty="0">
                <a:solidFill>
                  <a:schemeClr val="accent6">
                    <a:lumMod val="50000"/>
                  </a:schemeClr>
                </a:solidFill>
              </a:rPr>
              <a:t>School-Wide </a:t>
            </a:r>
            <a:br>
              <a:rPr lang="en-US" sz="3600" dirty="0">
                <a:solidFill>
                  <a:schemeClr val="accent6">
                    <a:lumMod val="50000"/>
                  </a:schemeClr>
                </a:solidFill>
              </a:rPr>
            </a:br>
            <a:r>
              <a:rPr lang="en-US" sz="3600" dirty="0">
                <a:solidFill>
                  <a:schemeClr val="accent6">
                    <a:lumMod val="50000"/>
                  </a:schemeClr>
                </a:solidFill>
              </a:rPr>
              <a:t>Team Training </a:t>
            </a:r>
            <a:endParaRPr lang="en-US" sz="3600" dirty="0">
              <a:solidFill>
                <a:schemeClr val="accent4"/>
              </a:solidFill>
            </a:endParaRPr>
          </a:p>
        </p:txBody>
      </p:sp>
      <p:sp>
        <p:nvSpPr>
          <p:cNvPr id="10" name="TextBox 9">
            <a:extLst>
              <a:ext uri="{FF2B5EF4-FFF2-40B4-BE49-F238E27FC236}">
                <a16:creationId xmlns:a16="http://schemas.microsoft.com/office/drawing/2014/main" id="{A11D9CCF-DD03-5D45-9142-499B2BD6476E}"/>
              </a:ext>
            </a:extLst>
          </p:cNvPr>
          <p:cNvSpPr txBox="1"/>
          <p:nvPr/>
        </p:nvSpPr>
        <p:spPr>
          <a:xfrm>
            <a:off x="5701388" y="3609037"/>
            <a:ext cx="1905000"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t>Year 1</a:t>
            </a:r>
            <a:b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br>
            <a: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t>Day 3</a:t>
            </a:r>
          </a:p>
        </p:txBody>
      </p:sp>
      <p:sp>
        <p:nvSpPr>
          <p:cNvPr id="11" name="Google Shape;479;p38">
            <a:extLst>
              <a:ext uri="{FF2B5EF4-FFF2-40B4-BE49-F238E27FC236}">
                <a16:creationId xmlns:a16="http://schemas.microsoft.com/office/drawing/2014/main" id="{A464425E-F4B4-3841-B8DE-EFAD9D155798}"/>
              </a:ext>
            </a:extLst>
          </p:cNvPr>
          <p:cNvSpPr/>
          <p:nvPr/>
        </p:nvSpPr>
        <p:spPr>
          <a:xfrm>
            <a:off x="5701388" y="86397"/>
            <a:ext cx="1748995" cy="1711238"/>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pic>
        <p:nvPicPr>
          <p:cNvPr id="6" name="Picture 5">
            <a:extLst>
              <a:ext uri="{FF2B5EF4-FFF2-40B4-BE49-F238E27FC236}">
                <a16:creationId xmlns:a16="http://schemas.microsoft.com/office/drawing/2014/main" id="{FA6CFFD5-8E74-41F7-97A5-25CBBD944565}"/>
              </a:ext>
            </a:extLst>
          </p:cNvPr>
          <p:cNvPicPr>
            <a:picLocks noChangeAspect="1"/>
          </p:cNvPicPr>
          <p:nvPr/>
        </p:nvPicPr>
        <p:blipFill>
          <a:blip r:embed="rId3"/>
          <a:stretch>
            <a:fillRect/>
          </a:stretch>
        </p:blipFill>
        <p:spPr>
          <a:xfrm>
            <a:off x="5860593" y="261106"/>
            <a:ext cx="1430584" cy="1473425"/>
          </a:xfrm>
          <a:prstGeom prst="rect">
            <a:avLst/>
          </a:prstGeom>
        </p:spPr>
      </p:pic>
      <p:sp>
        <p:nvSpPr>
          <p:cNvPr id="4" name="Google Shape;290;p29">
            <a:extLst>
              <a:ext uri="{FF2B5EF4-FFF2-40B4-BE49-F238E27FC236}">
                <a16:creationId xmlns:a16="http://schemas.microsoft.com/office/drawing/2014/main" id="{FD0834D2-FAF8-EF88-74A2-C06FCEACE18E}"/>
              </a:ext>
            </a:extLst>
          </p:cNvPr>
          <p:cNvSpPr txBox="1">
            <a:spLocks noGrp="1"/>
          </p:cNvSpPr>
          <p:nvPr>
            <p:ph type="subTitle" idx="1"/>
          </p:nvPr>
        </p:nvSpPr>
        <p:spPr>
          <a:xfrm>
            <a:off x="3584836" y="4503488"/>
            <a:ext cx="6524365" cy="1056800"/>
          </a:xfrm>
          <a:prstGeom prst="rect">
            <a:avLst/>
          </a:prstGeom>
        </p:spPr>
        <p:txBody>
          <a:bodyPr spcFirstLastPara="1" wrap="square" lIns="121900" tIns="121900" rIns="121900" bIns="121900" anchor="t" anchorCtr="0">
            <a:noAutofit/>
          </a:bodyPr>
          <a:lstStyle/>
          <a:p>
            <a:pPr marL="0" indent="0"/>
            <a:r>
              <a:rPr lang="en" sz="2800" dirty="0">
                <a:solidFill>
                  <a:schemeClr val="accent6">
                    <a:lumMod val="50000"/>
                  </a:schemeClr>
                </a:solidFill>
                <a:latin typeface="Calibri" panose="020F0502020204030204" pitchFamily="34" charset="0"/>
                <a:cs typeface="Calibri" panose="020F0502020204030204" pitchFamily="34" charset="0"/>
              </a:rPr>
              <a:t>INSERT TRAINER NAMES HERE</a:t>
            </a:r>
          </a:p>
          <a:p>
            <a:pPr marL="0" indent="0"/>
            <a:endParaRPr lang="en" sz="1400" dirty="0">
              <a:solidFill>
                <a:schemeClr val="accent6">
                  <a:lumMod val="50000"/>
                </a:schemeClr>
              </a:solidFill>
              <a:latin typeface="Calibri" panose="020F0502020204030204" pitchFamily="34" charset="0"/>
              <a:cs typeface="Calibri" panose="020F0502020204030204" pitchFamily="34" charset="0"/>
            </a:endParaRP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with support from </a:t>
            </a: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Karen Robbie, Jen Freeman, </a:t>
            </a: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Brandi Simonsen, Katie Meyer, </a:t>
            </a: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Adam Feinberg &amp; Susannah Everett</a:t>
            </a:r>
            <a:endParaRPr sz="2000" i="1" dirty="0">
              <a:solidFill>
                <a:schemeClr val="accent6">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pSp>
        <p:nvGrpSpPr>
          <p:cNvPr id="6" name="Group 5">
            <a:extLst>
              <a:ext uri="{FF2B5EF4-FFF2-40B4-BE49-F238E27FC236}">
                <a16:creationId xmlns:a16="http://schemas.microsoft.com/office/drawing/2014/main" id="{A66B756C-7D88-AE47-BDF2-12A8CEA31075}"/>
              </a:ext>
            </a:extLst>
          </p:cNvPr>
          <p:cNvGrpSpPr/>
          <p:nvPr/>
        </p:nvGrpSpPr>
        <p:grpSpPr>
          <a:xfrm>
            <a:off x="74572" y="191518"/>
            <a:ext cx="1864087" cy="1435577"/>
            <a:chOff x="3670483" y="0"/>
            <a:chExt cx="2096597" cy="1649759"/>
          </a:xfrm>
          <a:solidFill>
            <a:schemeClr val="bg1"/>
          </a:solidFill>
        </p:grpSpPr>
        <p:sp>
          <p:nvSpPr>
            <p:cNvPr id="7" name="Oval 6">
              <a:extLst>
                <a:ext uri="{FF2B5EF4-FFF2-40B4-BE49-F238E27FC236}">
                  <a16:creationId xmlns:a16="http://schemas.microsoft.com/office/drawing/2014/main" id="{D99E5097-9FB9-FA45-948D-9C9709B4BC8D}"/>
                </a:ext>
              </a:extLst>
            </p:cNvPr>
            <p:cNvSpPr/>
            <p:nvPr/>
          </p:nvSpPr>
          <p:spPr>
            <a:xfrm>
              <a:off x="3670483" y="0"/>
              <a:ext cx="2096597" cy="1649759"/>
            </a:xfrm>
            <a:prstGeom prst="ellipse">
              <a:avLst/>
            </a:prstGeom>
            <a:grpFill/>
            <a:ln w="38100" cmpd="sng">
              <a:solidFill>
                <a:schemeClr val="accent5"/>
              </a:solidFill>
            </a:ln>
          </p:spPr>
          <p:style>
            <a:lnRef idx="0">
              <a:scrgbClr r="0" g="0" b="0"/>
            </a:lnRef>
            <a:fillRef idx="3">
              <a:scrgbClr r="0" g="0" b="0"/>
            </a:fillRef>
            <a:effectRef idx="2">
              <a:schemeClr val="accent6">
                <a:hueOff val="0"/>
                <a:satOff val="0"/>
                <a:lumOff val="0"/>
                <a:alphaOff val="0"/>
              </a:schemeClr>
            </a:effectRef>
            <a:fontRef idx="minor">
              <a:schemeClr val="lt1"/>
            </a:fontRef>
          </p:style>
        </p:sp>
        <p:sp>
          <p:nvSpPr>
            <p:cNvPr id="8" name="Oval 4">
              <a:extLst>
                <a:ext uri="{FF2B5EF4-FFF2-40B4-BE49-F238E27FC236}">
                  <a16:creationId xmlns:a16="http://schemas.microsoft.com/office/drawing/2014/main" id="{7A8F1E60-265D-5445-BE1A-536DF9334380}"/>
                </a:ext>
              </a:extLst>
            </p:cNvPr>
            <p:cNvSpPr txBox="1"/>
            <p:nvPr/>
          </p:nvSpPr>
          <p:spPr>
            <a:xfrm>
              <a:off x="4016457" y="313789"/>
              <a:ext cx="1404647" cy="102217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accent3"/>
                  </a:solidFill>
                  <a:latin typeface="+mn-lt"/>
                </a:rPr>
                <a:t>Define</a:t>
              </a:r>
            </a:p>
          </p:txBody>
        </p:sp>
      </p:grpSp>
      <p:sp>
        <p:nvSpPr>
          <p:cNvPr id="9" name="Title 2">
            <a:extLst>
              <a:ext uri="{FF2B5EF4-FFF2-40B4-BE49-F238E27FC236}">
                <a16:creationId xmlns:a16="http://schemas.microsoft.com/office/drawing/2014/main" id="{0637D3FF-8971-2A41-A889-BCC63868D394}"/>
              </a:ext>
            </a:extLst>
          </p:cNvPr>
          <p:cNvSpPr>
            <a:spLocks noGrp="1"/>
          </p:cNvSpPr>
          <p:nvPr>
            <p:ph type="title"/>
          </p:nvPr>
        </p:nvSpPr>
        <p:spPr>
          <a:xfrm>
            <a:off x="1938657" y="310266"/>
            <a:ext cx="7105874" cy="634200"/>
          </a:xfrm>
        </p:spPr>
        <p:txBody>
          <a:bodyPr/>
          <a:lstStyle/>
          <a:p>
            <a:r>
              <a:rPr lang="en-US" sz="4400" dirty="0"/>
              <a:t>Behavioral Expectations</a:t>
            </a:r>
          </a:p>
        </p:txBody>
      </p:sp>
      <p:sp>
        <p:nvSpPr>
          <p:cNvPr id="3" name="TextBox 2">
            <a:extLst>
              <a:ext uri="{FF2B5EF4-FFF2-40B4-BE49-F238E27FC236}">
                <a16:creationId xmlns:a16="http://schemas.microsoft.com/office/drawing/2014/main" id="{F7738D16-A1F5-3944-AFE2-8FAAFA6A166E}"/>
              </a:ext>
            </a:extLst>
          </p:cNvPr>
          <p:cNvSpPr txBox="1"/>
          <p:nvPr/>
        </p:nvSpPr>
        <p:spPr>
          <a:xfrm>
            <a:off x="263020" y="1720840"/>
            <a:ext cx="2877745" cy="3631763"/>
          </a:xfrm>
          <a:prstGeom prst="rect">
            <a:avLst/>
          </a:prstGeom>
          <a:noFill/>
        </p:spPr>
        <p:txBody>
          <a:bodyPr wrap="square" rtlCol="0">
            <a:spAutoFit/>
          </a:bodyPr>
          <a:lstStyle/>
          <a:p>
            <a:r>
              <a:rPr lang="en-US" sz="2400" b="1" dirty="0">
                <a:solidFill>
                  <a:schemeClr val="accent6">
                    <a:lumMod val="50000"/>
                  </a:schemeClr>
                </a:solidFill>
                <a:ea typeface="ＭＳ Ｐゴシック"/>
                <a:cs typeface="ＭＳ Ｐゴシック" pitchFamily="-108" charset="-128"/>
              </a:rPr>
              <a:t>Operationally define</a:t>
            </a:r>
            <a:r>
              <a:rPr lang="en-US" sz="2400" dirty="0">
                <a:solidFill>
                  <a:schemeClr val="accent6">
                    <a:lumMod val="50000"/>
                  </a:schemeClr>
                </a:solidFill>
                <a:ea typeface="ＭＳ Ｐゴシック"/>
                <a:cs typeface="ＭＳ Ｐゴシック" pitchFamily="-108" charset="-128"/>
              </a:rPr>
              <a:t> what expectations look like across all the routines and settings in your classroom.</a:t>
            </a:r>
          </a:p>
          <a:p>
            <a:endParaRPr lang="en-US" sz="1400" dirty="0">
              <a:solidFill>
                <a:schemeClr val="accent6">
                  <a:lumMod val="50000"/>
                </a:schemeClr>
              </a:solidFill>
              <a:ea typeface="ＭＳ Ｐゴシック" pitchFamily="-108" charset="-128"/>
              <a:cs typeface="ＭＳ Ｐゴシック" pitchFamily="-108" charset="-128"/>
            </a:endParaRPr>
          </a:p>
          <a:p>
            <a:r>
              <a:rPr lang="en-US" sz="2400" dirty="0">
                <a:solidFill>
                  <a:schemeClr val="accent6">
                    <a:lumMod val="50000"/>
                  </a:schemeClr>
                </a:solidFill>
                <a:ea typeface="ＭＳ Ｐゴシック" pitchFamily="-108" charset="-128"/>
                <a:cs typeface="ＭＳ Ｐゴシック" pitchFamily="-108" charset="-128"/>
              </a:rPr>
              <a:t>One way to do this is in a </a:t>
            </a:r>
            <a:r>
              <a:rPr lang="en-US" sz="2400" b="1" dirty="0">
                <a:solidFill>
                  <a:schemeClr val="accent6">
                    <a:lumMod val="50000"/>
                  </a:schemeClr>
                </a:solidFill>
                <a:ea typeface="ＭＳ Ｐゴシック" pitchFamily="-108" charset="-128"/>
                <a:cs typeface="ＭＳ Ｐゴシック" pitchFamily="-108" charset="-128"/>
              </a:rPr>
              <a:t>matrix</a:t>
            </a:r>
            <a:r>
              <a:rPr lang="en-US" sz="2400" dirty="0">
                <a:solidFill>
                  <a:schemeClr val="accent6">
                    <a:lumMod val="50000"/>
                  </a:schemeClr>
                </a:solidFill>
                <a:ea typeface="ＭＳ Ｐゴシック" pitchFamily="-108" charset="-128"/>
                <a:cs typeface="ＭＳ Ｐゴシック" pitchFamily="-108" charset="-128"/>
              </a:rPr>
              <a:t> format.</a:t>
            </a:r>
          </a:p>
          <a:p>
            <a:endParaRPr lang="en-US" sz="2400" dirty="0">
              <a:solidFill>
                <a:schemeClr val="accent6">
                  <a:lumMod val="50000"/>
                </a:schemeClr>
              </a:solidFill>
            </a:endParaRPr>
          </a:p>
        </p:txBody>
      </p:sp>
      <p:graphicFrame>
        <p:nvGraphicFramePr>
          <p:cNvPr id="2" name="Table 4">
            <a:extLst>
              <a:ext uri="{FF2B5EF4-FFF2-40B4-BE49-F238E27FC236}">
                <a16:creationId xmlns:a16="http://schemas.microsoft.com/office/drawing/2014/main" id="{87B172E8-921D-CD42-A990-34318DFFD155}"/>
              </a:ext>
            </a:extLst>
          </p:cNvPr>
          <p:cNvGraphicFramePr>
            <a:graphicFrameLocks noGrp="1"/>
          </p:cNvGraphicFramePr>
          <p:nvPr>
            <p:extLst>
              <p:ext uri="{D42A27DB-BD31-4B8C-83A1-F6EECF244321}">
                <p14:modId xmlns:p14="http://schemas.microsoft.com/office/powerpoint/2010/main" val="2338080915"/>
              </p:ext>
            </p:extLst>
          </p:nvPr>
        </p:nvGraphicFramePr>
        <p:xfrm>
          <a:off x="3013185" y="1488054"/>
          <a:ext cx="9104243" cy="5059680"/>
        </p:xfrm>
        <a:graphic>
          <a:graphicData uri="http://schemas.openxmlformats.org/drawingml/2006/table">
            <a:tbl>
              <a:tblPr firstRow="1" bandRow="1">
                <a:tableStyleId>{5C22544A-7EE6-4342-B048-85BDC9FD1C3A}</a:tableStyleId>
              </a:tblPr>
              <a:tblGrid>
                <a:gridCol w="1338469">
                  <a:extLst>
                    <a:ext uri="{9D8B030D-6E8A-4147-A177-3AD203B41FA5}">
                      <a16:colId xmlns:a16="http://schemas.microsoft.com/office/drawing/2014/main" val="1104521909"/>
                    </a:ext>
                  </a:extLst>
                </a:gridCol>
                <a:gridCol w="1749287">
                  <a:extLst>
                    <a:ext uri="{9D8B030D-6E8A-4147-A177-3AD203B41FA5}">
                      <a16:colId xmlns:a16="http://schemas.microsoft.com/office/drawing/2014/main" val="1875390765"/>
                    </a:ext>
                  </a:extLst>
                </a:gridCol>
                <a:gridCol w="1643270">
                  <a:extLst>
                    <a:ext uri="{9D8B030D-6E8A-4147-A177-3AD203B41FA5}">
                      <a16:colId xmlns:a16="http://schemas.microsoft.com/office/drawing/2014/main" val="1775678081"/>
                    </a:ext>
                  </a:extLst>
                </a:gridCol>
                <a:gridCol w="1524000">
                  <a:extLst>
                    <a:ext uri="{9D8B030D-6E8A-4147-A177-3AD203B41FA5}">
                      <a16:colId xmlns:a16="http://schemas.microsoft.com/office/drawing/2014/main" val="3693779560"/>
                    </a:ext>
                  </a:extLst>
                </a:gridCol>
                <a:gridCol w="1550504">
                  <a:extLst>
                    <a:ext uri="{9D8B030D-6E8A-4147-A177-3AD203B41FA5}">
                      <a16:colId xmlns:a16="http://schemas.microsoft.com/office/drawing/2014/main" val="1142413382"/>
                    </a:ext>
                  </a:extLst>
                </a:gridCol>
                <a:gridCol w="1298713">
                  <a:extLst>
                    <a:ext uri="{9D8B030D-6E8A-4147-A177-3AD203B41FA5}">
                      <a16:colId xmlns:a16="http://schemas.microsoft.com/office/drawing/2014/main" val="2809093096"/>
                    </a:ext>
                  </a:extLst>
                </a:gridCol>
              </a:tblGrid>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solidFill>
                            <a:srgbClr val="0070C0"/>
                          </a:solidFill>
                        </a:rPr>
                        <a:t>Entering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solidFill>
                            <a:srgbClr val="0070C0"/>
                          </a:solidFill>
                        </a:rPr>
                        <a:t>Lecture/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solidFill>
                            <a:srgbClr val="0070C0"/>
                          </a:solidFill>
                        </a:rPr>
                        <a:t>Work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solidFill>
                            <a:srgbClr val="0070C0"/>
                          </a:solidFill>
                        </a:rPr>
                        <a:t>Electronics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solidFill>
                            <a:srgbClr val="0070C0"/>
                          </a:solidFill>
                        </a:rPr>
                        <a:t>Leaving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9468152"/>
                  </a:ext>
                </a:extLst>
              </a:tr>
              <a:tr h="370840">
                <a:tc>
                  <a:txBody>
                    <a:bodyPr/>
                    <a:lstStyle/>
                    <a:p>
                      <a:r>
                        <a:rPr lang="en-US" sz="1800" b="1" dirty="0">
                          <a:solidFill>
                            <a:schemeClr val="accent1">
                              <a:lumMod val="75000"/>
                            </a:schemeClr>
                          </a:solidFill>
                        </a:rPr>
                        <a:t>Be Respectful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Enter calmly.</a:t>
                      </a:r>
                    </a:p>
                    <a:p>
                      <a:r>
                        <a:rPr lang="en-US" sz="1400" dirty="0"/>
                        <a:t>Be seated before the bell rings.</a:t>
                      </a:r>
                    </a:p>
                    <a:p>
                      <a:r>
                        <a:rPr lang="en-US" sz="1400" dirty="0"/>
                        <a:t>Keep hands off other people’s property.</a:t>
                      </a:r>
                    </a:p>
                    <a:p>
                      <a:r>
                        <a:rPr lang="en-US" sz="1400" dirty="0"/>
                        <a:t>Leave desks and chairs in place.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Listen attentively.</a:t>
                      </a:r>
                    </a:p>
                    <a:p>
                      <a:r>
                        <a:rPr lang="en-US" sz="1400" dirty="0"/>
                        <a:t>Wait for your turn.</a:t>
                      </a:r>
                    </a:p>
                    <a:p>
                      <a:r>
                        <a:rPr lang="en-US" sz="1400" dirty="0"/>
                        <a:t>Have a positive attitude.</a:t>
                      </a:r>
                    </a:p>
                    <a:p>
                      <a:r>
                        <a:rPr lang="en-US" sz="1400" dirty="0"/>
                        <a:t>Keep feet on the floor.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Work quietly.</a:t>
                      </a:r>
                    </a:p>
                    <a:p>
                      <a:r>
                        <a:rPr lang="en-US" sz="1400" dirty="0"/>
                        <a:t>Do your share in group projects.</a:t>
                      </a:r>
                    </a:p>
                    <a:p>
                      <a:r>
                        <a:rPr lang="en-US" sz="1400" dirty="0"/>
                        <a:t>Be cooperative.</a:t>
                      </a:r>
                    </a:p>
                    <a:p>
                      <a:r>
                        <a:rPr lang="en-US" sz="1400" dirty="0"/>
                        <a:t>Keep area clean.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Keep off until needed.</a:t>
                      </a:r>
                    </a:p>
                    <a:p>
                      <a:r>
                        <a:rPr lang="en-US" sz="1400" dirty="0"/>
                        <a:t>Turn off volume.</a:t>
                      </a:r>
                    </a:p>
                    <a:p>
                      <a:r>
                        <a:rPr lang="en-US" sz="1400" dirty="0"/>
                        <a:t>Use gently and carefully.</a:t>
                      </a:r>
                    </a:p>
                    <a:p>
                      <a:r>
                        <a:rPr lang="en-US" sz="1400" dirty="0"/>
                        <a:t>Download large files after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Stay in your seat.</a:t>
                      </a:r>
                    </a:p>
                    <a:p>
                      <a:r>
                        <a:rPr lang="en-US" sz="1400" dirty="0"/>
                        <a:t>Clean up around your desk.</a:t>
                      </a:r>
                    </a:p>
                    <a:p>
                      <a:r>
                        <a:rPr lang="en-US" sz="1400" dirty="0"/>
                        <a:t>Push chairs 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4537565"/>
                  </a:ext>
                </a:extLst>
              </a:tr>
              <a:tr h="370840">
                <a:tc>
                  <a:txBody>
                    <a:bodyPr/>
                    <a:lstStyle/>
                    <a:p>
                      <a:r>
                        <a:rPr lang="en-US" sz="1800" b="1" dirty="0">
                          <a:solidFill>
                            <a:schemeClr val="accent1">
                              <a:lumMod val="75000"/>
                            </a:schemeClr>
                          </a:solidFill>
                        </a:rPr>
                        <a:t>Be Responsible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Have books and materials out and ready to go.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Take notes.</a:t>
                      </a:r>
                    </a:p>
                    <a:p>
                      <a:r>
                        <a:rPr lang="en-US" sz="1400" dirty="0"/>
                        <a:t>Meet deadlines.</a:t>
                      </a:r>
                    </a:p>
                    <a:p>
                      <a:r>
                        <a:rPr lang="en-US" sz="1400" dirty="0"/>
                        <a:t>Focus on your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Follow directions.</a:t>
                      </a:r>
                    </a:p>
                    <a:p>
                      <a:r>
                        <a:rPr lang="en-US" sz="1400" dirty="0"/>
                        <a:t>Get help when needed.</a:t>
                      </a:r>
                    </a:p>
                    <a:p>
                      <a:r>
                        <a:rPr lang="en-US" sz="1400" dirty="0"/>
                        <a:t>Do your own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Stay on task.</a:t>
                      </a:r>
                    </a:p>
                    <a:p>
                      <a:r>
                        <a:rPr lang="en-US" sz="1400" dirty="0"/>
                        <a:t>Text/call people only during allowed times.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Return supplies.</a:t>
                      </a:r>
                    </a:p>
                    <a:p>
                      <a:r>
                        <a:rPr lang="en-US" sz="1400" dirty="0"/>
                        <a:t>Report accidents promptly.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055617"/>
                  </a:ext>
                </a:extLst>
              </a:tr>
              <a:tr h="370840">
                <a:tc>
                  <a:txBody>
                    <a:bodyPr/>
                    <a:lstStyle/>
                    <a:p>
                      <a:r>
                        <a:rPr lang="en-US" sz="1800" b="1" dirty="0">
                          <a:solidFill>
                            <a:schemeClr val="accent1">
                              <a:lumMod val="75000"/>
                            </a:schemeClr>
                          </a:solidFill>
                        </a:rPr>
                        <a:t>Be Safe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Walk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Be thoughtful and considerate of others.</a:t>
                      </a:r>
                    </a:p>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Let others do their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Model digital citizenship.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t>Leave calmly when dismissed.</a:t>
                      </a:r>
                    </a:p>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2659103"/>
                  </a:ext>
                </a:extLst>
              </a:tr>
              <a:tr h="370840">
                <a:tc>
                  <a:txBody>
                    <a:bodyPr/>
                    <a:lstStyle/>
                    <a:p>
                      <a:r>
                        <a:rPr lang="en-US" sz="1800" b="1" dirty="0">
                          <a:solidFill>
                            <a:schemeClr val="accent1">
                              <a:lumMod val="75000"/>
                            </a:schemeClr>
                          </a:solidFill>
                        </a:rPr>
                        <a:t>Be Prepared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Bring all materials.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Remain in your seat.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Use time wisely.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Have computer charged and ready to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t>Know expectations for next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7374162"/>
                  </a:ext>
                </a:extLst>
              </a:tr>
            </a:tbl>
          </a:graphicData>
        </a:graphic>
      </p:graphicFrame>
    </p:spTree>
    <p:extLst>
      <p:ext uri="{BB962C8B-B14F-4D97-AF65-F5344CB8AC3E}">
        <p14:creationId xmlns:p14="http://schemas.microsoft.com/office/powerpoint/2010/main" val="355888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graphicFrame>
        <p:nvGraphicFramePr>
          <p:cNvPr id="110" name="Group 64">
            <a:extLst>
              <a:ext uri="{FF2B5EF4-FFF2-40B4-BE49-F238E27FC236}">
                <a16:creationId xmlns:a16="http://schemas.microsoft.com/office/drawing/2014/main" id="{49C231B8-B018-CB40-8324-DECD569181CC}"/>
              </a:ext>
            </a:extLst>
          </p:cNvPr>
          <p:cNvGraphicFramePr>
            <a:graphicFrameLocks noGrp="1"/>
          </p:cNvGraphicFramePr>
          <p:nvPr>
            <p:extLst>
              <p:ext uri="{D42A27DB-BD31-4B8C-83A1-F6EECF244321}">
                <p14:modId xmlns:p14="http://schemas.microsoft.com/office/powerpoint/2010/main" val="3147714806"/>
              </p:ext>
            </p:extLst>
          </p:nvPr>
        </p:nvGraphicFramePr>
        <p:xfrm>
          <a:off x="0" y="0"/>
          <a:ext cx="11817198" cy="6704892"/>
        </p:xfrm>
        <a:graphic>
          <a:graphicData uri="http://schemas.openxmlformats.org/drawingml/2006/table">
            <a:tbl>
              <a:tblPr/>
              <a:tblGrid>
                <a:gridCol w="448574">
                  <a:extLst>
                    <a:ext uri="{9D8B030D-6E8A-4147-A177-3AD203B41FA5}">
                      <a16:colId xmlns:a16="http://schemas.microsoft.com/office/drawing/2014/main" val="20000"/>
                    </a:ext>
                  </a:extLst>
                </a:gridCol>
                <a:gridCol w="1459997">
                  <a:extLst>
                    <a:ext uri="{9D8B030D-6E8A-4147-A177-3AD203B41FA5}">
                      <a16:colId xmlns:a16="http://schemas.microsoft.com/office/drawing/2014/main" val="20001"/>
                    </a:ext>
                  </a:extLst>
                </a:gridCol>
                <a:gridCol w="1497788">
                  <a:extLst>
                    <a:ext uri="{9D8B030D-6E8A-4147-A177-3AD203B41FA5}">
                      <a16:colId xmlns:a16="http://schemas.microsoft.com/office/drawing/2014/main" val="20002"/>
                    </a:ext>
                  </a:extLst>
                </a:gridCol>
                <a:gridCol w="1334952">
                  <a:extLst>
                    <a:ext uri="{9D8B030D-6E8A-4147-A177-3AD203B41FA5}">
                      <a16:colId xmlns:a16="http://schemas.microsoft.com/office/drawing/2014/main" val="20003"/>
                    </a:ext>
                  </a:extLst>
                </a:gridCol>
                <a:gridCol w="1574776">
                  <a:extLst>
                    <a:ext uri="{9D8B030D-6E8A-4147-A177-3AD203B41FA5}">
                      <a16:colId xmlns:a16="http://schemas.microsoft.com/office/drawing/2014/main" val="20004"/>
                    </a:ext>
                  </a:extLst>
                </a:gridCol>
                <a:gridCol w="1324342">
                  <a:extLst>
                    <a:ext uri="{9D8B030D-6E8A-4147-A177-3AD203B41FA5}">
                      <a16:colId xmlns:a16="http://schemas.microsoft.com/office/drawing/2014/main" val="20005"/>
                    </a:ext>
                  </a:extLst>
                </a:gridCol>
                <a:gridCol w="1250060">
                  <a:extLst>
                    <a:ext uri="{9D8B030D-6E8A-4147-A177-3AD203B41FA5}">
                      <a16:colId xmlns:a16="http://schemas.microsoft.com/office/drawing/2014/main" val="20006"/>
                    </a:ext>
                  </a:extLst>
                </a:gridCol>
                <a:gridCol w="1462294">
                  <a:extLst>
                    <a:ext uri="{9D8B030D-6E8A-4147-A177-3AD203B41FA5}">
                      <a16:colId xmlns:a16="http://schemas.microsoft.com/office/drawing/2014/main" val="20007"/>
                    </a:ext>
                  </a:extLst>
                </a:gridCol>
                <a:gridCol w="1464415">
                  <a:extLst>
                    <a:ext uri="{9D8B030D-6E8A-4147-A177-3AD203B41FA5}">
                      <a16:colId xmlns:a16="http://schemas.microsoft.com/office/drawing/2014/main" val="20008"/>
                    </a:ext>
                  </a:extLst>
                </a:gridCol>
              </a:tblGrid>
              <a:tr h="703897">
                <a:tc rowSpan="2" gridSpan="2">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1600" b="1" i="0" u="none" strike="noStrike" cap="none" normalizeH="0" baseline="0" dirty="0">
                          <a:ln>
                            <a:noFill/>
                          </a:ln>
                          <a:solidFill>
                            <a:schemeClr val="bg1"/>
                          </a:solidFill>
                          <a:effectLst/>
                          <a:latin typeface="Arial"/>
                          <a:ea typeface="Arial" pitchFamily="-1" charset="0"/>
                          <a:cs typeface="Arial"/>
                        </a:rPr>
                        <a:t>SCHOOL-WIDE </a:t>
                      </a:r>
                    </a:p>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1600" b="0" i="0" u="none" strike="noStrike" cap="none" normalizeH="0" baseline="0" dirty="0">
                          <a:ln>
                            <a:noFill/>
                          </a:ln>
                          <a:solidFill>
                            <a:schemeClr val="bg1"/>
                          </a:solidFill>
                          <a:effectLst/>
                          <a:latin typeface="Arial"/>
                          <a:ea typeface="Arial" pitchFamily="-1" charset="0"/>
                          <a:cs typeface="Arial"/>
                        </a:rPr>
                        <a:t>Teaching</a:t>
                      </a:r>
                    </a:p>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1600" b="0" i="0" u="none" strike="noStrike" cap="none" normalizeH="0" baseline="0" dirty="0">
                          <a:ln>
                            <a:noFill/>
                          </a:ln>
                          <a:solidFill>
                            <a:schemeClr val="bg1"/>
                          </a:solidFill>
                          <a:effectLst/>
                          <a:latin typeface="Arial"/>
                          <a:ea typeface="Arial" pitchFamily="-1" charset="0"/>
                          <a:cs typeface="Arial"/>
                        </a:rPr>
                        <a:t>Matrix</a:t>
                      </a:r>
                    </a:p>
                  </a:txBody>
                  <a:tcPr marL="51435" marR="51435" marT="25717" marB="25717"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accent5">
                        <a:lumMod val="75000"/>
                      </a:schemeClr>
                    </a:solidFill>
                  </a:tcPr>
                </a:tc>
                <a:tc rowSpan="2"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Arial" pitchFamily="-1" charset="0"/>
                          <a:cs typeface="Arial"/>
                        </a:rPr>
                        <a:t>SETTING/ROUTINE</a:t>
                      </a:r>
                      <a:endParaRPr kumimoji="0" lang="en-US" sz="2000" b="0" i="0" u="none" strike="noStrike" cap="none" normalizeH="0" baseline="0" dirty="0">
                        <a:ln>
                          <a:noFill/>
                        </a:ln>
                        <a:solidFill>
                          <a:schemeClr val="tx1"/>
                        </a:solidFill>
                        <a:effectLst/>
                        <a:latin typeface="Arial"/>
                        <a:ea typeface="Times New Roman" pitchFamily="-1" charset="0"/>
                        <a:cs typeface="Times New Roman"/>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97648">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All Settings</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Hallways</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Playgrounds</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Cafeteria</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Library/</a:t>
                      </a:r>
                      <a:endParaRPr kumimoji="0" lang="en-US" sz="1600" b="1"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Computer Lab</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Assembly</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Bus</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1"/>
                  </a:ext>
                </a:extLst>
              </a:tr>
              <a:tr h="1671754">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itchFamily="-1" charset="0"/>
                        <a:ea typeface="Arial" pitchFamily="-1" charset="0"/>
                        <a:cs typeface="Arial" pitchFamily="-1" charset="0"/>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Times New Roman" pitchFamily="-1" charset="0"/>
                          <a:cs typeface="Times New Roman"/>
                        </a:rPr>
                        <a:t>Respect Ourselves</a:t>
                      </a:r>
                      <a:endParaRPr kumimoji="0" lang="en-US" sz="20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Be on task.</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Give your best effort.</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Be prepared.</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Walk.</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Have a plan.</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Eat all your food.</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Select healthy foods.</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Study, read, compute.</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Sit in one spot.</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Watch for your stop.</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671754">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Times New Roman" pitchFamily="-1" charset="0"/>
                          <a:cs typeface="Times New Roman"/>
                        </a:rPr>
                        <a:t>Respect Others</a:t>
                      </a:r>
                      <a:endParaRPr kumimoji="0" lang="en-US" sz="20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Be kind.</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Hands/feet to self.</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Help/share with others.</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Use normal voice volume.</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Walk to right.</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Play safe.</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Include others.</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Share equipment.</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Practice good table manners</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Arial" pitchFamily="-1" charset="0"/>
                          <a:cs typeface="Arial"/>
                        </a:rPr>
                        <a:t>Whisper.</a:t>
                      </a:r>
                      <a:endParaRPr kumimoji="0" lang="en-US" sz="1800" b="0" i="0" u="none" strike="noStrike" cap="none" normalizeH="0" baseline="0" dirty="0">
                        <a:ln>
                          <a:noFill/>
                        </a:ln>
                        <a:solidFill>
                          <a:schemeClr val="tx1"/>
                        </a:solidFill>
                        <a:effectLst/>
                        <a:latin typeface="Arial"/>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Return books.</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Listen/watch.</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Use appropriate applause.</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Use a quiet voice.</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Stay in your seat.</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759839">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Times New Roman" pitchFamily="-1" charset="0"/>
                          <a:cs typeface="Times New Roman"/>
                        </a:rPr>
                        <a:t>Respect Property</a:t>
                      </a:r>
                      <a:endParaRPr kumimoji="0" lang="en-US" sz="20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Recycle.</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Clean up after self.</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Pick up litter.</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Maintain physical space.</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Use equipment properly.</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Put litter in garbage can.</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Replace trays &amp; utensils.</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Clean up eating area.</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Push in chairs.</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Treat books carefully.</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Pick up.</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Treat chairs appropriately.</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Wipe your feet.</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Sit appropriately.</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11" name="Left Arrow 4">
            <a:extLst>
              <a:ext uri="{FF2B5EF4-FFF2-40B4-BE49-F238E27FC236}">
                <a16:creationId xmlns:a16="http://schemas.microsoft.com/office/drawing/2014/main" id="{58FA0481-0412-F54A-9268-355A7B90A198}"/>
              </a:ext>
            </a:extLst>
          </p:cNvPr>
          <p:cNvSpPr>
            <a:spLocks noChangeArrowheads="1"/>
          </p:cNvSpPr>
          <p:nvPr/>
        </p:nvSpPr>
        <p:spPr bwMode="auto">
          <a:xfrm rot="19920504">
            <a:off x="1935628" y="2495549"/>
            <a:ext cx="4091188" cy="1114425"/>
          </a:xfrm>
          <a:prstGeom prst="leftArrow">
            <a:avLst>
              <a:gd name="adj1" fmla="val 50000"/>
              <a:gd name="adj2" fmla="val 49997"/>
            </a:avLst>
          </a:prstGeom>
          <a:solidFill>
            <a:schemeClr val="accent6"/>
          </a:solidFill>
          <a:ln w="9525">
            <a:solidFill>
              <a:schemeClr val="accent6"/>
            </a:solidFill>
            <a:round/>
            <a:headEnd/>
            <a:tailEnd/>
          </a:ln>
        </p:spPr>
        <p:txBody>
          <a:bodyPr lIns="51359" tIns="25677" rIns="51359" bIns="25677" anchor="ctr">
            <a:prstTxWarp prst="textNoShape">
              <a:avLst/>
            </a:prstTxWarp>
          </a:bodyPr>
          <a:lstStyle/>
          <a:p>
            <a:pPr algn="ctr"/>
            <a:r>
              <a:rPr lang="en-US" sz="2800" dirty="0">
                <a:solidFill>
                  <a:srgbClr val="FFFFFF"/>
                </a:solidFill>
              </a:rPr>
              <a:t>1.  SOCIAL SKILL</a:t>
            </a:r>
          </a:p>
        </p:txBody>
      </p:sp>
      <p:sp>
        <p:nvSpPr>
          <p:cNvPr id="112" name="Left Arrow 5">
            <a:extLst>
              <a:ext uri="{FF2B5EF4-FFF2-40B4-BE49-F238E27FC236}">
                <a16:creationId xmlns:a16="http://schemas.microsoft.com/office/drawing/2014/main" id="{9833495F-C303-1C45-A81E-BB99B45CA020}"/>
              </a:ext>
            </a:extLst>
          </p:cNvPr>
          <p:cNvSpPr>
            <a:spLocks noChangeArrowheads="1"/>
          </p:cNvSpPr>
          <p:nvPr/>
        </p:nvSpPr>
        <p:spPr bwMode="auto">
          <a:xfrm rot="2195919">
            <a:off x="7030186" y="2726065"/>
            <a:ext cx="4617289" cy="1331693"/>
          </a:xfrm>
          <a:prstGeom prst="leftArrow">
            <a:avLst>
              <a:gd name="adj1" fmla="val 50000"/>
              <a:gd name="adj2" fmla="val 49997"/>
            </a:avLst>
          </a:prstGeom>
          <a:solidFill>
            <a:schemeClr val="accent6"/>
          </a:solidFill>
          <a:ln w="9525">
            <a:solidFill>
              <a:schemeClr val="accent6"/>
            </a:solidFill>
            <a:round/>
            <a:headEnd/>
            <a:tailEnd/>
          </a:ln>
        </p:spPr>
        <p:txBody>
          <a:bodyPr lIns="51359" tIns="25677" rIns="51359" bIns="25677" anchor="ctr">
            <a:prstTxWarp prst="textNoShape">
              <a:avLst/>
            </a:prstTxWarp>
          </a:bodyPr>
          <a:lstStyle/>
          <a:p>
            <a:pPr algn="ctr"/>
            <a:r>
              <a:rPr lang="en-US" sz="2800" dirty="0">
                <a:solidFill>
                  <a:srgbClr val="FFFFFF"/>
                </a:solidFill>
              </a:rPr>
              <a:t>2.  NATURAL CONTEXT</a:t>
            </a:r>
          </a:p>
        </p:txBody>
      </p:sp>
      <p:sp>
        <p:nvSpPr>
          <p:cNvPr id="113" name="Right Arrow 7">
            <a:extLst>
              <a:ext uri="{FF2B5EF4-FFF2-40B4-BE49-F238E27FC236}">
                <a16:creationId xmlns:a16="http://schemas.microsoft.com/office/drawing/2014/main" id="{F61738BF-CCE0-274B-9E3A-AB52CCA500B6}"/>
              </a:ext>
            </a:extLst>
          </p:cNvPr>
          <p:cNvSpPr>
            <a:spLocks noChangeArrowheads="1"/>
          </p:cNvSpPr>
          <p:nvPr/>
        </p:nvSpPr>
        <p:spPr bwMode="auto">
          <a:xfrm rot="20150377">
            <a:off x="2393968" y="4888200"/>
            <a:ext cx="4670945" cy="1114425"/>
          </a:xfrm>
          <a:prstGeom prst="rightArrow">
            <a:avLst>
              <a:gd name="adj1" fmla="val 50000"/>
              <a:gd name="adj2" fmla="val 50001"/>
            </a:avLst>
          </a:prstGeom>
          <a:solidFill>
            <a:schemeClr val="accent6"/>
          </a:solidFill>
          <a:ln w="9525">
            <a:solidFill>
              <a:schemeClr val="accent6"/>
            </a:solidFill>
            <a:round/>
            <a:headEnd/>
            <a:tailEnd/>
          </a:ln>
        </p:spPr>
        <p:txBody>
          <a:bodyPr lIns="51359" tIns="25677" rIns="51359" bIns="25677">
            <a:prstTxWarp prst="textNoShape">
              <a:avLst/>
            </a:prstTxWarp>
          </a:bodyPr>
          <a:lstStyle/>
          <a:p>
            <a:pPr algn="ctr"/>
            <a:r>
              <a:rPr lang="en-US" sz="2800" dirty="0">
                <a:solidFill>
                  <a:srgbClr val="FFFFFF"/>
                </a:solidFill>
              </a:rPr>
              <a:t>3.  BEHAVIOR EXAMPLES</a:t>
            </a:r>
          </a:p>
        </p:txBody>
      </p:sp>
      <p:sp>
        <p:nvSpPr>
          <p:cNvPr id="4" name="TextBox 3">
            <a:extLst>
              <a:ext uri="{FF2B5EF4-FFF2-40B4-BE49-F238E27FC236}">
                <a16:creationId xmlns:a16="http://schemas.microsoft.com/office/drawing/2014/main" id="{3422488C-54BA-8C44-B321-AC07D5AF8CFC}"/>
              </a:ext>
            </a:extLst>
          </p:cNvPr>
          <p:cNvSpPr txBox="1"/>
          <p:nvPr/>
        </p:nvSpPr>
        <p:spPr>
          <a:xfrm rot="16200000">
            <a:off x="-1348939" y="3796453"/>
            <a:ext cx="3078150" cy="369332"/>
          </a:xfrm>
          <a:prstGeom prst="rect">
            <a:avLst/>
          </a:prstGeom>
          <a:noFill/>
        </p:spPr>
        <p:txBody>
          <a:bodyPr wrap="none" rtlCol="0">
            <a:spAutoFit/>
          </a:bodyPr>
          <a:lstStyle/>
          <a:p>
            <a:r>
              <a:rPr lang="en-US" b="1" dirty="0"/>
              <a:t> SCHOOL-WIDE EXPECTATIONS</a:t>
            </a:r>
          </a:p>
        </p:txBody>
      </p:sp>
      <p:graphicFrame>
        <p:nvGraphicFramePr>
          <p:cNvPr id="7" name="Group 64">
            <a:extLst>
              <a:ext uri="{FF2B5EF4-FFF2-40B4-BE49-F238E27FC236}">
                <a16:creationId xmlns:a16="http://schemas.microsoft.com/office/drawing/2014/main" id="{E88806AF-F21B-0146-B2AB-6E0CFA2DBFF9}"/>
              </a:ext>
            </a:extLst>
          </p:cNvPr>
          <p:cNvGraphicFramePr>
            <a:graphicFrameLocks noGrp="1"/>
          </p:cNvGraphicFramePr>
          <p:nvPr>
            <p:extLst>
              <p:ext uri="{D42A27DB-BD31-4B8C-83A1-F6EECF244321}">
                <p14:modId xmlns:p14="http://schemas.microsoft.com/office/powerpoint/2010/main" val="3056881761"/>
              </p:ext>
            </p:extLst>
          </p:nvPr>
        </p:nvGraphicFramePr>
        <p:xfrm>
          <a:off x="1924343" y="1601545"/>
          <a:ext cx="9900673" cy="5103347"/>
        </p:xfrm>
        <a:graphic>
          <a:graphicData uri="http://schemas.openxmlformats.org/drawingml/2006/table">
            <a:tbl>
              <a:tblPr/>
              <a:tblGrid>
                <a:gridCol w="2123931">
                  <a:extLst>
                    <a:ext uri="{9D8B030D-6E8A-4147-A177-3AD203B41FA5}">
                      <a16:colId xmlns:a16="http://schemas.microsoft.com/office/drawing/2014/main" val="20002"/>
                    </a:ext>
                  </a:extLst>
                </a:gridCol>
                <a:gridCol w="1893022">
                  <a:extLst>
                    <a:ext uri="{9D8B030D-6E8A-4147-A177-3AD203B41FA5}">
                      <a16:colId xmlns:a16="http://schemas.microsoft.com/office/drawing/2014/main" val="20003"/>
                    </a:ext>
                  </a:extLst>
                </a:gridCol>
                <a:gridCol w="2233103">
                  <a:extLst>
                    <a:ext uri="{9D8B030D-6E8A-4147-A177-3AD203B41FA5}">
                      <a16:colId xmlns:a16="http://schemas.microsoft.com/office/drawing/2014/main" val="20004"/>
                    </a:ext>
                  </a:extLst>
                </a:gridCol>
                <a:gridCol w="1877976">
                  <a:extLst>
                    <a:ext uri="{9D8B030D-6E8A-4147-A177-3AD203B41FA5}">
                      <a16:colId xmlns:a16="http://schemas.microsoft.com/office/drawing/2014/main" val="20005"/>
                    </a:ext>
                  </a:extLst>
                </a:gridCol>
                <a:gridCol w="1772641">
                  <a:extLst>
                    <a:ext uri="{9D8B030D-6E8A-4147-A177-3AD203B41FA5}">
                      <a16:colId xmlns:a16="http://schemas.microsoft.com/office/drawing/2014/main" val="20006"/>
                    </a:ext>
                  </a:extLst>
                </a:gridCol>
              </a:tblGrid>
              <a:tr h="16717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Be on task.</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Give your best effort.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Be prepared.</a:t>
                      </a:r>
                      <a:endParaRPr kumimoji="0" lang="en-US" sz="2000" b="0" i="0" u="none" strike="noStrike" cap="none" normalizeH="0" baseline="0" dirty="0">
                        <a:ln>
                          <a:noFill/>
                        </a:ln>
                        <a:solidFill>
                          <a:schemeClr val="tx1"/>
                        </a:solidFill>
                        <a:effectLst/>
                        <a:latin typeface="+mn-lt"/>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Walk.</a:t>
                      </a:r>
                      <a:endParaRPr kumimoji="0" lang="en-US" sz="2000" b="0" i="0" u="none" strike="noStrike" cap="none" normalizeH="0" baseline="0" dirty="0">
                        <a:ln>
                          <a:noFill/>
                        </a:ln>
                        <a:solidFill>
                          <a:schemeClr val="tx1"/>
                        </a:solidFill>
                        <a:effectLst/>
                        <a:latin typeface="+mn-lt"/>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Arial" pitchFamily="-1" charset="0"/>
                          <a:cs typeface="Arial"/>
                        </a:rPr>
                        <a:t>Participate.</a:t>
                      </a: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Arial" pitchFamily="-1" charset="0"/>
                          <a:cs typeface="Arial"/>
                        </a:rPr>
                        <a:t>Engage with the lesson.</a:t>
                      </a: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Have a plan.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Study, read, compute.</a:t>
                      </a:r>
                      <a:endParaRPr kumimoji="0" lang="en-US" sz="2000" b="0" i="0" u="none" strike="noStrike" cap="none" normalizeH="0" baseline="0" dirty="0">
                        <a:ln>
                          <a:noFill/>
                        </a:ln>
                        <a:solidFill>
                          <a:schemeClr val="tx1"/>
                        </a:solidFill>
                        <a:effectLst/>
                        <a:latin typeface="+mn-lt"/>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extLst>
                  <a:ext uri="{0D108BD9-81ED-4DB2-BD59-A6C34878D82A}">
                    <a16:rowId xmlns:a16="http://schemas.microsoft.com/office/drawing/2014/main" val="10002"/>
                  </a:ext>
                </a:extLst>
              </a:tr>
              <a:tr h="16717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mn-lt"/>
                          <a:ea typeface="Times New Roman" pitchFamily="-1" charset="0"/>
                          <a:cs typeface="Times New Roman"/>
                        </a:rPr>
                        <a:t>Be kind.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mn-lt"/>
                          <a:ea typeface="Times New Roman" pitchFamily="-1" charset="0"/>
                          <a:cs typeface="Times New Roman"/>
                        </a:rPr>
                        <a:t>Hands/feet to self.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mn-lt"/>
                          <a:ea typeface="Times New Roman" pitchFamily="-1" charset="0"/>
                          <a:cs typeface="Times New Roman"/>
                        </a:rPr>
                        <a:t>Help/share with others.</a:t>
                      </a:r>
                      <a:endParaRPr kumimoji="0" lang="en-US" sz="2000" b="0" i="0" u="none" strike="noStrike" cap="none" normalizeH="0" baseline="0">
                        <a:ln>
                          <a:noFill/>
                        </a:ln>
                        <a:solidFill>
                          <a:schemeClr val="tx1"/>
                        </a:solidFill>
                        <a:effectLst/>
                        <a:latin typeface="+mn-lt"/>
                        <a:ea typeface="Arial" pitchFamily="-1" charset="0"/>
                        <a:cs typeface="Arial"/>
                      </a:endParaRPr>
                    </a:p>
                  </a:txBody>
                  <a:tcPr marL="51435" marR="51435" marT="25717" marB="25717" anchor="ctr"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Use indoor voice volume.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Walk to right.</a:t>
                      </a:r>
                      <a:endParaRPr kumimoji="0" lang="en-US" sz="2000" b="0" i="0" u="none" strike="noStrike" cap="none" normalizeH="0" baseline="0" dirty="0">
                        <a:ln>
                          <a:noFill/>
                        </a:ln>
                        <a:solidFill>
                          <a:schemeClr val="tx1"/>
                        </a:solidFill>
                        <a:effectLst/>
                        <a:latin typeface="+mn-lt"/>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Include others.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Share equipment.</a:t>
                      </a:r>
                      <a:endParaRPr kumimoji="0" lang="en-US" sz="2000" b="0" i="0" u="none" strike="noStrike" cap="none" normalizeH="0" baseline="0" dirty="0">
                        <a:ln>
                          <a:noFill/>
                        </a:ln>
                        <a:solidFill>
                          <a:schemeClr val="tx1"/>
                        </a:solidFill>
                        <a:effectLst/>
                        <a:latin typeface="+mn-lt"/>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Arial" pitchFamily="-1" charset="0"/>
                          <a:cs typeface="Arial"/>
                        </a:rPr>
                        <a:t>Raise your hand if you have something to share.</a:t>
                      </a: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Arial" pitchFamily="-1" charset="0"/>
                          <a:cs typeface="Arial"/>
                        </a:rPr>
                        <a:t>Whisper.</a:t>
                      </a:r>
                      <a:endParaRPr kumimoji="0" lang="en-US" sz="2000" b="0" i="0" u="none" strike="noStrike" cap="none" normalizeH="0" baseline="0" dirty="0">
                        <a:ln>
                          <a:noFill/>
                        </a:ln>
                        <a:solidFill>
                          <a:schemeClr val="tx1"/>
                        </a:solidFill>
                        <a:effectLst/>
                        <a:latin typeface="+mn-lt"/>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Return books.</a:t>
                      </a:r>
                      <a:endParaRPr kumimoji="0" lang="en-US" sz="2000" b="0" i="0" u="none" strike="noStrike" cap="none" normalizeH="0" baseline="0" dirty="0">
                        <a:ln>
                          <a:noFill/>
                        </a:ln>
                        <a:solidFill>
                          <a:schemeClr val="tx1"/>
                        </a:solidFill>
                        <a:effectLst/>
                        <a:latin typeface="+mn-lt"/>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extLst>
                  <a:ext uri="{0D108BD9-81ED-4DB2-BD59-A6C34878D82A}">
                    <a16:rowId xmlns:a16="http://schemas.microsoft.com/office/drawing/2014/main" val="10003"/>
                  </a:ext>
                </a:extLst>
              </a:tr>
              <a:tr h="17598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Recycle.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Clean up after self.</a:t>
                      </a:r>
                      <a:endParaRPr kumimoji="0" lang="en-US" sz="2000" b="0" i="0" u="none" strike="noStrike" cap="none" normalizeH="0" baseline="0" dirty="0">
                        <a:ln>
                          <a:noFill/>
                        </a:ln>
                        <a:solidFill>
                          <a:schemeClr val="tx1"/>
                        </a:solidFill>
                        <a:effectLst/>
                        <a:latin typeface="+mn-lt"/>
                        <a:ea typeface="Arial" pitchFamily="-1" charset="0"/>
                        <a:cs typeface="Arial"/>
                      </a:endParaRPr>
                    </a:p>
                  </a:txBody>
                  <a:tcPr marL="51435" marR="51435" marT="25717" marB="25717" anchor="ctr"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mn-lt"/>
                          <a:ea typeface="Times New Roman" pitchFamily="-1" charset="0"/>
                          <a:cs typeface="Times New Roman"/>
                        </a:rPr>
                        <a:t>Pick up litter.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mn-lt"/>
                          <a:ea typeface="Times New Roman" pitchFamily="-1" charset="0"/>
                          <a:cs typeface="Times New Roman"/>
                        </a:rPr>
                        <a:t>Maintain physical space.</a:t>
                      </a:r>
                      <a:endParaRPr kumimoji="0" lang="en-US" sz="2000" b="0" i="0" u="none" strike="noStrike" cap="none" normalizeH="0" baseline="0">
                        <a:ln>
                          <a:noFill/>
                        </a:ln>
                        <a:solidFill>
                          <a:schemeClr val="tx1"/>
                        </a:solidFill>
                        <a:effectLst/>
                        <a:latin typeface="+mn-lt"/>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Arial" pitchFamily="-1" charset="0"/>
                          <a:cs typeface="Arial"/>
                        </a:rPr>
                        <a:t>Bring necessary materials to the table.</a:t>
                      </a: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Arial" pitchFamily="-1" charset="0"/>
                          <a:cs typeface="Arial"/>
                        </a:rPr>
                        <a:t>Have necessary materials handy.</a:t>
                      </a: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Arial" pitchFamily="-1" charset="0"/>
                          <a:cs typeface="Times New Roman"/>
                        </a:rPr>
                        <a:t>Return materials where you found them.</a:t>
                      </a:r>
                      <a:endParaRPr kumimoji="0" lang="en-US" sz="2000" b="0" i="0" u="none" strike="noStrike" cap="none" normalizeH="0" baseline="0" dirty="0">
                        <a:ln>
                          <a:noFill/>
                        </a:ln>
                        <a:solidFill>
                          <a:schemeClr val="tx1"/>
                        </a:solidFill>
                        <a:effectLst/>
                        <a:latin typeface="+mn-lt"/>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extLst>
                  <a:ext uri="{0D108BD9-81ED-4DB2-BD59-A6C34878D82A}">
                    <a16:rowId xmlns:a16="http://schemas.microsoft.com/office/drawing/2014/main" val="10004"/>
                  </a:ext>
                </a:extLst>
              </a:tr>
            </a:tbl>
          </a:graphicData>
        </a:graphic>
      </p:graphicFrame>
      <p:sp>
        <p:nvSpPr>
          <p:cNvPr id="2" name="Rectangle 1">
            <a:extLst>
              <a:ext uri="{FF2B5EF4-FFF2-40B4-BE49-F238E27FC236}">
                <a16:creationId xmlns:a16="http://schemas.microsoft.com/office/drawing/2014/main" id="{CD6BEBA6-B947-CC40-8930-03F3136C2217}"/>
              </a:ext>
            </a:extLst>
          </p:cNvPr>
          <p:cNvSpPr/>
          <p:nvPr/>
        </p:nvSpPr>
        <p:spPr>
          <a:xfrm>
            <a:off x="5469" y="0"/>
            <a:ext cx="1913405" cy="160065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lumMod val="50000"/>
                  </a:schemeClr>
                </a:solidFill>
              </a:rPr>
              <a:t>CLASS-WIDE</a:t>
            </a:r>
          </a:p>
          <a:p>
            <a:pPr algn="ctr"/>
            <a:r>
              <a:rPr lang="en-US" sz="2400" dirty="0">
                <a:solidFill>
                  <a:schemeClr val="accent6">
                    <a:lumMod val="50000"/>
                  </a:schemeClr>
                </a:solidFill>
              </a:rPr>
              <a:t>Teaching Matrix</a:t>
            </a:r>
          </a:p>
        </p:txBody>
      </p:sp>
      <p:sp>
        <p:nvSpPr>
          <p:cNvPr id="3" name="Rectangle 2">
            <a:extLst>
              <a:ext uri="{FF2B5EF4-FFF2-40B4-BE49-F238E27FC236}">
                <a16:creationId xmlns:a16="http://schemas.microsoft.com/office/drawing/2014/main" id="{281E8EA8-7152-A04D-AB58-856356903B7E}"/>
              </a:ext>
            </a:extLst>
          </p:cNvPr>
          <p:cNvSpPr/>
          <p:nvPr/>
        </p:nvSpPr>
        <p:spPr>
          <a:xfrm>
            <a:off x="374802" y="1600650"/>
            <a:ext cx="1538603" cy="5104242"/>
          </a:xfrm>
          <a:prstGeom prst="rect">
            <a:avLst/>
          </a:prstGeom>
          <a:solidFill>
            <a:schemeClr val="accent2">
              <a:alpha val="5787"/>
            </a:schemeClr>
          </a:solidFill>
          <a:ln w="1016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Group 64">
            <a:extLst>
              <a:ext uri="{FF2B5EF4-FFF2-40B4-BE49-F238E27FC236}">
                <a16:creationId xmlns:a16="http://schemas.microsoft.com/office/drawing/2014/main" id="{3CEC9F37-01AA-524B-8469-4B254104879C}"/>
              </a:ext>
            </a:extLst>
          </p:cNvPr>
          <p:cNvGraphicFramePr>
            <a:graphicFrameLocks noGrp="1"/>
          </p:cNvGraphicFramePr>
          <p:nvPr>
            <p:extLst>
              <p:ext uri="{D42A27DB-BD31-4B8C-83A1-F6EECF244321}">
                <p14:modId xmlns:p14="http://schemas.microsoft.com/office/powerpoint/2010/main" val="1403810952"/>
              </p:ext>
            </p:extLst>
          </p:nvPr>
        </p:nvGraphicFramePr>
        <p:xfrm>
          <a:off x="1913405" y="543376"/>
          <a:ext cx="9900673" cy="1057274"/>
        </p:xfrm>
        <a:graphic>
          <a:graphicData uri="http://schemas.openxmlformats.org/drawingml/2006/table">
            <a:tbl>
              <a:tblPr/>
              <a:tblGrid>
                <a:gridCol w="2123931">
                  <a:extLst>
                    <a:ext uri="{9D8B030D-6E8A-4147-A177-3AD203B41FA5}">
                      <a16:colId xmlns:a16="http://schemas.microsoft.com/office/drawing/2014/main" val="20002"/>
                    </a:ext>
                  </a:extLst>
                </a:gridCol>
                <a:gridCol w="1893022">
                  <a:extLst>
                    <a:ext uri="{9D8B030D-6E8A-4147-A177-3AD203B41FA5}">
                      <a16:colId xmlns:a16="http://schemas.microsoft.com/office/drawing/2014/main" val="20003"/>
                    </a:ext>
                  </a:extLst>
                </a:gridCol>
                <a:gridCol w="2233103">
                  <a:extLst>
                    <a:ext uri="{9D8B030D-6E8A-4147-A177-3AD203B41FA5}">
                      <a16:colId xmlns:a16="http://schemas.microsoft.com/office/drawing/2014/main" val="20004"/>
                    </a:ext>
                  </a:extLst>
                </a:gridCol>
                <a:gridCol w="1877976">
                  <a:extLst>
                    <a:ext uri="{9D8B030D-6E8A-4147-A177-3AD203B41FA5}">
                      <a16:colId xmlns:a16="http://schemas.microsoft.com/office/drawing/2014/main" val="20005"/>
                    </a:ext>
                  </a:extLst>
                </a:gridCol>
                <a:gridCol w="1772641">
                  <a:extLst>
                    <a:ext uri="{9D8B030D-6E8A-4147-A177-3AD203B41FA5}">
                      <a16:colId xmlns:a16="http://schemas.microsoft.com/office/drawing/2014/main" val="20006"/>
                    </a:ext>
                  </a:extLst>
                </a:gridCol>
              </a:tblGrid>
              <a:tr h="897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mn-lt"/>
                          <a:ea typeface="Times New Roman" pitchFamily="-1" charset="0"/>
                          <a:cs typeface="Times New Roman"/>
                        </a:rPr>
                        <a:t>All Routines</a:t>
                      </a:r>
                      <a:endParaRPr kumimoji="0" lang="en-US" sz="2200" b="1" i="0" u="none" strike="noStrike" cap="none" normalizeH="0" baseline="0" dirty="0">
                        <a:ln>
                          <a:noFill/>
                        </a:ln>
                        <a:solidFill>
                          <a:schemeClr val="tx1"/>
                        </a:solidFill>
                        <a:effectLst/>
                        <a:latin typeface="+mn-lt"/>
                        <a:ea typeface="Arial" pitchFamily="-1" charset="0"/>
                        <a:cs typeface="Arial"/>
                      </a:endParaRPr>
                    </a:p>
                  </a:txBody>
                  <a:tcPr marL="51435" marR="51435" marT="25717" marB="25717" anchor="ctr"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mn-lt"/>
                          <a:ea typeface="Arial" pitchFamily="-1" charset="0"/>
                          <a:cs typeface="Arial"/>
                        </a:rPr>
                        <a:t>Entering/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mn-lt"/>
                          <a:ea typeface="Arial" pitchFamily="-1" charset="0"/>
                          <a:cs typeface="Arial"/>
                        </a:rPr>
                        <a:t>Leaving the Classroom</a:t>
                      </a: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mn-lt"/>
                          <a:ea typeface="Arial" pitchFamily="-1" charset="0"/>
                          <a:cs typeface="Arial"/>
                        </a:rPr>
                        <a:t>Small Group Instruction</a:t>
                      </a: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mn-lt"/>
                          <a:ea typeface="Arial" pitchFamily="-1" charset="0"/>
                          <a:cs typeface="Arial"/>
                        </a:rPr>
                        <a:t>Whole Group Instruction</a:t>
                      </a: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mn-lt"/>
                          <a:ea typeface="Arial" pitchFamily="-1" charset="0"/>
                          <a:cs typeface="Arial"/>
                        </a:rPr>
                        <a:t>Independent Work Time</a:t>
                      </a: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252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1000"/>
                                        <p:tgtEl>
                                          <p:spTgt spid="3"/>
                                        </p:tgtEl>
                                      </p:cBhvr>
                                    </p:animEffect>
                                  </p:childTnLst>
                                </p:cTn>
                              </p:par>
                              <p:par>
                                <p:cTn id="12" presetID="1" presetClass="exit" presetSubtype="0" fill="hold" grpId="0" nodeType="withEffect">
                                  <p:stCondLst>
                                    <p:cond delay="0"/>
                                  </p:stCondLst>
                                  <p:childTnLst>
                                    <p:set>
                                      <p:cBhvr>
                                        <p:cTn id="13" dur="1" fill="hold">
                                          <p:stCondLst>
                                            <p:cond delay="0"/>
                                          </p:stCondLst>
                                        </p:cTn>
                                        <p:tgtEl>
                                          <p:spTgt spid="111"/>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112"/>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1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P spid="113" grpId="0" animBg="1"/>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28679E-AEC8-F347-BD66-618B98334A1B}"/>
              </a:ext>
            </a:extLst>
          </p:cNvPr>
          <p:cNvPicPr>
            <a:picLocks noChangeAspect="1"/>
          </p:cNvPicPr>
          <p:nvPr/>
        </p:nvPicPr>
        <p:blipFill>
          <a:blip r:embed="rId3"/>
          <a:stretch>
            <a:fillRect/>
          </a:stretch>
        </p:blipFill>
        <p:spPr>
          <a:xfrm>
            <a:off x="502920" y="330157"/>
            <a:ext cx="10515600" cy="6197686"/>
          </a:xfrm>
          <a:prstGeom prst="rect">
            <a:avLst/>
          </a:prstGeom>
        </p:spPr>
      </p:pic>
      <p:pic>
        <p:nvPicPr>
          <p:cNvPr id="5" name="Picture 4">
            <a:extLst>
              <a:ext uri="{FF2B5EF4-FFF2-40B4-BE49-F238E27FC236}">
                <a16:creationId xmlns:a16="http://schemas.microsoft.com/office/drawing/2014/main" id="{6AB97999-7825-7944-B7CE-964057CA213A}"/>
              </a:ext>
            </a:extLst>
          </p:cNvPr>
          <p:cNvPicPr>
            <a:picLocks noChangeAspect="1"/>
          </p:cNvPicPr>
          <p:nvPr/>
        </p:nvPicPr>
        <p:blipFill rotWithShape="1">
          <a:blip r:embed="rId4"/>
          <a:srcRect l="6733" t="15855" r="11160"/>
          <a:stretch/>
        </p:blipFill>
        <p:spPr>
          <a:xfrm>
            <a:off x="11310756" y="5992780"/>
            <a:ext cx="881244" cy="865220"/>
          </a:xfrm>
          <a:prstGeom prst="ellipse">
            <a:avLst/>
          </a:prstGeom>
          <a:ln w="19050">
            <a:solidFill>
              <a:schemeClr val="accent2">
                <a:lumMod val="50000"/>
              </a:schemeClr>
            </a:solidFill>
          </a:ln>
        </p:spPr>
      </p:pic>
    </p:spTree>
    <p:extLst>
      <p:ext uri="{BB962C8B-B14F-4D97-AF65-F5344CB8AC3E}">
        <p14:creationId xmlns:p14="http://schemas.microsoft.com/office/powerpoint/2010/main" val="171289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997470-2D19-8F49-A670-05D55A545000}"/>
              </a:ext>
            </a:extLst>
          </p:cNvPr>
          <p:cNvPicPr>
            <a:picLocks noChangeAspect="1"/>
          </p:cNvPicPr>
          <p:nvPr/>
        </p:nvPicPr>
        <p:blipFill>
          <a:blip r:embed="rId2"/>
          <a:stretch>
            <a:fillRect/>
          </a:stretch>
        </p:blipFill>
        <p:spPr>
          <a:xfrm rot="5400000">
            <a:off x="1091358" y="-2652304"/>
            <a:ext cx="8889354" cy="11503869"/>
          </a:xfrm>
          <a:prstGeom prst="rect">
            <a:avLst/>
          </a:prstGeom>
        </p:spPr>
      </p:pic>
      <p:pic>
        <p:nvPicPr>
          <p:cNvPr id="5" name="Picture 4">
            <a:extLst>
              <a:ext uri="{FF2B5EF4-FFF2-40B4-BE49-F238E27FC236}">
                <a16:creationId xmlns:a16="http://schemas.microsoft.com/office/drawing/2014/main" id="{E68DED5A-A455-5F48-960D-73CA4E77E8DB}"/>
              </a:ext>
            </a:extLst>
          </p:cNvPr>
          <p:cNvPicPr>
            <a:picLocks noChangeAspect="1"/>
          </p:cNvPicPr>
          <p:nvPr/>
        </p:nvPicPr>
        <p:blipFill rotWithShape="1">
          <a:blip r:embed="rId3"/>
          <a:srcRect l="6733" t="15855" r="11160"/>
          <a:stretch/>
        </p:blipFill>
        <p:spPr>
          <a:xfrm>
            <a:off x="11310756" y="5992780"/>
            <a:ext cx="881244" cy="865220"/>
          </a:xfrm>
          <a:prstGeom prst="ellipse">
            <a:avLst/>
          </a:prstGeom>
          <a:ln w="19050">
            <a:solidFill>
              <a:schemeClr val="accent2">
                <a:lumMod val="50000"/>
              </a:schemeClr>
            </a:solidFill>
          </a:ln>
        </p:spPr>
      </p:pic>
    </p:spTree>
    <p:extLst>
      <p:ext uri="{BB962C8B-B14F-4D97-AF65-F5344CB8AC3E}">
        <p14:creationId xmlns:p14="http://schemas.microsoft.com/office/powerpoint/2010/main" val="420933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2DCBA345-3C72-484F-A13C-9322ED115EDF}"/>
              </a:ext>
            </a:extLst>
          </p:cNvPr>
          <p:cNvGraphicFramePr>
            <a:graphicFrameLocks noGrp="1"/>
          </p:cNvGraphicFramePr>
          <p:nvPr>
            <p:extLst>
              <p:ext uri="{D42A27DB-BD31-4B8C-83A1-F6EECF244321}">
                <p14:modId xmlns:p14="http://schemas.microsoft.com/office/powerpoint/2010/main" val="658970924"/>
              </p:ext>
            </p:extLst>
          </p:nvPr>
        </p:nvGraphicFramePr>
        <p:xfrm>
          <a:off x="281940" y="396875"/>
          <a:ext cx="11516050" cy="5760216"/>
        </p:xfrm>
        <a:graphic>
          <a:graphicData uri="http://schemas.openxmlformats.org/drawingml/2006/table">
            <a:tbl>
              <a:tblPr>
                <a:tableStyleId>{21E4AEA4-8DFA-4A89-87EB-49C32662AFE0}</a:tableStyleId>
              </a:tblPr>
              <a:tblGrid>
                <a:gridCol w="1761878">
                  <a:extLst>
                    <a:ext uri="{9D8B030D-6E8A-4147-A177-3AD203B41FA5}">
                      <a16:colId xmlns:a16="http://schemas.microsoft.com/office/drawing/2014/main" val="20000"/>
                    </a:ext>
                  </a:extLst>
                </a:gridCol>
                <a:gridCol w="2354112">
                  <a:extLst>
                    <a:ext uri="{9D8B030D-6E8A-4147-A177-3AD203B41FA5}">
                      <a16:colId xmlns:a16="http://schemas.microsoft.com/office/drawing/2014/main" val="20001"/>
                    </a:ext>
                  </a:extLst>
                </a:gridCol>
                <a:gridCol w="2537209">
                  <a:extLst>
                    <a:ext uri="{9D8B030D-6E8A-4147-A177-3AD203B41FA5}">
                      <a16:colId xmlns:a16="http://schemas.microsoft.com/office/drawing/2014/main" val="20002"/>
                    </a:ext>
                  </a:extLst>
                </a:gridCol>
                <a:gridCol w="2367213">
                  <a:extLst>
                    <a:ext uri="{9D8B030D-6E8A-4147-A177-3AD203B41FA5}">
                      <a16:colId xmlns:a16="http://schemas.microsoft.com/office/drawing/2014/main" val="20003"/>
                    </a:ext>
                  </a:extLst>
                </a:gridCol>
                <a:gridCol w="2495638">
                  <a:extLst>
                    <a:ext uri="{9D8B030D-6E8A-4147-A177-3AD203B41FA5}">
                      <a16:colId xmlns:a16="http://schemas.microsoft.com/office/drawing/2014/main" val="20005"/>
                    </a:ext>
                  </a:extLst>
                </a:gridCol>
              </a:tblGrid>
              <a:tr h="3552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Expectation</a:t>
                      </a:r>
                      <a:endParaRPr kumimoji="0" lang="en-US" sz="18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Start of class</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During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individual tests</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During lecture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in class</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Outside of class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time preparation</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3121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rPr>
                        <a:t>Be here and ready</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On time</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Prepared</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Arrive on time to class.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Bring your notebook and writing materials.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Listen for when class begins.</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Be focused on the current unit tests.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Remember to follow procedures for individual tests.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Organize and get to work promptly.</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Be focused on the current unit of instruction.</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Use your notebook for taking notes.</a:t>
                      </a: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Review prior class notes before next class.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Adequately prepare by doing readings and assignments.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Keep your materials organized.</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55811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rPr>
                        <a:t>Be responsible</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Quality work</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Collaborate</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Arrive on time to class.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Come prepared by completing all assignments and readings.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Follow all procedures in course organizer if you miss a class.</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Remember to follow procedures for individual tests.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Organize and get to work promptly</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Make a good effort on each question.</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Be on task and ask for clarification as needed</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Listen and think about points raised in the lecture.</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Ask questions and respond to questions.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Share your perspective on relevant issues to the topic at hand</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Keep your materials organized.</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6811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rPr>
                        <a:t>Be respectful</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Encourage others</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Recognize others</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Politely greet classmates and teacher when arriving to class.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Ask others how things are going.</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Provide guidance to classmates who may have been absent from last class.</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Get to work quickly on individual tests.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Work quietly.</a:t>
                      </a:r>
                    </a:p>
                    <a:p>
                      <a:pPr marL="0" marR="0" lvl="0" indent="0" algn="l" defTabSz="914400" rtl="0" eaLnBrk="1" fontAlgn="base" latinLnBrk="0" hangingPunct="1">
                        <a:lnSpc>
                          <a:spcPct val="100000"/>
                        </a:lnSpc>
                        <a:spcBef>
                          <a:spcPct val="0"/>
                        </a:spcBef>
                        <a:spcAft>
                          <a:spcPct val="0"/>
                        </a:spcAft>
                        <a:buClrTx/>
                        <a:buSzTx/>
                        <a:buFont typeface="Wingdings" charset="2"/>
                        <a:buNone/>
                        <a:tabLst/>
                      </a:pP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Follow along when someone is speaking .</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Think about the concepts and practices being described; get the most you can out of class.</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b="0" i="0" u="none" strike="noStrike" cap="none" normalizeH="0" baseline="0" dirty="0">
                          <a:ln>
                            <a:noFill/>
                          </a:ln>
                          <a:solidFill>
                            <a:schemeClr val="tx1"/>
                          </a:solidFill>
                          <a:effectLst/>
                          <a:latin typeface="+mn-lt"/>
                          <a:ea typeface="ＭＳ Ｐゴシック" charset="-128"/>
                        </a:rPr>
                        <a:t>Be patient when emailing your teacher with questions or concerns.</a:t>
                      </a: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0" name="TextBox 9">
            <a:extLst>
              <a:ext uri="{FF2B5EF4-FFF2-40B4-BE49-F238E27FC236}">
                <a16:creationId xmlns:a16="http://schemas.microsoft.com/office/drawing/2014/main" id="{6DBC5BD8-018B-3849-83B3-0284369C5623}"/>
              </a:ext>
            </a:extLst>
          </p:cNvPr>
          <p:cNvSpPr txBox="1"/>
          <p:nvPr/>
        </p:nvSpPr>
        <p:spPr>
          <a:xfrm>
            <a:off x="7894978" y="6488668"/>
            <a:ext cx="2936573" cy="369332"/>
          </a:xfrm>
          <a:prstGeom prst="rect">
            <a:avLst/>
          </a:prstGeom>
          <a:noFill/>
        </p:spPr>
        <p:txBody>
          <a:bodyPr wrap="none" rtlCol="0">
            <a:spAutoFit/>
          </a:bodyPr>
          <a:lstStyle/>
          <a:p>
            <a:r>
              <a:rPr lang="en-US" dirty="0"/>
              <a:t>(adapted from </a:t>
            </a:r>
            <a:r>
              <a:rPr lang="en-US" dirty="0" err="1"/>
              <a:t>Knoster</a:t>
            </a:r>
            <a:r>
              <a:rPr lang="en-US" dirty="0"/>
              <a:t>, 2019)</a:t>
            </a:r>
          </a:p>
        </p:txBody>
      </p:sp>
      <p:pic>
        <p:nvPicPr>
          <p:cNvPr id="12" name="Picture 11">
            <a:extLst>
              <a:ext uri="{FF2B5EF4-FFF2-40B4-BE49-F238E27FC236}">
                <a16:creationId xmlns:a16="http://schemas.microsoft.com/office/drawing/2014/main" id="{B8445A36-558F-2D41-B912-73EE4FB996DB}"/>
              </a:ext>
            </a:extLst>
          </p:cNvPr>
          <p:cNvPicPr>
            <a:picLocks noChangeAspect="1"/>
          </p:cNvPicPr>
          <p:nvPr/>
        </p:nvPicPr>
        <p:blipFill rotWithShape="1">
          <a:blip r:embed="rId3"/>
          <a:srcRect l="6733" t="15855" r="11160"/>
          <a:stretch/>
        </p:blipFill>
        <p:spPr>
          <a:xfrm>
            <a:off x="11310756" y="5992780"/>
            <a:ext cx="881244" cy="865220"/>
          </a:xfrm>
          <a:prstGeom prst="ellipse">
            <a:avLst/>
          </a:prstGeom>
          <a:ln w="19050">
            <a:solidFill>
              <a:schemeClr val="accent2">
                <a:lumMod val="50000"/>
              </a:schemeClr>
            </a:solidFill>
          </a:ln>
        </p:spPr>
      </p:pic>
    </p:spTree>
    <p:extLst>
      <p:ext uri="{BB962C8B-B14F-4D97-AF65-F5344CB8AC3E}">
        <p14:creationId xmlns:p14="http://schemas.microsoft.com/office/powerpoint/2010/main" val="168460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6FC2A-F11F-1E43-845F-30FE3C7F209E}"/>
              </a:ext>
            </a:extLst>
          </p:cNvPr>
          <p:cNvSpPr>
            <a:spLocks noGrp="1"/>
          </p:cNvSpPr>
          <p:nvPr>
            <p:ph type="title"/>
          </p:nvPr>
        </p:nvSpPr>
        <p:spPr>
          <a:xfrm>
            <a:off x="68580" y="476702"/>
            <a:ext cx="12242132" cy="845600"/>
          </a:xfrm>
        </p:spPr>
        <p:txBody>
          <a:bodyPr/>
          <a:lstStyle/>
          <a:p>
            <a:pPr algn="l"/>
            <a:r>
              <a:rPr lang="en-US" sz="3200" dirty="0"/>
              <a:t>Enhance student voice by co-constructing the classroom matrix</a:t>
            </a:r>
          </a:p>
        </p:txBody>
      </p:sp>
      <p:graphicFrame>
        <p:nvGraphicFramePr>
          <p:cNvPr id="3" name="Table 3">
            <a:extLst>
              <a:ext uri="{FF2B5EF4-FFF2-40B4-BE49-F238E27FC236}">
                <a16:creationId xmlns:a16="http://schemas.microsoft.com/office/drawing/2014/main" id="{7D28E6B1-5907-6841-9E56-ACA9127C480C}"/>
              </a:ext>
            </a:extLst>
          </p:cNvPr>
          <p:cNvGraphicFramePr>
            <a:graphicFrameLocks noGrp="1"/>
          </p:cNvGraphicFramePr>
          <p:nvPr>
            <p:extLst>
              <p:ext uri="{D42A27DB-BD31-4B8C-83A1-F6EECF244321}">
                <p14:modId xmlns:p14="http://schemas.microsoft.com/office/powerpoint/2010/main" val="503773682"/>
              </p:ext>
            </p:extLst>
          </p:nvPr>
        </p:nvGraphicFramePr>
        <p:xfrm>
          <a:off x="285148" y="1807214"/>
          <a:ext cx="11621702" cy="4267200"/>
        </p:xfrm>
        <a:graphic>
          <a:graphicData uri="http://schemas.openxmlformats.org/drawingml/2006/table">
            <a:tbl>
              <a:tblPr firstRow="1" bandRow="1">
                <a:tableStyleId>{69012ECD-51FC-41F1-AA8D-1B2483CD663E}</a:tableStyleId>
              </a:tblPr>
              <a:tblGrid>
                <a:gridCol w="2229452">
                  <a:extLst>
                    <a:ext uri="{9D8B030D-6E8A-4147-A177-3AD203B41FA5}">
                      <a16:colId xmlns:a16="http://schemas.microsoft.com/office/drawing/2014/main" val="3747159887"/>
                    </a:ext>
                  </a:extLst>
                </a:gridCol>
                <a:gridCol w="2103120">
                  <a:extLst>
                    <a:ext uri="{9D8B030D-6E8A-4147-A177-3AD203B41FA5}">
                      <a16:colId xmlns:a16="http://schemas.microsoft.com/office/drawing/2014/main" val="15533990"/>
                    </a:ext>
                  </a:extLst>
                </a:gridCol>
                <a:gridCol w="2194560">
                  <a:extLst>
                    <a:ext uri="{9D8B030D-6E8A-4147-A177-3AD203B41FA5}">
                      <a16:colId xmlns:a16="http://schemas.microsoft.com/office/drawing/2014/main" val="4096920144"/>
                    </a:ext>
                  </a:extLst>
                </a:gridCol>
                <a:gridCol w="2606040">
                  <a:extLst>
                    <a:ext uri="{9D8B030D-6E8A-4147-A177-3AD203B41FA5}">
                      <a16:colId xmlns:a16="http://schemas.microsoft.com/office/drawing/2014/main" val="307194714"/>
                    </a:ext>
                  </a:extLst>
                </a:gridCol>
                <a:gridCol w="2488530">
                  <a:extLst>
                    <a:ext uri="{9D8B030D-6E8A-4147-A177-3AD203B41FA5}">
                      <a16:colId xmlns:a16="http://schemas.microsoft.com/office/drawing/2014/main" val="3251482365"/>
                    </a:ext>
                  </a:extLst>
                </a:gridCol>
              </a:tblGrid>
              <a:tr h="370840">
                <a:tc>
                  <a:txBody>
                    <a:bodyPr/>
                    <a:lstStyle/>
                    <a:p>
                      <a:pPr algn="ctr"/>
                      <a:r>
                        <a:rPr lang="en-US" sz="3200" dirty="0">
                          <a:solidFill>
                            <a:schemeClr val="bg2"/>
                          </a:solidFill>
                        </a:rPr>
                        <a:t>Ms. L's Room</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t>Entering</a:t>
                      </a:r>
                    </a:p>
                  </a:txBody>
                  <a:tcPr>
                    <a:lnB w="12700" cap="flat" cmpd="sng" algn="ctr">
                      <a:solidFill>
                        <a:schemeClr val="tx1"/>
                      </a:solidFill>
                      <a:prstDash val="solid"/>
                      <a:round/>
                      <a:headEnd type="none" w="med" len="med"/>
                      <a:tailEnd type="none" w="med" len="med"/>
                    </a:lnB>
                  </a:tcPr>
                </a:tc>
                <a:tc>
                  <a:txBody>
                    <a:bodyPr/>
                    <a:lstStyle/>
                    <a:p>
                      <a:pPr algn="ctr"/>
                      <a:r>
                        <a:rPr lang="en-US" sz="3200" dirty="0"/>
                        <a:t>Group Work</a:t>
                      </a:r>
                    </a:p>
                  </a:txBody>
                  <a:tcPr>
                    <a:lnB w="12700" cap="flat" cmpd="sng" algn="ctr">
                      <a:solidFill>
                        <a:schemeClr val="tx1"/>
                      </a:solidFill>
                      <a:prstDash val="solid"/>
                      <a:round/>
                      <a:headEnd type="none" w="med" len="med"/>
                      <a:tailEnd type="none" w="med" len="med"/>
                    </a:lnB>
                  </a:tcPr>
                </a:tc>
                <a:tc>
                  <a:txBody>
                    <a:bodyPr/>
                    <a:lstStyle/>
                    <a:p>
                      <a:pPr algn="ctr"/>
                      <a:r>
                        <a:rPr lang="en-US" sz="3200" dirty="0"/>
                        <a:t>Whole Group Instruction</a:t>
                      </a:r>
                    </a:p>
                  </a:txBody>
                  <a:tcPr>
                    <a:lnB w="12700" cap="flat" cmpd="sng" algn="ctr">
                      <a:solidFill>
                        <a:schemeClr val="tx1"/>
                      </a:solidFill>
                      <a:prstDash val="solid"/>
                      <a:round/>
                      <a:headEnd type="none" w="med" len="med"/>
                      <a:tailEnd type="none" w="med" len="med"/>
                    </a:lnB>
                  </a:tcPr>
                </a:tc>
                <a:tc>
                  <a:txBody>
                    <a:bodyPr/>
                    <a:lstStyle/>
                    <a:p>
                      <a:pPr algn="ctr"/>
                      <a:r>
                        <a:rPr lang="en-US" sz="3200" dirty="0"/>
                        <a:t>Independent Work Time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7047352"/>
                  </a:ext>
                </a:extLst>
              </a:tr>
              <a:tr h="370840">
                <a:tc>
                  <a:txBody>
                    <a:bodyPr/>
                    <a:lstStyle/>
                    <a:p>
                      <a:r>
                        <a:rPr lang="en-US" sz="3200" b="1" dirty="0">
                          <a:solidFill>
                            <a:schemeClr val="bg1"/>
                          </a:solidFill>
                        </a:rPr>
                        <a:t>Be Prepared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5917211"/>
                  </a:ext>
                </a:extLst>
              </a:tr>
              <a:tr h="370840">
                <a:tc>
                  <a:txBody>
                    <a:bodyPr/>
                    <a:lstStyle/>
                    <a:p>
                      <a:r>
                        <a:rPr lang="en-US" sz="3200" b="1" dirty="0">
                          <a:solidFill>
                            <a:schemeClr val="bg1"/>
                          </a:solidFill>
                        </a:rPr>
                        <a:t>Be </a:t>
                      </a:r>
                    </a:p>
                    <a:p>
                      <a:r>
                        <a:rPr lang="en-US" sz="3200" b="1" dirty="0">
                          <a:solidFill>
                            <a:schemeClr val="bg1"/>
                          </a:solidFill>
                        </a:rPr>
                        <a:t>Safe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8589042"/>
                  </a:ext>
                </a:extLst>
              </a:tr>
              <a:tr h="370840">
                <a:tc>
                  <a:txBody>
                    <a:bodyPr/>
                    <a:lstStyle/>
                    <a:p>
                      <a:r>
                        <a:rPr lang="en-US" sz="3200" b="1" dirty="0">
                          <a:solidFill>
                            <a:schemeClr val="bg1"/>
                          </a:solidFill>
                        </a:rPr>
                        <a:t>Be Respectful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0059936"/>
                  </a:ext>
                </a:extLst>
              </a:tr>
            </a:tbl>
          </a:graphicData>
        </a:graphic>
      </p:graphicFrame>
      <p:sp>
        <p:nvSpPr>
          <p:cNvPr id="4" name="Rectangle 3">
            <a:extLst>
              <a:ext uri="{FF2B5EF4-FFF2-40B4-BE49-F238E27FC236}">
                <a16:creationId xmlns:a16="http://schemas.microsoft.com/office/drawing/2014/main" id="{0C92E41B-DEB9-2F4F-9F49-CAFB398817C2}"/>
              </a:ext>
            </a:extLst>
          </p:cNvPr>
          <p:cNvSpPr/>
          <p:nvPr/>
        </p:nvSpPr>
        <p:spPr>
          <a:xfrm>
            <a:off x="2994660" y="3290346"/>
            <a:ext cx="8686800" cy="326898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t>Educators can engage students in identifying examples of what it looks and sounds like to meet expectations during each routine.</a:t>
            </a:r>
          </a:p>
          <a:p>
            <a:pPr algn="ctr"/>
            <a:endParaRPr lang="en-US" sz="3200" dirty="0"/>
          </a:p>
          <a:p>
            <a:pPr algn="ctr"/>
            <a:r>
              <a:rPr lang="en-US" sz="3200" dirty="0"/>
              <a:t>Students can also add routines that need to be added to the matrix</a:t>
            </a:r>
          </a:p>
        </p:txBody>
      </p:sp>
    </p:spTree>
    <p:extLst>
      <p:ext uri="{BB962C8B-B14F-4D97-AF65-F5344CB8AC3E}">
        <p14:creationId xmlns:p14="http://schemas.microsoft.com/office/powerpoint/2010/main" val="40994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191794" y="1197270"/>
            <a:ext cx="7303287" cy="4645279"/>
          </a:xfrm>
        </p:spPr>
        <p:style>
          <a:lnRef idx="2">
            <a:schemeClr val="accent2"/>
          </a:lnRef>
          <a:fillRef idx="1">
            <a:schemeClr val="lt1"/>
          </a:fillRef>
          <a:effectRef idx="0">
            <a:schemeClr val="accent2"/>
          </a:effectRef>
          <a:fontRef idx="minor">
            <a:schemeClr val="dk1"/>
          </a:fontRef>
        </p:style>
        <p:txBody>
          <a:bodyPr/>
          <a:lstStyle/>
          <a:p>
            <a:pPr marL="660400" indent="-457200">
              <a:lnSpc>
                <a:spcPct val="90000"/>
              </a:lnSpc>
              <a:spcAft>
                <a:spcPts val="1200"/>
              </a:spcAft>
              <a:buClr>
                <a:schemeClr val="accent5">
                  <a:lumMod val="50000"/>
                </a:schemeClr>
              </a:buClr>
              <a:buSzPct val="100000"/>
            </a:pPr>
            <a:r>
              <a:rPr lang="en-US" sz="2400" dirty="0">
                <a:solidFill>
                  <a:schemeClr val="accent6">
                    <a:lumMod val="50000"/>
                  </a:schemeClr>
                </a:solidFill>
                <a:latin typeface="Calibri" panose="020F0502020204030204" pitchFamily="34" charset="0"/>
                <a:ea typeface="ＭＳ Ｐゴシック"/>
                <a:cs typeface="Calibri" panose="020F0502020204030204" pitchFamily="34" charset="0"/>
              </a:rPr>
              <a:t>Draft a SAMPLE  </a:t>
            </a:r>
            <a:r>
              <a:rPr lang="en-US" sz="2400" dirty="0">
                <a:solidFill>
                  <a:schemeClr val="accent6">
                    <a:lumMod val="50000"/>
                  </a:schemeClr>
                </a:solidFill>
                <a:latin typeface="Calibri" panose="020F0502020204030204" pitchFamily="34" charset="0"/>
                <a:ea typeface="ＭＳ Ｐゴシック"/>
                <a:cs typeface="Calibri" panose="020F0502020204030204" pitchFamily="34" charset="0"/>
                <a:hlinkClick r:id="rId3">
                  <a:extLst>
                    <a:ext uri="{A12FA001-AC4F-418D-AE19-62706E023703}">
                      <ahyp:hlinkClr xmlns:ahyp="http://schemas.microsoft.com/office/drawing/2018/hyperlinkcolor" val="tx"/>
                    </a:ext>
                  </a:extLst>
                </a:hlinkClick>
              </a:rPr>
              <a:t>Class-Wide Teaching Matrix</a:t>
            </a:r>
            <a:r>
              <a:rPr lang="en-US" sz="2400" dirty="0">
                <a:solidFill>
                  <a:schemeClr val="accent6">
                    <a:lumMod val="50000"/>
                  </a:schemeClr>
                </a:solidFill>
                <a:latin typeface="Calibri" panose="020F0502020204030204" pitchFamily="34" charset="0"/>
                <a:ea typeface="ＭＳ Ｐゴシック"/>
                <a:cs typeface="Calibri" panose="020F0502020204030204" pitchFamily="34" charset="0"/>
              </a:rPr>
              <a:t>  to share with your staff.</a:t>
            </a:r>
            <a:endParaRPr lang="en-US" sz="24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endParaRPr>
          </a:p>
          <a:p>
            <a:pPr marL="1269985" lvl="1" indent="-457200">
              <a:lnSpc>
                <a:spcPct val="90000"/>
              </a:lnSpc>
              <a:spcBef>
                <a:spcPts val="0"/>
              </a:spcBef>
              <a:spcAft>
                <a:spcPts val="1200"/>
              </a:spcAft>
              <a:buClr>
                <a:schemeClr val="accent5">
                  <a:lumMod val="50000"/>
                </a:schemeClr>
              </a:buClr>
              <a:buSzPct val="100000"/>
              <a:buFont typeface="Arial" panose="020B0604020202020204" pitchFamily="34" charset="0"/>
              <a:buChar char="•"/>
            </a:pPr>
            <a:r>
              <a:rPr lang="en-US" sz="2400" dirty="0">
                <a:solidFill>
                  <a:schemeClr val="accent6">
                    <a:lumMod val="50000"/>
                  </a:schemeClr>
                </a:solidFill>
                <a:latin typeface="Calibri" panose="020F0502020204030204" pitchFamily="34" charset="0"/>
                <a:ea typeface="ＭＳ Ｐゴシック"/>
                <a:cs typeface="Calibri" panose="020F0502020204030204" pitchFamily="34" charset="0"/>
              </a:rPr>
              <a:t>Write in your school-wide expectations</a:t>
            </a:r>
          </a:p>
          <a:p>
            <a:pPr marL="1269985" lvl="1" indent="-457200">
              <a:lnSpc>
                <a:spcPct val="90000"/>
              </a:lnSpc>
              <a:spcBef>
                <a:spcPts val="0"/>
              </a:spcBef>
              <a:spcAft>
                <a:spcPts val="1200"/>
              </a:spcAft>
              <a:buClr>
                <a:schemeClr val="accent5">
                  <a:lumMod val="50000"/>
                </a:schemeClr>
              </a:buClr>
              <a:buSzPct val="100000"/>
              <a:buFont typeface="Arial" panose="020B0604020202020204" pitchFamily="34" charset="0"/>
              <a:buChar char="•"/>
            </a:pPr>
            <a:r>
              <a:rPr lang="en-US" sz="2400" dirty="0">
                <a:solidFill>
                  <a:schemeClr val="accent6">
                    <a:lumMod val="50000"/>
                  </a:schemeClr>
                </a:solidFill>
                <a:latin typeface="Calibri" panose="020F0502020204030204" pitchFamily="34" charset="0"/>
                <a:ea typeface="ＭＳ Ｐゴシック"/>
                <a:cs typeface="Calibri" panose="020F0502020204030204" pitchFamily="34" charset="0"/>
              </a:rPr>
              <a:t>Identify typical contexts/ routines in classrooms</a:t>
            </a:r>
            <a:endParaRPr lang="en-US" sz="2400" dirty="0">
              <a:solidFill>
                <a:schemeClr val="accent6">
                  <a:lumMod val="50000"/>
                </a:schemeClr>
              </a:solidFill>
              <a:latin typeface="Calibri" panose="020F0502020204030204" pitchFamily="34" charset="0"/>
              <a:cs typeface="Calibri" panose="020F0502020204030204" pitchFamily="34" charset="0"/>
            </a:endParaRPr>
          </a:p>
          <a:p>
            <a:pPr marL="1269985" lvl="1" indent="-457200">
              <a:lnSpc>
                <a:spcPct val="90000"/>
              </a:lnSpc>
              <a:spcBef>
                <a:spcPts val="0"/>
              </a:spcBef>
              <a:spcAft>
                <a:spcPts val="1200"/>
              </a:spcAft>
              <a:buClr>
                <a:schemeClr val="accent5">
                  <a:lumMod val="50000"/>
                </a:schemeClr>
              </a:buClr>
              <a:buSzPct val="100000"/>
              <a:buFont typeface="Arial" panose="020B0604020202020204" pitchFamily="34" charset="0"/>
              <a:buChar char="•"/>
            </a:pPr>
            <a:r>
              <a:rPr lang="en-US" sz="2400" dirty="0">
                <a:solidFill>
                  <a:schemeClr val="accent6">
                    <a:lumMod val="50000"/>
                  </a:schemeClr>
                </a:solidFill>
                <a:latin typeface="Calibri" panose="020F0502020204030204" pitchFamily="34" charset="0"/>
                <a:ea typeface="+mn-lt"/>
                <a:cs typeface="Calibri" panose="020F0502020204030204" pitchFamily="34" charset="0"/>
              </a:rPr>
              <a:t>Identify 1-2 observable, measurable, and positively stated behaviors for ONE cross-section</a:t>
            </a:r>
          </a:p>
          <a:p>
            <a:pPr marL="660400" indent="-457200">
              <a:lnSpc>
                <a:spcPct val="90000"/>
              </a:lnSpc>
              <a:spcAft>
                <a:spcPts val="1200"/>
              </a:spcAft>
              <a:buClr>
                <a:schemeClr val="accent5">
                  <a:lumMod val="50000"/>
                </a:schemeClr>
              </a:buClr>
              <a:buSzPct val="100000"/>
            </a:pPr>
            <a:r>
              <a:rPr lang="en-US" sz="2400" dirty="0">
                <a:solidFill>
                  <a:schemeClr val="accent6">
                    <a:lumMod val="50000"/>
                  </a:schemeClr>
                </a:solidFill>
                <a:latin typeface="Calibri" panose="020F0502020204030204" pitchFamily="34" charset="0"/>
                <a:cs typeface="Calibri" panose="020F0502020204030204" pitchFamily="34" charset="0"/>
              </a:rPr>
              <a:t>Add items to your Action Plan as necessary</a:t>
            </a:r>
          </a:p>
          <a:p>
            <a:pPr marL="660400" indent="-457200">
              <a:lnSpc>
                <a:spcPct val="90000"/>
              </a:lnSpc>
              <a:spcAft>
                <a:spcPts val="1200"/>
              </a:spcAft>
              <a:buClr>
                <a:schemeClr val="accent5">
                  <a:lumMod val="50000"/>
                </a:schemeClr>
              </a:buClr>
              <a:buSzPct val="100000"/>
            </a:pPr>
            <a:r>
              <a:rPr lang="en-US" sz="2400" dirty="0">
                <a:solidFill>
                  <a:schemeClr val="accent6">
                    <a:lumMod val="50000"/>
                  </a:schemeClr>
                </a:solidFill>
                <a:latin typeface="Calibri" panose="020F0502020204030204" pitchFamily="34" charset="0"/>
                <a:cs typeface="Calibri" panose="020F0502020204030204" pitchFamily="34" charset="0"/>
              </a:rPr>
              <a:t>Be ready to present 2-3 “big ideas” from your discussion.</a:t>
            </a:r>
          </a:p>
          <a:p>
            <a:pPr marL="203195" indent="0">
              <a:lnSpc>
                <a:spcPct val="150000"/>
              </a:lnSpc>
              <a:buClr>
                <a:schemeClr val="accent6">
                  <a:lumMod val="50000"/>
                </a:schemeClr>
              </a:buClr>
              <a:buSzPct val="75000"/>
              <a:buNone/>
            </a:pPr>
            <a:r>
              <a:rPr lang="en-US" sz="2400" dirty="0">
                <a:solidFill>
                  <a:schemeClr val="accent6">
                    <a:lumMod val="50000"/>
                  </a:schemeClr>
                </a:solidFill>
                <a:latin typeface="Calibri" panose="020F0502020204030204" pitchFamily="34" charset="0"/>
                <a:cs typeface="Calibri" panose="020F0502020204030204" pitchFamily="34" charset="0"/>
              </a:rPr>
              <a:t>	</a:t>
            </a:r>
          </a:p>
          <a:p>
            <a:pPr marL="203195" indent="0">
              <a:lnSpc>
                <a:spcPct val="150000"/>
              </a:lnSpc>
              <a:buClr>
                <a:schemeClr val="accent6">
                  <a:lumMod val="50000"/>
                </a:schemeClr>
              </a:buClr>
              <a:buSzPct val="75000"/>
              <a:buNone/>
            </a:pPr>
            <a:r>
              <a:rPr lang="en-US" sz="2400" dirty="0">
                <a:solidFill>
                  <a:schemeClr val="accent6">
                    <a:lumMod val="50000"/>
                  </a:schemeClr>
                </a:solidFill>
                <a:latin typeface="Calibri" panose="020F0502020204030204" pitchFamily="34" charset="0"/>
                <a:cs typeface="Calibri" panose="020F0502020204030204" pitchFamily="34" charset="0"/>
              </a:rPr>
              <a:t>	</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62186" y="199697"/>
            <a:ext cx="11017648" cy="845600"/>
          </a:xfrm>
        </p:spPr>
        <p:txBody>
          <a:bodyPr/>
          <a:lstStyle/>
          <a:p>
            <a:r>
              <a:rPr lang="en-US" sz="3600" dirty="0"/>
              <a:t>ACTIVITY: Teaching </a:t>
            </a:r>
            <a:r>
              <a:rPr lang="en-US" sz="3600" dirty="0" err="1"/>
              <a:t>Classwide</a:t>
            </a:r>
            <a:r>
              <a:rPr lang="en-US" sz="3600" dirty="0"/>
              <a:t> Expectations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2322597" y="5982894"/>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3328067" y="6059670"/>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15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4"/>
          <a:srcRect l="14952" t="7204" r="20880" b="6394"/>
          <a:stretch/>
        </p:blipFill>
        <p:spPr>
          <a:xfrm>
            <a:off x="11329592" y="6018734"/>
            <a:ext cx="798074" cy="769229"/>
          </a:xfrm>
          <a:prstGeom prst="ellipse">
            <a:avLst/>
          </a:prstGeom>
          <a:ln w="19050">
            <a:solidFill>
              <a:schemeClr val="accent2">
                <a:lumMod val="50000"/>
              </a:schemeClr>
            </a:solidFill>
          </a:ln>
        </p:spPr>
      </p:pic>
      <p:pic>
        <p:nvPicPr>
          <p:cNvPr id="27" name="Picture 26">
            <a:extLst>
              <a:ext uri="{FF2B5EF4-FFF2-40B4-BE49-F238E27FC236}">
                <a16:creationId xmlns:a16="http://schemas.microsoft.com/office/drawing/2014/main" id="{C90A30D6-48FE-9E4B-9083-6019406D0F85}"/>
              </a:ext>
            </a:extLst>
          </p:cNvPr>
          <p:cNvPicPr>
            <a:picLocks noChangeAspect="1"/>
          </p:cNvPicPr>
          <p:nvPr/>
        </p:nvPicPr>
        <p:blipFill>
          <a:blip r:embed="rId5"/>
          <a:stretch>
            <a:fillRect/>
          </a:stretch>
        </p:blipFill>
        <p:spPr>
          <a:xfrm>
            <a:off x="7364368" y="2428407"/>
            <a:ext cx="4635837" cy="2905124"/>
          </a:xfrm>
          <a:prstGeom prst="rect">
            <a:avLst/>
          </a:prstGeom>
        </p:spPr>
      </p:pic>
    </p:spTree>
    <p:extLst>
      <p:ext uri="{BB962C8B-B14F-4D97-AF65-F5344CB8AC3E}">
        <p14:creationId xmlns:p14="http://schemas.microsoft.com/office/powerpoint/2010/main" val="4045178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22667" y="323945"/>
            <a:ext cx="11746666" cy="845600"/>
          </a:xfrm>
        </p:spPr>
        <p:txBody>
          <a:bodyPr/>
          <a:lstStyle/>
          <a:p>
            <a:r>
              <a:rPr lang="en-US" sz="3600" b="1" dirty="0"/>
              <a:t>WHOLE GROUP DEBRIEF: Teaching </a:t>
            </a:r>
            <a:r>
              <a:rPr lang="en-US" sz="3600" b="1" dirty="0" err="1"/>
              <a:t>Classwide</a:t>
            </a:r>
            <a:r>
              <a:rPr lang="en-US" sz="3600" b="1" dirty="0"/>
              <a:t> Expectations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468202" y="1655712"/>
            <a:ext cx="9255596"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1-2 highlights from your team discussion.</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support will you need to prepare </a:t>
            </a:r>
            <a:r>
              <a:rPr lang="en-US" sz="2800" kern="0" dirty="0">
                <a:solidFill>
                  <a:srgbClr val="292C73">
                    <a:lumMod val="50000"/>
                  </a:srgbClr>
                </a:solidFill>
                <a:latin typeface="Calibri" panose="020F0502020204030204" pitchFamily="34" charset="0"/>
                <a:cs typeface="Calibri" panose="020F0502020204030204" pitchFamily="34" charset="0"/>
              </a:rPr>
              <a:t>teaching staff at your school to complete their own class-wide matrices</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1344411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20" name="Google Shape;820;p48"/>
          <p:cNvSpPr/>
          <p:nvPr/>
        </p:nvSpPr>
        <p:spPr>
          <a:xfrm>
            <a:off x="3536348" y="351061"/>
            <a:ext cx="5095588" cy="1845075"/>
          </a:xfrm>
          <a:prstGeom prst="round2DiagRect">
            <a:avLst>
              <a:gd name="adj1" fmla="val 50000"/>
              <a:gd name="adj2" fmla="val 0"/>
            </a:avLst>
          </a:prstGeom>
          <a:ln/>
        </p:spPr>
        <p:style>
          <a:lnRef idx="1">
            <a:schemeClr val="accent2"/>
          </a:lnRef>
          <a:fillRef idx="2">
            <a:schemeClr val="accent2"/>
          </a:fillRef>
          <a:effectRef idx="1">
            <a:schemeClr val="accent2"/>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292C73">
                  <a:lumMod val="50000"/>
                </a:srgbClr>
              </a:solidFill>
              <a:effectLst/>
              <a:uLnTx/>
              <a:uFillTx/>
              <a:latin typeface="Arial"/>
              <a:ea typeface="+mn-ea"/>
              <a:cs typeface="Arial"/>
              <a:sym typeface="Arial"/>
            </a:endParaRPr>
          </a:p>
        </p:txBody>
      </p:sp>
      <p:sp>
        <p:nvSpPr>
          <p:cNvPr id="821" name="Google Shape;821;p48"/>
          <p:cNvSpPr/>
          <p:nvPr/>
        </p:nvSpPr>
        <p:spPr>
          <a:xfrm>
            <a:off x="2479600" y="3580690"/>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292C73">
                  <a:lumMod val="50000"/>
                </a:srgbClr>
              </a:solidFill>
              <a:effectLst/>
              <a:uLnTx/>
              <a:uFillTx/>
              <a:latin typeface="Poppins Medium" panose="020B0604020202020204" charset="0"/>
              <a:ea typeface="+mn-ea"/>
              <a:cs typeface="Poppins Medium" panose="020B0604020202020204" charset="0"/>
              <a:sym typeface="Arial"/>
            </a:endParaRPr>
          </a:p>
        </p:txBody>
      </p:sp>
      <p:sp>
        <p:nvSpPr>
          <p:cNvPr id="822" name="Google Shape;822;p48"/>
          <p:cNvSpPr/>
          <p:nvPr/>
        </p:nvSpPr>
        <p:spPr>
          <a:xfrm>
            <a:off x="5976654" y="3777507"/>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292C73">
                  <a:lumMod val="50000"/>
                </a:srgbClr>
              </a:solidFill>
              <a:effectLst/>
              <a:uLnTx/>
              <a:uFillTx/>
              <a:latin typeface="Poppins Medium" panose="020B0604020202020204" charset="0"/>
              <a:ea typeface="+mn-ea"/>
              <a:cs typeface="Poppins Medium" panose="020B0604020202020204" charset="0"/>
              <a:sym typeface="Arial"/>
            </a:endParaRPr>
          </a:p>
        </p:txBody>
      </p:sp>
      <p:sp>
        <p:nvSpPr>
          <p:cNvPr id="823" name="Google Shape;823;p48"/>
          <p:cNvSpPr/>
          <p:nvPr/>
        </p:nvSpPr>
        <p:spPr>
          <a:xfrm>
            <a:off x="9763944" y="3646303"/>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292C73">
                  <a:lumMod val="50000"/>
                </a:srgbClr>
              </a:solidFill>
              <a:effectLst/>
              <a:uLnTx/>
              <a:uFillTx/>
              <a:latin typeface="Poppins Medium" panose="020B0604020202020204" charset="0"/>
              <a:ea typeface="+mn-ea"/>
              <a:cs typeface="Poppins Medium" panose="020B0604020202020204" charset="0"/>
              <a:sym typeface="Arial"/>
            </a:endParaRPr>
          </a:p>
        </p:txBody>
      </p:sp>
      <p:cxnSp>
        <p:nvCxnSpPr>
          <p:cNvPr id="826" name="Google Shape;826;p48"/>
          <p:cNvCxnSpPr>
            <a:cxnSpLocks/>
          </p:cNvCxnSpPr>
          <p:nvPr/>
        </p:nvCxnSpPr>
        <p:spPr>
          <a:xfrm>
            <a:off x="6167254" y="2190777"/>
            <a:ext cx="0" cy="1646126"/>
          </a:xfrm>
          <a:prstGeom prst="straightConnector1">
            <a:avLst/>
          </a:prstGeom>
          <a:noFill/>
          <a:ln w="28575" cap="flat" cmpd="sng">
            <a:solidFill>
              <a:schemeClr val="accent5">
                <a:lumMod val="50000"/>
              </a:schemeClr>
            </a:solidFill>
            <a:prstDash val="dot"/>
            <a:round/>
            <a:headEnd type="none" w="med" len="med"/>
            <a:tailEnd type="none" w="med" len="med"/>
          </a:ln>
        </p:spPr>
      </p:cxnSp>
      <p:sp>
        <p:nvSpPr>
          <p:cNvPr id="827" name="Google Shape;827;p48"/>
          <p:cNvSpPr txBox="1">
            <a:spLocks noGrp="1"/>
          </p:cNvSpPr>
          <p:nvPr>
            <p:ph type="body" idx="4294967295"/>
          </p:nvPr>
        </p:nvSpPr>
        <p:spPr>
          <a:xfrm>
            <a:off x="484457" y="3884829"/>
            <a:ext cx="3887105" cy="2582303"/>
          </a:xfrm>
          <a:prstGeom prst="rect">
            <a:avLst/>
          </a:prstGeom>
        </p:spPr>
        <p:txBody>
          <a:bodyPr spcFirstLastPara="1" wrap="square" lIns="121900" tIns="121900" rIns="121900" bIns="121900" anchor="t" anchorCtr="0">
            <a:noAutofit/>
          </a:bodyPr>
          <a:lstStyle/>
          <a:p>
            <a:pPr marL="0" indent="0" algn="ctr">
              <a:spcAft>
                <a:spcPts val="2133"/>
              </a:spcAft>
              <a:buNone/>
            </a:pPr>
            <a:r>
              <a:rPr lang="en-US" sz="2800" dirty="0">
                <a:solidFill>
                  <a:schemeClr val="accent6">
                    <a:lumMod val="50000"/>
                  </a:schemeClr>
                </a:solidFill>
                <a:latin typeface="Calibri" panose="020F0502020204030204" pitchFamily="34" charset="0"/>
                <a:ea typeface="+mn-lt"/>
                <a:cs typeface="Calibri" panose="020F0502020204030204" pitchFamily="34" charset="0"/>
              </a:rPr>
              <a:t>Do our expectations reflect the </a:t>
            </a:r>
            <a:r>
              <a:rPr lang="en-US" sz="2800" b="1" i="1" dirty="0">
                <a:solidFill>
                  <a:schemeClr val="accent6">
                    <a:lumMod val="50000"/>
                  </a:schemeClr>
                </a:solidFill>
                <a:latin typeface="Calibri" panose="020F0502020204030204" pitchFamily="34" charset="0"/>
                <a:ea typeface="+mn-lt"/>
                <a:cs typeface="Calibri" panose="020F0502020204030204" pitchFamily="34" charset="0"/>
              </a:rPr>
              <a:t>cultural values of the surrounding community</a:t>
            </a:r>
            <a:r>
              <a:rPr lang="en-US" sz="2800" i="1" dirty="0">
                <a:solidFill>
                  <a:schemeClr val="accent6">
                    <a:lumMod val="50000"/>
                  </a:schemeClr>
                </a:solidFill>
                <a:latin typeface="Calibri" panose="020F0502020204030204" pitchFamily="34" charset="0"/>
                <a:ea typeface="+mn-lt"/>
                <a:cs typeface="Calibri" panose="020F0502020204030204" pitchFamily="34" charset="0"/>
              </a:rPr>
              <a:t>?</a:t>
            </a:r>
          </a:p>
          <a:p>
            <a:pPr marL="0" indent="0" algn="ctr">
              <a:spcAft>
                <a:spcPts val="2133"/>
              </a:spcAft>
              <a:buNone/>
            </a:pPr>
            <a:endParaRPr sz="2400" i="1" dirty="0">
              <a:solidFill>
                <a:schemeClr val="accent6">
                  <a:lumMod val="50000"/>
                </a:schemeClr>
              </a:solidFill>
            </a:endParaRPr>
          </a:p>
        </p:txBody>
      </p:sp>
      <p:sp>
        <p:nvSpPr>
          <p:cNvPr id="829" name="Google Shape;829;p48"/>
          <p:cNvSpPr txBox="1">
            <a:spLocks noGrp="1"/>
          </p:cNvSpPr>
          <p:nvPr>
            <p:ph type="body" idx="4294967295"/>
          </p:nvPr>
        </p:nvSpPr>
        <p:spPr>
          <a:xfrm>
            <a:off x="4170365" y="4181383"/>
            <a:ext cx="4461571" cy="1784350"/>
          </a:xfrm>
          <a:prstGeom prst="rect">
            <a:avLst/>
          </a:prstGeom>
        </p:spPr>
        <p:txBody>
          <a:bodyPr spcFirstLastPara="1" wrap="square" lIns="121900" tIns="121900" rIns="121900" bIns="121900" anchor="t" anchorCtr="0">
            <a:noAutofit/>
          </a:bodyPr>
          <a:lstStyle/>
          <a:p>
            <a:pPr marL="0" indent="0" algn="ctr">
              <a:buNone/>
            </a:pPr>
            <a:r>
              <a:rPr lang="en-US" sz="2800" dirty="0">
                <a:solidFill>
                  <a:schemeClr val="accent6">
                    <a:lumMod val="50000"/>
                  </a:schemeClr>
                </a:solidFill>
                <a:latin typeface="Calibri" panose="020F0502020204030204" pitchFamily="34" charset="0"/>
                <a:ea typeface="+mn-lt"/>
                <a:cs typeface="Calibri" panose="020F0502020204030204" pitchFamily="34" charset="0"/>
              </a:rPr>
              <a:t>Do expectations serve a </a:t>
            </a:r>
            <a:r>
              <a:rPr lang="en-US" sz="2800" b="1" i="1" dirty="0">
                <a:solidFill>
                  <a:schemeClr val="accent6">
                    <a:lumMod val="50000"/>
                  </a:schemeClr>
                </a:solidFill>
                <a:latin typeface="Calibri" panose="020F0502020204030204" pitchFamily="34" charset="0"/>
                <a:ea typeface="+mn-lt"/>
                <a:cs typeface="Calibri" panose="020F0502020204030204" pitchFamily="34" charset="0"/>
              </a:rPr>
              <a:t>legitimate purpose within the setting</a:t>
            </a:r>
            <a:r>
              <a:rPr lang="en-US" sz="2800" b="1" dirty="0">
                <a:solidFill>
                  <a:schemeClr val="accent6">
                    <a:lumMod val="50000"/>
                  </a:schemeClr>
                </a:solidFill>
                <a:latin typeface="Calibri" panose="020F0502020204030204" pitchFamily="34" charset="0"/>
                <a:ea typeface="+mn-lt"/>
                <a:cs typeface="Calibri" panose="020F0502020204030204" pitchFamily="34" charset="0"/>
              </a:rPr>
              <a:t>, </a:t>
            </a:r>
          </a:p>
          <a:p>
            <a:pPr marL="0" indent="0" algn="ctr">
              <a:buNone/>
            </a:pPr>
            <a:r>
              <a:rPr lang="en-US" sz="2800" dirty="0">
                <a:solidFill>
                  <a:schemeClr val="accent6">
                    <a:lumMod val="50000"/>
                  </a:schemeClr>
                </a:solidFill>
                <a:latin typeface="Calibri" panose="020F0502020204030204" pitchFamily="34" charset="0"/>
                <a:ea typeface="+mn-lt"/>
                <a:cs typeface="Calibri" panose="020F0502020204030204" pitchFamily="34" charset="0"/>
              </a:rPr>
              <a:t>as opposed to simply tradition or maintaining the status quo?</a:t>
            </a:r>
          </a:p>
        </p:txBody>
      </p:sp>
      <p:sp>
        <p:nvSpPr>
          <p:cNvPr id="831" name="Google Shape;831;p48"/>
          <p:cNvSpPr txBox="1">
            <a:spLocks noGrp="1"/>
          </p:cNvSpPr>
          <p:nvPr>
            <p:ph type="body" idx="4294967295"/>
          </p:nvPr>
        </p:nvSpPr>
        <p:spPr>
          <a:xfrm>
            <a:off x="9473708" y="3961890"/>
            <a:ext cx="2986087" cy="1436688"/>
          </a:xfrm>
          <a:prstGeom prst="rect">
            <a:avLst/>
          </a:prstGeom>
        </p:spPr>
        <p:txBody>
          <a:bodyPr spcFirstLastPara="1" wrap="square" lIns="121900" tIns="121900" rIns="121900" bIns="121900" anchor="t" anchorCtr="0">
            <a:noAutofit/>
          </a:bodyPr>
          <a:lstStyle/>
          <a:p>
            <a:pPr marL="0" indent="0" algn="ctr">
              <a:buNone/>
            </a:pPr>
            <a:r>
              <a:rPr lang="en-US" sz="2800" dirty="0">
                <a:solidFill>
                  <a:schemeClr val="accent6">
                    <a:lumMod val="50000"/>
                  </a:schemeClr>
                </a:solidFill>
                <a:latin typeface="Calibri" panose="020F0502020204030204" pitchFamily="34" charset="0"/>
                <a:ea typeface="+mn-lt"/>
                <a:cs typeface="Calibri" panose="020F0502020204030204" pitchFamily="34" charset="0"/>
              </a:rPr>
              <a:t>How can we </a:t>
            </a:r>
            <a:r>
              <a:rPr lang="en-US" sz="2800" b="1" i="1" dirty="0">
                <a:solidFill>
                  <a:schemeClr val="accent6">
                    <a:lumMod val="50000"/>
                  </a:schemeClr>
                </a:solidFill>
                <a:latin typeface="Calibri" panose="020F0502020204030204" pitchFamily="34" charset="0"/>
                <a:ea typeface="+mn-lt"/>
                <a:cs typeface="Calibri" panose="020F0502020204030204" pitchFamily="34" charset="0"/>
              </a:rPr>
              <a:t>involve </a:t>
            </a:r>
            <a:r>
              <a:rPr lang="en-US" sz="2800" dirty="0">
                <a:solidFill>
                  <a:schemeClr val="accent6">
                    <a:lumMod val="50000"/>
                  </a:schemeClr>
                </a:solidFill>
                <a:latin typeface="Calibri" panose="020F0502020204030204" pitchFamily="34" charset="0"/>
                <a:ea typeface="+mn-lt"/>
                <a:cs typeface="Calibri" panose="020F0502020204030204" pitchFamily="34" charset="0"/>
              </a:rPr>
              <a:t>staff and students in developing expectations?</a:t>
            </a:r>
            <a:endParaRPr lang="en-US" sz="2800" i="1" dirty="0">
              <a:solidFill>
                <a:schemeClr val="accent6">
                  <a:lumMod val="50000"/>
                </a:schemeClr>
              </a:solidFill>
              <a:latin typeface="Calibri" panose="020F0502020204030204" pitchFamily="34" charset="0"/>
              <a:ea typeface="+mn-lt"/>
              <a:cs typeface="Calibri" panose="020F0502020204030204" pitchFamily="34" charset="0"/>
            </a:endParaRPr>
          </a:p>
        </p:txBody>
      </p:sp>
      <p:sp>
        <p:nvSpPr>
          <p:cNvPr id="834" name="Google Shape;834;p48"/>
          <p:cNvSpPr txBox="1">
            <a:spLocks noGrp="1"/>
          </p:cNvSpPr>
          <p:nvPr>
            <p:ph type="body" idx="4294967295"/>
          </p:nvPr>
        </p:nvSpPr>
        <p:spPr>
          <a:xfrm>
            <a:off x="3860136" y="788759"/>
            <a:ext cx="4575175" cy="1196975"/>
          </a:xfrm>
          <a:prstGeom prst="rect">
            <a:avLst/>
          </a:prstGeom>
        </p:spPr>
        <p:txBody>
          <a:bodyPr spcFirstLastPara="1" wrap="square" lIns="121900" tIns="121900" rIns="121900" bIns="121900" anchor="b" anchorCtr="0">
            <a:noAutofit/>
          </a:bodyPr>
          <a:lstStyle/>
          <a:p>
            <a:pPr marL="0" indent="0" algn="ctr">
              <a:buNone/>
            </a:pPr>
            <a:r>
              <a:rPr lang="en-US" sz="2800" b="1" dirty="0">
                <a:solidFill>
                  <a:schemeClr val="accent6">
                    <a:lumMod val="50000"/>
                  </a:schemeClr>
                </a:solidFill>
                <a:ea typeface="+mn-lt"/>
                <a:cs typeface="+mn-lt"/>
              </a:rPr>
              <a:t>Have our implicit biases impacted our </a:t>
            </a:r>
            <a:r>
              <a:rPr lang="en-US" sz="2800" b="1" dirty="0" err="1">
                <a:solidFill>
                  <a:schemeClr val="accent6">
                    <a:lumMod val="50000"/>
                  </a:schemeClr>
                </a:solidFill>
                <a:ea typeface="+mn-lt"/>
                <a:cs typeface="+mn-lt"/>
              </a:rPr>
              <a:t>classwide</a:t>
            </a:r>
            <a:r>
              <a:rPr lang="en-US" sz="2800" b="1" dirty="0">
                <a:solidFill>
                  <a:schemeClr val="accent6">
                    <a:lumMod val="50000"/>
                  </a:schemeClr>
                </a:solidFill>
                <a:ea typeface="+mn-lt"/>
                <a:cs typeface="+mn-lt"/>
              </a:rPr>
              <a:t> expectations?</a:t>
            </a:r>
            <a:endParaRPr lang="en-US" sz="2800" dirty="0">
              <a:solidFill>
                <a:schemeClr val="accent6">
                  <a:lumMod val="50000"/>
                </a:schemeClr>
              </a:solidFill>
              <a:ea typeface="+mn-lt"/>
              <a:cs typeface="+mn-lt"/>
            </a:endParaRPr>
          </a:p>
        </p:txBody>
      </p:sp>
      <p:sp>
        <p:nvSpPr>
          <p:cNvPr id="23" name="Google Shape;671;p43">
            <a:extLst>
              <a:ext uri="{FF2B5EF4-FFF2-40B4-BE49-F238E27FC236}">
                <a16:creationId xmlns:a16="http://schemas.microsoft.com/office/drawing/2014/main" id="{B8CB9A2A-AF97-48EC-A307-A2730EFB0387}"/>
              </a:ext>
            </a:extLst>
          </p:cNvPr>
          <p:cNvSpPr txBox="1">
            <a:spLocks/>
          </p:cNvSpPr>
          <p:nvPr/>
        </p:nvSpPr>
        <p:spPr>
          <a:xfrm>
            <a:off x="166755" y="123207"/>
            <a:ext cx="2373208" cy="2130260"/>
          </a:xfrm>
          <a:prstGeom prst="rect">
            <a:avLst/>
          </a:prstGeom>
          <a:solidFill>
            <a:schemeClr val="bg1"/>
          </a:solidFill>
          <a:ln w="63500">
            <a:solidFill>
              <a:schemeClr val="accent5"/>
            </a:solidFill>
            <a:prstDash val="solid"/>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marR="0" lvl="0" indent="0" algn="ctr" defTabSz="121917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2400" b="0" i="0" u="none" strike="noStrike" kern="1200" cap="none" spc="0" normalizeH="0" baseline="0" noProof="0" dirty="0">
                <a:ln>
                  <a:noFill/>
                </a:ln>
                <a:solidFill>
                  <a:srgbClr val="292C73">
                    <a:lumMod val="50000"/>
                  </a:srgbClr>
                </a:solidFill>
                <a:effectLst/>
                <a:uLnTx/>
                <a:uFillTx/>
                <a:latin typeface="Hind Vadodara"/>
                <a:cs typeface="Hind Vadodara"/>
                <a:sym typeface="Hind Vadodara"/>
              </a:rPr>
              <a:t>Here is an opportunity to get input from students!</a:t>
            </a:r>
            <a:endParaRPr kumimoji="0" lang="en-US" sz="2400" b="0" i="0" u="none" strike="noStrike" kern="0" cap="none" spc="0" normalizeH="0" baseline="0" noProof="0" dirty="0">
              <a:ln>
                <a:noFill/>
              </a:ln>
              <a:solidFill>
                <a:srgbClr val="292C73">
                  <a:lumMod val="50000"/>
                </a:srgbClr>
              </a:solidFill>
              <a:effectLst/>
              <a:uLnTx/>
              <a:uFillTx/>
              <a:latin typeface="Poppins Medium"/>
              <a:ea typeface="Poppins Medium"/>
              <a:cs typeface="Poppins Medium"/>
              <a:sym typeface="Poppins Medium"/>
            </a:endParaRPr>
          </a:p>
        </p:txBody>
      </p:sp>
      <p:cxnSp>
        <p:nvCxnSpPr>
          <p:cNvPr id="27" name="Google Shape;826;p48">
            <a:extLst>
              <a:ext uri="{FF2B5EF4-FFF2-40B4-BE49-F238E27FC236}">
                <a16:creationId xmlns:a16="http://schemas.microsoft.com/office/drawing/2014/main" id="{178B0B24-7AEE-AF42-B75D-D8880A1FDCA1}"/>
              </a:ext>
            </a:extLst>
          </p:cNvPr>
          <p:cNvCxnSpPr>
            <a:cxnSpLocks/>
          </p:cNvCxnSpPr>
          <p:nvPr/>
        </p:nvCxnSpPr>
        <p:spPr>
          <a:xfrm>
            <a:off x="7449993" y="2190777"/>
            <a:ext cx="2313951" cy="1489008"/>
          </a:xfrm>
          <a:prstGeom prst="straightConnector1">
            <a:avLst/>
          </a:prstGeom>
          <a:noFill/>
          <a:ln w="28575" cap="flat" cmpd="sng">
            <a:solidFill>
              <a:schemeClr val="accent5">
                <a:lumMod val="50000"/>
              </a:schemeClr>
            </a:solidFill>
            <a:prstDash val="dot"/>
            <a:round/>
            <a:headEnd type="none" w="med" len="med"/>
            <a:tailEnd type="none" w="med" len="med"/>
          </a:ln>
        </p:spPr>
      </p:cxnSp>
      <p:cxnSp>
        <p:nvCxnSpPr>
          <p:cNvPr id="29" name="Google Shape;826;p48">
            <a:extLst>
              <a:ext uri="{FF2B5EF4-FFF2-40B4-BE49-F238E27FC236}">
                <a16:creationId xmlns:a16="http://schemas.microsoft.com/office/drawing/2014/main" id="{63BF3E6A-81B3-8C40-BC4A-A5A24184047F}"/>
              </a:ext>
            </a:extLst>
          </p:cNvPr>
          <p:cNvCxnSpPr>
            <a:cxnSpLocks/>
          </p:cNvCxnSpPr>
          <p:nvPr/>
        </p:nvCxnSpPr>
        <p:spPr>
          <a:xfrm flipH="1">
            <a:off x="2800436" y="2190777"/>
            <a:ext cx="1571126" cy="1489009"/>
          </a:xfrm>
          <a:prstGeom prst="straightConnector1">
            <a:avLst/>
          </a:prstGeom>
          <a:noFill/>
          <a:ln w="28575" cap="flat" cmpd="sng">
            <a:solidFill>
              <a:schemeClr val="accent5">
                <a:lumMod val="50000"/>
              </a:schemeClr>
            </a:solidFill>
            <a:prstDash val="dot"/>
            <a:round/>
            <a:headEnd type="none" w="med" len="med"/>
            <a:tailEnd type="none" w="med" len="med"/>
          </a:ln>
        </p:spPr>
      </p:cxnSp>
    </p:spTree>
    <p:extLst>
      <p:ext uri="{BB962C8B-B14F-4D97-AF65-F5344CB8AC3E}">
        <p14:creationId xmlns:p14="http://schemas.microsoft.com/office/powerpoint/2010/main" val="228938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20"/>
                                        </p:tgtEl>
                                        <p:attrNameLst>
                                          <p:attrName>style.visibility</p:attrName>
                                        </p:attrNameLst>
                                      </p:cBhvr>
                                      <p:to>
                                        <p:strVal val="visible"/>
                                      </p:to>
                                    </p:set>
                                  </p:childTnLst>
                                </p:cTn>
                              </p:par>
                              <p:par>
                                <p:cTn id="13" presetID="2" presetClass="entr" presetSubtype="4" fill="hold" nodeType="withEffect">
                                  <p:stCondLst>
                                    <p:cond delay="0"/>
                                  </p:stCondLst>
                                  <p:childTnLst>
                                    <p:set>
                                      <p:cBhvr>
                                        <p:cTn id="14" dur="1" fill="hold">
                                          <p:stCondLst>
                                            <p:cond delay="0"/>
                                          </p:stCondLst>
                                        </p:cTn>
                                        <p:tgtEl>
                                          <p:spTgt spid="826"/>
                                        </p:tgtEl>
                                        <p:attrNameLst>
                                          <p:attrName>style.visibility</p:attrName>
                                        </p:attrNameLst>
                                      </p:cBhvr>
                                      <p:to>
                                        <p:strVal val="visible"/>
                                      </p:to>
                                    </p:set>
                                    <p:anim calcmode="lin" valueType="num">
                                      <p:cBhvr additive="base">
                                        <p:cTn id="15" dur="500" fill="hold"/>
                                        <p:tgtEl>
                                          <p:spTgt spid="826"/>
                                        </p:tgtEl>
                                        <p:attrNameLst>
                                          <p:attrName>ppt_x</p:attrName>
                                        </p:attrNameLst>
                                      </p:cBhvr>
                                      <p:tavLst>
                                        <p:tav tm="0">
                                          <p:val>
                                            <p:strVal val="#ppt_x"/>
                                          </p:val>
                                        </p:tav>
                                        <p:tav tm="100000">
                                          <p:val>
                                            <p:strVal val="#ppt_x"/>
                                          </p:val>
                                        </p:tav>
                                      </p:tavLst>
                                    </p:anim>
                                    <p:anim calcmode="lin" valueType="num">
                                      <p:cBhvr additive="base">
                                        <p:cTn id="16" dur="500" fill="hold"/>
                                        <p:tgtEl>
                                          <p:spTgt spid="8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21"/>
                                        </p:tgtEl>
                                        <p:attrNameLst>
                                          <p:attrName>style.visibility</p:attrName>
                                        </p:attrNameLst>
                                      </p:cBhvr>
                                      <p:to>
                                        <p:strVal val="visible"/>
                                      </p:to>
                                    </p:set>
                                    <p:anim calcmode="lin" valueType="num">
                                      <p:cBhvr additive="base">
                                        <p:cTn id="19" dur="500" fill="hold"/>
                                        <p:tgtEl>
                                          <p:spTgt spid="821"/>
                                        </p:tgtEl>
                                        <p:attrNameLst>
                                          <p:attrName>ppt_x</p:attrName>
                                        </p:attrNameLst>
                                      </p:cBhvr>
                                      <p:tavLst>
                                        <p:tav tm="0">
                                          <p:val>
                                            <p:strVal val="#ppt_x"/>
                                          </p:val>
                                        </p:tav>
                                        <p:tav tm="100000">
                                          <p:val>
                                            <p:strVal val="#ppt_x"/>
                                          </p:val>
                                        </p:tav>
                                      </p:tavLst>
                                    </p:anim>
                                    <p:anim calcmode="lin" valueType="num">
                                      <p:cBhvr additive="base">
                                        <p:cTn id="20" dur="500" fill="hold"/>
                                        <p:tgtEl>
                                          <p:spTgt spid="8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27">
                                            <p:txEl>
                                              <p:pRg st="0" end="0"/>
                                            </p:txEl>
                                          </p:spTgt>
                                        </p:tgtEl>
                                        <p:attrNameLst>
                                          <p:attrName>style.visibility</p:attrName>
                                        </p:attrNameLst>
                                      </p:cBhvr>
                                      <p:to>
                                        <p:strVal val="visible"/>
                                      </p:to>
                                    </p:set>
                                    <p:anim calcmode="lin" valueType="num">
                                      <p:cBhvr additive="base">
                                        <p:cTn id="23" dur="500" fill="hold"/>
                                        <p:tgtEl>
                                          <p:spTgt spid="82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27">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29">
                                            <p:txEl>
                                              <p:pRg st="0" end="0"/>
                                            </p:txEl>
                                          </p:spTgt>
                                        </p:tgtEl>
                                        <p:attrNameLst>
                                          <p:attrName>style.visibility</p:attrName>
                                        </p:attrNameLst>
                                      </p:cBhvr>
                                      <p:to>
                                        <p:strVal val="visible"/>
                                      </p:to>
                                    </p:set>
                                    <p:anim calcmode="lin" valueType="num">
                                      <p:cBhvr additive="base">
                                        <p:cTn id="27" dur="500" fill="hold"/>
                                        <p:tgtEl>
                                          <p:spTgt spid="82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29">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29">
                                            <p:txEl>
                                              <p:pRg st="1" end="1"/>
                                            </p:txEl>
                                          </p:spTgt>
                                        </p:tgtEl>
                                        <p:attrNameLst>
                                          <p:attrName>style.visibility</p:attrName>
                                        </p:attrNameLst>
                                      </p:cBhvr>
                                      <p:to>
                                        <p:strVal val="visible"/>
                                      </p:to>
                                    </p:set>
                                    <p:anim calcmode="lin" valueType="num">
                                      <p:cBhvr additive="base">
                                        <p:cTn id="31" dur="500" fill="hold"/>
                                        <p:tgtEl>
                                          <p:spTgt spid="829">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29">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22"/>
                                        </p:tgtEl>
                                        <p:attrNameLst>
                                          <p:attrName>style.visibility</p:attrName>
                                        </p:attrNameLst>
                                      </p:cBhvr>
                                      <p:to>
                                        <p:strVal val="visible"/>
                                      </p:to>
                                    </p:set>
                                    <p:anim calcmode="lin" valueType="num">
                                      <p:cBhvr additive="base">
                                        <p:cTn id="35" dur="500" fill="hold"/>
                                        <p:tgtEl>
                                          <p:spTgt spid="822"/>
                                        </p:tgtEl>
                                        <p:attrNameLst>
                                          <p:attrName>ppt_x</p:attrName>
                                        </p:attrNameLst>
                                      </p:cBhvr>
                                      <p:tavLst>
                                        <p:tav tm="0">
                                          <p:val>
                                            <p:strVal val="#ppt_x"/>
                                          </p:val>
                                        </p:tav>
                                        <p:tav tm="100000">
                                          <p:val>
                                            <p:strVal val="#ppt_x"/>
                                          </p:val>
                                        </p:tav>
                                      </p:tavLst>
                                    </p:anim>
                                    <p:anim calcmode="lin" valueType="num">
                                      <p:cBhvr additive="base">
                                        <p:cTn id="36" dur="500" fill="hold"/>
                                        <p:tgtEl>
                                          <p:spTgt spid="8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23"/>
                                        </p:tgtEl>
                                        <p:attrNameLst>
                                          <p:attrName>style.visibility</p:attrName>
                                        </p:attrNameLst>
                                      </p:cBhvr>
                                      <p:to>
                                        <p:strVal val="visible"/>
                                      </p:to>
                                    </p:set>
                                    <p:anim calcmode="lin" valueType="num">
                                      <p:cBhvr additive="base">
                                        <p:cTn id="39" dur="500" fill="hold"/>
                                        <p:tgtEl>
                                          <p:spTgt spid="823"/>
                                        </p:tgtEl>
                                        <p:attrNameLst>
                                          <p:attrName>ppt_x</p:attrName>
                                        </p:attrNameLst>
                                      </p:cBhvr>
                                      <p:tavLst>
                                        <p:tav tm="0">
                                          <p:val>
                                            <p:strVal val="#ppt_x"/>
                                          </p:val>
                                        </p:tav>
                                        <p:tav tm="100000">
                                          <p:val>
                                            <p:strVal val="#ppt_x"/>
                                          </p:val>
                                        </p:tav>
                                      </p:tavLst>
                                    </p:anim>
                                    <p:anim calcmode="lin" valueType="num">
                                      <p:cBhvr additive="base">
                                        <p:cTn id="40" dur="500" fill="hold"/>
                                        <p:tgtEl>
                                          <p:spTgt spid="82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31">
                                            <p:txEl>
                                              <p:pRg st="0" end="0"/>
                                            </p:txEl>
                                          </p:spTgt>
                                        </p:tgtEl>
                                        <p:attrNameLst>
                                          <p:attrName>style.visibility</p:attrName>
                                        </p:attrNameLst>
                                      </p:cBhvr>
                                      <p:to>
                                        <p:strVal val="visible"/>
                                      </p:to>
                                    </p:set>
                                    <p:anim calcmode="lin" valueType="num">
                                      <p:cBhvr additive="base">
                                        <p:cTn id="43" dur="500" fill="hold"/>
                                        <p:tgtEl>
                                          <p:spTgt spid="831">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31">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 grpId="0" animBg="1"/>
      <p:bldP spid="821" grpId="0" animBg="1"/>
      <p:bldP spid="822" grpId="0" animBg="1"/>
      <p:bldP spid="823" grpId="0" animBg="1"/>
      <p:bldP spid="827" grpId="0" build="p"/>
      <p:bldP spid="829" grpId="0" build="p"/>
      <p:bldP spid="831" grpId="0" build="p"/>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024AE836-C912-DA42-B5A8-3FBD72154622}"/>
              </a:ext>
            </a:extLst>
          </p:cNvPr>
          <p:cNvSpPr txBox="1">
            <a:spLocks/>
          </p:cNvSpPr>
          <p:nvPr/>
        </p:nvSpPr>
        <p:spPr>
          <a:xfrm>
            <a:off x="134560" y="258845"/>
            <a:ext cx="11624623" cy="75925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400"/>
              <a:buFont typeface="Montserrat SemiBold"/>
              <a:buNone/>
              <a:defRPr sz="2400" b="0" i="0" u="none" strike="noStrike" cap="none">
                <a:solidFill>
                  <a:schemeClr val="lt1"/>
                </a:solidFill>
                <a:latin typeface="Poppins Medium"/>
                <a:ea typeface="Poppins Medium"/>
                <a:cs typeface="Poppins Medium"/>
                <a:sym typeface="Poppins Medium"/>
              </a:defRPr>
            </a:lvl1pPr>
            <a:lvl2pPr marR="0" lvl="1"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2pPr>
            <a:lvl3pPr marR="0" lvl="2"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3pPr>
            <a:lvl4pPr marR="0" lvl="3"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4pPr>
            <a:lvl5pPr marR="0" lvl="4"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5pPr>
            <a:lvl6pPr marR="0" lvl="5"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6pPr>
            <a:lvl7pPr marR="0" lvl="6"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7pPr>
            <a:lvl8pPr marR="0" lvl="7"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8pPr>
            <a:lvl9pPr marR="0" lvl="8"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9pPr>
          </a:lstStyle>
          <a:p>
            <a:pPr marL="0" marR="0" lvl="0" indent="0" algn="l" defTabSz="914400" rtl="0" eaLnBrk="1" fontAlgn="auto" latinLnBrk="0" hangingPunct="1">
              <a:lnSpc>
                <a:spcPct val="100000"/>
              </a:lnSpc>
              <a:spcBef>
                <a:spcPts val="0"/>
              </a:spcBef>
              <a:spcAft>
                <a:spcPts val="0"/>
              </a:spcAft>
              <a:buClr>
                <a:srgbClr val="160E44"/>
              </a:buClr>
              <a:buSzPts val="2400"/>
              <a:buFont typeface="Montserrat SemiBold"/>
              <a:buNone/>
              <a:tabLst/>
              <a:defRPr/>
            </a:pPr>
            <a:r>
              <a:rPr kumimoji="0" lang="en-US" sz="3600" b="1" i="0" u="none" strike="noStrike" kern="0" cap="none" spc="0" normalizeH="0" baseline="0" noProof="0" dirty="0">
                <a:ln>
                  <a:noFill/>
                </a:ln>
                <a:solidFill>
                  <a:srgbClr val="292C73">
                    <a:lumMod val="50000"/>
                  </a:srgbClr>
                </a:solidFill>
                <a:effectLst/>
                <a:uLnTx/>
                <a:uFillTx/>
                <a:latin typeface="Poppins Medium"/>
                <a:cs typeface="Calibri Light"/>
                <a:sym typeface="Poppins Medium"/>
              </a:rPr>
              <a:t>Behavioral Expectations in Classroom Settings</a:t>
            </a:r>
          </a:p>
        </p:txBody>
      </p:sp>
      <p:sp>
        <p:nvSpPr>
          <p:cNvPr id="34" name="Rectangle 33" descr="Classroom">
            <a:extLst>
              <a:ext uri="{FF2B5EF4-FFF2-40B4-BE49-F238E27FC236}">
                <a16:creationId xmlns:a16="http://schemas.microsoft.com/office/drawing/2014/main" id="{E11D2218-CA07-BF43-8236-1ED440EB512B}"/>
              </a:ext>
            </a:extLst>
          </p:cNvPr>
          <p:cNvSpPr/>
          <p:nvPr/>
        </p:nvSpPr>
        <p:spPr>
          <a:xfrm>
            <a:off x="573127" y="1111496"/>
            <a:ext cx="2275003" cy="224377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5" name="Rectangle 34" descr="House">
            <a:extLst>
              <a:ext uri="{FF2B5EF4-FFF2-40B4-BE49-F238E27FC236}">
                <a16:creationId xmlns:a16="http://schemas.microsoft.com/office/drawing/2014/main" id="{A9E307C6-5316-4F4F-ABC3-F5F66A16E79B}"/>
              </a:ext>
            </a:extLst>
          </p:cNvPr>
          <p:cNvSpPr/>
          <p:nvPr/>
        </p:nvSpPr>
        <p:spPr>
          <a:xfrm>
            <a:off x="573128" y="3700101"/>
            <a:ext cx="2275002" cy="2046403"/>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37" name="TextBox 36">
            <a:extLst>
              <a:ext uri="{FF2B5EF4-FFF2-40B4-BE49-F238E27FC236}">
                <a16:creationId xmlns:a16="http://schemas.microsoft.com/office/drawing/2014/main" id="{40F6D483-55B9-F847-892A-8DBC89ACE2B8}"/>
              </a:ext>
            </a:extLst>
          </p:cNvPr>
          <p:cNvSpPr txBox="1"/>
          <p:nvPr/>
        </p:nvSpPr>
        <p:spPr>
          <a:xfrm>
            <a:off x="3378365" y="2299717"/>
            <a:ext cx="9471586"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Take expectations and have students: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Apply expectations to their </a:t>
            </a:r>
            <a:r>
              <a:rPr kumimoji="0" lang="en-US" sz="3200" b="1" i="0" u="none" strike="noStrike" kern="1200" cap="none" spc="0" normalizeH="0" baseline="0" noProof="0" dirty="0">
                <a:ln>
                  <a:noFill/>
                </a:ln>
                <a:solidFill>
                  <a:srgbClr val="00ACC2">
                    <a:lumMod val="50000"/>
                  </a:srgbClr>
                </a:solidFill>
                <a:effectLst/>
                <a:uLnTx/>
                <a:uFillTx/>
                <a:latin typeface="Calibri" panose="020F0502020204030204"/>
                <a:ea typeface="+mn-ea"/>
                <a:cs typeface="+mn-cs"/>
              </a:rPr>
              <a:t>home</a:t>
            </a: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setting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2.  Apply expectations to their </a:t>
            </a:r>
            <a:r>
              <a:rPr kumimoji="0" lang="en-US" sz="3200" b="1" i="0" u="none" strike="noStrike" kern="1200" cap="none" spc="0" normalizeH="0" baseline="0" noProof="0" dirty="0">
                <a:ln>
                  <a:noFill/>
                </a:ln>
                <a:solidFill>
                  <a:srgbClr val="00ACC2">
                    <a:lumMod val="50000"/>
                  </a:srgbClr>
                </a:solidFill>
                <a:effectLst/>
                <a:uLnTx/>
                <a:uFillTx/>
                <a:latin typeface="Calibri" panose="020F0502020204030204"/>
                <a:ea typeface="+mn-ea"/>
                <a:cs typeface="+mn-cs"/>
              </a:rPr>
              <a:t>community</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8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4E16-6A8B-4F17-AD9A-18638E55A0CA}"/>
              </a:ext>
            </a:extLst>
          </p:cNvPr>
          <p:cNvSpPr>
            <a:spLocks noGrp="1"/>
          </p:cNvSpPr>
          <p:nvPr>
            <p:ph type="ctrTitle" idx="4294967295"/>
          </p:nvPr>
        </p:nvSpPr>
        <p:spPr>
          <a:xfrm flipH="1">
            <a:off x="7315198" y="1737360"/>
            <a:ext cx="4078225" cy="3858768"/>
          </a:xfrm>
        </p:spPr>
        <p:txBody>
          <a:bodyPr/>
          <a:lstStyle/>
          <a:p>
            <a:pPr algn="r">
              <a:lnSpc>
                <a:spcPct val="150000"/>
              </a:lnSpc>
            </a:pPr>
            <a:r>
              <a:rPr lang="en" sz="3600" b="1" dirty="0">
                <a:solidFill>
                  <a:schemeClr val="accent6">
                    <a:lumMod val="50000"/>
                  </a:schemeClr>
                </a:solidFill>
                <a:latin typeface="+mn-lt"/>
              </a:rPr>
              <a:t> </a:t>
            </a:r>
            <a:br>
              <a:rPr lang="en" sz="3600" b="1" dirty="0">
                <a:solidFill>
                  <a:schemeClr val="accent6">
                    <a:lumMod val="50000"/>
                  </a:schemeClr>
                </a:solidFill>
                <a:latin typeface="+mn-lt"/>
              </a:rPr>
            </a:br>
            <a:r>
              <a:rPr lang="en" sz="3600" b="1" dirty="0">
                <a:solidFill>
                  <a:schemeClr val="accent6">
                    <a:lumMod val="50000"/>
                  </a:schemeClr>
                </a:solidFill>
                <a:latin typeface="+mn-lt"/>
              </a:rPr>
              <a:t>POSITIVE BEHAVIOR INTERVENTIONS &amp; SUPPORTS </a:t>
            </a:r>
            <a:br>
              <a:rPr lang="en" sz="3600" b="1" dirty="0">
                <a:solidFill>
                  <a:schemeClr val="accent6">
                    <a:lumMod val="50000"/>
                  </a:schemeClr>
                </a:solidFill>
                <a:latin typeface="+mn-lt"/>
              </a:rPr>
            </a:br>
            <a:r>
              <a:rPr lang="en" sz="3600" b="1" dirty="0">
                <a:solidFill>
                  <a:schemeClr val="accent6">
                    <a:lumMod val="50000"/>
                  </a:schemeClr>
                </a:solidFill>
                <a:latin typeface="+mn-lt"/>
              </a:rPr>
              <a:t>(</a:t>
            </a:r>
            <a:r>
              <a:rPr lang="en-US" sz="3600" b="1" dirty="0">
                <a:solidFill>
                  <a:schemeClr val="accent6">
                    <a:lumMod val="50000"/>
                  </a:schemeClr>
                </a:solidFill>
                <a:latin typeface="+mn-lt"/>
              </a:rPr>
              <a:t>PBIS</a:t>
            </a:r>
            <a:r>
              <a:rPr lang="en" sz="3600" b="1" dirty="0">
                <a:solidFill>
                  <a:schemeClr val="accent6">
                    <a:lumMod val="50000"/>
                  </a:schemeClr>
                </a:solidFill>
                <a:latin typeface="+mn-lt"/>
              </a:rPr>
              <a:t>)</a:t>
            </a:r>
            <a:endParaRPr lang="en-US" sz="3600" b="1" dirty="0">
              <a:solidFill>
                <a:schemeClr val="accent6">
                  <a:lumMod val="50000"/>
                </a:schemeClr>
              </a:solidFill>
              <a:latin typeface="+mn-lt"/>
            </a:endParaRPr>
          </a:p>
        </p:txBody>
      </p:sp>
    </p:spTree>
    <p:extLst>
      <p:ext uri="{BB962C8B-B14F-4D97-AF65-F5344CB8AC3E}">
        <p14:creationId xmlns:p14="http://schemas.microsoft.com/office/powerpoint/2010/main" val="453809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44147080-EDB3-4C4D-BAF5-5AA653F26DC2}"/>
              </a:ext>
            </a:extLst>
          </p:cNvPr>
          <p:cNvGraphicFramePr>
            <a:graphicFrameLocks/>
          </p:cNvGraphicFramePr>
          <p:nvPr>
            <p:extLst>
              <p:ext uri="{D42A27DB-BD31-4B8C-83A1-F6EECF244321}">
                <p14:modId xmlns:p14="http://schemas.microsoft.com/office/powerpoint/2010/main" val="217146217"/>
              </p:ext>
            </p:extLst>
          </p:nvPr>
        </p:nvGraphicFramePr>
        <p:xfrm>
          <a:off x="3116728" y="143610"/>
          <a:ext cx="9085782" cy="6550868"/>
        </p:xfrm>
        <a:graphic>
          <a:graphicData uri="http://schemas.openxmlformats.org/drawingml/2006/table">
            <a:tbl>
              <a:tblPr firstRow="1" firstCol="1" bandRow="1"/>
              <a:tblGrid>
                <a:gridCol w="1796479">
                  <a:extLst>
                    <a:ext uri="{9D8B030D-6E8A-4147-A177-3AD203B41FA5}">
                      <a16:colId xmlns:a16="http://schemas.microsoft.com/office/drawing/2014/main" val="20000"/>
                    </a:ext>
                  </a:extLst>
                </a:gridCol>
                <a:gridCol w="2356413">
                  <a:extLst>
                    <a:ext uri="{9D8B030D-6E8A-4147-A177-3AD203B41FA5}">
                      <a16:colId xmlns:a16="http://schemas.microsoft.com/office/drawing/2014/main" val="20001"/>
                    </a:ext>
                  </a:extLst>
                </a:gridCol>
                <a:gridCol w="2391215">
                  <a:extLst>
                    <a:ext uri="{9D8B030D-6E8A-4147-A177-3AD203B41FA5}">
                      <a16:colId xmlns:a16="http://schemas.microsoft.com/office/drawing/2014/main" val="20002"/>
                    </a:ext>
                  </a:extLst>
                </a:gridCol>
                <a:gridCol w="2541675">
                  <a:extLst>
                    <a:ext uri="{9D8B030D-6E8A-4147-A177-3AD203B41FA5}">
                      <a16:colId xmlns:a16="http://schemas.microsoft.com/office/drawing/2014/main" val="20003"/>
                    </a:ext>
                  </a:extLst>
                </a:gridCol>
              </a:tblGrid>
              <a:tr h="757328">
                <a:tc>
                  <a:txBody>
                    <a:bodyPr/>
                    <a:lstStyle/>
                    <a:p>
                      <a:pPr marL="0" marR="0">
                        <a:spcBef>
                          <a:spcPts val="1000"/>
                        </a:spcBef>
                        <a:spcAft>
                          <a:spcPts val="0"/>
                        </a:spcAft>
                      </a:pPr>
                      <a:r>
                        <a:rPr lang="en-US" sz="1800" b="1" dirty="0">
                          <a:solidFill>
                            <a:schemeClr val="tx1"/>
                          </a:solidFill>
                          <a:effectLst/>
                          <a:latin typeface="Arial" panose="020B0604020202020204" pitchFamily="34" charset="0"/>
                          <a:ea typeface="MS Gothic"/>
                          <a:cs typeface="Arial" panose="020B0604020202020204" pitchFamily="34" charset="0"/>
                        </a:rPr>
                        <a:t>Expectation</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1800" b="1">
                          <a:solidFill>
                            <a:schemeClr val="tx1"/>
                          </a:solidFill>
                          <a:effectLst/>
                          <a:latin typeface="Arial" panose="020B0604020202020204" pitchFamily="34" charset="0"/>
                          <a:ea typeface="MS Gothic"/>
                          <a:cs typeface="Arial" panose="020B0604020202020204" pitchFamily="34" charset="0"/>
                        </a:rPr>
                        <a:t>At SCHOOL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1800" b="1">
                          <a:solidFill>
                            <a:schemeClr val="tx1"/>
                          </a:solidFill>
                          <a:effectLst/>
                          <a:latin typeface="Arial" panose="020B0604020202020204" pitchFamily="34" charset="0"/>
                          <a:ea typeface="MS Gothic"/>
                          <a:cs typeface="Arial" panose="020B0604020202020204" pitchFamily="34" charset="0"/>
                        </a:rPr>
                        <a:t>At HOME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0"/>
                        </a:spcBef>
                        <a:spcAft>
                          <a:spcPts val="0"/>
                        </a:spcAft>
                      </a:pPr>
                      <a:r>
                        <a:rPr lang="en-US" sz="1800" b="1" dirty="0">
                          <a:solidFill>
                            <a:schemeClr val="tx1"/>
                          </a:solidFill>
                          <a:effectLst/>
                          <a:latin typeface="Arial" panose="020B0604020202020204" pitchFamily="34" charset="0"/>
                          <a:ea typeface="MS Gothic"/>
                          <a:cs typeface="Arial" panose="020B0604020202020204" pitchFamily="34" charset="0"/>
                        </a:rPr>
                        <a:t>With my FRIENDS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0"/>
                  </a:ext>
                </a:extLst>
              </a:tr>
              <a:tr h="1762148">
                <a:tc>
                  <a:txBody>
                    <a:bodyPr/>
                    <a:lstStyle/>
                    <a:p>
                      <a:pPr marL="0" marR="0" algn="l" defTabSz="457200" rtl="0" eaLnBrk="1" latinLnBrk="0" hangingPunct="1">
                        <a:spcBef>
                          <a:spcPts val="1000"/>
                        </a:spcBef>
                        <a:spcAft>
                          <a:spcPts val="0"/>
                        </a:spcAft>
                      </a:pPr>
                      <a:r>
                        <a:rPr lang="en-US" sz="2000" b="1" kern="1200" dirty="0">
                          <a:solidFill>
                            <a:schemeClr val="tx1"/>
                          </a:solidFill>
                          <a:effectLst/>
                          <a:latin typeface="Arial" panose="020B0604020202020204" pitchFamily="34" charset="0"/>
                          <a:ea typeface="MS Gothic"/>
                          <a:cs typeface="Arial" panose="020B0604020202020204" pitchFamily="34" charset="0"/>
                        </a:rPr>
                        <a:t>Be Safe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800" b="1" dirty="0">
                          <a:solidFill>
                            <a:schemeClr val="tx1"/>
                          </a:solidFill>
                          <a:effectLst/>
                          <a:latin typeface="Arial" panose="020B0604020202020204" pitchFamily="34" charset="0"/>
                          <a:ea typeface="MS Gothic"/>
                          <a:cs typeface="Arial" panose="020B0604020202020204" pitchFamily="34" charset="0"/>
                        </a:rPr>
                        <a:t>Keep</a:t>
                      </a:r>
                      <a:r>
                        <a:rPr lang="en-US" sz="1800" b="1" baseline="0" dirty="0">
                          <a:solidFill>
                            <a:schemeClr val="tx1"/>
                          </a:solidFill>
                          <a:effectLst/>
                          <a:latin typeface="Arial" panose="020B0604020202020204" pitchFamily="34" charset="0"/>
                          <a:ea typeface="MS Gothic"/>
                          <a:cs typeface="Arial" panose="020B0604020202020204" pitchFamily="34" charset="0"/>
                        </a:rPr>
                        <a:t> h</a:t>
                      </a:r>
                      <a:r>
                        <a:rPr lang="en-US" sz="1800" b="1" dirty="0">
                          <a:solidFill>
                            <a:schemeClr val="tx1"/>
                          </a:solidFill>
                          <a:effectLst/>
                          <a:latin typeface="Arial" panose="020B0604020202020204" pitchFamily="34" charset="0"/>
                          <a:ea typeface="MS Gothic"/>
                          <a:cs typeface="Arial" panose="020B0604020202020204" pitchFamily="34" charset="0"/>
                        </a:rPr>
                        <a:t>ands</a:t>
                      </a:r>
                      <a:r>
                        <a:rPr lang="en-US" sz="1800" b="1" baseline="0" dirty="0">
                          <a:solidFill>
                            <a:schemeClr val="tx1"/>
                          </a:solidFill>
                          <a:effectLst/>
                          <a:latin typeface="Arial" panose="020B0604020202020204" pitchFamily="34" charset="0"/>
                          <a:ea typeface="MS Gothic"/>
                          <a:cs typeface="Arial" panose="020B0604020202020204" pitchFamily="34" charset="0"/>
                        </a:rPr>
                        <a:t> and feet to self</a:t>
                      </a:r>
                    </a:p>
                    <a:p>
                      <a:pPr marL="285750" marR="0" indent="-285750">
                        <a:spcBef>
                          <a:spcPts val="1000"/>
                        </a:spcBef>
                        <a:spcAft>
                          <a:spcPts val="0"/>
                        </a:spcAft>
                        <a:buFont typeface="Arial" panose="020B0604020202020204" pitchFamily="34" charset="0"/>
                        <a:buChar char="•"/>
                      </a:pPr>
                      <a:r>
                        <a:rPr lang="en-US" sz="1800" b="1" baseline="0" dirty="0">
                          <a:solidFill>
                            <a:schemeClr val="tx1"/>
                          </a:solidFill>
                          <a:effectLst/>
                          <a:latin typeface="Arial" panose="020B0604020202020204" pitchFamily="34" charset="0"/>
                          <a:ea typeface="MS Gothic"/>
                          <a:cs typeface="Arial" panose="020B0604020202020204" pitchFamily="34" charset="0"/>
                        </a:rPr>
                        <a:t>Tell an adult if there is a problem</a:t>
                      </a:r>
                      <a:endParaRPr lang="en-US" sz="1800" b="1" dirty="0">
                        <a:solidFill>
                          <a:schemeClr val="tx1"/>
                        </a:solidFill>
                        <a:effectLst/>
                        <a:latin typeface="Arial" panose="020B0604020202020204" pitchFamily="34"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Clr>
                          <a:srgbClr val="0070C0"/>
                        </a:buClr>
                        <a:buFont typeface="Arial" panose="020B0604020202020204" pitchFamily="34" charset="0"/>
                        <a:buChar char="•"/>
                      </a:pPr>
                      <a:endParaRPr lang="en-US" sz="1800" b="1" dirty="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Clr>
                          <a:srgbClr val="0070C0"/>
                        </a:buClr>
                        <a:buFont typeface="Arial" panose="020B0604020202020204" pitchFamily="34" charset="0"/>
                        <a:buChar char="•"/>
                      </a:pPr>
                      <a:endParaRPr lang="en-US" sz="1800" b="1" baseline="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15696">
                <a:tc>
                  <a:txBody>
                    <a:bodyPr/>
                    <a:lstStyle/>
                    <a:p>
                      <a:pPr marL="0" marR="0" algn="l" defTabSz="457200" rtl="0" eaLnBrk="1" latinLnBrk="0" hangingPunct="1">
                        <a:spcBef>
                          <a:spcPts val="1000"/>
                        </a:spcBef>
                        <a:spcAft>
                          <a:spcPts val="0"/>
                        </a:spcAft>
                      </a:pPr>
                      <a:r>
                        <a:rPr lang="en-US" sz="2000" b="1" kern="1200">
                          <a:solidFill>
                            <a:schemeClr val="tx1"/>
                          </a:solidFill>
                          <a:effectLst/>
                          <a:latin typeface="Arial" panose="020B0604020202020204" pitchFamily="34" charset="0"/>
                          <a:ea typeface="MS Gothic"/>
                          <a:cs typeface="Arial" panose="020B0604020202020204" pitchFamily="34" charset="0"/>
                        </a:rPr>
                        <a:t>Be Respectful</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800" b="1">
                          <a:solidFill>
                            <a:schemeClr val="tx1"/>
                          </a:solidFill>
                          <a:effectLst/>
                          <a:latin typeface="Arial" panose="020B0604020202020204" pitchFamily="34" charset="0"/>
                          <a:ea typeface="MS Gothic"/>
                          <a:cs typeface="Arial" panose="020B0604020202020204" pitchFamily="34" charset="0"/>
                        </a:rPr>
                        <a:t>Treat others</a:t>
                      </a:r>
                      <a:r>
                        <a:rPr lang="en-US" sz="1800" b="1" baseline="0">
                          <a:solidFill>
                            <a:schemeClr val="tx1"/>
                          </a:solidFill>
                          <a:effectLst/>
                          <a:latin typeface="Arial" panose="020B0604020202020204" pitchFamily="34" charset="0"/>
                          <a:ea typeface="MS Gothic"/>
                          <a:cs typeface="Arial" panose="020B0604020202020204" pitchFamily="34" charset="0"/>
                        </a:rPr>
                        <a:t> how you want to be treated</a:t>
                      </a:r>
                    </a:p>
                    <a:p>
                      <a:pPr marL="285750" marR="0" indent="-285750">
                        <a:spcBef>
                          <a:spcPts val="1000"/>
                        </a:spcBef>
                        <a:spcAft>
                          <a:spcPts val="0"/>
                        </a:spcAft>
                        <a:buFont typeface="Arial" panose="020B0604020202020204" pitchFamily="34" charset="0"/>
                        <a:buChar char="•"/>
                      </a:pPr>
                      <a:r>
                        <a:rPr lang="en-US" sz="1800" b="1" baseline="0">
                          <a:solidFill>
                            <a:schemeClr val="tx1"/>
                          </a:solidFill>
                          <a:effectLst/>
                          <a:latin typeface="Arial" panose="020B0604020202020204" pitchFamily="34" charset="0"/>
                          <a:ea typeface="MS Gothic"/>
                          <a:cs typeface="Arial" panose="020B0604020202020204" pitchFamily="34" charset="0"/>
                        </a:rPr>
                        <a:t>Include others</a:t>
                      </a:r>
                    </a:p>
                    <a:p>
                      <a:pPr marL="285750" marR="0" indent="-285750">
                        <a:spcBef>
                          <a:spcPts val="1000"/>
                        </a:spcBef>
                        <a:spcAft>
                          <a:spcPts val="0"/>
                        </a:spcAft>
                        <a:buFont typeface="Arial" panose="020B0604020202020204" pitchFamily="34" charset="0"/>
                        <a:buChar char="•"/>
                      </a:pPr>
                      <a:r>
                        <a:rPr lang="en-US" sz="1800" b="1">
                          <a:solidFill>
                            <a:schemeClr val="tx1"/>
                          </a:solidFill>
                          <a:effectLst/>
                          <a:latin typeface="Arial" panose="020B0604020202020204" pitchFamily="34" charset="0"/>
                          <a:ea typeface="MS Gothic"/>
                          <a:cs typeface="Arial" panose="020B0604020202020204" pitchFamily="34" charset="0"/>
                        </a:rPr>
                        <a:t>Listen to adults</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Clr>
                          <a:srgbClr val="0070C0"/>
                        </a:buClr>
                        <a:buFont typeface="Arial" panose="020B0604020202020204" pitchFamily="34" charset="0"/>
                        <a:buChar char="•"/>
                      </a:pPr>
                      <a:endParaRPr lang="en-US" sz="1800" b="1" dirty="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Clr>
                          <a:srgbClr val="0070C0"/>
                        </a:buClr>
                        <a:buFont typeface="Arial" panose="020B0604020202020204" pitchFamily="34" charset="0"/>
                        <a:buChar char="•"/>
                      </a:pPr>
                      <a:endParaRPr lang="en-US" sz="1800" b="1" baseline="0" dirty="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15696">
                <a:tc>
                  <a:txBody>
                    <a:bodyPr/>
                    <a:lstStyle/>
                    <a:p>
                      <a:pPr marL="0" marR="0" algn="l" defTabSz="457200" rtl="0" eaLnBrk="1" latinLnBrk="0" hangingPunct="1">
                        <a:spcBef>
                          <a:spcPts val="1000"/>
                        </a:spcBef>
                        <a:spcAft>
                          <a:spcPts val="0"/>
                        </a:spcAft>
                      </a:pPr>
                      <a:r>
                        <a:rPr lang="en-US" sz="2000" b="1" kern="1200">
                          <a:solidFill>
                            <a:schemeClr val="tx1"/>
                          </a:solidFill>
                          <a:effectLst/>
                          <a:latin typeface="Arial" panose="020B0604020202020204" pitchFamily="34" charset="0"/>
                          <a:ea typeface="MS Gothic"/>
                          <a:cs typeface="Arial" panose="020B0604020202020204" pitchFamily="34" charset="0"/>
                        </a:rPr>
                        <a:t>Be Responsible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800" b="1">
                          <a:solidFill>
                            <a:schemeClr val="tx1"/>
                          </a:solidFill>
                          <a:effectLst/>
                          <a:latin typeface="Arial" panose="020B0604020202020204" pitchFamily="34" charset="0"/>
                          <a:ea typeface="MS Gothic"/>
                          <a:cs typeface="Arial" panose="020B0604020202020204" pitchFamily="34" charset="0"/>
                        </a:rPr>
                        <a:t>Do my own work</a:t>
                      </a:r>
                    </a:p>
                    <a:p>
                      <a:pPr marL="285750" marR="0" indent="-285750">
                        <a:spcBef>
                          <a:spcPts val="1000"/>
                        </a:spcBef>
                        <a:spcAft>
                          <a:spcPts val="0"/>
                        </a:spcAft>
                        <a:buFont typeface="Arial" panose="020B0604020202020204" pitchFamily="34" charset="0"/>
                        <a:buChar char="•"/>
                      </a:pPr>
                      <a:r>
                        <a:rPr lang="en-US" sz="1800" b="1" baseline="0">
                          <a:solidFill>
                            <a:schemeClr val="tx1"/>
                          </a:solidFill>
                          <a:effectLst/>
                          <a:latin typeface="Arial" panose="020B0604020202020204" pitchFamily="34" charset="0"/>
                          <a:ea typeface="MS Gothic"/>
                          <a:cs typeface="Arial" panose="020B0604020202020204" pitchFamily="34" charset="0"/>
                        </a:rPr>
                        <a:t>Personal best</a:t>
                      </a:r>
                    </a:p>
                    <a:p>
                      <a:pPr marL="285750" marR="0" indent="-285750">
                        <a:spcBef>
                          <a:spcPts val="1000"/>
                        </a:spcBef>
                        <a:spcAft>
                          <a:spcPts val="0"/>
                        </a:spcAft>
                        <a:buFont typeface="Arial" panose="020B0604020202020204" pitchFamily="34" charset="0"/>
                        <a:buChar char="•"/>
                      </a:pPr>
                      <a:r>
                        <a:rPr lang="en-US" sz="1800" b="1" baseline="0">
                          <a:solidFill>
                            <a:schemeClr val="tx1"/>
                          </a:solidFill>
                          <a:effectLst/>
                          <a:latin typeface="Arial" panose="020B0604020202020204" pitchFamily="34" charset="0"/>
                          <a:ea typeface="MS Gothic"/>
                          <a:cs typeface="Arial" panose="020B0604020202020204" pitchFamily="34" charset="0"/>
                        </a:rPr>
                        <a:t>Follow directions</a:t>
                      </a:r>
                    </a:p>
                    <a:p>
                      <a:pPr marL="285750" marR="0" indent="-285750">
                        <a:spcBef>
                          <a:spcPts val="1000"/>
                        </a:spcBef>
                        <a:spcAft>
                          <a:spcPts val="0"/>
                        </a:spcAft>
                        <a:buFont typeface="Arial" panose="020B0604020202020204" pitchFamily="34" charset="0"/>
                        <a:buChar char="•"/>
                      </a:pPr>
                      <a:r>
                        <a:rPr lang="en-US" sz="1800" b="1" baseline="0">
                          <a:solidFill>
                            <a:schemeClr val="tx1"/>
                          </a:solidFill>
                          <a:effectLst/>
                          <a:latin typeface="Arial" panose="020B0604020202020204" pitchFamily="34" charset="0"/>
                          <a:ea typeface="MS Gothic"/>
                          <a:cs typeface="Arial" panose="020B0604020202020204" pitchFamily="34" charset="0"/>
                        </a:rPr>
                        <a:t>Clean up messes</a:t>
                      </a:r>
                      <a:endParaRPr lang="en-US" sz="1800" b="1">
                        <a:solidFill>
                          <a:schemeClr val="tx1"/>
                        </a:solidFill>
                        <a:effectLst/>
                        <a:latin typeface="Arial" panose="020B0604020202020204" pitchFamily="34"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Clr>
                          <a:srgbClr val="0070C0"/>
                        </a:buClr>
                        <a:buFont typeface="Arial" panose="020B0604020202020204" pitchFamily="34" charset="0"/>
                        <a:buChar char="•"/>
                      </a:pPr>
                      <a:endParaRPr lang="en-US" sz="1800" b="1" baseline="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Clr>
                          <a:srgbClr val="0070C0"/>
                        </a:buClr>
                        <a:buFont typeface="Arial" panose="020B0604020202020204" pitchFamily="34" charset="0"/>
                        <a:buChar char="•"/>
                      </a:pPr>
                      <a:endParaRPr lang="en-US" sz="1800" b="1" dirty="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A0378095-7CB5-6E41-9465-512C47B80C39}"/>
              </a:ext>
            </a:extLst>
          </p:cNvPr>
          <p:cNvSpPr txBox="1"/>
          <p:nvPr/>
        </p:nvSpPr>
        <p:spPr>
          <a:xfrm>
            <a:off x="143552" y="797510"/>
            <a:ext cx="2845160"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a:t>
            </a: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lt"/>
                <a:cs typeface="Calibri" panose="020F0502020204030204" pitchFamily="34" charset="0"/>
              </a:rPr>
              <a:t>rovides the opportunities for students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lt"/>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lt"/>
                <a:cs typeface="Calibri" panose="020F0502020204030204" pitchFamily="34" charset="0"/>
              </a:rPr>
              <a:t>articulate their expectations at home &amp; community</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lt"/>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lt"/>
                <a:cs typeface="Calibri" panose="020F0502020204030204" pitchFamily="34" charset="0"/>
              </a:rPr>
              <a:t>discuss similarities &amp; differences</a:t>
            </a: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1476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aphicFrame>
        <p:nvGraphicFramePr>
          <p:cNvPr id="22" name="Diagram 22">
            <a:extLst>
              <a:ext uri="{FF2B5EF4-FFF2-40B4-BE49-F238E27FC236}">
                <a16:creationId xmlns:a16="http://schemas.microsoft.com/office/drawing/2014/main" id="{21F58E7F-FA1F-4A9F-8C5F-0AD0D5252B27}"/>
              </a:ext>
            </a:extLst>
          </p:cNvPr>
          <p:cNvGraphicFramePr/>
          <p:nvPr/>
        </p:nvGraphicFramePr>
        <p:xfrm>
          <a:off x="2777900" y="194185"/>
          <a:ext cx="8902036" cy="6469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A6E9072-E780-6E4E-AFA4-FCA9B6AEA167}"/>
              </a:ext>
            </a:extLst>
          </p:cNvPr>
          <p:cNvSpPr txBox="1"/>
          <p:nvPr/>
        </p:nvSpPr>
        <p:spPr>
          <a:xfrm>
            <a:off x="146304" y="194185"/>
            <a:ext cx="2400300"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Steps for a Personal Matrix Activity</a:t>
            </a:r>
            <a:endPar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29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graphicEl>
                                              <a:dgm id="{3ED84B05-541A-4B63-B9B2-8377CA05902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graphicEl>
                                              <a:dgm id="{F9F8982C-2331-4CC7-BE89-2F4454D4B45A}"/>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graphicEl>
                                              <a:dgm id="{F4297221-B61A-4C76-A5B6-32D6DD1DAF6F}"/>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graphicEl>
                                              <a:dgm id="{5B48A81B-51BB-48D4-B884-CD1F063817B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graphicEl>
                                              <a:dgm id="{FF0652E8-D19E-4516-ACA4-A7C318D2531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graphicEl>
                                              <a:dgm id="{14E75A21-65E5-4CB3-ADB5-07DD2ECA4CCA}"/>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graphicEl>
                                              <a:dgm id="{05251B9E-F30B-499D-AB25-5F0A1D15BC30}"/>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graphicEl>
                                              <a:dgm id="{57D27208-32D6-4AE0-85C6-EEB7BD581324}"/>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graphicEl>
                                              <a:dgm id="{8797DCE0-FE08-4573-9555-0046F976EF6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graphicEl>
                                              <a:dgm id="{2AE07196-69D3-4402-85A3-7F9DD9BF28A9}"/>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graphicEl>
                                              <a:dgm id="{EF7496CC-C741-45A7-BD70-0D0699E8C3F4}"/>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graphicEl>
                                              <a:dgm id="{7095CEA9-4F93-49F3-A038-2959874A4AB1}"/>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graphicEl>
                                              <a:dgm id="{6D525895-7A01-4A7A-B62B-B2B3EEC5DE3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Sub>
          <a:bldDgm bld="lvlOne"/>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D2C5D-788E-B44F-A5A3-8ECF8F348C60}"/>
              </a:ext>
            </a:extLst>
          </p:cNvPr>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922186192"/>
              </p:ext>
            </p:extLst>
          </p:nvPr>
        </p:nvGraphicFramePr>
        <p:xfrm>
          <a:off x="2416544" y="180894"/>
          <a:ext cx="8712972" cy="6550868"/>
        </p:xfrm>
        <a:graphic>
          <a:graphicData uri="http://schemas.openxmlformats.org/drawingml/2006/table">
            <a:tbl>
              <a:tblPr firstRow="1" firstCol="1" bandRow="1"/>
              <a:tblGrid>
                <a:gridCol w="1944218">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gridCol w="2304258">
                  <a:extLst>
                    <a:ext uri="{9D8B030D-6E8A-4147-A177-3AD203B41FA5}">
                      <a16:colId xmlns:a16="http://schemas.microsoft.com/office/drawing/2014/main" val="20003"/>
                    </a:ext>
                  </a:extLst>
                </a:gridCol>
              </a:tblGrid>
              <a:tr h="757328">
                <a:tc>
                  <a:txBody>
                    <a:bodyPr/>
                    <a:lstStyle/>
                    <a:p>
                      <a:pPr marL="0" marR="0">
                        <a:spcBef>
                          <a:spcPts val="1000"/>
                        </a:spcBef>
                        <a:spcAft>
                          <a:spcPts val="0"/>
                        </a:spcAft>
                      </a:pPr>
                      <a:r>
                        <a:rPr lang="en-US" sz="1700" b="1" dirty="0">
                          <a:solidFill>
                            <a:schemeClr val="tx1"/>
                          </a:solidFill>
                          <a:effectLst/>
                          <a:latin typeface="Arial" panose="020B0604020202020204" pitchFamily="34" charset="0"/>
                          <a:ea typeface="MS Gothic"/>
                          <a:cs typeface="Arial" panose="020B0604020202020204" pitchFamily="34" charset="0"/>
                        </a:rPr>
                        <a:t>Expectation</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1700" b="1" dirty="0">
                          <a:solidFill>
                            <a:schemeClr val="tx1"/>
                          </a:solidFill>
                          <a:effectLst/>
                          <a:latin typeface="Arial" panose="020B0604020202020204" pitchFamily="34" charset="0"/>
                          <a:ea typeface="MS Gothic"/>
                          <a:cs typeface="Arial" panose="020B0604020202020204" pitchFamily="34" charset="0"/>
                        </a:rPr>
                        <a:t>At SCHOOL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1700" b="1" dirty="0">
                          <a:solidFill>
                            <a:schemeClr val="tx1"/>
                          </a:solidFill>
                          <a:effectLst/>
                          <a:latin typeface="Arial" panose="020B0604020202020204" pitchFamily="34" charset="0"/>
                          <a:ea typeface="MS Gothic"/>
                          <a:cs typeface="Arial" panose="020B0604020202020204" pitchFamily="34" charset="0"/>
                        </a:rPr>
                        <a:t>At HOME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1700" b="1" dirty="0">
                          <a:solidFill>
                            <a:schemeClr val="tx1"/>
                          </a:solidFill>
                          <a:effectLst/>
                          <a:latin typeface="Arial" panose="020B0604020202020204" pitchFamily="34" charset="0"/>
                          <a:ea typeface="MS Gothic"/>
                          <a:cs typeface="Arial" panose="020B0604020202020204" pitchFamily="34" charset="0"/>
                        </a:rPr>
                        <a:t>With my FRIENDS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0"/>
                  </a:ext>
                </a:extLst>
              </a:tr>
              <a:tr h="1762148">
                <a:tc>
                  <a:txBody>
                    <a:bodyPr/>
                    <a:lstStyle/>
                    <a:p>
                      <a:pPr marL="0" marR="0" algn="l" defTabSz="457200" rtl="0" eaLnBrk="1" latinLnBrk="0" hangingPunct="1">
                        <a:spcBef>
                          <a:spcPts val="1000"/>
                        </a:spcBef>
                        <a:spcAft>
                          <a:spcPts val="0"/>
                        </a:spcAft>
                      </a:pPr>
                      <a:r>
                        <a:rPr lang="en-US" sz="1700" b="1" kern="1200" dirty="0">
                          <a:solidFill>
                            <a:schemeClr val="tx1"/>
                          </a:solidFill>
                          <a:effectLst/>
                          <a:latin typeface="Arial" panose="020B0604020202020204" pitchFamily="34" charset="0"/>
                          <a:ea typeface="MS Gothic"/>
                          <a:cs typeface="Arial" panose="020B0604020202020204" pitchFamily="34" charset="0"/>
                        </a:rPr>
                        <a:t>Be Safe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700" b="1" dirty="0">
                          <a:solidFill>
                            <a:schemeClr val="tx1"/>
                          </a:solidFill>
                          <a:effectLst/>
                          <a:latin typeface="Arial" panose="020B0604020202020204" pitchFamily="34" charset="0"/>
                          <a:ea typeface="MS Gothic"/>
                          <a:cs typeface="Arial" panose="020B0604020202020204" pitchFamily="34" charset="0"/>
                        </a:rPr>
                        <a:t>Keep</a:t>
                      </a:r>
                      <a:r>
                        <a:rPr lang="en-US" sz="1700" b="1" baseline="0" dirty="0">
                          <a:solidFill>
                            <a:schemeClr val="tx1"/>
                          </a:solidFill>
                          <a:effectLst/>
                          <a:latin typeface="Arial" panose="020B0604020202020204" pitchFamily="34" charset="0"/>
                          <a:ea typeface="MS Gothic"/>
                          <a:cs typeface="Arial" panose="020B0604020202020204" pitchFamily="34" charset="0"/>
                        </a:rPr>
                        <a:t> h</a:t>
                      </a:r>
                      <a:r>
                        <a:rPr lang="en-US" sz="1700" b="1" dirty="0">
                          <a:solidFill>
                            <a:schemeClr val="tx1"/>
                          </a:solidFill>
                          <a:effectLst/>
                          <a:latin typeface="Arial" panose="020B0604020202020204" pitchFamily="34" charset="0"/>
                          <a:ea typeface="MS Gothic"/>
                          <a:cs typeface="Arial" panose="020B0604020202020204" pitchFamily="34" charset="0"/>
                        </a:rPr>
                        <a:t>ands</a:t>
                      </a:r>
                      <a:r>
                        <a:rPr lang="en-US" sz="1700" b="1" baseline="0" dirty="0">
                          <a:solidFill>
                            <a:schemeClr val="tx1"/>
                          </a:solidFill>
                          <a:effectLst/>
                          <a:latin typeface="Arial" panose="020B0604020202020204" pitchFamily="34" charset="0"/>
                          <a:ea typeface="MS Gothic"/>
                          <a:cs typeface="Arial" panose="020B0604020202020204" pitchFamily="34" charset="0"/>
                        </a:rPr>
                        <a:t> and feet to self</a:t>
                      </a:r>
                    </a:p>
                    <a:p>
                      <a:pPr marL="285750" marR="0" indent="-285750">
                        <a:spcBef>
                          <a:spcPts val="1000"/>
                        </a:spcBef>
                        <a:spcAft>
                          <a:spcPts val="0"/>
                        </a:spcAft>
                        <a:buFont typeface="Arial" panose="020B0604020202020204" pitchFamily="34" charset="0"/>
                        <a:buChar char="•"/>
                      </a:pPr>
                      <a:r>
                        <a:rPr lang="en-US" sz="1700" b="1" baseline="0" dirty="0">
                          <a:solidFill>
                            <a:schemeClr val="tx1"/>
                          </a:solidFill>
                          <a:effectLst/>
                          <a:latin typeface="Arial" panose="020B0604020202020204" pitchFamily="34" charset="0"/>
                          <a:ea typeface="MS Gothic"/>
                          <a:cs typeface="Arial" panose="020B0604020202020204" pitchFamily="34" charset="0"/>
                        </a:rPr>
                        <a:t>Tell an adult if there is a problem</a:t>
                      </a:r>
                      <a:endParaRPr lang="en-US" sz="1700" b="1" dirty="0">
                        <a:solidFill>
                          <a:schemeClr val="tx1"/>
                        </a:solidFill>
                        <a:effectLst/>
                        <a:latin typeface="Arial" panose="020B0604020202020204" pitchFamily="34"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700" b="1" dirty="0">
                          <a:solidFill>
                            <a:srgbClr val="0070C0"/>
                          </a:solidFill>
                          <a:effectLst/>
                          <a:latin typeface="Comic Sans MS" panose="030F0702030302020204" pitchFamily="66" charset="0"/>
                          <a:ea typeface="MS Gothic"/>
                          <a:cs typeface="Arial" panose="020B0604020202020204" pitchFamily="34" charset="0"/>
                        </a:rPr>
                        <a:t>Protect your</a:t>
                      </a:r>
                      <a:r>
                        <a:rPr lang="en-US" sz="1700" b="1" baseline="0" dirty="0">
                          <a:solidFill>
                            <a:srgbClr val="0070C0"/>
                          </a:solidFill>
                          <a:effectLst/>
                          <a:latin typeface="Comic Sans MS" panose="030F0702030302020204" pitchFamily="66" charset="0"/>
                          <a:ea typeface="MS Gothic"/>
                          <a:cs typeface="Arial" panose="020B0604020202020204" pitchFamily="34" charset="0"/>
                        </a:rPr>
                        <a:t> friends and family</a:t>
                      </a:r>
                    </a:p>
                    <a:p>
                      <a:pPr marL="285750" marR="0" indent="-285750">
                        <a:spcBef>
                          <a:spcPts val="1000"/>
                        </a:spcBef>
                        <a:spcAft>
                          <a:spcPts val="0"/>
                        </a:spcAft>
                        <a:buFont typeface="Arial" panose="020B0604020202020204" pitchFamily="34" charset="0"/>
                        <a:buChar char="•"/>
                      </a:pPr>
                      <a:r>
                        <a:rPr lang="en-US" sz="1700" b="1" baseline="0" dirty="0">
                          <a:solidFill>
                            <a:srgbClr val="0070C0"/>
                          </a:solidFill>
                          <a:effectLst/>
                          <a:latin typeface="Comic Sans MS" panose="030F0702030302020204" pitchFamily="66" charset="0"/>
                          <a:ea typeface="MS Gothic"/>
                          <a:cs typeface="Arial" panose="020B0604020202020204" pitchFamily="34" charset="0"/>
                        </a:rPr>
                        <a:t>Don’t talk back</a:t>
                      </a:r>
                      <a:endParaRPr lang="en-US" sz="1700" b="1" dirty="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700" b="1" dirty="0">
                          <a:solidFill>
                            <a:srgbClr val="0070C0"/>
                          </a:solidFill>
                          <a:effectLst/>
                          <a:latin typeface="Comic Sans MS" panose="030F0702030302020204" pitchFamily="66" charset="0"/>
                          <a:ea typeface="MS Gothic"/>
                          <a:cs typeface="Arial" panose="020B0604020202020204" pitchFamily="34" charset="0"/>
                        </a:rPr>
                        <a:t>Stick up</a:t>
                      </a:r>
                      <a:r>
                        <a:rPr lang="en-US" sz="1700" b="1" baseline="0" dirty="0">
                          <a:solidFill>
                            <a:srgbClr val="0070C0"/>
                          </a:solidFill>
                          <a:effectLst/>
                          <a:latin typeface="Comic Sans MS" panose="030F0702030302020204" pitchFamily="66" charset="0"/>
                          <a:ea typeface="MS Gothic"/>
                          <a:cs typeface="Arial" panose="020B0604020202020204" pitchFamily="34" charset="0"/>
                        </a:rPr>
                        <a:t> for your friends</a:t>
                      </a:r>
                    </a:p>
                    <a:p>
                      <a:pPr marL="285750" marR="0" indent="-28575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700" b="1" baseline="0" dirty="0">
                          <a:solidFill>
                            <a:srgbClr val="0070C0"/>
                          </a:solidFill>
                          <a:effectLst/>
                          <a:latin typeface="Comic Sans MS" panose="030F0702030302020204" pitchFamily="66" charset="0"/>
                          <a:ea typeface="MS Gothic"/>
                          <a:cs typeface="Arial" panose="020B0604020202020204" pitchFamily="34" charset="0"/>
                        </a:rPr>
                        <a:t>Don’t back down</a:t>
                      </a:r>
                      <a:endParaRPr lang="en-US" sz="1700" b="1" dirty="0">
                        <a:solidFill>
                          <a:srgbClr val="0070C0"/>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Font typeface="Arial" panose="020B0604020202020204" pitchFamily="34" charset="0"/>
                        <a:buChar char="•"/>
                      </a:pPr>
                      <a:r>
                        <a:rPr lang="en-US" sz="1700" b="1" baseline="0" dirty="0">
                          <a:solidFill>
                            <a:srgbClr val="0070C0"/>
                          </a:solidFill>
                          <a:effectLst/>
                          <a:latin typeface="Comic Sans MS" panose="030F0702030302020204" pitchFamily="66" charset="0"/>
                          <a:ea typeface="MS Gothic"/>
                          <a:cs typeface="Arial" panose="020B0604020202020204" pitchFamily="34" charset="0"/>
                        </a:rPr>
                        <a:t>Look the other way</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15696">
                <a:tc>
                  <a:txBody>
                    <a:bodyPr/>
                    <a:lstStyle/>
                    <a:p>
                      <a:pPr marL="0" marR="0" algn="l" defTabSz="457200" rtl="0" eaLnBrk="1" latinLnBrk="0" hangingPunct="1">
                        <a:spcBef>
                          <a:spcPts val="1000"/>
                        </a:spcBef>
                        <a:spcAft>
                          <a:spcPts val="0"/>
                        </a:spcAft>
                      </a:pPr>
                      <a:r>
                        <a:rPr lang="en-US" sz="1700" b="1" kern="1200" dirty="0">
                          <a:solidFill>
                            <a:schemeClr val="tx1"/>
                          </a:solidFill>
                          <a:effectLst/>
                          <a:latin typeface="Arial" panose="020B0604020202020204" pitchFamily="34" charset="0"/>
                          <a:ea typeface="MS Gothic"/>
                          <a:cs typeface="Arial" panose="020B0604020202020204" pitchFamily="34" charset="0"/>
                        </a:rPr>
                        <a:t>Be Respectful</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700" b="1" dirty="0">
                          <a:solidFill>
                            <a:schemeClr val="tx1"/>
                          </a:solidFill>
                          <a:effectLst/>
                          <a:latin typeface="Arial" panose="020B0604020202020204" pitchFamily="34" charset="0"/>
                          <a:ea typeface="MS Gothic"/>
                          <a:cs typeface="Arial" panose="020B0604020202020204" pitchFamily="34" charset="0"/>
                        </a:rPr>
                        <a:t>Treat others</a:t>
                      </a:r>
                      <a:r>
                        <a:rPr lang="en-US" sz="1700" b="1" baseline="0" dirty="0">
                          <a:solidFill>
                            <a:schemeClr val="tx1"/>
                          </a:solidFill>
                          <a:effectLst/>
                          <a:latin typeface="Arial" panose="020B0604020202020204" pitchFamily="34" charset="0"/>
                          <a:ea typeface="MS Gothic"/>
                          <a:cs typeface="Arial" panose="020B0604020202020204" pitchFamily="34" charset="0"/>
                        </a:rPr>
                        <a:t> how you want to be treated</a:t>
                      </a:r>
                    </a:p>
                    <a:p>
                      <a:pPr marL="285750" marR="0" indent="-285750">
                        <a:spcBef>
                          <a:spcPts val="1000"/>
                        </a:spcBef>
                        <a:spcAft>
                          <a:spcPts val="0"/>
                        </a:spcAft>
                        <a:buFont typeface="Arial" panose="020B0604020202020204" pitchFamily="34" charset="0"/>
                        <a:buChar char="•"/>
                      </a:pPr>
                      <a:r>
                        <a:rPr lang="en-US" sz="1700" b="1" baseline="0" dirty="0">
                          <a:solidFill>
                            <a:schemeClr val="tx1"/>
                          </a:solidFill>
                          <a:effectLst/>
                          <a:latin typeface="Arial" panose="020B0604020202020204" pitchFamily="34" charset="0"/>
                          <a:ea typeface="MS Gothic"/>
                          <a:cs typeface="Arial" panose="020B0604020202020204" pitchFamily="34" charset="0"/>
                        </a:rPr>
                        <a:t>Include others</a:t>
                      </a:r>
                    </a:p>
                    <a:p>
                      <a:pPr marL="285750" marR="0" indent="-285750">
                        <a:spcBef>
                          <a:spcPts val="1000"/>
                        </a:spcBef>
                        <a:spcAft>
                          <a:spcPts val="0"/>
                        </a:spcAft>
                        <a:buFont typeface="Arial" panose="020B0604020202020204" pitchFamily="34" charset="0"/>
                        <a:buChar char="•"/>
                      </a:pPr>
                      <a:r>
                        <a:rPr lang="en-US" sz="1700" b="1" dirty="0">
                          <a:solidFill>
                            <a:schemeClr val="tx1"/>
                          </a:solidFill>
                          <a:effectLst/>
                          <a:latin typeface="Arial" panose="020B0604020202020204" pitchFamily="34" charset="0"/>
                          <a:ea typeface="MS Gothic"/>
                          <a:cs typeface="Arial" panose="020B0604020202020204" pitchFamily="34" charset="0"/>
                        </a:rPr>
                        <a:t>Listen to adults</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700" b="1" dirty="0">
                          <a:solidFill>
                            <a:srgbClr val="0070C0"/>
                          </a:solidFill>
                          <a:effectLst/>
                          <a:latin typeface="Comic Sans MS" panose="030F0702030302020204" pitchFamily="66" charset="0"/>
                          <a:ea typeface="MS Gothic"/>
                          <a:cs typeface="Arial" panose="020B0604020202020204" pitchFamily="34" charset="0"/>
                        </a:rPr>
                        <a:t>Do exactly what adults tell you to do</a:t>
                      </a:r>
                      <a:endParaRPr lang="en-US" sz="1700" b="1" baseline="0" dirty="0">
                        <a:solidFill>
                          <a:srgbClr val="0070C0"/>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Font typeface="Arial" panose="020B0604020202020204" pitchFamily="34" charset="0"/>
                        <a:buChar char="•"/>
                      </a:pPr>
                      <a:r>
                        <a:rPr lang="en-US" sz="1700" b="1" baseline="0" dirty="0">
                          <a:solidFill>
                            <a:srgbClr val="0070C0"/>
                          </a:solidFill>
                          <a:effectLst/>
                          <a:latin typeface="Comic Sans MS" panose="030F0702030302020204" pitchFamily="66" charset="0"/>
                          <a:ea typeface="MS Gothic"/>
                          <a:cs typeface="Arial" panose="020B0604020202020204" pitchFamily="34" charset="0"/>
                        </a:rPr>
                        <a:t>Don’t stand out</a:t>
                      </a:r>
                    </a:p>
                    <a:p>
                      <a:pPr marL="285750" marR="0" indent="-285750">
                        <a:spcBef>
                          <a:spcPts val="1000"/>
                        </a:spcBef>
                        <a:spcAft>
                          <a:spcPts val="0"/>
                        </a:spcAft>
                        <a:buFont typeface="Arial" panose="020B0604020202020204" pitchFamily="34" charset="0"/>
                        <a:buChar char="•"/>
                      </a:pPr>
                      <a:r>
                        <a:rPr lang="en-US" sz="1700" b="1" baseline="0" dirty="0">
                          <a:solidFill>
                            <a:srgbClr val="0070C0"/>
                          </a:solidFill>
                          <a:effectLst/>
                          <a:latin typeface="Comic Sans MS" panose="030F0702030302020204" pitchFamily="66" charset="0"/>
                          <a:ea typeface="MS Gothic"/>
                          <a:cs typeface="Arial" panose="020B0604020202020204" pitchFamily="34" charset="0"/>
                        </a:rPr>
                        <a:t>Don’t bring shame</a:t>
                      </a:r>
                      <a:endParaRPr lang="en-US" sz="1700" b="1" dirty="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700" b="1" baseline="0" dirty="0">
                          <a:solidFill>
                            <a:srgbClr val="0070C0"/>
                          </a:solidFill>
                          <a:effectLst/>
                          <a:latin typeface="Comic Sans MS" panose="030F0702030302020204" pitchFamily="66" charset="0"/>
                          <a:ea typeface="MS Gothic"/>
                          <a:cs typeface="Arial" panose="020B0604020202020204" pitchFamily="34" charset="0"/>
                        </a:rPr>
                        <a:t>Text back within 30 seconds</a:t>
                      </a:r>
                      <a:endParaRPr lang="en-US" sz="1700" b="1" dirty="0">
                        <a:solidFill>
                          <a:srgbClr val="0070C0"/>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Font typeface="Arial" panose="020B0604020202020204" pitchFamily="34" charset="0"/>
                        <a:buChar char="•"/>
                      </a:pPr>
                      <a:r>
                        <a:rPr lang="en-US" sz="1700" b="1" dirty="0">
                          <a:solidFill>
                            <a:srgbClr val="0070C0"/>
                          </a:solidFill>
                          <a:effectLst/>
                          <a:latin typeface="Comic Sans MS" panose="030F0702030302020204" pitchFamily="66" charset="0"/>
                          <a:ea typeface="MS Gothic"/>
                          <a:cs typeface="Arial" panose="020B0604020202020204" pitchFamily="34" charset="0"/>
                        </a:rPr>
                        <a:t>Be nice to friends’ parents</a:t>
                      </a:r>
                    </a:p>
                    <a:p>
                      <a:pPr marL="285750" marR="0" indent="-285750">
                        <a:spcBef>
                          <a:spcPts val="1000"/>
                        </a:spcBef>
                        <a:spcAft>
                          <a:spcPts val="0"/>
                        </a:spcAft>
                        <a:buFont typeface="Arial" panose="020B0604020202020204" pitchFamily="34" charset="0"/>
                        <a:buChar char="•"/>
                      </a:pPr>
                      <a:r>
                        <a:rPr lang="en-US" sz="1700" b="1" dirty="0">
                          <a:solidFill>
                            <a:srgbClr val="0070C0"/>
                          </a:solidFill>
                          <a:effectLst/>
                          <a:latin typeface="Comic Sans MS" panose="030F0702030302020204" pitchFamily="66" charset="0"/>
                          <a:ea typeface="MS Gothic"/>
                          <a:cs typeface="Arial" panose="020B0604020202020204" pitchFamily="34" charset="0"/>
                        </a:rPr>
                        <a:t>Share food</a:t>
                      </a:r>
                    </a:p>
                    <a:p>
                      <a:pPr marL="285750" marR="0" indent="-285750">
                        <a:spcBef>
                          <a:spcPts val="1000"/>
                        </a:spcBef>
                        <a:spcAft>
                          <a:spcPts val="0"/>
                        </a:spcAft>
                        <a:buFont typeface="Arial" panose="020B0604020202020204" pitchFamily="34" charset="0"/>
                        <a:buChar char="•"/>
                      </a:pPr>
                      <a:endParaRPr lang="en-US" sz="1700" b="1" baseline="0" dirty="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15696">
                <a:tc>
                  <a:txBody>
                    <a:bodyPr/>
                    <a:lstStyle/>
                    <a:p>
                      <a:pPr marL="0" marR="0" algn="l" defTabSz="457200" rtl="0" eaLnBrk="1" latinLnBrk="0" hangingPunct="1">
                        <a:spcBef>
                          <a:spcPts val="1000"/>
                        </a:spcBef>
                        <a:spcAft>
                          <a:spcPts val="0"/>
                        </a:spcAft>
                      </a:pPr>
                      <a:r>
                        <a:rPr lang="en-US" sz="1700" b="1" kern="1200" dirty="0">
                          <a:solidFill>
                            <a:schemeClr val="tx1"/>
                          </a:solidFill>
                          <a:effectLst/>
                          <a:latin typeface="Arial" panose="020B0604020202020204" pitchFamily="34" charset="0"/>
                          <a:ea typeface="MS Gothic"/>
                          <a:cs typeface="Arial" panose="020B0604020202020204" pitchFamily="34" charset="0"/>
                        </a:rPr>
                        <a:t>Be Responsible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700" b="1" dirty="0">
                          <a:solidFill>
                            <a:schemeClr val="tx1"/>
                          </a:solidFill>
                          <a:effectLst/>
                          <a:latin typeface="Arial" panose="020B0604020202020204" pitchFamily="34" charset="0"/>
                          <a:ea typeface="MS Gothic"/>
                          <a:cs typeface="Arial" panose="020B0604020202020204" pitchFamily="34" charset="0"/>
                        </a:rPr>
                        <a:t>Do my own work</a:t>
                      </a:r>
                    </a:p>
                    <a:p>
                      <a:pPr marL="285750" marR="0" indent="-285750">
                        <a:spcBef>
                          <a:spcPts val="1000"/>
                        </a:spcBef>
                        <a:spcAft>
                          <a:spcPts val="0"/>
                        </a:spcAft>
                        <a:buFont typeface="Arial" panose="020B0604020202020204" pitchFamily="34" charset="0"/>
                        <a:buChar char="•"/>
                      </a:pPr>
                      <a:r>
                        <a:rPr lang="en-US" sz="1700" b="1" baseline="0" dirty="0">
                          <a:solidFill>
                            <a:schemeClr val="tx1"/>
                          </a:solidFill>
                          <a:effectLst/>
                          <a:latin typeface="Arial" panose="020B0604020202020204" pitchFamily="34" charset="0"/>
                          <a:ea typeface="MS Gothic"/>
                          <a:cs typeface="Arial" panose="020B0604020202020204" pitchFamily="34" charset="0"/>
                        </a:rPr>
                        <a:t>Personal best</a:t>
                      </a:r>
                    </a:p>
                    <a:p>
                      <a:pPr marL="285750" marR="0" indent="-285750">
                        <a:spcBef>
                          <a:spcPts val="1000"/>
                        </a:spcBef>
                        <a:spcAft>
                          <a:spcPts val="0"/>
                        </a:spcAft>
                        <a:buFont typeface="Arial" panose="020B0604020202020204" pitchFamily="34" charset="0"/>
                        <a:buChar char="•"/>
                      </a:pPr>
                      <a:r>
                        <a:rPr lang="en-US" sz="1700" b="1" baseline="0" dirty="0">
                          <a:solidFill>
                            <a:schemeClr val="tx1"/>
                          </a:solidFill>
                          <a:effectLst/>
                          <a:latin typeface="Arial" panose="020B0604020202020204" pitchFamily="34" charset="0"/>
                          <a:ea typeface="MS Gothic"/>
                          <a:cs typeface="Arial" panose="020B0604020202020204" pitchFamily="34" charset="0"/>
                        </a:rPr>
                        <a:t>Follow directions</a:t>
                      </a:r>
                    </a:p>
                    <a:p>
                      <a:pPr marL="285750" marR="0" indent="-285750">
                        <a:spcBef>
                          <a:spcPts val="1000"/>
                        </a:spcBef>
                        <a:spcAft>
                          <a:spcPts val="0"/>
                        </a:spcAft>
                        <a:buFont typeface="Arial" panose="020B0604020202020204" pitchFamily="34" charset="0"/>
                        <a:buChar char="•"/>
                      </a:pPr>
                      <a:r>
                        <a:rPr lang="en-US" sz="1700" b="1" baseline="0" dirty="0">
                          <a:solidFill>
                            <a:schemeClr val="tx1"/>
                          </a:solidFill>
                          <a:effectLst/>
                          <a:latin typeface="Arial" panose="020B0604020202020204" pitchFamily="34" charset="0"/>
                          <a:ea typeface="MS Gothic"/>
                          <a:cs typeface="Arial" panose="020B0604020202020204" pitchFamily="34" charset="0"/>
                        </a:rPr>
                        <a:t>Clean up messes</a:t>
                      </a:r>
                      <a:endParaRPr lang="en-US" sz="1700" b="1" dirty="0">
                        <a:solidFill>
                          <a:schemeClr val="tx1"/>
                        </a:solidFill>
                        <a:effectLst/>
                        <a:latin typeface="Arial" panose="020B0604020202020204" pitchFamily="34"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700" b="1" dirty="0">
                          <a:solidFill>
                            <a:srgbClr val="0070C0"/>
                          </a:solidFill>
                          <a:effectLst/>
                          <a:latin typeface="Comic Sans MS" panose="030F0702030302020204" pitchFamily="66" charset="0"/>
                          <a:ea typeface="MS Gothic"/>
                          <a:cs typeface="Arial" panose="020B0604020202020204" pitchFamily="34" charset="0"/>
                        </a:rPr>
                        <a:t>Help your family out first</a:t>
                      </a:r>
                    </a:p>
                    <a:p>
                      <a:pPr marL="285750" marR="0" indent="-285750">
                        <a:spcBef>
                          <a:spcPts val="1000"/>
                        </a:spcBef>
                        <a:spcAft>
                          <a:spcPts val="0"/>
                        </a:spcAft>
                        <a:buFont typeface="Arial" panose="020B0604020202020204" pitchFamily="34" charset="0"/>
                        <a:buChar char="•"/>
                      </a:pPr>
                      <a:r>
                        <a:rPr lang="en-US" sz="1700" b="1" dirty="0">
                          <a:solidFill>
                            <a:srgbClr val="0070C0"/>
                          </a:solidFill>
                          <a:effectLst/>
                          <a:latin typeface="Comic Sans MS" panose="030F0702030302020204" pitchFamily="66" charset="0"/>
                          <a:ea typeface="MS Gothic"/>
                          <a:cs typeface="Arial" panose="020B0604020202020204" pitchFamily="34" charset="0"/>
                        </a:rPr>
                        <a:t>Own your mistakes</a:t>
                      </a:r>
                    </a:p>
                    <a:p>
                      <a:pPr marL="285750" marR="0" indent="-285750">
                        <a:spcBef>
                          <a:spcPts val="1000"/>
                        </a:spcBef>
                        <a:spcAft>
                          <a:spcPts val="0"/>
                        </a:spcAft>
                        <a:buFont typeface="Arial" panose="020B0604020202020204" pitchFamily="34" charset="0"/>
                        <a:buChar char="•"/>
                      </a:pPr>
                      <a:r>
                        <a:rPr lang="en-US" sz="1700" b="1" baseline="0" dirty="0">
                          <a:solidFill>
                            <a:srgbClr val="0070C0"/>
                          </a:solidFill>
                          <a:effectLst/>
                          <a:latin typeface="Comic Sans MS" panose="030F0702030302020204" pitchFamily="66" charset="0"/>
                          <a:ea typeface="MS Gothic"/>
                          <a:cs typeface="Arial" panose="020B0604020202020204" pitchFamily="34" charset="0"/>
                        </a:rPr>
                        <a:t>Share credit for successes</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700" b="1" dirty="0">
                          <a:solidFill>
                            <a:srgbClr val="0070C0"/>
                          </a:solidFill>
                          <a:effectLst/>
                          <a:latin typeface="Comic Sans MS" panose="030F0702030302020204" pitchFamily="66" charset="0"/>
                          <a:ea typeface="MS Gothic"/>
                          <a:cs typeface="Arial" panose="020B0604020202020204" pitchFamily="34" charset="0"/>
                        </a:rPr>
                        <a:t>Have each</a:t>
                      </a:r>
                      <a:r>
                        <a:rPr lang="en-US" sz="1700" b="1" baseline="0" dirty="0">
                          <a:solidFill>
                            <a:srgbClr val="0070C0"/>
                          </a:solidFill>
                          <a:effectLst/>
                          <a:latin typeface="Comic Sans MS" panose="030F0702030302020204" pitchFamily="66" charset="0"/>
                          <a:ea typeface="MS Gothic"/>
                          <a:cs typeface="Arial" panose="020B0604020202020204" pitchFamily="34" charset="0"/>
                        </a:rPr>
                        <a:t> other’s backs</a:t>
                      </a:r>
                    </a:p>
                    <a:p>
                      <a:pPr marL="285750" marR="0" indent="-285750">
                        <a:spcBef>
                          <a:spcPts val="1000"/>
                        </a:spcBef>
                        <a:spcAft>
                          <a:spcPts val="0"/>
                        </a:spcAft>
                        <a:buFont typeface="Arial" panose="020B0604020202020204" pitchFamily="34" charset="0"/>
                        <a:buChar char="•"/>
                      </a:pPr>
                      <a:r>
                        <a:rPr lang="en-US" sz="1700" b="1" baseline="0" dirty="0">
                          <a:solidFill>
                            <a:srgbClr val="0070C0"/>
                          </a:solidFill>
                          <a:effectLst/>
                          <a:latin typeface="Comic Sans MS" panose="030F0702030302020204" pitchFamily="66" charset="0"/>
                          <a:ea typeface="MS Gothic"/>
                          <a:cs typeface="Arial" panose="020B0604020202020204" pitchFamily="34" charset="0"/>
                        </a:rPr>
                        <a:t>Own your mistakes</a:t>
                      </a:r>
                    </a:p>
                    <a:p>
                      <a:pPr marL="285750" marR="0" indent="-285750">
                        <a:spcBef>
                          <a:spcPts val="1000"/>
                        </a:spcBef>
                        <a:spcAft>
                          <a:spcPts val="0"/>
                        </a:spcAft>
                        <a:buFont typeface="Arial" panose="020B0604020202020204" pitchFamily="34" charset="0"/>
                        <a:buChar char="•"/>
                      </a:pPr>
                      <a:r>
                        <a:rPr lang="en-US" sz="1700" b="1" baseline="0" dirty="0">
                          <a:solidFill>
                            <a:srgbClr val="0070C0"/>
                          </a:solidFill>
                          <a:effectLst/>
                          <a:latin typeface="Comic Sans MS" panose="030F0702030302020204" pitchFamily="66" charset="0"/>
                          <a:ea typeface="MS Gothic"/>
                          <a:cs typeface="Arial" panose="020B0604020202020204" pitchFamily="34" charset="0"/>
                        </a:rPr>
                        <a:t>Check in about what to do</a:t>
                      </a:r>
                      <a:endParaRPr lang="en-US" sz="1700" b="1" dirty="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pic>
        <p:nvPicPr>
          <p:cNvPr id="4" name="Picture 3">
            <a:extLst>
              <a:ext uri="{FF2B5EF4-FFF2-40B4-BE49-F238E27FC236}">
                <a16:creationId xmlns:a16="http://schemas.microsoft.com/office/drawing/2014/main" id="{AAB27C97-F403-5946-988D-5B94996339C9}"/>
              </a:ext>
            </a:extLst>
          </p:cNvPr>
          <p:cNvPicPr>
            <a:picLocks noChangeAspect="1"/>
          </p:cNvPicPr>
          <p:nvPr/>
        </p:nvPicPr>
        <p:blipFill rotWithShape="1">
          <a:blip r:embed="rId3"/>
          <a:srcRect l="6733" t="15855" r="11160"/>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96664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BF3BFC7-9EF9-9F4D-960D-88C7595B9091}"/>
              </a:ext>
            </a:extLst>
          </p:cNvPr>
          <p:cNvGraphicFramePr/>
          <p:nvPr/>
        </p:nvGraphicFramePr>
        <p:xfrm>
          <a:off x="0" y="146338"/>
          <a:ext cx="12102663" cy="6492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7">
            <a:extLst>
              <a:ext uri="{FF2B5EF4-FFF2-40B4-BE49-F238E27FC236}">
                <a16:creationId xmlns:a16="http://schemas.microsoft.com/office/drawing/2014/main" id="{6207E0E6-F66E-ED4F-9735-8A89AB27475E}"/>
              </a:ext>
            </a:extLst>
          </p:cNvPr>
          <p:cNvSpPr>
            <a:spLocks noGrp="1"/>
          </p:cNvSpPr>
          <p:nvPr>
            <p:ph type="title"/>
          </p:nvPr>
        </p:nvSpPr>
        <p:spPr>
          <a:xfrm>
            <a:off x="89337" y="219422"/>
            <a:ext cx="10725807" cy="845600"/>
          </a:xfrm>
        </p:spPr>
        <p:txBody>
          <a:bodyPr/>
          <a:lstStyle/>
          <a:p>
            <a:r>
              <a:rPr lang="en-US" b="1"/>
              <a:t>Considering Students’ Personal Matrix</a:t>
            </a:r>
          </a:p>
        </p:txBody>
      </p:sp>
    </p:spTree>
    <p:extLst>
      <p:ext uri="{BB962C8B-B14F-4D97-AF65-F5344CB8AC3E}">
        <p14:creationId xmlns:p14="http://schemas.microsoft.com/office/powerpoint/2010/main" val="3448112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DFD7987-0B54-8545-A5DA-6FF4CFE58C11}"/>
              </a:ext>
            </a:extLst>
          </p:cNvPr>
          <p:cNvGraphicFramePr>
            <a:graphicFrameLocks noGrp="1"/>
          </p:cNvGraphicFramePr>
          <p:nvPr>
            <p:extLst>
              <p:ext uri="{D42A27DB-BD31-4B8C-83A1-F6EECF244321}">
                <p14:modId xmlns:p14="http://schemas.microsoft.com/office/powerpoint/2010/main" val="1751323523"/>
              </p:ext>
            </p:extLst>
          </p:nvPr>
        </p:nvGraphicFramePr>
        <p:xfrm>
          <a:off x="469128" y="1343731"/>
          <a:ext cx="11552183" cy="3508502"/>
        </p:xfrm>
        <a:graphic>
          <a:graphicData uri="http://schemas.openxmlformats.org/drawingml/2006/table">
            <a:tbl>
              <a:tblPr firstRow="1" firstCol="1" bandRow="1"/>
              <a:tblGrid>
                <a:gridCol w="2045198">
                  <a:extLst>
                    <a:ext uri="{9D8B030D-6E8A-4147-A177-3AD203B41FA5}">
                      <a16:colId xmlns:a16="http://schemas.microsoft.com/office/drawing/2014/main" val="723272381"/>
                    </a:ext>
                  </a:extLst>
                </a:gridCol>
                <a:gridCol w="3086436">
                  <a:extLst>
                    <a:ext uri="{9D8B030D-6E8A-4147-A177-3AD203B41FA5}">
                      <a16:colId xmlns:a16="http://schemas.microsoft.com/office/drawing/2014/main" val="2106131138"/>
                    </a:ext>
                  </a:extLst>
                </a:gridCol>
                <a:gridCol w="2701990">
                  <a:extLst>
                    <a:ext uri="{9D8B030D-6E8A-4147-A177-3AD203B41FA5}">
                      <a16:colId xmlns:a16="http://schemas.microsoft.com/office/drawing/2014/main" val="2669196652"/>
                    </a:ext>
                  </a:extLst>
                </a:gridCol>
                <a:gridCol w="3718559">
                  <a:extLst>
                    <a:ext uri="{9D8B030D-6E8A-4147-A177-3AD203B41FA5}">
                      <a16:colId xmlns:a16="http://schemas.microsoft.com/office/drawing/2014/main" val="2925014562"/>
                    </a:ext>
                  </a:extLst>
                </a:gridCol>
              </a:tblGrid>
              <a:tr h="1059942">
                <a:tc>
                  <a:txBody>
                    <a:bodyPr/>
                    <a:lstStyle/>
                    <a:p>
                      <a:pPr marL="0" marR="0">
                        <a:spcBef>
                          <a:spcPts val="1000"/>
                        </a:spcBef>
                        <a:spcAft>
                          <a:spcPts val="0"/>
                        </a:spcAft>
                      </a:pPr>
                      <a:r>
                        <a:rPr lang="en-US" sz="1700" b="1" dirty="0">
                          <a:solidFill>
                            <a:schemeClr val="tx1"/>
                          </a:solidFill>
                          <a:effectLst/>
                          <a:latin typeface="Arial" panose="020B0604020202020204" pitchFamily="34" charset="0"/>
                          <a:ea typeface="MS Gothic"/>
                          <a:cs typeface="Arial" panose="020B0604020202020204" pitchFamily="34" charset="0"/>
                        </a:rPr>
                        <a:t>Expectation</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2400" b="1" dirty="0">
                          <a:solidFill>
                            <a:schemeClr val="tx1"/>
                          </a:solidFill>
                          <a:effectLst/>
                          <a:latin typeface="Arial" panose="020B0604020202020204" pitchFamily="34" charset="0"/>
                          <a:ea typeface="MS Gothic"/>
                          <a:cs typeface="Arial" panose="020B0604020202020204" pitchFamily="34" charset="0"/>
                        </a:rPr>
                        <a:t>At SCHOOL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2400" b="1" dirty="0">
                          <a:solidFill>
                            <a:schemeClr val="tx1"/>
                          </a:solidFill>
                          <a:effectLst/>
                          <a:latin typeface="Arial" panose="020B0604020202020204" pitchFamily="34" charset="0"/>
                          <a:ea typeface="MS Gothic"/>
                          <a:cs typeface="Arial" panose="020B0604020202020204" pitchFamily="34" charset="0"/>
                        </a:rPr>
                        <a:t>At HOME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2400" b="1" dirty="0">
                          <a:solidFill>
                            <a:schemeClr val="tx1"/>
                          </a:solidFill>
                          <a:effectLst/>
                          <a:latin typeface="Arial" panose="020B0604020202020204" pitchFamily="34" charset="0"/>
                          <a:ea typeface="MS Gothic"/>
                          <a:cs typeface="Arial" panose="020B0604020202020204" pitchFamily="34" charset="0"/>
                        </a:rPr>
                        <a:t>With my FRIENDS</a:t>
                      </a:r>
                      <a:endParaRPr lang="en-US" sz="2400" b="1" baseline="0" dirty="0">
                        <a:solidFill>
                          <a:schemeClr val="tx1"/>
                        </a:solidFill>
                        <a:effectLst/>
                        <a:latin typeface="Arial" panose="020B0604020202020204" pitchFamily="34" charset="0"/>
                        <a:ea typeface="MS Gothic"/>
                        <a:cs typeface="Arial" panose="020B0604020202020204" pitchFamily="34" charset="0"/>
                      </a:endParaRPr>
                    </a:p>
                    <a:p>
                      <a:pPr marL="0" marR="0">
                        <a:spcBef>
                          <a:spcPts val="1000"/>
                        </a:spcBef>
                        <a:spcAft>
                          <a:spcPts val="0"/>
                        </a:spcAft>
                      </a:pPr>
                      <a:r>
                        <a:rPr lang="en-US" sz="2400" b="1" dirty="0">
                          <a:solidFill>
                            <a:schemeClr val="tx1"/>
                          </a:solidFill>
                          <a:effectLst/>
                          <a:latin typeface="Arial" panose="020B0604020202020204" pitchFamily="34" charset="0"/>
                          <a:ea typeface="MS Gothic"/>
                          <a:cs typeface="Arial" panose="020B0604020202020204" pitchFamily="34" charset="0"/>
                        </a:rPr>
                        <a:t>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751455111"/>
                  </a:ext>
                </a:extLst>
              </a:tr>
              <a:tr h="2403087">
                <a:tc>
                  <a:txBody>
                    <a:bodyPr/>
                    <a:lstStyle/>
                    <a:p>
                      <a:pPr marL="0" marR="0" algn="l" defTabSz="457200" rtl="0" eaLnBrk="1" latinLnBrk="0" hangingPunct="1">
                        <a:spcBef>
                          <a:spcPts val="1000"/>
                        </a:spcBef>
                        <a:spcAft>
                          <a:spcPts val="0"/>
                        </a:spcAft>
                      </a:pPr>
                      <a:r>
                        <a:rPr lang="en-US" sz="3200" b="1" kern="1200" dirty="0">
                          <a:solidFill>
                            <a:schemeClr val="tx1"/>
                          </a:solidFill>
                          <a:effectLst/>
                          <a:latin typeface="Arial" panose="020B0604020202020204" pitchFamily="34" charset="0"/>
                          <a:ea typeface="MS Gothic"/>
                          <a:cs typeface="Arial" panose="020B0604020202020204" pitchFamily="34" charset="0"/>
                        </a:rPr>
                        <a:t>Be Safe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endParaRPr lang="en-US" sz="2400" b="1" dirty="0">
                        <a:solidFill>
                          <a:schemeClr val="tx1"/>
                        </a:solidFill>
                        <a:effectLst/>
                        <a:latin typeface="Arial" panose="020B0604020202020204" pitchFamily="34" charset="0"/>
                        <a:ea typeface="MS Gothic"/>
                        <a:cs typeface="Arial" panose="020B0604020202020204" pitchFamily="34" charset="0"/>
                      </a:endParaRPr>
                    </a:p>
                    <a:p>
                      <a:pPr marL="285750" marR="0" indent="-285750">
                        <a:spcBef>
                          <a:spcPts val="1000"/>
                        </a:spcBef>
                        <a:spcAft>
                          <a:spcPts val="0"/>
                        </a:spcAft>
                        <a:buFont typeface="Arial" panose="020B0604020202020204" pitchFamily="34" charset="0"/>
                        <a:buChar char="•"/>
                      </a:pPr>
                      <a:r>
                        <a:rPr lang="en-US" sz="2400" b="1" dirty="0">
                          <a:solidFill>
                            <a:schemeClr val="tx1"/>
                          </a:solidFill>
                          <a:effectLst/>
                          <a:latin typeface="Arial" panose="020B0604020202020204" pitchFamily="34" charset="0"/>
                          <a:ea typeface="MS Gothic"/>
                          <a:cs typeface="Arial" panose="020B0604020202020204" pitchFamily="34" charset="0"/>
                        </a:rPr>
                        <a:t>Keep</a:t>
                      </a:r>
                      <a:r>
                        <a:rPr lang="en-US" sz="2400" b="1" baseline="0" dirty="0">
                          <a:solidFill>
                            <a:schemeClr val="tx1"/>
                          </a:solidFill>
                          <a:effectLst/>
                          <a:latin typeface="Arial" panose="020B0604020202020204" pitchFamily="34" charset="0"/>
                          <a:ea typeface="MS Gothic"/>
                          <a:cs typeface="Arial" panose="020B0604020202020204" pitchFamily="34" charset="0"/>
                        </a:rPr>
                        <a:t> h</a:t>
                      </a:r>
                      <a:r>
                        <a:rPr lang="en-US" sz="2400" b="1" dirty="0">
                          <a:solidFill>
                            <a:schemeClr val="tx1"/>
                          </a:solidFill>
                          <a:effectLst/>
                          <a:latin typeface="Arial" panose="020B0604020202020204" pitchFamily="34" charset="0"/>
                          <a:ea typeface="MS Gothic"/>
                          <a:cs typeface="Arial" panose="020B0604020202020204" pitchFamily="34" charset="0"/>
                        </a:rPr>
                        <a:t>ands</a:t>
                      </a:r>
                      <a:r>
                        <a:rPr lang="en-US" sz="2400" b="1" baseline="0" dirty="0">
                          <a:solidFill>
                            <a:schemeClr val="tx1"/>
                          </a:solidFill>
                          <a:effectLst/>
                          <a:latin typeface="Arial" panose="020B0604020202020204" pitchFamily="34" charset="0"/>
                          <a:ea typeface="MS Gothic"/>
                          <a:cs typeface="Arial" panose="020B0604020202020204" pitchFamily="34" charset="0"/>
                        </a:rPr>
                        <a:t> and feet to self</a:t>
                      </a:r>
                    </a:p>
                    <a:p>
                      <a:pPr marL="285750" marR="0" indent="-285750">
                        <a:spcBef>
                          <a:spcPts val="1000"/>
                        </a:spcBef>
                        <a:spcAft>
                          <a:spcPts val="0"/>
                        </a:spcAft>
                        <a:buFont typeface="Arial" panose="020B0604020202020204" pitchFamily="34" charset="0"/>
                        <a:buChar char="•"/>
                      </a:pPr>
                      <a:r>
                        <a:rPr lang="en-US" sz="2400" b="1" baseline="0" dirty="0">
                          <a:solidFill>
                            <a:schemeClr val="tx1"/>
                          </a:solidFill>
                          <a:effectLst/>
                          <a:latin typeface="Arial" panose="020B0604020202020204" pitchFamily="34" charset="0"/>
                          <a:ea typeface="MS Gothic"/>
                          <a:cs typeface="Arial" panose="020B0604020202020204" pitchFamily="34" charset="0"/>
                        </a:rPr>
                        <a:t>Tell an adult if there is a problem</a:t>
                      </a:r>
                      <a:endParaRPr lang="en-US" sz="2400" b="1" dirty="0">
                        <a:solidFill>
                          <a:schemeClr val="tx1"/>
                        </a:solidFill>
                        <a:effectLst/>
                        <a:latin typeface="Arial" panose="020B0604020202020204" pitchFamily="34"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Clr>
                          <a:srgbClr val="0070C0"/>
                        </a:buClr>
                        <a:buSzPct val="75000"/>
                        <a:buFont typeface="Arial" panose="020B0604020202020204" pitchFamily="34" charset="0"/>
                        <a:buChar char="•"/>
                      </a:pPr>
                      <a:endParaRPr lang="en-US" sz="2400" b="1" dirty="0">
                        <a:solidFill>
                          <a:srgbClr val="0070C0"/>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Clr>
                          <a:srgbClr val="0070C0"/>
                        </a:buClr>
                        <a:buSzPct val="75000"/>
                        <a:buFont typeface="Arial" panose="020B0604020202020204" pitchFamily="34" charset="0"/>
                        <a:buChar char="•"/>
                      </a:pPr>
                      <a:r>
                        <a:rPr lang="en-US" sz="2400" b="1" dirty="0">
                          <a:solidFill>
                            <a:srgbClr val="0070C0"/>
                          </a:solidFill>
                          <a:effectLst/>
                          <a:latin typeface="Comic Sans MS" panose="030F0702030302020204" pitchFamily="66" charset="0"/>
                          <a:ea typeface="MS Gothic"/>
                          <a:cs typeface="Arial" panose="020B0604020202020204" pitchFamily="34" charset="0"/>
                        </a:rPr>
                        <a:t>Protect your</a:t>
                      </a:r>
                      <a:r>
                        <a:rPr lang="en-US" sz="2400" b="1" baseline="0" dirty="0">
                          <a:solidFill>
                            <a:srgbClr val="0070C0"/>
                          </a:solidFill>
                          <a:effectLst/>
                          <a:latin typeface="Comic Sans MS" panose="030F0702030302020204" pitchFamily="66" charset="0"/>
                          <a:ea typeface="MS Gothic"/>
                          <a:cs typeface="Arial" panose="020B0604020202020204" pitchFamily="34" charset="0"/>
                        </a:rPr>
                        <a:t> friends and family</a:t>
                      </a:r>
                    </a:p>
                    <a:p>
                      <a:pPr marL="285750" marR="0" indent="-285750">
                        <a:spcBef>
                          <a:spcPts val="1000"/>
                        </a:spcBef>
                        <a:spcAft>
                          <a:spcPts val="0"/>
                        </a:spcAft>
                        <a:buClr>
                          <a:srgbClr val="0070C0"/>
                        </a:buClr>
                        <a:buSzPct val="75000"/>
                        <a:buFont typeface="Arial" panose="020B0604020202020204" pitchFamily="34" charset="0"/>
                        <a:buChar char="•"/>
                      </a:pPr>
                      <a:r>
                        <a:rPr lang="en-US" sz="2400" b="1" baseline="0" dirty="0">
                          <a:solidFill>
                            <a:srgbClr val="0070C0"/>
                          </a:solidFill>
                          <a:effectLst/>
                          <a:latin typeface="Comic Sans MS" panose="030F0702030302020204" pitchFamily="66" charset="0"/>
                          <a:ea typeface="MS Gothic"/>
                          <a:cs typeface="Arial" panose="020B0604020202020204" pitchFamily="34" charset="0"/>
                        </a:rPr>
                        <a:t>Don’t talk back</a:t>
                      </a:r>
                      <a:endParaRPr lang="en-US" sz="2400" b="1" dirty="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Clr>
                          <a:srgbClr val="0070C0"/>
                        </a:buClr>
                        <a:buSzPct val="75000"/>
                        <a:buFont typeface="Arial" panose="020B0604020202020204" pitchFamily="34" charset="0"/>
                        <a:buChar char="•"/>
                      </a:pPr>
                      <a:endParaRPr lang="en-US" sz="2400" b="1" dirty="0">
                        <a:solidFill>
                          <a:srgbClr val="0070C0"/>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Clr>
                          <a:srgbClr val="0070C0"/>
                        </a:buClr>
                        <a:buSzPct val="75000"/>
                        <a:buFont typeface="Arial" panose="020B0604020202020204" pitchFamily="34" charset="0"/>
                        <a:buChar char="•"/>
                      </a:pPr>
                      <a:r>
                        <a:rPr lang="en-US" sz="2400" b="1" dirty="0">
                          <a:solidFill>
                            <a:srgbClr val="0070C0"/>
                          </a:solidFill>
                          <a:effectLst/>
                          <a:latin typeface="Comic Sans MS" panose="030F0702030302020204" pitchFamily="66" charset="0"/>
                          <a:ea typeface="MS Gothic"/>
                          <a:cs typeface="Arial" panose="020B0604020202020204" pitchFamily="34" charset="0"/>
                        </a:rPr>
                        <a:t>Stick up</a:t>
                      </a:r>
                      <a:r>
                        <a:rPr lang="en-US" sz="2400" b="1" baseline="0" dirty="0">
                          <a:solidFill>
                            <a:srgbClr val="0070C0"/>
                          </a:solidFill>
                          <a:effectLst/>
                          <a:latin typeface="Comic Sans MS" panose="030F0702030302020204" pitchFamily="66" charset="0"/>
                          <a:ea typeface="MS Gothic"/>
                          <a:cs typeface="Arial" panose="020B0604020202020204" pitchFamily="34" charset="0"/>
                        </a:rPr>
                        <a:t> for your friends</a:t>
                      </a:r>
                    </a:p>
                    <a:p>
                      <a:pPr marL="285750" marR="0" indent="-285750" algn="l" defTabSz="457200" rtl="0" eaLnBrk="1" fontAlgn="auto" latinLnBrk="0" hangingPunct="1">
                        <a:lnSpc>
                          <a:spcPct val="100000"/>
                        </a:lnSpc>
                        <a:spcBef>
                          <a:spcPts val="1000"/>
                        </a:spcBef>
                        <a:spcAft>
                          <a:spcPts val="0"/>
                        </a:spcAft>
                        <a:buClr>
                          <a:srgbClr val="0070C0"/>
                        </a:buClr>
                        <a:buSzPct val="75000"/>
                        <a:buFont typeface="Arial" panose="020B0604020202020204" pitchFamily="34" charset="0"/>
                        <a:buChar char="•"/>
                        <a:tabLst/>
                        <a:defRPr/>
                      </a:pPr>
                      <a:r>
                        <a:rPr lang="en-US" sz="2400" b="1" baseline="0" dirty="0">
                          <a:solidFill>
                            <a:srgbClr val="0070C0"/>
                          </a:solidFill>
                          <a:effectLst/>
                          <a:latin typeface="Comic Sans MS" panose="030F0702030302020204" pitchFamily="66" charset="0"/>
                          <a:ea typeface="MS Gothic"/>
                          <a:cs typeface="Arial" panose="020B0604020202020204" pitchFamily="34" charset="0"/>
                        </a:rPr>
                        <a:t>Don’t back down</a:t>
                      </a:r>
                      <a:endParaRPr lang="en-US" sz="2400" b="1" dirty="0">
                        <a:solidFill>
                          <a:srgbClr val="0070C0"/>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Clr>
                          <a:srgbClr val="0070C0"/>
                        </a:buClr>
                        <a:buSzPct val="75000"/>
                        <a:buFont typeface="Arial" panose="020B0604020202020204" pitchFamily="34" charset="0"/>
                        <a:buChar char="•"/>
                      </a:pPr>
                      <a:r>
                        <a:rPr lang="en-US" sz="2400" b="1" baseline="0" dirty="0">
                          <a:solidFill>
                            <a:srgbClr val="0070C0"/>
                          </a:solidFill>
                          <a:effectLst/>
                          <a:latin typeface="Comic Sans MS" panose="030F0702030302020204" pitchFamily="66" charset="0"/>
                          <a:ea typeface="MS Gothic"/>
                          <a:cs typeface="Arial" panose="020B0604020202020204" pitchFamily="34" charset="0"/>
                        </a:rPr>
                        <a:t>Look the other way</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90519717"/>
                  </a:ext>
                </a:extLst>
              </a:tr>
            </a:tbl>
          </a:graphicData>
        </a:graphic>
      </p:graphicFrame>
      <p:sp>
        <p:nvSpPr>
          <p:cNvPr id="8" name="Title 7">
            <a:extLst>
              <a:ext uri="{FF2B5EF4-FFF2-40B4-BE49-F238E27FC236}">
                <a16:creationId xmlns:a16="http://schemas.microsoft.com/office/drawing/2014/main" id="{6207E0E6-F66E-ED4F-9735-8A89AB27475E}"/>
              </a:ext>
            </a:extLst>
          </p:cNvPr>
          <p:cNvSpPr>
            <a:spLocks noGrp="1"/>
          </p:cNvSpPr>
          <p:nvPr>
            <p:ph type="title"/>
          </p:nvPr>
        </p:nvSpPr>
        <p:spPr>
          <a:xfrm>
            <a:off x="154981" y="132911"/>
            <a:ext cx="9378000" cy="845600"/>
          </a:xfrm>
        </p:spPr>
        <p:txBody>
          <a:bodyPr/>
          <a:lstStyle/>
          <a:p>
            <a:r>
              <a:rPr lang="en-US" b="1" dirty="0"/>
              <a:t>EXAMPLE</a:t>
            </a:r>
          </a:p>
        </p:txBody>
      </p:sp>
      <p:sp>
        <p:nvSpPr>
          <p:cNvPr id="4" name="TextBox 3">
            <a:extLst>
              <a:ext uri="{FF2B5EF4-FFF2-40B4-BE49-F238E27FC236}">
                <a16:creationId xmlns:a16="http://schemas.microsoft.com/office/drawing/2014/main" id="{514D7F2E-EFFA-6B46-A254-388FC7EF549D}"/>
              </a:ext>
            </a:extLst>
          </p:cNvPr>
          <p:cNvSpPr txBox="1"/>
          <p:nvPr/>
        </p:nvSpPr>
        <p:spPr>
          <a:xfrm>
            <a:off x="154980" y="786469"/>
            <a:ext cx="122605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Are the different classroom expectations necessary for positive student development?</a:t>
            </a:r>
          </a:p>
        </p:txBody>
      </p:sp>
      <p:sp>
        <p:nvSpPr>
          <p:cNvPr id="6" name="Rectangle 5">
            <a:extLst>
              <a:ext uri="{FF2B5EF4-FFF2-40B4-BE49-F238E27FC236}">
                <a16:creationId xmlns:a16="http://schemas.microsoft.com/office/drawing/2014/main" id="{B7BE02F9-4597-9643-8DAF-32C7D6AEC4FB}"/>
              </a:ext>
            </a:extLst>
          </p:cNvPr>
          <p:cNvSpPr/>
          <p:nvPr/>
        </p:nvSpPr>
        <p:spPr>
          <a:xfrm>
            <a:off x="2908954" y="5294525"/>
            <a:ext cx="8905094"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00050" marR="0" lvl="1" indent="0" algn="ctr" defTabSz="914400" rtl="0" eaLnBrk="0" fontAlgn="auto" latinLnBrk="0" hangingPunct="0">
              <a:lnSpc>
                <a:spcPct val="100000"/>
              </a:lnSpc>
              <a:spcBef>
                <a:spcPct val="20000"/>
              </a:spcBef>
              <a:spcAft>
                <a:spcPts val="0"/>
              </a:spcAft>
              <a:buClrTx/>
              <a:buSzTx/>
              <a:buFontTx/>
              <a:buNone/>
              <a:tabLst/>
              <a:defRPr/>
            </a:pPr>
            <a:r>
              <a:rPr kumimoji="0" lang="en-US" sz="3200" b="1" i="0" u="none" strike="noStrike" kern="0" cap="none" spc="0" normalizeH="0" baseline="0" noProof="0" dirty="0">
                <a:ln>
                  <a:noFill/>
                </a:ln>
                <a:solidFill>
                  <a:srgbClr val="292C73">
                    <a:lumMod val="50000"/>
                  </a:srgbClr>
                </a:solidFill>
                <a:effectLst/>
                <a:uLnTx/>
                <a:uFillTx/>
                <a:latin typeface="Franklin Gothic Book"/>
                <a:ea typeface="+mn-ea"/>
                <a:cs typeface="+mn-cs"/>
              </a:rPr>
              <a:t>YES: </a:t>
            </a:r>
            <a:r>
              <a:rPr kumimoji="0" lang="en-US" sz="2800" b="0" i="0" u="none" strike="noStrike" kern="0" cap="none" spc="0" normalizeH="0" baseline="0" noProof="0" dirty="0">
                <a:ln>
                  <a:noFill/>
                </a:ln>
                <a:solidFill>
                  <a:srgbClr val="292C73">
                    <a:lumMod val="50000"/>
                  </a:srgbClr>
                </a:solidFill>
                <a:effectLst/>
                <a:uLnTx/>
                <a:uFillTx/>
                <a:latin typeface="Franklin Gothic Book"/>
                <a:ea typeface="+mn-ea"/>
                <a:cs typeface="+mn-cs"/>
              </a:rPr>
              <a:t>Acknowledge explicitly and provide additional teaching, practice, and acknowledgment</a:t>
            </a:r>
          </a:p>
        </p:txBody>
      </p:sp>
      <p:sp>
        <p:nvSpPr>
          <p:cNvPr id="7" name="Oval 6">
            <a:extLst>
              <a:ext uri="{FF2B5EF4-FFF2-40B4-BE49-F238E27FC236}">
                <a16:creationId xmlns:a16="http://schemas.microsoft.com/office/drawing/2014/main" id="{A42D3DBD-E981-794F-8466-C16E0DED4AE7}"/>
              </a:ext>
            </a:extLst>
          </p:cNvPr>
          <p:cNvSpPr/>
          <p:nvPr/>
        </p:nvSpPr>
        <p:spPr>
          <a:xfrm>
            <a:off x="8412840" y="3623506"/>
            <a:ext cx="2815992" cy="689479"/>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36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aphicFrame>
        <p:nvGraphicFramePr>
          <p:cNvPr id="9" name="Content Placeholder 4">
            <a:extLst>
              <a:ext uri="{FF2B5EF4-FFF2-40B4-BE49-F238E27FC236}">
                <a16:creationId xmlns:a16="http://schemas.microsoft.com/office/drawing/2014/main" id="{34F7859B-D18A-E040-AE0C-9788BB81DB8F}"/>
              </a:ext>
            </a:extLst>
          </p:cNvPr>
          <p:cNvGraphicFramePr>
            <a:graphicFrameLocks/>
          </p:cNvGraphicFramePr>
          <p:nvPr>
            <p:extLst>
              <p:ext uri="{D42A27DB-BD31-4B8C-83A1-F6EECF244321}">
                <p14:modId xmlns:p14="http://schemas.microsoft.com/office/powerpoint/2010/main" val="1577268046"/>
              </p:ext>
            </p:extLst>
          </p:nvPr>
        </p:nvGraphicFramePr>
        <p:xfrm>
          <a:off x="204089" y="1686695"/>
          <a:ext cx="11851800" cy="3828898"/>
        </p:xfrm>
        <a:graphic>
          <a:graphicData uri="http://schemas.openxmlformats.org/drawingml/2006/table">
            <a:tbl>
              <a:tblPr firstRow="1" firstCol="1" bandRow="1"/>
              <a:tblGrid>
                <a:gridCol w="2604168">
                  <a:extLst>
                    <a:ext uri="{9D8B030D-6E8A-4147-A177-3AD203B41FA5}">
                      <a16:colId xmlns:a16="http://schemas.microsoft.com/office/drawing/2014/main" val="20000"/>
                    </a:ext>
                  </a:extLst>
                </a:gridCol>
                <a:gridCol w="3116169">
                  <a:extLst>
                    <a:ext uri="{9D8B030D-6E8A-4147-A177-3AD203B41FA5}">
                      <a16:colId xmlns:a16="http://schemas.microsoft.com/office/drawing/2014/main" val="20001"/>
                    </a:ext>
                  </a:extLst>
                </a:gridCol>
                <a:gridCol w="2828261">
                  <a:extLst>
                    <a:ext uri="{9D8B030D-6E8A-4147-A177-3AD203B41FA5}">
                      <a16:colId xmlns:a16="http://schemas.microsoft.com/office/drawing/2014/main" val="20002"/>
                    </a:ext>
                  </a:extLst>
                </a:gridCol>
                <a:gridCol w="3303202">
                  <a:extLst>
                    <a:ext uri="{9D8B030D-6E8A-4147-A177-3AD203B41FA5}">
                      <a16:colId xmlns:a16="http://schemas.microsoft.com/office/drawing/2014/main" val="20003"/>
                    </a:ext>
                  </a:extLst>
                </a:gridCol>
              </a:tblGrid>
              <a:tr h="659797">
                <a:tc>
                  <a:txBody>
                    <a:bodyPr/>
                    <a:lstStyle/>
                    <a:p>
                      <a:pPr marL="0" marR="0">
                        <a:spcBef>
                          <a:spcPts val="1000"/>
                        </a:spcBef>
                        <a:spcAft>
                          <a:spcPts val="0"/>
                        </a:spcAft>
                      </a:pPr>
                      <a:r>
                        <a:rPr lang="en-US" sz="1700" b="1" dirty="0">
                          <a:solidFill>
                            <a:schemeClr val="tx1"/>
                          </a:solidFill>
                          <a:effectLst/>
                          <a:latin typeface="Arial" panose="020B0604020202020204" pitchFamily="34" charset="0"/>
                          <a:ea typeface="MS Gothic"/>
                          <a:cs typeface="Arial" panose="020B0604020202020204" pitchFamily="34" charset="0"/>
                        </a:rPr>
                        <a:t>Expectation</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2400" b="1" dirty="0">
                          <a:solidFill>
                            <a:schemeClr val="tx1"/>
                          </a:solidFill>
                          <a:effectLst/>
                          <a:latin typeface="Arial" panose="020B0604020202020204" pitchFamily="34" charset="0"/>
                          <a:ea typeface="MS Gothic"/>
                          <a:cs typeface="Arial" panose="020B0604020202020204" pitchFamily="34" charset="0"/>
                        </a:rPr>
                        <a:t>At SCHOOL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2400" b="1" dirty="0">
                          <a:solidFill>
                            <a:schemeClr val="tx1"/>
                          </a:solidFill>
                          <a:effectLst/>
                          <a:latin typeface="Arial" panose="020B0604020202020204" pitchFamily="34" charset="0"/>
                          <a:ea typeface="MS Gothic"/>
                          <a:cs typeface="Arial" panose="020B0604020202020204" pitchFamily="34" charset="0"/>
                        </a:rPr>
                        <a:t>At HOME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2400" b="1" dirty="0">
                          <a:solidFill>
                            <a:schemeClr val="tx1"/>
                          </a:solidFill>
                          <a:effectLst/>
                          <a:latin typeface="Arial" panose="020B0604020202020204" pitchFamily="34" charset="0"/>
                          <a:ea typeface="MS Gothic"/>
                          <a:cs typeface="Arial" panose="020B0604020202020204" pitchFamily="34" charset="0"/>
                        </a:rPr>
                        <a:t>With my</a:t>
                      </a:r>
                      <a:r>
                        <a:rPr lang="en-US" sz="2400" b="1" baseline="0" dirty="0">
                          <a:solidFill>
                            <a:schemeClr val="tx1"/>
                          </a:solidFill>
                          <a:effectLst/>
                          <a:latin typeface="Arial" panose="020B0604020202020204" pitchFamily="34" charset="0"/>
                          <a:ea typeface="MS Gothic"/>
                          <a:cs typeface="Arial" panose="020B0604020202020204" pitchFamily="34" charset="0"/>
                        </a:rPr>
                        <a:t> FRIENDS    </a:t>
                      </a:r>
                      <a:r>
                        <a:rPr lang="en-US" sz="2400" b="1" dirty="0">
                          <a:solidFill>
                            <a:schemeClr val="tx1"/>
                          </a:solidFill>
                          <a:effectLst/>
                          <a:latin typeface="Arial" panose="020B0604020202020204" pitchFamily="34" charset="0"/>
                          <a:ea typeface="MS Gothic"/>
                          <a:cs typeface="Arial" panose="020B0604020202020204" pitchFamily="34" charset="0"/>
                        </a:rPr>
                        <a:t>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0"/>
                  </a:ext>
                </a:extLst>
              </a:tr>
              <a:tr h="3097378">
                <a:tc>
                  <a:txBody>
                    <a:bodyPr/>
                    <a:lstStyle/>
                    <a:p>
                      <a:pPr marL="0" marR="0" algn="l" defTabSz="457200" rtl="0" eaLnBrk="1" latinLnBrk="0" hangingPunct="1">
                        <a:spcBef>
                          <a:spcPts val="1000"/>
                        </a:spcBef>
                        <a:spcAft>
                          <a:spcPts val="0"/>
                        </a:spcAft>
                      </a:pPr>
                      <a:r>
                        <a:rPr lang="en-US" sz="3200" b="1" kern="1200" dirty="0">
                          <a:solidFill>
                            <a:schemeClr val="tx1"/>
                          </a:solidFill>
                          <a:effectLst/>
                          <a:latin typeface="Arial" panose="020B0604020202020204" pitchFamily="34" charset="0"/>
                          <a:ea typeface="MS Gothic"/>
                          <a:cs typeface="Arial" panose="020B0604020202020204" pitchFamily="34" charset="0"/>
                        </a:rPr>
                        <a:t>Be Responsible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endParaRPr lang="en-US" sz="2400" b="1" dirty="0">
                        <a:solidFill>
                          <a:schemeClr val="tx1"/>
                        </a:solidFill>
                        <a:effectLst/>
                        <a:latin typeface="Arial" panose="020B0604020202020204" pitchFamily="34" charset="0"/>
                        <a:ea typeface="MS Gothic"/>
                        <a:cs typeface="Arial" panose="020B0604020202020204" pitchFamily="34" charset="0"/>
                      </a:endParaRPr>
                    </a:p>
                    <a:p>
                      <a:pPr marL="285750" marR="0" indent="-285750">
                        <a:spcBef>
                          <a:spcPts val="1000"/>
                        </a:spcBef>
                        <a:spcAft>
                          <a:spcPts val="0"/>
                        </a:spcAft>
                        <a:buFont typeface="Arial" panose="020B0604020202020204" pitchFamily="34" charset="0"/>
                        <a:buChar char="•"/>
                      </a:pPr>
                      <a:r>
                        <a:rPr lang="en-US" sz="2400" b="1" dirty="0">
                          <a:solidFill>
                            <a:schemeClr val="tx1"/>
                          </a:solidFill>
                          <a:effectLst/>
                          <a:latin typeface="Arial" panose="020B0604020202020204" pitchFamily="34" charset="0"/>
                          <a:ea typeface="MS Gothic"/>
                          <a:cs typeface="Arial" panose="020B0604020202020204" pitchFamily="34" charset="0"/>
                        </a:rPr>
                        <a:t>Do my own work</a:t>
                      </a:r>
                    </a:p>
                    <a:p>
                      <a:pPr marL="285750" marR="0" indent="-285750">
                        <a:spcBef>
                          <a:spcPts val="1000"/>
                        </a:spcBef>
                        <a:spcAft>
                          <a:spcPts val="0"/>
                        </a:spcAft>
                        <a:buFont typeface="Arial" panose="020B0604020202020204" pitchFamily="34" charset="0"/>
                        <a:buChar char="•"/>
                      </a:pPr>
                      <a:r>
                        <a:rPr lang="en-US" sz="2400" b="1" baseline="0" dirty="0">
                          <a:solidFill>
                            <a:schemeClr val="tx1"/>
                          </a:solidFill>
                          <a:effectLst/>
                          <a:latin typeface="Arial" panose="020B0604020202020204" pitchFamily="34" charset="0"/>
                          <a:ea typeface="MS Gothic"/>
                          <a:cs typeface="Arial" panose="020B0604020202020204" pitchFamily="34" charset="0"/>
                        </a:rPr>
                        <a:t>Personal best</a:t>
                      </a:r>
                    </a:p>
                    <a:p>
                      <a:pPr marL="285750" marR="0" indent="-285750">
                        <a:spcBef>
                          <a:spcPts val="1000"/>
                        </a:spcBef>
                        <a:spcAft>
                          <a:spcPts val="0"/>
                        </a:spcAft>
                        <a:buFont typeface="Arial" panose="020B0604020202020204" pitchFamily="34" charset="0"/>
                        <a:buChar char="•"/>
                      </a:pPr>
                      <a:r>
                        <a:rPr lang="en-US" sz="2400" b="1" baseline="0" dirty="0">
                          <a:solidFill>
                            <a:schemeClr val="tx1"/>
                          </a:solidFill>
                          <a:effectLst/>
                          <a:latin typeface="Arial" panose="020B0604020202020204" pitchFamily="34" charset="0"/>
                          <a:ea typeface="MS Gothic"/>
                          <a:cs typeface="Arial" panose="020B0604020202020204" pitchFamily="34" charset="0"/>
                        </a:rPr>
                        <a:t>Follow directions</a:t>
                      </a:r>
                    </a:p>
                    <a:p>
                      <a:pPr marL="285750" marR="0" indent="-285750">
                        <a:spcBef>
                          <a:spcPts val="1000"/>
                        </a:spcBef>
                        <a:spcAft>
                          <a:spcPts val="0"/>
                        </a:spcAft>
                        <a:buFont typeface="Arial" panose="020B0604020202020204" pitchFamily="34" charset="0"/>
                        <a:buChar char="•"/>
                      </a:pPr>
                      <a:r>
                        <a:rPr lang="en-US" sz="2400" b="1" baseline="0" dirty="0">
                          <a:solidFill>
                            <a:schemeClr val="tx1"/>
                          </a:solidFill>
                          <a:effectLst/>
                          <a:latin typeface="Arial" panose="020B0604020202020204" pitchFamily="34" charset="0"/>
                          <a:ea typeface="MS Gothic"/>
                          <a:cs typeface="Arial" panose="020B0604020202020204" pitchFamily="34" charset="0"/>
                        </a:rPr>
                        <a:t>Clean up messes</a:t>
                      </a:r>
                      <a:endParaRPr lang="en-US" sz="2400" b="1" dirty="0">
                        <a:solidFill>
                          <a:schemeClr val="tx1"/>
                        </a:solidFill>
                        <a:effectLst/>
                        <a:latin typeface="Arial" panose="020B0604020202020204" pitchFamily="34"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Clr>
                          <a:srgbClr val="0070C0"/>
                        </a:buClr>
                        <a:buFont typeface="Arial" panose="020B0604020202020204" pitchFamily="34" charset="0"/>
                        <a:buChar char="•"/>
                      </a:pPr>
                      <a:endParaRPr lang="en-US" sz="2400" b="1" dirty="0">
                        <a:solidFill>
                          <a:srgbClr val="0070C0"/>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Clr>
                          <a:srgbClr val="0070C0"/>
                        </a:buClr>
                        <a:buFont typeface="Arial" panose="020B0604020202020204" pitchFamily="34" charset="0"/>
                        <a:buChar char="•"/>
                      </a:pPr>
                      <a:r>
                        <a:rPr lang="en-US" sz="2400" b="1" dirty="0">
                          <a:solidFill>
                            <a:srgbClr val="0070C0"/>
                          </a:solidFill>
                          <a:effectLst/>
                          <a:latin typeface="Comic Sans MS" panose="030F0702030302020204" pitchFamily="66" charset="0"/>
                          <a:ea typeface="MS Gothic"/>
                          <a:cs typeface="Arial" panose="020B0604020202020204" pitchFamily="34" charset="0"/>
                        </a:rPr>
                        <a:t>Help your family out first</a:t>
                      </a:r>
                    </a:p>
                    <a:p>
                      <a:pPr marL="285750" marR="0" indent="-285750">
                        <a:spcBef>
                          <a:spcPts val="1000"/>
                        </a:spcBef>
                        <a:spcAft>
                          <a:spcPts val="0"/>
                        </a:spcAft>
                        <a:buClr>
                          <a:srgbClr val="0070C0"/>
                        </a:buClr>
                        <a:buFont typeface="Arial" panose="020B0604020202020204" pitchFamily="34" charset="0"/>
                        <a:buChar char="•"/>
                      </a:pPr>
                      <a:r>
                        <a:rPr lang="en-US" sz="2400" b="1" dirty="0">
                          <a:solidFill>
                            <a:srgbClr val="0070C0"/>
                          </a:solidFill>
                          <a:effectLst/>
                          <a:latin typeface="Comic Sans MS" panose="030F0702030302020204" pitchFamily="66" charset="0"/>
                          <a:ea typeface="MS Gothic"/>
                          <a:cs typeface="Arial" panose="020B0604020202020204" pitchFamily="34" charset="0"/>
                        </a:rPr>
                        <a:t>Own your mistakes</a:t>
                      </a:r>
                    </a:p>
                    <a:p>
                      <a:pPr marL="285750" marR="0" indent="-285750">
                        <a:spcBef>
                          <a:spcPts val="1000"/>
                        </a:spcBef>
                        <a:spcAft>
                          <a:spcPts val="0"/>
                        </a:spcAft>
                        <a:buClr>
                          <a:srgbClr val="0070C0"/>
                        </a:buClr>
                        <a:buFont typeface="Arial" panose="020B0604020202020204" pitchFamily="34" charset="0"/>
                        <a:buChar char="•"/>
                      </a:pPr>
                      <a:r>
                        <a:rPr lang="en-US" sz="2400" b="1" baseline="0" dirty="0">
                          <a:solidFill>
                            <a:srgbClr val="0070C0"/>
                          </a:solidFill>
                          <a:effectLst/>
                          <a:latin typeface="Comic Sans MS" panose="030F0702030302020204" pitchFamily="66" charset="0"/>
                          <a:ea typeface="MS Gothic"/>
                          <a:cs typeface="Arial" panose="020B0604020202020204" pitchFamily="34" charset="0"/>
                        </a:rPr>
                        <a:t>Share credit for successes</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Clr>
                          <a:srgbClr val="0070C0"/>
                        </a:buClr>
                        <a:buFont typeface="Arial" panose="020B0604020202020204" pitchFamily="34" charset="0"/>
                        <a:buChar char="•"/>
                      </a:pPr>
                      <a:endParaRPr lang="en-US" sz="2400" b="1" dirty="0">
                        <a:solidFill>
                          <a:srgbClr val="0070C0"/>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Clr>
                          <a:srgbClr val="0070C0"/>
                        </a:buClr>
                        <a:buFont typeface="Arial" panose="020B0604020202020204" pitchFamily="34" charset="0"/>
                        <a:buChar char="•"/>
                      </a:pPr>
                      <a:r>
                        <a:rPr lang="en-US" sz="2400" b="1" dirty="0">
                          <a:solidFill>
                            <a:srgbClr val="0070C0"/>
                          </a:solidFill>
                          <a:effectLst/>
                          <a:latin typeface="Comic Sans MS" panose="030F0702030302020204" pitchFamily="66" charset="0"/>
                          <a:ea typeface="MS Gothic"/>
                          <a:cs typeface="Arial" panose="020B0604020202020204" pitchFamily="34" charset="0"/>
                        </a:rPr>
                        <a:t>Have each</a:t>
                      </a:r>
                      <a:r>
                        <a:rPr lang="en-US" sz="2400" b="1" baseline="0" dirty="0">
                          <a:solidFill>
                            <a:srgbClr val="0070C0"/>
                          </a:solidFill>
                          <a:effectLst/>
                          <a:latin typeface="Comic Sans MS" panose="030F0702030302020204" pitchFamily="66" charset="0"/>
                          <a:ea typeface="MS Gothic"/>
                          <a:cs typeface="Arial" panose="020B0604020202020204" pitchFamily="34" charset="0"/>
                        </a:rPr>
                        <a:t> other’s backs</a:t>
                      </a:r>
                    </a:p>
                    <a:p>
                      <a:pPr marL="285750" marR="0" indent="-285750">
                        <a:spcBef>
                          <a:spcPts val="1000"/>
                        </a:spcBef>
                        <a:spcAft>
                          <a:spcPts val="0"/>
                        </a:spcAft>
                        <a:buClr>
                          <a:srgbClr val="0070C0"/>
                        </a:buClr>
                        <a:buFont typeface="Arial" panose="020B0604020202020204" pitchFamily="34" charset="0"/>
                        <a:buChar char="•"/>
                      </a:pPr>
                      <a:r>
                        <a:rPr lang="en-US" sz="2400" b="1" baseline="0" dirty="0">
                          <a:solidFill>
                            <a:srgbClr val="0070C0"/>
                          </a:solidFill>
                          <a:effectLst/>
                          <a:latin typeface="Comic Sans MS" panose="030F0702030302020204" pitchFamily="66" charset="0"/>
                          <a:ea typeface="MS Gothic"/>
                          <a:cs typeface="Arial" panose="020B0604020202020204" pitchFamily="34" charset="0"/>
                        </a:rPr>
                        <a:t>Own your mistakes</a:t>
                      </a:r>
                    </a:p>
                    <a:p>
                      <a:pPr marL="285750" marR="0" indent="-285750">
                        <a:spcBef>
                          <a:spcPts val="1000"/>
                        </a:spcBef>
                        <a:spcAft>
                          <a:spcPts val="0"/>
                        </a:spcAft>
                        <a:buClr>
                          <a:srgbClr val="0070C0"/>
                        </a:buClr>
                        <a:buFont typeface="Arial" panose="020B0604020202020204" pitchFamily="34" charset="0"/>
                        <a:buChar char="•"/>
                      </a:pPr>
                      <a:r>
                        <a:rPr lang="en-US" sz="2400" b="1" baseline="0" dirty="0">
                          <a:solidFill>
                            <a:srgbClr val="0070C0"/>
                          </a:solidFill>
                          <a:effectLst/>
                          <a:latin typeface="Comic Sans MS" panose="030F0702030302020204" pitchFamily="66" charset="0"/>
                          <a:ea typeface="MS Gothic"/>
                          <a:cs typeface="Arial" panose="020B0604020202020204" pitchFamily="34" charset="0"/>
                        </a:rPr>
                        <a:t>Check in about what to do</a:t>
                      </a:r>
                      <a:endParaRPr lang="en-US" sz="2400" b="1" dirty="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8" name="Title 7">
            <a:extLst>
              <a:ext uri="{FF2B5EF4-FFF2-40B4-BE49-F238E27FC236}">
                <a16:creationId xmlns:a16="http://schemas.microsoft.com/office/drawing/2014/main" id="{6207E0E6-F66E-ED4F-9735-8A89AB27475E}"/>
              </a:ext>
            </a:extLst>
          </p:cNvPr>
          <p:cNvSpPr>
            <a:spLocks noGrp="1"/>
          </p:cNvSpPr>
          <p:nvPr>
            <p:ph type="title"/>
          </p:nvPr>
        </p:nvSpPr>
        <p:spPr>
          <a:xfrm>
            <a:off x="340200" y="99132"/>
            <a:ext cx="9378000" cy="845600"/>
          </a:xfrm>
        </p:spPr>
        <p:txBody>
          <a:bodyPr/>
          <a:lstStyle/>
          <a:p>
            <a:r>
              <a:rPr lang="en-US" b="1" dirty="0"/>
              <a:t>EXAMPLE</a:t>
            </a:r>
          </a:p>
        </p:txBody>
      </p:sp>
      <p:sp>
        <p:nvSpPr>
          <p:cNvPr id="4" name="TextBox 3">
            <a:extLst>
              <a:ext uri="{FF2B5EF4-FFF2-40B4-BE49-F238E27FC236}">
                <a16:creationId xmlns:a16="http://schemas.microsoft.com/office/drawing/2014/main" id="{514D7F2E-EFFA-6B46-A254-388FC7EF549D}"/>
              </a:ext>
            </a:extLst>
          </p:cNvPr>
          <p:cNvSpPr txBox="1"/>
          <p:nvPr/>
        </p:nvSpPr>
        <p:spPr>
          <a:xfrm>
            <a:off x="340200" y="732588"/>
            <a:ext cx="11511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Are the different classroom expectations necessary for positive student development?</a:t>
            </a:r>
          </a:p>
        </p:txBody>
      </p:sp>
      <p:sp>
        <p:nvSpPr>
          <p:cNvPr id="6" name="Rectangle 5">
            <a:extLst>
              <a:ext uri="{FF2B5EF4-FFF2-40B4-BE49-F238E27FC236}">
                <a16:creationId xmlns:a16="http://schemas.microsoft.com/office/drawing/2014/main" id="{B7BE02F9-4597-9643-8DAF-32C7D6AEC4FB}"/>
              </a:ext>
            </a:extLst>
          </p:cNvPr>
          <p:cNvSpPr/>
          <p:nvPr/>
        </p:nvSpPr>
        <p:spPr>
          <a:xfrm>
            <a:off x="170100" y="6125412"/>
            <a:ext cx="11851800"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00050" marR="0" lvl="1" indent="0" algn="ctr" defTabSz="914400" rtl="0" eaLnBrk="0" fontAlgn="auto" latinLnBrk="0" hangingPunct="0">
              <a:lnSpc>
                <a:spcPct val="100000"/>
              </a:lnSpc>
              <a:spcBef>
                <a:spcPct val="20000"/>
              </a:spcBef>
              <a:spcAft>
                <a:spcPts val="0"/>
              </a:spcAft>
              <a:buClrTx/>
              <a:buSzTx/>
              <a:buFontTx/>
              <a:buNone/>
              <a:tabLst/>
              <a:defRPr/>
            </a:pPr>
            <a:r>
              <a:rPr kumimoji="0" lang="en-US" sz="3200" b="1" i="0" u="none" strike="noStrike" kern="0" cap="none" spc="0" normalizeH="0" baseline="0" noProof="0" dirty="0">
                <a:ln>
                  <a:noFill/>
                </a:ln>
                <a:solidFill>
                  <a:srgbClr val="292C73">
                    <a:lumMod val="50000"/>
                  </a:srgbClr>
                </a:solidFill>
                <a:effectLst/>
                <a:uLnTx/>
                <a:uFillTx/>
                <a:latin typeface="Franklin Gothic Book"/>
                <a:ea typeface="+mn-ea"/>
                <a:cs typeface="+mn-cs"/>
              </a:rPr>
              <a:t>NO: </a:t>
            </a:r>
            <a:r>
              <a:rPr kumimoji="0" lang="en-US" sz="2800" b="1" i="0" u="none" strike="noStrike" kern="0" cap="none" spc="0" normalizeH="0" baseline="0" noProof="0" dirty="0">
                <a:ln>
                  <a:noFill/>
                </a:ln>
                <a:solidFill>
                  <a:srgbClr val="292C73">
                    <a:lumMod val="50000"/>
                  </a:srgbClr>
                </a:solidFill>
                <a:effectLst/>
                <a:uLnTx/>
                <a:uFillTx/>
                <a:latin typeface="Franklin Gothic Book"/>
                <a:ea typeface="+mn-ea"/>
                <a:cs typeface="+mn-cs"/>
              </a:rPr>
              <a:t>Change the expectations to align more with home and neighborhood</a:t>
            </a:r>
          </a:p>
        </p:txBody>
      </p:sp>
      <p:sp>
        <p:nvSpPr>
          <p:cNvPr id="12" name="Oval 11">
            <a:extLst>
              <a:ext uri="{FF2B5EF4-FFF2-40B4-BE49-F238E27FC236}">
                <a16:creationId xmlns:a16="http://schemas.microsoft.com/office/drawing/2014/main" id="{1709908B-AF5A-6F46-9C3A-FD0D00C18A20}"/>
              </a:ext>
            </a:extLst>
          </p:cNvPr>
          <p:cNvSpPr/>
          <p:nvPr/>
        </p:nvSpPr>
        <p:spPr>
          <a:xfrm>
            <a:off x="5865531" y="3670590"/>
            <a:ext cx="2488885" cy="80018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038D7EF3-ECF9-B643-BDA9-23DD5E06A56A}"/>
              </a:ext>
            </a:extLst>
          </p:cNvPr>
          <p:cNvSpPr/>
          <p:nvPr/>
        </p:nvSpPr>
        <p:spPr>
          <a:xfrm>
            <a:off x="8739101" y="3670590"/>
            <a:ext cx="3260651" cy="62890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76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361069" y="321753"/>
            <a:ext cx="11512275" cy="845600"/>
          </a:xfrm>
          <a:noFill/>
        </p:spPr>
        <p:txBody>
          <a:bodyPr/>
          <a:lstStyle/>
          <a:p>
            <a:pPr eaLnBrk="1" hangingPunct="1"/>
            <a:r>
              <a:rPr lang="en-US" sz="4000" b="1" dirty="0">
                <a:solidFill>
                  <a:schemeClr val="bg1"/>
                </a:solidFill>
              </a:rPr>
              <a:t>ACTIVITY:</a:t>
            </a:r>
            <a:r>
              <a:rPr lang="en-US" sz="4000" dirty="0">
                <a:solidFill>
                  <a:schemeClr val="bg1"/>
                </a:solidFill>
              </a:rPr>
              <a:t> Considering Students' </a:t>
            </a:r>
            <a:r>
              <a:rPr lang="en-US" sz="4000" b="1" dirty="0">
                <a:solidFill>
                  <a:schemeClr val="bg1"/>
                </a:solidFill>
              </a:rPr>
              <a:t>Personal Matrices</a:t>
            </a:r>
            <a:endParaRPr lang="en-US" sz="4000" b="1" i="1" dirty="0">
              <a:solidFill>
                <a:schemeClr val="bg1"/>
              </a:solidFill>
            </a:endParaRPr>
          </a:p>
        </p:txBody>
      </p:sp>
      <p:pic>
        <p:nvPicPr>
          <p:cNvPr id="7" name="Picture 6">
            <a:extLst>
              <a:ext uri="{FF2B5EF4-FFF2-40B4-BE49-F238E27FC236}">
                <a16:creationId xmlns:a16="http://schemas.microsoft.com/office/drawing/2014/main" id="{F1F4FA9B-EC98-D640-B3EC-D34B173E5CB1}"/>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8" name="Google Shape;6077;p67">
            <a:extLst>
              <a:ext uri="{FF2B5EF4-FFF2-40B4-BE49-F238E27FC236}">
                <a16:creationId xmlns:a16="http://schemas.microsoft.com/office/drawing/2014/main" id="{9A32C6DD-95AA-314E-AEEB-992021D1E78F}"/>
              </a:ext>
            </a:extLst>
          </p:cNvPr>
          <p:cNvGrpSpPr/>
          <p:nvPr/>
        </p:nvGrpSpPr>
        <p:grpSpPr>
          <a:xfrm>
            <a:off x="7450256" y="5952771"/>
            <a:ext cx="848691" cy="811914"/>
            <a:chOff x="5873617" y="2309901"/>
            <a:chExt cx="345720" cy="345720"/>
          </a:xfrm>
        </p:grpSpPr>
        <p:sp>
          <p:nvSpPr>
            <p:cNvPr id="9" name="Google Shape;6078;p67">
              <a:extLst>
                <a:ext uri="{FF2B5EF4-FFF2-40B4-BE49-F238E27FC236}">
                  <a16:creationId xmlns:a16="http://schemas.microsoft.com/office/drawing/2014/main" id="{DC44DA0E-4138-F647-98AF-86B0C6A855A7}"/>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1" name="Google Shape;6079;p67">
              <a:extLst>
                <a:ext uri="{FF2B5EF4-FFF2-40B4-BE49-F238E27FC236}">
                  <a16:creationId xmlns:a16="http://schemas.microsoft.com/office/drawing/2014/main" id="{5D559783-F4DF-CB42-8EC6-261DBDED53F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2" name="Google Shape;6080;p67">
              <a:extLst>
                <a:ext uri="{FF2B5EF4-FFF2-40B4-BE49-F238E27FC236}">
                  <a16:creationId xmlns:a16="http://schemas.microsoft.com/office/drawing/2014/main" id="{2AE389E9-06FA-EB49-BB38-B3E2A2257AF9}"/>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3" name="Google Shape;6081;p67">
              <a:extLst>
                <a:ext uri="{FF2B5EF4-FFF2-40B4-BE49-F238E27FC236}">
                  <a16:creationId xmlns:a16="http://schemas.microsoft.com/office/drawing/2014/main" id="{928F19D9-CD0E-2C42-B538-741846F24294}"/>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4" name="Google Shape;6082;p67">
              <a:extLst>
                <a:ext uri="{FF2B5EF4-FFF2-40B4-BE49-F238E27FC236}">
                  <a16:creationId xmlns:a16="http://schemas.microsoft.com/office/drawing/2014/main" id="{5AF45E16-3C03-6343-AFBD-E1F32039B4DB}"/>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5" name="Google Shape;6083;p67">
              <a:extLst>
                <a:ext uri="{FF2B5EF4-FFF2-40B4-BE49-F238E27FC236}">
                  <a16:creationId xmlns:a16="http://schemas.microsoft.com/office/drawing/2014/main" id="{1902A2F6-E1D7-3247-9DB4-A27905BDFDF4}"/>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6" name="Google Shape;6084;p67">
              <a:extLst>
                <a:ext uri="{FF2B5EF4-FFF2-40B4-BE49-F238E27FC236}">
                  <a16:creationId xmlns:a16="http://schemas.microsoft.com/office/drawing/2014/main" id="{42B94159-6B7C-8744-9AEB-8FA93E8BDB68}"/>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7" name="Google Shape;6085;p67">
              <a:extLst>
                <a:ext uri="{FF2B5EF4-FFF2-40B4-BE49-F238E27FC236}">
                  <a16:creationId xmlns:a16="http://schemas.microsoft.com/office/drawing/2014/main" id="{95DDA014-3F06-4545-B793-C232488AEEFA}"/>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8" name="Google Shape;6086;p67">
              <a:extLst>
                <a:ext uri="{FF2B5EF4-FFF2-40B4-BE49-F238E27FC236}">
                  <a16:creationId xmlns:a16="http://schemas.microsoft.com/office/drawing/2014/main" id="{1BA840B6-2E32-0049-A936-5EE18E29F67D}"/>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9" name="Google Shape;6087;p67">
              <a:extLst>
                <a:ext uri="{FF2B5EF4-FFF2-40B4-BE49-F238E27FC236}">
                  <a16:creationId xmlns:a16="http://schemas.microsoft.com/office/drawing/2014/main" id="{5A6310F5-692B-9A44-941F-91114F952AE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0" name="Google Shape;6088;p67">
              <a:extLst>
                <a:ext uri="{FF2B5EF4-FFF2-40B4-BE49-F238E27FC236}">
                  <a16:creationId xmlns:a16="http://schemas.microsoft.com/office/drawing/2014/main" id="{A5FF475B-F929-5E42-BCB5-C66EA76D23C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1" name="Google Shape;6089;p67">
              <a:extLst>
                <a:ext uri="{FF2B5EF4-FFF2-40B4-BE49-F238E27FC236}">
                  <a16:creationId xmlns:a16="http://schemas.microsoft.com/office/drawing/2014/main" id="{72CE10AB-3953-1546-BBC4-E510077C8DBF}"/>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Google Shape;6090;p67">
              <a:extLst>
                <a:ext uri="{FF2B5EF4-FFF2-40B4-BE49-F238E27FC236}">
                  <a16:creationId xmlns:a16="http://schemas.microsoft.com/office/drawing/2014/main" id="{A1F9532C-0962-A244-8443-23166932A980}"/>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3" name="Google Shape;6091;p67">
              <a:extLst>
                <a:ext uri="{FF2B5EF4-FFF2-40B4-BE49-F238E27FC236}">
                  <a16:creationId xmlns:a16="http://schemas.microsoft.com/office/drawing/2014/main" id="{28F19C6E-F375-ED47-A9BA-B7171CA846D2}"/>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4" name="Google Shape;6092;p67">
              <a:extLst>
                <a:ext uri="{FF2B5EF4-FFF2-40B4-BE49-F238E27FC236}">
                  <a16:creationId xmlns:a16="http://schemas.microsoft.com/office/drawing/2014/main" id="{083C9F4C-EEC8-5749-815E-9D48D5C6C05E}"/>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5" name="Google Shape;6093;p67">
              <a:extLst>
                <a:ext uri="{FF2B5EF4-FFF2-40B4-BE49-F238E27FC236}">
                  <a16:creationId xmlns:a16="http://schemas.microsoft.com/office/drawing/2014/main" id="{B4B76B57-F579-BB46-8C62-5B4903E849F5}"/>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6" name="Google Shape;6094;p67">
              <a:extLst>
                <a:ext uri="{FF2B5EF4-FFF2-40B4-BE49-F238E27FC236}">
                  <a16:creationId xmlns:a16="http://schemas.microsoft.com/office/drawing/2014/main" id="{9FD2C0B9-C76A-9844-A6F7-17C08A3A2388}"/>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7" name="Google Shape;6095;p67">
              <a:extLst>
                <a:ext uri="{FF2B5EF4-FFF2-40B4-BE49-F238E27FC236}">
                  <a16:creationId xmlns:a16="http://schemas.microsoft.com/office/drawing/2014/main" id="{1C483687-6B70-5449-84CE-537A4323C082}"/>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8" name="Google Shape;6096;p67">
              <a:extLst>
                <a:ext uri="{FF2B5EF4-FFF2-40B4-BE49-F238E27FC236}">
                  <a16:creationId xmlns:a16="http://schemas.microsoft.com/office/drawing/2014/main" id="{9105D1BF-B1DD-1A48-B04B-B0A2634F7AD0}"/>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pSp>
      <p:sp>
        <p:nvSpPr>
          <p:cNvPr id="29" name="Rectangle 28">
            <a:extLst>
              <a:ext uri="{FF2B5EF4-FFF2-40B4-BE49-F238E27FC236}">
                <a16:creationId xmlns:a16="http://schemas.microsoft.com/office/drawing/2014/main" id="{90E81E6A-0059-E543-8674-2CE15F20819C}"/>
              </a:ext>
            </a:extLst>
          </p:cNvPr>
          <p:cNvSpPr/>
          <p:nvPr/>
        </p:nvSpPr>
        <p:spPr>
          <a:xfrm>
            <a:off x="8426902" y="6097118"/>
            <a:ext cx="181427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108" charset="-128"/>
                <a:cs typeface="Calibri" panose="020F0502020204030204" pitchFamily="34" charset="0"/>
              </a:rPr>
              <a:t>10 minutes</a:t>
            </a:r>
          </a:p>
        </p:txBody>
      </p:sp>
      <p:graphicFrame>
        <p:nvGraphicFramePr>
          <p:cNvPr id="30" name="Diagram 29">
            <a:extLst>
              <a:ext uri="{FF2B5EF4-FFF2-40B4-BE49-F238E27FC236}">
                <a16:creationId xmlns:a16="http://schemas.microsoft.com/office/drawing/2014/main" id="{8D0A246A-FBFD-F847-A153-8BFED5ED3084}"/>
              </a:ext>
            </a:extLst>
          </p:cNvPr>
          <p:cNvGraphicFramePr/>
          <p:nvPr/>
        </p:nvGraphicFramePr>
        <p:xfrm>
          <a:off x="125677" y="985250"/>
          <a:ext cx="5824020" cy="5280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 name="Text Placeholder 4">
            <a:extLst>
              <a:ext uri="{FF2B5EF4-FFF2-40B4-BE49-F238E27FC236}">
                <a16:creationId xmlns:a16="http://schemas.microsoft.com/office/drawing/2014/main" id="{6BA497FB-B94B-8845-BCD1-03560C79A1FE}"/>
              </a:ext>
            </a:extLst>
          </p:cNvPr>
          <p:cNvSpPr txBox="1">
            <a:spLocks/>
          </p:cNvSpPr>
          <p:nvPr/>
        </p:nvSpPr>
        <p:spPr>
          <a:xfrm>
            <a:off x="6242305" y="1281264"/>
            <a:ext cx="5631039" cy="4362511"/>
          </a:xfrm>
          <a:prstGeom prst="rect">
            <a:avLst/>
          </a:prstGeom>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ct val="80000"/>
              <a:buFont typeface="Arial"/>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Review the steps to the Personal Matrix activity. </a:t>
            </a:r>
          </a:p>
          <a:p>
            <a:pPr marL="0" marR="0" lvl="0" indent="0" algn="l" defTabSz="914400" rtl="0" eaLnBrk="1" fontAlgn="auto" latinLnBrk="0" hangingPunct="1">
              <a:lnSpc>
                <a:spcPct val="90000"/>
              </a:lnSpc>
              <a:spcBef>
                <a:spcPts val="0"/>
              </a:spcBef>
              <a:spcAft>
                <a:spcPts val="0"/>
              </a:spcAft>
              <a:buClr>
                <a:srgbClr val="FFFFFF"/>
              </a:buClr>
              <a:buSzPct val="80000"/>
              <a:buFont typeface="Arial"/>
              <a:buNone/>
              <a:tabLst/>
              <a:defRPr/>
            </a:pP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l" defTabSz="914400" rtl="0" eaLnBrk="1" fontAlgn="auto" latinLnBrk="0" hangingPunct="1">
              <a:lnSpc>
                <a:spcPct val="90000"/>
              </a:lnSpc>
              <a:spcBef>
                <a:spcPts val="0"/>
              </a:spcBef>
              <a:spcAft>
                <a:spcPts val="0"/>
              </a:spcAft>
              <a:buClr>
                <a:srgbClr val="FFFFFF"/>
              </a:buClr>
              <a:buSzPct val="80000"/>
              <a:buFont typeface="Arial"/>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Plan when and how you could:</a:t>
            </a:r>
          </a:p>
          <a:p>
            <a:pPr marL="342900" marR="0" lvl="0" indent="-342900" algn="l" defTabSz="914400" rtl="0" eaLnBrk="1" fontAlgn="auto" latinLnBrk="0" hangingPunct="1">
              <a:lnSpc>
                <a:spcPct val="90000"/>
              </a:lnSpc>
              <a:spcBef>
                <a:spcPts val="0"/>
              </a:spcBef>
              <a:spcAft>
                <a:spcPts val="0"/>
              </a:spcAft>
              <a:buClr>
                <a:srgbClr val="002060"/>
              </a:buClr>
              <a:buSzPct val="80000"/>
              <a:buFont typeface="Arial" panose="020B0604020202020204" pitchFamily="34" charset="0"/>
              <a:buChar char="•"/>
              <a:tabLst/>
              <a:defRPr/>
            </a:pPr>
            <a:r>
              <a:rPr lang="en-US" sz="2400" kern="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rPr>
              <a:t>try this activity with staff</a:t>
            </a:r>
          </a:p>
          <a:p>
            <a:pPr marL="342900" marR="0" lvl="0" indent="-342900" algn="l" defTabSz="914400" rtl="0" eaLnBrk="1" fontAlgn="auto" latinLnBrk="0" hangingPunct="1">
              <a:lnSpc>
                <a:spcPct val="90000"/>
              </a:lnSpc>
              <a:spcBef>
                <a:spcPts val="0"/>
              </a:spcBef>
              <a:spcAft>
                <a:spcPts val="0"/>
              </a:spcAft>
              <a:buClr>
                <a:srgbClr val="002060"/>
              </a:buClr>
              <a:buSzPct val="80000"/>
              <a:buFont typeface="Arial" panose="020B0604020202020204" pitchFamily="34" charset="0"/>
              <a:buChar char="•"/>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train staff to complete this activity with their students to inform the development of their classroom matrix.</a:t>
            </a: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l" defTabSz="914400" rtl="0" eaLnBrk="1" fontAlgn="auto" latinLnBrk="0" hangingPunct="1">
              <a:lnSpc>
                <a:spcPct val="90000"/>
              </a:lnSpc>
              <a:spcBef>
                <a:spcPts val="0"/>
              </a:spcBef>
              <a:spcAft>
                <a:spcPts val="0"/>
              </a:spcAft>
              <a:buClr>
                <a:srgbClr val="FFFFFF"/>
              </a:buClr>
              <a:buSzPct val="80000"/>
              <a:buFont typeface="Arial"/>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Add items to your </a:t>
            </a: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Action Plan</a:t>
            </a: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as necessary</a:t>
            </a: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rPr>
              <a:t>Be ready to present 2-3 “</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rPr>
              <a:t>big ideas</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rPr>
              <a:t>” from your team's discussion.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203195" marR="0" lvl="0" indent="0" algn="l" defTabSz="914400" rtl="0" eaLnBrk="1" fontAlgn="auto" latinLnBrk="0" hangingPunct="1">
              <a:lnSpc>
                <a:spcPct val="150000"/>
              </a:lnSpc>
              <a:spcBef>
                <a:spcPts val="800"/>
              </a:spcBef>
              <a:spcAft>
                <a:spcPts val="0"/>
              </a:spcAft>
              <a:buClr>
                <a:srgbClr val="FFFFFF"/>
              </a:buClr>
              <a:buSzPct val="80000"/>
              <a:buFont typeface="Arial"/>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			</a:t>
            </a:r>
          </a:p>
        </p:txBody>
      </p:sp>
    </p:spTree>
    <p:extLst>
      <p:ext uri="{BB962C8B-B14F-4D97-AF65-F5344CB8AC3E}">
        <p14:creationId xmlns:p14="http://schemas.microsoft.com/office/powerpoint/2010/main" val="409559236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alpha val="74860"/>
          </a:schemeClr>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noFill/>
        </p:spPr>
        <p:txBody>
          <a:bodyPr/>
          <a:lstStyle/>
          <a:p>
            <a:pPr eaLnBrk="1" hangingPunct="1"/>
            <a:r>
              <a:rPr lang="en-US" sz="3600" dirty="0">
                <a:solidFill>
                  <a:schemeClr val="bg1"/>
                </a:solidFill>
              </a:rPr>
              <a:t>WHOLE GROUP DEBRIEF</a:t>
            </a:r>
            <a:r>
              <a:rPr lang="en-US" sz="3600" b="1" dirty="0">
                <a:solidFill>
                  <a:schemeClr val="bg1"/>
                </a:solidFill>
              </a:rPr>
              <a:t>:</a:t>
            </a:r>
            <a:r>
              <a:rPr lang="en-US" sz="3600" dirty="0">
                <a:solidFill>
                  <a:schemeClr val="bg1"/>
                </a:solidFill>
              </a:rPr>
              <a:t> </a:t>
            </a:r>
            <a:r>
              <a:rPr lang="en-US" sz="3600" b="1" dirty="0">
                <a:solidFill>
                  <a:schemeClr val="bg1"/>
                </a:solidFill>
              </a:rPr>
              <a:t>Personal Matrix</a:t>
            </a:r>
            <a:endParaRPr lang="en-US" sz="3600" b="1" i="1" dirty="0">
              <a:solidFill>
                <a:schemeClr val="bg1"/>
              </a:solidFill>
            </a:endParaRPr>
          </a:p>
        </p:txBody>
      </p:sp>
      <p:sp>
        <p:nvSpPr>
          <p:cNvPr id="139268" name="Rectangle 3"/>
          <p:cNvSpPr>
            <a:spLocks noGrp="1" noChangeArrowheads="1"/>
          </p:cNvSpPr>
          <p:nvPr>
            <p:ph type="body" idx="4294967295"/>
          </p:nvPr>
        </p:nvSpPr>
        <p:spPr>
          <a:xfrm>
            <a:off x="1261872" y="1636521"/>
            <a:ext cx="9918746" cy="4223663"/>
          </a:xfrm>
          <a:prstGeom prst="rect">
            <a:avLst/>
          </a:prstGeom>
        </p:spPr>
        <p:style>
          <a:lnRef idx="2">
            <a:schemeClr val="accent2"/>
          </a:lnRef>
          <a:fillRef idx="1">
            <a:schemeClr val="lt1"/>
          </a:fillRef>
          <a:effectRef idx="0">
            <a:schemeClr val="accent2"/>
          </a:effectRef>
          <a:fontRef idx="minor">
            <a:schemeClr val="dk1"/>
          </a:fontRef>
        </p:style>
        <p:txBody>
          <a:bodyPr/>
          <a:lstStyle/>
          <a:p>
            <a:endParaRPr lang="en-US" sz="2800" dirty="0">
              <a:solidFill>
                <a:schemeClr val="accent6">
                  <a:lumMod val="50000"/>
                </a:schemeClr>
              </a:solidFill>
            </a:endParaRPr>
          </a:p>
          <a:p>
            <a:pPr marL="342900" indent="-342900">
              <a:spcAft>
                <a:spcPts val="1200"/>
              </a:spcAft>
              <a:buClr>
                <a:schemeClr val="accent6">
                  <a:lumMod val="50000"/>
                </a:schemeClr>
              </a:buClr>
              <a:buSzPct val="75000"/>
            </a:pPr>
            <a:r>
              <a:rPr lang="en-US" sz="2800" dirty="0">
                <a:solidFill>
                  <a:schemeClr val="accent6">
                    <a:lumMod val="50000"/>
                  </a:schemeClr>
                </a:solidFill>
                <a:latin typeface="+mn-lt"/>
              </a:rPr>
              <a:t>How will teachers be trained to complete this activity with their class? Will the resulting information be shared with the team to inform the schoolwide matrix?</a:t>
            </a:r>
          </a:p>
          <a:p>
            <a:pPr marL="342900" indent="-342900">
              <a:spcAft>
                <a:spcPts val="1200"/>
              </a:spcAft>
              <a:buClr>
                <a:schemeClr val="accent6">
                  <a:lumMod val="50000"/>
                </a:schemeClr>
              </a:buClr>
              <a:buSzPct val="75000"/>
            </a:pPr>
            <a:r>
              <a:rPr lang="en-US" sz="2800" dirty="0">
                <a:solidFill>
                  <a:schemeClr val="accent6">
                    <a:lumMod val="50000"/>
                  </a:schemeClr>
                </a:solidFill>
                <a:latin typeface="+mn-lt"/>
              </a:rPr>
              <a:t>What support do you need to complete this activity at your school?</a:t>
            </a:r>
          </a:p>
          <a:p>
            <a:pPr marL="342900" indent="-342900">
              <a:spcAft>
                <a:spcPts val="1200"/>
              </a:spcAft>
              <a:buClr>
                <a:schemeClr val="accent6">
                  <a:lumMod val="50000"/>
                </a:schemeClr>
              </a:buClr>
              <a:buSzPct val="75000"/>
            </a:pPr>
            <a:endParaRPr lang="en-US" sz="2800" dirty="0">
              <a:solidFill>
                <a:schemeClr val="accent6">
                  <a:lumMod val="50000"/>
                </a:schemeClr>
              </a:solidFill>
              <a:latin typeface="+mn-lt"/>
            </a:endParaRPr>
          </a:p>
          <a:p>
            <a:pPr marL="342900" indent="-342900">
              <a:spcAft>
                <a:spcPts val="1200"/>
              </a:spcAft>
              <a:buFont typeface="Arial" panose="020B0604020202020204" pitchFamily="34" charset="0"/>
              <a:buChar char="•"/>
            </a:pPr>
            <a:endParaRPr lang="en-US" sz="2800" dirty="0">
              <a:solidFill>
                <a:schemeClr val="accent6">
                  <a:lumMod val="50000"/>
                </a:schemeClr>
              </a:solidFill>
            </a:endParaRPr>
          </a:p>
          <a:p>
            <a:pPr marL="457200" lvl="1" indent="0">
              <a:buNone/>
            </a:pPr>
            <a:endParaRPr lang="en-US" sz="2800" dirty="0">
              <a:solidFill>
                <a:schemeClr val="accent6">
                  <a:lumMod val="50000"/>
                </a:schemeClr>
              </a:solidFill>
            </a:endParaRPr>
          </a:p>
          <a:p>
            <a:pPr marL="0" indent="0">
              <a:lnSpc>
                <a:spcPct val="90000"/>
              </a:lnSpc>
              <a:buNone/>
            </a:pPr>
            <a:endParaRPr lang="en-US" sz="2800" dirty="0">
              <a:solidFill>
                <a:schemeClr val="accent6">
                  <a:lumMod val="50000"/>
                </a:schemeClr>
              </a:solidFill>
              <a:latin typeface="+mj-lt"/>
            </a:endParaRPr>
          </a:p>
        </p:txBody>
      </p:sp>
      <p:pic>
        <p:nvPicPr>
          <p:cNvPr id="4" name="Picture 3">
            <a:extLst>
              <a:ext uri="{FF2B5EF4-FFF2-40B4-BE49-F238E27FC236}">
                <a16:creationId xmlns:a16="http://schemas.microsoft.com/office/drawing/2014/main" id="{BF8CF2A8-362E-E344-8D21-9C5217C62145}"/>
              </a:ext>
            </a:extLst>
          </p:cNvPr>
          <p:cNvPicPr>
            <a:picLocks noChangeAspect="1"/>
          </p:cNvPicPr>
          <p:nvPr/>
        </p:nvPicPr>
        <p:blipFill rotWithShape="1">
          <a:blip r:embed="rId3"/>
          <a:srcRect l="14952" t="7204" r="20880" b="6394"/>
          <a:stretch/>
        </p:blipFill>
        <p:spPr>
          <a:xfrm>
            <a:off x="11146120" y="5849922"/>
            <a:ext cx="1045880" cy="1008078"/>
          </a:xfrm>
          <a:prstGeom prst="ellipse">
            <a:avLst/>
          </a:prstGeom>
          <a:ln w="19050">
            <a:solidFill>
              <a:schemeClr val="accent2">
                <a:lumMod val="50000"/>
              </a:schemeClr>
            </a:solidFill>
          </a:ln>
        </p:spPr>
      </p:pic>
    </p:spTree>
    <p:extLst>
      <p:ext uri="{BB962C8B-B14F-4D97-AF65-F5344CB8AC3E}">
        <p14:creationId xmlns:p14="http://schemas.microsoft.com/office/powerpoint/2010/main" val="366028249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371599" y="433137"/>
          <a:ext cx="9377999" cy="6424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9091" name="Rectangle 2"/>
          <p:cNvSpPr>
            <a:spLocks noGrp="1" noChangeArrowheads="1"/>
          </p:cNvSpPr>
          <p:nvPr>
            <p:ph type="title"/>
          </p:nvPr>
        </p:nvSpPr>
        <p:spPr>
          <a:xfrm>
            <a:off x="340200" y="255289"/>
            <a:ext cx="9378000" cy="845600"/>
          </a:xfrm>
          <a:noFill/>
        </p:spPr>
        <p:txBody>
          <a:bodyPr/>
          <a:lstStyle/>
          <a:p>
            <a:pPr eaLnBrk="1" hangingPunct="1"/>
            <a:endParaRPr lang="en-US" sz="3200" b="1" dirty="0">
              <a:ea typeface="ＭＳ Ｐゴシック" pitchFamily="-108" charset="-128"/>
              <a:cs typeface="ＭＳ Ｐゴシック" pitchFamily="-108" charset="-128"/>
            </a:endParaRPr>
          </a:p>
        </p:txBody>
      </p:sp>
      <p:sp>
        <p:nvSpPr>
          <p:cNvPr id="2" name="Oval 1"/>
          <p:cNvSpPr/>
          <p:nvPr/>
        </p:nvSpPr>
        <p:spPr>
          <a:xfrm>
            <a:off x="7754112" y="2170497"/>
            <a:ext cx="2430380" cy="1965779"/>
          </a:xfrm>
          <a:prstGeom prst="ellipse">
            <a:avLst/>
          </a:prstGeom>
          <a:solidFill>
            <a:schemeClr val="accent4">
              <a:lumMod val="20000"/>
              <a:lumOff val="80000"/>
              <a:alpha val="1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42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idx="4294967295"/>
          </p:nvPr>
        </p:nvSpPr>
        <p:spPr>
          <a:xfrm>
            <a:off x="3262746" y="1521362"/>
            <a:ext cx="8225198" cy="4912160"/>
          </a:xfrm>
        </p:spPr>
        <p:style>
          <a:lnRef idx="2">
            <a:schemeClr val="accent5"/>
          </a:lnRef>
          <a:fillRef idx="1">
            <a:schemeClr val="lt1"/>
          </a:fillRef>
          <a:effectRef idx="0">
            <a:schemeClr val="accent5"/>
          </a:effectRef>
          <a:fontRef idx="minor">
            <a:schemeClr val="dk1"/>
          </a:fontRef>
        </p:style>
        <p:txBody>
          <a:bodyPr/>
          <a:lstStyle/>
          <a:p>
            <a:pPr eaLnBrk="1" hangingPunct="1">
              <a:lnSpc>
                <a:spcPct val="90000"/>
              </a:lnSpc>
              <a:buClr>
                <a:schemeClr val="accent6">
                  <a:lumMod val="50000"/>
                </a:schemeClr>
              </a:buClr>
            </a:pPr>
            <a:r>
              <a:rPr lang="en-US" sz="28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rPr>
              <a:t>Teach expectations directly.</a:t>
            </a:r>
            <a:endParaRPr lang="en-US" sz="2400" dirty="0">
              <a:solidFill>
                <a:schemeClr val="accent6">
                  <a:lumMod val="50000"/>
                </a:schemeClr>
              </a:solidFill>
              <a:latin typeface="Calibri" panose="020F0502020204030204" pitchFamily="34" charset="0"/>
              <a:cs typeface="Calibri" panose="020F0502020204030204" pitchFamily="34" charset="0"/>
            </a:endParaRPr>
          </a:p>
          <a:p>
            <a:pPr lvl="1" eaLnBrk="1" hangingPunct="1">
              <a:lnSpc>
                <a:spcPct val="90000"/>
              </a:lnSpc>
              <a:buClr>
                <a:schemeClr val="accent6">
                  <a:lumMod val="50000"/>
                </a:schemeClr>
              </a:buClr>
            </a:pPr>
            <a:r>
              <a:rPr lang="en-US" sz="2800" dirty="0">
                <a:solidFill>
                  <a:schemeClr val="accent6">
                    <a:lumMod val="50000"/>
                  </a:schemeClr>
                </a:solidFill>
                <a:latin typeface="Calibri" panose="020F0502020204030204" pitchFamily="34" charset="0"/>
                <a:cs typeface="Calibri" panose="020F0502020204030204" pitchFamily="34" charset="0"/>
              </a:rPr>
              <a:t>Define rule in operational terms—tell students what the rule looks like within routine.</a:t>
            </a:r>
          </a:p>
          <a:p>
            <a:pPr lvl="1" eaLnBrk="1" hangingPunct="1">
              <a:lnSpc>
                <a:spcPct val="90000"/>
              </a:lnSpc>
              <a:buClr>
                <a:schemeClr val="accent6">
                  <a:lumMod val="50000"/>
                </a:schemeClr>
              </a:buClr>
            </a:pPr>
            <a:r>
              <a:rPr lang="en-US" sz="2800" dirty="0">
                <a:solidFill>
                  <a:schemeClr val="accent6">
                    <a:lumMod val="50000"/>
                  </a:schemeClr>
                </a:solidFill>
                <a:latin typeface="Calibri" panose="020F0502020204030204" pitchFamily="34" charset="0"/>
                <a:cs typeface="Calibri" panose="020F0502020204030204" pitchFamily="34" charset="0"/>
              </a:rPr>
              <a:t>Provide students with examples and non-examples of rule-following within routine.</a:t>
            </a:r>
          </a:p>
          <a:p>
            <a:pPr lvl="1" eaLnBrk="1" hangingPunct="1">
              <a:lnSpc>
                <a:spcPct val="90000"/>
              </a:lnSpc>
              <a:buClr>
                <a:schemeClr val="accent6">
                  <a:lumMod val="50000"/>
                </a:schemeClr>
              </a:buClr>
            </a:pPr>
            <a:endParaRPr lang="en-US" sz="2400" dirty="0">
              <a:solidFill>
                <a:schemeClr val="accent6">
                  <a:lumMod val="50000"/>
                </a:schemeClr>
              </a:solidFill>
              <a:latin typeface="Calibri" panose="020F0502020204030204" pitchFamily="34" charset="0"/>
              <a:cs typeface="Calibri" panose="020F0502020204030204" pitchFamily="34" charset="0"/>
            </a:endParaRPr>
          </a:p>
          <a:p>
            <a:pPr eaLnBrk="1" hangingPunct="1">
              <a:lnSpc>
                <a:spcPct val="90000"/>
              </a:lnSpc>
              <a:buClr>
                <a:schemeClr val="accent6">
                  <a:lumMod val="50000"/>
                </a:schemeClr>
              </a:buClr>
            </a:pPr>
            <a:r>
              <a:rPr lang="en-US" sz="28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rPr>
              <a:t>Actively involve students in lesson—game, role-play, etc. to check for their understanding.</a:t>
            </a:r>
          </a:p>
          <a:p>
            <a:pPr eaLnBrk="1" hangingPunct="1">
              <a:lnSpc>
                <a:spcPct val="90000"/>
              </a:lnSpc>
              <a:buClr>
                <a:schemeClr val="accent6">
                  <a:lumMod val="50000"/>
                </a:schemeClr>
              </a:buClr>
            </a:pPr>
            <a:endParaRPr lang="en-US" sz="28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endParaRPr>
          </a:p>
          <a:p>
            <a:pPr eaLnBrk="1" hangingPunct="1">
              <a:lnSpc>
                <a:spcPct val="90000"/>
              </a:lnSpc>
              <a:buClr>
                <a:schemeClr val="accent6">
                  <a:lumMod val="50000"/>
                </a:schemeClr>
              </a:buClr>
            </a:pPr>
            <a:r>
              <a:rPr lang="en-US" sz="2800" dirty="0">
                <a:solidFill>
                  <a:schemeClr val="accent6">
                    <a:lumMod val="50000"/>
                  </a:schemeClr>
                </a:solidFill>
                <a:ea typeface="ＭＳ Ｐゴシック" pitchFamily="-108" charset="-128"/>
                <a:cs typeface="ＭＳ Ｐゴシック" pitchFamily="-108" charset="-128"/>
              </a:rPr>
              <a:t>Provide opportunities to practice rule following behavior in the natural setting.</a:t>
            </a:r>
          </a:p>
          <a:p>
            <a:pPr eaLnBrk="1" hangingPunct="1">
              <a:lnSpc>
                <a:spcPct val="90000"/>
              </a:lnSpc>
              <a:buClr>
                <a:schemeClr val="accent6">
                  <a:lumMod val="50000"/>
                </a:schemeClr>
              </a:buClr>
            </a:pPr>
            <a:endParaRPr lang="en-US" sz="28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endParaRPr>
          </a:p>
          <a:p>
            <a:pPr lvl="1" eaLnBrk="1" hangingPunct="1">
              <a:lnSpc>
                <a:spcPct val="90000"/>
              </a:lnSpc>
              <a:buClr>
                <a:schemeClr val="accent6">
                  <a:lumMod val="50000"/>
                </a:schemeClr>
              </a:buClr>
            </a:pPr>
            <a:endParaRPr lang="en-US" sz="2400" dirty="0">
              <a:solidFill>
                <a:schemeClr val="accent6">
                  <a:lumMod val="50000"/>
                </a:schemeClr>
              </a:solidFill>
              <a:latin typeface="Calibri" panose="020F0502020204030204" pitchFamily="34" charset="0"/>
              <a:cs typeface="Calibri" panose="020F0502020204030204" pitchFamily="34" charset="0"/>
            </a:endParaRPr>
          </a:p>
        </p:txBody>
      </p:sp>
      <p:sp>
        <p:nvSpPr>
          <p:cNvPr id="8" name="Rectangle 3"/>
          <p:cNvSpPr>
            <a:spLocks noChangeArrowheads="1"/>
          </p:cNvSpPr>
          <p:nvPr/>
        </p:nvSpPr>
        <p:spPr bwMode="auto">
          <a:xfrm>
            <a:off x="2801144" y="615155"/>
            <a:ext cx="6705600" cy="625475"/>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rules in the context of routines</a:t>
            </a:r>
          </a:p>
        </p:txBody>
      </p:sp>
      <p:grpSp>
        <p:nvGrpSpPr>
          <p:cNvPr id="9" name="Group 4"/>
          <p:cNvGrpSpPr>
            <a:grpSpLocks/>
          </p:cNvGrpSpPr>
          <p:nvPr/>
        </p:nvGrpSpPr>
        <p:grpSpPr bwMode="auto">
          <a:xfrm>
            <a:off x="704056" y="103187"/>
            <a:ext cx="2097088" cy="1649413"/>
            <a:chOff x="3670483" y="0"/>
            <a:chExt cx="2096597" cy="1649759"/>
          </a:xfrm>
          <a:solidFill>
            <a:srgbClr val="FFFFFF"/>
          </a:solidFill>
        </p:grpSpPr>
        <p:sp>
          <p:nvSpPr>
            <p:cNvPr id="10" name="Oval 9"/>
            <p:cNvSpPr>
              <a:spLocks noChangeArrowheads="1"/>
            </p:cNvSpPr>
            <p:nvPr/>
          </p:nvSpPr>
          <p:spPr bwMode="auto">
            <a:xfrm>
              <a:off x="3670483" y="0"/>
              <a:ext cx="2096597" cy="1649759"/>
            </a:xfrm>
            <a:prstGeom prst="ellipse">
              <a:avLst/>
            </a:prstGeom>
            <a:grpFill/>
            <a:ln w="38100" cmpd="sng">
              <a:solidFill>
                <a:schemeClr val="accent4"/>
              </a:solidFill>
              <a:round/>
              <a:headEnd/>
              <a:tailEnd/>
            </a:ln>
            <a:effectLst>
              <a:outerShdw blurRad="40000" dist="23000" dir="5400000" rotWithShape="0">
                <a:srgbClr val="000000">
                  <a:alpha val="34998"/>
                </a:srgbClr>
              </a:outerShdw>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292C73">
                    <a:lumMod val="50000"/>
                  </a:srgbClr>
                </a:solidFill>
                <a:effectLst/>
                <a:uLnTx/>
                <a:uFillTx/>
                <a:latin typeface="Calibri" panose="020F0502020204030204"/>
                <a:ea typeface="+mn-ea"/>
                <a:cs typeface="+mn-cs"/>
              </a:endParaRPr>
            </a:p>
          </p:txBody>
        </p:sp>
        <p:sp>
          <p:nvSpPr>
            <p:cNvPr id="11" name="Oval 4"/>
            <p:cNvSpPr/>
            <p:nvPr/>
          </p:nvSpPr>
          <p:spPr>
            <a:xfrm>
              <a:off x="3976799" y="241351"/>
              <a:ext cx="1483964" cy="1167058"/>
            </a:xfrm>
            <a:prstGeom prst="rect">
              <a:avLst/>
            </a:prstGeom>
            <a:grpFill/>
            <a:ln w="38100" cmpd="sng">
              <a:noFill/>
            </a:ln>
          </p:spPr>
          <p:style>
            <a:lnRef idx="0">
              <a:scrgbClr r="0" g="0" b="0"/>
            </a:lnRef>
            <a:fillRef idx="0">
              <a:scrgbClr r="0" g="0" b="0"/>
            </a:fillRef>
            <a:effectRef idx="0">
              <a:scrgbClr r="0" g="0" b="0"/>
            </a:effectRef>
            <a:fontRef idx="minor">
              <a:schemeClr val="lt1"/>
            </a:fontRef>
          </p:style>
          <p:txBody>
            <a:bodyPr lIns="30480" tIns="30480" rIns="30480" bIns="30480" anchor="ct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Teach</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FDE22-49D4-4996-810D-557B5AD5A076}"/>
              </a:ext>
            </a:extLst>
          </p:cNvPr>
          <p:cNvSpPr>
            <a:spLocks noGrp="1"/>
          </p:cNvSpPr>
          <p:nvPr>
            <p:ph type="ctrTitle"/>
          </p:nvPr>
        </p:nvSpPr>
        <p:spPr/>
        <p:txBody>
          <a:bodyPr/>
          <a:lstStyle/>
          <a:p>
            <a:r>
              <a:rPr lang="en-US" dirty="0"/>
              <a:t>Who's here?</a:t>
            </a:r>
          </a:p>
        </p:txBody>
      </p:sp>
      <p:sp>
        <p:nvSpPr>
          <p:cNvPr id="4" name="Text Placeholder 3">
            <a:extLst>
              <a:ext uri="{FF2B5EF4-FFF2-40B4-BE49-F238E27FC236}">
                <a16:creationId xmlns:a16="http://schemas.microsoft.com/office/drawing/2014/main" id="{F894ECF4-7609-452F-A85F-EC36777EFC1B}"/>
              </a:ext>
            </a:extLst>
          </p:cNvPr>
          <p:cNvSpPr>
            <a:spLocks noGrp="1"/>
          </p:cNvSpPr>
          <p:nvPr>
            <p:ph type="subTitle" idx="4294967295"/>
          </p:nvPr>
        </p:nvSpPr>
        <p:spPr>
          <a:xfrm flipH="1">
            <a:off x="7240100" y="3379700"/>
            <a:ext cx="3368000" cy="1547600"/>
          </a:xfrm>
          <a:prstGeom prst="rect">
            <a:avLst/>
          </a:prstGeom>
        </p:spPr>
        <p:txBody>
          <a:bodyPr/>
          <a:lstStyle/>
          <a:p>
            <a:pPr marL="203195" indent="0">
              <a:buNone/>
            </a:pPr>
            <a:r>
              <a:rPr lang="en-US" sz="2400" dirty="0"/>
              <a:t>(List the schools in your cohort here)</a:t>
            </a:r>
          </a:p>
        </p:txBody>
      </p:sp>
      <p:sp>
        <p:nvSpPr>
          <p:cNvPr id="3" name="Title 2">
            <a:extLst>
              <a:ext uri="{FF2B5EF4-FFF2-40B4-BE49-F238E27FC236}">
                <a16:creationId xmlns:a16="http://schemas.microsoft.com/office/drawing/2014/main" id="{0E56949F-B33B-C14C-851C-6471726DAE33}"/>
              </a:ext>
            </a:extLst>
          </p:cNvPr>
          <p:cNvSpPr>
            <a:spLocks noGrp="1"/>
          </p:cNvSpPr>
          <p:nvPr>
            <p:ph type="ctrTitle" idx="4294967295"/>
          </p:nvPr>
        </p:nvSpPr>
        <p:spPr>
          <a:xfrm flipH="1">
            <a:off x="1426464" y="1269599"/>
            <a:ext cx="2011680" cy="608000"/>
          </a:xfrm>
        </p:spPr>
        <p:txBody>
          <a:bodyPr/>
          <a:lstStyle/>
          <a:p>
            <a:r>
              <a:rPr lang="en-US" sz="3600" b="1" dirty="0">
                <a:solidFill>
                  <a:schemeClr val="accent6">
                    <a:lumMod val="50000"/>
                  </a:schemeClr>
                </a:solidFill>
                <a:latin typeface="Calibri" panose="020F0502020204030204" pitchFamily="34" charset="0"/>
                <a:cs typeface="Calibri" panose="020F0502020204030204" pitchFamily="34" charset="0"/>
              </a:rPr>
              <a:t>WHO'S HERE?</a:t>
            </a:r>
          </a:p>
        </p:txBody>
      </p:sp>
      <p:pic>
        <p:nvPicPr>
          <p:cNvPr id="5" name="Picture 5" descr="A picture containing game&#10;&#10;Description automatically generated">
            <a:extLst>
              <a:ext uri="{FF2B5EF4-FFF2-40B4-BE49-F238E27FC236}">
                <a16:creationId xmlns:a16="http://schemas.microsoft.com/office/drawing/2014/main" id="{7ABEDCA8-B75B-4A34-B018-6EB18301EEF5}"/>
              </a:ext>
            </a:extLst>
          </p:cNvPr>
          <p:cNvPicPr>
            <a:picLocks noChangeAspect="1"/>
          </p:cNvPicPr>
          <p:nvPr/>
        </p:nvPicPr>
        <p:blipFill>
          <a:blip r:embed="rId3"/>
          <a:stretch>
            <a:fillRect/>
          </a:stretch>
        </p:blipFill>
        <p:spPr>
          <a:xfrm>
            <a:off x="457200" y="3429000"/>
            <a:ext cx="4335863" cy="2256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98C68A95-7D95-A841-B3B8-C84BB1015B91}"/>
              </a:ext>
            </a:extLst>
          </p:cNvPr>
          <p:cNvSpPr txBox="1"/>
          <p:nvPr/>
        </p:nvSpPr>
        <p:spPr>
          <a:xfrm>
            <a:off x="6934200" y="1524000"/>
            <a:ext cx="51816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Arial" pitchFamily="-1" charset="0"/>
                <a:ea typeface="ＭＳ Ｐゴシック" pitchFamily="-108" charset="-128"/>
              </a:rPr>
              <a:t>LIST SCHOOLS IN COHORT HERE</a:t>
            </a:r>
          </a:p>
        </p:txBody>
      </p:sp>
    </p:spTree>
    <p:extLst>
      <p:ext uri="{BB962C8B-B14F-4D97-AF65-F5344CB8AC3E}">
        <p14:creationId xmlns:p14="http://schemas.microsoft.com/office/powerpoint/2010/main" val="25982302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371599" y="433137"/>
          <a:ext cx="9377999" cy="6424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Oval 1"/>
          <p:cNvSpPr/>
          <p:nvPr/>
        </p:nvSpPr>
        <p:spPr>
          <a:xfrm>
            <a:off x="6839712" y="4892221"/>
            <a:ext cx="2430380" cy="1965779"/>
          </a:xfrm>
          <a:prstGeom prst="ellipse">
            <a:avLst/>
          </a:prstGeom>
          <a:solidFill>
            <a:schemeClr val="accent4">
              <a:lumMod val="20000"/>
              <a:lumOff val="80000"/>
              <a:alpha val="1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BBBEF83-3CC5-9E4C-B44E-E13ACA621D3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8590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ChangeArrowheads="1"/>
          </p:cNvSpPr>
          <p:nvPr/>
        </p:nvSpPr>
        <p:spPr bwMode="auto">
          <a:xfrm>
            <a:off x="2417386" y="654992"/>
            <a:ext cx="6705600" cy="625475"/>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or remind students of the rule</a:t>
            </a:r>
          </a:p>
        </p:txBody>
      </p:sp>
      <p:grpSp>
        <p:nvGrpSpPr>
          <p:cNvPr id="112644" name="Group 4"/>
          <p:cNvGrpSpPr>
            <a:grpSpLocks/>
          </p:cNvGrpSpPr>
          <p:nvPr/>
        </p:nvGrpSpPr>
        <p:grpSpPr bwMode="auto">
          <a:xfrm>
            <a:off x="320298" y="254672"/>
            <a:ext cx="2097088" cy="1649413"/>
            <a:chOff x="3670483" y="0"/>
            <a:chExt cx="2096597" cy="1649759"/>
          </a:xfrm>
          <a:solidFill>
            <a:srgbClr val="FFFFFF"/>
          </a:solidFill>
        </p:grpSpPr>
        <p:sp>
          <p:nvSpPr>
            <p:cNvPr id="6" name="Oval 5"/>
            <p:cNvSpPr>
              <a:spLocks noChangeArrowheads="1"/>
            </p:cNvSpPr>
            <p:nvPr/>
          </p:nvSpPr>
          <p:spPr bwMode="auto">
            <a:xfrm>
              <a:off x="3670483" y="0"/>
              <a:ext cx="2096597" cy="1649759"/>
            </a:xfrm>
            <a:prstGeom prst="ellipse">
              <a:avLst/>
            </a:prstGeom>
            <a:grpFill/>
            <a:ln w="38100" cmpd="sng">
              <a:solidFill>
                <a:schemeClr val="accent4">
                  <a:lumMod val="75000"/>
                </a:schemeClr>
              </a:solidFill>
              <a:round/>
              <a:headEnd/>
              <a:tailEnd/>
            </a:ln>
            <a:effectLst>
              <a:outerShdw blurRad="40000" dist="23000" dir="5400000" rotWithShape="0">
                <a:srgbClr val="000000">
                  <a:alpha val="34998"/>
                </a:srgbClr>
              </a:outerShdw>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292C73">
                    <a:lumMod val="50000"/>
                  </a:srgbClr>
                </a:solidFill>
                <a:effectLst/>
                <a:uLnTx/>
                <a:uFillTx/>
                <a:latin typeface="Calibri" panose="020F0502020204030204"/>
                <a:ea typeface="+mn-ea"/>
                <a:cs typeface="+mn-cs"/>
              </a:endParaRPr>
            </a:p>
          </p:txBody>
        </p:sp>
        <p:sp>
          <p:nvSpPr>
            <p:cNvPr id="7" name="Oval 4"/>
            <p:cNvSpPr/>
            <p:nvPr/>
          </p:nvSpPr>
          <p:spPr>
            <a:xfrm>
              <a:off x="3976799" y="241351"/>
              <a:ext cx="1483964" cy="1167058"/>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Prompt</a:t>
              </a:r>
            </a:p>
          </p:txBody>
        </p:sp>
      </p:grpSp>
      <p:sp>
        <p:nvSpPr>
          <p:cNvPr id="15" name="TextBox 14">
            <a:extLst>
              <a:ext uri="{FF2B5EF4-FFF2-40B4-BE49-F238E27FC236}">
                <a16:creationId xmlns:a16="http://schemas.microsoft.com/office/drawing/2014/main" id="{85E25259-F6AA-7742-9E4F-B20C771B3B6D}"/>
              </a:ext>
            </a:extLst>
          </p:cNvPr>
          <p:cNvSpPr txBox="1"/>
          <p:nvPr/>
        </p:nvSpPr>
        <p:spPr>
          <a:xfrm>
            <a:off x="2417386" y="2063337"/>
            <a:ext cx="8431428" cy="290765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Hind Vadodara" panose="020B0604020202020204" charset="0"/>
              </a:rPr>
              <a:t>Use pre-corrections, which include “verbal reminders, behavioral rehearsals, or demonstrations of rule-following or socially appropriate behaviors that are presented in or before settings where problem behavior is likely”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Hind Vadodara" panose="020B0604020202020204" charset="0"/>
              </a:rPr>
              <a:t>- Colvin, </a:t>
            </a:r>
            <a:r>
              <a:rPr kumimoji="0" lang="en-US" sz="2400" b="0" i="0" u="none" strike="noStrike" kern="1200" cap="none" spc="0" normalizeH="0" baseline="0" noProof="0" dirty="0" err="1">
                <a:ln>
                  <a:noFill/>
                </a:ln>
                <a:solidFill>
                  <a:srgbClr val="292C73">
                    <a:lumMod val="50000"/>
                  </a:srgbClr>
                </a:solidFill>
                <a:effectLst/>
                <a:uLnTx/>
                <a:uFillTx/>
                <a:latin typeface="Calibri" panose="020F0502020204030204"/>
                <a:ea typeface="ＭＳ Ｐゴシック" pitchFamily="-108" charset="-128"/>
                <a:cs typeface="Hind Vadodara" panose="020B0604020202020204" charset="0"/>
              </a:rPr>
              <a:t>Sugai</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Hind Vadodara" panose="020B0604020202020204" charset="0"/>
              </a:rPr>
              <a:t>, Good, &amp; Lee (1997)</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B8E9EB-4DA6-B54B-8097-12E161EF2B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12321" y="2808116"/>
            <a:ext cx="3064508" cy="3325752"/>
          </a:xfrm>
          <a:prstGeom prst="rect">
            <a:avLst/>
          </a:prstGeom>
          <a:ln w="25400">
            <a:solidFill>
              <a:schemeClr val="bg1"/>
            </a:solidFill>
          </a:ln>
        </p:spPr>
      </p:pic>
      <p:sp>
        <p:nvSpPr>
          <p:cNvPr id="4" name="Google Shape;999;g6173e2408e_1_268">
            <a:extLst>
              <a:ext uri="{FF2B5EF4-FFF2-40B4-BE49-F238E27FC236}">
                <a16:creationId xmlns:a16="http://schemas.microsoft.com/office/drawing/2014/main" id="{CCF95434-6A56-4346-9D2C-1865839232BA}"/>
              </a:ext>
            </a:extLst>
          </p:cNvPr>
          <p:cNvSpPr/>
          <p:nvPr/>
        </p:nvSpPr>
        <p:spPr>
          <a:xfrm>
            <a:off x="265631" y="267128"/>
            <a:ext cx="10491019" cy="625500"/>
          </a:xfrm>
          <a:prstGeom prst="rect">
            <a:avLst/>
          </a:prstGeom>
          <a:noFill/>
          <a:ln>
            <a:noFill/>
          </a:ln>
        </p:spPr>
        <p:txBody>
          <a:bodyPr spcFirstLastPara="1" wrap="square" lIns="91425" tIns="45700" rIns="91425" bIns="45700" anchor="ctr" anchorCtr="0">
            <a:noAutofit/>
          </a:bodyPr>
          <a:lstStyle/>
          <a:p>
            <a:pPr>
              <a:lnSpc>
                <a:spcPct val="90000"/>
              </a:lnSpc>
            </a:pPr>
            <a:r>
              <a:rPr lang="en-US" sz="3200" b="1" dirty="0">
                <a:solidFill>
                  <a:schemeClr val="accent6">
                    <a:lumMod val="50000"/>
                  </a:schemeClr>
                </a:solidFill>
              </a:rPr>
              <a:t>Prompts happen BEFORE opportunities for errors begin!</a:t>
            </a:r>
            <a:endParaRPr sz="3200" b="1" dirty="0">
              <a:solidFill>
                <a:schemeClr val="accent6">
                  <a:lumMod val="50000"/>
                </a:schemeClr>
              </a:solidFill>
            </a:endParaRPr>
          </a:p>
        </p:txBody>
      </p:sp>
      <p:sp>
        <p:nvSpPr>
          <p:cNvPr id="5" name="Rounded Rectangular Callout 4">
            <a:extLst>
              <a:ext uri="{FF2B5EF4-FFF2-40B4-BE49-F238E27FC236}">
                <a16:creationId xmlns:a16="http://schemas.microsoft.com/office/drawing/2014/main" id="{6B4703A4-72CA-FD41-8E1E-F324FA57FA54}"/>
              </a:ext>
            </a:extLst>
          </p:cNvPr>
          <p:cNvSpPr/>
          <p:nvPr/>
        </p:nvSpPr>
        <p:spPr>
          <a:xfrm flipH="1">
            <a:off x="1312320" y="1304131"/>
            <a:ext cx="3200685" cy="1143000"/>
          </a:xfrm>
          <a:prstGeom prst="wedgeRoundRectCallout">
            <a:avLst>
              <a:gd name="adj1" fmla="val -1541"/>
              <a:gd name="adj2" fmla="val 89166"/>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solidFill>
                  <a:schemeClr val="accent6">
                    <a:lumMod val="50000"/>
                  </a:schemeClr>
                </a:solidFill>
              </a:rPr>
              <a:t>If you need help during this work, </a:t>
            </a:r>
          </a:p>
          <a:p>
            <a:pPr algn="ctr"/>
            <a:r>
              <a:rPr lang="en-US" sz="2400" dirty="0">
                <a:solidFill>
                  <a:schemeClr val="accent6">
                    <a:lumMod val="50000"/>
                  </a:schemeClr>
                </a:solidFill>
              </a:rPr>
              <a:t>raise your hand.</a:t>
            </a:r>
          </a:p>
        </p:txBody>
      </p:sp>
      <p:pic>
        <p:nvPicPr>
          <p:cNvPr id="6" name="Picture 5">
            <a:extLst>
              <a:ext uri="{FF2B5EF4-FFF2-40B4-BE49-F238E27FC236}">
                <a16:creationId xmlns:a16="http://schemas.microsoft.com/office/drawing/2014/main" id="{1F371B6D-79B9-8B43-B9AA-67660EF0E296}"/>
              </a:ext>
            </a:extLst>
          </p:cNvPr>
          <p:cNvPicPr>
            <a:picLocks noChangeAspect="1"/>
          </p:cNvPicPr>
          <p:nvPr/>
        </p:nvPicPr>
        <p:blipFill>
          <a:blip r:embed="rId4"/>
          <a:stretch>
            <a:fillRect/>
          </a:stretch>
        </p:blipFill>
        <p:spPr>
          <a:xfrm>
            <a:off x="5767371" y="3893146"/>
            <a:ext cx="3547506" cy="2365004"/>
          </a:xfrm>
          <a:prstGeom prst="rect">
            <a:avLst/>
          </a:prstGeom>
          <a:ln w="25400">
            <a:solidFill>
              <a:schemeClr val="bg1"/>
            </a:solidFill>
          </a:ln>
        </p:spPr>
      </p:pic>
      <p:pic>
        <p:nvPicPr>
          <p:cNvPr id="7" name="Picture 6">
            <a:extLst>
              <a:ext uri="{FF2B5EF4-FFF2-40B4-BE49-F238E27FC236}">
                <a16:creationId xmlns:a16="http://schemas.microsoft.com/office/drawing/2014/main" id="{037EEC22-A718-3A4F-9E92-037A7E85AA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67372" y="1197718"/>
            <a:ext cx="3547505" cy="2498826"/>
          </a:xfrm>
          <a:prstGeom prst="rect">
            <a:avLst/>
          </a:prstGeom>
          <a:ln w="15875">
            <a:solidFill>
              <a:schemeClr val="tx1"/>
            </a:solidFill>
            <a:extLst>
              <a:ext uri="{C807C97D-BFC1-408E-A445-0C87EB9F89A2}">
                <ask:lineSketchStyleProps xmlns:ask="http://schemas.microsoft.com/office/drawing/2018/sketchyshapes" sd="1219033472">
                  <a:custGeom>
                    <a:avLst/>
                    <a:gdLst>
                      <a:gd name="connsiteX0" fmla="*/ 0 w 3547505"/>
                      <a:gd name="connsiteY0" fmla="*/ 0 h 2498826"/>
                      <a:gd name="connsiteX1" fmla="*/ 662201 w 3547505"/>
                      <a:gd name="connsiteY1" fmla="*/ 0 h 2498826"/>
                      <a:gd name="connsiteX2" fmla="*/ 1288927 w 3547505"/>
                      <a:gd name="connsiteY2" fmla="*/ 0 h 2498826"/>
                      <a:gd name="connsiteX3" fmla="*/ 1880178 w 3547505"/>
                      <a:gd name="connsiteY3" fmla="*/ 0 h 2498826"/>
                      <a:gd name="connsiteX4" fmla="*/ 2471428 w 3547505"/>
                      <a:gd name="connsiteY4" fmla="*/ 0 h 2498826"/>
                      <a:gd name="connsiteX5" fmla="*/ 3547505 w 3547505"/>
                      <a:gd name="connsiteY5" fmla="*/ 0 h 2498826"/>
                      <a:gd name="connsiteX6" fmla="*/ 3547505 w 3547505"/>
                      <a:gd name="connsiteY6" fmla="*/ 524753 h 2498826"/>
                      <a:gd name="connsiteX7" fmla="*/ 3547505 w 3547505"/>
                      <a:gd name="connsiteY7" fmla="*/ 974542 h 2498826"/>
                      <a:gd name="connsiteX8" fmla="*/ 3547505 w 3547505"/>
                      <a:gd name="connsiteY8" fmla="*/ 1499296 h 2498826"/>
                      <a:gd name="connsiteX9" fmla="*/ 3547505 w 3547505"/>
                      <a:gd name="connsiteY9" fmla="*/ 1924096 h 2498826"/>
                      <a:gd name="connsiteX10" fmla="*/ 3547505 w 3547505"/>
                      <a:gd name="connsiteY10" fmla="*/ 2498826 h 2498826"/>
                      <a:gd name="connsiteX11" fmla="*/ 3027204 w 3547505"/>
                      <a:gd name="connsiteY11" fmla="*/ 2498826 h 2498826"/>
                      <a:gd name="connsiteX12" fmla="*/ 2365003 w 3547505"/>
                      <a:gd name="connsiteY12" fmla="*/ 2498826 h 2498826"/>
                      <a:gd name="connsiteX13" fmla="*/ 1809228 w 3547505"/>
                      <a:gd name="connsiteY13" fmla="*/ 2498826 h 2498826"/>
                      <a:gd name="connsiteX14" fmla="*/ 1147027 w 3547505"/>
                      <a:gd name="connsiteY14" fmla="*/ 2498826 h 2498826"/>
                      <a:gd name="connsiteX15" fmla="*/ 626726 w 3547505"/>
                      <a:gd name="connsiteY15" fmla="*/ 2498826 h 2498826"/>
                      <a:gd name="connsiteX16" fmla="*/ 0 w 3547505"/>
                      <a:gd name="connsiteY16" fmla="*/ 2498826 h 2498826"/>
                      <a:gd name="connsiteX17" fmla="*/ 0 w 3547505"/>
                      <a:gd name="connsiteY17" fmla="*/ 2074026 h 2498826"/>
                      <a:gd name="connsiteX18" fmla="*/ 0 w 3547505"/>
                      <a:gd name="connsiteY18" fmla="*/ 1649225 h 2498826"/>
                      <a:gd name="connsiteX19" fmla="*/ 0 w 3547505"/>
                      <a:gd name="connsiteY19" fmla="*/ 1224425 h 2498826"/>
                      <a:gd name="connsiteX20" fmla="*/ 0 w 3547505"/>
                      <a:gd name="connsiteY20" fmla="*/ 674683 h 2498826"/>
                      <a:gd name="connsiteX21" fmla="*/ 0 w 3547505"/>
                      <a:gd name="connsiteY21" fmla="*/ 0 h 249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47505" h="2498826" fill="none" extrusionOk="0">
                        <a:moveTo>
                          <a:pt x="0" y="0"/>
                        </a:moveTo>
                        <a:cubicBezTo>
                          <a:pt x="326125" y="-66112"/>
                          <a:pt x="341976" y="68109"/>
                          <a:pt x="662201" y="0"/>
                        </a:cubicBezTo>
                        <a:cubicBezTo>
                          <a:pt x="982426" y="-68109"/>
                          <a:pt x="1068482" y="56729"/>
                          <a:pt x="1288927" y="0"/>
                        </a:cubicBezTo>
                        <a:cubicBezTo>
                          <a:pt x="1509372" y="-56729"/>
                          <a:pt x="1644133" y="15595"/>
                          <a:pt x="1880178" y="0"/>
                        </a:cubicBezTo>
                        <a:cubicBezTo>
                          <a:pt x="2116223" y="-15595"/>
                          <a:pt x="2349573" y="50889"/>
                          <a:pt x="2471428" y="0"/>
                        </a:cubicBezTo>
                        <a:cubicBezTo>
                          <a:pt x="2593283" y="-50889"/>
                          <a:pt x="3130792" y="124457"/>
                          <a:pt x="3547505" y="0"/>
                        </a:cubicBezTo>
                        <a:cubicBezTo>
                          <a:pt x="3568080" y="111853"/>
                          <a:pt x="3542485" y="268517"/>
                          <a:pt x="3547505" y="524753"/>
                        </a:cubicBezTo>
                        <a:cubicBezTo>
                          <a:pt x="3552525" y="780989"/>
                          <a:pt x="3532757" y="818746"/>
                          <a:pt x="3547505" y="974542"/>
                        </a:cubicBezTo>
                        <a:cubicBezTo>
                          <a:pt x="3562253" y="1130338"/>
                          <a:pt x="3507061" y="1362238"/>
                          <a:pt x="3547505" y="1499296"/>
                        </a:cubicBezTo>
                        <a:cubicBezTo>
                          <a:pt x="3587949" y="1636354"/>
                          <a:pt x="3497359" y="1733228"/>
                          <a:pt x="3547505" y="1924096"/>
                        </a:cubicBezTo>
                        <a:cubicBezTo>
                          <a:pt x="3597651" y="2114964"/>
                          <a:pt x="3539787" y="2255577"/>
                          <a:pt x="3547505" y="2498826"/>
                        </a:cubicBezTo>
                        <a:cubicBezTo>
                          <a:pt x="3310687" y="2502571"/>
                          <a:pt x="3212798" y="2462321"/>
                          <a:pt x="3027204" y="2498826"/>
                        </a:cubicBezTo>
                        <a:cubicBezTo>
                          <a:pt x="2841610" y="2535331"/>
                          <a:pt x="2522238" y="2420042"/>
                          <a:pt x="2365003" y="2498826"/>
                        </a:cubicBezTo>
                        <a:cubicBezTo>
                          <a:pt x="2207768" y="2577610"/>
                          <a:pt x="2012552" y="2456183"/>
                          <a:pt x="1809228" y="2498826"/>
                        </a:cubicBezTo>
                        <a:cubicBezTo>
                          <a:pt x="1605905" y="2541469"/>
                          <a:pt x="1434164" y="2443594"/>
                          <a:pt x="1147027" y="2498826"/>
                        </a:cubicBezTo>
                        <a:cubicBezTo>
                          <a:pt x="859890" y="2554058"/>
                          <a:pt x="735168" y="2474427"/>
                          <a:pt x="626726" y="2498826"/>
                        </a:cubicBezTo>
                        <a:cubicBezTo>
                          <a:pt x="518284" y="2523225"/>
                          <a:pt x="277864" y="2473787"/>
                          <a:pt x="0" y="2498826"/>
                        </a:cubicBezTo>
                        <a:cubicBezTo>
                          <a:pt x="-39692" y="2391434"/>
                          <a:pt x="42915" y="2286366"/>
                          <a:pt x="0" y="2074026"/>
                        </a:cubicBezTo>
                        <a:cubicBezTo>
                          <a:pt x="-42915" y="1861686"/>
                          <a:pt x="33268" y="1825503"/>
                          <a:pt x="0" y="1649225"/>
                        </a:cubicBezTo>
                        <a:cubicBezTo>
                          <a:pt x="-33268" y="1472947"/>
                          <a:pt x="10085" y="1356327"/>
                          <a:pt x="0" y="1224425"/>
                        </a:cubicBezTo>
                        <a:cubicBezTo>
                          <a:pt x="-10085" y="1092523"/>
                          <a:pt x="18222" y="913690"/>
                          <a:pt x="0" y="674683"/>
                        </a:cubicBezTo>
                        <a:cubicBezTo>
                          <a:pt x="-18222" y="435676"/>
                          <a:pt x="51136" y="265359"/>
                          <a:pt x="0" y="0"/>
                        </a:cubicBezTo>
                        <a:close/>
                      </a:path>
                      <a:path w="3547505" h="2498826" stroke="0" extrusionOk="0">
                        <a:moveTo>
                          <a:pt x="0" y="0"/>
                        </a:moveTo>
                        <a:cubicBezTo>
                          <a:pt x="190775" y="-50749"/>
                          <a:pt x="305637" y="15718"/>
                          <a:pt x="555776" y="0"/>
                        </a:cubicBezTo>
                        <a:cubicBezTo>
                          <a:pt x="805915" y="-15718"/>
                          <a:pt x="922041" y="23999"/>
                          <a:pt x="1040601" y="0"/>
                        </a:cubicBezTo>
                        <a:cubicBezTo>
                          <a:pt x="1159162" y="-23999"/>
                          <a:pt x="1401785" y="14822"/>
                          <a:pt x="1702802" y="0"/>
                        </a:cubicBezTo>
                        <a:cubicBezTo>
                          <a:pt x="2003819" y="-14822"/>
                          <a:pt x="2085673" y="18914"/>
                          <a:pt x="2258578" y="0"/>
                        </a:cubicBezTo>
                        <a:cubicBezTo>
                          <a:pt x="2431483" y="-18914"/>
                          <a:pt x="2669461" y="32484"/>
                          <a:pt x="2814354" y="0"/>
                        </a:cubicBezTo>
                        <a:cubicBezTo>
                          <a:pt x="2959247" y="-32484"/>
                          <a:pt x="3389310" y="83248"/>
                          <a:pt x="3547505" y="0"/>
                        </a:cubicBezTo>
                        <a:cubicBezTo>
                          <a:pt x="3572651" y="171026"/>
                          <a:pt x="3544307" y="261320"/>
                          <a:pt x="3547505" y="449789"/>
                        </a:cubicBezTo>
                        <a:cubicBezTo>
                          <a:pt x="3550703" y="638258"/>
                          <a:pt x="3543365" y="700014"/>
                          <a:pt x="3547505" y="949554"/>
                        </a:cubicBezTo>
                        <a:cubicBezTo>
                          <a:pt x="3551645" y="1199095"/>
                          <a:pt x="3517319" y="1280807"/>
                          <a:pt x="3547505" y="1399343"/>
                        </a:cubicBezTo>
                        <a:cubicBezTo>
                          <a:pt x="3577691" y="1517879"/>
                          <a:pt x="3505165" y="1720359"/>
                          <a:pt x="3547505" y="1849131"/>
                        </a:cubicBezTo>
                        <a:cubicBezTo>
                          <a:pt x="3589845" y="1977903"/>
                          <a:pt x="3484974" y="2175788"/>
                          <a:pt x="3547505" y="2498826"/>
                        </a:cubicBezTo>
                        <a:cubicBezTo>
                          <a:pt x="3260243" y="2503182"/>
                          <a:pt x="3190623" y="2430393"/>
                          <a:pt x="2920779" y="2498826"/>
                        </a:cubicBezTo>
                        <a:cubicBezTo>
                          <a:pt x="2650935" y="2567259"/>
                          <a:pt x="2403994" y="2474414"/>
                          <a:pt x="2258578" y="2498826"/>
                        </a:cubicBezTo>
                        <a:cubicBezTo>
                          <a:pt x="2113162" y="2523238"/>
                          <a:pt x="1910425" y="2484925"/>
                          <a:pt x="1596377" y="2498826"/>
                        </a:cubicBezTo>
                        <a:cubicBezTo>
                          <a:pt x="1282329" y="2512727"/>
                          <a:pt x="1234237" y="2452963"/>
                          <a:pt x="1076077" y="2498826"/>
                        </a:cubicBezTo>
                        <a:cubicBezTo>
                          <a:pt x="917917" y="2544689"/>
                          <a:pt x="267250" y="2498418"/>
                          <a:pt x="0" y="2498826"/>
                        </a:cubicBezTo>
                        <a:cubicBezTo>
                          <a:pt x="-21982" y="2341325"/>
                          <a:pt x="17722" y="2116300"/>
                          <a:pt x="0" y="1949084"/>
                        </a:cubicBezTo>
                        <a:cubicBezTo>
                          <a:pt x="-17722" y="1781868"/>
                          <a:pt x="41760" y="1734927"/>
                          <a:pt x="0" y="1524284"/>
                        </a:cubicBezTo>
                        <a:cubicBezTo>
                          <a:pt x="-41760" y="1313641"/>
                          <a:pt x="770" y="1173063"/>
                          <a:pt x="0" y="1074495"/>
                        </a:cubicBezTo>
                        <a:cubicBezTo>
                          <a:pt x="-770" y="975927"/>
                          <a:pt x="42141" y="748970"/>
                          <a:pt x="0" y="624706"/>
                        </a:cubicBezTo>
                        <a:cubicBezTo>
                          <a:pt x="-42141" y="500442"/>
                          <a:pt x="39722" y="153924"/>
                          <a:pt x="0" y="0"/>
                        </a:cubicBezTo>
                        <a:close/>
                      </a:path>
                    </a:pathLst>
                  </a:custGeom>
                  <ask:type>
                    <ask:lineSketchNone/>
                  </ask:type>
                </ask:lineSketchStyleProps>
              </a:ext>
            </a:extLst>
          </a:ln>
        </p:spPr>
      </p:pic>
      <p:cxnSp>
        <p:nvCxnSpPr>
          <p:cNvPr id="9" name="Straight Connector 8">
            <a:extLst>
              <a:ext uri="{FF2B5EF4-FFF2-40B4-BE49-F238E27FC236}">
                <a16:creationId xmlns:a16="http://schemas.microsoft.com/office/drawing/2014/main" id="{5D7DCB73-8D41-9B4E-B4E2-957B02D45F66}"/>
              </a:ext>
            </a:extLst>
          </p:cNvPr>
          <p:cNvCxnSpPr/>
          <p:nvPr/>
        </p:nvCxnSpPr>
        <p:spPr>
          <a:xfrm>
            <a:off x="5140188" y="1197718"/>
            <a:ext cx="0" cy="4704735"/>
          </a:xfrm>
          <a:prstGeom prst="line">
            <a:avLst/>
          </a:prstGeom>
          <a:ln w="31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EB318990-673A-C84D-BD06-6FEB9D1B4465}"/>
              </a:ext>
            </a:extLst>
          </p:cNvPr>
          <p:cNvSpPr/>
          <p:nvPr/>
        </p:nvSpPr>
        <p:spPr>
          <a:xfrm>
            <a:off x="9469474" y="1472339"/>
            <a:ext cx="2603705" cy="378158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t>Before sending students off to work in small groups, provide a quick reminder about the expectations</a:t>
            </a:r>
          </a:p>
        </p:txBody>
      </p:sp>
      <p:pic>
        <p:nvPicPr>
          <p:cNvPr id="10" name="Picture 9">
            <a:extLst>
              <a:ext uri="{FF2B5EF4-FFF2-40B4-BE49-F238E27FC236}">
                <a16:creationId xmlns:a16="http://schemas.microsoft.com/office/drawing/2014/main" id="{C22247BF-64DC-7740-BA26-EDB3A2B0E279}"/>
              </a:ext>
            </a:extLst>
          </p:cNvPr>
          <p:cNvPicPr>
            <a:picLocks noChangeAspect="1"/>
          </p:cNvPicPr>
          <p:nvPr/>
        </p:nvPicPr>
        <p:blipFill rotWithShape="1">
          <a:blip r:embed="rId6"/>
          <a:srcRect l="6733" t="15855" r="11160"/>
          <a:stretch/>
        </p:blipFill>
        <p:spPr>
          <a:xfrm>
            <a:off x="11191935" y="5992780"/>
            <a:ext cx="881244" cy="865220"/>
          </a:xfrm>
          <a:prstGeom prst="ellipse">
            <a:avLst/>
          </a:prstGeom>
          <a:ln w="19050">
            <a:solidFill>
              <a:schemeClr val="accent2">
                <a:lumMod val="50000"/>
              </a:schemeClr>
            </a:solidFill>
          </a:ln>
        </p:spPr>
      </p:pic>
    </p:spTree>
    <p:extLst>
      <p:ext uri="{BB962C8B-B14F-4D97-AF65-F5344CB8AC3E}">
        <p14:creationId xmlns:p14="http://schemas.microsoft.com/office/powerpoint/2010/main" val="184364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371599" y="433137"/>
          <a:ext cx="9377999" cy="6424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Oval 1"/>
          <p:cNvSpPr/>
          <p:nvPr/>
        </p:nvSpPr>
        <p:spPr>
          <a:xfrm>
            <a:off x="3383280" y="4892221"/>
            <a:ext cx="2430380" cy="1965779"/>
          </a:xfrm>
          <a:prstGeom prst="ellipse">
            <a:avLst/>
          </a:prstGeom>
          <a:solidFill>
            <a:schemeClr val="accent4">
              <a:lumMod val="20000"/>
              <a:lumOff val="80000"/>
              <a:alpha val="1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9583DD9-7BD6-3143-9827-A01DFD7EB7B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10825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solidFill>
          <a:srgbClr val="D3F3FB"/>
        </a:solidFill>
        <a:effectLst/>
      </p:bgPr>
    </p:bg>
    <p:spTree>
      <p:nvGrpSpPr>
        <p:cNvPr id="1" name=""/>
        <p:cNvGrpSpPr/>
        <p:nvPr/>
      </p:nvGrpSpPr>
      <p:grpSpPr>
        <a:xfrm>
          <a:off x="0" y="0"/>
          <a:ext cx="0" cy="0"/>
          <a:chOff x="0" y="0"/>
          <a:chExt cx="0" cy="0"/>
        </a:xfrm>
      </p:grpSpPr>
      <p:sp>
        <p:nvSpPr>
          <p:cNvPr id="235523" name="Rectangle 3"/>
          <p:cNvSpPr>
            <a:spLocks noGrp="1" noChangeArrowheads="1"/>
          </p:cNvSpPr>
          <p:nvPr>
            <p:ph type="body" sz="half" idx="4294967295"/>
          </p:nvPr>
        </p:nvSpPr>
        <p:spPr>
          <a:xfrm>
            <a:off x="3249478" y="1587500"/>
            <a:ext cx="4874217" cy="4337847"/>
          </a:xfrm>
        </p:spPr>
        <p:style>
          <a:lnRef idx="2">
            <a:schemeClr val="accent1"/>
          </a:lnRef>
          <a:fillRef idx="1">
            <a:schemeClr val="lt1"/>
          </a:fillRef>
          <a:effectRef idx="0">
            <a:schemeClr val="accent1"/>
          </a:effectRef>
          <a:fontRef idx="minor">
            <a:schemeClr val="dk1"/>
          </a:fontRef>
        </p:style>
        <p:txBody>
          <a:bodyPr/>
          <a:lstStyle/>
          <a:p>
            <a:pPr marL="139700" indent="0" eaLnBrk="1" hangingPunct="1">
              <a:buNone/>
              <a:defRPr/>
            </a:pPr>
            <a:endParaRPr lang="en-US" sz="2800" b="1" dirty="0">
              <a:solidFill>
                <a:schemeClr val="accent6">
                  <a:lumMod val="50000"/>
                </a:schemeClr>
              </a:solidFill>
              <a:latin typeface="Calibri" panose="020F0502020204030204" pitchFamily="34" charset="0"/>
              <a:ea typeface="+mn-ea"/>
              <a:cs typeface="Calibri" panose="020F0502020204030204" pitchFamily="34" charset="0"/>
            </a:endParaRPr>
          </a:p>
          <a:p>
            <a:pPr marL="139700" indent="0" eaLnBrk="1" hangingPunct="1">
              <a:buNone/>
              <a:defRPr/>
            </a:pPr>
            <a:r>
              <a:rPr lang="en-US" sz="2800" b="1" dirty="0">
                <a:solidFill>
                  <a:schemeClr val="accent6">
                    <a:lumMod val="50000"/>
                  </a:schemeClr>
                </a:solidFill>
                <a:latin typeface="Calibri" panose="020F0502020204030204" pitchFamily="34" charset="0"/>
                <a:ea typeface="+mn-ea"/>
                <a:cs typeface="Calibri" panose="020F0502020204030204" pitchFamily="34" charset="0"/>
              </a:rPr>
              <a:t>Use Active Supervision</a:t>
            </a:r>
          </a:p>
          <a:p>
            <a:pPr marL="803275" lvl="2" indent="-342900">
              <a:buClr>
                <a:schemeClr val="accent6">
                  <a:lumMod val="50000"/>
                </a:schemeClr>
              </a:buClr>
              <a:buSzPct val="85000"/>
              <a:buFont typeface="Arial" panose="020B0604020202020204" pitchFamily="34" charset="0"/>
              <a:buChar char="•"/>
              <a:defRPr/>
            </a:pPr>
            <a:r>
              <a:rPr lang="en-US" sz="2400" b="1" dirty="0">
                <a:solidFill>
                  <a:schemeClr val="accent4">
                    <a:lumMod val="50000"/>
                  </a:schemeClr>
                </a:solidFill>
                <a:latin typeface="Calibri" panose="020F0502020204030204" pitchFamily="34" charset="0"/>
                <a:cs typeface="Calibri" panose="020F0502020204030204" pitchFamily="34" charset="0"/>
              </a:rPr>
              <a:t>Move</a:t>
            </a:r>
            <a:r>
              <a:rPr lang="en-US" sz="2400" dirty="0">
                <a:solidFill>
                  <a:schemeClr val="accent6">
                    <a:lumMod val="50000"/>
                  </a:schemeClr>
                </a:solidFill>
                <a:latin typeface="Calibri" panose="020F0502020204030204" pitchFamily="34" charset="0"/>
                <a:cs typeface="Calibri" panose="020F0502020204030204" pitchFamily="34" charset="0"/>
              </a:rPr>
              <a:t> around</a:t>
            </a:r>
          </a:p>
          <a:p>
            <a:pPr marL="803275" lvl="2" indent="-342900">
              <a:buClr>
                <a:schemeClr val="accent6">
                  <a:lumMod val="50000"/>
                </a:schemeClr>
              </a:buClr>
              <a:buSzPct val="85000"/>
              <a:buFont typeface="Arial" panose="020B0604020202020204" pitchFamily="34" charset="0"/>
              <a:buChar char="•"/>
              <a:defRPr/>
            </a:pPr>
            <a:r>
              <a:rPr lang="en-US" sz="2400" dirty="0">
                <a:solidFill>
                  <a:schemeClr val="accent6">
                    <a:lumMod val="50000"/>
                  </a:schemeClr>
                </a:solidFill>
                <a:latin typeface="Calibri" panose="020F0502020204030204" pitchFamily="34" charset="0"/>
                <a:cs typeface="Calibri" panose="020F0502020204030204" pitchFamily="34" charset="0"/>
              </a:rPr>
              <a:t>Look around (</a:t>
            </a:r>
            <a:r>
              <a:rPr lang="en-US" sz="2400" b="1" dirty="0">
                <a:solidFill>
                  <a:schemeClr val="accent4">
                    <a:lumMod val="50000"/>
                  </a:schemeClr>
                </a:solidFill>
                <a:latin typeface="Calibri" panose="020F0502020204030204" pitchFamily="34" charset="0"/>
                <a:cs typeface="Calibri" panose="020F0502020204030204" pitchFamily="34" charset="0"/>
              </a:rPr>
              <a:t>Scan</a:t>
            </a:r>
            <a:r>
              <a:rPr lang="en-US" sz="2400" dirty="0">
                <a:solidFill>
                  <a:schemeClr val="accent6">
                    <a:lumMod val="50000"/>
                  </a:schemeClr>
                </a:solidFill>
                <a:latin typeface="Calibri" panose="020F0502020204030204" pitchFamily="34" charset="0"/>
                <a:cs typeface="Calibri" panose="020F0502020204030204" pitchFamily="34" charset="0"/>
              </a:rPr>
              <a:t>)</a:t>
            </a:r>
            <a:endParaRPr lang="en-US" sz="2400" b="1" dirty="0">
              <a:solidFill>
                <a:schemeClr val="accent6">
                  <a:lumMod val="50000"/>
                </a:schemeClr>
              </a:solidFill>
              <a:latin typeface="Calibri" panose="020F0502020204030204" pitchFamily="34" charset="0"/>
              <a:cs typeface="Calibri" panose="020F0502020204030204" pitchFamily="34" charset="0"/>
            </a:endParaRPr>
          </a:p>
          <a:p>
            <a:pPr marL="803275" lvl="2" indent="-342900">
              <a:buClr>
                <a:schemeClr val="accent6">
                  <a:lumMod val="50000"/>
                </a:schemeClr>
              </a:buClr>
              <a:buSzPct val="85000"/>
              <a:buFont typeface="Arial" panose="020B0604020202020204" pitchFamily="34" charset="0"/>
              <a:buChar char="•"/>
              <a:defRPr/>
            </a:pPr>
            <a:r>
              <a:rPr lang="en-US" sz="2400" b="1" dirty="0">
                <a:solidFill>
                  <a:schemeClr val="accent4">
                    <a:lumMod val="50000"/>
                  </a:schemeClr>
                </a:solidFill>
                <a:latin typeface="Calibri" panose="020F0502020204030204" pitchFamily="34" charset="0"/>
                <a:cs typeface="Calibri" panose="020F0502020204030204" pitchFamily="34" charset="0"/>
              </a:rPr>
              <a:t>Interact</a:t>
            </a:r>
            <a:r>
              <a:rPr lang="en-US" sz="2400" b="1" dirty="0">
                <a:solidFill>
                  <a:schemeClr val="accent6">
                    <a:lumMod val="50000"/>
                  </a:schemeClr>
                </a:solidFill>
                <a:latin typeface="Calibri" panose="020F0502020204030204" pitchFamily="34" charset="0"/>
                <a:cs typeface="Calibri" panose="020F0502020204030204" pitchFamily="34" charset="0"/>
              </a:rPr>
              <a:t> </a:t>
            </a:r>
            <a:r>
              <a:rPr lang="en-US" sz="2400" dirty="0">
                <a:solidFill>
                  <a:schemeClr val="accent6">
                    <a:lumMod val="50000"/>
                  </a:schemeClr>
                </a:solidFill>
                <a:latin typeface="Calibri" panose="020F0502020204030204" pitchFamily="34" charset="0"/>
                <a:cs typeface="Calibri" panose="020F0502020204030204" pitchFamily="34" charset="0"/>
              </a:rPr>
              <a:t>with students</a:t>
            </a:r>
          </a:p>
          <a:p>
            <a:pPr marL="1260475" lvl="4" indent="-342900">
              <a:buClr>
                <a:schemeClr val="accent6">
                  <a:lumMod val="50000"/>
                </a:schemeClr>
              </a:buClr>
              <a:buSzPct val="85000"/>
              <a:buFont typeface="Arial" panose="020B0604020202020204" pitchFamily="34" charset="0"/>
              <a:buChar char="•"/>
              <a:defRPr/>
            </a:pPr>
            <a:r>
              <a:rPr lang="en-US" sz="2400" dirty="0">
                <a:solidFill>
                  <a:schemeClr val="accent6">
                    <a:lumMod val="50000"/>
                  </a:schemeClr>
                </a:solidFill>
                <a:latin typeface="Calibri" panose="020F0502020204030204" pitchFamily="34" charset="0"/>
                <a:cs typeface="Calibri" panose="020F0502020204030204" pitchFamily="34" charset="0"/>
              </a:rPr>
              <a:t>Reinforce</a:t>
            </a:r>
          </a:p>
          <a:p>
            <a:pPr marL="1260475" lvl="4" indent="-342900">
              <a:buClr>
                <a:schemeClr val="accent6">
                  <a:lumMod val="50000"/>
                </a:schemeClr>
              </a:buClr>
              <a:buSzPct val="85000"/>
              <a:buFont typeface="Arial" panose="020B0604020202020204" pitchFamily="34" charset="0"/>
              <a:buChar char="•"/>
              <a:defRPr/>
            </a:pPr>
            <a:r>
              <a:rPr lang="en-US" sz="2400" dirty="0">
                <a:solidFill>
                  <a:schemeClr val="accent6">
                    <a:lumMod val="50000"/>
                  </a:schemeClr>
                </a:solidFill>
                <a:latin typeface="Calibri" panose="020F0502020204030204" pitchFamily="34" charset="0"/>
                <a:cs typeface="Calibri" panose="020F0502020204030204" pitchFamily="34" charset="0"/>
              </a:rPr>
              <a:t>Correct</a:t>
            </a:r>
          </a:p>
          <a:p>
            <a:pPr eaLnBrk="1" hangingPunct="1">
              <a:defRPr/>
            </a:pPr>
            <a:endParaRPr lang="en-US" dirty="0">
              <a:solidFill>
                <a:schemeClr val="accent6">
                  <a:lumMod val="50000"/>
                </a:schemeClr>
              </a:solidFill>
              <a:latin typeface="Calibri" panose="020F0502020204030204" pitchFamily="34" charset="0"/>
              <a:ea typeface="+mn-ea"/>
              <a:cs typeface="Calibri" panose="020F0502020204030204" pitchFamily="34" charset="0"/>
            </a:endParaRPr>
          </a:p>
        </p:txBody>
      </p:sp>
      <p:sp>
        <p:nvSpPr>
          <p:cNvPr id="133123" name="Rectangle 3"/>
          <p:cNvSpPr>
            <a:spLocks noChangeArrowheads="1"/>
          </p:cNvSpPr>
          <p:nvPr/>
        </p:nvSpPr>
        <p:spPr bwMode="auto">
          <a:xfrm>
            <a:off x="2152973" y="691355"/>
            <a:ext cx="6934200" cy="625475"/>
          </a:xfrm>
          <a:prstGeom prst="rect">
            <a:avLst/>
          </a:prstGeom>
          <a:noFill/>
          <a:ln w="9525">
            <a:noFill/>
            <a:miter lim="800000"/>
            <a:headEnd/>
            <a:tailEnd/>
          </a:ln>
        </p:spPr>
        <p:txBody>
          <a:bodyPr anchor="ctr">
            <a:prstTxWarp prst="textNoShape">
              <a:avLst/>
            </a:prstTxWarp>
          </a:bodyPr>
          <a:lstStyle/>
          <a:p>
            <a:pPr>
              <a:lnSpc>
                <a:spcPct val="90000"/>
              </a:lnSpc>
            </a:pPr>
            <a:r>
              <a:rPr lang="en-US" sz="3000" b="1" dirty="0">
                <a:solidFill>
                  <a:schemeClr val="accent6">
                    <a:lumMod val="50000"/>
                  </a:schemeClr>
                </a:solidFill>
                <a:latin typeface="+mj-lt"/>
              </a:rPr>
              <a:t> students’ behavior in natural context</a:t>
            </a:r>
          </a:p>
        </p:txBody>
      </p:sp>
      <p:grpSp>
        <p:nvGrpSpPr>
          <p:cNvPr id="133124" name="Group 5"/>
          <p:cNvGrpSpPr>
            <a:grpSpLocks/>
          </p:cNvGrpSpPr>
          <p:nvPr/>
        </p:nvGrpSpPr>
        <p:grpSpPr bwMode="auto">
          <a:xfrm>
            <a:off x="188912" y="179387"/>
            <a:ext cx="2097088" cy="1649413"/>
            <a:chOff x="3670483" y="0"/>
            <a:chExt cx="2096597" cy="1649759"/>
          </a:xfrm>
          <a:solidFill>
            <a:schemeClr val="bg1"/>
          </a:solidFill>
        </p:grpSpPr>
        <p:sp>
          <p:nvSpPr>
            <p:cNvPr id="7" name="Oval 6"/>
            <p:cNvSpPr>
              <a:spLocks noChangeArrowheads="1"/>
            </p:cNvSpPr>
            <p:nvPr/>
          </p:nvSpPr>
          <p:spPr bwMode="auto">
            <a:xfrm>
              <a:off x="3670483" y="0"/>
              <a:ext cx="2096597" cy="1649759"/>
            </a:xfrm>
            <a:prstGeom prst="ellipse">
              <a:avLst/>
            </a:prstGeom>
            <a:grpFill/>
            <a:ln w="38100" cmpd="sng">
              <a:solidFill>
                <a:schemeClr val="accent1"/>
              </a:solidFill>
              <a:round/>
              <a:headEnd/>
              <a:tailEnd/>
            </a:ln>
            <a:effectLst>
              <a:outerShdw blurRad="40000" dist="23000" dir="5400000" rotWithShape="0">
                <a:srgbClr val="000000">
                  <a:alpha val="34998"/>
                </a:srgbClr>
              </a:outerShdw>
            </a:effectLst>
          </p:spPr>
          <p:txBody>
            <a:bodyPr>
              <a:prstTxWarp prst="textNoShape">
                <a:avLst/>
              </a:prstTxWarp>
            </a:bodyPr>
            <a:lstStyle/>
            <a:p>
              <a:pPr>
                <a:defRPr/>
              </a:pPr>
              <a:endParaRPr lang="en-US" sz="3000">
                <a:solidFill>
                  <a:schemeClr val="accent1"/>
                </a:solidFill>
                <a:latin typeface="+mj-lt"/>
              </a:endParaRPr>
            </a:p>
          </p:txBody>
        </p:sp>
        <p:sp>
          <p:nvSpPr>
            <p:cNvPr id="8" name="Oval 4"/>
            <p:cNvSpPr/>
            <p:nvPr/>
          </p:nvSpPr>
          <p:spPr>
            <a:xfrm>
              <a:off x="3976799" y="241351"/>
              <a:ext cx="1483964" cy="1167058"/>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1066800">
                <a:lnSpc>
                  <a:spcPct val="90000"/>
                </a:lnSpc>
                <a:spcAft>
                  <a:spcPct val="35000"/>
                </a:spcAft>
                <a:defRPr/>
              </a:pPr>
              <a:r>
                <a:rPr lang="en-US" sz="3000" b="1" dirty="0">
                  <a:solidFill>
                    <a:schemeClr val="accent6">
                      <a:lumMod val="50000"/>
                    </a:schemeClr>
                  </a:solidFill>
                  <a:latin typeface="+mj-lt"/>
                </a:rPr>
                <a:t>Monitor</a:t>
              </a:r>
            </a:p>
          </p:txBody>
        </p:sp>
      </p:grpSp>
      <p:sp>
        <p:nvSpPr>
          <p:cNvPr id="14" name="TextBox 13">
            <a:extLst>
              <a:ext uri="{FF2B5EF4-FFF2-40B4-BE49-F238E27FC236}">
                <a16:creationId xmlns:a16="http://schemas.microsoft.com/office/drawing/2014/main" id="{0A102173-1E87-F94F-A27F-1E2F256BA696}"/>
              </a:ext>
            </a:extLst>
          </p:cNvPr>
          <p:cNvSpPr txBox="1"/>
          <p:nvPr/>
        </p:nvSpPr>
        <p:spPr>
          <a:xfrm>
            <a:off x="4188418" y="6488668"/>
            <a:ext cx="6098582" cy="369332"/>
          </a:xfrm>
          <a:prstGeom prst="rect">
            <a:avLst/>
          </a:prstGeom>
          <a:noFill/>
        </p:spPr>
        <p:txBody>
          <a:bodyPr wrap="square">
            <a:spAutoFit/>
          </a:bodyPr>
          <a:lstStyle/>
          <a:p>
            <a:pPr algn="r"/>
            <a:r>
              <a:rPr lang="en-US" dirty="0">
                <a:solidFill>
                  <a:schemeClr val="accent6">
                    <a:lumMod val="50000"/>
                  </a:schemeClr>
                </a:solidFill>
                <a:ea typeface="+mn-ea"/>
                <a:cs typeface="+mn-cs"/>
              </a:rPr>
              <a:t>(Colvin, </a:t>
            </a:r>
            <a:r>
              <a:rPr lang="en-US" dirty="0" err="1">
                <a:solidFill>
                  <a:schemeClr val="accent6">
                    <a:lumMod val="50000"/>
                  </a:schemeClr>
                </a:solidFill>
                <a:ea typeface="+mn-ea"/>
                <a:cs typeface="+mn-cs"/>
              </a:rPr>
              <a:t>Sugai</a:t>
            </a:r>
            <a:r>
              <a:rPr lang="en-US" dirty="0">
                <a:solidFill>
                  <a:schemeClr val="accent6">
                    <a:lumMod val="50000"/>
                  </a:schemeClr>
                </a:solidFill>
                <a:ea typeface="+mn-ea"/>
                <a:cs typeface="+mn-cs"/>
              </a:rPr>
              <a:t>, Good, Lee, 1997) </a:t>
            </a:r>
            <a:endParaRPr lang="en-US" dirty="0"/>
          </a:p>
        </p:txBody>
      </p:sp>
      <p:pic>
        <p:nvPicPr>
          <p:cNvPr id="4104" name="Picture 8" descr="Schools get creative to fill lunch aide jobs amid shortage">
            <a:extLst>
              <a:ext uri="{FF2B5EF4-FFF2-40B4-BE49-F238E27FC236}">
                <a16:creationId xmlns:a16="http://schemas.microsoft.com/office/drawing/2014/main" id="{30E812E7-918A-6D44-8581-53F5C4872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785" y="1316830"/>
            <a:ext cx="3017754" cy="211693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he Environment: Schedules and Routines | VLS">
            <a:extLst>
              <a:ext uri="{FF2B5EF4-FFF2-40B4-BE49-F238E27FC236}">
                <a16:creationId xmlns:a16="http://schemas.microsoft.com/office/drawing/2014/main" id="{7087E782-B309-0E46-BD76-634FE1C780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3791747"/>
            <a:ext cx="3810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8 Proactive Classroom Management Tips for New Teachers | Edutopia">
            <a:extLst>
              <a:ext uri="{FF2B5EF4-FFF2-40B4-BE49-F238E27FC236}">
                <a16:creationId xmlns:a16="http://schemas.microsoft.com/office/drawing/2014/main" id="{6E1D5B90-E710-0E42-88F2-E02DE7E4DB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653" t="23141" r="17754"/>
          <a:stretch/>
        </p:blipFill>
        <p:spPr bwMode="auto">
          <a:xfrm>
            <a:off x="188912" y="1920406"/>
            <a:ext cx="2754178" cy="2140353"/>
          </a:xfrm>
          <a:prstGeom prst="rect">
            <a:avLst/>
          </a:prstGeom>
          <a:noFill/>
          <a:extLst>
            <a:ext uri="{909E8E84-426E-40DD-AFC4-6F175D3DCCD1}">
              <a14:hiddenFill xmlns:a14="http://schemas.microsoft.com/office/drawing/2010/main">
                <a:solidFill>
                  <a:srgbClr val="FFFFFF"/>
                </a:solidFill>
              </a14:hiddenFill>
            </a:ext>
          </a:extLst>
        </p:spPr>
      </p:pic>
      <p:sp>
        <p:nvSpPr>
          <p:cNvPr id="22" name="Cloud Callout 21">
            <a:extLst>
              <a:ext uri="{FF2B5EF4-FFF2-40B4-BE49-F238E27FC236}">
                <a16:creationId xmlns:a16="http://schemas.microsoft.com/office/drawing/2014/main" id="{E08EDB63-8AE0-B544-9CF1-79E3E17CD3E8}"/>
              </a:ext>
            </a:extLst>
          </p:cNvPr>
          <p:cNvSpPr/>
          <p:nvPr/>
        </p:nvSpPr>
        <p:spPr>
          <a:xfrm>
            <a:off x="2891470" y="1371321"/>
            <a:ext cx="5710066" cy="4277532"/>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solidFill>
                  <a:schemeClr val="accent6">
                    <a:lumMod val="50000"/>
                  </a:schemeClr>
                </a:solidFill>
              </a:rPr>
              <a:t>Think about your classroom.</a:t>
            </a:r>
          </a:p>
          <a:p>
            <a:pPr algn="ctr"/>
            <a:endParaRPr lang="en-US" sz="2400" dirty="0">
              <a:solidFill>
                <a:schemeClr val="accent6">
                  <a:lumMod val="50000"/>
                </a:schemeClr>
              </a:solidFill>
            </a:endParaRPr>
          </a:p>
          <a:p>
            <a:pPr algn="ctr"/>
            <a:r>
              <a:rPr lang="en-US" sz="2400" dirty="0">
                <a:solidFill>
                  <a:schemeClr val="accent6">
                    <a:lumMod val="50000"/>
                  </a:schemeClr>
                </a:solidFill>
              </a:rPr>
              <a:t>How do the adults </a:t>
            </a:r>
            <a:r>
              <a:rPr lang="en-US" sz="2800" b="1" dirty="0">
                <a:solidFill>
                  <a:schemeClr val="accent6">
                    <a:lumMod val="50000"/>
                  </a:schemeClr>
                </a:solidFill>
              </a:rPr>
              <a:t>MONITOR</a:t>
            </a:r>
            <a:r>
              <a:rPr lang="en-US" sz="2400" b="1" dirty="0">
                <a:solidFill>
                  <a:schemeClr val="accent6">
                    <a:lumMod val="50000"/>
                  </a:schemeClr>
                </a:solidFill>
              </a:rPr>
              <a:t> </a:t>
            </a:r>
          </a:p>
          <a:p>
            <a:pPr algn="ctr"/>
            <a:r>
              <a:rPr lang="en-US" sz="2400" dirty="0">
                <a:solidFill>
                  <a:schemeClr val="accent6">
                    <a:lumMod val="50000"/>
                  </a:schemeClr>
                </a:solidFill>
              </a:rPr>
              <a:t>student behavior?</a:t>
            </a:r>
          </a:p>
        </p:txBody>
      </p:sp>
      <p:pic>
        <p:nvPicPr>
          <p:cNvPr id="12" name="Picture 11">
            <a:extLst>
              <a:ext uri="{FF2B5EF4-FFF2-40B4-BE49-F238E27FC236}">
                <a16:creationId xmlns:a16="http://schemas.microsoft.com/office/drawing/2014/main" id="{32B9BDBA-6584-9C43-A671-9D217DF4144B}"/>
              </a:ext>
            </a:extLst>
          </p:cNvPr>
          <p:cNvPicPr>
            <a:picLocks noChangeAspect="1"/>
          </p:cNvPicPr>
          <p:nvPr/>
        </p:nvPicPr>
        <p:blipFill>
          <a:blip r:embed="rId6"/>
          <a:stretch>
            <a:fillRect/>
          </a:stretch>
        </p:blipFill>
        <p:spPr>
          <a:xfrm>
            <a:off x="11320272" y="6107962"/>
            <a:ext cx="836108" cy="750038"/>
          </a:xfrm>
          <a:prstGeom prst="ellipse">
            <a:avLst/>
          </a:prstGeom>
          <a:ln w="19050">
            <a:solidFill>
              <a:schemeClr val="accent2">
                <a:lumMod val="50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3552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552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552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552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552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552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55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uiExpand="1" build="p" animBg="1"/>
      <p:bldP spid="14" grpId="0"/>
      <p:bldP spid="2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371599" y="433137"/>
          <a:ext cx="9377999" cy="6424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Oval 1"/>
          <p:cNvSpPr/>
          <p:nvPr/>
        </p:nvSpPr>
        <p:spPr>
          <a:xfrm>
            <a:off x="2450592" y="2152209"/>
            <a:ext cx="2430380" cy="1965779"/>
          </a:xfrm>
          <a:prstGeom prst="ellipse">
            <a:avLst/>
          </a:prstGeom>
          <a:solidFill>
            <a:schemeClr val="accent4">
              <a:lumMod val="20000"/>
              <a:lumOff val="80000"/>
              <a:alpha val="1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53DB6D2-15DB-C343-BB80-6E15EE5C933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94671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23">
            <a:extLst>
              <a:ext uri="{FF2B5EF4-FFF2-40B4-BE49-F238E27FC236}">
                <a16:creationId xmlns:a16="http://schemas.microsoft.com/office/drawing/2014/main" id="{ECD045DD-049A-514A-A564-E8589295D44F}"/>
              </a:ext>
            </a:extLst>
          </p:cNvPr>
          <p:cNvSpPr/>
          <p:nvPr/>
        </p:nvSpPr>
        <p:spPr>
          <a:xfrm rot="10800000">
            <a:off x="3047999" y="1160689"/>
            <a:ext cx="4648200" cy="4536622"/>
          </a:xfrm>
          <a:prstGeom prst="leftCircularArrow">
            <a:avLst>
              <a:gd name="adj1" fmla="val 3968"/>
              <a:gd name="adj2" fmla="val 497932"/>
              <a:gd name="adj3" fmla="val 2273442"/>
              <a:gd name="adj4" fmla="val 9024489"/>
              <a:gd name="adj5" fmla="val 4630"/>
            </a:avLst>
          </a:prstGeom>
          <a:solidFill>
            <a:srgbClr val="92D050">
              <a:alpha val="40000"/>
            </a:srgb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 name="Title 1"/>
          <p:cNvSpPr>
            <a:spLocks noGrp="1"/>
          </p:cNvSpPr>
          <p:nvPr>
            <p:ph type="title"/>
          </p:nvPr>
        </p:nvSpPr>
        <p:spPr>
          <a:xfrm>
            <a:off x="299155" y="314150"/>
            <a:ext cx="11360800" cy="763600"/>
          </a:xfrm>
        </p:spPr>
        <p:txBody>
          <a:bodyPr>
            <a:noAutofit/>
          </a:bodyPr>
          <a:lstStyle/>
          <a:p>
            <a:r>
              <a:rPr lang="en-US" sz="4000" dirty="0">
                <a:solidFill>
                  <a:schemeClr val="accent6">
                    <a:lumMod val="50000"/>
                  </a:schemeClr>
                </a:solidFill>
              </a:rPr>
              <a:t>Data used in PBIS implementation </a:t>
            </a:r>
          </a:p>
        </p:txBody>
      </p:sp>
      <p:graphicFrame>
        <p:nvGraphicFramePr>
          <p:cNvPr id="22" name="Diagram 21">
            <a:extLst>
              <a:ext uri="{FF2B5EF4-FFF2-40B4-BE49-F238E27FC236}">
                <a16:creationId xmlns:a16="http://schemas.microsoft.com/office/drawing/2014/main" id="{99B102A7-DC5E-8A45-964C-0D31AFBF1107}"/>
              </a:ext>
            </a:extLst>
          </p:cNvPr>
          <p:cNvGraphicFramePr/>
          <p:nvPr/>
        </p:nvGraphicFramePr>
        <p:xfrm>
          <a:off x="-2895600" y="1244785"/>
          <a:ext cx="17145000" cy="5368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96700BEB-BE00-A049-99E9-C33CA56DE095}"/>
              </a:ext>
            </a:extLst>
          </p:cNvPr>
          <p:cNvGrpSpPr/>
          <p:nvPr/>
        </p:nvGrpSpPr>
        <p:grpSpPr>
          <a:xfrm>
            <a:off x="10744200" y="240120"/>
            <a:ext cx="1447800" cy="1447800"/>
            <a:chOff x="1022170" y="1914625"/>
            <a:chExt cx="2964580" cy="2964580"/>
          </a:xfrm>
        </p:grpSpPr>
        <p:sp>
          <p:nvSpPr>
            <p:cNvPr id="10" name="Oval 9">
              <a:extLst>
                <a:ext uri="{FF2B5EF4-FFF2-40B4-BE49-F238E27FC236}">
                  <a16:creationId xmlns:a16="http://schemas.microsoft.com/office/drawing/2014/main" id="{F4132371-6FC9-EB4F-95BD-C77697714F6D}"/>
                </a:ext>
              </a:extLst>
            </p:cNvPr>
            <p:cNvSpPr/>
            <p:nvPr/>
          </p:nvSpPr>
          <p:spPr>
            <a:xfrm>
              <a:off x="1022170" y="1914625"/>
              <a:ext cx="2964580" cy="2964580"/>
            </a:xfrm>
            <a:prstGeom prst="ellipse">
              <a:avLst/>
            </a:prstGeom>
            <a:solidFill>
              <a:srgbClr val="92D050">
                <a:alpha val="49804"/>
              </a:srgbClr>
            </a:solid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1" name="Oval 4">
              <a:extLst>
                <a:ext uri="{FF2B5EF4-FFF2-40B4-BE49-F238E27FC236}">
                  <a16:creationId xmlns:a16="http://schemas.microsoft.com/office/drawing/2014/main" id="{3BAE48D3-B870-5441-B32C-A7C691BA69C4}"/>
                </a:ext>
              </a:extLst>
            </p:cNvPr>
            <p:cNvSpPr txBox="1"/>
            <p:nvPr/>
          </p:nvSpPr>
          <p:spPr>
            <a:xfrm>
              <a:off x="1301335" y="2680475"/>
              <a:ext cx="1778748" cy="1630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Data</a:t>
              </a:r>
            </a:p>
          </p:txBody>
        </p:sp>
      </p:grpSp>
      <p:pic>
        <p:nvPicPr>
          <p:cNvPr id="8" name="Picture 7">
            <a:extLst>
              <a:ext uri="{FF2B5EF4-FFF2-40B4-BE49-F238E27FC236}">
                <a16:creationId xmlns:a16="http://schemas.microsoft.com/office/drawing/2014/main" id="{6562ABBA-CEFD-C549-BAD5-5E309ACC0505}"/>
              </a:ext>
            </a:extLst>
          </p:cNvPr>
          <p:cNvPicPr>
            <a:picLocks noChangeAspect="1"/>
          </p:cNvPicPr>
          <p:nvPr/>
        </p:nvPicPr>
        <p:blipFill rotWithShape="1">
          <a:blip r:embed="rId8"/>
          <a:srcRect l="15298" t="6738" r="15999" b="17357"/>
          <a:stretch/>
        </p:blipFill>
        <p:spPr>
          <a:xfrm>
            <a:off x="10945160" y="5750978"/>
            <a:ext cx="1045880" cy="1033632"/>
          </a:xfrm>
          <a:prstGeom prst="ellipse">
            <a:avLst/>
          </a:prstGeom>
          <a:ln w="19050">
            <a:solidFill>
              <a:schemeClr val="accent2">
                <a:lumMod val="50000"/>
              </a:schemeClr>
            </a:solidFill>
          </a:ln>
        </p:spPr>
      </p:pic>
    </p:spTree>
    <p:extLst>
      <p:ext uri="{BB962C8B-B14F-4D97-AF65-F5344CB8AC3E}">
        <p14:creationId xmlns:p14="http://schemas.microsoft.com/office/powerpoint/2010/main" val="97595834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idx="4294967295"/>
          </p:nvPr>
        </p:nvSpPr>
        <p:spPr>
          <a:xfrm>
            <a:off x="2616667" y="1638967"/>
            <a:ext cx="7061945" cy="4996727"/>
          </a:xfrm>
          <a:ln>
            <a:solidFill>
              <a:schemeClr val="accent1"/>
            </a:solidFill>
          </a:ln>
        </p:spPr>
        <p:txBody>
          <a:bodyPr/>
          <a:lstStyle/>
          <a:p>
            <a:pPr marL="139700" indent="0">
              <a:lnSpc>
                <a:spcPct val="90000"/>
              </a:lnSpc>
              <a:buClr>
                <a:schemeClr val="accent6">
                  <a:lumMod val="50000"/>
                </a:schemeClr>
              </a:buClr>
              <a:buSzPct val="75000"/>
              <a:buNone/>
            </a:pPr>
            <a:r>
              <a:rPr lang="en-US" sz="2800" b="1" dirty="0">
                <a:solidFill>
                  <a:schemeClr val="accent6">
                    <a:lumMod val="50000"/>
                  </a:schemeClr>
                </a:solidFill>
                <a:latin typeface="+mn-lt"/>
                <a:ea typeface="ＭＳ Ｐゴシック" pitchFamily="-108" charset="-128"/>
                <a:cs typeface="ＭＳ Ｐゴシック" pitchFamily="-108" charset="-128"/>
              </a:rPr>
              <a:t>Collect data</a:t>
            </a:r>
          </a:p>
          <a:p>
            <a:pPr marL="139700" indent="0">
              <a:lnSpc>
                <a:spcPct val="90000"/>
              </a:lnSpc>
              <a:buClr>
                <a:schemeClr val="accent6">
                  <a:lumMod val="50000"/>
                </a:schemeClr>
              </a:buClr>
              <a:buSzPct val="75000"/>
              <a:buNone/>
            </a:pPr>
            <a:endParaRPr lang="en-US" sz="2800" dirty="0">
              <a:solidFill>
                <a:schemeClr val="accent6">
                  <a:lumMod val="50000"/>
                </a:schemeClr>
              </a:solidFill>
              <a:latin typeface="+mn-lt"/>
              <a:ea typeface="ＭＳ Ｐゴシック" pitchFamily="-108" charset="-128"/>
              <a:cs typeface="ＭＳ Ｐゴシック" pitchFamily="-108" charset="-128"/>
            </a:endParaRPr>
          </a:p>
          <a:p>
            <a:pPr>
              <a:lnSpc>
                <a:spcPct val="90000"/>
              </a:lnSpc>
              <a:buClr>
                <a:schemeClr val="accent6">
                  <a:lumMod val="50000"/>
                </a:schemeClr>
              </a:buClr>
              <a:buSzPct val="75000"/>
            </a:pPr>
            <a:r>
              <a:rPr lang="en-US" sz="2800" dirty="0">
                <a:solidFill>
                  <a:schemeClr val="accent6">
                    <a:lumMod val="50000"/>
                  </a:schemeClr>
                </a:solidFill>
                <a:latin typeface="+mn-lt"/>
              </a:rPr>
              <a:t>Are we doing what we said we’d do?</a:t>
            </a:r>
          </a:p>
          <a:p>
            <a:pPr lvl="1">
              <a:lnSpc>
                <a:spcPct val="90000"/>
              </a:lnSpc>
              <a:buClr>
                <a:schemeClr val="accent6">
                  <a:lumMod val="50000"/>
                </a:schemeClr>
              </a:buClr>
              <a:buSzPct val="75000"/>
            </a:pPr>
            <a:r>
              <a:rPr lang="en-US" sz="2400" dirty="0">
                <a:solidFill>
                  <a:schemeClr val="accent6">
                    <a:lumMod val="50000"/>
                  </a:schemeClr>
                </a:solidFill>
                <a:latin typeface="+mn-lt"/>
              </a:rPr>
              <a:t>How will we support lessons taught within routines? </a:t>
            </a:r>
          </a:p>
          <a:p>
            <a:pPr lvl="1">
              <a:lnSpc>
                <a:spcPct val="90000"/>
              </a:lnSpc>
              <a:buClr>
                <a:schemeClr val="accent6">
                  <a:lumMod val="50000"/>
                </a:schemeClr>
              </a:buClr>
              <a:buSzPct val="75000"/>
            </a:pPr>
            <a:r>
              <a:rPr lang="en-US" sz="2400" dirty="0">
                <a:solidFill>
                  <a:schemeClr val="accent6">
                    <a:lumMod val="50000"/>
                  </a:schemeClr>
                </a:solidFill>
                <a:latin typeface="+mn-lt"/>
              </a:rPr>
              <a:t>How will we know when lessons are taught? </a:t>
            </a:r>
          </a:p>
          <a:p>
            <a:pPr lvl="1">
              <a:lnSpc>
                <a:spcPct val="90000"/>
              </a:lnSpc>
              <a:buClr>
                <a:schemeClr val="accent6">
                  <a:lumMod val="50000"/>
                </a:schemeClr>
              </a:buClr>
              <a:buSzPct val="75000"/>
            </a:pPr>
            <a:r>
              <a:rPr lang="en-US" sz="2400" dirty="0">
                <a:solidFill>
                  <a:schemeClr val="accent6">
                    <a:lumMod val="50000"/>
                  </a:schemeClr>
                </a:solidFill>
                <a:latin typeface="+mn-lt"/>
              </a:rPr>
              <a:t>How will we know when and where we might need boosters? </a:t>
            </a:r>
          </a:p>
          <a:p>
            <a:pPr lvl="1">
              <a:lnSpc>
                <a:spcPct val="90000"/>
              </a:lnSpc>
              <a:buClr>
                <a:schemeClr val="accent6">
                  <a:lumMod val="50000"/>
                </a:schemeClr>
              </a:buClr>
              <a:buSzPct val="75000"/>
            </a:pPr>
            <a:endParaRPr lang="en-US" sz="1200" dirty="0">
              <a:solidFill>
                <a:schemeClr val="accent6">
                  <a:lumMod val="50000"/>
                </a:schemeClr>
              </a:solidFill>
              <a:latin typeface="+mn-lt"/>
            </a:endParaRPr>
          </a:p>
          <a:p>
            <a:pPr>
              <a:lnSpc>
                <a:spcPct val="90000"/>
              </a:lnSpc>
              <a:buClr>
                <a:schemeClr val="accent6">
                  <a:lumMod val="50000"/>
                </a:schemeClr>
              </a:buClr>
              <a:buSzPct val="75000"/>
            </a:pPr>
            <a:r>
              <a:rPr lang="en-US" sz="2800" dirty="0">
                <a:solidFill>
                  <a:schemeClr val="accent6">
                    <a:lumMod val="50000"/>
                  </a:schemeClr>
                </a:solidFill>
                <a:latin typeface="+mn-lt"/>
                <a:ea typeface="ＭＳ Ｐゴシック" pitchFamily="-108" charset="-128"/>
                <a:cs typeface="ＭＳ Ｐゴシック" pitchFamily="-108" charset="-128"/>
              </a:rPr>
              <a:t>Summarize data (look for patterns)</a:t>
            </a:r>
          </a:p>
          <a:p>
            <a:pPr>
              <a:lnSpc>
                <a:spcPct val="90000"/>
              </a:lnSpc>
              <a:buClr>
                <a:schemeClr val="accent6">
                  <a:lumMod val="50000"/>
                </a:schemeClr>
              </a:buClr>
              <a:buSzPct val="75000"/>
            </a:pPr>
            <a:endParaRPr lang="en-US" sz="1200" dirty="0">
              <a:solidFill>
                <a:schemeClr val="accent6">
                  <a:lumMod val="50000"/>
                </a:schemeClr>
              </a:solidFill>
              <a:latin typeface="+mn-lt"/>
              <a:ea typeface="ＭＳ Ｐゴシック" pitchFamily="-108" charset="-128"/>
              <a:cs typeface="ＭＳ Ｐゴシック" pitchFamily="-108" charset="-128"/>
            </a:endParaRPr>
          </a:p>
          <a:p>
            <a:pPr>
              <a:lnSpc>
                <a:spcPct val="90000"/>
              </a:lnSpc>
              <a:buClr>
                <a:schemeClr val="accent6">
                  <a:lumMod val="50000"/>
                </a:schemeClr>
              </a:buClr>
              <a:buSzPct val="75000"/>
            </a:pPr>
            <a:r>
              <a:rPr lang="en-US" sz="2800" dirty="0">
                <a:solidFill>
                  <a:schemeClr val="accent6">
                    <a:lumMod val="50000"/>
                  </a:schemeClr>
                </a:solidFill>
                <a:latin typeface="+mn-lt"/>
                <a:ea typeface="ＭＳ Ｐゴシック" pitchFamily="-108" charset="-128"/>
                <a:cs typeface="ＭＳ Ｐゴシック" pitchFamily="-108" charset="-128"/>
              </a:rPr>
              <a:t>Use data to make decisions</a:t>
            </a:r>
          </a:p>
        </p:txBody>
      </p:sp>
      <p:sp>
        <p:nvSpPr>
          <p:cNvPr id="8" name="Rectangle 3"/>
          <p:cNvSpPr>
            <a:spLocks noChangeArrowheads="1"/>
          </p:cNvSpPr>
          <p:nvPr/>
        </p:nvSpPr>
        <p:spPr bwMode="auto">
          <a:xfrm>
            <a:off x="2910438" y="734273"/>
            <a:ext cx="6705600" cy="625475"/>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the fidelity of implementation</a:t>
            </a:r>
          </a:p>
        </p:txBody>
      </p:sp>
      <p:grpSp>
        <p:nvGrpSpPr>
          <p:cNvPr id="9" name="Group 4"/>
          <p:cNvGrpSpPr>
            <a:grpSpLocks/>
          </p:cNvGrpSpPr>
          <p:nvPr/>
        </p:nvGrpSpPr>
        <p:grpSpPr bwMode="auto">
          <a:xfrm>
            <a:off x="813350" y="222305"/>
            <a:ext cx="2097088" cy="1649413"/>
            <a:chOff x="3670483" y="0"/>
            <a:chExt cx="2096597" cy="1649759"/>
          </a:xfrm>
          <a:solidFill>
            <a:schemeClr val="bg1"/>
          </a:solidFill>
        </p:grpSpPr>
        <p:sp>
          <p:nvSpPr>
            <p:cNvPr id="10" name="Oval 9"/>
            <p:cNvSpPr>
              <a:spLocks noChangeArrowheads="1"/>
            </p:cNvSpPr>
            <p:nvPr/>
          </p:nvSpPr>
          <p:spPr bwMode="auto">
            <a:xfrm>
              <a:off x="3670483" y="0"/>
              <a:ext cx="2096597" cy="1649759"/>
            </a:xfrm>
            <a:prstGeom prst="ellipse">
              <a:avLst/>
            </a:prstGeom>
            <a:grpFill/>
            <a:ln w="12700">
              <a:solidFill>
                <a:schemeClr val="accent1"/>
              </a:solidFill>
              <a:round/>
              <a:headEnd/>
              <a:tailEnd/>
            </a:ln>
            <a:effectLst>
              <a:outerShdw blurRad="40000" dist="23000" dir="5400000" rotWithShape="0">
                <a:srgbClr val="000000">
                  <a:alpha val="34998"/>
                </a:srgbClr>
              </a:outerShdw>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8000"/>
                </a:solidFill>
                <a:effectLst/>
                <a:uLnTx/>
                <a:uFillTx/>
                <a:latin typeface="Calibri" panose="020F0502020204030204"/>
                <a:ea typeface="+mn-ea"/>
                <a:cs typeface="+mn-cs"/>
              </a:endParaRPr>
            </a:p>
          </p:txBody>
        </p:sp>
        <p:sp>
          <p:nvSpPr>
            <p:cNvPr id="11" name="Oval 4"/>
            <p:cNvSpPr/>
            <p:nvPr/>
          </p:nvSpPr>
          <p:spPr>
            <a:xfrm>
              <a:off x="3976799" y="241351"/>
              <a:ext cx="1483964" cy="1167058"/>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Evaluate</a:t>
              </a:r>
            </a:p>
          </p:txBody>
        </p:sp>
      </p:grpSp>
      <p:grpSp>
        <p:nvGrpSpPr>
          <p:cNvPr id="7" name="Group 6">
            <a:extLst>
              <a:ext uri="{FF2B5EF4-FFF2-40B4-BE49-F238E27FC236}">
                <a16:creationId xmlns:a16="http://schemas.microsoft.com/office/drawing/2014/main" id="{35CAF080-8925-B241-B76D-1C75E5C83024}"/>
              </a:ext>
            </a:extLst>
          </p:cNvPr>
          <p:cNvGrpSpPr/>
          <p:nvPr/>
        </p:nvGrpSpPr>
        <p:grpSpPr>
          <a:xfrm>
            <a:off x="9534694" y="3195536"/>
            <a:ext cx="2593426" cy="1505072"/>
            <a:chOff x="4090896" y="1369072"/>
            <a:chExt cx="3913022" cy="1505072"/>
          </a:xfrm>
        </p:grpSpPr>
        <p:sp>
          <p:nvSpPr>
            <p:cNvPr id="12" name="Rounded Rectangle 11">
              <a:extLst>
                <a:ext uri="{FF2B5EF4-FFF2-40B4-BE49-F238E27FC236}">
                  <a16:creationId xmlns:a16="http://schemas.microsoft.com/office/drawing/2014/main" id="{AEB8846C-4D90-1F4C-8789-B7CBFBC1E827}"/>
                </a:ext>
              </a:extLst>
            </p:cNvPr>
            <p:cNvSpPr/>
            <p:nvPr/>
          </p:nvSpPr>
          <p:spPr>
            <a:xfrm>
              <a:off x="4151435" y="1369072"/>
              <a:ext cx="3852483" cy="1444531"/>
            </a:xfrm>
            <a:prstGeom prst="roundRect">
              <a:avLst>
                <a:gd name="adj" fmla="val 10000"/>
              </a:avLst>
            </a:prstGeom>
            <a:ln w="50800">
              <a:solidFill>
                <a:srgbClr val="92D050"/>
              </a:solidFill>
            </a:ln>
          </p:spPr>
          <p:style>
            <a:lnRef idx="2">
              <a:schemeClr val="accent4"/>
            </a:lnRef>
            <a:fillRef idx="1">
              <a:schemeClr val="lt1"/>
            </a:fillRef>
            <a:effectRef idx="0">
              <a:schemeClr val="accent4"/>
            </a:effectRef>
            <a:fontRef idx="minor">
              <a:schemeClr val="dk1">
                <a:hueOff val="0"/>
                <a:satOff val="0"/>
                <a:lumOff val="0"/>
                <a:alphaOff val="0"/>
              </a:schemeClr>
            </a:fontRef>
          </p:style>
        </p:sp>
        <p:sp>
          <p:nvSpPr>
            <p:cNvPr id="13" name="Rounded Rectangle 4">
              <a:extLst>
                <a:ext uri="{FF2B5EF4-FFF2-40B4-BE49-F238E27FC236}">
                  <a16:creationId xmlns:a16="http://schemas.microsoft.com/office/drawing/2014/main" id="{EB7B19C7-909F-2546-BC06-81519DFEFA97}"/>
                </a:ext>
              </a:extLst>
            </p:cNvPr>
            <p:cNvSpPr txBox="1"/>
            <p:nvPr/>
          </p:nvSpPr>
          <p:spPr>
            <a:xfrm>
              <a:off x="4090896" y="1429613"/>
              <a:ext cx="3852482" cy="144453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285750" marR="0" lvl="1" indent="-285750" algn="l" defTabSz="1244600" rtl="0" eaLnBrk="1" fontAlgn="auto" latinLnBrk="0" hangingPunct="1">
                <a:lnSpc>
                  <a:spcPct val="90000"/>
                </a:lnSpc>
                <a:spcBef>
                  <a:spcPct val="0"/>
                </a:spcBef>
                <a:spcAft>
                  <a:spcPct val="15000"/>
                </a:spcAft>
                <a:buClr>
                  <a:srgbClr val="FFFFFF"/>
                </a:buClr>
                <a:buSzTx/>
                <a:buFontTx/>
                <a:buChar char="•"/>
                <a:tabLst/>
                <a:defRPr/>
              </a:pPr>
              <a:r>
                <a:rPr kumimoji="0" lang="en-US" sz="2000" b="0" i="0" u="none" strike="noStrike" kern="1200" cap="none" spc="0" normalizeH="0" baseline="0" noProof="0" dirty="0">
                  <a:ln>
                    <a:noFill/>
                  </a:ln>
                  <a:solidFill>
                    <a:srgbClr val="0D0F41">
                      <a:hueOff val="0"/>
                      <a:satOff val="0"/>
                      <a:lumOff val="0"/>
                      <a:alphaOff val="0"/>
                    </a:srgbClr>
                  </a:solidFill>
                  <a:effectLst/>
                  <a:uLnTx/>
                  <a:uFillTx/>
                  <a:latin typeface="Calibri" panose="020F0502020204030204"/>
                  <a:ea typeface="+mn-ea"/>
                  <a:cs typeface="+mn-cs"/>
                </a:rPr>
                <a:t>Did we implement the systems and practices we agreed upon?</a:t>
              </a:r>
            </a:p>
          </p:txBody>
        </p:sp>
      </p:grpSp>
      <p:grpSp>
        <p:nvGrpSpPr>
          <p:cNvPr id="14" name="Group 13">
            <a:extLst>
              <a:ext uri="{FF2B5EF4-FFF2-40B4-BE49-F238E27FC236}">
                <a16:creationId xmlns:a16="http://schemas.microsoft.com/office/drawing/2014/main" id="{7CB71DE0-D38E-F543-9E8A-F8C40E88EB45}"/>
              </a:ext>
            </a:extLst>
          </p:cNvPr>
          <p:cNvGrpSpPr/>
          <p:nvPr/>
        </p:nvGrpSpPr>
        <p:grpSpPr>
          <a:xfrm>
            <a:off x="9647976" y="2366465"/>
            <a:ext cx="2630323" cy="889612"/>
            <a:chOff x="5522087" y="3465857"/>
            <a:chExt cx="2835215" cy="1127471"/>
          </a:xfrm>
        </p:grpSpPr>
        <p:sp>
          <p:nvSpPr>
            <p:cNvPr id="15" name="Rounded Rectangle 14">
              <a:extLst>
                <a:ext uri="{FF2B5EF4-FFF2-40B4-BE49-F238E27FC236}">
                  <a16:creationId xmlns:a16="http://schemas.microsoft.com/office/drawing/2014/main" id="{585860AD-214D-BE4A-8B90-DC7671C2A08B}"/>
                </a:ext>
              </a:extLst>
            </p:cNvPr>
            <p:cNvSpPr/>
            <p:nvPr/>
          </p:nvSpPr>
          <p:spPr>
            <a:xfrm>
              <a:off x="5522087" y="3465857"/>
              <a:ext cx="2835215" cy="1127471"/>
            </a:xfrm>
            <a:prstGeom prst="roundRect">
              <a:avLst>
                <a:gd name="adj" fmla="val 10000"/>
              </a:avLst>
            </a:prstGeom>
            <a:solidFill>
              <a:srgbClr val="C1E1A0"/>
            </a:solidFill>
            <a:ln/>
          </p:spPr>
          <p:style>
            <a:lnRef idx="1">
              <a:schemeClr val="accent5"/>
            </a:lnRef>
            <a:fillRef idx="2">
              <a:schemeClr val="accent5"/>
            </a:fillRef>
            <a:effectRef idx="1">
              <a:schemeClr val="accent5"/>
            </a:effectRef>
            <a:fontRef idx="minor">
              <a:schemeClr val="dk1"/>
            </a:fontRef>
          </p:style>
        </p:sp>
        <p:sp>
          <p:nvSpPr>
            <p:cNvPr id="16" name="Rounded Rectangle 4">
              <a:extLst>
                <a:ext uri="{FF2B5EF4-FFF2-40B4-BE49-F238E27FC236}">
                  <a16:creationId xmlns:a16="http://schemas.microsoft.com/office/drawing/2014/main" id="{6BA4CF07-E298-EF41-852E-81BADF8EBAF5}"/>
                </a:ext>
              </a:extLst>
            </p:cNvPr>
            <p:cNvSpPr txBox="1"/>
            <p:nvPr/>
          </p:nvSpPr>
          <p:spPr>
            <a:xfrm>
              <a:off x="5555109" y="3498879"/>
              <a:ext cx="2769171" cy="1061427"/>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0" tIns="50800" rIns="76200" bIns="50800"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Fidelity Data</a:t>
              </a: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0D7D5BF-E2D0-D646-830D-D140E98D1FF9}"/>
              </a:ext>
            </a:extLst>
          </p:cNvPr>
          <p:cNvGrpSpPr>
            <a:grpSpLocks/>
          </p:cNvGrpSpPr>
          <p:nvPr/>
        </p:nvGrpSpPr>
        <p:grpSpPr bwMode="auto">
          <a:xfrm>
            <a:off x="478874" y="77809"/>
            <a:ext cx="2097088" cy="1649413"/>
            <a:chOff x="3670483" y="0"/>
            <a:chExt cx="2096597" cy="1649759"/>
          </a:xfrm>
          <a:solidFill>
            <a:schemeClr val="bg1"/>
          </a:solidFill>
        </p:grpSpPr>
        <p:sp>
          <p:nvSpPr>
            <p:cNvPr id="4" name="Oval 3">
              <a:extLst>
                <a:ext uri="{FF2B5EF4-FFF2-40B4-BE49-F238E27FC236}">
                  <a16:creationId xmlns:a16="http://schemas.microsoft.com/office/drawing/2014/main" id="{8ED48852-7A8E-FD4F-81AB-BEDADCE69906}"/>
                </a:ext>
              </a:extLst>
            </p:cNvPr>
            <p:cNvSpPr>
              <a:spLocks noChangeArrowheads="1"/>
            </p:cNvSpPr>
            <p:nvPr/>
          </p:nvSpPr>
          <p:spPr bwMode="auto">
            <a:xfrm>
              <a:off x="3670483" y="0"/>
              <a:ext cx="2096597" cy="1649759"/>
            </a:xfrm>
            <a:prstGeom prst="ellipse">
              <a:avLst/>
            </a:prstGeom>
            <a:grpFill/>
            <a:ln w="12700">
              <a:solidFill>
                <a:schemeClr val="accent1"/>
              </a:solidFill>
              <a:round/>
              <a:headEnd/>
              <a:tailEnd/>
            </a:ln>
            <a:effectLst>
              <a:outerShdw blurRad="40000" dist="23000" dir="5400000" rotWithShape="0">
                <a:srgbClr val="000000">
                  <a:alpha val="34998"/>
                </a:srgbClr>
              </a:outerShdw>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8000"/>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A497B436-0958-914B-B788-F2B299AD20C0}"/>
                </a:ext>
              </a:extLst>
            </p:cNvPr>
            <p:cNvSpPr/>
            <p:nvPr/>
          </p:nvSpPr>
          <p:spPr>
            <a:xfrm>
              <a:off x="3976799" y="241351"/>
              <a:ext cx="1483964" cy="1167058"/>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Evaluate</a:t>
              </a:r>
            </a:p>
          </p:txBody>
        </p:sp>
      </p:grpSp>
      <p:sp>
        <p:nvSpPr>
          <p:cNvPr id="6" name="Rectangle 3">
            <a:extLst>
              <a:ext uri="{FF2B5EF4-FFF2-40B4-BE49-F238E27FC236}">
                <a16:creationId xmlns:a16="http://schemas.microsoft.com/office/drawing/2014/main" id="{7438FC6C-32A1-EA46-A29A-7FC295B8178B}"/>
              </a:ext>
            </a:extLst>
          </p:cNvPr>
          <p:cNvSpPr>
            <a:spLocks noChangeArrowheads="1"/>
          </p:cNvSpPr>
          <p:nvPr/>
        </p:nvSpPr>
        <p:spPr bwMode="auto">
          <a:xfrm>
            <a:off x="2575962" y="589777"/>
            <a:ext cx="6705600" cy="625475"/>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the fidelity of implementation</a:t>
            </a:r>
          </a:p>
        </p:txBody>
      </p:sp>
      <p:sp>
        <p:nvSpPr>
          <p:cNvPr id="7" name="TextBox 6">
            <a:extLst>
              <a:ext uri="{FF2B5EF4-FFF2-40B4-BE49-F238E27FC236}">
                <a16:creationId xmlns:a16="http://schemas.microsoft.com/office/drawing/2014/main" id="{49DC4853-8C42-5647-9BBE-935A1B696B0A}"/>
              </a:ext>
            </a:extLst>
          </p:cNvPr>
          <p:cNvSpPr txBox="1"/>
          <p:nvPr/>
        </p:nvSpPr>
        <p:spPr>
          <a:xfrm>
            <a:off x="1513504" y="2062257"/>
            <a:ext cx="9358008" cy="2985433"/>
          </a:xfrm>
          <a:prstGeom prst="rect">
            <a:avLst/>
          </a:prstGeom>
        </p:spPr>
        <p:style>
          <a:lnRef idx="2">
            <a:schemeClr val="accent4"/>
          </a:lnRef>
          <a:fillRef idx="1">
            <a:schemeClr val="lt1"/>
          </a:fillRef>
          <a:effectRef idx="0">
            <a:schemeClr val="accent4"/>
          </a:effectRef>
          <a:fontRef idx="minor">
            <a:schemeClr val="dk1"/>
          </a:fontRef>
        </p:style>
        <p:txBody>
          <a:bodyPr wrap="square" l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Conduct classroom walkthroughs and identify: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0D0F41"/>
                </a:solidFill>
                <a:latin typeface="Calibri" panose="020F0502020204030204"/>
              </a:rPr>
              <a:t>the number of </a:t>
            </a: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classrooms with class-wide matrices posted.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0D0F41"/>
                </a:solidFill>
                <a:latin typeface="Calibri" panose="020F0502020204030204"/>
              </a:rPr>
              <a:t>the ratio of positive: corrective feedback provided to students</a:t>
            </a:r>
            <a:endParaRPr kumimoji="0" lang="en-US" sz="2400" b="0" i="1"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0836D0F-DEC3-954B-9DD6-3F3680CAF0AA}"/>
              </a:ext>
            </a:extLst>
          </p:cNvPr>
          <p:cNvPicPr>
            <a:picLocks noChangeAspect="1"/>
          </p:cNvPicPr>
          <p:nvPr/>
        </p:nvPicPr>
        <p:blipFill rotWithShape="1">
          <a:blip r:embed="rId2"/>
          <a:srcRect l="6733" t="15855" r="11160"/>
          <a:stretch/>
        </p:blipFill>
        <p:spPr>
          <a:xfrm>
            <a:off x="9849422" y="4078467"/>
            <a:ext cx="972767" cy="955079"/>
          </a:xfrm>
          <a:prstGeom prst="ellipse">
            <a:avLst/>
          </a:prstGeom>
          <a:ln w="19050">
            <a:solidFill>
              <a:schemeClr val="accent2">
                <a:lumMod val="50000"/>
              </a:schemeClr>
            </a:solidFill>
          </a:ln>
        </p:spPr>
      </p:pic>
      <p:sp>
        <p:nvSpPr>
          <p:cNvPr id="14" name="TextBox 13">
            <a:extLst>
              <a:ext uri="{FF2B5EF4-FFF2-40B4-BE49-F238E27FC236}">
                <a16:creationId xmlns:a16="http://schemas.microsoft.com/office/drawing/2014/main" id="{ECAFA416-1D5D-B84A-8997-471E5536071D}"/>
              </a:ext>
            </a:extLst>
          </p:cNvPr>
          <p:cNvSpPr txBox="1"/>
          <p:nvPr/>
        </p:nvSpPr>
        <p:spPr>
          <a:xfrm>
            <a:off x="1499590" y="1989032"/>
            <a:ext cx="9358008" cy="3108543"/>
          </a:xfrm>
          <a:prstGeom prst="rect">
            <a:avLst/>
          </a:prstGeom>
        </p:spPr>
        <p:style>
          <a:lnRef idx="2">
            <a:schemeClr val="accent4"/>
          </a:lnRef>
          <a:fillRef idx="1">
            <a:schemeClr val="lt1"/>
          </a:fillRef>
          <a:effectRef idx="0">
            <a:schemeClr val="accent4"/>
          </a:effectRef>
          <a:fontRef idx="minor">
            <a:schemeClr val="dk1"/>
          </a:fontRef>
        </p:style>
        <p:txBody>
          <a:bodyPr wrap="square" lIns="274320" rtlCol="0">
            <a:spAutoFit/>
          </a:bodyPr>
          <a:lstStyle/>
          <a:p>
            <a:endParaRPr lang="en-US" sz="2800" dirty="0"/>
          </a:p>
          <a:p>
            <a:endParaRPr lang="en-US" sz="2800" dirty="0"/>
          </a:p>
          <a:p>
            <a:r>
              <a:rPr lang="en-US" sz="2800" dirty="0"/>
              <a:t>Teachers are asked to develop class-wide matrices, aligned with the schoolwide expectations, with their classes at the beginning of the year.</a:t>
            </a:r>
          </a:p>
          <a:p>
            <a:endParaRPr lang="en-US" sz="2800" dirty="0"/>
          </a:p>
          <a:p>
            <a:endParaRPr lang="en-US" sz="2800" dirty="0"/>
          </a:p>
        </p:txBody>
      </p:sp>
      <p:pic>
        <p:nvPicPr>
          <p:cNvPr id="11" name="Picture 10">
            <a:extLst>
              <a:ext uri="{FF2B5EF4-FFF2-40B4-BE49-F238E27FC236}">
                <a16:creationId xmlns:a16="http://schemas.microsoft.com/office/drawing/2014/main" id="{E7906DF9-8BAD-044F-AFFA-1C67855B63B4}"/>
              </a:ext>
            </a:extLst>
          </p:cNvPr>
          <p:cNvPicPr>
            <a:picLocks noChangeAspect="1"/>
          </p:cNvPicPr>
          <p:nvPr/>
        </p:nvPicPr>
        <p:blipFill rotWithShape="1">
          <a:blip r:embed="rId3"/>
          <a:srcRect l="22607" t="16464" r="18776" b="15253"/>
          <a:stretch/>
        </p:blipFill>
        <p:spPr>
          <a:xfrm>
            <a:off x="9916759" y="4166032"/>
            <a:ext cx="919344" cy="881658"/>
          </a:xfrm>
          <a:prstGeom prst="ellipse">
            <a:avLst/>
          </a:prstGeom>
          <a:ln w="19050">
            <a:solidFill>
              <a:schemeClr val="accent2">
                <a:lumMod val="50000"/>
              </a:schemeClr>
            </a:solidFill>
          </a:ln>
        </p:spPr>
      </p:pic>
      <p:sp>
        <p:nvSpPr>
          <p:cNvPr id="15" name="TextBox 14">
            <a:extLst>
              <a:ext uri="{FF2B5EF4-FFF2-40B4-BE49-F238E27FC236}">
                <a16:creationId xmlns:a16="http://schemas.microsoft.com/office/drawing/2014/main" id="{B562075D-E0AA-7641-83D4-D1B454FEFCB8}"/>
              </a:ext>
            </a:extLst>
          </p:cNvPr>
          <p:cNvSpPr txBox="1"/>
          <p:nvPr/>
        </p:nvSpPr>
        <p:spPr>
          <a:xfrm>
            <a:off x="1527418" y="1977909"/>
            <a:ext cx="9358008" cy="3108543"/>
          </a:xfrm>
          <a:prstGeom prst="rect">
            <a:avLst/>
          </a:prstGeom>
        </p:spPr>
        <p:style>
          <a:lnRef idx="2">
            <a:schemeClr val="accent4"/>
          </a:lnRef>
          <a:fillRef idx="1">
            <a:schemeClr val="lt1"/>
          </a:fillRef>
          <a:effectRef idx="0">
            <a:schemeClr val="accent4"/>
          </a:effectRef>
          <a:fontRef idx="minor">
            <a:schemeClr val="dk1"/>
          </a:fontRef>
        </p:style>
        <p:txBody>
          <a:bodyPr wrap="square" lIns="274320" rtlCol="0">
            <a:spAutoFit/>
          </a:bodyPr>
          <a:lstStyle/>
          <a:p>
            <a:endParaRPr lang="en-US" sz="2800" dirty="0"/>
          </a:p>
          <a:p>
            <a:endParaRPr lang="en-US" sz="2800" dirty="0"/>
          </a:p>
          <a:p>
            <a:r>
              <a:rPr lang="en-US" sz="2800" dirty="0"/>
              <a:t>Randomly interview 10% of classroom teachers and ask</a:t>
            </a:r>
          </a:p>
          <a:p>
            <a:r>
              <a:rPr lang="en-US" sz="2800" dirty="0"/>
              <a:t>if classroom expectations, aligned to schoolwide expectations, were taught in the context of classroom routines (Class-wide matrix).</a:t>
            </a:r>
          </a:p>
          <a:p>
            <a:endParaRPr lang="en-US" sz="2800" dirty="0"/>
          </a:p>
        </p:txBody>
      </p:sp>
      <p:pic>
        <p:nvPicPr>
          <p:cNvPr id="13" name="Picture 12">
            <a:extLst>
              <a:ext uri="{FF2B5EF4-FFF2-40B4-BE49-F238E27FC236}">
                <a16:creationId xmlns:a16="http://schemas.microsoft.com/office/drawing/2014/main" id="{F1C59D1F-E016-9E42-9EF2-369B590E3872}"/>
              </a:ext>
            </a:extLst>
          </p:cNvPr>
          <p:cNvPicPr>
            <a:picLocks noChangeAspect="1"/>
          </p:cNvPicPr>
          <p:nvPr/>
        </p:nvPicPr>
        <p:blipFill rotWithShape="1">
          <a:blip r:embed="rId2"/>
          <a:srcRect l="6733" t="15855" r="11160"/>
          <a:stretch/>
        </p:blipFill>
        <p:spPr>
          <a:xfrm>
            <a:off x="9990268" y="4232355"/>
            <a:ext cx="881244" cy="865220"/>
          </a:xfrm>
          <a:prstGeom prst="ellipse">
            <a:avLst/>
          </a:prstGeom>
          <a:ln w="19050">
            <a:solidFill>
              <a:schemeClr val="accent2">
                <a:lumMod val="50000"/>
              </a:schemeClr>
            </a:solidFill>
          </a:ln>
        </p:spPr>
      </p:pic>
    </p:spTree>
    <p:extLst>
      <p:ext uri="{BB962C8B-B14F-4D97-AF65-F5344CB8AC3E}">
        <p14:creationId xmlns:p14="http://schemas.microsoft.com/office/powerpoint/2010/main" val="279412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idx="4294967295"/>
          </p:nvPr>
        </p:nvSpPr>
        <p:spPr>
          <a:xfrm>
            <a:off x="2730232" y="1492405"/>
            <a:ext cx="6897854" cy="5063720"/>
          </a:xfrm>
          <a:noFill/>
          <a:ln w="12700">
            <a:solidFill>
              <a:schemeClr val="accent4"/>
            </a:solidFill>
          </a:ln>
        </p:spPr>
        <p:txBody>
          <a:bodyPr/>
          <a:lstStyle/>
          <a:p>
            <a:pPr marL="139700" indent="0" eaLnBrk="1" hangingPunct="1">
              <a:lnSpc>
                <a:spcPct val="90000"/>
              </a:lnSpc>
              <a:buNone/>
            </a:pPr>
            <a:r>
              <a:rPr lang="en-US" sz="2800" b="1" dirty="0">
                <a:solidFill>
                  <a:schemeClr val="accent6">
                    <a:lumMod val="50000"/>
                  </a:schemeClr>
                </a:solidFill>
                <a:latin typeface="+mn-lt"/>
                <a:ea typeface="ＭＳ Ｐゴシック" pitchFamily="-108" charset="-128"/>
                <a:cs typeface="ＭＳ Ｐゴシック" pitchFamily="-108" charset="-128"/>
              </a:rPr>
              <a:t>Collect data</a:t>
            </a:r>
          </a:p>
          <a:p>
            <a:pPr marL="139700" indent="0" eaLnBrk="1" hangingPunct="1">
              <a:lnSpc>
                <a:spcPct val="90000"/>
              </a:lnSpc>
              <a:buNone/>
            </a:pPr>
            <a:endParaRPr lang="en-US" sz="2800" dirty="0">
              <a:solidFill>
                <a:schemeClr val="accent6">
                  <a:lumMod val="50000"/>
                </a:schemeClr>
              </a:solidFill>
              <a:latin typeface="+mn-lt"/>
              <a:ea typeface="ＭＳ Ｐゴシック" pitchFamily="-108" charset="-128"/>
            </a:endParaRPr>
          </a:p>
          <a:p>
            <a:pPr>
              <a:lnSpc>
                <a:spcPct val="90000"/>
              </a:lnSpc>
              <a:buClr>
                <a:schemeClr val="accent6">
                  <a:lumMod val="50000"/>
                </a:schemeClr>
              </a:buClr>
              <a:buSzPct val="75000"/>
            </a:pPr>
            <a:r>
              <a:rPr lang="en-US" sz="2800" dirty="0">
                <a:solidFill>
                  <a:schemeClr val="accent6">
                    <a:lumMod val="50000"/>
                  </a:schemeClr>
                </a:solidFill>
                <a:latin typeface="+mn-lt"/>
              </a:rPr>
              <a:t>Are rules being followed?</a:t>
            </a:r>
          </a:p>
          <a:p>
            <a:pPr marL="139700" indent="0">
              <a:lnSpc>
                <a:spcPct val="90000"/>
              </a:lnSpc>
              <a:buClr>
                <a:schemeClr val="accent6">
                  <a:lumMod val="50000"/>
                </a:schemeClr>
              </a:buClr>
              <a:buSzPct val="75000"/>
              <a:buNone/>
            </a:pPr>
            <a:endParaRPr lang="en-US" sz="2800" dirty="0">
              <a:solidFill>
                <a:schemeClr val="accent6">
                  <a:lumMod val="50000"/>
                </a:schemeClr>
              </a:solidFill>
              <a:latin typeface="+mn-lt"/>
            </a:endParaRPr>
          </a:p>
          <a:p>
            <a:pPr>
              <a:lnSpc>
                <a:spcPct val="90000"/>
              </a:lnSpc>
              <a:buClr>
                <a:schemeClr val="accent6">
                  <a:lumMod val="50000"/>
                </a:schemeClr>
              </a:buClr>
              <a:buSzPct val="75000"/>
            </a:pPr>
            <a:r>
              <a:rPr lang="en-US" sz="2800" dirty="0">
                <a:solidFill>
                  <a:schemeClr val="accent6">
                    <a:lumMod val="50000"/>
                  </a:schemeClr>
                </a:solidFill>
                <a:latin typeface="+mn-lt"/>
              </a:rPr>
              <a:t>If there are errors...</a:t>
            </a:r>
          </a:p>
          <a:p>
            <a:pPr lvl="1">
              <a:lnSpc>
                <a:spcPct val="90000"/>
              </a:lnSpc>
              <a:buClr>
                <a:schemeClr val="accent6">
                  <a:lumMod val="50000"/>
                </a:schemeClr>
              </a:buClr>
              <a:buSzPct val="75000"/>
            </a:pPr>
            <a:r>
              <a:rPr lang="en-US" sz="2267" b="1" dirty="0">
                <a:solidFill>
                  <a:schemeClr val="accent6">
                    <a:lumMod val="50000"/>
                  </a:schemeClr>
                </a:solidFill>
                <a:latin typeface="+mn-lt"/>
              </a:rPr>
              <a:t>who </a:t>
            </a:r>
            <a:r>
              <a:rPr lang="en-US" sz="2267" dirty="0">
                <a:solidFill>
                  <a:schemeClr val="accent6">
                    <a:lumMod val="50000"/>
                  </a:schemeClr>
                </a:solidFill>
                <a:latin typeface="+mn-lt"/>
              </a:rPr>
              <a:t>is making them?</a:t>
            </a:r>
          </a:p>
          <a:p>
            <a:pPr lvl="1">
              <a:lnSpc>
                <a:spcPct val="90000"/>
              </a:lnSpc>
              <a:buClr>
                <a:schemeClr val="accent6">
                  <a:lumMod val="50000"/>
                </a:schemeClr>
              </a:buClr>
              <a:buSzPct val="75000"/>
            </a:pPr>
            <a:r>
              <a:rPr lang="en-US" sz="2267" b="1" dirty="0">
                <a:solidFill>
                  <a:schemeClr val="accent6">
                    <a:lumMod val="50000"/>
                  </a:schemeClr>
                </a:solidFill>
                <a:latin typeface="+mn-lt"/>
              </a:rPr>
              <a:t>where </a:t>
            </a:r>
            <a:r>
              <a:rPr lang="en-US" sz="2267" dirty="0">
                <a:solidFill>
                  <a:schemeClr val="accent6">
                    <a:lumMod val="50000"/>
                  </a:schemeClr>
                </a:solidFill>
                <a:latin typeface="+mn-lt"/>
              </a:rPr>
              <a:t>are the errors occurring?</a:t>
            </a:r>
          </a:p>
          <a:p>
            <a:pPr lvl="1">
              <a:lnSpc>
                <a:spcPct val="90000"/>
              </a:lnSpc>
              <a:buClr>
                <a:schemeClr val="accent6">
                  <a:lumMod val="50000"/>
                </a:schemeClr>
              </a:buClr>
              <a:buSzPct val="75000"/>
            </a:pPr>
            <a:r>
              <a:rPr lang="en-US" sz="2267" b="1" dirty="0">
                <a:solidFill>
                  <a:schemeClr val="accent6">
                    <a:lumMod val="50000"/>
                  </a:schemeClr>
                </a:solidFill>
                <a:latin typeface="+mn-lt"/>
              </a:rPr>
              <a:t>what</a:t>
            </a:r>
            <a:r>
              <a:rPr lang="en-US" sz="2267" dirty="0">
                <a:solidFill>
                  <a:schemeClr val="accent6">
                    <a:lumMod val="50000"/>
                  </a:schemeClr>
                </a:solidFill>
                <a:latin typeface="+mn-lt"/>
              </a:rPr>
              <a:t> kind of errors are being made?</a:t>
            </a:r>
          </a:p>
          <a:p>
            <a:pPr>
              <a:lnSpc>
                <a:spcPct val="90000"/>
              </a:lnSpc>
              <a:buClr>
                <a:schemeClr val="accent6">
                  <a:lumMod val="50000"/>
                </a:schemeClr>
              </a:buClr>
              <a:buSzPct val="75000"/>
            </a:pPr>
            <a:endParaRPr lang="en-US" dirty="0">
              <a:solidFill>
                <a:schemeClr val="accent6">
                  <a:lumMod val="50000"/>
                </a:schemeClr>
              </a:solidFill>
              <a:latin typeface="+mn-lt"/>
              <a:ea typeface="ＭＳ Ｐゴシック" pitchFamily="-108" charset="-128"/>
              <a:cs typeface="ＭＳ Ｐゴシック" pitchFamily="-108" charset="-128"/>
            </a:endParaRPr>
          </a:p>
          <a:p>
            <a:pPr>
              <a:lnSpc>
                <a:spcPct val="90000"/>
              </a:lnSpc>
              <a:buClr>
                <a:schemeClr val="accent6">
                  <a:lumMod val="50000"/>
                </a:schemeClr>
              </a:buClr>
              <a:buSzPct val="75000"/>
            </a:pPr>
            <a:r>
              <a:rPr lang="en-US" sz="2800" dirty="0">
                <a:solidFill>
                  <a:schemeClr val="accent6">
                    <a:lumMod val="50000"/>
                  </a:schemeClr>
                </a:solidFill>
                <a:latin typeface="+mn-lt"/>
                <a:ea typeface="ＭＳ Ｐゴシック" pitchFamily="-108" charset="-128"/>
                <a:cs typeface="ＭＳ Ｐゴシック" pitchFamily="-108" charset="-128"/>
              </a:rPr>
              <a:t>Summarize data (look for patterns)</a:t>
            </a:r>
          </a:p>
          <a:p>
            <a:pPr>
              <a:lnSpc>
                <a:spcPct val="90000"/>
              </a:lnSpc>
              <a:buClr>
                <a:schemeClr val="accent6">
                  <a:lumMod val="50000"/>
                </a:schemeClr>
              </a:buClr>
              <a:buSzPct val="75000"/>
            </a:pPr>
            <a:endParaRPr lang="en-US" sz="2800" dirty="0">
              <a:solidFill>
                <a:schemeClr val="accent6">
                  <a:lumMod val="50000"/>
                </a:schemeClr>
              </a:solidFill>
              <a:latin typeface="+mn-lt"/>
              <a:ea typeface="ＭＳ Ｐゴシック" pitchFamily="-108" charset="-128"/>
              <a:cs typeface="ＭＳ Ｐゴシック" pitchFamily="-108" charset="-128"/>
            </a:endParaRPr>
          </a:p>
          <a:p>
            <a:pPr>
              <a:lnSpc>
                <a:spcPct val="90000"/>
              </a:lnSpc>
              <a:buClr>
                <a:schemeClr val="accent6">
                  <a:lumMod val="50000"/>
                </a:schemeClr>
              </a:buClr>
              <a:buSzPct val="75000"/>
            </a:pPr>
            <a:r>
              <a:rPr lang="en-US" sz="2800" dirty="0">
                <a:solidFill>
                  <a:schemeClr val="accent6">
                    <a:lumMod val="50000"/>
                  </a:schemeClr>
                </a:solidFill>
                <a:latin typeface="+mn-lt"/>
                <a:ea typeface="ＭＳ Ｐゴシック" pitchFamily="-108" charset="-128"/>
                <a:cs typeface="ＭＳ Ｐゴシック" pitchFamily="-108" charset="-128"/>
              </a:rPr>
              <a:t>Use data to make decisions</a:t>
            </a:r>
          </a:p>
        </p:txBody>
      </p:sp>
      <p:sp>
        <p:nvSpPr>
          <p:cNvPr id="136195" name="Rectangle 3"/>
          <p:cNvSpPr>
            <a:spLocks noChangeArrowheads="1"/>
          </p:cNvSpPr>
          <p:nvPr/>
        </p:nvSpPr>
        <p:spPr bwMode="auto">
          <a:xfrm>
            <a:off x="2423843" y="529684"/>
            <a:ext cx="8820419" cy="625475"/>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the effect of instruction (Student Outcome Data)</a:t>
            </a:r>
          </a:p>
        </p:txBody>
      </p:sp>
      <p:grpSp>
        <p:nvGrpSpPr>
          <p:cNvPr id="136196" name="Group 4"/>
          <p:cNvGrpSpPr>
            <a:grpSpLocks/>
          </p:cNvGrpSpPr>
          <p:nvPr/>
        </p:nvGrpSpPr>
        <p:grpSpPr bwMode="auto">
          <a:xfrm>
            <a:off x="326756" y="192438"/>
            <a:ext cx="2097088" cy="1649413"/>
            <a:chOff x="3670483" y="0"/>
            <a:chExt cx="2096597" cy="1649759"/>
          </a:xfrm>
          <a:solidFill>
            <a:schemeClr val="bg1"/>
          </a:solidFill>
        </p:grpSpPr>
        <p:sp>
          <p:nvSpPr>
            <p:cNvPr id="6" name="Oval 5"/>
            <p:cNvSpPr>
              <a:spLocks noChangeArrowheads="1"/>
            </p:cNvSpPr>
            <p:nvPr/>
          </p:nvSpPr>
          <p:spPr bwMode="auto">
            <a:xfrm>
              <a:off x="3670483" y="0"/>
              <a:ext cx="2096597" cy="1649759"/>
            </a:xfrm>
            <a:prstGeom prst="ellipse">
              <a:avLst/>
            </a:prstGeom>
            <a:grpFill/>
            <a:ln w="9525">
              <a:solidFill>
                <a:schemeClr val="accent4"/>
              </a:solidFill>
              <a:round/>
              <a:headEnd/>
              <a:tailEnd/>
            </a:ln>
            <a:effectLst>
              <a:outerShdw blurRad="40000" dist="23000" dir="5400000" rotWithShape="0">
                <a:srgbClr val="000000">
                  <a:alpha val="34998"/>
                </a:srgbClr>
              </a:outerShdw>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8000"/>
                </a:solidFill>
                <a:effectLst/>
                <a:uLnTx/>
                <a:uFillTx/>
                <a:latin typeface="Calibri" panose="020F0502020204030204"/>
                <a:ea typeface="+mn-ea"/>
                <a:cs typeface="+mn-cs"/>
              </a:endParaRPr>
            </a:p>
          </p:txBody>
        </p:sp>
        <p:sp>
          <p:nvSpPr>
            <p:cNvPr id="7" name="Oval 4"/>
            <p:cNvSpPr/>
            <p:nvPr/>
          </p:nvSpPr>
          <p:spPr>
            <a:xfrm>
              <a:off x="3976799" y="241351"/>
              <a:ext cx="1483964" cy="1167058"/>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Evaluate</a:t>
              </a:r>
            </a:p>
          </p:txBody>
        </p:sp>
      </p:grpSp>
      <p:grpSp>
        <p:nvGrpSpPr>
          <p:cNvPr id="8" name="Group 7">
            <a:extLst>
              <a:ext uri="{FF2B5EF4-FFF2-40B4-BE49-F238E27FC236}">
                <a16:creationId xmlns:a16="http://schemas.microsoft.com/office/drawing/2014/main" id="{71E7D2E3-7350-FB4A-A225-A715C06368AC}"/>
              </a:ext>
            </a:extLst>
          </p:cNvPr>
          <p:cNvGrpSpPr/>
          <p:nvPr/>
        </p:nvGrpSpPr>
        <p:grpSpPr>
          <a:xfrm>
            <a:off x="9461768" y="3562232"/>
            <a:ext cx="2589804" cy="1417850"/>
            <a:chOff x="8982568" y="1414295"/>
            <a:chExt cx="3852483" cy="2630766"/>
          </a:xfrm>
        </p:grpSpPr>
        <p:sp>
          <p:nvSpPr>
            <p:cNvPr id="9" name="Rounded Rectangle 8">
              <a:extLst>
                <a:ext uri="{FF2B5EF4-FFF2-40B4-BE49-F238E27FC236}">
                  <a16:creationId xmlns:a16="http://schemas.microsoft.com/office/drawing/2014/main" id="{E73F4F03-B7E3-0043-806F-EB514C99CCD0}"/>
                </a:ext>
              </a:extLst>
            </p:cNvPr>
            <p:cNvSpPr/>
            <p:nvPr/>
          </p:nvSpPr>
          <p:spPr>
            <a:xfrm>
              <a:off x="8982568" y="1414295"/>
              <a:ext cx="3852483" cy="2630766"/>
            </a:xfrm>
            <a:prstGeom prst="roundRect">
              <a:avLst>
                <a:gd name="adj" fmla="val 10000"/>
              </a:avLst>
            </a:prstGeom>
            <a:ln w="50800">
              <a:solidFill>
                <a:srgbClr val="92D050"/>
              </a:solidFill>
            </a:ln>
          </p:spPr>
          <p:style>
            <a:lnRef idx="2">
              <a:schemeClr val="accent4"/>
            </a:lnRef>
            <a:fillRef idx="1">
              <a:schemeClr val="lt1"/>
            </a:fillRef>
            <a:effectRef idx="0">
              <a:schemeClr val="accent4"/>
            </a:effectRef>
            <a:fontRef idx="minor">
              <a:schemeClr val="dk1">
                <a:hueOff val="0"/>
                <a:satOff val="0"/>
                <a:lumOff val="0"/>
                <a:alphaOff val="0"/>
              </a:schemeClr>
            </a:fontRef>
          </p:style>
        </p:sp>
        <p:sp>
          <p:nvSpPr>
            <p:cNvPr id="10" name="Rounded Rectangle 4">
              <a:extLst>
                <a:ext uri="{FF2B5EF4-FFF2-40B4-BE49-F238E27FC236}">
                  <a16:creationId xmlns:a16="http://schemas.microsoft.com/office/drawing/2014/main" id="{8DAD59CE-D041-2646-88A9-00BE0BE2F6CE}"/>
                </a:ext>
              </a:extLst>
            </p:cNvPr>
            <p:cNvSpPr txBox="1"/>
            <p:nvPr/>
          </p:nvSpPr>
          <p:spPr>
            <a:xfrm>
              <a:off x="9057345" y="1511734"/>
              <a:ext cx="3702928" cy="19459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123825" rIns="0" bIns="123825" numCol="1" spcCol="1270" anchor="t" anchorCtr="0">
              <a:noAutofit/>
            </a:bodyPr>
            <a:lstStyle/>
            <a:p>
              <a:pPr marL="285750" marR="0" lvl="1" indent="-285750" algn="l" defTabSz="1244600" rtl="0" eaLnBrk="1" fontAlgn="auto" latinLnBrk="0" hangingPunct="1">
                <a:lnSpc>
                  <a:spcPct val="90000"/>
                </a:lnSpc>
                <a:spcBef>
                  <a:spcPct val="0"/>
                </a:spcBef>
                <a:spcAft>
                  <a:spcPct val="15000"/>
                </a:spcAft>
                <a:buClr>
                  <a:srgbClr val="FFFFFF"/>
                </a:buClr>
                <a:buSzTx/>
                <a:buFontTx/>
                <a:buChar char="•"/>
                <a:tabLst/>
                <a:defRPr/>
              </a:pPr>
              <a:r>
                <a:rPr kumimoji="0" lang="en-US" sz="2000" b="0" i="0" u="none" strike="noStrike" kern="1200" cap="none" spc="0" normalizeH="0" baseline="0" noProof="0" dirty="0">
                  <a:ln>
                    <a:noFill/>
                  </a:ln>
                  <a:solidFill>
                    <a:srgbClr val="0D0F41">
                      <a:hueOff val="0"/>
                      <a:satOff val="0"/>
                      <a:lumOff val="0"/>
                      <a:alphaOff val="0"/>
                    </a:srgbClr>
                  </a:solidFill>
                  <a:effectLst/>
                  <a:uLnTx/>
                  <a:uFillTx/>
                  <a:latin typeface="Calibri" panose="020F0502020204030204"/>
                  <a:ea typeface="+mn-ea"/>
                  <a:cs typeface="+mn-cs"/>
                </a:rPr>
                <a:t>Is the plan resulting in progress towards our goals </a:t>
              </a:r>
            </a:p>
            <a:p>
              <a:pPr marL="285750" marR="0" lvl="1" indent="-285750" algn="l" defTabSz="1244600" rtl="0" eaLnBrk="1" fontAlgn="auto" latinLnBrk="0" hangingPunct="1">
                <a:lnSpc>
                  <a:spcPct val="90000"/>
                </a:lnSpc>
                <a:spcBef>
                  <a:spcPct val="0"/>
                </a:spcBef>
                <a:spcAft>
                  <a:spcPct val="15000"/>
                </a:spcAft>
                <a:buClr>
                  <a:srgbClr val="FFFFFF"/>
                </a:buClr>
                <a:buSzTx/>
                <a:buFontTx/>
                <a:buChar char="•"/>
                <a:tabLst/>
                <a:defRPr/>
              </a:pPr>
              <a:r>
                <a:rPr kumimoji="0" lang="en-US" sz="2000" b="0" i="0" u="none" strike="noStrike" kern="1200" cap="none" spc="0" normalizeH="0" baseline="0" noProof="0" dirty="0">
                  <a:ln>
                    <a:noFill/>
                  </a:ln>
                  <a:solidFill>
                    <a:srgbClr val="0D0F41">
                      <a:hueOff val="0"/>
                      <a:satOff val="0"/>
                      <a:lumOff val="0"/>
                      <a:alphaOff val="0"/>
                    </a:srgbClr>
                  </a:solidFill>
                  <a:effectLst/>
                  <a:uLnTx/>
                  <a:uFillTx/>
                  <a:latin typeface="Calibri" panose="020F0502020204030204"/>
                  <a:ea typeface="+mn-ea"/>
                  <a:cs typeface="+mn-cs"/>
                </a:rPr>
                <a:t>(desired outcomes)</a:t>
              </a:r>
            </a:p>
          </p:txBody>
        </p:sp>
      </p:grpSp>
      <p:grpSp>
        <p:nvGrpSpPr>
          <p:cNvPr id="11" name="Group 10">
            <a:extLst>
              <a:ext uri="{FF2B5EF4-FFF2-40B4-BE49-F238E27FC236}">
                <a16:creationId xmlns:a16="http://schemas.microsoft.com/office/drawing/2014/main" id="{63CA4AC3-28A6-1443-B703-70DECBF23E8D}"/>
              </a:ext>
            </a:extLst>
          </p:cNvPr>
          <p:cNvGrpSpPr/>
          <p:nvPr/>
        </p:nvGrpSpPr>
        <p:grpSpPr>
          <a:xfrm>
            <a:off x="9602196" y="2850020"/>
            <a:ext cx="2589804" cy="764727"/>
            <a:chOff x="10202040" y="885015"/>
            <a:chExt cx="3303167" cy="1127471"/>
          </a:xfrm>
        </p:grpSpPr>
        <p:sp>
          <p:nvSpPr>
            <p:cNvPr id="12" name="Rounded Rectangle 11">
              <a:extLst>
                <a:ext uri="{FF2B5EF4-FFF2-40B4-BE49-F238E27FC236}">
                  <a16:creationId xmlns:a16="http://schemas.microsoft.com/office/drawing/2014/main" id="{13ED7F3B-4ADC-254D-BBC4-D069D39D7721}"/>
                </a:ext>
              </a:extLst>
            </p:cNvPr>
            <p:cNvSpPr/>
            <p:nvPr/>
          </p:nvSpPr>
          <p:spPr>
            <a:xfrm>
              <a:off x="10202040" y="885015"/>
              <a:ext cx="3303167" cy="1127471"/>
            </a:xfrm>
            <a:prstGeom prst="roundRect">
              <a:avLst>
                <a:gd name="adj" fmla="val 10000"/>
              </a:avLst>
            </a:prstGeom>
            <a:solidFill>
              <a:srgbClr val="C1E1A0"/>
            </a:solidFill>
            <a:ln/>
          </p:spPr>
          <p:style>
            <a:lnRef idx="1">
              <a:schemeClr val="accent4"/>
            </a:lnRef>
            <a:fillRef idx="2">
              <a:schemeClr val="accent4"/>
            </a:fillRef>
            <a:effectRef idx="1">
              <a:schemeClr val="accent4"/>
            </a:effectRef>
            <a:fontRef idx="minor">
              <a:schemeClr val="dk1"/>
            </a:fontRef>
          </p:style>
        </p:sp>
        <p:sp>
          <p:nvSpPr>
            <p:cNvPr id="13" name="Rounded Rectangle 4">
              <a:extLst>
                <a:ext uri="{FF2B5EF4-FFF2-40B4-BE49-F238E27FC236}">
                  <a16:creationId xmlns:a16="http://schemas.microsoft.com/office/drawing/2014/main" id="{4AAD9F2A-7982-E147-B08F-868ACC5FF5D5}"/>
                </a:ext>
              </a:extLst>
            </p:cNvPr>
            <p:cNvSpPr txBox="1"/>
            <p:nvPr/>
          </p:nvSpPr>
          <p:spPr>
            <a:xfrm>
              <a:off x="10235062" y="918037"/>
              <a:ext cx="3237123" cy="1061427"/>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0" tIns="50800" rIns="76200" bIns="50800"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Outcome Data</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B572C7-FA59-444C-8E20-31900A9C2463}"/>
              </a:ext>
            </a:extLst>
          </p:cNvPr>
          <p:cNvSpPr>
            <a:spLocks noGrp="1"/>
          </p:cNvSpPr>
          <p:nvPr>
            <p:ph type="title"/>
          </p:nvPr>
        </p:nvSpPr>
        <p:spPr>
          <a:xfrm>
            <a:off x="162179" y="152400"/>
            <a:ext cx="10515600" cy="845600"/>
          </a:xfrm>
        </p:spPr>
        <p:txBody>
          <a:bodyPr/>
          <a:lstStyle/>
          <a:p>
            <a:pPr algn="l"/>
            <a:r>
              <a:rPr lang="en-US" b="1" dirty="0">
                <a:solidFill>
                  <a:schemeClr val="accent6">
                    <a:lumMod val="50000"/>
                  </a:schemeClr>
                </a:solidFill>
              </a:rPr>
              <a:t>NEPBIS SCHOOL-WIDE TRAINING MODEL</a:t>
            </a:r>
          </a:p>
        </p:txBody>
      </p:sp>
      <p:graphicFrame>
        <p:nvGraphicFramePr>
          <p:cNvPr id="7" name="Diagram 6">
            <a:extLst>
              <a:ext uri="{FF2B5EF4-FFF2-40B4-BE49-F238E27FC236}">
                <a16:creationId xmlns:a16="http://schemas.microsoft.com/office/drawing/2014/main" id="{40719751-A1D6-254D-9C15-02DAD8E5F7D5}"/>
              </a:ext>
            </a:extLst>
          </p:cNvPr>
          <p:cNvGraphicFramePr/>
          <p:nvPr/>
        </p:nvGraphicFramePr>
        <p:xfrm>
          <a:off x="151669" y="886878"/>
          <a:ext cx="11888662" cy="5971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710E057-0E39-5848-96D1-A7D52A06BD60}"/>
              </a:ext>
            </a:extLst>
          </p:cNvPr>
          <p:cNvPicPr>
            <a:picLocks noChangeAspect="1"/>
          </p:cNvPicPr>
          <p:nvPr/>
        </p:nvPicPr>
        <p:blipFill>
          <a:blip r:embed="rId8"/>
          <a:stretch>
            <a:fillRect/>
          </a:stretch>
        </p:blipFill>
        <p:spPr>
          <a:xfrm>
            <a:off x="11410651" y="6139046"/>
            <a:ext cx="776586" cy="728479"/>
          </a:xfrm>
          <a:prstGeom prst="ellipse">
            <a:avLst/>
          </a:prstGeom>
          <a:ln w="19050">
            <a:solidFill>
              <a:schemeClr val="accent2">
                <a:lumMod val="50000"/>
              </a:schemeClr>
            </a:solidFill>
          </a:ln>
        </p:spPr>
      </p:pic>
    </p:spTree>
    <p:extLst>
      <p:ext uri="{BB962C8B-B14F-4D97-AF65-F5344CB8AC3E}">
        <p14:creationId xmlns:p14="http://schemas.microsoft.com/office/powerpoint/2010/main" val="13787424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0D7D5BF-E2D0-D646-830D-D140E98D1FF9}"/>
              </a:ext>
            </a:extLst>
          </p:cNvPr>
          <p:cNvGrpSpPr>
            <a:grpSpLocks/>
          </p:cNvGrpSpPr>
          <p:nvPr/>
        </p:nvGrpSpPr>
        <p:grpSpPr bwMode="auto">
          <a:xfrm>
            <a:off x="478874" y="77809"/>
            <a:ext cx="2097088" cy="1649413"/>
            <a:chOff x="3670483" y="0"/>
            <a:chExt cx="2096597" cy="1649759"/>
          </a:xfrm>
          <a:solidFill>
            <a:schemeClr val="bg1"/>
          </a:solidFill>
        </p:grpSpPr>
        <p:sp>
          <p:nvSpPr>
            <p:cNvPr id="4" name="Oval 3">
              <a:extLst>
                <a:ext uri="{FF2B5EF4-FFF2-40B4-BE49-F238E27FC236}">
                  <a16:creationId xmlns:a16="http://schemas.microsoft.com/office/drawing/2014/main" id="{8ED48852-7A8E-FD4F-81AB-BEDADCE69906}"/>
                </a:ext>
              </a:extLst>
            </p:cNvPr>
            <p:cNvSpPr>
              <a:spLocks noChangeArrowheads="1"/>
            </p:cNvSpPr>
            <p:nvPr/>
          </p:nvSpPr>
          <p:spPr bwMode="auto">
            <a:xfrm>
              <a:off x="3670483" y="0"/>
              <a:ext cx="2096597" cy="1649759"/>
            </a:xfrm>
            <a:prstGeom prst="ellipse">
              <a:avLst/>
            </a:prstGeom>
            <a:grpFill/>
            <a:ln w="12700">
              <a:solidFill>
                <a:schemeClr val="accent1"/>
              </a:solidFill>
              <a:round/>
              <a:headEnd/>
              <a:tailEnd/>
            </a:ln>
            <a:effectLst>
              <a:outerShdw blurRad="40000" dist="23000" dir="5400000" rotWithShape="0">
                <a:srgbClr val="000000">
                  <a:alpha val="34998"/>
                </a:srgbClr>
              </a:outerShdw>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8000"/>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A497B436-0958-914B-B788-F2B299AD20C0}"/>
                </a:ext>
              </a:extLst>
            </p:cNvPr>
            <p:cNvSpPr/>
            <p:nvPr/>
          </p:nvSpPr>
          <p:spPr>
            <a:xfrm>
              <a:off x="3976799" y="241351"/>
              <a:ext cx="1483964" cy="1167058"/>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Evaluate</a:t>
              </a:r>
            </a:p>
          </p:txBody>
        </p:sp>
      </p:grpSp>
      <p:sp>
        <p:nvSpPr>
          <p:cNvPr id="7" name="TextBox 6">
            <a:extLst>
              <a:ext uri="{FF2B5EF4-FFF2-40B4-BE49-F238E27FC236}">
                <a16:creationId xmlns:a16="http://schemas.microsoft.com/office/drawing/2014/main" id="{49DC4853-8C42-5647-9BBE-935A1B696B0A}"/>
              </a:ext>
            </a:extLst>
          </p:cNvPr>
          <p:cNvSpPr txBox="1"/>
          <p:nvPr/>
        </p:nvSpPr>
        <p:spPr>
          <a:xfrm>
            <a:off x="1883395" y="1840686"/>
            <a:ext cx="9358008" cy="2677656"/>
          </a:xfrm>
          <a:prstGeom prst="rect">
            <a:avLst/>
          </a:prstGeom>
        </p:spPr>
        <p:style>
          <a:lnRef idx="2">
            <a:schemeClr val="accent4"/>
          </a:lnRef>
          <a:fillRef idx="1">
            <a:schemeClr val="lt1"/>
          </a:fillRef>
          <a:effectRef idx="0">
            <a:schemeClr val="accent4"/>
          </a:effectRef>
          <a:fontRef idx="minor">
            <a:schemeClr val="dk1"/>
          </a:fontRef>
        </p:style>
        <p:txBody>
          <a:bodyPr wrap="square" l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i="1" dirty="0">
              <a:solidFill>
                <a:srgbClr val="0D0F4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rgbClr val="0D0F41"/>
                </a:solidFill>
                <a:effectLst/>
                <a:uLnTx/>
                <a:uFillTx/>
                <a:latin typeface="Calibri" panose="020F0502020204030204"/>
                <a:ea typeface="+mn-ea"/>
                <a:cs typeface="+mn-cs"/>
              </a:rPr>
              <a:t>At monthly grade level/department meetings, teachers review student behavior data to identify trends indicating a need for reteaching/booster sessions of class-wide expectations.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0836D0F-DEC3-954B-9DD6-3F3680CAF0AA}"/>
              </a:ext>
            </a:extLst>
          </p:cNvPr>
          <p:cNvPicPr>
            <a:picLocks noChangeAspect="1"/>
          </p:cNvPicPr>
          <p:nvPr/>
        </p:nvPicPr>
        <p:blipFill rotWithShape="1">
          <a:blip r:embed="rId3"/>
          <a:srcRect l="6733" t="15855" r="11160"/>
          <a:stretch/>
        </p:blipFill>
        <p:spPr>
          <a:xfrm>
            <a:off x="10163496" y="3533937"/>
            <a:ext cx="972766" cy="955078"/>
          </a:xfrm>
          <a:prstGeom prst="ellipse">
            <a:avLst/>
          </a:prstGeom>
          <a:ln w="19050">
            <a:solidFill>
              <a:schemeClr val="accent2">
                <a:lumMod val="50000"/>
              </a:schemeClr>
            </a:solidFill>
          </a:ln>
        </p:spPr>
      </p:pic>
      <p:sp>
        <p:nvSpPr>
          <p:cNvPr id="10" name="TextBox 9">
            <a:extLst>
              <a:ext uri="{FF2B5EF4-FFF2-40B4-BE49-F238E27FC236}">
                <a16:creationId xmlns:a16="http://schemas.microsoft.com/office/drawing/2014/main" id="{859889F0-5978-BA43-B470-280D455A1318}"/>
              </a:ext>
            </a:extLst>
          </p:cNvPr>
          <p:cNvSpPr txBox="1"/>
          <p:nvPr/>
        </p:nvSpPr>
        <p:spPr>
          <a:xfrm>
            <a:off x="1883395" y="1852686"/>
            <a:ext cx="9358008" cy="2677656"/>
          </a:xfrm>
          <a:prstGeom prst="rect">
            <a:avLst/>
          </a:prstGeom>
        </p:spPr>
        <p:style>
          <a:lnRef idx="2">
            <a:schemeClr val="accent4"/>
          </a:lnRef>
          <a:fillRef idx="1">
            <a:schemeClr val="lt1"/>
          </a:fillRef>
          <a:effectRef idx="0">
            <a:schemeClr val="accent4"/>
          </a:effectRef>
          <a:fontRef idx="minor">
            <a:schemeClr val="dk1"/>
          </a:fontRef>
        </p:style>
        <p:txBody>
          <a:bodyPr wrap="square" l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Classroom</a:t>
            </a:r>
            <a:r>
              <a:rPr kumimoji="0" lang="en-US" sz="2800" b="0" i="0" u="none" strike="noStrike" kern="1200" cap="none" spc="0" normalizeH="0" noProof="0" dirty="0">
                <a:ln>
                  <a:noFill/>
                </a:ln>
                <a:solidFill>
                  <a:srgbClr val="0D0F41"/>
                </a:solidFill>
                <a:effectLst/>
                <a:uLnTx/>
                <a:uFillTx/>
                <a:latin typeface="Calibri" panose="020F0502020204030204"/>
                <a:ea typeface="+mn-ea"/>
                <a:cs typeface="+mn-cs"/>
              </a:rPr>
              <a:t> teachers </a:t>
            </a: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report that students are doing a better job behaving.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7906DF9-8BAD-044F-AFFA-1C67855B63B4}"/>
              </a:ext>
            </a:extLst>
          </p:cNvPr>
          <p:cNvPicPr>
            <a:picLocks noChangeAspect="1"/>
          </p:cNvPicPr>
          <p:nvPr/>
        </p:nvPicPr>
        <p:blipFill rotWithShape="1">
          <a:blip r:embed="rId4"/>
          <a:srcRect l="22607" t="16464" r="18776" b="15253"/>
          <a:stretch/>
        </p:blipFill>
        <p:spPr>
          <a:xfrm>
            <a:off x="10231361" y="3493156"/>
            <a:ext cx="1010042" cy="968638"/>
          </a:xfrm>
          <a:prstGeom prst="ellipse">
            <a:avLst/>
          </a:prstGeom>
          <a:ln w="19050">
            <a:solidFill>
              <a:schemeClr val="accent2">
                <a:lumMod val="50000"/>
              </a:schemeClr>
            </a:solidFill>
          </a:ln>
        </p:spPr>
      </p:pic>
      <p:sp>
        <p:nvSpPr>
          <p:cNvPr id="12" name="TextBox 11">
            <a:extLst>
              <a:ext uri="{FF2B5EF4-FFF2-40B4-BE49-F238E27FC236}">
                <a16:creationId xmlns:a16="http://schemas.microsoft.com/office/drawing/2014/main" id="{898C97D8-159B-4F48-BAAD-BA3FB752386E}"/>
              </a:ext>
            </a:extLst>
          </p:cNvPr>
          <p:cNvSpPr txBox="1"/>
          <p:nvPr/>
        </p:nvSpPr>
        <p:spPr>
          <a:xfrm>
            <a:off x="1883395" y="1848434"/>
            <a:ext cx="9358008" cy="3108543"/>
          </a:xfrm>
          <a:prstGeom prst="rect">
            <a:avLst/>
          </a:prstGeom>
        </p:spPr>
        <p:style>
          <a:lnRef idx="2">
            <a:schemeClr val="accent4"/>
          </a:lnRef>
          <a:fillRef idx="1">
            <a:schemeClr val="lt1"/>
          </a:fillRef>
          <a:effectRef idx="0">
            <a:schemeClr val="accent4"/>
          </a:effectRef>
          <a:fontRef idx="minor">
            <a:schemeClr val="dk1"/>
          </a:fontRef>
        </p:style>
        <p:txBody>
          <a:bodyPr wrap="square" l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According to student school climate survey data, students in our school agree that student behavior in classes allow teachers to teach comparable to the national average.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F1C59D1F-E016-9E42-9EF2-369B590E3872}"/>
              </a:ext>
            </a:extLst>
          </p:cNvPr>
          <p:cNvPicPr>
            <a:picLocks noChangeAspect="1"/>
          </p:cNvPicPr>
          <p:nvPr/>
        </p:nvPicPr>
        <p:blipFill rotWithShape="1">
          <a:blip r:embed="rId3"/>
          <a:srcRect l="6733" t="15855" r="11160"/>
          <a:stretch/>
        </p:blipFill>
        <p:spPr>
          <a:xfrm>
            <a:off x="10231361" y="3997865"/>
            <a:ext cx="972767" cy="955079"/>
          </a:xfrm>
          <a:prstGeom prst="ellipse">
            <a:avLst/>
          </a:prstGeom>
          <a:ln w="19050">
            <a:solidFill>
              <a:schemeClr val="accent2">
                <a:lumMod val="50000"/>
              </a:schemeClr>
            </a:solidFill>
          </a:ln>
        </p:spPr>
      </p:pic>
      <p:sp>
        <p:nvSpPr>
          <p:cNvPr id="14" name="Rectangle 3">
            <a:extLst>
              <a:ext uri="{FF2B5EF4-FFF2-40B4-BE49-F238E27FC236}">
                <a16:creationId xmlns:a16="http://schemas.microsoft.com/office/drawing/2014/main" id="{3F150D7F-7CF9-0B41-B750-AE35F7AD7F78}"/>
              </a:ext>
            </a:extLst>
          </p:cNvPr>
          <p:cNvSpPr>
            <a:spLocks noChangeArrowheads="1"/>
          </p:cNvSpPr>
          <p:nvPr/>
        </p:nvSpPr>
        <p:spPr bwMode="auto">
          <a:xfrm>
            <a:off x="2423843" y="529684"/>
            <a:ext cx="8820419" cy="625475"/>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the effect of instruction (Student Outcome Data)</a:t>
            </a:r>
          </a:p>
        </p:txBody>
      </p:sp>
      <p:sp>
        <p:nvSpPr>
          <p:cNvPr id="15" name="TextBox 14">
            <a:extLst>
              <a:ext uri="{FF2B5EF4-FFF2-40B4-BE49-F238E27FC236}">
                <a16:creationId xmlns:a16="http://schemas.microsoft.com/office/drawing/2014/main" id="{DE82EEDC-15BA-9148-B114-21C1CC2CF30C}"/>
              </a:ext>
            </a:extLst>
          </p:cNvPr>
          <p:cNvSpPr txBox="1"/>
          <p:nvPr/>
        </p:nvSpPr>
        <p:spPr>
          <a:xfrm>
            <a:off x="1883395" y="1810873"/>
            <a:ext cx="9358008" cy="4832092"/>
          </a:xfrm>
          <a:prstGeom prst="rect">
            <a:avLst/>
          </a:prstGeom>
        </p:spPr>
        <p:style>
          <a:lnRef idx="2">
            <a:schemeClr val="accent4"/>
          </a:lnRef>
          <a:fillRef idx="1">
            <a:schemeClr val="lt1"/>
          </a:fillRef>
          <a:effectRef idx="0">
            <a:schemeClr val="accent4"/>
          </a:effectRef>
          <a:fontRef idx="minor">
            <a:schemeClr val="dk1"/>
          </a:fontRef>
        </p:style>
        <p:txBody>
          <a:bodyPr wrap="square" l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After teaching a lesson on how to enter the classroom</a:t>
            </a:r>
            <a:r>
              <a:rPr kumimoji="0" lang="en-US" sz="2800" b="0" i="0" u="none" strike="noStrike" kern="1200" cap="none" spc="0" normalizeH="0" noProof="0" dirty="0">
                <a:ln>
                  <a:noFill/>
                </a:ln>
                <a:solidFill>
                  <a:srgbClr val="0D0F41"/>
                </a:solidFill>
                <a:effectLst/>
                <a:uLnTx/>
                <a:uFillTx/>
                <a:latin typeface="Calibri" panose="020F0502020204030204"/>
                <a:ea typeface="+mn-ea"/>
                <a:cs typeface="+mn-cs"/>
              </a:rPr>
              <a:t> responsibly, the teacher will greet students at the door during the next 3 transitions into the classroom</a:t>
            </a: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 and note whether</a:t>
            </a:r>
            <a:r>
              <a:rPr kumimoji="0" lang="en-US" sz="2800" b="0" i="0" u="none" strike="noStrike" kern="1200" cap="none" spc="0" normalizeH="0" noProof="0" dirty="0">
                <a:ln>
                  <a:noFill/>
                </a:ln>
                <a:solidFill>
                  <a:srgbClr val="0D0F41"/>
                </a:solidFill>
                <a:effectLst/>
                <a:uLnTx/>
                <a:uFillTx/>
                <a:latin typeface="Calibri" panose="020F0502020204030204"/>
                <a:ea typeface="+mn-ea"/>
                <a:cs typeface="+mn-cs"/>
              </a:rPr>
              <a:t> each student is able to enter the classroom responsibly.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noProof="0" dirty="0">
                <a:ln>
                  <a:noFill/>
                </a:ln>
                <a:solidFill>
                  <a:srgbClr val="0D0F41"/>
                </a:solidFill>
                <a:effectLst/>
                <a:uLnTx/>
                <a:uFillTx/>
                <a:latin typeface="Calibri" panose="020F0502020204030204"/>
                <a:ea typeface="+mn-ea"/>
                <a:cs typeface="+mn-cs"/>
              </a:rPr>
              <a:t>If &lt;80% of the students consistently demonstrate this skill, the educator will reteach and increase prompts and feedback.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noProof="0" dirty="0">
                <a:ln>
                  <a:noFill/>
                </a:ln>
                <a:solidFill>
                  <a:srgbClr val="0D0F41"/>
                </a:solidFill>
                <a:effectLst/>
                <a:uLnTx/>
                <a:uFillTx/>
                <a:latin typeface="Calibri" panose="020F0502020204030204"/>
                <a:ea typeface="+mn-ea"/>
                <a:cs typeface="+mn-cs"/>
              </a:rPr>
              <a:t>If </a:t>
            </a:r>
            <a:r>
              <a:rPr kumimoji="0" lang="en-US" sz="2800" b="0" i="0" u="sng" strike="noStrike" kern="1200" cap="none" spc="0" normalizeH="0" noProof="0" dirty="0">
                <a:ln>
                  <a:noFill/>
                </a:ln>
                <a:solidFill>
                  <a:srgbClr val="0D0F41"/>
                </a:solidFill>
                <a:effectLst/>
                <a:uLnTx/>
                <a:uFillTx/>
                <a:latin typeface="Calibri" panose="020F0502020204030204"/>
                <a:ea typeface="+mn-ea"/>
                <a:cs typeface="+mn-cs"/>
              </a:rPr>
              <a:t>&gt;</a:t>
            </a:r>
            <a:r>
              <a:rPr kumimoji="0" lang="en-US" sz="2800" b="0" i="0" strike="noStrike" kern="1200" cap="none" spc="0" normalizeH="0" noProof="0" dirty="0">
                <a:ln>
                  <a:noFill/>
                </a:ln>
                <a:solidFill>
                  <a:srgbClr val="0D0F41"/>
                </a:solidFill>
                <a:effectLst/>
                <a:uLnTx/>
                <a:uFillTx/>
                <a:latin typeface="Calibri" panose="020F0502020204030204"/>
                <a:ea typeface="+mn-ea"/>
                <a:cs typeface="+mn-cs"/>
              </a:rPr>
              <a:t>80% of students are meeting this expectation, the educator will begin to fade prompts and feedback for most, while providing more targeted support for a few students, if needed based on data.</a:t>
            </a:r>
            <a:endParaRPr kumimoji="0" lang="en-US" sz="2800" b="0" i="0"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0FC3FC82-E28F-D841-9AD9-57CEAC835DBD}"/>
              </a:ext>
            </a:extLst>
          </p:cNvPr>
          <p:cNvPicPr>
            <a:picLocks noChangeAspect="1"/>
          </p:cNvPicPr>
          <p:nvPr/>
        </p:nvPicPr>
        <p:blipFill rotWithShape="1">
          <a:blip r:embed="rId3"/>
          <a:srcRect l="6733" t="15855" r="11160"/>
          <a:stretch/>
        </p:blipFill>
        <p:spPr>
          <a:xfrm>
            <a:off x="10620856" y="5665505"/>
            <a:ext cx="972767" cy="955079"/>
          </a:xfrm>
          <a:prstGeom prst="ellipse">
            <a:avLst/>
          </a:prstGeom>
          <a:ln w="19050">
            <a:solidFill>
              <a:schemeClr val="accent2">
                <a:lumMod val="50000"/>
              </a:schemeClr>
            </a:solidFill>
          </a:ln>
        </p:spPr>
      </p:pic>
    </p:spTree>
    <p:extLst>
      <p:ext uri="{BB962C8B-B14F-4D97-AF65-F5344CB8AC3E}">
        <p14:creationId xmlns:p14="http://schemas.microsoft.com/office/powerpoint/2010/main" val="94247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P spid="15"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263620857"/>
              </p:ext>
            </p:extLst>
          </p:nvPr>
        </p:nvGraphicFramePr>
        <p:xfrm>
          <a:off x="1828800" y="127416"/>
          <a:ext cx="10138348" cy="6603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peech Bubble: Rectangle with Corners Rounded 3">
            <a:extLst>
              <a:ext uri="{FF2B5EF4-FFF2-40B4-BE49-F238E27FC236}">
                <a16:creationId xmlns:a16="http://schemas.microsoft.com/office/drawing/2014/main" id="{2B950237-8B4E-5D43-A941-82A711CF727B}"/>
              </a:ext>
            </a:extLst>
          </p:cNvPr>
          <p:cNvSpPr/>
          <p:nvPr/>
        </p:nvSpPr>
        <p:spPr>
          <a:xfrm>
            <a:off x="74952" y="127416"/>
            <a:ext cx="3368832" cy="2281476"/>
          </a:xfrm>
          <a:prstGeom prst="wedgeRoundRectCallout">
            <a:avLst>
              <a:gd name="adj1" fmla="val 39691"/>
              <a:gd name="adj2" fmla="val 76956"/>
              <a:gd name="adj3" fmla="val 16667"/>
            </a:avLst>
          </a:prstGeom>
        </p:spPr>
        <p:style>
          <a:lnRef idx="1">
            <a:schemeClr val="accent1"/>
          </a:lnRef>
          <a:fillRef idx="2">
            <a:schemeClr val="accent1"/>
          </a:fillRef>
          <a:effectRef idx="1">
            <a:schemeClr val="accent1"/>
          </a:effectRef>
          <a:fontRef idx="minor">
            <a:schemeClr val="dk1"/>
          </a:fontRef>
        </p:style>
        <p:txBody>
          <a:bodyPr wrap="square" anchor="ctr">
            <a:prstTxWarp prst="textNoShape">
              <a:avLst/>
            </a:prstTxWarp>
            <a:spAutoFit/>
          </a:bodyPr>
          <a:lstStyle/>
          <a:p>
            <a:pPr algn="ctr" defTabSz="1219170">
              <a:buClr>
                <a:srgbClr val="000000"/>
              </a:buClr>
              <a:defRPr/>
            </a:pPr>
            <a:r>
              <a:rPr lang="en-US" sz="3200" kern="0" dirty="0">
                <a:solidFill>
                  <a:srgbClr val="000000"/>
                </a:solidFill>
                <a:ea typeface="ＭＳ Ｐゴシック" pitchFamily="34" charset="-128"/>
                <a:cs typeface="Poppins" panose="020B0604020202020204" charset="0"/>
                <a:sym typeface="Arial"/>
              </a:rPr>
              <a:t>A lesson plan that prompts the critical features just described</a:t>
            </a:r>
            <a:endParaRPr lang="en-US" sz="3200" kern="0" dirty="0">
              <a:solidFill>
                <a:srgbClr val="333300"/>
              </a:solidFill>
              <a:ea typeface="ＭＳ Ｐゴシック" pitchFamily="34" charset="-128"/>
              <a:cs typeface="Poppins" panose="020B0604020202020204" charset="0"/>
              <a:sym typeface="Arial"/>
            </a:endParaRPr>
          </a:p>
        </p:txBody>
      </p:sp>
      <p:pic>
        <p:nvPicPr>
          <p:cNvPr id="9" name="Picture 8">
            <a:extLst>
              <a:ext uri="{FF2B5EF4-FFF2-40B4-BE49-F238E27FC236}">
                <a16:creationId xmlns:a16="http://schemas.microsoft.com/office/drawing/2014/main" id="{E9E92ED5-84EF-6F47-B15F-37C32144EA01}"/>
              </a:ext>
            </a:extLst>
          </p:cNvPr>
          <p:cNvPicPr>
            <a:picLocks noChangeAspect="1"/>
          </p:cNvPicPr>
          <p:nvPr/>
        </p:nvPicPr>
        <p:blipFill>
          <a:blip r:embed="rId8"/>
          <a:stretch>
            <a:fillRect/>
          </a:stretch>
        </p:blipFill>
        <p:spPr>
          <a:xfrm>
            <a:off x="6096000" y="2267543"/>
            <a:ext cx="2193561" cy="2736992"/>
          </a:xfrm>
          <a:prstGeom prst="rect">
            <a:avLst/>
          </a:prstGeom>
          <a:ln>
            <a:solidFill>
              <a:schemeClr val="accent1">
                <a:shade val="95000"/>
                <a:satMod val="105000"/>
              </a:schemeClr>
            </a:solidFill>
          </a:ln>
        </p:spPr>
      </p:pic>
    </p:spTree>
    <p:extLst>
      <p:ext uri="{BB962C8B-B14F-4D97-AF65-F5344CB8AC3E}">
        <p14:creationId xmlns:p14="http://schemas.microsoft.com/office/powerpoint/2010/main" val="30392470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28687" y="1235242"/>
            <a:ext cx="7915451" cy="5490165"/>
          </a:xfrm>
        </p:spPr>
        <p:style>
          <a:lnRef idx="2">
            <a:schemeClr val="accent1"/>
          </a:lnRef>
          <a:fillRef idx="1">
            <a:schemeClr val="lt1"/>
          </a:fillRef>
          <a:effectRef idx="0">
            <a:schemeClr val="accent1"/>
          </a:effectRef>
          <a:fontRef idx="minor">
            <a:schemeClr val="dk1"/>
          </a:fontRef>
        </p:style>
        <p:txBody>
          <a:bodyPr/>
          <a:lstStyle/>
          <a:p>
            <a:pPr marL="139700" indent="0">
              <a:spcAft>
                <a:spcPts val="600"/>
              </a:spcAft>
              <a:buClr>
                <a:schemeClr val="accent2">
                  <a:lumMod val="50000"/>
                </a:schemeClr>
              </a:buClr>
              <a:buSzPct val="80000"/>
              <a:buNone/>
            </a:pPr>
            <a:r>
              <a:rPr lang="en-US" dirty="0">
                <a:solidFill>
                  <a:schemeClr val="accent6">
                    <a:lumMod val="50000"/>
                  </a:schemeClr>
                </a:solidFill>
                <a:latin typeface="+mn-lt"/>
                <a:ea typeface="ＭＳ Ｐゴシック" pitchFamily="-108" charset="-128"/>
                <a:cs typeface="ＭＳ Ｐゴシック" pitchFamily="-108" charset="-128"/>
              </a:rPr>
              <a:t>Support classroom educators to:</a:t>
            </a:r>
          </a:p>
          <a:p>
            <a:pPr>
              <a:spcAft>
                <a:spcPts val="600"/>
              </a:spcAft>
              <a:buClr>
                <a:schemeClr val="accent2">
                  <a:lumMod val="50000"/>
                </a:schemeClr>
              </a:buClr>
              <a:buSzPct val="80000"/>
              <a:buFont typeface="Arial" panose="020B0604020202020204" pitchFamily="34" charset="0"/>
              <a:buChar char="•"/>
            </a:pPr>
            <a:r>
              <a:rPr lang="en-US" dirty="0">
                <a:solidFill>
                  <a:schemeClr val="accent6">
                    <a:lumMod val="50000"/>
                  </a:schemeClr>
                </a:solidFill>
                <a:latin typeface="+mn-lt"/>
                <a:ea typeface="ＭＳ Ｐゴシック" pitchFamily="-108" charset="-128"/>
                <a:cs typeface="ＭＳ Ｐゴシック" pitchFamily="-108" charset="-128"/>
              </a:rPr>
              <a:t>Develop teaching matrices, procedures, and schedules for explicitly teaching school-wide behavior expectations in typical classroom contexts and routines</a:t>
            </a:r>
          </a:p>
          <a:p>
            <a:pPr>
              <a:spcAft>
                <a:spcPts val="600"/>
              </a:spcAft>
              <a:buClr>
                <a:schemeClr val="accent2">
                  <a:lumMod val="50000"/>
                </a:schemeClr>
              </a:buClr>
              <a:buSzPct val="80000"/>
              <a:buFont typeface="Arial" panose="020B0604020202020204" pitchFamily="34" charset="0"/>
              <a:buChar char="•"/>
            </a:pPr>
            <a:r>
              <a:rPr lang="en-US" dirty="0">
                <a:solidFill>
                  <a:schemeClr val="accent6">
                    <a:lumMod val="50000"/>
                  </a:schemeClr>
                </a:solidFill>
                <a:latin typeface="+mn-lt"/>
                <a:ea typeface="ＭＳ Ｐゴシック" pitchFamily="-108" charset="-128"/>
                <a:cs typeface="ＭＳ Ｐゴシック" pitchFamily="-108" charset="-128"/>
              </a:rPr>
              <a:t>Consistently use prompts for display of expected behaviors in natural contexts</a:t>
            </a:r>
          </a:p>
          <a:p>
            <a:pPr>
              <a:spcAft>
                <a:spcPts val="600"/>
              </a:spcAft>
              <a:buClr>
                <a:schemeClr val="accent2">
                  <a:lumMod val="50000"/>
                </a:schemeClr>
              </a:buClr>
              <a:buSzPct val="80000"/>
              <a:buFont typeface="Arial" panose="020B0604020202020204" pitchFamily="34" charset="0"/>
              <a:buChar char="•"/>
            </a:pPr>
            <a:r>
              <a:rPr lang="en-US" dirty="0">
                <a:solidFill>
                  <a:schemeClr val="accent6">
                    <a:lumMod val="50000"/>
                  </a:schemeClr>
                </a:solidFill>
                <a:latin typeface="+mn-lt"/>
                <a:ea typeface="ＭＳ Ｐゴシック" pitchFamily="-108" charset="-128"/>
                <a:cs typeface="ＭＳ Ｐゴシック" pitchFamily="-108" charset="-128"/>
              </a:rPr>
              <a:t>Provide specific feedback for displays of behaviors in natural context</a:t>
            </a:r>
          </a:p>
          <a:p>
            <a:pPr marL="139700" indent="0">
              <a:spcAft>
                <a:spcPts val="600"/>
              </a:spcAft>
              <a:buClr>
                <a:schemeClr val="accent2">
                  <a:lumMod val="50000"/>
                </a:schemeClr>
              </a:buClr>
              <a:buSzPct val="80000"/>
              <a:buNone/>
            </a:pPr>
            <a:endParaRPr lang="en-US" dirty="0">
              <a:solidFill>
                <a:schemeClr val="accent6">
                  <a:lumMod val="50000"/>
                </a:schemeClr>
              </a:solidFill>
              <a:ea typeface="ＭＳ Ｐゴシック" pitchFamily="-108" charset="-128"/>
              <a:cs typeface="ＭＳ Ｐゴシック" pitchFamily="-108" charset="-128"/>
            </a:endParaRPr>
          </a:p>
          <a:p>
            <a:pPr marL="139700" indent="0">
              <a:spcAft>
                <a:spcPts val="600"/>
              </a:spcAft>
              <a:buClr>
                <a:schemeClr val="accent2">
                  <a:lumMod val="50000"/>
                </a:schemeClr>
              </a:buClr>
              <a:buSzPct val="80000"/>
              <a:buNone/>
            </a:pPr>
            <a:r>
              <a:rPr lang="en-US" dirty="0">
                <a:solidFill>
                  <a:schemeClr val="accent6">
                    <a:lumMod val="50000"/>
                  </a:schemeClr>
                </a:solidFill>
                <a:latin typeface="+mn-lt"/>
                <a:ea typeface="ＭＳ Ｐゴシック" pitchFamily="-108" charset="-128"/>
                <a:cs typeface="ＭＳ Ｐゴシック" pitchFamily="-108" charset="-128"/>
              </a:rPr>
              <a:t>Develop:</a:t>
            </a:r>
          </a:p>
          <a:p>
            <a:pPr marL="139700" indent="0">
              <a:spcAft>
                <a:spcPts val="600"/>
              </a:spcAft>
              <a:buClr>
                <a:schemeClr val="accent2">
                  <a:lumMod val="50000"/>
                </a:schemeClr>
              </a:buClr>
              <a:buSzPct val="80000"/>
              <a:buNone/>
            </a:pPr>
            <a:r>
              <a:rPr lang="en-US" dirty="0">
                <a:solidFill>
                  <a:schemeClr val="accent6">
                    <a:lumMod val="50000"/>
                  </a:schemeClr>
                </a:solidFill>
                <a:latin typeface="+mn-lt"/>
                <a:ea typeface="ＭＳ Ｐゴシック" pitchFamily="-108" charset="-128"/>
                <a:cs typeface="ＭＳ Ｐゴシック" pitchFamily="-108" charset="-128"/>
              </a:rPr>
              <a:t>A school-wide action plan for supporting classroom educators to implement positive and proactive  classroom practices and procedures based on data (self-assessment)</a:t>
            </a:r>
          </a:p>
          <a:p>
            <a:pPr>
              <a:spcAft>
                <a:spcPts val="600"/>
              </a:spcAft>
              <a:buClr>
                <a:schemeClr val="accent2">
                  <a:lumMod val="50000"/>
                </a:schemeClr>
              </a:buClr>
              <a:buSzPct val="80000"/>
              <a:buFont typeface="Arial" panose="020B0604020202020204" pitchFamily="34" charset="0"/>
              <a:buChar char="•"/>
            </a:pPr>
            <a:endParaRPr lang="en-US" dirty="0">
              <a:solidFill>
                <a:schemeClr val="accent6">
                  <a:lumMod val="50000"/>
                </a:schemeClr>
              </a:solidFill>
              <a:latin typeface="+mn-lt"/>
              <a:ea typeface="ＭＳ Ｐゴシック" pitchFamily="-108" charset="-128"/>
              <a:cs typeface="ＭＳ Ｐゴシック" pitchFamily="-108" charset="-128"/>
            </a:endParaRPr>
          </a:p>
          <a:p>
            <a:pPr>
              <a:spcAft>
                <a:spcPts val="600"/>
              </a:spcAft>
              <a:buClr>
                <a:schemeClr val="accent2">
                  <a:lumMod val="50000"/>
                </a:schemeClr>
              </a:buClr>
              <a:buSzPct val="80000"/>
              <a:buFont typeface="Arial" panose="020B0604020202020204" pitchFamily="34" charset="0"/>
              <a:buChar char="•"/>
            </a:pPr>
            <a:endParaRPr lang="en-US" sz="1200" dirty="0">
              <a:solidFill>
                <a:schemeClr val="accent6">
                  <a:lumMod val="50000"/>
                </a:schemeClr>
              </a:solidFill>
              <a:latin typeface="+mn-lt"/>
              <a:ea typeface="ＭＳ Ｐゴシック" pitchFamily="-108" charset="-128"/>
              <a:cs typeface="ＭＳ Ｐゴシック" pitchFamily="-108" charset="-128"/>
            </a:endParaRPr>
          </a:p>
        </p:txBody>
      </p:sp>
      <p:sp>
        <p:nvSpPr>
          <p:cNvPr id="6" name="Rectangle 2"/>
          <p:cNvSpPr>
            <a:spLocks noChangeArrowheads="1"/>
          </p:cNvSpPr>
          <p:nvPr/>
        </p:nvSpPr>
        <p:spPr bwMode="auto">
          <a:xfrm>
            <a:off x="267911" y="320842"/>
            <a:ext cx="9422732" cy="914400"/>
          </a:xfrm>
          <a:prstGeom prst="rect">
            <a:avLst/>
          </a:prstGeom>
          <a:noFill/>
          <a:ln w="9525">
            <a:noFill/>
            <a:miter lim="800000"/>
            <a:headEnd/>
            <a:tailEnd/>
          </a:ln>
        </p:spPr>
        <p:txBody>
          <a:bodyPr anchor="ctr">
            <a:prstTxWarp prst="textNoShape">
              <a:avLst/>
            </a:prstTxWarp>
          </a:bodyPr>
          <a:lstStyle/>
          <a:p>
            <a:r>
              <a:rPr lang="en-US" sz="3200" b="1" dirty="0">
                <a:solidFill>
                  <a:schemeClr val="accent6">
                    <a:lumMod val="50000"/>
                  </a:schemeClr>
                </a:solidFill>
              </a:rPr>
              <a:t>Guidelines for Teaching Class-Wide Expectations</a:t>
            </a:r>
          </a:p>
        </p:txBody>
      </p:sp>
      <p:grpSp>
        <p:nvGrpSpPr>
          <p:cNvPr id="17" name="Group 16">
            <a:extLst>
              <a:ext uri="{FF2B5EF4-FFF2-40B4-BE49-F238E27FC236}">
                <a16:creationId xmlns:a16="http://schemas.microsoft.com/office/drawing/2014/main" id="{0BF3A38E-46D3-E744-B12B-F4B195852223}"/>
              </a:ext>
            </a:extLst>
          </p:cNvPr>
          <p:cNvGrpSpPr/>
          <p:nvPr/>
        </p:nvGrpSpPr>
        <p:grpSpPr>
          <a:xfrm>
            <a:off x="10410864" y="69476"/>
            <a:ext cx="1613496" cy="1621202"/>
            <a:chOff x="3161609" y="1914625"/>
            <a:chExt cx="2964580" cy="2964580"/>
          </a:xfrm>
          <a:solidFill>
            <a:srgbClr val="9BC1E8"/>
          </a:solidFill>
        </p:grpSpPr>
        <p:sp>
          <p:nvSpPr>
            <p:cNvPr id="18" name="Oval 17">
              <a:extLst>
                <a:ext uri="{FF2B5EF4-FFF2-40B4-BE49-F238E27FC236}">
                  <a16:creationId xmlns:a16="http://schemas.microsoft.com/office/drawing/2014/main" id="{D6C53097-4323-3F4E-9FA6-9B8A7F780B8F}"/>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19" name="Oval 4">
              <a:extLst>
                <a:ext uri="{FF2B5EF4-FFF2-40B4-BE49-F238E27FC236}">
                  <a16:creationId xmlns:a16="http://schemas.microsoft.com/office/drawing/2014/main" id="{13C57BEA-49FC-9549-862C-0E4FA4F5EFA1}"/>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20" name="Picture 19">
            <a:extLst>
              <a:ext uri="{FF2B5EF4-FFF2-40B4-BE49-F238E27FC236}">
                <a16:creationId xmlns:a16="http://schemas.microsoft.com/office/drawing/2014/main" id="{FD4D3224-3DAC-5040-8B24-2FB5295F64EB}"/>
              </a:ext>
            </a:extLst>
          </p:cNvPr>
          <p:cNvPicPr>
            <a:picLocks noChangeAspect="1"/>
          </p:cNvPicPr>
          <p:nvPr/>
        </p:nvPicPr>
        <p:blipFill rotWithShape="1">
          <a:blip r:embed="rId2"/>
          <a:srcRect l="9398" t="21261" r="17871" b="11318"/>
          <a:stretch/>
        </p:blipFill>
        <p:spPr>
          <a:xfrm>
            <a:off x="11075503" y="5831060"/>
            <a:ext cx="1045880" cy="969496"/>
          </a:xfrm>
          <a:prstGeom prst="ellipse">
            <a:avLst/>
          </a:prstGeom>
          <a:ln w="19050">
            <a:solidFill>
              <a:schemeClr val="accent2">
                <a:lumMod val="50000"/>
              </a:schemeClr>
            </a:solid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785020" y="1483020"/>
            <a:ext cx="7637756" cy="3317580"/>
          </a:xfrm>
        </p:spPr>
        <p:style>
          <a:lnRef idx="2">
            <a:schemeClr val="accent2"/>
          </a:lnRef>
          <a:fillRef idx="1">
            <a:schemeClr val="lt1"/>
          </a:fillRef>
          <a:effectRef idx="0">
            <a:schemeClr val="accent2"/>
          </a:effectRef>
          <a:fontRef idx="minor">
            <a:schemeClr val="dk1"/>
          </a:fontRef>
        </p:style>
        <p:txBody>
          <a:bodyPr/>
          <a:lstStyle/>
          <a:p>
            <a:pPr marL="660400" indent="-457200">
              <a:lnSpc>
                <a:spcPct val="90000"/>
              </a:lnSpc>
              <a:spcAft>
                <a:spcPts val="1200"/>
              </a:spcAft>
              <a:buClr>
                <a:schemeClr val="accent5">
                  <a:lumMod val="50000"/>
                </a:schemeClr>
              </a:buClr>
              <a:buSzPct val="100000"/>
            </a:pPr>
            <a:r>
              <a:rPr lang="en-US" sz="2000" dirty="0">
                <a:solidFill>
                  <a:schemeClr val="accent6">
                    <a:lumMod val="50000"/>
                  </a:schemeClr>
                </a:solidFill>
                <a:latin typeface="Calibri" panose="020F0502020204030204" pitchFamily="34" charset="0"/>
                <a:ea typeface="ＭＳ Ｐゴシック"/>
                <a:cs typeface="Calibri" panose="020F0502020204030204" pitchFamily="34" charset="0"/>
              </a:rPr>
              <a:t>Draft a SAMPLE  lesson plan to share with your staff.</a:t>
            </a:r>
            <a:endParaRPr lang="en-US" sz="20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endParaRPr>
          </a:p>
          <a:p>
            <a:pPr marL="1269985" lvl="1" indent="-457200">
              <a:spcBef>
                <a:spcPts val="0"/>
              </a:spcBef>
              <a:buClr>
                <a:schemeClr val="accent5">
                  <a:lumMod val="50000"/>
                </a:schemeClr>
              </a:buClr>
              <a:buSzPct val="100000"/>
              <a:buFont typeface="Arial" panose="020B0604020202020204" pitchFamily="34" charset="0"/>
              <a:buChar char="•"/>
            </a:pPr>
            <a:r>
              <a:rPr lang="en-US" sz="2000" dirty="0">
                <a:solidFill>
                  <a:schemeClr val="accent6">
                    <a:lumMod val="50000"/>
                  </a:schemeClr>
                </a:solidFill>
                <a:latin typeface="Calibri" panose="020F0502020204030204" pitchFamily="34" charset="0"/>
                <a:ea typeface="ＭＳ Ｐゴシック"/>
                <a:cs typeface="Calibri" panose="020F0502020204030204" pitchFamily="34" charset="0"/>
              </a:rPr>
              <a:t>Develop a plan to explicitly teach 1 expectation within one routine </a:t>
            </a:r>
          </a:p>
          <a:p>
            <a:pPr marL="1269985" lvl="1" indent="-457200">
              <a:spcBef>
                <a:spcPts val="0"/>
              </a:spcBef>
              <a:buClr>
                <a:schemeClr val="accent5">
                  <a:lumMod val="50000"/>
                </a:schemeClr>
              </a:buClr>
              <a:buSzPct val="100000"/>
              <a:buFont typeface="Arial" panose="020B0604020202020204" pitchFamily="34" charset="0"/>
              <a:buChar char="•"/>
            </a:pPr>
            <a:r>
              <a:rPr lang="en-US" sz="2000" dirty="0">
                <a:solidFill>
                  <a:schemeClr val="accent6">
                    <a:lumMod val="50000"/>
                  </a:schemeClr>
                </a:solidFill>
                <a:latin typeface="Calibri" panose="020F0502020204030204" pitchFamily="34" charset="0"/>
                <a:ea typeface="ＭＳ Ｐゴシック"/>
                <a:cs typeface="Calibri" panose="020F0502020204030204" pitchFamily="34" charset="0"/>
              </a:rPr>
              <a:t>Draft meaningful examples and non examples </a:t>
            </a:r>
          </a:p>
          <a:p>
            <a:pPr marL="1269985" lvl="1" indent="-457200">
              <a:spcBef>
                <a:spcPts val="0"/>
              </a:spcBef>
              <a:buClr>
                <a:schemeClr val="accent5">
                  <a:lumMod val="50000"/>
                </a:schemeClr>
              </a:buClr>
              <a:buSzPct val="100000"/>
              <a:buFont typeface="Arial" panose="020B0604020202020204" pitchFamily="34" charset="0"/>
              <a:buChar char="•"/>
            </a:pPr>
            <a:r>
              <a:rPr lang="en-US" sz="2000" dirty="0">
                <a:solidFill>
                  <a:schemeClr val="accent6">
                    <a:lumMod val="50000"/>
                  </a:schemeClr>
                </a:solidFill>
                <a:latin typeface="Calibri" panose="020F0502020204030204" pitchFamily="34" charset="0"/>
                <a:ea typeface="ＭＳ Ｐゴシック"/>
                <a:cs typeface="Calibri" panose="020F0502020204030204" pitchFamily="34" charset="0"/>
              </a:rPr>
              <a:t>Draft initial lesson activities  </a:t>
            </a:r>
            <a:endParaRPr lang="en-US" sz="2000" dirty="0">
              <a:solidFill>
                <a:schemeClr val="accent6">
                  <a:lumMod val="50000"/>
                </a:schemeClr>
              </a:solidFill>
              <a:latin typeface="Calibri" panose="020F0502020204030204" pitchFamily="34" charset="0"/>
              <a:ea typeface="+mn-lt"/>
              <a:cs typeface="Calibri" panose="020F0502020204030204" pitchFamily="34" charset="0"/>
            </a:endParaRPr>
          </a:p>
          <a:p>
            <a:pPr marL="1269985" lvl="1" indent="-457200">
              <a:spcBef>
                <a:spcPts val="0"/>
              </a:spcBef>
              <a:buClr>
                <a:schemeClr val="accent5">
                  <a:lumMod val="50000"/>
                </a:schemeClr>
              </a:buClr>
              <a:buSzPct val="100000"/>
              <a:buFont typeface="Arial" panose="020B0604020202020204" pitchFamily="34" charset="0"/>
              <a:buChar char="•"/>
            </a:pPr>
            <a:endParaRPr lang="en-US" sz="2000" dirty="0">
              <a:solidFill>
                <a:schemeClr val="accent6">
                  <a:lumMod val="50000"/>
                </a:schemeClr>
              </a:solidFill>
              <a:latin typeface="Calibri" panose="020F0502020204030204" pitchFamily="34" charset="0"/>
              <a:ea typeface="ＭＳ Ｐゴシック"/>
              <a:cs typeface="Calibri" panose="020F0502020204030204" pitchFamily="34" charset="0"/>
            </a:endParaRPr>
          </a:p>
          <a:p>
            <a:pPr marL="660400" indent="-457200">
              <a:lnSpc>
                <a:spcPct val="90000"/>
              </a:lnSpc>
              <a:spcAft>
                <a:spcPts val="1200"/>
              </a:spcAft>
              <a:buClr>
                <a:schemeClr val="accent5">
                  <a:lumMod val="50000"/>
                </a:schemeClr>
              </a:buClr>
              <a:buSzPct val="100000"/>
            </a:pPr>
            <a:r>
              <a:rPr lang="en-US" sz="2000" dirty="0">
                <a:solidFill>
                  <a:schemeClr val="accent6">
                    <a:lumMod val="50000"/>
                  </a:schemeClr>
                </a:solidFill>
                <a:latin typeface="Calibri" panose="020F0502020204030204" pitchFamily="34" charset="0"/>
                <a:cs typeface="Calibri" panose="020F0502020204030204" pitchFamily="34" charset="0"/>
              </a:rPr>
              <a:t>Add items to your Action Plan as necessary</a:t>
            </a:r>
          </a:p>
          <a:p>
            <a:pPr marL="660400" indent="-457200">
              <a:lnSpc>
                <a:spcPct val="90000"/>
              </a:lnSpc>
              <a:spcAft>
                <a:spcPts val="1200"/>
              </a:spcAft>
              <a:buClr>
                <a:schemeClr val="accent5">
                  <a:lumMod val="50000"/>
                </a:schemeClr>
              </a:buClr>
              <a:buSzPct val="100000"/>
            </a:pPr>
            <a:r>
              <a:rPr lang="en-US" sz="2000" dirty="0">
                <a:solidFill>
                  <a:schemeClr val="accent6">
                    <a:lumMod val="50000"/>
                  </a:schemeClr>
                </a:solidFill>
                <a:latin typeface="Calibri" panose="020F0502020204030204" pitchFamily="34" charset="0"/>
                <a:cs typeface="Calibri" panose="020F0502020204030204" pitchFamily="34" charset="0"/>
              </a:rPr>
              <a:t>Be ready to present 2-3 “big ideas” from your discussion.</a:t>
            </a:r>
          </a:p>
          <a:p>
            <a:pPr marL="203195" indent="0">
              <a:lnSpc>
                <a:spcPct val="150000"/>
              </a:lnSpc>
              <a:buClr>
                <a:schemeClr val="accent6">
                  <a:lumMod val="50000"/>
                </a:schemeClr>
              </a:buClr>
              <a:buSzPct val="75000"/>
              <a:buNone/>
            </a:pPr>
            <a:r>
              <a:rPr lang="en-US" sz="2400" dirty="0">
                <a:solidFill>
                  <a:schemeClr val="accent6">
                    <a:lumMod val="50000"/>
                  </a:schemeClr>
                </a:solidFill>
                <a:latin typeface="Calibri" panose="020F0502020204030204" pitchFamily="34" charset="0"/>
                <a:cs typeface="Calibri" panose="020F0502020204030204" pitchFamily="34" charset="0"/>
              </a:rPr>
              <a:t>	</a:t>
            </a:r>
          </a:p>
          <a:p>
            <a:pPr marL="203195" indent="0">
              <a:lnSpc>
                <a:spcPct val="150000"/>
              </a:lnSpc>
              <a:buClr>
                <a:schemeClr val="accent6">
                  <a:lumMod val="50000"/>
                </a:schemeClr>
              </a:buClr>
              <a:buSzPct val="75000"/>
              <a:buNone/>
            </a:pPr>
            <a:r>
              <a:rPr lang="en-US" sz="2400" dirty="0">
                <a:solidFill>
                  <a:schemeClr val="accent6">
                    <a:lumMod val="50000"/>
                  </a:schemeClr>
                </a:solidFill>
                <a:latin typeface="Calibri" panose="020F0502020204030204" pitchFamily="34" charset="0"/>
                <a:cs typeface="Calibri" panose="020F0502020204030204" pitchFamily="34" charset="0"/>
              </a:rPr>
              <a:t>	</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62186" y="199697"/>
            <a:ext cx="11017648" cy="845600"/>
          </a:xfrm>
        </p:spPr>
        <p:txBody>
          <a:bodyPr/>
          <a:lstStyle/>
          <a:p>
            <a:r>
              <a:rPr lang="en-US" sz="3600" dirty="0"/>
              <a:t>ACTIVITY: Teaching </a:t>
            </a:r>
            <a:r>
              <a:rPr lang="en-US" sz="3600" dirty="0" err="1"/>
              <a:t>Classwide</a:t>
            </a:r>
            <a:r>
              <a:rPr lang="en-US" sz="3600" dirty="0"/>
              <a:t> Expectations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055565" y="5173134"/>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9876487" y="5294909"/>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FF"/>
                </a:solidFill>
                <a:latin typeface="Arial"/>
              </a:rPr>
              <a:t>15</a:t>
            </a:r>
            <a:r>
              <a:rPr kumimoji="0" lang="en-US" sz="2400" b="0" i="0" u="none" strike="noStrike" kern="1200" cap="none" spc="0" normalizeH="0" baseline="0" noProof="0" dirty="0">
                <a:ln>
                  <a:noFill/>
                </a:ln>
                <a:solidFill>
                  <a:srgbClr val="FFFFFF"/>
                </a:solidFill>
                <a:effectLst/>
                <a:uLnTx/>
                <a:uFillTx/>
                <a:latin typeface="Arial"/>
                <a:ea typeface="+mn-ea"/>
                <a:cs typeface="+mn-cs"/>
              </a:rPr>
              <a:t>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pic>
        <p:nvPicPr>
          <p:cNvPr id="28" name="Picture 27">
            <a:extLst>
              <a:ext uri="{FF2B5EF4-FFF2-40B4-BE49-F238E27FC236}">
                <a16:creationId xmlns:a16="http://schemas.microsoft.com/office/drawing/2014/main" id="{968FF2CA-B5BF-8A4B-A08D-42F3C9B8BA5E}"/>
              </a:ext>
            </a:extLst>
          </p:cNvPr>
          <p:cNvPicPr>
            <a:picLocks noChangeAspect="1"/>
          </p:cNvPicPr>
          <p:nvPr/>
        </p:nvPicPr>
        <p:blipFill>
          <a:blip r:embed="rId4"/>
          <a:stretch>
            <a:fillRect/>
          </a:stretch>
        </p:blipFill>
        <p:spPr>
          <a:xfrm>
            <a:off x="9045609" y="1045297"/>
            <a:ext cx="3146391" cy="3925876"/>
          </a:xfrm>
          <a:prstGeom prst="rect">
            <a:avLst/>
          </a:prstGeom>
          <a:ln>
            <a:solidFill>
              <a:schemeClr val="accent1">
                <a:shade val="95000"/>
                <a:satMod val="105000"/>
              </a:schemeClr>
            </a:solidFill>
          </a:ln>
        </p:spPr>
      </p:pic>
    </p:spTree>
    <p:extLst>
      <p:ext uri="{BB962C8B-B14F-4D97-AF65-F5344CB8AC3E}">
        <p14:creationId xmlns:p14="http://schemas.microsoft.com/office/powerpoint/2010/main" val="2902858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22667" y="323945"/>
            <a:ext cx="11746666" cy="845600"/>
          </a:xfrm>
        </p:spPr>
        <p:txBody>
          <a:bodyPr/>
          <a:lstStyle/>
          <a:p>
            <a:r>
              <a:rPr lang="en-US" sz="3600" b="1" dirty="0"/>
              <a:t>WHOLE GROUP DEBRIEF: Teaching </a:t>
            </a:r>
            <a:r>
              <a:rPr lang="en-US" sz="3600" b="1" dirty="0" err="1"/>
              <a:t>Classwide</a:t>
            </a:r>
            <a:r>
              <a:rPr lang="en-US" sz="3600" b="1" dirty="0"/>
              <a:t> Expectations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468202" y="1655712"/>
            <a:ext cx="9255596"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1-2 highlights from your team discussion.</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support will you need to prepare teaching staff at your school to complete their own class-wide matrices?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29779262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85726" y="2362357"/>
            <a:ext cx="7162723" cy="3365200"/>
          </a:xfrm>
        </p:spPr>
        <p:txBody>
          <a:bodyPr/>
          <a:lstStyle/>
          <a:p>
            <a:r>
              <a:rPr lang="en-US" dirty="0">
                <a:solidFill>
                  <a:schemeClr val="accent6">
                    <a:lumMod val="50000"/>
                  </a:schemeClr>
                </a:solidFill>
              </a:rPr>
              <a:t>Break</a:t>
            </a:r>
            <a:br>
              <a:rPr lang="en-US" dirty="0">
                <a:solidFill>
                  <a:schemeClr val="accent6">
                    <a:lumMod val="50000"/>
                  </a:schemeClr>
                </a:solidFill>
              </a:rPr>
            </a:br>
            <a:endParaRPr lang="en-US" dirty="0">
              <a:solidFill>
                <a:schemeClr val="accent6">
                  <a:lumMod val="50000"/>
                </a:schemeClr>
              </a:solidFill>
            </a:endParaRPr>
          </a:p>
        </p:txBody>
      </p:sp>
    </p:spTree>
    <p:extLst>
      <p:ext uri="{BB962C8B-B14F-4D97-AF65-F5344CB8AC3E}">
        <p14:creationId xmlns:p14="http://schemas.microsoft.com/office/powerpoint/2010/main" val="3524863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9A4ED09-9A2D-984D-BE31-D9194BE40308}"/>
              </a:ext>
            </a:extLst>
          </p:cNvPr>
          <p:cNvGrpSpPr/>
          <p:nvPr/>
        </p:nvGrpSpPr>
        <p:grpSpPr>
          <a:xfrm>
            <a:off x="10410864" y="69476"/>
            <a:ext cx="1613496" cy="1621202"/>
            <a:chOff x="3161609" y="1914625"/>
            <a:chExt cx="2964580" cy="2964580"/>
          </a:xfrm>
          <a:solidFill>
            <a:srgbClr val="9BC1E8"/>
          </a:solidFill>
        </p:grpSpPr>
        <p:sp>
          <p:nvSpPr>
            <p:cNvPr id="18" name="Oval 17">
              <a:extLst>
                <a:ext uri="{FF2B5EF4-FFF2-40B4-BE49-F238E27FC236}">
                  <a16:creationId xmlns:a16="http://schemas.microsoft.com/office/drawing/2014/main" id="{DCAA8B34-1210-0542-9187-215C74B82E3F}"/>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21" name="Oval 4">
              <a:extLst>
                <a:ext uri="{FF2B5EF4-FFF2-40B4-BE49-F238E27FC236}">
                  <a16:creationId xmlns:a16="http://schemas.microsoft.com/office/drawing/2014/main" id="{888B0826-3499-9143-9FBC-261832342FF0}"/>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23" name="TextBox 22">
            <a:extLst>
              <a:ext uri="{FF2B5EF4-FFF2-40B4-BE49-F238E27FC236}">
                <a16:creationId xmlns:a16="http://schemas.microsoft.com/office/drawing/2014/main" id="{6AA95456-4329-5C4E-9548-673A13BC6FCD}"/>
              </a:ext>
            </a:extLst>
          </p:cNvPr>
          <p:cNvSpPr txBox="1"/>
          <p:nvPr/>
        </p:nvSpPr>
        <p:spPr>
          <a:xfrm>
            <a:off x="502920" y="1966942"/>
            <a:ext cx="4918841" cy="3416320"/>
          </a:xfrm>
          <a:prstGeom prst="rect">
            <a:avLst/>
          </a:prstGeom>
          <a:noFill/>
        </p:spPr>
        <p:txBody>
          <a:bodyPr wrap="square">
            <a:spAutoFit/>
          </a:bodyPr>
          <a:lstStyle/>
          <a:p>
            <a:pPr marR="0" lvl="0" algn="ctr" defTabSz="914400" rtl="0" eaLnBrk="1" fontAlgn="base" latinLnBrk="0" hangingPunct="1">
              <a:lnSpc>
                <a:spcPct val="100000"/>
              </a:lnSpc>
              <a:spcBef>
                <a:spcPct val="0"/>
              </a:spcBef>
              <a:spcAft>
                <a:spcPct val="0"/>
              </a:spcAft>
              <a:buClrTx/>
              <a:buSzTx/>
              <a:tabLst/>
              <a:defRPr/>
            </a:pPr>
            <a:r>
              <a:rPr kumimoji="0" lang="en-US" sz="5400" b="1" i="0" u="none" strike="noStrike" kern="1200" cap="none" spc="0" normalizeH="0" baseline="0" noProof="0" dirty="0">
                <a:ln>
                  <a:noFill/>
                </a:ln>
                <a:solidFill>
                  <a:srgbClr val="292C73">
                    <a:lumMod val="50000"/>
                  </a:srgbClr>
                </a:solidFill>
                <a:effectLst/>
                <a:uLnTx/>
                <a:uFillTx/>
                <a:ea typeface="ＭＳ Ｐゴシック" pitchFamily="-108" charset="-128"/>
              </a:rPr>
              <a:t>Positive and Proactive Practices in the Classroom</a:t>
            </a:r>
          </a:p>
        </p:txBody>
      </p:sp>
    </p:spTree>
    <p:extLst>
      <p:ext uri="{BB962C8B-B14F-4D97-AF65-F5344CB8AC3E}">
        <p14:creationId xmlns:p14="http://schemas.microsoft.com/office/powerpoint/2010/main" val="19527232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78511" y="363946"/>
            <a:ext cx="10247834" cy="845600"/>
          </a:xfrm>
        </p:spPr>
        <p:txBody>
          <a:bodyPr/>
          <a:lstStyle/>
          <a:p>
            <a:r>
              <a:rPr lang="en-US" sz="3600" b="1" dirty="0">
                <a:solidFill>
                  <a:schemeClr val="accent6">
                    <a:lumMod val="50000"/>
                  </a:schemeClr>
                </a:solidFill>
                <a:latin typeface="+mn-lt"/>
              </a:rPr>
              <a:t>Supporting and Responding to Students’ SEB Needs </a:t>
            </a:r>
            <a:br>
              <a:rPr lang="en-US" sz="3600" b="1" dirty="0">
                <a:solidFill>
                  <a:schemeClr val="accent6">
                    <a:lumMod val="50000"/>
                  </a:schemeClr>
                </a:solidFill>
                <a:latin typeface="+mn-lt"/>
              </a:rPr>
            </a:br>
            <a:endParaRPr lang="en-US" sz="3600" b="1" dirty="0">
              <a:solidFill>
                <a:schemeClr val="accent6">
                  <a:lumMod val="50000"/>
                </a:schemeClr>
              </a:solidFill>
              <a:latin typeface="+mn-lt"/>
            </a:endParaRPr>
          </a:p>
        </p:txBody>
      </p:sp>
      <p:grpSp>
        <p:nvGrpSpPr>
          <p:cNvPr id="62" name="Group 61">
            <a:extLst>
              <a:ext uri="{FF2B5EF4-FFF2-40B4-BE49-F238E27FC236}">
                <a16:creationId xmlns:a16="http://schemas.microsoft.com/office/drawing/2014/main" id="{C9CA9968-1E4B-C744-AB49-396039276252}"/>
              </a:ext>
            </a:extLst>
          </p:cNvPr>
          <p:cNvGrpSpPr/>
          <p:nvPr/>
        </p:nvGrpSpPr>
        <p:grpSpPr>
          <a:xfrm>
            <a:off x="10663310" y="69476"/>
            <a:ext cx="1361049" cy="1306381"/>
            <a:chOff x="3161609" y="1914625"/>
            <a:chExt cx="2964580" cy="2964580"/>
          </a:xfrm>
          <a:solidFill>
            <a:srgbClr val="9BC1E8"/>
          </a:solidFill>
        </p:grpSpPr>
        <p:sp>
          <p:nvSpPr>
            <p:cNvPr id="63" name="Oval 62">
              <a:extLst>
                <a:ext uri="{FF2B5EF4-FFF2-40B4-BE49-F238E27FC236}">
                  <a16:creationId xmlns:a16="http://schemas.microsoft.com/office/drawing/2014/main" id="{F8A6BAB9-7ACE-E847-914E-621022DC1EF1}"/>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4" name="Oval 4">
              <a:extLst>
                <a:ext uri="{FF2B5EF4-FFF2-40B4-BE49-F238E27FC236}">
                  <a16:creationId xmlns:a16="http://schemas.microsoft.com/office/drawing/2014/main" id="{54ECC150-FF52-8D4B-9AAD-93CAF770B07E}"/>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72" name="TextBox 71">
            <a:extLst>
              <a:ext uri="{FF2B5EF4-FFF2-40B4-BE49-F238E27FC236}">
                <a16:creationId xmlns:a16="http://schemas.microsoft.com/office/drawing/2014/main" id="{C6028E32-1B1F-F047-A542-EF3E91516728}"/>
              </a:ext>
            </a:extLst>
          </p:cNvPr>
          <p:cNvSpPr txBox="1"/>
          <p:nvPr/>
        </p:nvSpPr>
        <p:spPr>
          <a:xfrm>
            <a:off x="1801093" y="6323841"/>
            <a:ext cx="9076050" cy="523220"/>
          </a:xfrm>
          <a:prstGeom prst="rect">
            <a:avLst/>
          </a:prstGeom>
          <a:noFill/>
        </p:spPr>
        <p:txBody>
          <a:bodyPr wrap="square">
            <a:spAutoFit/>
          </a:bodyPr>
          <a:lstStyle/>
          <a:p>
            <a:r>
              <a:rPr lang="en-US" sz="1400" b="0" i="0" dirty="0">
                <a:solidFill>
                  <a:srgbClr val="333333"/>
                </a:solidFill>
                <a:effectLst/>
              </a:rPr>
              <a:t>Center on PBIS. (2022). Supporting and responding to student’s social, emotional, and behavioral needs: Evidence-based practices for educators (Version 2.0). Center on PBIS, University of Oregon. </a:t>
            </a:r>
            <a:r>
              <a:rPr lang="en-US" sz="1400" b="0" i="0" dirty="0" err="1">
                <a:solidFill>
                  <a:srgbClr val="333333"/>
                </a:solidFill>
                <a:effectLst/>
              </a:rPr>
              <a:t>www.pbis.org</a:t>
            </a:r>
            <a:r>
              <a:rPr lang="en-US" sz="1400" b="0" i="0" dirty="0">
                <a:solidFill>
                  <a:srgbClr val="333333"/>
                </a:solidFill>
                <a:effectLst/>
              </a:rPr>
              <a:t>.</a:t>
            </a:r>
            <a:endParaRPr lang="en-US" sz="1400" dirty="0"/>
          </a:p>
        </p:txBody>
      </p:sp>
      <p:pic>
        <p:nvPicPr>
          <p:cNvPr id="74" name="Picture 73">
            <a:extLst>
              <a:ext uri="{FF2B5EF4-FFF2-40B4-BE49-F238E27FC236}">
                <a16:creationId xmlns:a16="http://schemas.microsoft.com/office/drawing/2014/main" id="{5EDD3139-9AE3-7240-A079-75A78387D604}"/>
              </a:ext>
            </a:extLst>
          </p:cNvPr>
          <p:cNvPicPr>
            <a:picLocks noChangeAspect="1"/>
          </p:cNvPicPr>
          <p:nvPr/>
        </p:nvPicPr>
        <p:blipFill>
          <a:blip r:embed="rId3"/>
          <a:stretch>
            <a:fillRect/>
          </a:stretch>
        </p:blipFill>
        <p:spPr>
          <a:xfrm>
            <a:off x="1543987" y="1234024"/>
            <a:ext cx="3693457" cy="4863297"/>
          </a:xfrm>
          <a:prstGeom prst="rect">
            <a:avLst/>
          </a:prstGeom>
        </p:spPr>
      </p:pic>
      <p:sp>
        <p:nvSpPr>
          <p:cNvPr id="2" name="TextBox 1">
            <a:extLst>
              <a:ext uri="{FF2B5EF4-FFF2-40B4-BE49-F238E27FC236}">
                <a16:creationId xmlns:a16="http://schemas.microsoft.com/office/drawing/2014/main" id="{3FA8488E-BAC7-80CC-3331-D905D287BC5A}"/>
              </a:ext>
            </a:extLst>
          </p:cNvPr>
          <p:cNvSpPr txBox="1"/>
          <p:nvPr/>
        </p:nvSpPr>
        <p:spPr>
          <a:xfrm>
            <a:off x="5768649" y="1949154"/>
            <a:ext cx="5334779" cy="35394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en-US" sz="2800" dirty="0">
              <a:solidFill>
                <a:srgbClr val="333333"/>
              </a:solidFill>
              <a:latin typeface="Arial" panose="020B0604020202020204" pitchFamily="34" charset="0"/>
              <a:cs typeface="Arial" panose="020B0604020202020204" pitchFamily="34" charset="0"/>
            </a:endParaRPr>
          </a:p>
          <a:p>
            <a:pPr algn="ctr"/>
            <a:r>
              <a:rPr lang="en-US" sz="2800" dirty="0">
                <a:solidFill>
                  <a:srgbClr val="333333"/>
                </a:solidFill>
                <a:latin typeface="Arial" panose="020B0604020202020204" pitchFamily="34" charset="0"/>
                <a:cs typeface="Arial" panose="020B0604020202020204" pitchFamily="34" charset="0"/>
              </a:rPr>
              <a:t>S</a:t>
            </a:r>
            <a:r>
              <a:rPr lang="en-US" sz="2800" b="0" i="0" dirty="0">
                <a:solidFill>
                  <a:srgbClr val="333333"/>
                </a:solidFill>
                <a:effectLst/>
                <a:latin typeface="Arial" panose="020B0604020202020204" pitchFamily="34" charset="0"/>
                <a:cs typeface="Arial" panose="020B0604020202020204" pitchFamily="34" charset="0"/>
              </a:rPr>
              <a:t>ummarizes evidence-based, positive, and proactive practices that support and respond to students’ social, emotional, and behavioral (SEB) needs in classrooms. </a:t>
            </a:r>
          </a:p>
          <a:p>
            <a:pPr algn="ct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29046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5580" y="105044"/>
            <a:ext cx="10429875" cy="844550"/>
          </a:xfrm>
        </p:spPr>
        <p:txBody>
          <a:bodyPr/>
          <a:lstStyle/>
          <a:p>
            <a:pPr algn="l"/>
            <a:r>
              <a:rPr lang="en-US" sz="3600" b="1" dirty="0">
                <a:solidFill>
                  <a:schemeClr val="accent6">
                    <a:lumMod val="50000"/>
                  </a:schemeClr>
                </a:solidFill>
                <a:latin typeface="+mn-lt"/>
              </a:rPr>
              <a:t>Supporting and Responding to Students’ SEB Needs </a:t>
            </a:r>
            <a:br>
              <a:rPr lang="en-US" sz="3600" b="1" dirty="0">
                <a:solidFill>
                  <a:schemeClr val="accent6">
                    <a:lumMod val="50000"/>
                  </a:schemeClr>
                </a:solidFill>
                <a:latin typeface="+mn-lt"/>
              </a:rPr>
            </a:br>
            <a:endParaRPr lang="en-US" sz="3600" b="1" dirty="0">
              <a:solidFill>
                <a:schemeClr val="accent6">
                  <a:lumMod val="50000"/>
                </a:schemeClr>
              </a:solidFill>
              <a:latin typeface="+mn-lt"/>
            </a:endParaRPr>
          </a:p>
        </p:txBody>
      </p:sp>
      <p:graphicFrame>
        <p:nvGraphicFramePr>
          <p:cNvPr id="69" name="Diagram 68">
            <a:extLst>
              <a:ext uri="{FF2B5EF4-FFF2-40B4-BE49-F238E27FC236}">
                <a16:creationId xmlns:a16="http://schemas.microsoft.com/office/drawing/2014/main" id="{1E4A54C1-8562-D747-92CB-47F4F22B4D5D}"/>
              </a:ext>
            </a:extLst>
          </p:cNvPr>
          <p:cNvGraphicFramePr/>
          <p:nvPr>
            <p:extLst>
              <p:ext uri="{D42A27DB-BD31-4B8C-83A1-F6EECF244321}">
                <p14:modId xmlns:p14="http://schemas.microsoft.com/office/powerpoint/2010/main" val="2655560935"/>
              </p:ext>
            </p:extLst>
          </p:nvPr>
        </p:nvGraphicFramePr>
        <p:xfrm>
          <a:off x="167639" y="875417"/>
          <a:ext cx="11783356"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5" name="Picture 64">
            <a:extLst>
              <a:ext uri="{FF2B5EF4-FFF2-40B4-BE49-F238E27FC236}">
                <a16:creationId xmlns:a16="http://schemas.microsoft.com/office/drawing/2014/main" id="{A113C050-0845-3644-8BA1-380D00A9379F}"/>
              </a:ext>
            </a:extLst>
          </p:cNvPr>
          <p:cNvPicPr>
            <a:picLocks noChangeAspect="1"/>
          </p:cNvPicPr>
          <p:nvPr/>
        </p:nvPicPr>
        <p:blipFill rotWithShape="1">
          <a:blip r:embed="rId8"/>
          <a:srcRect l="15298" t="6738" r="15999" b="17357"/>
          <a:stretch/>
        </p:blipFill>
        <p:spPr>
          <a:xfrm>
            <a:off x="11648958" y="6273209"/>
            <a:ext cx="595140" cy="588170"/>
          </a:xfrm>
          <a:prstGeom prst="ellipse">
            <a:avLst/>
          </a:prstGeom>
          <a:ln w="19050">
            <a:solidFill>
              <a:schemeClr val="accent2">
                <a:lumMod val="50000"/>
              </a:schemeClr>
            </a:solidFill>
          </a:ln>
        </p:spPr>
      </p:pic>
      <p:sp>
        <p:nvSpPr>
          <p:cNvPr id="3" name="Right Arrow 2">
            <a:extLst>
              <a:ext uri="{FF2B5EF4-FFF2-40B4-BE49-F238E27FC236}">
                <a16:creationId xmlns:a16="http://schemas.microsoft.com/office/drawing/2014/main" id="{AD17F7C9-5BFD-CF41-ABBA-62DF5039F512}"/>
              </a:ext>
            </a:extLst>
          </p:cNvPr>
          <p:cNvSpPr/>
          <p:nvPr/>
        </p:nvSpPr>
        <p:spPr>
          <a:xfrm>
            <a:off x="2593145" y="1600292"/>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Right Arrow 12">
            <a:extLst>
              <a:ext uri="{FF2B5EF4-FFF2-40B4-BE49-F238E27FC236}">
                <a16:creationId xmlns:a16="http://schemas.microsoft.com/office/drawing/2014/main" id="{3C5A159A-766F-2D47-A5D1-132370A7769D}"/>
              </a:ext>
            </a:extLst>
          </p:cNvPr>
          <p:cNvSpPr/>
          <p:nvPr/>
        </p:nvSpPr>
        <p:spPr>
          <a:xfrm>
            <a:off x="5465886" y="1527224"/>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4" name="Right Arrow 13">
            <a:extLst>
              <a:ext uri="{FF2B5EF4-FFF2-40B4-BE49-F238E27FC236}">
                <a16:creationId xmlns:a16="http://schemas.microsoft.com/office/drawing/2014/main" id="{0E9B0C44-D2D0-264F-86C3-D9F22B78E745}"/>
              </a:ext>
            </a:extLst>
          </p:cNvPr>
          <p:cNvSpPr/>
          <p:nvPr/>
        </p:nvSpPr>
        <p:spPr>
          <a:xfrm>
            <a:off x="8690738" y="1561610"/>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311301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0FD647-CC52-C948-B7F2-8BABA61D5ACC}"/>
              </a:ext>
            </a:extLst>
          </p:cNvPr>
          <p:cNvPicPr>
            <a:picLocks noChangeAspect="1"/>
          </p:cNvPicPr>
          <p:nvPr/>
        </p:nvPicPr>
        <p:blipFill>
          <a:blip r:embed="rId3"/>
          <a:stretch>
            <a:fillRect/>
          </a:stretch>
        </p:blipFill>
        <p:spPr>
          <a:xfrm>
            <a:off x="318052" y="448153"/>
            <a:ext cx="11290852" cy="6105003"/>
          </a:xfrm>
          <a:prstGeom prst="rect">
            <a:avLst/>
          </a:prstGeom>
          <a:ln>
            <a:solidFill>
              <a:schemeClr val="tx1"/>
            </a:solidFill>
          </a:ln>
        </p:spPr>
      </p:pic>
    </p:spTree>
    <p:extLst>
      <p:ext uri="{BB962C8B-B14F-4D97-AF65-F5344CB8AC3E}">
        <p14:creationId xmlns:p14="http://schemas.microsoft.com/office/powerpoint/2010/main" val="4068367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E8EA71B-D872-591F-C192-49A9F6199034}"/>
              </a:ext>
            </a:extLst>
          </p:cNvPr>
          <p:cNvGraphicFramePr/>
          <p:nvPr/>
        </p:nvGraphicFramePr>
        <p:xfrm>
          <a:off x="-49237" y="-594360"/>
          <a:ext cx="12290474" cy="8046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4828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037016A5-DADF-C34D-A041-5B1821B2920D}"/>
              </a:ext>
            </a:extLst>
          </p:cNvPr>
          <p:cNvGraphicFramePr/>
          <p:nvPr>
            <p:extLst>
              <p:ext uri="{D42A27DB-BD31-4B8C-83A1-F6EECF244321}">
                <p14:modId xmlns:p14="http://schemas.microsoft.com/office/powerpoint/2010/main" val="3516376494"/>
              </p:ext>
            </p:extLst>
          </p:nvPr>
        </p:nvGraphicFramePr>
        <p:xfrm>
          <a:off x="167639" y="532761"/>
          <a:ext cx="5928361"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Arrow 2">
            <a:extLst>
              <a:ext uri="{FF2B5EF4-FFF2-40B4-BE49-F238E27FC236}">
                <a16:creationId xmlns:a16="http://schemas.microsoft.com/office/drawing/2014/main" id="{AD17F7C9-5BFD-CF41-ABBA-62DF5039F512}"/>
              </a:ext>
            </a:extLst>
          </p:cNvPr>
          <p:cNvSpPr/>
          <p:nvPr/>
        </p:nvSpPr>
        <p:spPr>
          <a:xfrm>
            <a:off x="2969717" y="1127454"/>
            <a:ext cx="894470" cy="571438"/>
          </a:xfrm>
          <a:prstGeom prst="rightArrow">
            <a:avLst/>
          </a:prstGeom>
          <a:solidFill>
            <a:schemeClr val="tx2">
              <a:lumMod val="20000"/>
              <a:lumOff val="80000"/>
            </a:schemeClr>
          </a:solidFill>
          <a:ln w="28575">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20" name="Picture 19">
            <a:extLst>
              <a:ext uri="{FF2B5EF4-FFF2-40B4-BE49-F238E27FC236}">
                <a16:creationId xmlns:a16="http://schemas.microsoft.com/office/drawing/2014/main" id="{47783AE2-D773-4047-A793-059948F705FD}"/>
              </a:ext>
            </a:extLst>
          </p:cNvPr>
          <p:cNvPicPr>
            <a:picLocks noChangeAspect="1"/>
          </p:cNvPicPr>
          <p:nvPr/>
        </p:nvPicPr>
        <p:blipFill>
          <a:blip r:embed="rId8"/>
          <a:stretch>
            <a:fillRect/>
          </a:stretch>
        </p:blipFill>
        <p:spPr>
          <a:xfrm>
            <a:off x="6263639" y="2190116"/>
            <a:ext cx="3988448" cy="3214675"/>
          </a:xfrm>
          <a:prstGeom prst="ellipse">
            <a:avLst/>
          </a:prstGeom>
        </p:spPr>
      </p:pic>
      <p:pic>
        <p:nvPicPr>
          <p:cNvPr id="19" name="Picture 18">
            <a:extLst>
              <a:ext uri="{FF2B5EF4-FFF2-40B4-BE49-F238E27FC236}">
                <a16:creationId xmlns:a16="http://schemas.microsoft.com/office/drawing/2014/main" id="{C5D87969-1E3F-CD45-9A79-9C1B15A045F8}"/>
              </a:ext>
            </a:extLst>
          </p:cNvPr>
          <p:cNvPicPr>
            <a:picLocks noChangeAspect="1"/>
          </p:cNvPicPr>
          <p:nvPr/>
        </p:nvPicPr>
        <p:blipFill>
          <a:blip r:embed="rId9"/>
          <a:stretch>
            <a:fillRect/>
          </a:stretch>
        </p:blipFill>
        <p:spPr>
          <a:xfrm>
            <a:off x="9990032" y="3014092"/>
            <a:ext cx="2005938" cy="2869253"/>
          </a:xfrm>
          <a:prstGeom prst="rect">
            <a:avLst/>
          </a:prstGeom>
        </p:spPr>
      </p:pic>
      <p:sp>
        <p:nvSpPr>
          <p:cNvPr id="2" name="Rounded Rectangle 1">
            <a:extLst>
              <a:ext uri="{FF2B5EF4-FFF2-40B4-BE49-F238E27FC236}">
                <a16:creationId xmlns:a16="http://schemas.microsoft.com/office/drawing/2014/main" id="{80AAECAF-EA71-EBF8-089B-4E1C334F2BEE}"/>
              </a:ext>
            </a:extLst>
          </p:cNvPr>
          <p:cNvSpPr/>
          <p:nvPr/>
        </p:nvSpPr>
        <p:spPr>
          <a:xfrm>
            <a:off x="0" y="6100060"/>
            <a:ext cx="12156380" cy="77035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dirty="0"/>
              <a:t>Some of these strategies were already discussed! </a:t>
            </a:r>
          </a:p>
        </p:txBody>
      </p:sp>
      <p:pic>
        <p:nvPicPr>
          <p:cNvPr id="8" name="Picture 7">
            <a:extLst>
              <a:ext uri="{FF2B5EF4-FFF2-40B4-BE49-F238E27FC236}">
                <a16:creationId xmlns:a16="http://schemas.microsoft.com/office/drawing/2014/main" id="{83909390-8224-CCD1-8AB4-F829D57C07FB}"/>
              </a:ext>
            </a:extLst>
          </p:cNvPr>
          <p:cNvPicPr>
            <a:picLocks noChangeAspect="1"/>
          </p:cNvPicPr>
          <p:nvPr/>
        </p:nvPicPr>
        <p:blipFill>
          <a:blip r:embed="rId10"/>
          <a:stretch>
            <a:fillRect/>
          </a:stretch>
        </p:blipFill>
        <p:spPr>
          <a:xfrm>
            <a:off x="11276934" y="6069085"/>
            <a:ext cx="879446" cy="788915"/>
          </a:xfrm>
          <a:prstGeom prst="ellipse">
            <a:avLst/>
          </a:prstGeom>
          <a:ln w="19050">
            <a:solidFill>
              <a:schemeClr val="accent2">
                <a:lumMod val="50000"/>
              </a:schemeClr>
            </a:solidFill>
          </a:ln>
        </p:spPr>
      </p:pic>
      <p:pic>
        <p:nvPicPr>
          <p:cNvPr id="15" name="Picture 14">
            <a:extLst>
              <a:ext uri="{FF2B5EF4-FFF2-40B4-BE49-F238E27FC236}">
                <a16:creationId xmlns:a16="http://schemas.microsoft.com/office/drawing/2014/main" id="{49E34C44-484C-E74B-91EB-91DA7D471340}"/>
              </a:ext>
            </a:extLst>
          </p:cNvPr>
          <p:cNvPicPr>
            <a:picLocks noChangeAspect="1"/>
          </p:cNvPicPr>
          <p:nvPr/>
        </p:nvPicPr>
        <p:blipFill>
          <a:blip r:embed="rId11"/>
          <a:stretch>
            <a:fillRect/>
          </a:stretch>
        </p:blipFill>
        <p:spPr>
          <a:xfrm>
            <a:off x="8462509" y="335606"/>
            <a:ext cx="3439044" cy="2155134"/>
          </a:xfrm>
          <a:prstGeom prst="rect">
            <a:avLst/>
          </a:prstGeom>
          <a:ln>
            <a:solidFill>
              <a:schemeClr val="tx1"/>
            </a:solidFill>
          </a:ln>
        </p:spPr>
      </p:pic>
    </p:spTree>
    <p:extLst>
      <p:ext uri="{BB962C8B-B14F-4D97-AF65-F5344CB8AC3E}">
        <p14:creationId xmlns:p14="http://schemas.microsoft.com/office/powerpoint/2010/main" val="41563602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2A8A5C58-45BE-4A4D-9CDE-679137BE3804}"/>
              </a:ext>
            </a:extLst>
          </p:cNvPr>
          <p:cNvGraphicFramePr/>
          <p:nvPr>
            <p:extLst>
              <p:ext uri="{D42A27DB-BD31-4B8C-83A1-F6EECF244321}">
                <p14:modId xmlns:p14="http://schemas.microsoft.com/office/powerpoint/2010/main" val="959590214"/>
              </p:ext>
            </p:extLst>
          </p:nvPr>
        </p:nvGraphicFramePr>
        <p:xfrm>
          <a:off x="167639" y="707886"/>
          <a:ext cx="5928361"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Arrow 2">
            <a:extLst>
              <a:ext uri="{FF2B5EF4-FFF2-40B4-BE49-F238E27FC236}">
                <a16:creationId xmlns:a16="http://schemas.microsoft.com/office/drawing/2014/main" id="{AD17F7C9-5BFD-CF41-ABBA-62DF5039F512}"/>
              </a:ext>
            </a:extLst>
          </p:cNvPr>
          <p:cNvSpPr/>
          <p:nvPr/>
        </p:nvSpPr>
        <p:spPr>
          <a:xfrm>
            <a:off x="2843740" y="1588066"/>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5BD7D9C1-75A2-024A-9020-40054BF22C29}"/>
              </a:ext>
            </a:extLst>
          </p:cNvPr>
          <p:cNvSpPr txBox="1"/>
          <p:nvPr/>
        </p:nvSpPr>
        <p:spPr>
          <a:xfrm>
            <a:off x="167639" y="0"/>
            <a:ext cx="8153514" cy="707886"/>
          </a:xfrm>
          <a:prstGeom prst="rect">
            <a:avLst/>
          </a:prstGeom>
          <a:noFill/>
        </p:spPr>
        <p:txBody>
          <a:bodyPr wrap="none" rtlCol="0">
            <a:spAutoFit/>
          </a:bodyPr>
          <a:lstStyle/>
          <a:p>
            <a:r>
              <a:rPr lang="en-US" sz="4000" b="1" dirty="0"/>
              <a:t>3 Key Positive and Proactive Practices</a:t>
            </a:r>
          </a:p>
        </p:txBody>
      </p:sp>
      <p:sp>
        <p:nvSpPr>
          <p:cNvPr id="6" name="TextBox 5">
            <a:extLst>
              <a:ext uri="{FF2B5EF4-FFF2-40B4-BE49-F238E27FC236}">
                <a16:creationId xmlns:a16="http://schemas.microsoft.com/office/drawing/2014/main" id="{CD0BEC2A-0061-6040-84D6-754E02AC3085}"/>
              </a:ext>
            </a:extLst>
          </p:cNvPr>
          <p:cNvSpPr txBox="1"/>
          <p:nvPr/>
        </p:nvSpPr>
        <p:spPr>
          <a:xfrm>
            <a:off x="6913857" y="2836742"/>
            <a:ext cx="5054849" cy="3123932"/>
          </a:xfrm>
          <a:prstGeom prst="rect">
            <a:avLst/>
          </a:prstGeom>
          <a:solidFill>
            <a:schemeClr val="bg1"/>
          </a:solidFill>
          <a:ln>
            <a:solidFill>
              <a:srgbClr val="061DB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514350" indent="-514350">
              <a:buFont typeface="+mj-lt"/>
              <a:buAutoNum type="arabicPeriod"/>
            </a:pPr>
            <a:endParaRPr lang="en-US" sz="2800" dirty="0"/>
          </a:p>
          <a:p>
            <a:pPr marL="514350" indent="-514350">
              <a:spcAft>
                <a:spcPts val="1800"/>
              </a:spcAft>
              <a:buFont typeface="+mj-lt"/>
              <a:buAutoNum type="arabicPeriod"/>
            </a:pPr>
            <a:r>
              <a:rPr lang="en-US" sz="3200" dirty="0"/>
              <a:t>Prompts</a:t>
            </a:r>
          </a:p>
          <a:p>
            <a:pPr marL="514350" indent="-514350">
              <a:spcAft>
                <a:spcPts val="1800"/>
              </a:spcAft>
              <a:buFont typeface="+mj-lt"/>
              <a:buAutoNum type="arabicPeriod"/>
            </a:pPr>
            <a:r>
              <a:rPr lang="en-US" sz="3200" dirty="0"/>
              <a:t>Opportunities to Respond</a:t>
            </a:r>
          </a:p>
          <a:p>
            <a:pPr marL="514350" indent="-514350">
              <a:spcAft>
                <a:spcPts val="1800"/>
              </a:spcAft>
              <a:buFont typeface="+mj-lt"/>
              <a:buAutoNum type="arabicPeriod"/>
            </a:pPr>
            <a:r>
              <a:rPr lang="en-US" sz="3200" dirty="0"/>
              <a:t>Specific Praise</a:t>
            </a:r>
          </a:p>
          <a:p>
            <a:pPr marL="514350" indent="-514350">
              <a:buFont typeface="+mj-lt"/>
              <a:buAutoNum type="arabicPeriod"/>
            </a:pPr>
            <a:endParaRPr lang="en-US" sz="2800" dirty="0"/>
          </a:p>
        </p:txBody>
      </p:sp>
      <p:sp>
        <p:nvSpPr>
          <p:cNvPr id="7" name="Rounded Rectangle 6">
            <a:extLst>
              <a:ext uri="{FF2B5EF4-FFF2-40B4-BE49-F238E27FC236}">
                <a16:creationId xmlns:a16="http://schemas.microsoft.com/office/drawing/2014/main" id="{149ED2E1-E239-45DA-E8BE-8D8ABD128CC5}"/>
              </a:ext>
            </a:extLst>
          </p:cNvPr>
          <p:cNvSpPr/>
          <p:nvPr/>
        </p:nvSpPr>
        <p:spPr>
          <a:xfrm>
            <a:off x="9172674" y="353943"/>
            <a:ext cx="2851687" cy="181518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dirty="0"/>
              <a:t>Let’s introduce a few others!</a:t>
            </a:r>
          </a:p>
        </p:txBody>
      </p:sp>
    </p:spTree>
    <p:extLst>
      <p:ext uri="{BB962C8B-B14F-4D97-AF65-F5344CB8AC3E}">
        <p14:creationId xmlns:p14="http://schemas.microsoft.com/office/powerpoint/2010/main" val="16474662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A83EC-B881-8140-A440-AE63BF8C29ED}"/>
              </a:ext>
            </a:extLst>
          </p:cNvPr>
          <p:cNvSpPr>
            <a:spLocks noGrp="1"/>
          </p:cNvSpPr>
          <p:nvPr>
            <p:ph type="title"/>
          </p:nvPr>
        </p:nvSpPr>
        <p:spPr/>
        <p:txBody>
          <a:bodyPr/>
          <a:lstStyle/>
          <a:p>
            <a:r>
              <a:rPr lang="en-US" dirty="0"/>
              <a:t>Prompts</a:t>
            </a:r>
          </a:p>
        </p:txBody>
      </p:sp>
    </p:spTree>
    <p:extLst>
      <p:ext uri="{BB962C8B-B14F-4D97-AF65-F5344CB8AC3E}">
        <p14:creationId xmlns:p14="http://schemas.microsoft.com/office/powerpoint/2010/main" val="18293504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16" name="Oval Callout 15">
            <a:extLst>
              <a:ext uri="{FF2B5EF4-FFF2-40B4-BE49-F238E27FC236}">
                <a16:creationId xmlns:a16="http://schemas.microsoft.com/office/drawing/2014/main" id="{8BA7AF43-C974-5E44-BE71-2D860F812DF9}"/>
              </a:ext>
            </a:extLst>
          </p:cNvPr>
          <p:cNvSpPr/>
          <p:nvPr/>
        </p:nvSpPr>
        <p:spPr>
          <a:xfrm>
            <a:off x="1687421" y="3136589"/>
            <a:ext cx="9361579" cy="2395357"/>
          </a:xfrm>
          <a:prstGeom prst="wedgeEllipseCallout">
            <a:avLst>
              <a:gd name="adj1" fmla="val -48359"/>
              <a:gd name="adj2" fmla="val 83651"/>
            </a:avLst>
          </a:prstGeom>
          <a:solidFill>
            <a:schemeClr val="bg1"/>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7" name="TextBox 6">
            <a:extLst>
              <a:ext uri="{FF2B5EF4-FFF2-40B4-BE49-F238E27FC236}">
                <a16:creationId xmlns:a16="http://schemas.microsoft.com/office/drawing/2014/main" id="{FDA3961A-DECB-4A42-ADA9-CE8FA50C7745}"/>
              </a:ext>
            </a:extLst>
          </p:cNvPr>
          <p:cNvSpPr txBox="1"/>
          <p:nvPr/>
        </p:nvSpPr>
        <p:spPr>
          <a:xfrm>
            <a:off x="474423" y="358914"/>
            <a:ext cx="2786743" cy="707886"/>
          </a:xfrm>
          <a:prstGeom prst="rect">
            <a:avLst/>
          </a:prstGeom>
          <a:noFill/>
        </p:spPr>
        <p:txBody>
          <a:bodyPr wrap="square" rtlCol="0">
            <a:spAutoFit/>
          </a:bodyPr>
          <a:lstStyle/>
          <a:p>
            <a:pPr>
              <a:defRPr/>
            </a:pPr>
            <a:r>
              <a:rPr lang="en-US" sz="4000" b="1" dirty="0">
                <a:solidFill>
                  <a:schemeClr val="accent6">
                    <a:lumMod val="50000"/>
                  </a:schemeClr>
                </a:solidFill>
                <a:latin typeface="Calibri" panose="020F0502020204030204" pitchFamily="34" charset="0"/>
                <a:cs typeface="Calibri" panose="020F0502020204030204" pitchFamily="34" charset="0"/>
              </a:rPr>
              <a:t>What is it? </a:t>
            </a:r>
          </a:p>
        </p:txBody>
      </p:sp>
      <p:sp>
        <p:nvSpPr>
          <p:cNvPr id="8" name="TextBox 7">
            <a:extLst>
              <a:ext uri="{FF2B5EF4-FFF2-40B4-BE49-F238E27FC236}">
                <a16:creationId xmlns:a16="http://schemas.microsoft.com/office/drawing/2014/main" id="{284F4822-4445-A24D-93EA-9BCD0DB38582}"/>
              </a:ext>
            </a:extLst>
          </p:cNvPr>
          <p:cNvSpPr txBox="1"/>
          <p:nvPr/>
        </p:nvSpPr>
        <p:spPr>
          <a:xfrm>
            <a:off x="474423" y="1326054"/>
            <a:ext cx="10433956" cy="1569660"/>
          </a:xfrm>
          <a:prstGeom prst="rect">
            <a:avLst/>
          </a:prstGeom>
          <a:noFill/>
          <a:ln w="5715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A </a:t>
            </a:r>
            <a:r>
              <a:rPr kumimoji="0" lang="en-US" sz="3200" b="1" i="1"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verbal prompt </a:t>
            </a:r>
            <a:r>
              <a:rPr kumimoji="0" lang="en-US" sz="32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is a reminder of previously taught behaviors, delivered before the behavior, that explicitly states the expected behavior. </a:t>
            </a:r>
          </a:p>
        </p:txBody>
      </p:sp>
      <p:sp>
        <p:nvSpPr>
          <p:cNvPr id="10" name="Rectangle 3">
            <a:extLst>
              <a:ext uri="{FF2B5EF4-FFF2-40B4-BE49-F238E27FC236}">
                <a16:creationId xmlns:a16="http://schemas.microsoft.com/office/drawing/2014/main" id="{949B7387-280C-DD46-876E-4B930F859E8F}"/>
              </a:ext>
            </a:extLst>
          </p:cNvPr>
          <p:cNvSpPr txBox="1">
            <a:spLocks noChangeArrowheads="1"/>
          </p:cNvSpPr>
          <p:nvPr/>
        </p:nvSpPr>
        <p:spPr>
          <a:xfrm>
            <a:off x="4039995" y="3467100"/>
            <a:ext cx="7009005" cy="2807125"/>
          </a:xfrm>
          <a:prstGeom prst="rect">
            <a:avLst/>
          </a:prstGeom>
          <a:ln w="57150">
            <a:noFill/>
          </a:ln>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85750" indent="-285750">
              <a:spcBef>
                <a:spcPct val="0"/>
              </a:spcBef>
              <a:buFont typeface="Arial" panose="020B0604020202020204" pitchFamily="34" charset="0"/>
              <a:buChar char="•"/>
              <a:defRPr/>
            </a:pPr>
            <a:r>
              <a:rPr lang="en-US" kern="1200" dirty="0">
                <a:solidFill>
                  <a:schemeClr val="tx1"/>
                </a:solidFill>
                <a:ea typeface="ＭＳ Ｐゴシック" pitchFamily="-107" charset="-128"/>
              </a:rPr>
              <a:t>Delivered </a:t>
            </a:r>
            <a:r>
              <a:rPr lang="en-US" b="1" kern="1200" dirty="0">
                <a:solidFill>
                  <a:schemeClr val="tx1"/>
                </a:solidFill>
                <a:ea typeface="ＭＳ Ｐゴシック" pitchFamily="-107" charset="-128"/>
              </a:rPr>
              <a:t>before</a:t>
            </a:r>
            <a:r>
              <a:rPr lang="en-US" kern="1200" dirty="0">
                <a:solidFill>
                  <a:schemeClr val="tx1"/>
                </a:solidFill>
                <a:ea typeface="ＭＳ Ｐゴシック" pitchFamily="-107" charset="-128"/>
              </a:rPr>
              <a:t> behavior</a:t>
            </a:r>
          </a:p>
          <a:p>
            <a:pPr marL="285750" indent="-285750">
              <a:spcBef>
                <a:spcPct val="0"/>
              </a:spcBef>
              <a:buFont typeface="Arial" panose="020B0604020202020204" pitchFamily="34" charset="0"/>
              <a:buChar char="•"/>
              <a:defRPr/>
            </a:pPr>
            <a:endParaRPr lang="en-US" sz="600" kern="1200" dirty="0">
              <a:solidFill>
                <a:schemeClr val="tx1"/>
              </a:solidFill>
              <a:ea typeface="ＭＳ Ｐゴシック" pitchFamily="-107" charset="-128"/>
            </a:endParaRPr>
          </a:p>
          <a:p>
            <a:pPr marL="285750" indent="-285750">
              <a:spcBef>
                <a:spcPct val="0"/>
              </a:spcBef>
              <a:buFont typeface="Arial" panose="020B0604020202020204" pitchFamily="34" charset="0"/>
              <a:buChar char="•"/>
              <a:defRPr/>
            </a:pPr>
            <a:r>
              <a:rPr lang="en-US" b="1" kern="1200" dirty="0">
                <a:solidFill>
                  <a:schemeClr val="tx1"/>
                </a:solidFill>
                <a:ea typeface="ＭＳ Ｐゴシック" pitchFamily="-107" charset="-128"/>
              </a:rPr>
              <a:t>State</a:t>
            </a:r>
            <a:r>
              <a:rPr lang="en-US" kern="1200" dirty="0">
                <a:solidFill>
                  <a:schemeClr val="tx1"/>
                </a:solidFill>
                <a:ea typeface="ＭＳ Ｐゴシック" pitchFamily="-107" charset="-128"/>
              </a:rPr>
              <a:t> expected behavior</a:t>
            </a:r>
          </a:p>
          <a:p>
            <a:pPr marL="285750" indent="-285750">
              <a:spcBef>
                <a:spcPct val="0"/>
              </a:spcBef>
              <a:buFont typeface="Arial" panose="020B0604020202020204" pitchFamily="34" charset="0"/>
              <a:buChar char="•"/>
              <a:defRPr/>
            </a:pPr>
            <a:endParaRPr lang="en-US" sz="600" kern="1200" dirty="0">
              <a:solidFill>
                <a:schemeClr val="tx1"/>
              </a:solidFill>
              <a:ea typeface="ＭＳ Ｐゴシック" pitchFamily="-107" charset="-128"/>
            </a:endParaRPr>
          </a:p>
          <a:p>
            <a:pPr marL="285750" indent="-285750">
              <a:spcBef>
                <a:spcPct val="0"/>
              </a:spcBef>
              <a:buFont typeface="Arial" panose="020B0604020202020204" pitchFamily="34" charset="0"/>
              <a:buChar char="•"/>
              <a:defRPr/>
            </a:pPr>
            <a:r>
              <a:rPr lang="en-US" kern="1200" dirty="0">
                <a:solidFill>
                  <a:schemeClr val="tx1"/>
                </a:solidFill>
                <a:ea typeface="ＭＳ Ｐゴシック" pitchFamily="-107" charset="-128"/>
              </a:rPr>
              <a:t>Reminder of </a:t>
            </a:r>
            <a:r>
              <a:rPr lang="en-US" b="1" kern="1200" dirty="0">
                <a:solidFill>
                  <a:schemeClr val="tx1"/>
                </a:solidFill>
                <a:ea typeface="ＭＳ Ｐゴシック" pitchFamily="-107" charset="-128"/>
              </a:rPr>
              <a:t>previously taught </a:t>
            </a:r>
            <a:r>
              <a:rPr lang="en-US" kern="1200" dirty="0">
                <a:solidFill>
                  <a:schemeClr val="tx1"/>
                </a:solidFill>
                <a:ea typeface="ＭＳ Ｐゴシック" pitchFamily="-107" charset="-128"/>
              </a:rPr>
              <a:t>behaviors</a:t>
            </a:r>
            <a:endParaRPr lang="en-US" altLang="en-US" kern="0" dirty="0">
              <a:solidFill>
                <a:schemeClr val="tx1"/>
              </a:solidFill>
            </a:endParaRPr>
          </a:p>
          <a:p>
            <a:pPr marL="533400" indent="-533400"/>
            <a:endParaRPr lang="en-US" altLang="en-US" kern="0" dirty="0">
              <a:solidFill>
                <a:schemeClr val="tx1"/>
              </a:solidFill>
            </a:endParaRPr>
          </a:p>
        </p:txBody>
      </p:sp>
      <p:pic>
        <p:nvPicPr>
          <p:cNvPr id="17" name="Picture 16">
            <a:extLst>
              <a:ext uri="{FF2B5EF4-FFF2-40B4-BE49-F238E27FC236}">
                <a16:creationId xmlns:a16="http://schemas.microsoft.com/office/drawing/2014/main" id="{C8A5A919-0A39-B14D-914B-5BB74E006716}"/>
              </a:ext>
            </a:extLst>
          </p:cNvPr>
          <p:cNvPicPr>
            <a:picLocks noChangeAspect="1"/>
          </p:cNvPicPr>
          <p:nvPr/>
        </p:nvPicPr>
        <p:blipFill>
          <a:blip r:embed="rId3"/>
          <a:stretch>
            <a:fillRect/>
          </a:stretch>
        </p:blipFill>
        <p:spPr>
          <a:xfrm>
            <a:off x="11276934" y="6069085"/>
            <a:ext cx="879446" cy="788915"/>
          </a:xfrm>
          <a:prstGeom prst="ellipse">
            <a:avLst/>
          </a:prstGeom>
          <a:ln w="19050">
            <a:solidFill>
              <a:schemeClr val="accent2">
                <a:lumMod val="50000"/>
              </a:schemeClr>
            </a:solidFill>
          </a:ln>
        </p:spPr>
      </p:pic>
    </p:spTree>
    <p:extLst>
      <p:ext uri="{BB962C8B-B14F-4D97-AF65-F5344CB8AC3E}">
        <p14:creationId xmlns:p14="http://schemas.microsoft.com/office/powerpoint/2010/main" val="19444218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575AE15-AE0F-A445-82FD-A42044C6A2ED}"/>
              </a:ext>
            </a:extLst>
          </p:cNvPr>
          <p:cNvSpPr txBox="1"/>
          <p:nvPr/>
        </p:nvSpPr>
        <p:spPr>
          <a:xfrm>
            <a:off x="1724099" y="3870424"/>
            <a:ext cx="2873672" cy="338554"/>
          </a:xfrm>
          <a:prstGeom prst="rect">
            <a:avLst/>
          </a:prstGeom>
          <a:noFill/>
        </p:spPr>
        <p:txBody>
          <a:bodyPr wrap="none" rtlCol="0">
            <a:spAutoFit/>
          </a:bodyPr>
          <a:lstStyle/>
          <a:p>
            <a:pPr algn="ctr" fontAlgn="base">
              <a:spcBef>
                <a:spcPct val="0"/>
              </a:spcBef>
              <a:spcAft>
                <a:spcPct val="0"/>
              </a:spcAft>
              <a:defRPr/>
            </a:pPr>
            <a:r>
              <a:rPr lang="en-US" sz="1600" b="1" dirty="0">
                <a:solidFill>
                  <a:srgbClr val="FFFFFF"/>
                </a:solidFill>
                <a:latin typeface="Arial" pitchFamily="-1" charset="0"/>
                <a:ea typeface="ＭＳ Ｐゴシック" pitchFamily="-107" charset="-128"/>
              </a:rPr>
              <a:t>McCormick Elementary, MD</a:t>
            </a:r>
          </a:p>
        </p:txBody>
      </p:sp>
      <p:sp>
        <p:nvSpPr>
          <p:cNvPr id="12" name="TextBox 11">
            <a:extLst>
              <a:ext uri="{FF2B5EF4-FFF2-40B4-BE49-F238E27FC236}">
                <a16:creationId xmlns:a16="http://schemas.microsoft.com/office/drawing/2014/main" id="{25A76735-E9FC-224F-9149-5BCB859E4A0A}"/>
              </a:ext>
            </a:extLst>
          </p:cNvPr>
          <p:cNvSpPr txBox="1"/>
          <p:nvPr/>
        </p:nvSpPr>
        <p:spPr>
          <a:xfrm>
            <a:off x="69354" y="1657173"/>
            <a:ext cx="2432550" cy="954107"/>
          </a:xfrm>
          <a:prstGeom prst="rect">
            <a:avLst/>
          </a:prstGeom>
          <a:noFill/>
        </p:spPr>
        <p:txBody>
          <a:bodyPr wrap="square" rtlCol="0">
            <a:spAutoFit/>
          </a:bodyPr>
          <a:lstStyle/>
          <a:p>
            <a:pPr algn="ctr" fontAlgn="base">
              <a:spcBef>
                <a:spcPct val="0"/>
              </a:spcBef>
              <a:spcAft>
                <a:spcPct val="0"/>
              </a:spcAft>
              <a:defRPr/>
            </a:pPr>
            <a:r>
              <a:rPr lang="en-US" sz="2800" b="1" dirty="0">
                <a:solidFill>
                  <a:schemeClr val="accent6">
                    <a:lumMod val="50000"/>
                  </a:schemeClr>
                </a:solidFill>
                <a:latin typeface="Arial" pitchFamily="-1" charset="0"/>
                <a:ea typeface="ＭＳ Ｐゴシック" pitchFamily="-107" charset="-128"/>
              </a:rPr>
              <a:t>Verbal reminders</a:t>
            </a:r>
          </a:p>
        </p:txBody>
      </p:sp>
      <p:pic>
        <p:nvPicPr>
          <p:cNvPr id="13" name="Picture 12">
            <a:extLst>
              <a:ext uri="{FF2B5EF4-FFF2-40B4-BE49-F238E27FC236}">
                <a16:creationId xmlns:a16="http://schemas.microsoft.com/office/drawing/2014/main" id="{B9C9EBE1-476A-0E4B-9D3A-3A3D423A5917}"/>
              </a:ext>
            </a:extLst>
          </p:cNvPr>
          <p:cNvPicPr>
            <a:picLocks noChangeAspect="1"/>
          </p:cNvPicPr>
          <p:nvPr/>
        </p:nvPicPr>
        <p:blipFill>
          <a:blip r:embed="rId3"/>
          <a:stretch>
            <a:fillRect/>
          </a:stretch>
        </p:blipFill>
        <p:spPr>
          <a:xfrm>
            <a:off x="69354" y="3185303"/>
            <a:ext cx="3600890" cy="2700667"/>
          </a:xfrm>
          <a:prstGeom prst="rect">
            <a:avLst/>
          </a:prstGeom>
          <a:ln w="57150">
            <a:solidFill>
              <a:schemeClr val="bg1"/>
            </a:solidFill>
          </a:ln>
        </p:spPr>
      </p:pic>
      <p:sp>
        <p:nvSpPr>
          <p:cNvPr id="2" name="Title 1">
            <a:extLst>
              <a:ext uri="{FF2B5EF4-FFF2-40B4-BE49-F238E27FC236}">
                <a16:creationId xmlns:a16="http://schemas.microsoft.com/office/drawing/2014/main" id="{78E2A346-B4AE-E441-B6BD-BBD5287A42E1}"/>
              </a:ext>
            </a:extLst>
          </p:cNvPr>
          <p:cNvSpPr>
            <a:spLocks noGrp="1"/>
          </p:cNvSpPr>
          <p:nvPr>
            <p:ph type="title"/>
          </p:nvPr>
        </p:nvSpPr>
        <p:spPr>
          <a:xfrm>
            <a:off x="447589" y="286909"/>
            <a:ext cx="9378000" cy="845600"/>
          </a:xfrm>
        </p:spPr>
        <p:txBody>
          <a:bodyPr/>
          <a:lstStyle/>
          <a:p>
            <a:r>
              <a:rPr lang="en-US" sz="4000" dirty="0"/>
              <a:t>Classroom Prompt Examples</a:t>
            </a:r>
          </a:p>
        </p:txBody>
      </p:sp>
      <p:sp>
        <p:nvSpPr>
          <p:cNvPr id="3" name="Rounded Rectangular Callout 2">
            <a:extLst>
              <a:ext uri="{FF2B5EF4-FFF2-40B4-BE49-F238E27FC236}">
                <a16:creationId xmlns:a16="http://schemas.microsoft.com/office/drawing/2014/main" id="{B4204226-01A3-0B48-B06C-FBA2DE130151}"/>
              </a:ext>
            </a:extLst>
          </p:cNvPr>
          <p:cNvSpPr/>
          <p:nvPr/>
        </p:nvSpPr>
        <p:spPr>
          <a:xfrm>
            <a:off x="3160935" y="3778026"/>
            <a:ext cx="2873671" cy="2822136"/>
          </a:xfrm>
          <a:prstGeom prst="wedgeRoundRectCallout">
            <a:avLst>
              <a:gd name="adj1" fmla="val -88582"/>
              <a:gd name="adj2" fmla="val 2657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defRPr/>
            </a:pPr>
            <a:r>
              <a:rPr lang="en-US" sz="2800" b="1" dirty="0">
                <a:solidFill>
                  <a:schemeClr val="accent6">
                    <a:lumMod val="50000"/>
                  </a:schemeClr>
                </a:solidFill>
                <a:latin typeface="Calibri" panose="020F0502020204030204" pitchFamily="34" charset="0"/>
                <a:cs typeface="Calibri" panose="020F0502020204030204" pitchFamily="34" charset="0"/>
              </a:rPr>
              <a:t>“Remember to mute unless its your turn” </a:t>
            </a:r>
          </a:p>
        </p:txBody>
      </p:sp>
      <p:sp>
        <p:nvSpPr>
          <p:cNvPr id="15" name="Rounded Rectangular Callout 14">
            <a:extLst>
              <a:ext uri="{FF2B5EF4-FFF2-40B4-BE49-F238E27FC236}">
                <a16:creationId xmlns:a16="http://schemas.microsoft.com/office/drawing/2014/main" id="{8B5E5DCB-C048-1948-9955-4FBD255DB326}"/>
              </a:ext>
            </a:extLst>
          </p:cNvPr>
          <p:cNvSpPr/>
          <p:nvPr/>
        </p:nvSpPr>
        <p:spPr>
          <a:xfrm>
            <a:off x="3508912" y="972030"/>
            <a:ext cx="3382199" cy="2164270"/>
          </a:xfrm>
          <a:prstGeom prst="wedgeRoundRectCallout">
            <a:avLst>
              <a:gd name="adj1" fmla="val 74509"/>
              <a:gd name="adj2" fmla="val -17541"/>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defRPr/>
            </a:pPr>
            <a:r>
              <a:rPr lang="en-US" sz="2800" b="1" dirty="0">
                <a:solidFill>
                  <a:schemeClr val="accent6">
                    <a:lumMod val="50000"/>
                  </a:schemeClr>
                </a:solidFill>
                <a:latin typeface="Calibri" panose="020F0502020204030204" pitchFamily="34" charset="0"/>
                <a:cs typeface="Calibri" panose="020F0502020204030204" pitchFamily="34" charset="0"/>
              </a:rPr>
              <a:t>“As you head out, remember to use talk quietly in the hallway."</a:t>
            </a:r>
          </a:p>
        </p:txBody>
      </p:sp>
      <p:pic>
        <p:nvPicPr>
          <p:cNvPr id="6146" name="Picture 2" descr="477 Students Leaving Classroom Stock Photos, Pictures &amp; Royalty-Free Images  - iStock">
            <a:extLst>
              <a:ext uri="{FF2B5EF4-FFF2-40B4-BE49-F238E27FC236}">
                <a16:creationId xmlns:a16="http://schemas.microsoft.com/office/drawing/2014/main" id="{0DE9417F-14BB-2A45-825B-6808995A4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8100" y="605564"/>
            <a:ext cx="4177310" cy="267585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3 Powerful Ways Teaching Makes a Lifelong Impact on Students | Teach For  America">
            <a:extLst>
              <a:ext uri="{FF2B5EF4-FFF2-40B4-BE49-F238E27FC236}">
                <a16:creationId xmlns:a16="http://schemas.microsoft.com/office/drawing/2014/main" id="{6F1E9929-7393-EF4D-9134-1EC07C72D8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335"/>
          <a:stretch/>
        </p:blipFill>
        <p:spPr bwMode="auto">
          <a:xfrm>
            <a:off x="9825589" y="3600076"/>
            <a:ext cx="2347518" cy="2576174"/>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ular Callout 15">
            <a:extLst>
              <a:ext uri="{FF2B5EF4-FFF2-40B4-BE49-F238E27FC236}">
                <a16:creationId xmlns:a16="http://schemas.microsoft.com/office/drawing/2014/main" id="{F5D5FD15-EE34-0948-9EC4-1F997E667D31}"/>
              </a:ext>
            </a:extLst>
          </p:cNvPr>
          <p:cNvSpPr/>
          <p:nvPr/>
        </p:nvSpPr>
        <p:spPr>
          <a:xfrm>
            <a:off x="6761825" y="3966542"/>
            <a:ext cx="2873671" cy="2822136"/>
          </a:xfrm>
          <a:prstGeom prst="wedgeRoundRectCallout">
            <a:avLst>
              <a:gd name="adj1" fmla="val 86428"/>
              <a:gd name="adj2" fmla="val 2900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defRPr/>
            </a:pPr>
            <a:r>
              <a:rPr lang="en-US" sz="2800" b="1" dirty="0">
                <a:solidFill>
                  <a:schemeClr val="accent6">
                    <a:lumMod val="50000"/>
                  </a:schemeClr>
                </a:solidFill>
                <a:latin typeface="Calibri" panose="020F0502020204030204" pitchFamily="34" charset="0"/>
                <a:cs typeface="Calibri" panose="020F0502020204030204" pitchFamily="34" charset="0"/>
              </a:rPr>
              <a:t>“Remember to read to yourself” </a:t>
            </a:r>
          </a:p>
        </p:txBody>
      </p:sp>
      <p:pic>
        <p:nvPicPr>
          <p:cNvPr id="17" name="Picture 16">
            <a:extLst>
              <a:ext uri="{FF2B5EF4-FFF2-40B4-BE49-F238E27FC236}">
                <a16:creationId xmlns:a16="http://schemas.microsoft.com/office/drawing/2014/main" id="{748B66E4-41F1-5F42-A16E-B753B297FC13}"/>
              </a:ext>
            </a:extLst>
          </p:cNvPr>
          <p:cNvPicPr>
            <a:picLocks noChangeAspect="1"/>
          </p:cNvPicPr>
          <p:nvPr/>
        </p:nvPicPr>
        <p:blipFill rotWithShape="1">
          <a:blip r:embed="rId6"/>
          <a:srcRect l="6733" t="15855" r="11160"/>
          <a:stretch/>
        </p:blipFill>
        <p:spPr>
          <a:xfrm>
            <a:off x="11452859" y="6248960"/>
            <a:ext cx="620319" cy="609040"/>
          </a:xfrm>
          <a:prstGeom prst="ellipse">
            <a:avLst/>
          </a:prstGeom>
          <a:ln w="19050">
            <a:solidFill>
              <a:schemeClr val="accent2">
                <a:lumMod val="50000"/>
              </a:schemeClr>
            </a:solidFill>
          </a:ln>
        </p:spPr>
      </p:pic>
    </p:spTree>
    <p:extLst>
      <p:ext uri="{BB962C8B-B14F-4D97-AF65-F5344CB8AC3E}">
        <p14:creationId xmlns:p14="http://schemas.microsoft.com/office/powerpoint/2010/main" val="23698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FDC5-E560-A349-868A-E77E8C2CE773}"/>
              </a:ext>
            </a:extLst>
          </p:cNvPr>
          <p:cNvSpPr>
            <a:spLocks noGrp="1"/>
          </p:cNvSpPr>
          <p:nvPr>
            <p:ph type="title"/>
          </p:nvPr>
        </p:nvSpPr>
        <p:spPr/>
        <p:txBody>
          <a:bodyPr/>
          <a:lstStyle/>
          <a:p>
            <a:r>
              <a:rPr lang="en-US" dirty="0"/>
              <a:t>Classroom Prompt Examples</a:t>
            </a:r>
          </a:p>
        </p:txBody>
      </p:sp>
      <p:sp>
        <p:nvSpPr>
          <p:cNvPr id="3" name="Rectangle 2">
            <a:extLst>
              <a:ext uri="{FF2B5EF4-FFF2-40B4-BE49-F238E27FC236}">
                <a16:creationId xmlns:a16="http://schemas.microsoft.com/office/drawing/2014/main" id="{6C895616-E0CC-D644-916B-DE5AA3136985}"/>
              </a:ext>
            </a:extLst>
          </p:cNvPr>
          <p:cNvSpPr/>
          <p:nvPr/>
        </p:nvSpPr>
        <p:spPr>
          <a:xfrm>
            <a:off x="137561" y="1313063"/>
            <a:ext cx="3726180" cy="3931920"/>
          </a:xfrm>
          <a:prstGeom prst="rect">
            <a:avLst/>
          </a:prstGeom>
          <a:solidFill>
            <a:schemeClr val="accent5">
              <a:alpha val="10684"/>
            </a:schemeClr>
          </a:solidFill>
          <a:ln w="50800">
            <a:solidFill>
              <a:schemeClr val="accent5">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3200" b="1" i="1" dirty="0"/>
              <a:t>WELCOME</a:t>
            </a:r>
            <a:r>
              <a:rPr lang="en-US" sz="2800" dirty="0"/>
              <a:t> </a:t>
            </a:r>
          </a:p>
          <a:p>
            <a:pPr algn="ctr"/>
            <a:endParaRPr lang="en-US" sz="1200" dirty="0"/>
          </a:p>
          <a:p>
            <a:pPr algn="ctr"/>
            <a:r>
              <a:rPr lang="en-US" sz="2800" dirty="0"/>
              <a:t>As you come in, </a:t>
            </a:r>
          </a:p>
          <a:p>
            <a:pPr algn="ctr"/>
            <a:r>
              <a:rPr lang="en-US" sz="2800" dirty="0"/>
              <a:t>did you remember:</a:t>
            </a:r>
          </a:p>
          <a:p>
            <a:pPr algn="ctr"/>
            <a:endParaRPr lang="en-US" sz="2800" dirty="0"/>
          </a:p>
          <a:p>
            <a:pPr marL="342900" indent="-342900" algn="ctr">
              <a:buFont typeface="Arial" panose="020B0604020202020204" pitchFamily="34" charset="0"/>
              <a:buChar char="•"/>
            </a:pPr>
            <a:r>
              <a:rPr lang="en-US" sz="2400" dirty="0"/>
              <a:t>something to write with?</a:t>
            </a:r>
          </a:p>
          <a:p>
            <a:pPr marL="342900" indent="-342900" algn="ctr">
              <a:buFont typeface="Arial" panose="020B0604020202020204" pitchFamily="34" charset="0"/>
              <a:buChar char="•"/>
            </a:pPr>
            <a:r>
              <a:rPr lang="en-US" sz="2400" dirty="0"/>
              <a:t>your homework?</a:t>
            </a:r>
          </a:p>
          <a:p>
            <a:pPr marL="342900" indent="-342900" algn="ctr">
              <a:buFont typeface="Arial" panose="020B0604020202020204" pitchFamily="34" charset="0"/>
              <a:buChar char="•"/>
            </a:pPr>
            <a:r>
              <a:rPr lang="en-US" sz="2400" dirty="0"/>
              <a:t>your planner?</a:t>
            </a:r>
          </a:p>
          <a:p>
            <a:pPr marL="342900" indent="-342900" algn="ctr">
              <a:buFont typeface="Arial" panose="020B0604020202020204" pitchFamily="34" charset="0"/>
              <a:buChar char="•"/>
            </a:pPr>
            <a:r>
              <a:rPr lang="en-US" sz="2400" dirty="0"/>
              <a:t>our textbook?</a:t>
            </a:r>
          </a:p>
          <a:p>
            <a:pPr algn="ctr"/>
            <a:endParaRPr lang="en-US" sz="2800" dirty="0"/>
          </a:p>
        </p:txBody>
      </p:sp>
      <p:pic>
        <p:nvPicPr>
          <p:cNvPr id="7172" name="Picture 4" descr="Science Safety Rules Posters in Primary Colors | Science safety, Science  safety rules, Science lab safety">
            <a:extLst>
              <a:ext uri="{FF2B5EF4-FFF2-40B4-BE49-F238E27FC236}">
                <a16:creationId xmlns:a16="http://schemas.microsoft.com/office/drawing/2014/main" id="{2890F92E-72F5-8048-AB38-2132F05BA2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3575" y="3126637"/>
            <a:ext cx="2489200" cy="326390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Ditching Our Distractions: The Importance of Active Listening">
            <a:extLst>
              <a:ext uri="{FF2B5EF4-FFF2-40B4-BE49-F238E27FC236}">
                <a16:creationId xmlns:a16="http://schemas.microsoft.com/office/drawing/2014/main" id="{8B6A285F-F117-F544-8FD3-1BD5939AC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7180" y="3638871"/>
            <a:ext cx="3357384" cy="2443791"/>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Academics - Eastern Carver County Schools">
            <a:extLst>
              <a:ext uri="{FF2B5EF4-FFF2-40B4-BE49-F238E27FC236}">
                <a16:creationId xmlns:a16="http://schemas.microsoft.com/office/drawing/2014/main" id="{D8628706-3664-8B46-BD0A-64AC631F46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05" t="9224" r="15294" b="15040"/>
          <a:stretch/>
        </p:blipFill>
        <p:spPr bwMode="auto">
          <a:xfrm>
            <a:off x="7033556" y="781568"/>
            <a:ext cx="2677012" cy="28159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489469C-8912-9D4F-B1AD-23847D215EE6}"/>
              </a:ext>
            </a:extLst>
          </p:cNvPr>
          <p:cNvSpPr txBox="1"/>
          <p:nvPr/>
        </p:nvSpPr>
        <p:spPr>
          <a:xfrm>
            <a:off x="813349" y="5449247"/>
            <a:ext cx="2432550" cy="954107"/>
          </a:xfrm>
          <a:prstGeom prst="rect">
            <a:avLst/>
          </a:prstGeom>
          <a:noFill/>
        </p:spPr>
        <p:txBody>
          <a:bodyPr wrap="square" rtlCol="0">
            <a:spAutoFit/>
          </a:bodyPr>
          <a:lstStyle/>
          <a:p>
            <a:pPr algn="ctr" fontAlgn="base">
              <a:spcBef>
                <a:spcPct val="0"/>
              </a:spcBef>
              <a:spcAft>
                <a:spcPct val="0"/>
              </a:spcAft>
              <a:defRPr/>
            </a:pPr>
            <a:r>
              <a:rPr lang="en-US" sz="2800" b="1" dirty="0">
                <a:solidFill>
                  <a:schemeClr val="accent6">
                    <a:lumMod val="50000"/>
                  </a:schemeClr>
                </a:solidFill>
                <a:latin typeface="Arial" pitchFamily="-1" charset="0"/>
                <a:ea typeface="ＭＳ Ｐゴシック" pitchFamily="-107" charset="-128"/>
              </a:rPr>
              <a:t>Visual reminders</a:t>
            </a:r>
          </a:p>
        </p:txBody>
      </p:sp>
      <p:sp>
        <p:nvSpPr>
          <p:cNvPr id="13" name="TextBox 12">
            <a:extLst>
              <a:ext uri="{FF2B5EF4-FFF2-40B4-BE49-F238E27FC236}">
                <a16:creationId xmlns:a16="http://schemas.microsoft.com/office/drawing/2014/main" id="{D0353777-ED07-5C4E-90AA-2BE17D462877}"/>
              </a:ext>
            </a:extLst>
          </p:cNvPr>
          <p:cNvSpPr txBox="1"/>
          <p:nvPr/>
        </p:nvSpPr>
        <p:spPr>
          <a:xfrm>
            <a:off x="9725801" y="2374656"/>
            <a:ext cx="2432550" cy="954107"/>
          </a:xfrm>
          <a:prstGeom prst="rect">
            <a:avLst/>
          </a:prstGeom>
          <a:noFill/>
        </p:spPr>
        <p:txBody>
          <a:bodyPr wrap="square" rtlCol="0">
            <a:spAutoFit/>
          </a:bodyPr>
          <a:lstStyle/>
          <a:p>
            <a:pPr algn="ctr" fontAlgn="base">
              <a:spcBef>
                <a:spcPct val="0"/>
              </a:spcBef>
              <a:spcAft>
                <a:spcPct val="0"/>
              </a:spcAft>
              <a:defRPr/>
            </a:pPr>
            <a:r>
              <a:rPr lang="en-US" sz="2800" b="1" dirty="0">
                <a:solidFill>
                  <a:schemeClr val="accent6">
                    <a:lumMod val="50000"/>
                  </a:schemeClr>
                </a:solidFill>
                <a:latin typeface="Arial" pitchFamily="-1" charset="0"/>
                <a:ea typeface="ＭＳ Ｐゴシック" pitchFamily="-107" charset="-128"/>
              </a:rPr>
              <a:t>Gestural reminders</a:t>
            </a:r>
          </a:p>
        </p:txBody>
      </p:sp>
      <p:pic>
        <p:nvPicPr>
          <p:cNvPr id="14" name="Picture 13">
            <a:extLst>
              <a:ext uri="{FF2B5EF4-FFF2-40B4-BE49-F238E27FC236}">
                <a16:creationId xmlns:a16="http://schemas.microsoft.com/office/drawing/2014/main" id="{600B61E7-BB0F-3B43-BCDD-0E31D091C455}"/>
              </a:ext>
            </a:extLst>
          </p:cNvPr>
          <p:cNvPicPr>
            <a:picLocks noChangeAspect="1"/>
          </p:cNvPicPr>
          <p:nvPr/>
        </p:nvPicPr>
        <p:blipFill rotWithShape="1">
          <a:blip r:embed="rId5"/>
          <a:srcRect l="6733" t="15855" r="11160"/>
          <a:stretch/>
        </p:blipFill>
        <p:spPr>
          <a:xfrm>
            <a:off x="11191935" y="5992780"/>
            <a:ext cx="881244" cy="865220"/>
          </a:xfrm>
          <a:prstGeom prst="ellipse">
            <a:avLst/>
          </a:prstGeom>
          <a:ln w="19050">
            <a:solidFill>
              <a:schemeClr val="accent2">
                <a:lumMod val="50000"/>
              </a:schemeClr>
            </a:solidFill>
          </a:ln>
        </p:spPr>
      </p:pic>
    </p:spTree>
    <p:extLst>
      <p:ext uri="{BB962C8B-B14F-4D97-AF65-F5344CB8AC3E}">
        <p14:creationId xmlns:p14="http://schemas.microsoft.com/office/powerpoint/2010/main" val="7188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A83EC-B881-8140-A440-AE63BF8C29ED}"/>
              </a:ext>
            </a:extLst>
          </p:cNvPr>
          <p:cNvSpPr>
            <a:spLocks noGrp="1"/>
          </p:cNvSpPr>
          <p:nvPr>
            <p:ph type="title"/>
          </p:nvPr>
        </p:nvSpPr>
        <p:spPr>
          <a:xfrm rot="-151">
            <a:off x="463323" y="2464964"/>
            <a:ext cx="4623024" cy="2344873"/>
          </a:xfrm>
        </p:spPr>
        <p:txBody>
          <a:bodyPr/>
          <a:lstStyle/>
          <a:p>
            <a:r>
              <a:rPr lang="en-US" dirty="0"/>
              <a:t>Opportunities to Respond</a:t>
            </a:r>
          </a:p>
        </p:txBody>
      </p:sp>
    </p:spTree>
    <p:extLst>
      <p:ext uri="{BB962C8B-B14F-4D97-AF65-F5344CB8AC3E}">
        <p14:creationId xmlns:p14="http://schemas.microsoft.com/office/powerpoint/2010/main" val="41163126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DA5CFE-838E-5F46-8DBD-E9F6CAD62E8A}"/>
              </a:ext>
            </a:extLst>
          </p:cNvPr>
          <p:cNvSpPr txBox="1"/>
          <p:nvPr/>
        </p:nvSpPr>
        <p:spPr>
          <a:xfrm>
            <a:off x="295520" y="218456"/>
            <a:ext cx="2786743" cy="1015663"/>
          </a:xfrm>
          <a:prstGeom prst="rect">
            <a:avLst/>
          </a:prstGeom>
          <a:noFill/>
        </p:spPr>
        <p:txBody>
          <a:bodyPr wrap="square" rtlCol="0">
            <a:spAutoFit/>
          </a:bodyPr>
          <a:lstStyle/>
          <a:p>
            <a:pPr algn="ctr">
              <a:defRPr/>
            </a:pPr>
            <a:r>
              <a:rPr lang="en-US" sz="4000" b="1" dirty="0">
                <a:solidFill>
                  <a:schemeClr val="accent6">
                    <a:lumMod val="50000"/>
                  </a:schemeClr>
                </a:solidFill>
                <a:latin typeface="Calibri" panose="020F0502020204030204" pitchFamily="34" charset="0"/>
                <a:cs typeface="Calibri" panose="020F0502020204030204" pitchFamily="34" charset="0"/>
              </a:rPr>
              <a:t>What is it?</a:t>
            </a:r>
          </a:p>
          <a:p>
            <a:pPr algn="ctr">
              <a:defRPr/>
            </a:pPr>
            <a:r>
              <a:rPr lang="en-US" sz="2000" dirty="0">
                <a:solidFill>
                  <a:schemeClr val="accent6">
                    <a:lumMod val="50000"/>
                  </a:schemeClr>
                </a:solidFill>
                <a:latin typeface="Calibri" panose="020F0502020204030204" pitchFamily="34" charset="0"/>
                <a:cs typeface="Calibri" panose="020F0502020204030204" pitchFamily="34" charset="0"/>
              </a:rPr>
              <a:t>(OTRs) </a:t>
            </a:r>
          </a:p>
        </p:txBody>
      </p:sp>
      <p:sp>
        <p:nvSpPr>
          <p:cNvPr id="10" name="Rectangle 3">
            <a:extLst>
              <a:ext uri="{FF2B5EF4-FFF2-40B4-BE49-F238E27FC236}">
                <a16:creationId xmlns:a16="http://schemas.microsoft.com/office/drawing/2014/main" id="{D567423C-8CC7-A84A-8466-27AE8A2B0762}"/>
              </a:ext>
            </a:extLst>
          </p:cNvPr>
          <p:cNvSpPr>
            <a:spLocks noGrp="1" noChangeArrowheads="1"/>
          </p:cNvSpPr>
          <p:nvPr>
            <p:ph idx="4294967295"/>
          </p:nvPr>
        </p:nvSpPr>
        <p:spPr>
          <a:xfrm>
            <a:off x="4722528" y="2708690"/>
            <a:ext cx="6954810" cy="3347336"/>
          </a:xfrm>
          <a:ln/>
        </p:spPr>
        <p:style>
          <a:lnRef idx="2">
            <a:schemeClr val="accent6"/>
          </a:lnRef>
          <a:fillRef idx="1">
            <a:schemeClr val="lt1"/>
          </a:fillRef>
          <a:effectRef idx="0">
            <a:schemeClr val="accent6"/>
          </a:effectRef>
          <a:fontRef idx="minor">
            <a:schemeClr val="dk1"/>
          </a:fontRef>
        </p:style>
        <p:txBody>
          <a:bodyPr>
            <a:noAutofit/>
          </a:bodyPr>
          <a:lstStyle/>
          <a:p>
            <a:pPr indent="-457200">
              <a:buClr>
                <a:schemeClr val="accent6">
                  <a:lumMod val="50000"/>
                </a:schemeClr>
              </a:buClr>
              <a:buFont typeface="Arial" charset="0"/>
              <a:buChar char="•"/>
            </a:pPr>
            <a:r>
              <a:rPr lang="en-US" altLang="en-US" sz="2800" dirty="0">
                <a:solidFill>
                  <a:schemeClr val="accent6">
                    <a:lumMod val="50000"/>
                  </a:schemeClr>
                </a:solidFill>
                <a:latin typeface="+mn-lt"/>
              </a:rPr>
              <a:t>Provide </a:t>
            </a:r>
            <a:r>
              <a:rPr lang="en-US" altLang="en-US" sz="2800" b="1" dirty="0">
                <a:solidFill>
                  <a:schemeClr val="accent6">
                    <a:lumMod val="50000"/>
                  </a:schemeClr>
                </a:solidFill>
                <a:latin typeface="+mn-lt"/>
              </a:rPr>
              <a:t>high rates </a:t>
            </a:r>
            <a:r>
              <a:rPr lang="en-US" altLang="en-US" sz="2800" dirty="0">
                <a:solidFill>
                  <a:schemeClr val="accent6">
                    <a:lumMod val="50000"/>
                  </a:schemeClr>
                </a:solidFill>
                <a:latin typeface="+mn-lt"/>
              </a:rPr>
              <a:t>of opportunities to respond (</a:t>
            </a:r>
            <a:r>
              <a:rPr lang="en-US" altLang="en-US" sz="2800" b="1" dirty="0">
                <a:solidFill>
                  <a:schemeClr val="accent6">
                    <a:lumMod val="50000"/>
                  </a:schemeClr>
                </a:solidFill>
                <a:latin typeface="+mn-lt"/>
              </a:rPr>
              <a:t>OTRs</a:t>
            </a:r>
            <a:r>
              <a:rPr lang="en-US" altLang="en-US" sz="2800" dirty="0">
                <a:solidFill>
                  <a:schemeClr val="accent6">
                    <a:lumMod val="50000"/>
                  </a:schemeClr>
                </a:solidFill>
                <a:latin typeface="+mn-lt"/>
              </a:rPr>
              <a:t>)</a:t>
            </a:r>
          </a:p>
          <a:p>
            <a:pPr indent="-457200">
              <a:buClr>
                <a:schemeClr val="accent6">
                  <a:lumMod val="50000"/>
                </a:schemeClr>
              </a:buClr>
              <a:buFont typeface="Arial" charset="0"/>
              <a:buChar char="•"/>
            </a:pPr>
            <a:endParaRPr lang="en-US" altLang="en-US" sz="2800" dirty="0">
              <a:solidFill>
                <a:schemeClr val="accent6">
                  <a:lumMod val="50000"/>
                </a:schemeClr>
              </a:solidFill>
              <a:latin typeface="+mn-lt"/>
            </a:endParaRPr>
          </a:p>
          <a:p>
            <a:pPr indent="-457200">
              <a:buClr>
                <a:schemeClr val="accent6">
                  <a:lumMod val="50000"/>
                </a:schemeClr>
              </a:buClr>
              <a:buFont typeface="Arial" charset="0"/>
              <a:buChar char="•"/>
            </a:pPr>
            <a:r>
              <a:rPr lang="en-US" altLang="en-US" sz="2800" dirty="0">
                <a:solidFill>
                  <a:schemeClr val="accent6">
                    <a:lumMod val="50000"/>
                  </a:schemeClr>
                </a:solidFill>
                <a:latin typeface="+mn-lt"/>
              </a:rPr>
              <a:t>Consider </a:t>
            </a:r>
            <a:r>
              <a:rPr lang="en-US" altLang="en-US" sz="2800" b="1" dirty="0">
                <a:solidFill>
                  <a:schemeClr val="accent6">
                    <a:lumMod val="50000"/>
                  </a:schemeClr>
                </a:solidFill>
                <a:latin typeface="+mn-lt"/>
              </a:rPr>
              <a:t>various observable ways </a:t>
            </a:r>
            <a:r>
              <a:rPr lang="en-US" altLang="en-US" sz="2800" dirty="0">
                <a:solidFill>
                  <a:schemeClr val="accent6">
                    <a:lumMod val="50000"/>
                  </a:schemeClr>
                </a:solidFill>
                <a:latin typeface="+mn-lt"/>
              </a:rPr>
              <a:t>to engage students</a:t>
            </a:r>
          </a:p>
          <a:p>
            <a:pPr indent="-457200">
              <a:buClr>
                <a:schemeClr val="accent6">
                  <a:lumMod val="50000"/>
                </a:schemeClr>
              </a:buClr>
              <a:buFont typeface="Arial" charset="0"/>
              <a:buChar char="•"/>
            </a:pPr>
            <a:endParaRPr lang="en-US" altLang="en-US" sz="2800" dirty="0">
              <a:solidFill>
                <a:schemeClr val="accent6">
                  <a:lumMod val="50000"/>
                </a:schemeClr>
              </a:solidFill>
              <a:latin typeface="+mn-lt"/>
            </a:endParaRPr>
          </a:p>
          <a:p>
            <a:pPr indent="-457200">
              <a:buClr>
                <a:schemeClr val="accent6">
                  <a:lumMod val="50000"/>
                </a:schemeClr>
              </a:buClr>
              <a:buFont typeface="Arial" charset="0"/>
              <a:buChar char="•"/>
            </a:pPr>
            <a:r>
              <a:rPr lang="en-US" altLang="en-US" sz="2800" dirty="0">
                <a:solidFill>
                  <a:schemeClr val="accent6">
                    <a:lumMod val="50000"/>
                  </a:schemeClr>
                </a:solidFill>
                <a:latin typeface="+mn-lt"/>
              </a:rPr>
              <a:t>Link engagement with </a:t>
            </a:r>
            <a:r>
              <a:rPr lang="en-US" altLang="en-US" sz="2800" b="1" dirty="0">
                <a:solidFill>
                  <a:schemeClr val="accent6">
                    <a:lumMod val="50000"/>
                  </a:schemeClr>
                </a:solidFill>
                <a:latin typeface="+mn-lt"/>
              </a:rPr>
              <a:t>outcome objectives</a:t>
            </a:r>
          </a:p>
          <a:p>
            <a:pPr indent="-457200">
              <a:buFont typeface="Arial" charset="0"/>
              <a:buChar char="•"/>
            </a:pPr>
            <a:endParaRPr lang="en-US" altLang="en-US" sz="2800" dirty="0">
              <a:solidFill>
                <a:schemeClr val="accent6">
                  <a:lumMod val="50000"/>
                </a:schemeClr>
              </a:solidFill>
              <a:latin typeface="+mn-lt"/>
            </a:endParaRPr>
          </a:p>
          <a:p>
            <a:pPr marL="533400" indent="-533400"/>
            <a:endParaRPr lang="en-US" altLang="en-US" sz="2800" dirty="0">
              <a:solidFill>
                <a:schemeClr val="accent6">
                  <a:lumMod val="50000"/>
                </a:schemeClr>
              </a:solidFill>
              <a:latin typeface="+mn-lt"/>
            </a:endParaRPr>
          </a:p>
        </p:txBody>
      </p:sp>
      <p:pic>
        <p:nvPicPr>
          <p:cNvPr id="14" name="Graphic 13" descr="Customer review">
            <a:extLst>
              <a:ext uri="{FF2B5EF4-FFF2-40B4-BE49-F238E27FC236}">
                <a16:creationId xmlns:a16="http://schemas.microsoft.com/office/drawing/2014/main" id="{361B9964-792A-DE4A-BE77-22AA6F687429}"/>
              </a:ext>
            </a:extLst>
          </p:cNvPr>
          <p:cNvPicPr>
            <a:picLocks noChangeAspect="1"/>
          </p:cNvPicPr>
          <p:nvPr/>
        </p:nvPicPr>
        <p:blipFill>
          <a:blip r:embed="rId3">
            <a:duotone>
              <a:prstClr val="black"/>
              <a:schemeClr val="accent6">
                <a:tint val="45000"/>
                <a:satMod val="400000"/>
              </a:schemeClr>
            </a:duotone>
            <a:extLst>
              <a:ext uri="{96DAC541-7B7A-43D3-8B79-37D633B846F1}">
                <asvg:svgBlip xmlns:asvg="http://schemas.microsoft.com/office/drawing/2016/SVG/main" r:embed="rId4"/>
              </a:ext>
            </a:extLst>
          </a:blip>
          <a:stretch>
            <a:fillRect/>
          </a:stretch>
        </p:blipFill>
        <p:spPr>
          <a:xfrm>
            <a:off x="1207130" y="2825223"/>
            <a:ext cx="3013429" cy="3013429"/>
          </a:xfrm>
          <a:prstGeom prst="rect">
            <a:avLst/>
          </a:prstGeom>
        </p:spPr>
      </p:pic>
      <p:sp>
        <p:nvSpPr>
          <p:cNvPr id="2" name="TextBox 1">
            <a:extLst>
              <a:ext uri="{FF2B5EF4-FFF2-40B4-BE49-F238E27FC236}">
                <a16:creationId xmlns:a16="http://schemas.microsoft.com/office/drawing/2014/main" id="{31589EAC-0F92-CA49-BF61-6EEB595A734B}"/>
              </a:ext>
            </a:extLst>
          </p:cNvPr>
          <p:cNvSpPr txBox="1"/>
          <p:nvPr/>
        </p:nvSpPr>
        <p:spPr>
          <a:xfrm>
            <a:off x="93060" y="1341022"/>
            <a:ext cx="11997130" cy="954107"/>
          </a:xfrm>
          <a:prstGeom prst="rect">
            <a:avLst/>
          </a:prstGeom>
          <a:noFill/>
          <a:ln w="57150">
            <a:solidFill>
              <a:schemeClr val="bg1"/>
            </a:solidFill>
          </a:ln>
        </p:spPr>
        <p:txBody>
          <a:bodyPr wrap="square" rtlCol="0">
            <a:spAutoFit/>
          </a:bodyPr>
          <a:lstStyle/>
          <a:p>
            <a:r>
              <a:rPr lang="en-US" sz="2800" dirty="0">
                <a:solidFill>
                  <a:schemeClr val="accent6">
                    <a:lumMod val="50000"/>
                  </a:schemeClr>
                </a:solidFill>
                <a:latin typeface="Calibri" panose="020F0502020204030204" pitchFamily="34" charset="0"/>
                <a:cs typeface="Calibri" panose="020F0502020204030204" pitchFamily="34" charset="0"/>
              </a:rPr>
              <a:t>“An </a:t>
            </a:r>
            <a:r>
              <a:rPr lang="en-US" sz="2800" b="1" dirty="0">
                <a:solidFill>
                  <a:schemeClr val="accent6">
                    <a:lumMod val="50000"/>
                  </a:schemeClr>
                </a:solidFill>
                <a:latin typeface="Calibri" panose="020F0502020204030204" pitchFamily="34" charset="0"/>
                <a:ea typeface="ＭＳ Ｐゴシック" pitchFamily="-107" charset="-128"/>
                <a:cs typeface="Calibri" panose="020F0502020204030204" pitchFamily="34" charset="0"/>
              </a:rPr>
              <a:t>Opportunity to Respond (OTR) </a:t>
            </a:r>
            <a:r>
              <a:rPr lang="en-US" sz="2800" dirty="0">
                <a:solidFill>
                  <a:schemeClr val="accent6">
                    <a:lumMod val="50000"/>
                  </a:schemeClr>
                </a:solidFill>
                <a:latin typeface="Calibri" panose="020F0502020204030204" pitchFamily="34" charset="0"/>
                <a:cs typeface="Calibri" panose="020F0502020204030204" pitchFamily="34" charset="0"/>
              </a:rPr>
              <a:t>is a </a:t>
            </a:r>
            <a:r>
              <a:rPr lang="en-US" sz="2800" b="1" dirty="0">
                <a:solidFill>
                  <a:schemeClr val="accent6">
                    <a:lumMod val="50000"/>
                  </a:schemeClr>
                </a:solidFill>
                <a:latin typeface="Calibri" panose="020F0502020204030204" pitchFamily="34" charset="0"/>
                <a:cs typeface="Calibri" panose="020F0502020204030204" pitchFamily="34" charset="0"/>
              </a:rPr>
              <a:t>teacher behavior </a:t>
            </a:r>
            <a:r>
              <a:rPr lang="en-US" sz="2800" dirty="0">
                <a:solidFill>
                  <a:schemeClr val="accent6">
                    <a:lumMod val="50000"/>
                  </a:schemeClr>
                </a:solidFill>
                <a:latin typeface="Calibri" panose="020F0502020204030204" pitchFamily="34" charset="0"/>
                <a:cs typeface="Calibri" panose="020F0502020204030204" pitchFamily="34" charset="0"/>
              </a:rPr>
              <a:t>that…</a:t>
            </a:r>
            <a:r>
              <a:rPr lang="en-US" sz="2800" b="1" dirty="0">
                <a:solidFill>
                  <a:schemeClr val="accent6">
                    <a:lumMod val="50000"/>
                  </a:schemeClr>
                </a:solidFill>
                <a:latin typeface="Calibri" panose="020F0502020204030204" pitchFamily="34" charset="0"/>
                <a:cs typeface="Calibri" panose="020F0502020204030204" pitchFamily="34" charset="0"/>
              </a:rPr>
              <a:t>solicits a student response</a:t>
            </a:r>
            <a:r>
              <a:rPr lang="en-US" sz="2800" dirty="0">
                <a:solidFill>
                  <a:schemeClr val="accent6">
                    <a:lumMod val="50000"/>
                  </a:schemeClr>
                </a:solidFill>
                <a:latin typeface="Calibri" panose="020F0502020204030204" pitchFamily="34" charset="0"/>
                <a:cs typeface="Calibri" panose="020F0502020204030204" pitchFamily="34" charset="0"/>
              </a:rPr>
              <a:t> </a:t>
            </a:r>
            <a:r>
              <a:rPr lang="en-US" sz="2400" dirty="0">
                <a:solidFill>
                  <a:schemeClr val="accent6">
                    <a:lumMod val="50000"/>
                  </a:schemeClr>
                </a:solidFill>
                <a:latin typeface="Calibri" panose="020F0502020204030204" pitchFamily="34" charset="0"/>
                <a:cs typeface="Calibri" panose="020F0502020204030204" pitchFamily="34" charset="0"/>
              </a:rPr>
              <a:t>(e.g., asking a question, presenting a demand).”</a:t>
            </a:r>
          </a:p>
        </p:txBody>
      </p:sp>
      <p:sp>
        <p:nvSpPr>
          <p:cNvPr id="4" name="Rectangle 3">
            <a:extLst>
              <a:ext uri="{FF2B5EF4-FFF2-40B4-BE49-F238E27FC236}">
                <a16:creationId xmlns:a16="http://schemas.microsoft.com/office/drawing/2014/main" id="{78492EFE-392E-F241-8447-B24F8C9E3B4B}"/>
              </a:ext>
            </a:extLst>
          </p:cNvPr>
          <p:cNvSpPr/>
          <p:nvPr/>
        </p:nvSpPr>
        <p:spPr>
          <a:xfrm>
            <a:off x="4872429" y="6368746"/>
            <a:ext cx="7124075" cy="369332"/>
          </a:xfrm>
          <a:prstGeom prst="rect">
            <a:avLst/>
          </a:prstGeom>
        </p:spPr>
        <p:txBody>
          <a:bodyPr wrap="square">
            <a:spAutoFit/>
          </a:bodyPr>
          <a:lstStyle/>
          <a:p>
            <a:pPr algn="r">
              <a:buNone/>
            </a:pPr>
            <a:r>
              <a:rPr lang="en-US" dirty="0">
                <a:solidFill>
                  <a:schemeClr val="accent6">
                    <a:lumMod val="50000"/>
                  </a:schemeClr>
                </a:solidFill>
                <a:latin typeface="Calibri" panose="020F0502020204030204" pitchFamily="34" charset="0"/>
                <a:cs typeface="Calibri" panose="020F0502020204030204" pitchFamily="34" charset="0"/>
              </a:rPr>
              <a:t>(Simonsen, Fairbanks, </a:t>
            </a:r>
            <a:r>
              <a:rPr lang="en-US" dirty="0" err="1">
                <a:solidFill>
                  <a:schemeClr val="accent6">
                    <a:lumMod val="50000"/>
                  </a:schemeClr>
                </a:solidFill>
                <a:latin typeface="Calibri" panose="020F0502020204030204" pitchFamily="34" charset="0"/>
                <a:cs typeface="Calibri" panose="020F0502020204030204" pitchFamily="34" charset="0"/>
              </a:rPr>
              <a:t>Briesch</a:t>
            </a:r>
            <a:r>
              <a:rPr lang="en-US" dirty="0">
                <a:solidFill>
                  <a:schemeClr val="accent6">
                    <a:lumMod val="50000"/>
                  </a:schemeClr>
                </a:solidFill>
                <a:latin typeface="Calibri" panose="020F0502020204030204" pitchFamily="34" charset="0"/>
                <a:cs typeface="Calibri" panose="020F0502020204030204" pitchFamily="34" charset="0"/>
              </a:rPr>
              <a:t>, Myers, &amp; </a:t>
            </a:r>
            <a:r>
              <a:rPr lang="en-US" dirty="0" err="1">
                <a:solidFill>
                  <a:schemeClr val="accent6">
                    <a:lumMod val="50000"/>
                  </a:schemeClr>
                </a:solidFill>
                <a:latin typeface="Calibri" panose="020F0502020204030204" pitchFamily="34" charset="0"/>
                <a:cs typeface="Calibri" panose="020F0502020204030204" pitchFamily="34" charset="0"/>
              </a:rPr>
              <a:t>Sugai</a:t>
            </a:r>
            <a:r>
              <a:rPr lang="en-US" dirty="0">
                <a:solidFill>
                  <a:schemeClr val="accent6">
                    <a:lumMod val="50000"/>
                  </a:schemeClr>
                </a:solidFill>
                <a:latin typeface="Calibri" panose="020F0502020204030204" pitchFamily="34" charset="0"/>
                <a:cs typeface="Calibri" panose="020F0502020204030204" pitchFamily="34" charset="0"/>
              </a:rPr>
              <a:t>, 2008)</a:t>
            </a:r>
            <a:endParaRPr lang="en-US" sz="2400"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429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396E81-D3D2-4F49-BC85-C02F4CBDD4DA}"/>
              </a:ext>
            </a:extLst>
          </p:cNvPr>
          <p:cNvSpPr txBox="1"/>
          <p:nvPr/>
        </p:nvSpPr>
        <p:spPr>
          <a:xfrm>
            <a:off x="105443" y="222995"/>
            <a:ext cx="8344747" cy="707886"/>
          </a:xfrm>
          <a:prstGeom prst="rect">
            <a:avLst/>
          </a:prstGeom>
          <a:noFill/>
        </p:spPr>
        <p:txBody>
          <a:bodyPr wrap="square" rtlCol="0">
            <a:spAutoFit/>
          </a:bodyPr>
          <a:lstStyle/>
          <a:p>
            <a:pPr>
              <a:defRPr/>
            </a:pPr>
            <a:r>
              <a:rPr lang="en-US" sz="4000" b="1" dirty="0">
                <a:solidFill>
                  <a:schemeClr val="accent6">
                    <a:lumMod val="50000"/>
                  </a:schemeClr>
                </a:solidFill>
                <a:latin typeface="Calibri" panose="020F0502020204030204" pitchFamily="34" charset="0"/>
                <a:cs typeface="Calibri" panose="020F0502020204030204" pitchFamily="34" charset="0"/>
              </a:rPr>
              <a:t>Examples of OTRs</a:t>
            </a:r>
          </a:p>
        </p:txBody>
      </p:sp>
      <p:grpSp>
        <p:nvGrpSpPr>
          <p:cNvPr id="10" name="Group 9">
            <a:extLst>
              <a:ext uri="{FF2B5EF4-FFF2-40B4-BE49-F238E27FC236}">
                <a16:creationId xmlns:a16="http://schemas.microsoft.com/office/drawing/2014/main" id="{1A46C575-2EDE-5247-8387-FDFC279EB420}"/>
              </a:ext>
            </a:extLst>
          </p:cNvPr>
          <p:cNvGrpSpPr/>
          <p:nvPr/>
        </p:nvGrpSpPr>
        <p:grpSpPr>
          <a:xfrm>
            <a:off x="7756583" y="3022918"/>
            <a:ext cx="2545919" cy="1742536"/>
            <a:chOff x="433953" y="1948158"/>
            <a:chExt cx="2696705" cy="2088555"/>
          </a:xfrm>
        </p:grpSpPr>
        <p:pic>
          <p:nvPicPr>
            <p:cNvPr id="11" name="Picture 10">
              <a:extLst>
                <a:ext uri="{FF2B5EF4-FFF2-40B4-BE49-F238E27FC236}">
                  <a16:creationId xmlns:a16="http://schemas.microsoft.com/office/drawing/2014/main" id="{C5EA056C-0D84-C548-BB84-92CF55F69ECF}"/>
                </a:ext>
              </a:extLst>
            </p:cNvPr>
            <p:cNvPicPr>
              <a:picLocks noChangeAspect="1"/>
            </p:cNvPicPr>
            <p:nvPr/>
          </p:nvPicPr>
          <p:blipFill>
            <a:blip r:embed="rId3"/>
            <a:stretch>
              <a:fillRect/>
            </a:stretch>
          </p:blipFill>
          <p:spPr>
            <a:xfrm>
              <a:off x="463227" y="1948158"/>
              <a:ext cx="2667431" cy="1842195"/>
            </a:xfrm>
            <a:prstGeom prst="rect">
              <a:avLst/>
            </a:prstGeom>
          </p:spPr>
        </p:pic>
        <p:sp>
          <p:nvSpPr>
            <p:cNvPr id="12" name="Rectangle 11">
              <a:extLst>
                <a:ext uri="{FF2B5EF4-FFF2-40B4-BE49-F238E27FC236}">
                  <a16:creationId xmlns:a16="http://schemas.microsoft.com/office/drawing/2014/main" id="{395A5B41-68E2-774C-97B5-40ED03AC9A28}"/>
                </a:ext>
              </a:extLst>
            </p:cNvPr>
            <p:cNvSpPr/>
            <p:nvPr/>
          </p:nvSpPr>
          <p:spPr>
            <a:xfrm>
              <a:off x="433953" y="3328318"/>
              <a:ext cx="2696705" cy="7083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dirty="0">
                  <a:solidFill>
                    <a:schemeClr val="accent6">
                      <a:lumMod val="50000"/>
                    </a:schemeClr>
                  </a:solidFill>
                  <a:latin typeface="Calibri" panose="020F0502020204030204"/>
                </a:rPr>
                <a:t>Computer Assisted Instruction</a:t>
              </a:r>
            </a:p>
          </p:txBody>
        </p:sp>
      </p:grpSp>
      <p:grpSp>
        <p:nvGrpSpPr>
          <p:cNvPr id="13" name="Group 12">
            <a:extLst>
              <a:ext uri="{FF2B5EF4-FFF2-40B4-BE49-F238E27FC236}">
                <a16:creationId xmlns:a16="http://schemas.microsoft.com/office/drawing/2014/main" id="{7DCBAA4C-848D-C448-B758-201CD0D6D264}"/>
              </a:ext>
            </a:extLst>
          </p:cNvPr>
          <p:cNvGrpSpPr/>
          <p:nvPr/>
        </p:nvGrpSpPr>
        <p:grpSpPr>
          <a:xfrm>
            <a:off x="7797637" y="1094111"/>
            <a:ext cx="2568461" cy="1699865"/>
            <a:chOff x="4572000" y="2179756"/>
            <a:chExt cx="2485701" cy="1741315"/>
          </a:xfrm>
        </p:grpSpPr>
        <p:pic>
          <p:nvPicPr>
            <p:cNvPr id="14" name="Picture 13">
              <a:extLst>
                <a:ext uri="{FF2B5EF4-FFF2-40B4-BE49-F238E27FC236}">
                  <a16:creationId xmlns:a16="http://schemas.microsoft.com/office/drawing/2014/main" id="{03386DEC-37D3-664C-BFD8-BA9F21CA617C}"/>
                </a:ext>
              </a:extLst>
            </p:cNvPr>
            <p:cNvPicPr>
              <a:picLocks noChangeAspect="1"/>
            </p:cNvPicPr>
            <p:nvPr/>
          </p:nvPicPr>
          <p:blipFill>
            <a:blip r:embed="rId4"/>
            <a:stretch>
              <a:fillRect/>
            </a:stretch>
          </p:blipFill>
          <p:spPr>
            <a:xfrm>
              <a:off x="4572000" y="2179756"/>
              <a:ext cx="2485701" cy="1654121"/>
            </a:xfrm>
            <a:prstGeom prst="rect">
              <a:avLst/>
            </a:prstGeom>
          </p:spPr>
        </p:pic>
        <p:sp>
          <p:nvSpPr>
            <p:cNvPr id="15" name="Rectangle 14">
              <a:extLst>
                <a:ext uri="{FF2B5EF4-FFF2-40B4-BE49-F238E27FC236}">
                  <a16:creationId xmlns:a16="http://schemas.microsoft.com/office/drawing/2014/main" id="{D6459FD4-439A-F94B-B58A-75172B55AC19}"/>
                </a:ext>
              </a:extLst>
            </p:cNvPr>
            <p:cNvSpPr/>
            <p:nvPr/>
          </p:nvSpPr>
          <p:spPr>
            <a:xfrm>
              <a:off x="4572000" y="3322780"/>
              <a:ext cx="2479729" cy="5982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dirty="0">
                  <a:solidFill>
                    <a:schemeClr val="accent6">
                      <a:lumMod val="50000"/>
                    </a:schemeClr>
                  </a:solidFill>
                  <a:latin typeface="Calibri" panose="020F0502020204030204"/>
                </a:rPr>
                <a:t>Class-wide Peer Tutoring</a:t>
              </a:r>
            </a:p>
          </p:txBody>
        </p:sp>
      </p:grpSp>
      <p:grpSp>
        <p:nvGrpSpPr>
          <p:cNvPr id="16" name="Group 15">
            <a:extLst>
              <a:ext uri="{FF2B5EF4-FFF2-40B4-BE49-F238E27FC236}">
                <a16:creationId xmlns:a16="http://schemas.microsoft.com/office/drawing/2014/main" id="{4BA4F237-4455-3345-8DBD-BC1E92471A15}"/>
              </a:ext>
            </a:extLst>
          </p:cNvPr>
          <p:cNvGrpSpPr/>
          <p:nvPr/>
        </p:nvGrpSpPr>
        <p:grpSpPr>
          <a:xfrm>
            <a:off x="2836957" y="4987971"/>
            <a:ext cx="2508985" cy="1671331"/>
            <a:chOff x="3262509" y="3256259"/>
            <a:chExt cx="2130902" cy="1913008"/>
          </a:xfrm>
        </p:grpSpPr>
        <p:pic>
          <p:nvPicPr>
            <p:cNvPr id="18" name="Picture 17">
              <a:extLst>
                <a:ext uri="{FF2B5EF4-FFF2-40B4-BE49-F238E27FC236}">
                  <a16:creationId xmlns:a16="http://schemas.microsoft.com/office/drawing/2014/main" id="{0C9F2D93-ED61-C34B-B72E-EABD3DC9A809}"/>
                </a:ext>
              </a:extLst>
            </p:cNvPr>
            <p:cNvPicPr>
              <a:picLocks noChangeAspect="1"/>
            </p:cNvPicPr>
            <p:nvPr/>
          </p:nvPicPr>
          <p:blipFill>
            <a:blip r:embed="rId5"/>
            <a:stretch>
              <a:fillRect/>
            </a:stretch>
          </p:blipFill>
          <p:spPr>
            <a:xfrm>
              <a:off x="3262509" y="3256259"/>
              <a:ext cx="2130902" cy="1818031"/>
            </a:xfrm>
            <a:prstGeom prst="rect">
              <a:avLst/>
            </a:prstGeom>
          </p:spPr>
        </p:pic>
        <p:sp>
          <p:nvSpPr>
            <p:cNvPr id="19" name="Rectangle 18">
              <a:extLst>
                <a:ext uri="{FF2B5EF4-FFF2-40B4-BE49-F238E27FC236}">
                  <a16:creationId xmlns:a16="http://schemas.microsoft.com/office/drawing/2014/main" id="{8F74CD11-3E4E-614E-A3EC-1C74ECD69DD0}"/>
                </a:ext>
              </a:extLst>
            </p:cNvPr>
            <p:cNvSpPr/>
            <p:nvPr/>
          </p:nvSpPr>
          <p:spPr>
            <a:xfrm>
              <a:off x="3262509" y="4524512"/>
              <a:ext cx="2130902" cy="6447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dirty="0">
                  <a:solidFill>
                    <a:schemeClr val="accent6">
                      <a:lumMod val="50000"/>
                    </a:schemeClr>
                  </a:solidFill>
                  <a:latin typeface="Calibri" panose="020F0502020204030204"/>
                </a:rPr>
                <a:t>Guided </a:t>
              </a:r>
            </a:p>
            <a:p>
              <a:pPr algn="ctr">
                <a:defRPr/>
              </a:pPr>
              <a:r>
                <a:rPr lang="en-US" sz="2000" dirty="0">
                  <a:solidFill>
                    <a:schemeClr val="accent6">
                      <a:lumMod val="50000"/>
                    </a:schemeClr>
                  </a:solidFill>
                  <a:latin typeface="Calibri" panose="020F0502020204030204"/>
                </a:rPr>
                <a:t>Notes</a:t>
              </a:r>
            </a:p>
          </p:txBody>
        </p:sp>
      </p:grpSp>
      <p:grpSp>
        <p:nvGrpSpPr>
          <p:cNvPr id="20" name="Group 19">
            <a:extLst>
              <a:ext uri="{FF2B5EF4-FFF2-40B4-BE49-F238E27FC236}">
                <a16:creationId xmlns:a16="http://schemas.microsoft.com/office/drawing/2014/main" id="{61E81398-4646-A641-AC1B-A635B9E2AE4F}"/>
              </a:ext>
            </a:extLst>
          </p:cNvPr>
          <p:cNvGrpSpPr/>
          <p:nvPr/>
        </p:nvGrpSpPr>
        <p:grpSpPr>
          <a:xfrm>
            <a:off x="4840757" y="3037882"/>
            <a:ext cx="2568461" cy="1728246"/>
            <a:chOff x="3440624" y="4241089"/>
            <a:chExt cx="2142698" cy="1595036"/>
          </a:xfrm>
        </p:grpSpPr>
        <p:pic>
          <p:nvPicPr>
            <p:cNvPr id="21" name="Picture 20">
              <a:extLst>
                <a:ext uri="{FF2B5EF4-FFF2-40B4-BE49-F238E27FC236}">
                  <a16:creationId xmlns:a16="http://schemas.microsoft.com/office/drawing/2014/main" id="{273A7538-6C82-5842-A4F6-4A53CDCBE0FC}"/>
                </a:ext>
              </a:extLst>
            </p:cNvPr>
            <p:cNvPicPr>
              <a:picLocks noChangeAspect="1"/>
            </p:cNvPicPr>
            <p:nvPr/>
          </p:nvPicPr>
          <p:blipFill>
            <a:blip r:embed="rId6"/>
            <a:stretch>
              <a:fillRect/>
            </a:stretch>
          </p:blipFill>
          <p:spPr>
            <a:xfrm>
              <a:off x="3456610" y="4241089"/>
              <a:ext cx="2126712" cy="1595034"/>
            </a:xfrm>
            <a:prstGeom prst="rect">
              <a:avLst/>
            </a:prstGeom>
          </p:spPr>
        </p:pic>
        <p:sp>
          <p:nvSpPr>
            <p:cNvPr id="22" name="Rectangle 21">
              <a:extLst>
                <a:ext uri="{FF2B5EF4-FFF2-40B4-BE49-F238E27FC236}">
                  <a16:creationId xmlns:a16="http://schemas.microsoft.com/office/drawing/2014/main" id="{36568C98-D2CB-1644-A9FF-08D7BBB864AF}"/>
                </a:ext>
              </a:extLst>
            </p:cNvPr>
            <p:cNvSpPr/>
            <p:nvPr/>
          </p:nvSpPr>
          <p:spPr>
            <a:xfrm>
              <a:off x="3440624" y="5290649"/>
              <a:ext cx="2142698" cy="5454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dirty="0">
                  <a:solidFill>
                    <a:schemeClr val="accent6">
                      <a:lumMod val="50000"/>
                    </a:schemeClr>
                  </a:solidFill>
                  <a:latin typeface="Calibri" panose="020F0502020204030204"/>
                </a:rPr>
                <a:t>Response </a:t>
              </a:r>
            </a:p>
            <a:p>
              <a:pPr algn="ctr">
                <a:defRPr/>
              </a:pPr>
              <a:r>
                <a:rPr lang="en-US" sz="2000" dirty="0">
                  <a:solidFill>
                    <a:schemeClr val="accent6">
                      <a:lumMod val="50000"/>
                    </a:schemeClr>
                  </a:solidFill>
                  <a:latin typeface="Calibri" panose="020F0502020204030204"/>
                </a:rPr>
                <a:t>Cards</a:t>
              </a:r>
            </a:p>
          </p:txBody>
        </p:sp>
      </p:grpSp>
      <p:grpSp>
        <p:nvGrpSpPr>
          <p:cNvPr id="23" name="Group 22">
            <a:extLst>
              <a:ext uri="{FF2B5EF4-FFF2-40B4-BE49-F238E27FC236}">
                <a16:creationId xmlns:a16="http://schemas.microsoft.com/office/drawing/2014/main" id="{6F12095C-9DA6-3941-9D3B-FDF2D9146D08}"/>
              </a:ext>
            </a:extLst>
          </p:cNvPr>
          <p:cNvGrpSpPr/>
          <p:nvPr/>
        </p:nvGrpSpPr>
        <p:grpSpPr>
          <a:xfrm>
            <a:off x="1731898" y="3023591"/>
            <a:ext cx="2545919" cy="1742536"/>
            <a:chOff x="447241" y="4181191"/>
            <a:chExt cx="2725981" cy="1878646"/>
          </a:xfrm>
        </p:grpSpPr>
        <p:pic>
          <p:nvPicPr>
            <p:cNvPr id="24" name="Picture 23">
              <a:extLst>
                <a:ext uri="{FF2B5EF4-FFF2-40B4-BE49-F238E27FC236}">
                  <a16:creationId xmlns:a16="http://schemas.microsoft.com/office/drawing/2014/main" id="{F777E076-3BFA-F24C-AFC7-5F094D21727D}"/>
                </a:ext>
              </a:extLst>
            </p:cNvPr>
            <p:cNvPicPr>
              <a:picLocks noChangeAspect="1"/>
            </p:cNvPicPr>
            <p:nvPr/>
          </p:nvPicPr>
          <p:blipFill>
            <a:blip r:embed="rId7"/>
            <a:stretch>
              <a:fillRect/>
            </a:stretch>
          </p:blipFill>
          <p:spPr>
            <a:xfrm>
              <a:off x="486787" y="4181191"/>
              <a:ext cx="2686435" cy="1801877"/>
            </a:xfrm>
            <a:prstGeom prst="rect">
              <a:avLst/>
            </a:prstGeom>
          </p:spPr>
        </p:pic>
        <p:sp>
          <p:nvSpPr>
            <p:cNvPr id="25" name="Rectangle 24">
              <a:extLst>
                <a:ext uri="{FF2B5EF4-FFF2-40B4-BE49-F238E27FC236}">
                  <a16:creationId xmlns:a16="http://schemas.microsoft.com/office/drawing/2014/main" id="{2C2188A6-4BA4-8D4F-A6A5-7C6A4042FD39}"/>
                </a:ext>
              </a:extLst>
            </p:cNvPr>
            <p:cNvSpPr/>
            <p:nvPr/>
          </p:nvSpPr>
          <p:spPr>
            <a:xfrm>
              <a:off x="447241" y="5422640"/>
              <a:ext cx="2725981" cy="6371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dirty="0">
                  <a:solidFill>
                    <a:schemeClr val="accent6">
                      <a:lumMod val="50000"/>
                    </a:schemeClr>
                  </a:solidFill>
                  <a:latin typeface="Calibri" panose="020F0502020204030204"/>
                </a:rPr>
                <a:t>Electronic </a:t>
              </a:r>
            </a:p>
            <a:p>
              <a:pPr algn="ctr">
                <a:defRPr/>
              </a:pPr>
              <a:r>
                <a:rPr lang="en-US" sz="2000" dirty="0">
                  <a:solidFill>
                    <a:schemeClr val="accent6">
                      <a:lumMod val="50000"/>
                    </a:schemeClr>
                  </a:solidFill>
                  <a:latin typeface="Calibri" panose="020F0502020204030204"/>
                </a:rPr>
                <a:t>Clickers</a:t>
              </a:r>
            </a:p>
          </p:txBody>
        </p:sp>
      </p:grpSp>
      <p:grpSp>
        <p:nvGrpSpPr>
          <p:cNvPr id="27" name="Group 26">
            <a:extLst>
              <a:ext uri="{FF2B5EF4-FFF2-40B4-BE49-F238E27FC236}">
                <a16:creationId xmlns:a16="http://schemas.microsoft.com/office/drawing/2014/main" id="{33CBEB49-80CC-4747-8D5B-7C59BCE610A6}"/>
              </a:ext>
            </a:extLst>
          </p:cNvPr>
          <p:cNvGrpSpPr/>
          <p:nvPr/>
        </p:nvGrpSpPr>
        <p:grpSpPr>
          <a:xfrm>
            <a:off x="6846061" y="4987970"/>
            <a:ext cx="2508984" cy="1728244"/>
            <a:chOff x="7192468" y="1805328"/>
            <a:chExt cx="1623327" cy="1160287"/>
          </a:xfrm>
        </p:grpSpPr>
        <p:pic>
          <p:nvPicPr>
            <p:cNvPr id="29" name="Picture 28">
              <a:extLst>
                <a:ext uri="{FF2B5EF4-FFF2-40B4-BE49-F238E27FC236}">
                  <a16:creationId xmlns:a16="http://schemas.microsoft.com/office/drawing/2014/main" id="{742D3250-8A9E-9A4E-9637-E4C0D562F8BA}"/>
                </a:ext>
              </a:extLst>
            </p:cNvPr>
            <p:cNvPicPr>
              <a:picLocks noChangeAspect="1"/>
            </p:cNvPicPr>
            <p:nvPr/>
          </p:nvPicPr>
          <p:blipFill>
            <a:blip r:embed="rId8"/>
            <a:stretch>
              <a:fillRect/>
            </a:stretch>
          </p:blipFill>
          <p:spPr>
            <a:xfrm>
              <a:off x="7207308" y="1805328"/>
              <a:ext cx="1608487" cy="859257"/>
            </a:xfrm>
            <a:prstGeom prst="rect">
              <a:avLst/>
            </a:prstGeom>
          </p:spPr>
        </p:pic>
        <p:sp>
          <p:nvSpPr>
            <p:cNvPr id="30" name="Rectangle 29">
              <a:extLst>
                <a:ext uri="{FF2B5EF4-FFF2-40B4-BE49-F238E27FC236}">
                  <a16:creationId xmlns:a16="http://schemas.microsoft.com/office/drawing/2014/main" id="{89DA3582-9DFD-2842-8A22-241E3DDBF017}"/>
                </a:ext>
              </a:extLst>
            </p:cNvPr>
            <p:cNvSpPr/>
            <p:nvPr/>
          </p:nvSpPr>
          <p:spPr>
            <a:xfrm>
              <a:off x="7192468" y="2619670"/>
              <a:ext cx="1623327" cy="3459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dirty="0">
                  <a:solidFill>
                    <a:schemeClr val="accent6">
                      <a:lumMod val="50000"/>
                    </a:schemeClr>
                  </a:solidFill>
                  <a:latin typeface="Calibri" panose="020F0502020204030204"/>
                </a:rPr>
                <a:t>Non-Verbal </a:t>
              </a:r>
            </a:p>
            <a:p>
              <a:pPr algn="ctr">
                <a:defRPr/>
              </a:pPr>
              <a:r>
                <a:rPr lang="en-US" sz="2000" dirty="0">
                  <a:solidFill>
                    <a:schemeClr val="accent6">
                      <a:lumMod val="50000"/>
                    </a:schemeClr>
                  </a:solidFill>
                  <a:latin typeface="Calibri" panose="020F0502020204030204"/>
                </a:rPr>
                <a:t>Responses</a:t>
              </a:r>
            </a:p>
          </p:txBody>
        </p:sp>
      </p:grpSp>
      <p:grpSp>
        <p:nvGrpSpPr>
          <p:cNvPr id="31" name="Group 30">
            <a:extLst>
              <a:ext uri="{FF2B5EF4-FFF2-40B4-BE49-F238E27FC236}">
                <a16:creationId xmlns:a16="http://schemas.microsoft.com/office/drawing/2014/main" id="{B71E0FAC-3DE7-A444-9E89-ECFB43E8E6EB}"/>
              </a:ext>
            </a:extLst>
          </p:cNvPr>
          <p:cNvGrpSpPr/>
          <p:nvPr/>
        </p:nvGrpSpPr>
        <p:grpSpPr>
          <a:xfrm>
            <a:off x="4818216" y="1056476"/>
            <a:ext cx="2568461" cy="1737500"/>
            <a:chOff x="39499" y="425450"/>
            <a:chExt cx="2734698" cy="1863010"/>
          </a:xfrm>
        </p:grpSpPr>
        <p:pic>
          <p:nvPicPr>
            <p:cNvPr id="32" name="Picture 31">
              <a:extLst>
                <a:ext uri="{FF2B5EF4-FFF2-40B4-BE49-F238E27FC236}">
                  <a16:creationId xmlns:a16="http://schemas.microsoft.com/office/drawing/2014/main" id="{A651862D-FD8A-8343-9ED1-51EAC5EE4676}"/>
                </a:ext>
              </a:extLst>
            </p:cNvPr>
            <p:cNvPicPr>
              <a:picLocks noChangeAspect="1"/>
            </p:cNvPicPr>
            <p:nvPr/>
          </p:nvPicPr>
          <p:blipFill>
            <a:blip r:embed="rId9"/>
            <a:stretch>
              <a:fillRect/>
            </a:stretch>
          </p:blipFill>
          <p:spPr>
            <a:xfrm>
              <a:off x="63500" y="425450"/>
              <a:ext cx="2710697" cy="1805859"/>
            </a:xfrm>
            <a:prstGeom prst="rect">
              <a:avLst/>
            </a:prstGeom>
          </p:spPr>
        </p:pic>
        <p:sp>
          <p:nvSpPr>
            <p:cNvPr id="33" name="Rectangle 32">
              <a:extLst>
                <a:ext uri="{FF2B5EF4-FFF2-40B4-BE49-F238E27FC236}">
                  <a16:creationId xmlns:a16="http://schemas.microsoft.com/office/drawing/2014/main" id="{16040A43-6F9F-3042-BEC4-6B3A386A6316}"/>
                </a:ext>
              </a:extLst>
            </p:cNvPr>
            <p:cNvSpPr/>
            <p:nvPr/>
          </p:nvSpPr>
          <p:spPr>
            <a:xfrm>
              <a:off x="39499" y="1654734"/>
              <a:ext cx="2734698" cy="6337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dirty="0">
                  <a:solidFill>
                    <a:schemeClr val="accent6">
                      <a:lumMod val="50000"/>
                    </a:schemeClr>
                  </a:solidFill>
                  <a:latin typeface="Calibri" panose="020F0502020204030204"/>
                </a:rPr>
                <a:t>Choral </a:t>
              </a:r>
            </a:p>
            <a:p>
              <a:pPr algn="ctr">
                <a:defRPr/>
              </a:pPr>
              <a:r>
                <a:rPr lang="en-US" sz="2000" dirty="0">
                  <a:solidFill>
                    <a:schemeClr val="accent6">
                      <a:lumMod val="50000"/>
                    </a:schemeClr>
                  </a:solidFill>
                  <a:latin typeface="Calibri" panose="020F0502020204030204"/>
                </a:rPr>
                <a:t>Responding</a:t>
              </a:r>
            </a:p>
          </p:txBody>
        </p:sp>
      </p:grpSp>
      <p:grpSp>
        <p:nvGrpSpPr>
          <p:cNvPr id="3" name="Group 2">
            <a:extLst>
              <a:ext uri="{FF2B5EF4-FFF2-40B4-BE49-F238E27FC236}">
                <a16:creationId xmlns:a16="http://schemas.microsoft.com/office/drawing/2014/main" id="{F7DD78CF-2C25-1246-B142-BA322C28F47E}"/>
              </a:ext>
            </a:extLst>
          </p:cNvPr>
          <p:cNvGrpSpPr/>
          <p:nvPr/>
        </p:nvGrpSpPr>
        <p:grpSpPr>
          <a:xfrm>
            <a:off x="1768832" y="1025321"/>
            <a:ext cx="2568461" cy="1707556"/>
            <a:chOff x="6238753" y="3134147"/>
            <a:chExt cx="2568461" cy="1707556"/>
          </a:xfrm>
        </p:grpSpPr>
        <p:pic>
          <p:nvPicPr>
            <p:cNvPr id="1026" name="Picture 2" descr="How I Enhanced My Teaching Through EDI">
              <a:extLst>
                <a:ext uri="{FF2B5EF4-FFF2-40B4-BE49-F238E27FC236}">
                  <a16:creationId xmlns:a16="http://schemas.microsoft.com/office/drawing/2014/main" id="{5B926835-9293-5945-8D63-C28C3A20527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6804"/>
            <a:stretch/>
          </p:blipFill>
          <p:spPr bwMode="auto">
            <a:xfrm>
              <a:off x="6238753" y="3134147"/>
              <a:ext cx="2539749" cy="161474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9490642E-4D2F-0447-83BA-0FC2016F559A}"/>
                </a:ext>
              </a:extLst>
            </p:cNvPr>
            <p:cNvSpPr/>
            <p:nvPr/>
          </p:nvSpPr>
          <p:spPr>
            <a:xfrm>
              <a:off x="6238753" y="4250671"/>
              <a:ext cx="2568461" cy="591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dirty="0">
                  <a:solidFill>
                    <a:schemeClr val="accent6">
                      <a:lumMod val="50000"/>
                    </a:schemeClr>
                  </a:solidFill>
                  <a:latin typeface="Calibri" panose="020F0502020204030204"/>
                </a:rPr>
                <a:t>Explicit, Direct</a:t>
              </a:r>
            </a:p>
            <a:p>
              <a:pPr algn="ctr">
                <a:defRPr/>
              </a:pPr>
              <a:r>
                <a:rPr lang="en-US" sz="2000" dirty="0">
                  <a:solidFill>
                    <a:schemeClr val="accent6">
                      <a:lumMod val="50000"/>
                    </a:schemeClr>
                  </a:solidFill>
                  <a:latin typeface="Calibri" panose="020F0502020204030204"/>
                </a:rPr>
                <a:t>Instruction</a:t>
              </a:r>
            </a:p>
          </p:txBody>
        </p:sp>
      </p:grpSp>
      <p:pic>
        <p:nvPicPr>
          <p:cNvPr id="28" name="Picture 27">
            <a:extLst>
              <a:ext uri="{FF2B5EF4-FFF2-40B4-BE49-F238E27FC236}">
                <a16:creationId xmlns:a16="http://schemas.microsoft.com/office/drawing/2014/main" id="{10DBF135-C69D-7C44-B620-1D89F4AD70B3}"/>
              </a:ext>
            </a:extLst>
          </p:cNvPr>
          <p:cNvPicPr>
            <a:picLocks noChangeAspect="1"/>
          </p:cNvPicPr>
          <p:nvPr/>
        </p:nvPicPr>
        <p:blipFill rotWithShape="1">
          <a:blip r:embed="rId11"/>
          <a:srcRect l="6733" t="15855" r="11160"/>
          <a:stretch/>
        </p:blipFill>
        <p:spPr>
          <a:xfrm>
            <a:off x="11191935" y="5992780"/>
            <a:ext cx="881244" cy="865220"/>
          </a:xfrm>
          <a:prstGeom prst="ellipse">
            <a:avLst/>
          </a:prstGeom>
          <a:ln w="19050">
            <a:solidFill>
              <a:schemeClr val="accent2">
                <a:lumMod val="50000"/>
              </a:schemeClr>
            </a:solidFill>
          </a:ln>
        </p:spPr>
      </p:pic>
    </p:spTree>
    <p:extLst>
      <p:ext uri="{BB962C8B-B14F-4D97-AF65-F5344CB8AC3E}">
        <p14:creationId xmlns:p14="http://schemas.microsoft.com/office/powerpoint/2010/main" val="31135461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A83EC-B881-8140-A440-AE63BF8C29ED}"/>
              </a:ext>
            </a:extLst>
          </p:cNvPr>
          <p:cNvSpPr>
            <a:spLocks noGrp="1"/>
          </p:cNvSpPr>
          <p:nvPr>
            <p:ph type="title"/>
          </p:nvPr>
        </p:nvSpPr>
        <p:spPr>
          <a:xfrm rot="-151">
            <a:off x="51" y="2839705"/>
            <a:ext cx="5187967" cy="2344873"/>
          </a:xfrm>
        </p:spPr>
        <p:txBody>
          <a:bodyPr/>
          <a:lstStyle/>
          <a:p>
            <a:r>
              <a:rPr lang="en-US" dirty="0"/>
              <a:t>Specific Praise </a:t>
            </a:r>
            <a:br>
              <a:rPr lang="en-US" dirty="0"/>
            </a:br>
            <a:br>
              <a:rPr lang="en-US" dirty="0"/>
            </a:br>
            <a:endParaRPr lang="en-US" dirty="0"/>
          </a:p>
        </p:txBody>
      </p:sp>
    </p:spTree>
    <p:extLst>
      <p:ext uri="{BB962C8B-B14F-4D97-AF65-F5344CB8AC3E}">
        <p14:creationId xmlns:p14="http://schemas.microsoft.com/office/powerpoint/2010/main" val="1075840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B572C7-FA59-444C-8E20-31900A9C2463}"/>
              </a:ext>
            </a:extLst>
          </p:cNvPr>
          <p:cNvSpPr>
            <a:spLocks noGrp="1"/>
          </p:cNvSpPr>
          <p:nvPr>
            <p:ph type="title"/>
          </p:nvPr>
        </p:nvSpPr>
        <p:spPr>
          <a:xfrm>
            <a:off x="211057" y="218364"/>
            <a:ext cx="11769886" cy="845600"/>
          </a:xfrm>
        </p:spPr>
        <p:txBody>
          <a:bodyPr/>
          <a:lstStyle/>
          <a:p>
            <a:r>
              <a:rPr lang="en-US" dirty="0">
                <a:solidFill>
                  <a:schemeClr val="accent6">
                    <a:lumMod val="50000"/>
                  </a:schemeClr>
                </a:solidFill>
              </a:rPr>
              <a:t>TRAINING SCHEDULE</a:t>
            </a:r>
          </a:p>
        </p:txBody>
      </p:sp>
      <p:sp>
        <p:nvSpPr>
          <p:cNvPr id="2" name="TextBox 1">
            <a:extLst>
              <a:ext uri="{FF2B5EF4-FFF2-40B4-BE49-F238E27FC236}">
                <a16:creationId xmlns:a16="http://schemas.microsoft.com/office/drawing/2014/main" id="{0D6925F5-67CF-9549-809A-C78050A54394}"/>
              </a:ext>
            </a:extLst>
          </p:cNvPr>
          <p:cNvSpPr txBox="1"/>
          <p:nvPr/>
        </p:nvSpPr>
        <p:spPr>
          <a:xfrm>
            <a:off x="2784143" y="2988860"/>
            <a:ext cx="755533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TRAINERS: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USE THIS SLIDE TO INSERT YOUR TRAINING SCHEDULE FOR THE CURRENT YEAR</a:t>
            </a:r>
          </a:p>
        </p:txBody>
      </p:sp>
      <p:pic>
        <p:nvPicPr>
          <p:cNvPr id="5" name="Picture 4">
            <a:extLst>
              <a:ext uri="{FF2B5EF4-FFF2-40B4-BE49-F238E27FC236}">
                <a16:creationId xmlns:a16="http://schemas.microsoft.com/office/drawing/2014/main" id="{52B60FD2-D886-444D-B074-B67021241BDE}"/>
              </a:ext>
            </a:extLst>
          </p:cNvPr>
          <p:cNvPicPr>
            <a:picLocks noChangeAspect="1"/>
          </p:cNvPicPr>
          <p:nvPr/>
        </p:nvPicPr>
        <p:blipFill>
          <a:blip r:embed="rId3"/>
          <a:stretch>
            <a:fillRect/>
          </a:stretch>
        </p:blipFill>
        <p:spPr>
          <a:xfrm>
            <a:off x="11201400" y="5928764"/>
            <a:ext cx="990600" cy="929235"/>
          </a:xfrm>
          <a:prstGeom prst="ellipse">
            <a:avLst/>
          </a:prstGeom>
          <a:ln w="19050">
            <a:solidFill>
              <a:schemeClr val="accent2">
                <a:lumMod val="50000"/>
              </a:schemeClr>
            </a:solidFill>
          </a:ln>
        </p:spPr>
      </p:pic>
    </p:spTree>
    <p:extLst>
      <p:ext uri="{BB962C8B-B14F-4D97-AF65-F5344CB8AC3E}">
        <p14:creationId xmlns:p14="http://schemas.microsoft.com/office/powerpoint/2010/main" val="33520901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A16F50F0-18C5-9349-AC25-AB51D4FE30D3}"/>
              </a:ext>
            </a:extLst>
          </p:cNvPr>
          <p:cNvSpPr>
            <a:spLocks noGrp="1" noChangeArrowheads="1"/>
          </p:cNvSpPr>
          <p:nvPr>
            <p:ph idx="4294967295"/>
          </p:nvPr>
        </p:nvSpPr>
        <p:spPr>
          <a:xfrm>
            <a:off x="1089285" y="1750757"/>
            <a:ext cx="10013430" cy="3621343"/>
          </a:xfrm>
        </p:spPr>
        <p:style>
          <a:lnRef idx="2">
            <a:schemeClr val="accent5"/>
          </a:lnRef>
          <a:fillRef idx="1">
            <a:schemeClr val="lt1"/>
          </a:fillRef>
          <a:effectRef idx="0">
            <a:schemeClr val="accent5"/>
          </a:effectRef>
          <a:fontRef idx="minor">
            <a:schemeClr val="dk1"/>
          </a:fontRef>
        </p:style>
        <p:txBody>
          <a:bodyPr>
            <a:noAutofit/>
          </a:bodyPr>
          <a:lstStyle/>
          <a:p>
            <a:pPr indent="-457200">
              <a:lnSpc>
                <a:spcPct val="80000"/>
              </a:lnSpc>
              <a:buFont typeface="Arial" charset="0"/>
              <a:buChar char="•"/>
            </a:pPr>
            <a:endParaRPr lang="en-US" altLang="en-US" sz="3600" b="1" dirty="0">
              <a:solidFill>
                <a:schemeClr val="accent6">
                  <a:lumMod val="50000"/>
                </a:schemeClr>
              </a:solidFill>
              <a:latin typeface="Calibri" panose="020F0502020204030204" pitchFamily="34" charset="0"/>
              <a:cs typeface="Calibri" panose="020F0502020204030204" pitchFamily="34" charset="0"/>
            </a:endParaRPr>
          </a:p>
          <a:p>
            <a:pPr indent="-457200">
              <a:lnSpc>
                <a:spcPct val="80000"/>
              </a:lnSpc>
              <a:buFont typeface="Arial" charset="0"/>
              <a:buChar char="•"/>
            </a:pPr>
            <a:r>
              <a:rPr lang="en-US" altLang="en-US" sz="3600" b="1" dirty="0">
                <a:solidFill>
                  <a:schemeClr val="accent6">
                    <a:lumMod val="50000"/>
                  </a:schemeClr>
                </a:solidFill>
                <a:latin typeface="Calibri" panose="020F0502020204030204" pitchFamily="34" charset="0"/>
                <a:cs typeface="Calibri" panose="020F0502020204030204" pitchFamily="34" charset="0"/>
              </a:rPr>
              <a:t>Behavior Specific Praise</a:t>
            </a:r>
          </a:p>
          <a:p>
            <a:pPr marL="519113" lvl="1" indent="0">
              <a:lnSpc>
                <a:spcPct val="80000"/>
              </a:lnSpc>
              <a:buNone/>
            </a:pPr>
            <a:r>
              <a:rPr lang="en-US" sz="3600" dirty="0">
                <a:solidFill>
                  <a:schemeClr val="accent6">
                    <a:lumMod val="50000"/>
                  </a:schemeClr>
                </a:solidFill>
                <a:latin typeface="Calibri" panose="020F0502020204030204" pitchFamily="34" charset="0"/>
                <a:cs typeface="Calibri" panose="020F0502020204030204" pitchFamily="34" charset="0"/>
              </a:rPr>
              <a:t>“a </a:t>
            </a:r>
            <a:r>
              <a:rPr lang="en-US" sz="3600" b="1" dirty="0">
                <a:solidFill>
                  <a:schemeClr val="accent6">
                    <a:lumMod val="50000"/>
                  </a:schemeClr>
                </a:solidFill>
                <a:latin typeface="Calibri" panose="020F0502020204030204" pitchFamily="34" charset="0"/>
                <a:cs typeface="Calibri" panose="020F0502020204030204" pitchFamily="34" charset="0"/>
              </a:rPr>
              <a:t>positive statement</a:t>
            </a:r>
            <a:r>
              <a:rPr lang="en-US" sz="3600" dirty="0">
                <a:solidFill>
                  <a:schemeClr val="accent6">
                    <a:lumMod val="50000"/>
                  </a:schemeClr>
                </a:solidFill>
                <a:latin typeface="Calibri" panose="020F0502020204030204" pitchFamily="34" charset="0"/>
                <a:cs typeface="Calibri" panose="020F0502020204030204" pitchFamily="34" charset="0"/>
              </a:rPr>
              <a:t>, typically provided by the teacher, when a desired behavior occurs (</a:t>
            </a:r>
            <a:r>
              <a:rPr lang="en-US" sz="3600" b="1" dirty="0">
                <a:solidFill>
                  <a:schemeClr val="accent6">
                    <a:lumMod val="50000"/>
                  </a:schemeClr>
                </a:solidFill>
                <a:latin typeface="Calibri" panose="020F0502020204030204" pitchFamily="34" charset="0"/>
                <a:cs typeface="Calibri" panose="020F0502020204030204" pitchFamily="34" charset="0"/>
              </a:rPr>
              <a:t>contingent</a:t>
            </a:r>
            <a:r>
              <a:rPr lang="en-US" sz="3600" dirty="0">
                <a:solidFill>
                  <a:schemeClr val="accent6">
                    <a:lumMod val="50000"/>
                  </a:schemeClr>
                </a:solidFill>
                <a:latin typeface="Calibri" panose="020F0502020204030204" pitchFamily="34" charset="0"/>
                <a:cs typeface="Calibri" panose="020F0502020204030204" pitchFamily="34" charset="0"/>
              </a:rPr>
              <a:t>) to inform students </a:t>
            </a:r>
            <a:r>
              <a:rPr lang="en-US" sz="3600" b="1" dirty="0">
                <a:solidFill>
                  <a:schemeClr val="accent6">
                    <a:lumMod val="50000"/>
                  </a:schemeClr>
                </a:solidFill>
                <a:latin typeface="Calibri" panose="020F0502020204030204" pitchFamily="34" charset="0"/>
                <a:cs typeface="Calibri" panose="020F0502020204030204" pitchFamily="34" charset="0"/>
              </a:rPr>
              <a:t>specifically </a:t>
            </a:r>
            <a:r>
              <a:rPr lang="en-US" sz="3600" dirty="0">
                <a:solidFill>
                  <a:schemeClr val="accent6">
                    <a:lumMod val="50000"/>
                  </a:schemeClr>
                </a:solidFill>
                <a:latin typeface="Calibri" panose="020F0502020204030204" pitchFamily="34" charset="0"/>
                <a:cs typeface="Calibri" panose="020F0502020204030204" pitchFamily="34" charset="0"/>
              </a:rPr>
              <a:t>what they did well.”</a:t>
            </a:r>
          </a:p>
          <a:p>
            <a:pPr marL="749808" lvl="1" indent="-457200">
              <a:lnSpc>
                <a:spcPct val="80000"/>
              </a:lnSpc>
              <a:buFont typeface="Arial" charset="0"/>
              <a:buChar char="•"/>
            </a:pPr>
            <a:endParaRPr lang="en-US" altLang="en-US" sz="3600" baseline="30000" dirty="0">
              <a:solidFill>
                <a:schemeClr val="accent6">
                  <a:lumMod val="50000"/>
                </a:schemeClr>
              </a:solidFill>
              <a:latin typeface="Calibri" panose="020F0502020204030204" pitchFamily="34" charset="0"/>
              <a:cs typeface="Calibri" panose="020F0502020204030204" pitchFamily="34" charset="0"/>
            </a:endParaRPr>
          </a:p>
          <a:p>
            <a:pPr marL="749808" lvl="1" indent="-457200">
              <a:lnSpc>
                <a:spcPct val="80000"/>
              </a:lnSpc>
              <a:buFont typeface="Arial" charset="0"/>
              <a:buChar char="•"/>
            </a:pPr>
            <a:endParaRPr lang="en-US" altLang="en-US" sz="3600" baseline="30000" dirty="0">
              <a:solidFill>
                <a:schemeClr val="accent6">
                  <a:lumMod val="50000"/>
                </a:schemeClr>
              </a:solidFill>
              <a:latin typeface="Calibri" panose="020F0502020204030204" pitchFamily="34" charset="0"/>
              <a:cs typeface="Calibri" panose="020F0502020204030204" pitchFamily="34" charset="0"/>
            </a:endParaRPr>
          </a:p>
          <a:p>
            <a:pPr marL="519113" lvl="1" indent="0">
              <a:lnSpc>
                <a:spcPct val="80000"/>
              </a:lnSpc>
              <a:buNone/>
            </a:pPr>
            <a:endParaRPr lang="en-US" sz="3600" dirty="0">
              <a:solidFill>
                <a:schemeClr val="accent6">
                  <a:lumMod val="50000"/>
                </a:schemeClr>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CFFB25C-DC31-C54D-AA7F-2F2835101755}"/>
              </a:ext>
            </a:extLst>
          </p:cNvPr>
          <p:cNvSpPr txBox="1"/>
          <p:nvPr/>
        </p:nvSpPr>
        <p:spPr>
          <a:xfrm>
            <a:off x="2754242" y="6417866"/>
            <a:ext cx="5197641" cy="369332"/>
          </a:xfrm>
          <a:prstGeom prst="rect">
            <a:avLst/>
          </a:prstGeom>
          <a:noFill/>
        </p:spPr>
        <p:txBody>
          <a:bodyPr wrap="none" rtlCol="0">
            <a:spAutoFit/>
          </a:bodyPr>
          <a:lstStyle/>
          <a:p>
            <a:pPr>
              <a:defRPr/>
            </a:pPr>
            <a:r>
              <a:rPr lang="en-US" dirty="0">
                <a:solidFill>
                  <a:schemeClr val="accent6">
                    <a:lumMod val="50000"/>
                  </a:schemeClr>
                </a:solidFill>
                <a:latin typeface="Calibri" panose="020F0502020204030204"/>
              </a:rPr>
              <a:t>(Simonsen et al. 2008, pp. 362, 364, emphasis added)</a:t>
            </a:r>
          </a:p>
        </p:txBody>
      </p:sp>
      <p:sp>
        <p:nvSpPr>
          <p:cNvPr id="14" name="TextBox 13">
            <a:extLst>
              <a:ext uri="{FF2B5EF4-FFF2-40B4-BE49-F238E27FC236}">
                <a16:creationId xmlns:a16="http://schemas.microsoft.com/office/drawing/2014/main" id="{252CDE04-B349-0642-A10A-43A7765B3093}"/>
              </a:ext>
            </a:extLst>
          </p:cNvPr>
          <p:cNvSpPr txBox="1"/>
          <p:nvPr/>
        </p:nvSpPr>
        <p:spPr>
          <a:xfrm>
            <a:off x="291061" y="194710"/>
            <a:ext cx="2786743" cy="707886"/>
          </a:xfrm>
          <a:prstGeom prst="rect">
            <a:avLst/>
          </a:prstGeom>
          <a:noFill/>
        </p:spPr>
        <p:txBody>
          <a:bodyPr wrap="square" rtlCol="0">
            <a:spAutoFit/>
          </a:bodyPr>
          <a:lstStyle/>
          <a:p>
            <a:pPr>
              <a:defRPr/>
            </a:pPr>
            <a:r>
              <a:rPr lang="en-US" sz="4000" b="1" dirty="0">
                <a:solidFill>
                  <a:schemeClr val="accent6">
                    <a:lumMod val="50000"/>
                  </a:schemeClr>
                </a:solidFill>
                <a:latin typeface="Calibri" panose="020F0502020204030204" pitchFamily="34" charset="0"/>
                <a:cs typeface="Calibri" panose="020F0502020204030204" pitchFamily="34" charset="0"/>
              </a:rPr>
              <a:t>What is it? </a:t>
            </a:r>
          </a:p>
        </p:txBody>
      </p:sp>
    </p:spTree>
    <p:extLst>
      <p:ext uri="{BB962C8B-B14F-4D97-AF65-F5344CB8AC3E}">
        <p14:creationId xmlns:p14="http://schemas.microsoft.com/office/powerpoint/2010/main" val="33321265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E73AE34-5FB6-AC4C-AA42-39A77D12B93E}"/>
              </a:ext>
            </a:extLst>
          </p:cNvPr>
          <p:cNvSpPr txBox="1"/>
          <p:nvPr/>
        </p:nvSpPr>
        <p:spPr>
          <a:xfrm>
            <a:off x="-231386" y="382701"/>
            <a:ext cx="3169458" cy="707886"/>
          </a:xfrm>
          <a:prstGeom prst="rect">
            <a:avLst/>
          </a:prstGeom>
          <a:noFill/>
        </p:spPr>
        <p:txBody>
          <a:bodyPr wrap="square" rtlCol="0">
            <a:spAutoFit/>
          </a:bodyPr>
          <a:lstStyle/>
          <a:p>
            <a:pPr algn="ctr">
              <a:defRPr/>
            </a:pPr>
            <a:r>
              <a:rPr lang="en-US" sz="4000" b="1" dirty="0">
                <a:solidFill>
                  <a:schemeClr val="accent6">
                    <a:lumMod val="50000"/>
                  </a:schemeClr>
                </a:solidFill>
                <a:latin typeface="Calibri" panose="020F0502020204030204" pitchFamily="34" charset="0"/>
                <a:cs typeface="Calibri" panose="020F0502020204030204" pitchFamily="34" charset="0"/>
              </a:rPr>
              <a:t>Examples</a:t>
            </a:r>
          </a:p>
        </p:txBody>
      </p:sp>
      <p:sp>
        <p:nvSpPr>
          <p:cNvPr id="4" name="Rounded Rectangular Callout 3">
            <a:extLst>
              <a:ext uri="{FF2B5EF4-FFF2-40B4-BE49-F238E27FC236}">
                <a16:creationId xmlns:a16="http://schemas.microsoft.com/office/drawing/2014/main" id="{2C4E01D6-7F4E-4641-8635-CB78B8FC0841}"/>
              </a:ext>
            </a:extLst>
          </p:cNvPr>
          <p:cNvSpPr/>
          <p:nvPr/>
        </p:nvSpPr>
        <p:spPr>
          <a:xfrm>
            <a:off x="350520" y="1592580"/>
            <a:ext cx="3169458" cy="925830"/>
          </a:xfrm>
          <a:prstGeom prst="wedgeRoundRectCallout">
            <a:avLst>
              <a:gd name="adj1" fmla="val -7529"/>
              <a:gd name="adj2" fmla="val 111883"/>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2800" dirty="0"/>
              <a:t>"Nice hand raise!"</a:t>
            </a:r>
          </a:p>
        </p:txBody>
      </p:sp>
      <p:sp>
        <p:nvSpPr>
          <p:cNvPr id="10" name="Rounded Rectangular Callout 9">
            <a:extLst>
              <a:ext uri="{FF2B5EF4-FFF2-40B4-BE49-F238E27FC236}">
                <a16:creationId xmlns:a16="http://schemas.microsoft.com/office/drawing/2014/main" id="{94446D89-2C5A-164F-837B-52E86C4B6347}"/>
              </a:ext>
            </a:extLst>
          </p:cNvPr>
          <p:cNvSpPr/>
          <p:nvPr/>
        </p:nvSpPr>
        <p:spPr>
          <a:xfrm>
            <a:off x="1216515" y="3375661"/>
            <a:ext cx="2662066" cy="1485900"/>
          </a:xfrm>
          <a:prstGeom prst="wedgeRoundRectCallout">
            <a:avLst>
              <a:gd name="adj1" fmla="val -46595"/>
              <a:gd name="adj2" fmla="val 90192"/>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2800" dirty="0"/>
              <a:t>"Clear pronunciation. Well done."</a:t>
            </a:r>
          </a:p>
        </p:txBody>
      </p:sp>
      <p:sp>
        <p:nvSpPr>
          <p:cNvPr id="11" name="Rounded Rectangular Callout 10">
            <a:extLst>
              <a:ext uri="{FF2B5EF4-FFF2-40B4-BE49-F238E27FC236}">
                <a16:creationId xmlns:a16="http://schemas.microsoft.com/office/drawing/2014/main" id="{4E2B59D3-0619-2647-8F9D-D92C67E2C6AE}"/>
              </a:ext>
            </a:extLst>
          </p:cNvPr>
          <p:cNvSpPr/>
          <p:nvPr/>
        </p:nvSpPr>
        <p:spPr>
          <a:xfrm>
            <a:off x="4038830" y="4831081"/>
            <a:ext cx="2662066" cy="1485900"/>
          </a:xfrm>
          <a:prstGeom prst="wedgeRoundRectCallout">
            <a:avLst>
              <a:gd name="adj1" fmla="val 85650"/>
              <a:gd name="adj2" fmla="val 8654"/>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2800" dirty="0"/>
              <a:t>"It was kind to help your friend like that!"</a:t>
            </a:r>
          </a:p>
        </p:txBody>
      </p:sp>
      <p:sp>
        <p:nvSpPr>
          <p:cNvPr id="12" name="Rounded Rectangular Callout 11">
            <a:extLst>
              <a:ext uri="{FF2B5EF4-FFF2-40B4-BE49-F238E27FC236}">
                <a16:creationId xmlns:a16="http://schemas.microsoft.com/office/drawing/2014/main" id="{1C51E6B4-14A9-BC4B-916E-C5867B7760D1}"/>
              </a:ext>
            </a:extLst>
          </p:cNvPr>
          <p:cNvSpPr/>
          <p:nvPr/>
        </p:nvSpPr>
        <p:spPr>
          <a:xfrm>
            <a:off x="4346287" y="1592580"/>
            <a:ext cx="2849880" cy="1771650"/>
          </a:xfrm>
          <a:prstGeom prst="wedgeRoundRectCallout">
            <a:avLst>
              <a:gd name="adj1" fmla="val -3186"/>
              <a:gd name="adj2" fmla="val 99919"/>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2800" dirty="0"/>
              <a:t>"You walked to get into line. Way to go!"</a:t>
            </a:r>
          </a:p>
        </p:txBody>
      </p:sp>
      <p:sp>
        <p:nvSpPr>
          <p:cNvPr id="13" name="Rounded Rectangular Callout 12">
            <a:extLst>
              <a:ext uri="{FF2B5EF4-FFF2-40B4-BE49-F238E27FC236}">
                <a16:creationId xmlns:a16="http://schemas.microsoft.com/office/drawing/2014/main" id="{B3EA2D81-B038-F64F-8545-8E16956840CB}"/>
              </a:ext>
            </a:extLst>
          </p:cNvPr>
          <p:cNvSpPr/>
          <p:nvPr/>
        </p:nvSpPr>
        <p:spPr>
          <a:xfrm>
            <a:off x="8153171" y="4118611"/>
            <a:ext cx="3489960" cy="1485900"/>
          </a:xfrm>
          <a:prstGeom prst="wedgeRoundRectCallout">
            <a:avLst>
              <a:gd name="adj1" fmla="val -9170"/>
              <a:gd name="adj2" fmla="val 111731"/>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2800" dirty="0"/>
              <a:t>"You asked for help when you needed it! Terrific!"</a:t>
            </a:r>
          </a:p>
        </p:txBody>
      </p:sp>
      <p:sp>
        <p:nvSpPr>
          <p:cNvPr id="14" name="Rounded Rectangular Callout 13">
            <a:extLst>
              <a:ext uri="{FF2B5EF4-FFF2-40B4-BE49-F238E27FC236}">
                <a16:creationId xmlns:a16="http://schemas.microsoft.com/office/drawing/2014/main" id="{A5764DD2-6D0E-9740-B217-F9E0652F2C58}"/>
              </a:ext>
            </a:extLst>
          </p:cNvPr>
          <p:cNvSpPr/>
          <p:nvPr/>
        </p:nvSpPr>
        <p:spPr>
          <a:xfrm>
            <a:off x="8022477" y="522896"/>
            <a:ext cx="3169458" cy="2434591"/>
          </a:xfrm>
          <a:prstGeom prst="wedgeRoundRectCallout">
            <a:avLst>
              <a:gd name="adj1" fmla="val -33816"/>
              <a:gd name="adj2" fmla="val 69073"/>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2800" dirty="0"/>
              <a:t>"That was a hard problem and you stuck with it. </a:t>
            </a:r>
          </a:p>
          <a:p>
            <a:pPr lvl="0" algn="ctr"/>
            <a:r>
              <a:rPr lang="en-US" sz="2800" dirty="0"/>
              <a:t>Great job!</a:t>
            </a:r>
          </a:p>
        </p:txBody>
      </p:sp>
      <p:pic>
        <p:nvPicPr>
          <p:cNvPr id="15" name="Picture 14">
            <a:extLst>
              <a:ext uri="{FF2B5EF4-FFF2-40B4-BE49-F238E27FC236}">
                <a16:creationId xmlns:a16="http://schemas.microsoft.com/office/drawing/2014/main" id="{EF4CC63A-917E-894D-88D6-81E0D0B89AB0}"/>
              </a:ext>
            </a:extLst>
          </p:cNvPr>
          <p:cNvPicPr>
            <a:picLocks noChangeAspect="1"/>
          </p:cNvPicPr>
          <p:nvPr/>
        </p:nvPicPr>
        <p:blipFill rotWithShape="1">
          <a:blip r:embed="rId3"/>
          <a:srcRect l="6733" t="15855" r="11160"/>
          <a:stretch/>
        </p:blipFill>
        <p:spPr>
          <a:xfrm>
            <a:off x="11191935" y="5992780"/>
            <a:ext cx="881244" cy="865220"/>
          </a:xfrm>
          <a:prstGeom prst="ellipse">
            <a:avLst/>
          </a:prstGeom>
          <a:ln w="19050">
            <a:solidFill>
              <a:schemeClr val="accent2">
                <a:lumMod val="50000"/>
              </a:schemeClr>
            </a:solidFill>
          </a:ln>
        </p:spPr>
      </p:pic>
    </p:spTree>
    <p:extLst>
      <p:ext uri="{BB962C8B-B14F-4D97-AF65-F5344CB8AC3E}">
        <p14:creationId xmlns:p14="http://schemas.microsoft.com/office/powerpoint/2010/main" val="11173445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03445B-8FF1-3440-B7D3-9D16F491A158}"/>
              </a:ext>
            </a:extLst>
          </p:cNvPr>
          <p:cNvSpPr txBox="1"/>
          <p:nvPr/>
        </p:nvSpPr>
        <p:spPr>
          <a:xfrm>
            <a:off x="340242" y="467833"/>
            <a:ext cx="10966913" cy="646331"/>
          </a:xfrm>
          <a:prstGeom prst="rect">
            <a:avLst/>
          </a:prstGeom>
          <a:noFill/>
        </p:spPr>
        <p:txBody>
          <a:bodyPr wrap="none" rtlCol="0">
            <a:spAutoFit/>
          </a:bodyPr>
          <a:lstStyle/>
          <a:p>
            <a:r>
              <a:rPr lang="en-US" sz="3600" b="1" dirty="0"/>
              <a:t>Strengthen these practices by building effective habits...</a:t>
            </a:r>
          </a:p>
        </p:txBody>
      </p:sp>
      <p:pic>
        <p:nvPicPr>
          <p:cNvPr id="4" name="Picture 3">
            <a:extLst>
              <a:ext uri="{FF2B5EF4-FFF2-40B4-BE49-F238E27FC236}">
                <a16:creationId xmlns:a16="http://schemas.microsoft.com/office/drawing/2014/main" id="{C56C63A9-3311-D544-922A-2F677A6B3D19}"/>
              </a:ext>
            </a:extLst>
          </p:cNvPr>
          <p:cNvPicPr>
            <a:picLocks noChangeAspect="1"/>
          </p:cNvPicPr>
          <p:nvPr/>
        </p:nvPicPr>
        <p:blipFill>
          <a:blip r:embed="rId3"/>
          <a:stretch>
            <a:fillRect/>
          </a:stretch>
        </p:blipFill>
        <p:spPr>
          <a:xfrm>
            <a:off x="10568490" y="5380671"/>
            <a:ext cx="1477329" cy="1477329"/>
          </a:xfrm>
          <a:prstGeom prst="rect">
            <a:avLst/>
          </a:prstGeom>
        </p:spPr>
      </p:pic>
      <p:sp>
        <p:nvSpPr>
          <p:cNvPr id="6" name="TextBox 5">
            <a:extLst>
              <a:ext uri="{FF2B5EF4-FFF2-40B4-BE49-F238E27FC236}">
                <a16:creationId xmlns:a16="http://schemas.microsoft.com/office/drawing/2014/main" id="{3FD52C73-3B77-A44C-A004-E9708BD75670}"/>
              </a:ext>
            </a:extLst>
          </p:cNvPr>
          <p:cNvSpPr txBox="1"/>
          <p:nvPr/>
        </p:nvSpPr>
        <p:spPr>
          <a:xfrm>
            <a:off x="5823698" y="2090172"/>
            <a:ext cx="5695694" cy="267765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l"/>
            <a:r>
              <a:rPr lang="en-US" sz="2800" b="0" i="0" dirty="0">
                <a:solidFill>
                  <a:srgbClr val="333333"/>
                </a:solidFill>
                <a:effectLst/>
                <a:latin typeface="Calibri" panose="020F0502020204030204" pitchFamily="34" charset="0"/>
                <a:cs typeface="Calibri" panose="020F0502020204030204" pitchFamily="34" charset="0"/>
              </a:rPr>
              <a:t>This practice brief describes how we: </a:t>
            </a:r>
          </a:p>
          <a:p>
            <a:pPr algn="l"/>
            <a:endParaRPr lang="en-US" sz="2800" dirty="0">
              <a:solidFill>
                <a:srgbClr val="333333"/>
              </a:solidFill>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sz="2800" b="0" i="0" dirty="0">
                <a:solidFill>
                  <a:srgbClr val="333333"/>
                </a:solidFill>
                <a:effectLst/>
                <a:latin typeface="Calibri" panose="020F0502020204030204" pitchFamily="34" charset="0"/>
                <a:cs typeface="Calibri" panose="020F0502020204030204" pitchFamily="34" charset="0"/>
              </a:rPr>
              <a:t>develop habits of effective classroom practice</a:t>
            </a:r>
          </a:p>
          <a:p>
            <a:pPr marL="285750" indent="-285750" algn="l">
              <a:buFont typeface="Arial" panose="020B0604020202020204" pitchFamily="34" charset="0"/>
              <a:buChar char="•"/>
            </a:pPr>
            <a:r>
              <a:rPr lang="en-US" sz="2800" b="0" i="0" dirty="0">
                <a:solidFill>
                  <a:srgbClr val="333333"/>
                </a:solidFill>
                <a:effectLst/>
                <a:latin typeface="Calibri" panose="020F0502020204030204" pitchFamily="34" charset="0"/>
                <a:cs typeface="Calibri" panose="020F0502020204030204" pitchFamily="34" charset="0"/>
              </a:rPr>
              <a:t>expand effective habits in our schools, districts, and states.</a:t>
            </a:r>
          </a:p>
        </p:txBody>
      </p:sp>
      <p:pic>
        <p:nvPicPr>
          <p:cNvPr id="8" name="Picture 7">
            <a:extLst>
              <a:ext uri="{FF2B5EF4-FFF2-40B4-BE49-F238E27FC236}">
                <a16:creationId xmlns:a16="http://schemas.microsoft.com/office/drawing/2014/main" id="{E6A05979-34FD-3D4B-9B5F-AE8E28556797}"/>
              </a:ext>
            </a:extLst>
          </p:cNvPr>
          <p:cNvPicPr>
            <a:picLocks noChangeAspect="1"/>
          </p:cNvPicPr>
          <p:nvPr/>
        </p:nvPicPr>
        <p:blipFill>
          <a:blip r:embed="rId4"/>
          <a:stretch>
            <a:fillRect/>
          </a:stretch>
        </p:blipFill>
        <p:spPr>
          <a:xfrm>
            <a:off x="884845" y="1114164"/>
            <a:ext cx="4404733" cy="5765695"/>
          </a:xfrm>
          <a:prstGeom prst="rect">
            <a:avLst/>
          </a:prstGeom>
          <a:ln>
            <a:solidFill>
              <a:schemeClr val="accent6">
                <a:lumMod val="50000"/>
              </a:schemeClr>
            </a:solidFill>
          </a:ln>
        </p:spPr>
      </p:pic>
      <p:sp>
        <p:nvSpPr>
          <p:cNvPr id="10" name="TextBox 9">
            <a:extLst>
              <a:ext uri="{FF2B5EF4-FFF2-40B4-BE49-F238E27FC236}">
                <a16:creationId xmlns:a16="http://schemas.microsoft.com/office/drawing/2014/main" id="{0345F0D2-FBA0-8A42-AA55-256F8FFF7D04}"/>
              </a:ext>
            </a:extLst>
          </p:cNvPr>
          <p:cNvSpPr txBox="1"/>
          <p:nvPr/>
        </p:nvSpPr>
        <p:spPr>
          <a:xfrm>
            <a:off x="999171" y="1690062"/>
            <a:ext cx="4176080" cy="400110"/>
          </a:xfrm>
          <a:prstGeom prst="rect">
            <a:avLst/>
          </a:prstGeom>
          <a:solidFill>
            <a:schemeClr val="bg1"/>
          </a:solidFill>
        </p:spPr>
        <p:txBody>
          <a:bodyPr wrap="none" rtlCol="0">
            <a:spAutoFit/>
          </a:bodyPr>
          <a:lstStyle/>
          <a:p>
            <a:r>
              <a:rPr lang="en-US" sz="2000" b="1" dirty="0">
                <a:solidFill>
                  <a:schemeClr val="accent4">
                    <a:lumMod val="50000"/>
                  </a:schemeClr>
                </a:solidFill>
              </a:rPr>
              <a:t>Habits of Effective Classroom Practice</a:t>
            </a:r>
          </a:p>
        </p:txBody>
      </p:sp>
    </p:spTree>
    <p:extLst>
      <p:ext uri="{BB962C8B-B14F-4D97-AF65-F5344CB8AC3E}">
        <p14:creationId xmlns:p14="http://schemas.microsoft.com/office/powerpoint/2010/main" val="34472238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530402" y="1148915"/>
            <a:ext cx="6735302" cy="4640008"/>
          </a:xfrm>
        </p:spPr>
        <p:style>
          <a:lnRef idx="2">
            <a:schemeClr val="accent2"/>
          </a:lnRef>
          <a:fillRef idx="1">
            <a:schemeClr val="lt1"/>
          </a:fillRef>
          <a:effectRef idx="0">
            <a:schemeClr val="accent2"/>
          </a:effectRef>
          <a:fontRef idx="minor">
            <a:schemeClr val="dk1"/>
          </a:fontRef>
        </p:style>
        <p:txBody>
          <a:bodyPr/>
          <a:lstStyle/>
          <a:p>
            <a:pPr marL="660395" indent="-457200" fontAlgn="base">
              <a:spcBef>
                <a:spcPct val="0"/>
              </a:spcBef>
              <a:spcAft>
                <a:spcPts val="1200"/>
              </a:spcAft>
              <a:buSzPct val="75000"/>
              <a:buFont typeface="Arial" panose="020B0604020202020204" pitchFamily="34" charset="0"/>
              <a:buChar char="•"/>
              <a:defRPr/>
            </a:pPr>
            <a:r>
              <a:rPr lang="en-US" sz="2800" dirty="0">
                <a:solidFill>
                  <a:schemeClr val="accent6">
                    <a:lumMod val="50000"/>
                  </a:schemeClr>
                </a:solidFill>
                <a:latin typeface="Calibri" panose="020F0502020204030204" pitchFamily="34" charset="0"/>
                <a:cs typeface="Calibri" panose="020F0502020204030204" pitchFamily="34" charset="0"/>
              </a:rPr>
              <a:t>As a team, return to your draft classroom lesson plan from the previous activity</a:t>
            </a:r>
          </a:p>
          <a:p>
            <a:pPr marL="660395" indent="-457200" fontAlgn="base">
              <a:spcBef>
                <a:spcPct val="0"/>
              </a:spcBef>
              <a:spcAft>
                <a:spcPts val="1200"/>
              </a:spcAft>
              <a:buSzPct val="75000"/>
              <a:buFont typeface="Arial" panose="020B0604020202020204" pitchFamily="34" charset="0"/>
              <a:buChar char="•"/>
              <a:defRPr/>
            </a:pPr>
            <a:r>
              <a:rPr lang="en-US" sz="2800" dirty="0">
                <a:solidFill>
                  <a:schemeClr val="accent6">
                    <a:lumMod val="50000"/>
                  </a:schemeClr>
                </a:solidFill>
                <a:latin typeface="Calibri" panose="020F0502020204030204" pitchFamily="34" charset="0"/>
                <a:cs typeface="Calibri" panose="020F0502020204030204" pitchFamily="34" charset="0"/>
              </a:rPr>
              <a:t>Draft examples of prompts, OTRs, and praise that you can embed into your plan</a:t>
            </a:r>
          </a:p>
          <a:p>
            <a:pPr marL="660400" indent="-457200">
              <a:lnSpc>
                <a:spcPct val="90000"/>
              </a:lnSpc>
              <a:spcAft>
                <a:spcPts val="1200"/>
              </a:spcAft>
              <a:buClr>
                <a:schemeClr val="accent5">
                  <a:lumMod val="50000"/>
                </a:schemeClr>
              </a:buClr>
              <a:buSzPct val="75000"/>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Add items to your Action Plan as necessary</a:t>
            </a:r>
          </a:p>
          <a:p>
            <a:pPr marL="660400" indent="-457200">
              <a:lnSpc>
                <a:spcPct val="90000"/>
              </a:lnSpc>
              <a:spcAft>
                <a:spcPts val="1200"/>
              </a:spcAft>
              <a:buClr>
                <a:schemeClr val="accent5">
                  <a:lumMod val="50000"/>
                </a:schemeClr>
              </a:buClr>
              <a:buSzPct val="75000"/>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Be ready to present 2-3 “big ideas” from your discussion.</a:t>
            </a:r>
          </a:p>
          <a:p>
            <a:pPr marL="660395" indent="-457200">
              <a:lnSpc>
                <a:spcPct val="150000"/>
              </a:lnSpc>
              <a:buClr>
                <a:schemeClr val="accent6">
                  <a:lumMod val="50000"/>
                </a:schemeClr>
              </a:buClr>
              <a:buSzPct val="75000"/>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	</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2322597" y="5982894"/>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3328067" y="6059670"/>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15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8" name="Title 7">
            <a:extLst>
              <a:ext uri="{FF2B5EF4-FFF2-40B4-BE49-F238E27FC236}">
                <a16:creationId xmlns:a16="http://schemas.microsoft.com/office/drawing/2014/main" id="{D609266A-C2B9-8942-A774-FDF5AAD79C82}"/>
              </a:ext>
            </a:extLst>
          </p:cNvPr>
          <p:cNvSpPr>
            <a:spLocks noGrp="1"/>
          </p:cNvSpPr>
          <p:nvPr>
            <p:ph type="title"/>
          </p:nvPr>
        </p:nvSpPr>
        <p:spPr>
          <a:xfrm>
            <a:off x="304285" y="302190"/>
            <a:ext cx="9679163" cy="845600"/>
          </a:xfrm>
        </p:spPr>
        <p:txBody>
          <a:bodyPr/>
          <a:lstStyle/>
          <a:p>
            <a:r>
              <a:rPr lang="en-US" dirty="0"/>
              <a:t>ACTIVITY: 3 Key Classroom Practices</a:t>
            </a:r>
          </a:p>
        </p:txBody>
      </p:sp>
      <p:pic>
        <p:nvPicPr>
          <p:cNvPr id="27" name="Picture 26">
            <a:extLst>
              <a:ext uri="{FF2B5EF4-FFF2-40B4-BE49-F238E27FC236}">
                <a16:creationId xmlns:a16="http://schemas.microsoft.com/office/drawing/2014/main" id="{C726B078-14A3-E84B-B804-F55D4526F6FD}"/>
              </a:ext>
            </a:extLst>
          </p:cNvPr>
          <p:cNvPicPr>
            <a:picLocks noChangeAspect="1"/>
          </p:cNvPicPr>
          <p:nvPr/>
        </p:nvPicPr>
        <p:blipFill>
          <a:blip r:embed="rId4"/>
          <a:stretch>
            <a:fillRect/>
          </a:stretch>
        </p:blipFill>
        <p:spPr>
          <a:xfrm>
            <a:off x="7762239" y="1197270"/>
            <a:ext cx="3722957" cy="4645279"/>
          </a:xfrm>
          <a:prstGeom prst="rect">
            <a:avLst/>
          </a:prstGeom>
          <a:ln>
            <a:solidFill>
              <a:schemeClr val="accent1">
                <a:shade val="95000"/>
                <a:satMod val="105000"/>
              </a:schemeClr>
            </a:solidFill>
          </a:ln>
        </p:spPr>
      </p:pic>
    </p:spTree>
    <p:extLst>
      <p:ext uri="{BB962C8B-B14F-4D97-AF65-F5344CB8AC3E}">
        <p14:creationId xmlns:p14="http://schemas.microsoft.com/office/powerpoint/2010/main" val="37415961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37"/>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22667" y="323945"/>
            <a:ext cx="11746666" cy="845600"/>
          </a:xfrm>
        </p:spPr>
        <p:txBody>
          <a:bodyPr/>
          <a:lstStyle/>
          <a:p>
            <a:r>
              <a:rPr lang="en-US" sz="3600" b="1" dirty="0">
                <a:solidFill>
                  <a:schemeClr val="bg1"/>
                </a:solidFill>
              </a:rPr>
              <a:t>WHOLE GROUP DEBRIEF: 3 Key Classroom Practices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468201" y="1655712"/>
            <a:ext cx="10314067"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a:t>
            </a:r>
          </a:p>
          <a:p>
            <a:pPr marL="640080" marR="0" lvl="0" indent="-457200" algn="l" defTabSz="914400" rtl="0" eaLnBrk="1" fontAlgn="auto" latinLnBrk="0" hangingPunct="1">
              <a:lnSpc>
                <a:spcPct val="90000"/>
              </a:lnSpc>
              <a:spcBef>
                <a:spcPts val="0"/>
              </a:spcBef>
              <a:spcAft>
                <a:spcPts val="0"/>
              </a:spcAft>
              <a:buClr>
                <a:srgbClr val="434343"/>
              </a:buClr>
              <a:buSzPct val="75000"/>
              <a:buFont typeface="Arial" panose="020B0604020202020204" pitchFamily="34" charset="0"/>
              <a:buChar char="•"/>
              <a:tabLst/>
              <a:defRPr/>
            </a:pPr>
            <a:r>
              <a:rPr lang="en-US" sz="2800" kern="0" dirty="0">
                <a:solidFill>
                  <a:srgbClr val="292C73">
                    <a:lumMod val="50000"/>
                  </a:srgbClr>
                </a:solidFill>
                <a:latin typeface="Calibri" panose="020F0502020204030204" pitchFamily="34" charset="0"/>
                <a:cs typeface="Calibri" panose="020F0502020204030204" pitchFamily="34" charset="0"/>
              </a:rPr>
              <a:t>E</a:t>
            </a:r>
            <a:r>
              <a:rPr kumimoji="0" lang="en-US" sz="2800" b="0" i="0" u="none" strike="noStrike" kern="0" cap="none" spc="0" normalizeH="0" baseline="0" noProof="0" dirty="0" err="1">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xamples</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 of how you embedded</a:t>
            </a:r>
            <a:r>
              <a:rPr lang="en-US" sz="2800" kern="0" dirty="0">
                <a:solidFill>
                  <a:srgbClr val="292C73">
                    <a:lumMod val="50000"/>
                  </a:srgbClr>
                </a:solidFill>
                <a:latin typeface="Calibri" panose="020F0502020204030204" pitchFamily="34" charset="0"/>
                <a:cs typeface="Calibri" panose="020F0502020204030204" pitchFamily="34" charset="0"/>
              </a:rPr>
              <a:t> these positive and proactive practices into your lesson plan</a:t>
            </a: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640080" marR="0" lvl="0" indent="-457200" algn="l" defTabSz="914400" rtl="0" eaLnBrk="1" fontAlgn="auto" latinLnBrk="0" hangingPunct="1">
              <a:lnSpc>
                <a:spcPct val="90000"/>
              </a:lnSpc>
              <a:spcBef>
                <a:spcPts val="0"/>
              </a:spcBef>
              <a:spcAft>
                <a:spcPts val="0"/>
              </a:spcAft>
              <a:buClr>
                <a:srgbClr val="434343"/>
              </a:buClr>
              <a:buSzPct val="75000"/>
              <a:buFont typeface="Arial" panose="020B0604020202020204" pitchFamily="34"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1-2 highlights from your team discussion.</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support will you need to support educators in the development of effective classroom lesson plans?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40014734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5580" y="105044"/>
            <a:ext cx="10429875" cy="844550"/>
          </a:xfrm>
        </p:spPr>
        <p:txBody>
          <a:bodyPr/>
          <a:lstStyle/>
          <a:p>
            <a:pPr algn="l"/>
            <a:r>
              <a:rPr lang="en-US" sz="3600" b="1" dirty="0">
                <a:solidFill>
                  <a:schemeClr val="accent6">
                    <a:lumMod val="50000"/>
                  </a:schemeClr>
                </a:solidFill>
                <a:latin typeface="+mn-lt"/>
              </a:rPr>
              <a:t>Supporting and Responding to Students’ SEB Needs </a:t>
            </a:r>
            <a:br>
              <a:rPr lang="en-US" sz="3600" b="1" dirty="0">
                <a:solidFill>
                  <a:schemeClr val="accent6">
                    <a:lumMod val="50000"/>
                  </a:schemeClr>
                </a:solidFill>
                <a:latin typeface="+mn-lt"/>
              </a:rPr>
            </a:br>
            <a:endParaRPr lang="en-US" sz="3600" b="1" dirty="0">
              <a:solidFill>
                <a:schemeClr val="accent6">
                  <a:lumMod val="50000"/>
                </a:schemeClr>
              </a:solidFill>
              <a:latin typeface="+mn-lt"/>
            </a:endParaRPr>
          </a:p>
        </p:txBody>
      </p:sp>
      <p:graphicFrame>
        <p:nvGraphicFramePr>
          <p:cNvPr id="69" name="Diagram 68">
            <a:extLst>
              <a:ext uri="{FF2B5EF4-FFF2-40B4-BE49-F238E27FC236}">
                <a16:creationId xmlns:a16="http://schemas.microsoft.com/office/drawing/2014/main" id="{1E4A54C1-8562-D747-92CB-47F4F22B4D5D}"/>
              </a:ext>
            </a:extLst>
          </p:cNvPr>
          <p:cNvGraphicFramePr/>
          <p:nvPr/>
        </p:nvGraphicFramePr>
        <p:xfrm>
          <a:off x="167639" y="875417"/>
          <a:ext cx="11783356"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5" name="Picture 64">
            <a:extLst>
              <a:ext uri="{FF2B5EF4-FFF2-40B4-BE49-F238E27FC236}">
                <a16:creationId xmlns:a16="http://schemas.microsoft.com/office/drawing/2014/main" id="{A113C050-0845-3644-8BA1-380D00A9379F}"/>
              </a:ext>
            </a:extLst>
          </p:cNvPr>
          <p:cNvPicPr>
            <a:picLocks noChangeAspect="1"/>
          </p:cNvPicPr>
          <p:nvPr/>
        </p:nvPicPr>
        <p:blipFill rotWithShape="1">
          <a:blip r:embed="rId8"/>
          <a:srcRect l="15298" t="6738" r="15999" b="17357"/>
          <a:stretch/>
        </p:blipFill>
        <p:spPr>
          <a:xfrm>
            <a:off x="11648958" y="6273209"/>
            <a:ext cx="595140" cy="588170"/>
          </a:xfrm>
          <a:prstGeom prst="ellipse">
            <a:avLst/>
          </a:prstGeom>
          <a:ln w="19050">
            <a:solidFill>
              <a:schemeClr val="accent2">
                <a:lumMod val="50000"/>
              </a:schemeClr>
            </a:solidFill>
          </a:ln>
        </p:spPr>
      </p:pic>
      <p:sp>
        <p:nvSpPr>
          <p:cNvPr id="3" name="Right Arrow 2">
            <a:extLst>
              <a:ext uri="{FF2B5EF4-FFF2-40B4-BE49-F238E27FC236}">
                <a16:creationId xmlns:a16="http://schemas.microsoft.com/office/drawing/2014/main" id="{AD17F7C9-5BFD-CF41-ABBA-62DF5039F512}"/>
              </a:ext>
            </a:extLst>
          </p:cNvPr>
          <p:cNvSpPr/>
          <p:nvPr/>
        </p:nvSpPr>
        <p:spPr>
          <a:xfrm>
            <a:off x="2593145" y="1600292"/>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Right Arrow 12">
            <a:extLst>
              <a:ext uri="{FF2B5EF4-FFF2-40B4-BE49-F238E27FC236}">
                <a16:creationId xmlns:a16="http://schemas.microsoft.com/office/drawing/2014/main" id="{3C5A159A-766F-2D47-A5D1-132370A7769D}"/>
              </a:ext>
            </a:extLst>
          </p:cNvPr>
          <p:cNvSpPr/>
          <p:nvPr/>
        </p:nvSpPr>
        <p:spPr>
          <a:xfrm>
            <a:off x="5465886" y="1527224"/>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4" name="Right Arrow 13">
            <a:extLst>
              <a:ext uri="{FF2B5EF4-FFF2-40B4-BE49-F238E27FC236}">
                <a16:creationId xmlns:a16="http://schemas.microsoft.com/office/drawing/2014/main" id="{0E9B0C44-D2D0-264F-86C3-D9F22B78E745}"/>
              </a:ext>
            </a:extLst>
          </p:cNvPr>
          <p:cNvSpPr/>
          <p:nvPr/>
        </p:nvSpPr>
        <p:spPr>
          <a:xfrm>
            <a:off x="8690738" y="1561610"/>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Punched Tape 7">
            <a:extLst>
              <a:ext uri="{FF2B5EF4-FFF2-40B4-BE49-F238E27FC236}">
                <a16:creationId xmlns:a16="http://schemas.microsoft.com/office/drawing/2014/main" id="{2A5F83ED-EFE3-EF4F-BE50-F42C3D9FA965}"/>
              </a:ext>
            </a:extLst>
          </p:cNvPr>
          <p:cNvSpPr/>
          <p:nvPr/>
        </p:nvSpPr>
        <p:spPr>
          <a:xfrm>
            <a:off x="6096000" y="2903421"/>
            <a:ext cx="6096000" cy="1821532"/>
          </a:xfrm>
          <a:prstGeom prst="flowChartPunchedTap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solidFill>
                  <a:schemeClr val="accent6">
                    <a:lumMod val="50000"/>
                  </a:schemeClr>
                </a:solidFill>
              </a:rPr>
              <a:t>More to come  in Day 5 and Year 2</a:t>
            </a:r>
          </a:p>
        </p:txBody>
      </p:sp>
    </p:spTree>
    <p:extLst>
      <p:ext uri="{BB962C8B-B14F-4D97-AF65-F5344CB8AC3E}">
        <p14:creationId xmlns:p14="http://schemas.microsoft.com/office/powerpoint/2010/main" val="218932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lef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85435" y="1115534"/>
            <a:ext cx="8624750" cy="5522060"/>
          </a:xfrm>
        </p:spPr>
        <p:style>
          <a:lnRef idx="2">
            <a:schemeClr val="accent2"/>
          </a:lnRef>
          <a:fillRef idx="1">
            <a:schemeClr val="lt1"/>
          </a:fillRef>
          <a:effectRef idx="0">
            <a:schemeClr val="accent2"/>
          </a:effectRef>
          <a:fontRef idx="minor">
            <a:schemeClr val="dk1"/>
          </a:fontRef>
        </p:style>
        <p:txBody>
          <a:bodyPr/>
          <a:lstStyle/>
          <a:p>
            <a:pPr marL="203195" indent="0">
              <a:buNone/>
            </a:pPr>
            <a:r>
              <a:rPr lang="en-US" sz="2400" dirty="0">
                <a:solidFill>
                  <a:srgbClr val="201F1E"/>
                </a:solidFill>
                <a:latin typeface="Calibri" panose="020F0502020204030204" pitchFamily="34" charset="0"/>
              </a:rPr>
              <a:t>As a team, discuss how you can support classroom educators with...</a:t>
            </a:r>
          </a:p>
          <a:p>
            <a:pPr marL="546095" indent="-342900">
              <a:buFont typeface="Arial" panose="020B0604020202020204" pitchFamily="34" charset="0"/>
              <a:buChar char="•"/>
            </a:pPr>
            <a:r>
              <a:rPr lang="en-US" sz="2400" dirty="0">
                <a:solidFill>
                  <a:srgbClr val="201F1E"/>
                </a:solidFill>
                <a:latin typeface="Calibri" panose="020F0502020204030204" pitchFamily="34" charset="0"/>
              </a:rPr>
              <a:t>drafting their own matrices and lesson plans</a:t>
            </a:r>
          </a:p>
          <a:p>
            <a:pPr marL="546095" indent="-342900">
              <a:buFont typeface="Arial" panose="020B0604020202020204" pitchFamily="34" charset="0"/>
              <a:buChar char="•"/>
            </a:pPr>
            <a:r>
              <a:rPr lang="en-US" sz="2400" dirty="0">
                <a:solidFill>
                  <a:srgbClr val="201F1E"/>
                </a:solidFill>
                <a:latin typeface="Calibri" panose="020F0502020204030204" pitchFamily="34" charset="0"/>
              </a:rPr>
              <a:t>a plan for initial roll out including </a:t>
            </a:r>
            <a:r>
              <a:rPr lang="en-US" sz="2400" b="1" dirty="0">
                <a:solidFill>
                  <a:srgbClr val="201F1E"/>
                </a:solidFill>
                <a:latin typeface="Calibri" panose="020F0502020204030204" pitchFamily="34" charset="0"/>
              </a:rPr>
              <a:t>explicitly teaching </a:t>
            </a:r>
            <a:r>
              <a:rPr lang="en-US" sz="2400" dirty="0">
                <a:solidFill>
                  <a:srgbClr val="201F1E"/>
                </a:solidFill>
                <a:latin typeface="Calibri" panose="020F0502020204030204" pitchFamily="34" charset="0"/>
              </a:rPr>
              <a:t>from lesson plans at the beginning of the year and/or as new routines are introduced</a:t>
            </a:r>
          </a:p>
          <a:p>
            <a:pPr marL="546095" indent="-342900">
              <a:buFont typeface="Arial" panose="020B0604020202020204" pitchFamily="34" charset="0"/>
              <a:buChar char="•"/>
            </a:pPr>
            <a:r>
              <a:rPr lang="en-US" sz="2400" dirty="0">
                <a:solidFill>
                  <a:srgbClr val="201F1E"/>
                </a:solidFill>
                <a:latin typeface="Calibri" panose="020F0502020204030204" pitchFamily="34" charset="0"/>
              </a:rPr>
              <a:t>developing a plan to review/reteach in the classroom (along with non-classroom settings) at key points during the year</a:t>
            </a:r>
          </a:p>
          <a:p>
            <a:pPr marL="203195" indent="0">
              <a:buNone/>
            </a:pPr>
            <a:endParaRPr lang="en-US" sz="1200" dirty="0">
              <a:solidFill>
                <a:srgbClr val="201F1E"/>
              </a:solidFill>
              <a:latin typeface="Calibri" panose="020F0502020204030204" pitchFamily="34" charset="0"/>
            </a:endParaRPr>
          </a:p>
          <a:p>
            <a:pPr marL="203195" indent="0">
              <a:buNone/>
            </a:pPr>
            <a:r>
              <a:rPr lang="en-US" sz="2400" dirty="0">
                <a:solidFill>
                  <a:srgbClr val="201F1E"/>
                </a:solidFill>
                <a:latin typeface="Calibri" panose="020F0502020204030204" pitchFamily="34" charset="0"/>
              </a:rPr>
              <a:t>Also, consider how you will use data to guide decisions about when else to review/reteach or increase supports (More details in </a:t>
            </a:r>
            <a:r>
              <a:rPr lang="en-US" sz="2400" i="1" dirty="0">
                <a:solidFill>
                  <a:srgbClr val="201F1E"/>
                </a:solidFill>
                <a:latin typeface="Calibri" panose="020F0502020204030204" pitchFamily="34" charset="0"/>
              </a:rPr>
              <a:t>Step 9:Use data for decision-making</a:t>
            </a:r>
            <a:r>
              <a:rPr lang="en-US" sz="2400" dirty="0">
                <a:solidFill>
                  <a:srgbClr val="201F1E"/>
                </a:solidFill>
                <a:latin typeface="Calibri" panose="020F0502020204030204" pitchFamily="34" charset="0"/>
              </a:rPr>
              <a:t>)</a:t>
            </a:r>
          </a:p>
          <a:p>
            <a:pPr marL="203195" indent="0">
              <a:buNone/>
            </a:pPr>
            <a:endParaRPr lang="en-US" sz="2400" dirty="0">
              <a:solidFill>
                <a:srgbClr val="201F1E"/>
              </a:solidFill>
              <a:latin typeface="Calibri" panose="020F0502020204030204" pitchFamily="34" charset="0"/>
            </a:endParaRPr>
          </a:p>
          <a:p>
            <a:pPr marL="203200" indent="0">
              <a:lnSpc>
                <a:spcPct val="90000"/>
              </a:lnSpc>
              <a:spcAft>
                <a:spcPts val="1200"/>
              </a:spcAft>
              <a:buClr>
                <a:schemeClr val="accent5">
                  <a:lumMod val="50000"/>
                </a:schemeClr>
              </a:buClr>
              <a:buSzPct val="75000"/>
              <a:buNone/>
            </a:pPr>
            <a:r>
              <a:rPr lang="en-US" sz="2400" dirty="0">
                <a:solidFill>
                  <a:schemeClr val="accent6">
                    <a:lumMod val="50000"/>
                  </a:schemeClr>
                </a:solidFill>
                <a:latin typeface="Calibri" panose="020F0502020204030204" pitchFamily="34" charset="0"/>
                <a:cs typeface="Calibri" panose="020F0502020204030204" pitchFamily="34" charset="0"/>
              </a:rPr>
              <a:t>Add items to your Action Plan as necessary</a:t>
            </a:r>
          </a:p>
          <a:p>
            <a:pPr marL="203200" indent="0">
              <a:lnSpc>
                <a:spcPct val="90000"/>
              </a:lnSpc>
              <a:spcAft>
                <a:spcPts val="1200"/>
              </a:spcAft>
              <a:buClr>
                <a:schemeClr val="accent5">
                  <a:lumMod val="50000"/>
                </a:schemeClr>
              </a:buClr>
              <a:buSzPct val="75000"/>
              <a:buNone/>
            </a:pPr>
            <a:r>
              <a:rPr lang="en-US" sz="2400" dirty="0">
                <a:solidFill>
                  <a:schemeClr val="accent6">
                    <a:lumMod val="50000"/>
                  </a:schemeClr>
                </a:solidFill>
                <a:latin typeface="Calibri" panose="020F0502020204030204" pitchFamily="34" charset="0"/>
                <a:cs typeface="Calibri" panose="020F0502020204030204" pitchFamily="34" charset="0"/>
              </a:rPr>
              <a:t>Be ready to present 2-3 “big ideas” from your discussion.</a:t>
            </a:r>
          </a:p>
          <a:p>
            <a:pPr marL="203195" indent="0">
              <a:buNone/>
            </a:pPr>
            <a:endParaRPr lang="en-US" sz="2400" dirty="0">
              <a:solidFill>
                <a:srgbClr val="201F1E"/>
              </a:solidFill>
              <a:latin typeface="Calibri" panose="020F0502020204030204" pitchFamily="34" charset="0"/>
            </a:endParaRPr>
          </a:p>
          <a:p>
            <a:pPr marL="203195" indent="0">
              <a:buNone/>
            </a:pPr>
            <a:endParaRPr lang="en-US" sz="2400" dirty="0">
              <a:solidFill>
                <a:srgbClr val="201F1E"/>
              </a:solidFill>
              <a:latin typeface="Calibri" panose="020F0502020204030204" pitchFamily="34" charset="0"/>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247504" y="5214070"/>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10097578" y="5413791"/>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15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8" name="Title 7">
            <a:extLst>
              <a:ext uri="{FF2B5EF4-FFF2-40B4-BE49-F238E27FC236}">
                <a16:creationId xmlns:a16="http://schemas.microsoft.com/office/drawing/2014/main" id="{D609266A-C2B9-8942-A774-FDF5AAD79C82}"/>
              </a:ext>
            </a:extLst>
          </p:cNvPr>
          <p:cNvSpPr>
            <a:spLocks noGrp="1"/>
          </p:cNvSpPr>
          <p:nvPr>
            <p:ph type="title"/>
          </p:nvPr>
        </p:nvSpPr>
        <p:spPr>
          <a:xfrm>
            <a:off x="304285" y="302190"/>
            <a:ext cx="9679163" cy="845600"/>
          </a:xfrm>
        </p:spPr>
        <p:txBody>
          <a:bodyPr/>
          <a:lstStyle/>
          <a:p>
            <a:r>
              <a:rPr lang="en-US" dirty="0"/>
              <a:t>ACTIVITY: Team Discussion</a:t>
            </a:r>
          </a:p>
        </p:txBody>
      </p:sp>
      <p:sp>
        <p:nvSpPr>
          <p:cNvPr id="4" name="Cloud Callout 3">
            <a:extLst>
              <a:ext uri="{FF2B5EF4-FFF2-40B4-BE49-F238E27FC236}">
                <a16:creationId xmlns:a16="http://schemas.microsoft.com/office/drawing/2014/main" id="{228531B8-2DBC-4144-8375-C0B936DA123C}"/>
              </a:ext>
            </a:extLst>
          </p:cNvPr>
          <p:cNvSpPr/>
          <p:nvPr/>
        </p:nvSpPr>
        <p:spPr>
          <a:xfrm>
            <a:off x="8251901" y="-913255"/>
            <a:ext cx="5006899" cy="5522060"/>
          </a:xfrm>
          <a:prstGeom prst="cloudCallout">
            <a:avLst>
              <a:gd name="adj1" fmla="val -64844"/>
              <a:gd name="adj2" fmla="val 3927"/>
            </a:avLst>
          </a:prstGeom>
        </p:spPr>
        <p:style>
          <a:lnRef idx="1">
            <a:schemeClr val="accent1"/>
          </a:lnRef>
          <a:fillRef idx="2">
            <a:schemeClr val="accent1"/>
          </a:fillRef>
          <a:effectRef idx="1">
            <a:schemeClr val="accent1"/>
          </a:effectRef>
          <a:fontRef idx="minor">
            <a:schemeClr val="dk1"/>
          </a:fontRef>
        </p:style>
        <p:txBody>
          <a:bodyPr rtlCol="0" anchor="ctr"/>
          <a:lstStyle/>
          <a:p>
            <a:pPr lvl="1">
              <a:spcBef>
                <a:spcPts val="0"/>
              </a:spcBef>
            </a:pPr>
            <a:endParaRPr lang="en-US" sz="2400" dirty="0">
              <a:solidFill>
                <a:srgbClr val="201F1E"/>
              </a:solidFill>
              <a:latin typeface="Calibri" panose="020F0502020204030204" pitchFamily="34" charset="0"/>
            </a:endParaRPr>
          </a:p>
          <a:p>
            <a:pPr lvl="1">
              <a:spcBef>
                <a:spcPts val="0"/>
              </a:spcBef>
            </a:pPr>
            <a:endParaRPr lang="en-US" sz="2400" dirty="0">
              <a:solidFill>
                <a:srgbClr val="201F1E"/>
              </a:solidFill>
              <a:latin typeface="Calibri" panose="020F0502020204030204" pitchFamily="34" charset="0"/>
            </a:endParaRPr>
          </a:p>
          <a:p>
            <a:pPr lvl="1">
              <a:spcBef>
                <a:spcPts val="0"/>
              </a:spcBef>
            </a:pPr>
            <a:r>
              <a:rPr lang="en-US" sz="2400" dirty="0">
                <a:solidFill>
                  <a:srgbClr val="201F1E"/>
                </a:solidFill>
                <a:latin typeface="Calibri" panose="020F0502020204030204" pitchFamily="34" charset="0"/>
              </a:rPr>
              <a:t>How will these practices be introduced to classroom educators?</a:t>
            </a:r>
          </a:p>
          <a:p>
            <a:pPr lvl="1">
              <a:spcBef>
                <a:spcPts val="0"/>
              </a:spcBef>
            </a:pPr>
            <a:endParaRPr lang="en-US" sz="2400" dirty="0">
              <a:solidFill>
                <a:srgbClr val="201F1E"/>
              </a:solidFill>
              <a:latin typeface="Calibri" panose="020F0502020204030204" pitchFamily="34" charset="0"/>
            </a:endParaRPr>
          </a:p>
          <a:p>
            <a:pPr lvl="1">
              <a:spcBef>
                <a:spcPts val="0"/>
              </a:spcBef>
            </a:pPr>
            <a:r>
              <a:rPr lang="en-US" sz="2400" dirty="0">
                <a:solidFill>
                  <a:srgbClr val="201F1E"/>
                </a:solidFill>
                <a:latin typeface="Calibri" panose="020F0502020204030204" pitchFamily="34" charset="0"/>
              </a:rPr>
              <a:t>What resources (including time) will they need to do this?</a:t>
            </a:r>
          </a:p>
        </p:txBody>
      </p:sp>
    </p:spTree>
    <p:extLst>
      <p:ext uri="{BB962C8B-B14F-4D97-AF65-F5344CB8AC3E}">
        <p14:creationId xmlns:p14="http://schemas.microsoft.com/office/powerpoint/2010/main" val="19943117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37"/>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22667" y="323945"/>
            <a:ext cx="11746666" cy="845600"/>
          </a:xfrm>
        </p:spPr>
        <p:txBody>
          <a:bodyPr/>
          <a:lstStyle/>
          <a:p>
            <a:r>
              <a:rPr lang="en-US" sz="3600" b="1" dirty="0">
                <a:solidFill>
                  <a:schemeClr val="bg1"/>
                </a:solidFill>
              </a:rPr>
              <a:t>WHOLE GROUP DEBRIEF: Teaching </a:t>
            </a:r>
            <a:r>
              <a:rPr lang="en-US" sz="3600" b="1" dirty="0" err="1">
                <a:solidFill>
                  <a:schemeClr val="bg1"/>
                </a:solidFill>
              </a:rPr>
              <a:t>Classwide</a:t>
            </a:r>
            <a:r>
              <a:rPr lang="en-US" sz="3600" b="1" dirty="0">
                <a:solidFill>
                  <a:schemeClr val="bg1"/>
                </a:solidFill>
              </a:rPr>
              <a:t> Expectations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657923" y="1655712"/>
            <a:ext cx="11124346"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a:t>
            </a:r>
          </a:p>
          <a:p>
            <a:pPr marL="182880" lvl="0" indent="0">
              <a:lnSpc>
                <a:spcPct val="90000"/>
              </a:lnSpc>
              <a:buNone/>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are some ways you will support educators </a:t>
            </a:r>
            <a:r>
              <a:rPr lang="en-US" sz="2800" kern="0" dirty="0">
                <a:solidFill>
                  <a:srgbClr val="292C73">
                    <a:lumMod val="50000"/>
                  </a:srgbClr>
                </a:solidFill>
                <a:latin typeface="Calibri" panose="020F0502020204030204" pitchFamily="34" charset="0"/>
                <a:cs typeface="Calibri" panose="020F0502020204030204" pitchFamily="34" charset="0"/>
              </a:rPr>
              <a:t>to develop and implement classroom matrices and lesson plans?</a:t>
            </a: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lang="en-US" sz="2800" kern="0" dirty="0">
              <a:solidFill>
                <a:srgbClr val="292C73">
                  <a:lumMod val="50000"/>
                </a:srgbClr>
              </a:solidFill>
              <a:latin typeface="Calibri" panose="020F0502020204030204" pitchFamily="34" charset="0"/>
              <a:cs typeface="Calibri" panose="020F0502020204030204" pitchFamily="34" charset="0"/>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will you need to support educators </a:t>
            </a:r>
            <a:r>
              <a:rPr lang="en-US" sz="2800" kern="0" dirty="0">
                <a:solidFill>
                  <a:srgbClr val="292C73">
                    <a:lumMod val="50000"/>
                  </a:srgbClr>
                </a:solidFill>
                <a:latin typeface="Calibri" panose="020F0502020204030204" pitchFamily="34" charset="0"/>
                <a:cs typeface="Calibri" panose="020F0502020204030204" pitchFamily="34" charset="0"/>
              </a:rPr>
              <a:t>with this work</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35292722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9A4ED09-9A2D-984D-BE31-D9194BE40308}"/>
              </a:ext>
            </a:extLst>
          </p:cNvPr>
          <p:cNvGrpSpPr/>
          <p:nvPr/>
        </p:nvGrpSpPr>
        <p:grpSpPr>
          <a:xfrm>
            <a:off x="10410864" y="69476"/>
            <a:ext cx="1613496" cy="1621202"/>
            <a:chOff x="3161609" y="1914625"/>
            <a:chExt cx="2964580" cy="2964580"/>
          </a:xfrm>
          <a:solidFill>
            <a:srgbClr val="9BC1E8"/>
          </a:solidFill>
        </p:grpSpPr>
        <p:sp>
          <p:nvSpPr>
            <p:cNvPr id="18" name="Oval 17">
              <a:extLst>
                <a:ext uri="{FF2B5EF4-FFF2-40B4-BE49-F238E27FC236}">
                  <a16:creationId xmlns:a16="http://schemas.microsoft.com/office/drawing/2014/main" id="{DCAA8B34-1210-0542-9187-215C74B82E3F}"/>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21" name="Oval 4">
              <a:extLst>
                <a:ext uri="{FF2B5EF4-FFF2-40B4-BE49-F238E27FC236}">
                  <a16:creationId xmlns:a16="http://schemas.microsoft.com/office/drawing/2014/main" id="{888B0826-3499-9143-9FBC-261832342FF0}"/>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23" name="TextBox 22">
            <a:extLst>
              <a:ext uri="{FF2B5EF4-FFF2-40B4-BE49-F238E27FC236}">
                <a16:creationId xmlns:a16="http://schemas.microsoft.com/office/drawing/2014/main" id="{6AA95456-4329-5C4E-9548-673A13BC6FCD}"/>
              </a:ext>
            </a:extLst>
          </p:cNvPr>
          <p:cNvSpPr txBox="1"/>
          <p:nvPr/>
        </p:nvSpPr>
        <p:spPr>
          <a:xfrm>
            <a:off x="6595672" y="1530691"/>
            <a:ext cx="5596328" cy="437042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STEP 6: </a:t>
            </a:r>
          </a:p>
          <a:p>
            <a:pPr algn="ctr" fontAlgn="base">
              <a:spcBef>
                <a:spcPct val="0"/>
              </a:spcBef>
              <a:spcAft>
                <a:spcPct val="0"/>
              </a:spcAft>
              <a:defRPr/>
            </a:pPr>
            <a:endParaRPr lang="en-US" sz="1600" b="1" dirty="0">
              <a:solidFill>
                <a:srgbClr val="292C73">
                  <a:lumMod val="50000"/>
                </a:srgbClr>
              </a:solidFill>
              <a:latin typeface="Calibri" panose="020F0502020204030204" pitchFamily="34" charset="0"/>
              <a:cs typeface="Calibri" panose="020F0502020204030204" pitchFamily="34" charset="0"/>
              <a:sym typeface="Arial"/>
            </a:endParaRPr>
          </a:p>
          <a:p>
            <a:pPr algn="ctr" fontAlgn="base">
              <a:spcBef>
                <a:spcPct val="0"/>
              </a:spcBef>
              <a:spcAft>
                <a:spcPct val="0"/>
              </a:spcAft>
              <a:defRPr/>
            </a:pPr>
            <a:r>
              <a:rPr lang="en-US" sz="3600" b="1" dirty="0">
                <a:solidFill>
                  <a:srgbClr val="292C73">
                    <a:lumMod val="50000"/>
                  </a:srgbClr>
                </a:solidFill>
                <a:latin typeface="Calibri" panose="020F0502020204030204" pitchFamily="34" charset="0"/>
                <a:cs typeface="Calibri" panose="020F0502020204030204" pitchFamily="34" charset="0"/>
                <a:sym typeface="Arial"/>
              </a:rPr>
              <a:t>DEVELOP A CONTINUUM </a:t>
            </a:r>
          </a:p>
          <a:p>
            <a:pPr algn="ctr" fontAlgn="base">
              <a:spcBef>
                <a:spcPct val="0"/>
              </a:spcBef>
              <a:spcAft>
                <a:spcPct val="0"/>
              </a:spcAft>
              <a:defRPr/>
            </a:pPr>
            <a:r>
              <a:rPr lang="en-US" sz="3600" b="1" dirty="0">
                <a:solidFill>
                  <a:srgbClr val="292C73">
                    <a:lumMod val="50000"/>
                  </a:srgbClr>
                </a:solidFill>
                <a:latin typeface="Calibri" panose="020F0502020204030204" pitchFamily="34" charset="0"/>
                <a:cs typeface="Calibri" panose="020F0502020204030204" pitchFamily="34" charset="0"/>
                <a:sym typeface="Arial"/>
              </a:rPr>
              <a:t>TO STRENGTHEN DEMONSTRATIONS OF EXPECTATIONS</a:t>
            </a:r>
            <a:endParaRPr kumimoji="0" lang="en-US" sz="36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endParaRPr>
          </a:p>
          <a:p>
            <a:pPr marR="0" lvl="0" defTabSz="914400" rtl="0" eaLnBrk="1" fontAlgn="base" latinLnBrk="0" hangingPunct="1">
              <a:lnSpc>
                <a:spcPct val="100000"/>
              </a:lnSpc>
              <a:spcBef>
                <a:spcPct val="0"/>
              </a:spcBef>
              <a:spcAft>
                <a:spcPct val="0"/>
              </a:spcAft>
              <a:buClrTx/>
              <a:buSzTx/>
              <a:tabLst/>
              <a:defRPr/>
            </a:pP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endParaRPr>
          </a:p>
          <a:p>
            <a:pPr marL="342900" marR="0" lvl="0" indent="-34290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How do we increase the likelihood of our SW expectations happening?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endParaRPr>
          </a:p>
        </p:txBody>
      </p:sp>
      <p:sp>
        <p:nvSpPr>
          <p:cNvPr id="25" name="Bent-Up Arrow 24">
            <a:extLst>
              <a:ext uri="{FF2B5EF4-FFF2-40B4-BE49-F238E27FC236}">
                <a16:creationId xmlns:a16="http://schemas.microsoft.com/office/drawing/2014/main" id="{6D99024D-2090-8247-8441-3CAB96143E09}"/>
              </a:ext>
            </a:extLst>
          </p:cNvPr>
          <p:cNvSpPr/>
          <p:nvPr/>
        </p:nvSpPr>
        <p:spPr>
          <a:xfrm rot="5400000">
            <a:off x="6582028" y="5700264"/>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Wave 11">
            <a:extLst>
              <a:ext uri="{FF2B5EF4-FFF2-40B4-BE49-F238E27FC236}">
                <a16:creationId xmlns:a16="http://schemas.microsoft.com/office/drawing/2014/main" id="{9338472C-CDF1-3747-A8BA-6ACBCC073387}"/>
              </a:ext>
            </a:extLst>
          </p:cNvPr>
          <p:cNvSpPr/>
          <p:nvPr/>
        </p:nvSpPr>
        <p:spPr>
          <a:xfrm>
            <a:off x="-325296" y="-5976"/>
            <a:ext cx="5421954" cy="2763665"/>
          </a:xfrm>
          <a:prstGeom prst="wave">
            <a:avLst>
              <a:gd name="adj1" fmla="val 12500"/>
              <a:gd name="adj2" fmla="val -325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a:solidFill>
                  <a:sysClr val="windowText" lastClr="000000"/>
                </a:solidFill>
              </a:rPr>
              <a:t>A formal acknowledgement system is a key predictor of reduced disproportionality! </a:t>
            </a:r>
          </a:p>
        </p:txBody>
      </p:sp>
      <p:sp>
        <p:nvSpPr>
          <p:cNvPr id="13" name="Rounded Rectangle 12">
            <a:extLst>
              <a:ext uri="{FF2B5EF4-FFF2-40B4-BE49-F238E27FC236}">
                <a16:creationId xmlns:a16="http://schemas.microsoft.com/office/drawing/2014/main" id="{3A97BF98-8324-C942-8F53-D9406155E028}"/>
              </a:ext>
            </a:extLst>
          </p:cNvPr>
          <p:cNvSpPr/>
          <p:nvPr/>
        </p:nvSpPr>
        <p:spPr>
          <a:xfrm>
            <a:off x="7566659" y="5686620"/>
            <a:ext cx="4457701" cy="12083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1066800" rtl="0" eaLnBrk="1" fontAlgn="base" latinLnBrk="0" hangingPunct="1">
              <a:lnSpc>
                <a:spcPct val="90000"/>
              </a:lnSpc>
              <a:spcBef>
                <a:spcPct val="0"/>
              </a:spcBef>
              <a:spcAft>
                <a:spcPct val="35000"/>
              </a:spcAft>
              <a:buClrTx/>
              <a:buSzTx/>
              <a:buFontTx/>
              <a:buNone/>
              <a:tabLst/>
              <a:defRPr/>
            </a:pPr>
            <a:r>
              <a:rPr lang="en-US" sz="2400" dirty="0">
                <a:solidFill>
                  <a:srgbClr val="0D0F41"/>
                </a:solidFill>
                <a:latin typeface="Calibri" panose="020F0502020204030204"/>
              </a:rPr>
              <a:t>Begin planning</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 a school-wide</a:t>
            </a:r>
            <a:r>
              <a:rPr lang="en-US" sz="2400" dirty="0">
                <a:solidFill>
                  <a:srgbClr val="0D0F41"/>
                </a:solidFill>
                <a:latin typeface="Calibri" panose="020F0502020204030204"/>
              </a:rPr>
              <a:t> </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acknowledgement system</a:t>
            </a:r>
          </a:p>
        </p:txBody>
      </p:sp>
    </p:spTree>
    <p:extLst>
      <p:ext uri="{BB962C8B-B14F-4D97-AF65-F5344CB8AC3E}">
        <p14:creationId xmlns:p14="http://schemas.microsoft.com/office/powerpoint/2010/main" val="8371350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2"/>
        <p:cNvGrpSpPr/>
        <p:nvPr/>
      </p:nvGrpSpPr>
      <p:grpSpPr>
        <a:xfrm>
          <a:off x="0" y="0"/>
          <a:ext cx="0" cy="0"/>
          <a:chOff x="0" y="0"/>
          <a:chExt cx="0" cy="0"/>
        </a:xfrm>
      </p:grpSpPr>
      <p:grpSp>
        <p:nvGrpSpPr>
          <p:cNvPr id="12" name="Group 11">
            <a:extLst>
              <a:ext uri="{FF2B5EF4-FFF2-40B4-BE49-F238E27FC236}">
                <a16:creationId xmlns:a16="http://schemas.microsoft.com/office/drawing/2014/main" id="{6DBF3172-F27C-724E-A60B-C56D12DAAFAA}"/>
              </a:ext>
            </a:extLst>
          </p:cNvPr>
          <p:cNvGrpSpPr/>
          <p:nvPr/>
        </p:nvGrpSpPr>
        <p:grpSpPr>
          <a:xfrm>
            <a:off x="208474" y="851286"/>
            <a:ext cx="5670331" cy="5612524"/>
            <a:chOff x="921619" y="915429"/>
            <a:chExt cx="3268589" cy="3688266"/>
          </a:xfrm>
        </p:grpSpPr>
        <p:sp>
          <p:nvSpPr>
            <p:cNvPr id="13" name="Rectangle: Rounded Corners 120" descr="Badge 1">
              <a:extLst>
                <a:ext uri="{FF2B5EF4-FFF2-40B4-BE49-F238E27FC236}">
                  <a16:creationId xmlns:a16="http://schemas.microsoft.com/office/drawing/2014/main" id="{F087343F-F782-394E-81B0-08D9288E6CF7}"/>
                </a:ext>
              </a:extLst>
            </p:cNvPr>
            <p:cNvSpPr/>
            <p:nvPr/>
          </p:nvSpPr>
          <p:spPr>
            <a:xfrm>
              <a:off x="921619" y="915429"/>
              <a:ext cx="673041" cy="673041"/>
            </a:xfrm>
            <a:prstGeom prst="roundRect">
              <a:avLst>
                <a:gd name="adj" fmla="val 16670"/>
              </a:avLst>
            </a:prstGeom>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14" name="Freeform: Shape 121">
              <a:extLst>
                <a:ext uri="{FF2B5EF4-FFF2-40B4-BE49-F238E27FC236}">
                  <a16:creationId xmlns:a16="http://schemas.microsoft.com/office/drawing/2014/main" id="{99C7A454-3134-3448-8030-D2D14593BDDF}"/>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19" y="1669235"/>
              <a:ext cx="673041" cy="673041"/>
            </a:xfrm>
            <a:prstGeom prst="roundRect">
              <a:avLst>
                <a:gd name="adj" fmla="val 16670"/>
              </a:avLst>
            </a:prstGeom>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19" y="2423041"/>
              <a:ext cx="673041" cy="673041"/>
            </a:xfrm>
            <a:prstGeom prst="roundRect">
              <a:avLst>
                <a:gd name="adj" fmla="val 16670"/>
              </a:avLst>
            </a:prstGeom>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19" y="3176847"/>
              <a:ext cx="673041" cy="673041"/>
            </a:xfrm>
            <a:prstGeom prst="roundRect">
              <a:avLst>
                <a:gd name="adj" fmla="val 16670"/>
              </a:avLst>
            </a:prstGeom>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19" y="3930654"/>
              <a:ext cx="673041" cy="673041"/>
            </a:xfrm>
            <a:prstGeom prst="roundRect">
              <a:avLst>
                <a:gd name="adj" fmla="val 16670"/>
              </a:avLst>
            </a:prstGeom>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6090609" y="788915"/>
            <a:ext cx="5892917" cy="5612524"/>
            <a:chOff x="4968982" y="1003563"/>
            <a:chExt cx="3744982"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003563"/>
              <a:ext cx="673041" cy="673041"/>
            </a:xfrm>
            <a:prstGeom prst="roundRect">
              <a:avLst>
                <a:gd name="adj" fmla="val 16670"/>
              </a:avLst>
            </a:prstGeom>
            <a:solidFill>
              <a:schemeClr val="bg1"/>
            </a:solidFill>
            <a:ln w="9525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solidFill>
              <a:schemeClr val="bg1"/>
            </a:solidFill>
            <a:ln w="9525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strengthen demonstrations of expectations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757369"/>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discourage violations of expectations</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511175"/>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264981"/>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68982" y="4018788"/>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208474" y="22022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pic>
        <p:nvPicPr>
          <p:cNvPr id="36" name="Picture 35">
            <a:extLst>
              <a:ext uri="{FF2B5EF4-FFF2-40B4-BE49-F238E27FC236}">
                <a16:creationId xmlns:a16="http://schemas.microsoft.com/office/drawing/2014/main" id="{A62879D3-AF83-0A44-9947-DFF16A3D862F}"/>
              </a:ext>
            </a:extLst>
          </p:cNvPr>
          <p:cNvPicPr>
            <a:picLocks noChangeAspect="1"/>
          </p:cNvPicPr>
          <p:nvPr/>
        </p:nvPicPr>
        <p:blipFill>
          <a:blip r:embed="rId3"/>
          <a:stretch>
            <a:fillRect/>
          </a:stretch>
        </p:blipFill>
        <p:spPr>
          <a:xfrm>
            <a:off x="11276934" y="6069085"/>
            <a:ext cx="879446" cy="788915"/>
          </a:xfrm>
          <a:prstGeom prst="ellipse">
            <a:avLst/>
          </a:prstGeom>
          <a:ln w="19050">
            <a:solidFill>
              <a:schemeClr val="accent2">
                <a:lumMod val="50000"/>
              </a:schemeClr>
            </a:solidFill>
          </a:ln>
        </p:spPr>
      </p:pic>
    </p:spTree>
    <p:extLst>
      <p:ext uri="{BB962C8B-B14F-4D97-AF65-F5344CB8AC3E}">
        <p14:creationId xmlns:p14="http://schemas.microsoft.com/office/powerpoint/2010/main" val="1851130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34C3FC-F3D7-498A-808D-0E42D7F05B8A}"/>
              </a:ext>
            </a:extLst>
          </p:cNvPr>
          <p:cNvSpPr>
            <a:spLocks noGrp="1"/>
          </p:cNvSpPr>
          <p:nvPr>
            <p:ph type="title"/>
          </p:nvPr>
        </p:nvSpPr>
        <p:spPr>
          <a:xfrm>
            <a:off x="9669144" y="2726189"/>
            <a:ext cx="9378000" cy="845600"/>
          </a:xfrm>
        </p:spPr>
        <p:txBody>
          <a:bodyPr/>
          <a:lstStyle/>
          <a:p>
            <a:r>
              <a:rPr lang="en-US" sz="3200" dirty="0" err="1">
                <a:solidFill>
                  <a:schemeClr val="accent6">
                    <a:lumMod val="50000"/>
                  </a:schemeClr>
                </a:solidFill>
              </a:rPr>
              <a:t>nepbis.org</a:t>
            </a:r>
            <a:endParaRPr lang="en-US" sz="3200" dirty="0">
              <a:solidFill>
                <a:schemeClr val="accent6">
                  <a:lumMod val="50000"/>
                </a:schemeClr>
              </a:solidFill>
            </a:endParaRPr>
          </a:p>
        </p:txBody>
      </p:sp>
      <p:pic>
        <p:nvPicPr>
          <p:cNvPr id="6" name="Picture 5">
            <a:extLst>
              <a:ext uri="{FF2B5EF4-FFF2-40B4-BE49-F238E27FC236}">
                <a16:creationId xmlns:a16="http://schemas.microsoft.com/office/drawing/2014/main" id="{CB092F08-6892-2B4C-AC72-D000731D6D85}"/>
              </a:ext>
            </a:extLst>
          </p:cNvPr>
          <p:cNvPicPr>
            <a:picLocks noChangeAspect="1"/>
          </p:cNvPicPr>
          <p:nvPr/>
        </p:nvPicPr>
        <p:blipFill rotWithShape="1">
          <a:blip r:embed="rId3"/>
          <a:srcRect l="9199" r="28632" b="6549"/>
          <a:stretch/>
        </p:blipFill>
        <p:spPr>
          <a:xfrm>
            <a:off x="-76577" y="957467"/>
            <a:ext cx="9745721" cy="6227407"/>
          </a:xfrm>
          <a:prstGeom prst="rect">
            <a:avLst/>
          </a:prstGeom>
          <a:solidFill>
            <a:schemeClr val="accent6">
              <a:lumMod val="50000"/>
            </a:schemeClr>
          </a:solidFill>
          <a:ln>
            <a:solidFill>
              <a:schemeClr val="accent6">
                <a:lumMod val="50000"/>
              </a:schemeClr>
            </a:solidFill>
          </a:ln>
        </p:spPr>
      </p:pic>
      <p:sp>
        <p:nvSpPr>
          <p:cNvPr id="7" name="Frame 6">
            <a:extLst>
              <a:ext uri="{FF2B5EF4-FFF2-40B4-BE49-F238E27FC236}">
                <a16:creationId xmlns:a16="http://schemas.microsoft.com/office/drawing/2014/main" id="{1CBF8389-A935-BE4F-94E7-53EE1BFE2CCA}"/>
              </a:ext>
            </a:extLst>
          </p:cNvPr>
          <p:cNvSpPr/>
          <p:nvPr/>
        </p:nvSpPr>
        <p:spPr>
          <a:xfrm>
            <a:off x="2272352" y="1938444"/>
            <a:ext cx="1652749" cy="504497"/>
          </a:xfrm>
          <a:prstGeom prst="frame">
            <a:avLst/>
          </a:prstGeom>
          <a:solidFill>
            <a:schemeClr val="accent6">
              <a:lumMod val="50000"/>
            </a:schemeClr>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4F284B31-7320-9E43-A124-5B042E3C847E}"/>
              </a:ext>
            </a:extLst>
          </p:cNvPr>
          <p:cNvCxnSpPr/>
          <p:nvPr/>
        </p:nvCxnSpPr>
        <p:spPr>
          <a:xfrm>
            <a:off x="1295926" y="914146"/>
            <a:ext cx="1481958" cy="983389"/>
          </a:xfrm>
          <a:prstGeom prst="straightConnector1">
            <a:avLst/>
          </a:prstGeom>
          <a:ln w="104775">
            <a:solidFill>
              <a:schemeClr val="accent6">
                <a:lumMod val="50000"/>
              </a:schemeClr>
            </a:solidFill>
            <a:tailEnd type="triangle"/>
          </a:ln>
        </p:spPr>
        <p:style>
          <a:lnRef idx="3">
            <a:schemeClr val="accent5"/>
          </a:lnRef>
          <a:fillRef idx="0">
            <a:schemeClr val="accent5"/>
          </a:fillRef>
          <a:effectRef idx="2">
            <a:schemeClr val="accent5"/>
          </a:effectRef>
          <a:fontRef idx="minor">
            <a:schemeClr val="tx1"/>
          </a:fontRef>
        </p:style>
      </p:cxnSp>
      <p:sp>
        <p:nvSpPr>
          <p:cNvPr id="13" name="Left Arrow 12">
            <a:extLst>
              <a:ext uri="{FF2B5EF4-FFF2-40B4-BE49-F238E27FC236}">
                <a16:creationId xmlns:a16="http://schemas.microsoft.com/office/drawing/2014/main" id="{1F12FF4F-D1DA-974D-97CE-DBA633672488}"/>
              </a:ext>
            </a:extLst>
          </p:cNvPr>
          <p:cNvSpPr/>
          <p:nvPr/>
        </p:nvSpPr>
        <p:spPr>
          <a:xfrm>
            <a:off x="5035266" y="3792548"/>
            <a:ext cx="5095446" cy="624424"/>
          </a:xfrm>
          <a:prstGeom prst="lef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Training Materials</a:t>
            </a:r>
          </a:p>
        </p:txBody>
      </p:sp>
      <p:sp>
        <p:nvSpPr>
          <p:cNvPr id="14" name="Left Arrow 13">
            <a:extLst>
              <a:ext uri="{FF2B5EF4-FFF2-40B4-BE49-F238E27FC236}">
                <a16:creationId xmlns:a16="http://schemas.microsoft.com/office/drawing/2014/main" id="{0E793FAD-375E-9B4E-865E-368227670A0A}"/>
              </a:ext>
            </a:extLst>
          </p:cNvPr>
          <p:cNvSpPr/>
          <p:nvPr/>
        </p:nvSpPr>
        <p:spPr>
          <a:xfrm>
            <a:off x="5049948" y="4385277"/>
            <a:ext cx="5095447" cy="621744"/>
          </a:xfrm>
          <a:prstGeom prst="lef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Exemplars</a:t>
            </a:r>
          </a:p>
        </p:txBody>
      </p:sp>
      <p:sp>
        <p:nvSpPr>
          <p:cNvPr id="15" name="Frame 14">
            <a:extLst>
              <a:ext uri="{FF2B5EF4-FFF2-40B4-BE49-F238E27FC236}">
                <a16:creationId xmlns:a16="http://schemas.microsoft.com/office/drawing/2014/main" id="{A823958E-AEB2-E94F-8987-B78E03F86176}"/>
              </a:ext>
            </a:extLst>
          </p:cNvPr>
          <p:cNvSpPr/>
          <p:nvPr/>
        </p:nvSpPr>
        <p:spPr>
          <a:xfrm>
            <a:off x="2495267" y="3864743"/>
            <a:ext cx="2539999" cy="504496"/>
          </a:xfrm>
          <a:prstGeom prst="frame">
            <a:avLst/>
          </a:prstGeom>
          <a:solidFill>
            <a:schemeClr val="accent6">
              <a:lumMod val="50000"/>
            </a:schemeClr>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6" name="Frame 15">
            <a:extLst>
              <a:ext uri="{FF2B5EF4-FFF2-40B4-BE49-F238E27FC236}">
                <a16:creationId xmlns:a16="http://schemas.microsoft.com/office/drawing/2014/main" id="{49DA1A57-EEC6-7D48-A91D-DFE98623D266}"/>
              </a:ext>
            </a:extLst>
          </p:cNvPr>
          <p:cNvSpPr/>
          <p:nvPr/>
        </p:nvSpPr>
        <p:spPr>
          <a:xfrm>
            <a:off x="2493553" y="4312550"/>
            <a:ext cx="2539999" cy="678319"/>
          </a:xfrm>
          <a:prstGeom prst="frame">
            <a:avLst/>
          </a:prstGeom>
          <a:solidFill>
            <a:schemeClr val="accent6">
              <a:lumMod val="50000"/>
            </a:schemeClr>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A1BEC40-BF69-4677-A6A6-489227A22131}"/>
              </a:ext>
            </a:extLst>
          </p:cNvPr>
          <p:cNvPicPr>
            <a:picLocks noChangeAspect="1"/>
          </p:cNvPicPr>
          <p:nvPr/>
        </p:nvPicPr>
        <p:blipFill>
          <a:blip r:embed="rId4"/>
          <a:stretch>
            <a:fillRect/>
          </a:stretch>
        </p:blipFill>
        <p:spPr>
          <a:xfrm>
            <a:off x="9749823" y="101760"/>
            <a:ext cx="2442177" cy="2515315"/>
          </a:xfrm>
          <a:prstGeom prst="rect">
            <a:avLst/>
          </a:prstGeom>
        </p:spPr>
      </p:pic>
      <p:sp>
        <p:nvSpPr>
          <p:cNvPr id="12" name="Title 2">
            <a:extLst>
              <a:ext uri="{FF2B5EF4-FFF2-40B4-BE49-F238E27FC236}">
                <a16:creationId xmlns:a16="http://schemas.microsoft.com/office/drawing/2014/main" id="{9DD89C8A-363B-2E42-A429-6971B4541220}"/>
              </a:ext>
            </a:extLst>
          </p:cNvPr>
          <p:cNvSpPr txBox="1">
            <a:spLocks/>
          </p:cNvSpPr>
          <p:nvPr/>
        </p:nvSpPr>
        <p:spPr>
          <a:xfrm rot="-151">
            <a:off x="-303692" y="56"/>
            <a:ext cx="2548309" cy="11451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accent1"/>
              </a:buClr>
              <a:buSzPts val="4800"/>
              <a:buFont typeface="Poppins SemiBold"/>
              <a:buNone/>
              <a:defRPr sz="6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00A791"/>
              </a:buClr>
              <a:buSzPts val="4800"/>
              <a:buFont typeface="Poppins SemiBold"/>
              <a:buNone/>
              <a:tabLst/>
              <a:defRPr/>
            </a:pPr>
            <a:r>
              <a:rPr kumimoji="0" lang="en-US" sz="4000" b="1"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Poppins SemiBold"/>
              </a:rPr>
              <a:t>TOOLS</a:t>
            </a:r>
          </a:p>
        </p:txBody>
      </p:sp>
      <p:sp>
        <p:nvSpPr>
          <p:cNvPr id="55" name="Frame 54">
            <a:extLst>
              <a:ext uri="{FF2B5EF4-FFF2-40B4-BE49-F238E27FC236}">
                <a16:creationId xmlns:a16="http://schemas.microsoft.com/office/drawing/2014/main" id="{56C42712-19B1-DB4D-8D21-33BD079ADA7C}"/>
              </a:ext>
            </a:extLst>
          </p:cNvPr>
          <p:cNvSpPr/>
          <p:nvPr/>
        </p:nvSpPr>
        <p:spPr>
          <a:xfrm>
            <a:off x="2493553" y="4938862"/>
            <a:ext cx="2539999" cy="852179"/>
          </a:xfrm>
          <a:prstGeom prst="frame">
            <a:avLst/>
          </a:prstGeom>
          <a:solidFill>
            <a:schemeClr val="accent6">
              <a:lumMod val="50000"/>
            </a:schemeClr>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56" name="Left Arrow 55">
            <a:extLst>
              <a:ext uri="{FF2B5EF4-FFF2-40B4-BE49-F238E27FC236}">
                <a16:creationId xmlns:a16="http://schemas.microsoft.com/office/drawing/2014/main" id="{80C0EE9B-FBAA-7846-9A62-DA31560443AB}"/>
              </a:ext>
            </a:extLst>
          </p:cNvPr>
          <p:cNvSpPr/>
          <p:nvPr/>
        </p:nvSpPr>
        <p:spPr>
          <a:xfrm>
            <a:off x="5049948" y="4998700"/>
            <a:ext cx="5095448" cy="634160"/>
          </a:xfrm>
          <a:prstGeom prst="lef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Workbook and Action Plan Templates</a:t>
            </a:r>
          </a:p>
        </p:txBody>
      </p:sp>
      <p:pic>
        <p:nvPicPr>
          <p:cNvPr id="17" name="Picture 16">
            <a:extLst>
              <a:ext uri="{FF2B5EF4-FFF2-40B4-BE49-F238E27FC236}">
                <a16:creationId xmlns:a16="http://schemas.microsoft.com/office/drawing/2014/main" id="{66C39295-5ED1-A84F-A41B-A397A0523278}"/>
              </a:ext>
            </a:extLst>
          </p:cNvPr>
          <p:cNvPicPr>
            <a:picLocks noChangeAspect="1"/>
          </p:cNvPicPr>
          <p:nvPr/>
        </p:nvPicPr>
        <p:blipFill>
          <a:blip r:embed="rId5"/>
          <a:stretch>
            <a:fillRect/>
          </a:stretch>
        </p:blipFill>
        <p:spPr>
          <a:xfrm>
            <a:off x="11277600" y="6000244"/>
            <a:ext cx="914400" cy="857756"/>
          </a:xfrm>
          <a:prstGeom prst="ellipse">
            <a:avLst/>
          </a:prstGeom>
          <a:ln w="19050">
            <a:solidFill>
              <a:schemeClr val="accent2">
                <a:lumMod val="50000"/>
              </a:schemeClr>
            </a:solidFill>
          </a:ln>
        </p:spPr>
      </p:pic>
    </p:spTree>
    <p:extLst>
      <p:ext uri="{BB962C8B-B14F-4D97-AF65-F5344CB8AC3E}">
        <p14:creationId xmlns:p14="http://schemas.microsoft.com/office/powerpoint/2010/main" val="381003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55" grpId="0" animBg="1"/>
      <p:bldP spid="5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8C3BE-918E-F64D-919C-6621910FAD08}"/>
              </a:ext>
            </a:extLst>
          </p:cNvPr>
          <p:cNvSpPr>
            <a:spLocks noGrp="1"/>
          </p:cNvSpPr>
          <p:nvPr>
            <p:ph type="title"/>
          </p:nvPr>
        </p:nvSpPr>
        <p:spPr>
          <a:xfrm>
            <a:off x="363644" y="241263"/>
            <a:ext cx="10906336" cy="845600"/>
          </a:xfrm>
        </p:spPr>
        <p:txBody>
          <a:bodyPr/>
          <a:lstStyle/>
          <a:p>
            <a:r>
              <a:rPr lang="en-US" dirty="0">
                <a:solidFill>
                  <a:schemeClr val="accent6">
                    <a:lumMod val="50000"/>
                  </a:schemeClr>
                </a:solidFill>
              </a:rPr>
              <a:t>Behavior is likely to occur again when it is reinforced…</a:t>
            </a:r>
          </a:p>
        </p:txBody>
      </p:sp>
      <p:sp>
        <p:nvSpPr>
          <p:cNvPr id="3" name="Rectangle 3">
            <a:extLst>
              <a:ext uri="{FF2B5EF4-FFF2-40B4-BE49-F238E27FC236}">
                <a16:creationId xmlns:a16="http://schemas.microsoft.com/office/drawing/2014/main" id="{C49B07C5-138B-5243-87BC-01D9CC029159}"/>
              </a:ext>
            </a:extLst>
          </p:cNvPr>
          <p:cNvSpPr txBox="1">
            <a:spLocks noChangeArrowheads="1"/>
          </p:cNvSpPr>
          <p:nvPr/>
        </p:nvSpPr>
        <p:spPr>
          <a:xfrm>
            <a:off x="922019" y="1153926"/>
            <a:ext cx="10603673" cy="1877875"/>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When a student </a:t>
            </a:r>
            <a:r>
              <a:rPr lang="en-US" sz="2800" kern="0" dirty="0">
                <a:solidFill>
                  <a:schemeClr val="accent6">
                    <a:lumMod val="50000"/>
                  </a:schemeClr>
                </a:solidFill>
                <a:latin typeface="Calibri" panose="020F0502020204030204" pitchFamily="34" charset="0"/>
                <a:ea typeface="ＭＳ Ｐゴシック"/>
                <a:cs typeface="Calibri" panose="020F0502020204030204" pitchFamily="34" charset="0"/>
              </a:rPr>
              <a:t>experience</a:t>
            </a: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s something desirable following a</a:t>
            </a:r>
            <a:r>
              <a:rPr kumimoji="0" lang="en-US" sz="28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 behavior</a:t>
            </a: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 that behavior is </a:t>
            </a:r>
            <a:r>
              <a:rPr kumimoji="0" lang="en-US" sz="28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strengthened </a:t>
            </a: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and</a:t>
            </a:r>
            <a:r>
              <a:rPr kumimoji="0" lang="en-US" sz="28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 more likely to occur </a:t>
            </a: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again.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endParaRPr>
          </a:p>
          <a:p>
            <a:pPr marL="0" marR="0" lvl="1" indent="0" algn="l" defTabSz="914400" rtl="0" eaLnBrk="1" fontAlgn="auto" latinLnBrk="0" hangingPunct="1">
              <a:lnSpc>
                <a:spcPct val="100000"/>
              </a:lnSpc>
              <a:spcBef>
                <a:spcPts val="0"/>
              </a:spcBef>
              <a:spcAft>
                <a:spcPts val="0"/>
              </a:spcAft>
              <a:buClr>
                <a:srgbClr val="FFFFFF"/>
              </a:buClr>
              <a:buSzTx/>
              <a:tabLst/>
              <a:defRPr/>
            </a:pPr>
            <a:endParaRPr kumimoji="0" lang="en-US" sz="20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endParaRPr>
          </a:p>
          <a:p>
            <a:pPr marL="0" marR="0" lvl="1" indent="0" algn="l" defTabSz="914400" rtl="0" eaLnBrk="1" fontAlgn="auto" latinLnBrk="0" hangingPunct="1">
              <a:lnSpc>
                <a:spcPct val="100000"/>
              </a:lnSpc>
              <a:spcBef>
                <a:spcPts val="0"/>
              </a:spcBef>
              <a:spcAft>
                <a:spcPts val="0"/>
              </a:spcAft>
              <a:buClr>
                <a:srgbClr val="000000"/>
              </a:buClr>
              <a:buSzTx/>
              <a:buFont typeface="Arial" pitchFamily="34" charset="0"/>
              <a:buChar char="•"/>
              <a:tabLst/>
              <a:defRPr/>
            </a:pPr>
            <a:endParaRPr kumimoji="0" lang="en-US" sz="20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F1D8B94A-D41B-DA4B-B4A0-2707DFF911FB}"/>
              </a:ext>
            </a:extLst>
          </p:cNvPr>
          <p:cNvSpPr txBox="1"/>
          <p:nvPr/>
        </p:nvSpPr>
        <p:spPr>
          <a:xfrm>
            <a:off x="363644" y="3239788"/>
            <a:ext cx="5269036" cy="267765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endParaRPr>
          </a:p>
          <a:p>
            <a:pPr algn="ctr"/>
            <a:r>
              <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If a student is </a:t>
            </a:r>
            <a:r>
              <a:rPr kumimoji="0" lang="en-US" sz="2400" b="0" i="0" u="sng"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given verbal praise for persisting </a:t>
            </a:r>
            <a:r>
              <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with a difficult assignment, the student is </a:t>
            </a:r>
            <a:r>
              <a:rPr kumimoji="0" lang="en-US" sz="2400" b="0" i="0" u="sng"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likely to persist on</a:t>
            </a:r>
            <a:r>
              <a:rPr kumimoji="0" lang="en-US" sz="2400" b="0" i="0"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 l</a:t>
            </a:r>
            <a:r>
              <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ater difficult assignments.</a:t>
            </a:r>
          </a:p>
          <a:p>
            <a:pPr algn="ctr"/>
            <a:endPar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endParaRPr>
          </a:p>
          <a:p>
            <a:pPr algn="ctr"/>
            <a:endParaRPr lang="en-US" sz="24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CD1EFC2-9400-FD45-96E9-E61E42E279F4}"/>
              </a:ext>
            </a:extLst>
          </p:cNvPr>
          <p:cNvSpPr txBox="1"/>
          <p:nvPr/>
        </p:nvSpPr>
        <p:spPr>
          <a:xfrm>
            <a:off x="5982192" y="3239788"/>
            <a:ext cx="5846164" cy="267765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1" indent="0" algn="ctr" defTabSz="914400" rtl="0" eaLnBrk="1" fontAlgn="auto" latinLnBrk="0" hangingPunct="1">
              <a:lnSpc>
                <a:spcPct val="100000"/>
              </a:lnSpc>
              <a:spcBef>
                <a:spcPts val="0"/>
              </a:spcBef>
              <a:spcAft>
                <a:spcPts val="0"/>
              </a:spcAft>
              <a:buClr>
                <a:srgbClr val="FFFFFF"/>
              </a:buClr>
              <a:buSzTx/>
              <a:tabLst/>
              <a:defRPr/>
            </a:pPr>
            <a:endPar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endParaRPr>
          </a:p>
          <a:p>
            <a:pPr marL="0" marR="0" lvl="1" indent="0" algn="ctr" defTabSz="914400" rtl="0" eaLnBrk="1" fontAlgn="auto" latinLnBrk="0" hangingPunct="1">
              <a:lnSpc>
                <a:spcPct val="100000"/>
              </a:lnSpc>
              <a:spcBef>
                <a:spcPts val="0"/>
              </a:spcBef>
              <a:spcAft>
                <a:spcPts val="0"/>
              </a:spcAft>
              <a:buClr>
                <a:srgbClr val="FFFFFF"/>
              </a:buClr>
              <a:buSzTx/>
              <a:tabLst/>
              <a:defRPr/>
            </a:pPr>
            <a:r>
              <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If a student is </a:t>
            </a:r>
            <a:r>
              <a:rPr kumimoji="0" lang="en-US" sz="2400" b="0" i="0" u="sng"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removed from the classroom after refusi</a:t>
            </a:r>
            <a:r>
              <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ng to do a difficult assignment, the student will </a:t>
            </a:r>
            <a:r>
              <a:rPr kumimoji="0" lang="en-US" sz="2400" b="0" i="0" u="sng"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likely act up later</a:t>
            </a:r>
            <a:r>
              <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 when he does not want to (or cannot) complete work.</a:t>
            </a:r>
          </a:p>
          <a:p>
            <a:pPr marL="0" marR="0" lvl="1" indent="0" algn="ctr" defTabSz="914400" rtl="0" eaLnBrk="1" fontAlgn="auto" latinLnBrk="0" hangingPunct="1">
              <a:lnSpc>
                <a:spcPct val="100000"/>
              </a:lnSpc>
              <a:spcBef>
                <a:spcPts val="0"/>
              </a:spcBef>
              <a:spcAft>
                <a:spcPts val="0"/>
              </a:spcAft>
              <a:buClr>
                <a:srgbClr val="FFFFFF"/>
              </a:buClr>
              <a:buSzTx/>
              <a:tabLst/>
              <a:defRPr/>
            </a:pPr>
            <a:r>
              <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  </a:t>
            </a:r>
          </a:p>
          <a:p>
            <a:pPr marL="0" marR="0" lvl="1" indent="0" algn="ctr" defTabSz="914400" rtl="0" eaLnBrk="1" fontAlgn="auto" latinLnBrk="0" hangingPunct="1">
              <a:lnSpc>
                <a:spcPct val="100000"/>
              </a:lnSpc>
              <a:spcBef>
                <a:spcPts val="0"/>
              </a:spcBef>
              <a:spcAft>
                <a:spcPts val="0"/>
              </a:spcAft>
              <a:buClr>
                <a:srgbClr val="FFFFFF"/>
              </a:buClr>
              <a:buSzTx/>
              <a:tabLst/>
              <a:defRPr/>
            </a:pPr>
            <a:endPar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14D57598-41E4-9346-B146-8D0D9B525FB8}"/>
              </a:ext>
            </a:extLst>
          </p:cNvPr>
          <p:cNvPicPr>
            <a:picLocks noChangeAspect="1"/>
          </p:cNvPicPr>
          <p:nvPr/>
        </p:nvPicPr>
        <p:blipFill rotWithShape="1">
          <a:blip r:embed="rId3"/>
          <a:srcRect l="6733" t="15855" r="11160"/>
          <a:stretch/>
        </p:blipFill>
        <p:spPr>
          <a:xfrm>
            <a:off x="4886793" y="5184726"/>
            <a:ext cx="745887" cy="732325"/>
          </a:xfrm>
          <a:prstGeom prst="ellipse">
            <a:avLst/>
          </a:prstGeom>
          <a:ln w="19050">
            <a:solidFill>
              <a:schemeClr val="accent2">
                <a:lumMod val="50000"/>
              </a:schemeClr>
            </a:solidFill>
          </a:ln>
        </p:spPr>
      </p:pic>
      <p:pic>
        <p:nvPicPr>
          <p:cNvPr id="9" name="Picture 8">
            <a:extLst>
              <a:ext uri="{FF2B5EF4-FFF2-40B4-BE49-F238E27FC236}">
                <a16:creationId xmlns:a16="http://schemas.microsoft.com/office/drawing/2014/main" id="{834CF9AD-0854-7441-B3B6-920194606C27}"/>
              </a:ext>
            </a:extLst>
          </p:cNvPr>
          <p:cNvPicPr>
            <a:picLocks noChangeAspect="1"/>
          </p:cNvPicPr>
          <p:nvPr/>
        </p:nvPicPr>
        <p:blipFill rotWithShape="1">
          <a:blip r:embed="rId3"/>
          <a:srcRect l="6733" t="15855" r="11160"/>
          <a:stretch/>
        </p:blipFill>
        <p:spPr>
          <a:xfrm>
            <a:off x="11082468" y="5184726"/>
            <a:ext cx="745887" cy="732325"/>
          </a:xfrm>
          <a:prstGeom prst="ellipse">
            <a:avLst/>
          </a:prstGeom>
          <a:ln w="19050">
            <a:solidFill>
              <a:schemeClr val="accent2">
                <a:lumMod val="50000"/>
              </a:schemeClr>
            </a:solidFill>
          </a:ln>
        </p:spPr>
      </p:pic>
      <p:sp>
        <p:nvSpPr>
          <p:cNvPr id="10" name="TextBox 9">
            <a:extLst>
              <a:ext uri="{FF2B5EF4-FFF2-40B4-BE49-F238E27FC236}">
                <a16:creationId xmlns:a16="http://schemas.microsoft.com/office/drawing/2014/main" id="{2D86EAAE-97B6-3142-ADA9-CA40893422C8}"/>
              </a:ext>
            </a:extLst>
          </p:cNvPr>
          <p:cNvSpPr txBox="1"/>
          <p:nvPr/>
        </p:nvSpPr>
        <p:spPr>
          <a:xfrm>
            <a:off x="3555066" y="6155072"/>
            <a:ext cx="8273290"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a:t>We need to be intentional about which behaviors are reinforced!</a:t>
            </a:r>
          </a:p>
        </p:txBody>
      </p:sp>
    </p:spTree>
    <p:extLst>
      <p:ext uri="{BB962C8B-B14F-4D97-AF65-F5344CB8AC3E}">
        <p14:creationId xmlns:p14="http://schemas.microsoft.com/office/powerpoint/2010/main" val="359892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FCCC5-9C0E-E941-9557-3B1974A8FCB2}"/>
              </a:ext>
            </a:extLst>
          </p:cNvPr>
          <p:cNvSpPr>
            <a:spLocks noGrp="1"/>
          </p:cNvSpPr>
          <p:nvPr>
            <p:ph type="title"/>
          </p:nvPr>
        </p:nvSpPr>
        <p:spPr>
          <a:xfrm>
            <a:off x="1534288" y="777362"/>
            <a:ext cx="9378000" cy="3466585"/>
          </a:xfrm>
        </p:spPr>
        <p:style>
          <a:lnRef idx="2">
            <a:schemeClr val="accent2"/>
          </a:lnRef>
          <a:fillRef idx="1">
            <a:schemeClr val="lt1"/>
          </a:fillRef>
          <a:effectRef idx="0">
            <a:schemeClr val="accent2"/>
          </a:effectRef>
          <a:fontRef idx="minor">
            <a:schemeClr val="dk1"/>
          </a:fontRef>
        </p:style>
        <p:txBody>
          <a:bodyPr/>
          <a:lstStyle/>
          <a:p>
            <a:pPr algn="ctr"/>
            <a:br>
              <a:rPr lang="en-US" dirty="0"/>
            </a:br>
            <a:r>
              <a:rPr lang="en-US" b="0" dirty="0"/>
              <a:t>Praise is perhaps the most powerful and important type of acknowledgement. </a:t>
            </a:r>
            <a:br>
              <a:rPr lang="en-US" b="0" dirty="0"/>
            </a:br>
            <a:r>
              <a:rPr lang="en-US" b="0" dirty="0"/>
              <a:t>Therefore, any acknowledgement system needs to be paired with specific praise!</a:t>
            </a:r>
            <a:br>
              <a:rPr lang="en-US" b="0" dirty="0"/>
            </a:br>
            <a:br>
              <a:rPr lang="en-US" b="0" dirty="0"/>
            </a:br>
            <a:br>
              <a:rPr lang="en-US" dirty="0"/>
            </a:br>
            <a:endParaRPr lang="en-US" dirty="0"/>
          </a:p>
        </p:txBody>
      </p:sp>
      <p:pic>
        <p:nvPicPr>
          <p:cNvPr id="8194" name="Picture 2" descr="Welcome to Avondale School District | Your Road to the Future!">
            <a:extLst>
              <a:ext uri="{FF2B5EF4-FFF2-40B4-BE49-F238E27FC236}">
                <a16:creationId xmlns:a16="http://schemas.microsoft.com/office/drawing/2014/main" id="{9AB35116-B32D-CE4E-9DFC-72B2710B92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1391" y="4415883"/>
            <a:ext cx="2781584" cy="219679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a:extLst>
              <a:ext uri="{FF2B5EF4-FFF2-40B4-BE49-F238E27FC236}">
                <a16:creationId xmlns:a16="http://schemas.microsoft.com/office/drawing/2014/main" id="{ABDE5B5D-B23D-8945-83FD-196E57A2F3A2}"/>
              </a:ext>
            </a:extLst>
          </p:cNvPr>
          <p:cNvSpPr/>
          <p:nvPr/>
        </p:nvSpPr>
        <p:spPr>
          <a:xfrm>
            <a:off x="5954751" y="4415883"/>
            <a:ext cx="6055113" cy="1706136"/>
          </a:xfrm>
          <a:prstGeom prst="wedgeRoundRectCallout">
            <a:avLst>
              <a:gd name="adj1" fmla="val -53620"/>
              <a:gd name="adj2" fmla="val 74903"/>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t>"You read that whole passage yourself! Way to go. </a:t>
            </a:r>
          </a:p>
          <a:p>
            <a:pPr algn="ctr"/>
            <a:r>
              <a:rPr lang="en-US" sz="2800" dirty="0"/>
              <a:t>You earned a point for that!"</a:t>
            </a:r>
          </a:p>
        </p:txBody>
      </p:sp>
    </p:spTree>
    <p:extLst>
      <p:ext uri="{BB962C8B-B14F-4D97-AF65-F5344CB8AC3E}">
        <p14:creationId xmlns:p14="http://schemas.microsoft.com/office/powerpoint/2010/main" val="3894128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9F28B4C-6EFD-42D3-9383-2D72B963F371}"/>
              </a:ext>
            </a:extLst>
          </p:cNvPr>
          <p:cNvGrpSpPr/>
          <p:nvPr/>
        </p:nvGrpSpPr>
        <p:grpSpPr>
          <a:xfrm>
            <a:off x="197802" y="1108450"/>
            <a:ext cx="6629400" cy="4623171"/>
            <a:chOff x="679450" y="1260346"/>
            <a:chExt cx="10833099" cy="1592082"/>
          </a:xfrm>
        </p:grpSpPr>
        <p:sp>
          <p:nvSpPr>
            <p:cNvPr id="5" name="Freeform: Shape 4">
              <a:extLst>
                <a:ext uri="{FF2B5EF4-FFF2-40B4-BE49-F238E27FC236}">
                  <a16:creationId xmlns:a16="http://schemas.microsoft.com/office/drawing/2014/main" id="{7F07F0A1-5B10-4DAD-8FF5-27A74C4328CE}"/>
                </a:ext>
              </a:extLst>
            </p:cNvPr>
            <p:cNvSpPr/>
            <p:nvPr/>
          </p:nvSpPr>
          <p:spPr>
            <a:xfrm>
              <a:off x="679450" y="1452226"/>
              <a:ext cx="10833099" cy="1400202"/>
            </a:xfrm>
            <a:custGeom>
              <a:avLst/>
              <a:gdLst>
                <a:gd name="connsiteX0" fmla="*/ 0 w 10833099"/>
                <a:gd name="connsiteY0" fmla="*/ 0 h 2129400"/>
                <a:gd name="connsiteX1" fmla="*/ 10833099 w 10833099"/>
                <a:gd name="connsiteY1" fmla="*/ 0 h 2129400"/>
                <a:gd name="connsiteX2" fmla="*/ 10833099 w 10833099"/>
                <a:gd name="connsiteY2" fmla="*/ 2129400 h 2129400"/>
                <a:gd name="connsiteX3" fmla="*/ 0 w 10833099"/>
                <a:gd name="connsiteY3" fmla="*/ 2129400 h 2129400"/>
                <a:gd name="connsiteX4" fmla="*/ 0 w 10833099"/>
                <a:gd name="connsiteY4" fmla="*/ 0 h 212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099" h="2129400">
                  <a:moveTo>
                    <a:pt x="0" y="0"/>
                  </a:moveTo>
                  <a:lnTo>
                    <a:pt x="10833099" y="0"/>
                  </a:lnTo>
                  <a:lnTo>
                    <a:pt x="10833099" y="2129400"/>
                  </a:lnTo>
                  <a:lnTo>
                    <a:pt x="0" y="2129400"/>
                  </a:lnTo>
                  <a:lnTo>
                    <a:pt x="0" y="0"/>
                  </a:ln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182880" tIns="270764" rIns="457200" bIns="142240" numCol="1" spcCol="1270" anchor="t" anchorCtr="0">
              <a:noAutofit/>
            </a:bodyPr>
            <a:lstStyle/>
            <a:p>
              <a:pPr marL="342900" lvl="1" indent="-342900" defTabSz="889000">
                <a:lnSpc>
                  <a:spcPct val="90000"/>
                </a:lnSpc>
                <a:spcBef>
                  <a:spcPct val="0"/>
                </a:spcBef>
                <a:spcAft>
                  <a:spcPct val="15000"/>
                </a:spcAft>
                <a:buFont typeface="Arial" panose="020B0604020202020204" pitchFamily="34" charset="0"/>
                <a:buChar char="•"/>
              </a:pPr>
              <a:r>
                <a:rPr lang="en-US" sz="2400" kern="1200" dirty="0"/>
                <a:t>Tied to school-wide expectations</a:t>
              </a:r>
            </a:p>
            <a:p>
              <a:pPr marL="342900" lvl="1" indent="-342900" defTabSz="889000">
                <a:lnSpc>
                  <a:spcPct val="90000"/>
                </a:lnSpc>
                <a:spcBef>
                  <a:spcPct val="0"/>
                </a:spcBef>
                <a:spcAft>
                  <a:spcPct val="15000"/>
                </a:spcAft>
                <a:buFont typeface="Arial" panose="020B0604020202020204" pitchFamily="34" charset="0"/>
                <a:buChar char="•"/>
              </a:pPr>
              <a:r>
                <a:rPr lang="en-US" sz="2400" kern="1200" dirty="0"/>
                <a:t>Age appropriate and culturally relevant (get feedback from students, staff, families at least annually)</a:t>
              </a:r>
            </a:p>
            <a:p>
              <a:pPr marL="342900" lvl="1" indent="-342900" defTabSz="889000">
                <a:lnSpc>
                  <a:spcPct val="90000"/>
                </a:lnSpc>
                <a:spcBef>
                  <a:spcPct val="0"/>
                </a:spcBef>
                <a:spcAft>
                  <a:spcPct val="15000"/>
                </a:spcAft>
                <a:buFont typeface="Arial" panose="020B0604020202020204" pitchFamily="34" charset="0"/>
                <a:buChar char="•"/>
              </a:pPr>
              <a:r>
                <a:rPr lang="en-US" sz="2400" kern="1200" dirty="0"/>
                <a:t>Varied types that are valuable to diverse groups of students (tangible, social, privilege) (individual and group contingencies)</a:t>
              </a:r>
            </a:p>
            <a:p>
              <a:pPr marL="342900" lvl="1" indent="-342900" defTabSz="889000">
                <a:lnSpc>
                  <a:spcPct val="90000"/>
                </a:lnSpc>
                <a:spcBef>
                  <a:spcPct val="0"/>
                </a:spcBef>
                <a:spcAft>
                  <a:spcPct val="15000"/>
                </a:spcAft>
                <a:buFont typeface="Arial" panose="020B0604020202020204" pitchFamily="34" charset="0"/>
                <a:buChar char="•"/>
              </a:pPr>
              <a:r>
                <a:rPr lang="en-US" sz="2400" kern="1200" dirty="0">
                  <a:ea typeface="ＭＳ Ｐゴシック"/>
                </a:rPr>
                <a:t>Allow for choice – at least in some parts of the system</a:t>
              </a:r>
            </a:p>
          </p:txBody>
        </p:sp>
        <p:sp>
          <p:nvSpPr>
            <p:cNvPr id="6" name="Freeform: Shape 5">
              <a:extLst>
                <a:ext uri="{FF2B5EF4-FFF2-40B4-BE49-F238E27FC236}">
                  <a16:creationId xmlns:a16="http://schemas.microsoft.com/office/drawing/2014/main" id="{B0E06B1C-53A4-4A75-B151-F89998C2FCDB}"/>
                </a:ext>
              </a:extLst>
            </p:cNvPr>
            <p:cNvSpPr/>
            <p:nvPr/>
          </p:nvSpPr>
          <p:spPr>
            <a:xfrm>
              <a:off x="1221105" y="1260346"/>
              <a:ext cx="7583169" cy="239239"/>
            </a:xfrm>
            <a:custGeom>
              <a:avLst/>
              <a:gdLst>
                <a:gd name="connsiteX0" fmla="*/ 0 w 7583170"/>
                <a:gd name="connsiteY0" fmla="*/ 63961 h 383760"/>
                <a:gd name="connsiteX1" fmla="*/ 63961 w 7583170"/>
                <a:gd name="connsiteY1" fmla="*/ 0 h 383760"/>
                <a:gd name="connsiteX2" fmla="*/ 7519209 w 7583170"/>
                <a:gd name="connsiteY2" fmla="*/ 0 h 383760"/>
                <a:gd name="connsiteX3" fmla="*/ 7583170 w 7583170"/>
                <a:gd name="connsiteY3" fmla="*/ 63961 h 383760"/>
                <a:gd name="connsiteX4" fmla="*/ 7583170 w 7583170"/>
                <a:gd name="connsiteY4" fmla="*/ 319799 h 383760"/>
                <a:gd name="connsiteX5" fmla="*/ 7519209 w 7583170"/>
                <a:gd name="connsiteY5" fmla="*/ 383760 h 383760"/>
                <a:gd name="connsiteX6" fmla="*/ 63961 w 7583170"/>
                <a:gd name="connsiteY6" fmla="*/ 383760 h 383760"/>
                <a:gd name="connsiteX7" fmla="*/ 0 w 7583170"/>
                <a:gd name="connsiteY7" fmla="*/ 319799 h 383760"/>
                <a:gd name="connsiteX8" fmla="*/ 0 w 7583170"/>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3170" h="383760">
                  <a:moveTo>
                    <a:pt x="0" y="63961"/>
                  </a:moveTo>
                  <a:cubicBezTo>
                    <a:pt x="0" y="28636"/>
                    <a:pt x="28636" y="0"/>
                    <a:pt x="63961" y="0"/>
                  </a:cubicBezTo>
                  <a:lnTo>
                    <a:pt x="7519209" y="0"/>
                  </a:lnTo>
                  <a:cubicBezTo>
                    <a:pt x="7554534" y="0"/>
                    <a:pt x="7583170" y="28636"/>
                    <a:pt x="7583170" y="63961"/>
                  </a:cubicBezTo>
                  <a:lnTo>
                    <a:pt x="7583170" y="319799"/>
                  </a:lnTo>
                  <a:cubicBezTo>
                    <a:pt x="7583170" y="355124"/>
                    <a:pt x="7554534" y="383760"/>
                    <a:pt x="7519209" y="383760"/>
                  </a:cubicBezTo>
                  <a:lnTo>
                    <a:pt x="63961" y="383760"/>
                  </a:lnTo>
                  <a:cubicBezTo>
                    <a:pt x="28636" y="383760"/>
                    <a:pt x="0" y="355124"/>
                    <a:pt x="0" y="319799"/>
                  </a:cubicBezTo>
                  <a:lnTo>
                    <a:pt x="0" y="63961"/>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305360" tIns="18734" rIns="305360" bIns="18734" numCol="1" spcCol="1270" anchor="ctr" anchorCtr="0">
              <a:noAutofit/>
            </a:bodyPr>
            <a:lstStyle/>
            <a:p>
              <a:pPr marL="0" lvl="0" indent="0" algn="l" defTabSz="889000">
                <a:lnSpc>
                  <a:spcPct val="90000"/>
                </a:lnSpc>
                <a:spcBef>
                  <a:spcPct val="0"/>
                </a:spcBef>
                <a:spcAft>
                  <a:spcPct val="35000"/>
                </a:spcAft>
                <a:buNone/>
              </a:pPr>
              <a:r>
                <a:rPr lang="en-US" sz="2800" b="1" kern="1200" dirty="0">
                  <a:ea typeface="ＭＳ Ｐゴシック"/>
                </a:rPr>
                <a:t>Relevant</a:t>
              </a:r>
              <a:endParaRPr lang="en-US" sz="2800" b="1" kern="1200" dirty="0"/>
            </a:p>
          </p:txBody>
        </p:sp>
      </p:grpSp>
      <p:grpSp>
        <p:nvGrpSpPr>
          <p:cNvPr id="14" name="Group 13">
            <a:extLst>
              <a:ext uri="{FF2B5EF4-FFF2-40B4-BE49-F238E27FC236}">
                <a16:creationId xmlns:a16="http://schemas.microsoft.com/office/drawing/2014/main" id="{C123C856-92E2-479F-B097-31398470112D}"/>
              </a:ext>
            </a:extLst>
          </p:cNvPr>
          <p:cNvGrpSpPr/>
          <p:nvPr/>
        </p:nvGrpSpPr>
        <p:grpSpPr>
          <a:xfrm>
            <a:off x="7010401" y="1260347"/>
            <a:ext cx="4845049" cy="2168654"/>
            <a:chOff x="679450" y="3651826"/>
            <a:chExt cx="10833099" cy="895283"/>
          </a:xfrm>
        </p:grpSpPr>
        <p:sp>
          <p:nvSpPr>
            <p:cNvPr id="7" name="Freeform: Shape 6">
              <a:extLst>
                <a:ext uri="{FF2B5EF4-FFF2-40B4-BE49-F238E27FC236}">
                  <a16:creationId xmlns:a16="http://schemas.microsoft.com/office/drawing/2014/main" id="{C204DB49-EB44-4D65-9523-5A8536AA1097}"/>
                </a:ext>
              </a:extLst>
            </p:cNvPr>
            <p:cNvSpPr/>
            <p:nvPr/>
          </p:nvSpPr>
          <p:spPr>
            <a:xfrm>
              <a:off x="679450" y="3843706"/>
              <a:ext cx="10833099" cy="703403"/>
            </a:xfrm>
            <a:custGeom>
              <a:avLst/>
              <a:gdLst>
                <a:gd name="connsiteX0" fmla="*/ 0 w 10833099"/>
                <a:gd name="connsiteY0" fmla="*/ 0 h 982800"/>
                <a:gd name="connsiteX1" fmla="*/ 10833099 w 10833099"/>
                <a:gd name="connsiteY1" fmla="*/ 0 h 982800"/>
                <a:gd name="connsiteX2" fmla="*/ 10833099 w 10833099"/>
                <a:gd name="connsiteY2" fmla="*/ 982800 h 982800"/>
                <a:gd name="connsiteX3" fmla="*/ 0 w 10833099"/>
                <a:gd name="connsiteY3" fmla="*/ 982800 h 982800"/>
                <a:gd name="connsiteX4" fmla="*/ 0 w 10833099"/>
                <a:gd name="connsiteY4" fmla="*/ 0 h 98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099" h="982800">
                  <a:moveTo>
                    <a:pt x="0" y="0"/>
                  </a:moveTo>
                  <a:lnTo>
                    <a:pt x="10833099" y="0"/>
                  </a:lnTo>
                  <a:lnTo>
                    <a:pt x="10833099" y="982800"/>
                  </a:lnTo>
                  <a:lnTo>
                    <a:pt x="0" y="982800"/>
                  </a:lnTo>
                  <a:lnTo>
                    <a:pt x="0" y="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182880" tIns="270764" rIns="274320" bIns="142240" numCol="1" spcCol="1270" anchor="t" anchorCtr="0">
              <a:noAutofit/>
            </a:bodyPr>
            <a:lstStyle/>
            <a:p>
              <a:pPr marL="342900" lvl="1" indent="-342900" algn="l" defTabSz="889000">
                <a:lnSpc>
                  <a:spcPct val="90000"/>
                </a:lnSpc>
                <a:spcBef>
                  <a:spcPct val="0"/>
                </a:spcBef>
                <a:spcAft>
                  <a:spcPct val="15000"/>
                </a:spcAft>
                <a:buFont typeface="Arial" panose="020B0604020202020204" pitchFamily="34" charset="0"/>
                <a:buChar char="•"/>
              </a:pPr>
              <a:r>
                <a:rPr lang="en-US" sz="2400" kern="1200" dirty="0"/>
                <a:t>Fit into daily activities - Avoids interrupting instructional time</a:t>
              </a:r>
            </a:p>
            <a:p>
              <a:pPr marL="342900" lvl="1" indent="-342900" algn="l" defTabSz="889000">
                <a:lnSpc>
                  <a:spcPct val="90000"/>
                </a:lnSpc>
                <a:spcBef>
                  <a:spcPct val="0"/>
                </a:spcBef>
                <a:spcAft>
                  <a:spcPct val="15000"/>
                </a:spcAft>
                <a:buFont typeface="Arial" panose="020B0604020202020204" pitchFamily="34" charset="0"/>
                <a:buChar char="•"/>
              </a:pPr>
              <a:r>
                <a:rPr lang="en-US" sz="2400" kern="1200" dirty="0"/>
                <a:t>Easy to teach, implement, etc.</a:t>
              </a:r>
            </a:p>
          </p:txBody>
        </p:sp>
        <p:sp>
          <p:nvSpPr>
            <p:cNvPr id="8" name="Freeform: Shape 7">
              <a:extLst>
                <a:ext uri="{FF2B5EF4-FFF2-40B4-BE49-F238E27FC236}">
                  <a16:creationId xmlns:a16="http://schemas.microsoft.com/office/drawing/2014/main" id="{881C20FB-F404-4AFC-9246-FCA06DE43061}"/>
                </a:ext>
              </a:extLst>
            </p:cNvPr>
            <p:cNvSpPr/>
            <p:nvPr/>
          </p:nvSpPr>
          <p:spPr>
            <a:xfrm>
              <a:off x="1221104" y="3651826"/>
              <a:ext cx="9524749" cy="191880"/>
            </a:xfrm>
            <a:custGeom>
              <a:avLst/>
              <a:gdLst>
                <a:gd name="connsiteX0" fmla="*/ 0 w 7583170"/>
                <a:gd name="connsiteY0" fmla="*/ 63961 h 383760"/>
                <a:gd name="connsiteX1" fmla="*/ 63961 w 7583170"/>
                <a:gd name="connsiteY1" fmla="*/ 0 h 383760"/>
                <a:gd name="connsiteX2" fmla="*/ 7519209 w 7583170"/>
                <a:gd name="connsiteY2" fmla="*/ 0 h 383760"/>
                <a:gd name="connsiteX3" fmla="*/ 7583170 w 7583170"/>
                <a:gd name="connsiteY3" fmla="*/ 63961 h 383760"/>
                <a:gd name="connsiteX4" fmla="*/ 7583170 w 7583170"/>
                <a:gd name="connsiteY4" fmla="*/ 319799 h 383760"/>
                <a:gd name="connsiteX5" fmla="*/ 7519209 w 7583170"/>
                <a:gd name="connsiteY5" fmla="*/ 383760 h 383760"/>
                <a:gd name="connsiteX6" fmla="*/ 63961 w 7583170"/>
                <a:gd name="connsiteY6" fmla="*/ 383760 h 383760"/>
                <a:gd name="connsiteX7" fmla="*/ 0 w 7583170"/>
                <a:gd name="connsiteY7" fmla="*/ 319799 h 383760"/>
                <a:gd name="connsiteX8" fmla="*/ 0 w 7583170"/>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3170" h="383760">
                  <a:moveTo>
                    <a:pt x="0" y="63961"/>
                  </a:moveTo>
                  <a:cubicBezTo>
                    <a:pt x="0" y="28636"/>
                    <a:pt x="28636" y="0"/>
                    <a:pt x="63961" y="0"/>
                  </a:cubicBezTo>
                  <a:lnTo>
                    <a:pt x="7519209" y="0"/>
                  </a:lnTo>
                  <a:cubicBezTo>
                    <a:pt x="7554534" y="0"/>
                    <a:pt x="7583170" y="28636"/>
                    <a:pt x="7583170" y="63961"/>
                  </a:cubicBezTo>
                  <a:lnTo>
                    <a:pt x="7583170" y="319799"/>
                  </a:lnTo>
                  <a:cubicBezTo>
                    <a:pt x="7583170" y="355124"/>
                    <a:pt x="7554534" y="383760"/>
                    <a:pt x="7519209" y="383760"/>
                  </a:cubicBezTo>
                  <a:lnTo>
                    <a:pt x="63961" y="383760"/>
                  </a:lnTo>
                  <a:cubicBezTo>
                    <a:pt x="28636" y="383760"/>
                    <a:pt x="0" y="355124"/>
                    <a:pt x="0" y="319799"/>
                  </a:cubicBezTo>
                  <a:lnTo>
                    <a:pt x="0" y="63961"/>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305360" tIns="18734" rIns="305360" bIns="18734" numCol="1" spcCol="1270" anchor="ctr" anchorCtr="0">
              <a:noAutofit/>
            </a:bodyPr>
            <a:lstStyle/>
            <a:p>
              <a:pPr marL="0" lvl="0" indent="0" algn="l" defTabSz="889000">
                <a:lnSpc>
                  <a:spcPct val="90000"/>
                </a:lnSpc>
                <a:spcBef>
                  <a:spcPct val="0"/>
                </a:spcBef>
                <a:spcAft>
                  <a:spcPct val="35000"/>
                </a:spcAft>
                <a:buNone/>
              </a:pPr>
              <a:r>
                <a:rPr lang="en-US" sz="2800" b="1" kern="1200" dirty="0"/>
                <a:t>Efficiently Delivered</a:t>
              </a:r>
            </a:p>
          </p:txBody>
        </p:sp>
      </p:grpSp>
      <p:grpSp>
        <p:nvGrpSpPr>
          <p:cNvPr id="15" name="Group 14">
            <a:extLst>
              <a:ext uri="{FF2B5EF4-FFF2-40B4-BE49-F238E27FC236}">
                <a16:creationId xmlns:a16="http://schemas.microsoft.com/office/drawing/2014/main" id="{6195C582-FCEC-4C2F-8992-F411654D2E3B}"/>
              </a:ext>
            </a:extLst>
          </p:cNvPr>
          <p:cNvGrpSpPr/>
          <p:nvPr/>
        </p:nvGrpSpPr>
        <p:grpSpPr>
          <a:xfrm>
            <a:off x="7010401" y="3620881"/>
            <a:ext cx="4845049" cy="2709498"/>
            <a:chOff x="679450" y="4719367"/>
            <a:chExt cx="10833099" cy="1512427"/>
          </a:xfrm>
        </p:grpSpPr>
        <p:sp>
          <p:nvSpPr>
            <p:cNvPr id="9" name="Freeform: Shape 8">
              <a:extLst>
                <a:ext uri="{FF2B5EF4-FFF2-40B4-BE49-F238E27FC236}">
                  <a16:creationId xmlns:a16="http://schemas.microsoft.com/office/drawing/2014/main" id="{5F0D32C8-CFDF-4F06-8B58-50D30337ECBF}"/>
                </a:ext>
              </a:extLst>
            </p:cNvPr>
            <p:cNvSpPr/>
            <p:nvPr/>
          </p:nvSpPr>
          <p:spPr>
            <a:xfrm>
              <a:off x="679450" y="5088586"/>
              <a:ext cx="10833099" cy="1143208"/>
            </a:xfrm>
            <a:custGeom>
              <a:avLst/>
              <a:gdLst>
                <a:gd name="connsiteX0" fmla="*/ 0 w 10833099"/>
                <a:gd name="connsiteY0" fmla="*/ 0 h 982800"/>
                <a:gd name="connsiteX1" fmla="*/ 10833099 w 10833099"/>
                <a:gd name="connsiteY1" fmla="*/ 0 h 982800"/>
                <a:gd name="connsiteX2" fmla="*/ 10833099 w 10833099"/>
                <a:gd name="connsiteY2" fmla="*/ 982800 h 982800"/>
                <a:gd name="connsiteX3" fmla="*/ 0 w 10833099"/>
                <a:gd name="connsiteY3" fmla="*/ 982800 h 982800"/>
                <a:gd name="connsiteX4" fmla="*/ 0 w 10833099"/>
                <a:gd name="connsiteY4" fmla="*/ 0 h 98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099" h="982800">
                  <a:moveTo>
                    <a:pt x="0" y="0"/>
                  </a:moveTo>
                  <a:lnTo>
                    <a:pt x="10833099" y="0"/>
                  </a:lnTo>
                  <a:lnTo>
                    <a:pt x="10833099" y="982800"/>
                  </a:lnTo>
                  <a:lnTo>
                    <a:pt x="0" y="982800"/>
                  </a:lnTo>
                  <a:lnTo>
                    <a:pt x="0" y="0"/>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82880" tIns="270764" rIns="274320" bIns="142240" numCol="1" spcCol="1270" anchor="t" anchorCtr="0">
              <a:noAutofit/>
            </a:bodyPr>
            <a:lstStyle/>
            <a:p>
              <a:pPr marL="342900" lvl="1" indent="-342900" algn="l" defTabSz="889000">
                <a:lnSpc>
                  <a:spcPct val="90000"/>
                </a:lnSpc>
                <a:spcBef>
                  <a:spcPct val="0"/>
                </a:spcBef>
                <a:spcAft>
                  <a:spcPct val="15000"/>
                </a:spcAft>
                <a:buFont typeface="Arial" panose="020B0604020202020204" pitchFamily="34" charset="0"/>
                <a:buChar char="•"/>
              </a:pPr>
              <a:r>
                <a:rPr lang="en-US" sz="2400" kern="1200" dirty="0"/>
                <a:t>Allow for </a:t>
              </a:r>
              <a:r>
                <a:rPr lang="en-US" sz="2400" u="sng" kern="1200" dirty="0"/>
                <a:t>all</a:t>
              </a:r>
              <a:r>
                <a:rPr lang="en-US" sz="2400" kern="1200" dirty="0"/>
                <a:t> students to be eligible to earn acknowledgements daily</a:t>
              </a:r>
            </a:p>
            <a:p>
              <a:pPr marL="342900" lvl="1" indent="-342900" algn="l" defTabSz="889000">
                <a:lnSpc>
                  <a:spcPct val="90000"/>
                </a:lnSpc>
                <a:spcBef>
                  <a:spcPct val="0"/>
                </a:spcBef>
                <a:spcAft>
                  <a:spcPct val="15000"/>
                </a:spcAft>
                <a:buFont typeface="Arial" panose="020B0604020202020204" pitchFamily="34" charset="0"/>
                <a:buChar char="•"/>
              </a:pPr>
              <a:r>
                <a:rPr lang="en-US" sz="2400" kern="1200" dirty="0"/>
                <a:t>Layered: daily, weekly, monthly, quarterly, etc.</a:t>
              </a:r>
            </a:p>
          </p:txBody>
        </p:sp>
        <p:sp>
          <p:nvSpPr>
            <p:cNvPr id="10" name="Freeform: Shape 9">
              <a:extLst>
                <a:ext uri="{FF2B5EF4-FFF2-40B4-BE49-F238E27FC236}">
                  <a16:creationId xmlns:a16="http://schemas.microsoft.com/office/drawing/2014/main" id="{5B8478D5-EDAD-47BD-844C-2576B206C6BC}"/>
                </a:ext>
              </a:extLst>
            </p:cNvPr>
            <p:cNvSpPr/>
            <p:nvPr/>
          </p:nvSpPr>
          <p:spPr>
            <a:xfrm>
              <a:off x="1036529" y="4719367"/>
              <a:ext cx="10106871" cy="383760"/>
            </a:xfrm>
            <a:custGeom>
              <a:avLst/>
              <a:gdLst>
                <a:gd name="connsiteX0" fmla="*/ 0 w 7583170"/>
                <a:gd name="connsiteY0" fmla="*/ 63961 h 383760"/>
                <a:gd name="connsiteX1" fmla="*/ 63961 w 7583170"/>
                <a:gd name="connsiteY1" fmla="*/ 0 h 383760"/>
                <a:gd name="connsiteX2" fmla="*/ 7519209 w 7583170"/>
                <a:gd name="connsiteY2" fmla="*/ 0 h 383760"/>
                <a:gd name="connsiteX3" fmla="*/ 7583170 w 7583170"/>
                <a:gd name="connsiteY3" fmla="*/ 63961 h 383760"/>
                <a:gd name="connsiteX4" fmla="*/ 7583170 w 7583170"/>
                <a:gd name="connsiteY4" fmla="*/ 319799 h 383760"/>
                <a:gd name="connsiteX5" fmla="*/ 7519209 w 7583170"/>
                <a:gd name="connsiteY5" fmla="*/ 383760 h 383760"/>
                <a:gd name="connsiteX6" fmla="*/ 63961 w 7583170"/>
                <a:gd name="connsiteY6" fmla="*/ 383760 h 383760"/>
                <a:gd name="connsiteX7" fmla="*/ 0 w 7583170"/>
                <a:gd name="connsiteY7" fmla="*/ 319799 h 383760"/>
                <a:gd name="connsiteX8" fmla="*/ 0 w 7583170"/>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3170" h="383760">
                  <a:moveTo>
                    <a:pt x="0" y="63961"/>
                  </a:moveTo>
                  <a:cubicBezTo>
                    <a:pt x="0" y="28636"/>
                    <a:pt x="28636" y="0"/>
                    <a:pt x="63961" y="0"/>
                  </a:cubicBezTo>
                  <a:lnTo>
                    <a:pt x="7519209" y="0"/>
                  </a:lnTo>
                  <a:cubicBezTo>
                    <a:pt x="7554534" y="0"/>
                    <a:pt x="7583170" y="28636"/>
                    <a:pt x="7583170" y="63961"/>
                  </a:cubicBezTo>
                  <a:lnTo>
                    <a:pt x="7583170" y="319799"/>
                  </a:lnTo>
                  <a:cubicBezTo>
                    <a:pt x="7583170" y="355124"/>
                    <a:pt x="7554534" y="383760"/>
                    <a:pt x="7519209" y="383760"/>
                  </a:cubicBezTo>
                  <a:lnTo>
                    <a:pt x="63961" y="383760"/>
                  </a:lnTo>
                  <a:cubicBezTo>
                    <a:pt x="28636" y="383760"/>
                    <a:pt x="0" y="355124"/>
                    <a:pt x="0" y="319799"/>
                  </a:cubicBezTo>
                  <a:lnTo>
                    <a:pt x="0" y="63961"/>
                  </a:ln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305360" tIns="18734" rIns="305360" bIns="18734" numCol="1" spcCol="1270" anchor="ctr" anchorCtr="0">
              <a:noAutofit/>
            </a:bodyPr>
            <a:lstStyle/>
            <a:p>
              <a:pPr marL="0" lvl="0" indent="0" algn="l" defTabSz="889000">
                <a:lnSpc>
                  <a:spcPct val="90000"/>
                </a:lnSpc>
                <a:spcBef>
                  <a:spcPct val="0"/>
                </a:spcBef>
                <a:spcAft>
                  <a:spcPct val="35000"/>
                </a:spcAft>
                <a:buNone/>
              </a:pPr>
              <a:r>
                <a:rPr lang="en-US" sz="2800" b="1" kern="1200" dirty="0"/>
                <a:t>Predictable and Dense Schedule </a:t>
              </a:r>
            </a:p>
          </p:txBody>
        </p:sp>
      </p:grpSp>
      <p:grpSp>
        <p:nvGrpSpPr>
          <p:cNvPr id="16" name="Group 15">
            <a:extLst>
              <a:ext uri="{FF2B5EF4-FFF2-40B4-BE49-F238E27FC236}">
                <a16:creationId xmlns:a16="http://schemas.microsoft.com/office/drawing/2014/main" id="{6F42FBD6-C80B-4FD1-8CAC-2F43B45C8FBA}"/>
              </a:ext>
            </a:extLst>
          </p:cNvPr>
          <p:cNvGrpSpPr/>
          <p:nvPr/>
        </p:nvGrpSpPr>
        <p:grpSpPr>
          <a:xfrm>
            <a:off x="197802" y="5947185"/>
            <a:ext cx="6629400" cy="766388"/>
            <a:chOff x="679450" y="6141586"/>
            <a:chExt cx="10833099" cy="766388"/>
          </a:xfrm>
        </p:grpSpPr>
        <p:sp>
          <p:nvSpPr>
            <p:cNvPr id="11" name="Rectangle 10">
              <a:extLst>
                <a:ext uri="{FF2B5EF4-FFF2-40B4-BE49-F238E27FC236}">
                  <a16:creationId xmlns:a16="http://schemas.microsoft.com/office/drawing/2014/main" id="{D265F1EF-1DDB-4B0C-B2D6-F04127E3560E}"/>
                </a:ext>
              </a:extLst>
            </p:cNvPr>
            <p:cNvSpPr/>
            <p:nvPr/>
          </p:nvSpPr>
          <p:spPr>
            <a:xfrm>
              <a:off x="679450" y="6333466"/>
              <a:ext cx="10833099" cy="327600"/>
            </a:xfrm>
            <a:prstGeom prst="rect">
              <a:avLst/>
            </a:prstGeom>
          </p:spPr>
          <p:style>
            <a:lnRef idx="1">
              <a:schemeClr val="accent4"/>
            </a:lnRef>
            <a:fillRef idx="2">
              <a:schemeClr val="accent4"/>
            </a:fillRef>
            <a:effectRef idx="1">
              <a:schemeClr val="accent4"/>
            </a:effectRef>
            <a:fontRef idx="minor">
              <a:schemeClr val="dk1"/>
            </a:fontRef>
          </p:style>
        </p:sp>
        <p:sp>
          <p:nvSpPr>
            <p:cNvPr id="12" name="Freeform: Shape 11">
              <a:extLst>
                <a:ext uri="{FF2B5EF4-FFF2-40B4-BE49-F238E27FC236}">
                  <a16:creationId xmlns:a16="http://schemas.microsoft.com/office/drawing/2014/main" id="{AF9C140B-72F9-4386-8A59-B3045447DD74}"/>
                </a:ext>
              </a:extLst>
            </p:cNvPr>
            <p:cNvSpPr/>
            <p:nvPr/>
          </p:nvSpPr>
          <p:spPr>
            <a:xfrm>
              <a:off x="1221105" y="6141586"/>
              <a:ext cx="7583170" cy="766388"/>
            </a:xfrm>
            <a:custGeom>
              <a:avLst/>
              <a:gdLst>
                <a:gd name="connsiteX0" fmla="*/ 0 w 7583170"/>
                <a:gd name="connsiteY0" fmla="*/ 63961 h 383760"/>
                <a:gd name="connsiteX1" fmla="*/ 63961 w 7583170"/>
                <a:gd name="connsiteY1" fmla="*/ 0 h 383760"/>
                <a:gd name="connsiteX2" fmla="*/ 7519209 w 7583170"/>
                <a:gd name="connsiteY2" fmla="*/ 0 h 383760"/>
                <a:gd name="connsiteX3" fmla="*/ 7583170 w 7583170"/>
                <a:gd name="connsiteY3" fmla="*/ 63961 h 383760"/>
                <a:gd name="connsiteX4" fmla="*/ 7583170 w 7583170"/>
                <a:gd name="connsiteY4" fmla="*/ 319799 h 383760"/>
                <a:gd name="connsiteX5" fmla="*/ 7519209 w 7583170"/>
                <a:gd name="connsiteY5" fmla="*/ 383760 h 383760"/>
                <a:gd name="connsiteX6" fmla="*/ 63961 w 7583170"/>
                <a:gd name="connsiteY6" fmla="*/ 383760 h 383760"/>
                <a:gd name="connsiteX7" fmla="*/ 0 w 7583170"/>
                <a:gd name="connsiteY7" fmla="*/ 319799 h 383760"/>
                <a:gd name="connsiteX8" fmla="*/ 0 w 7583170"/>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3170" h="383760">
                  <a:moveTo>
                    <a:pt x="0" y="63961"/>
                  </a:moveTo>
                  <a:cubicBezTo>
                    <a:pt x="0" y="28636"/>
                    <a:pt x="28636" y="0"/>
                    <a:pt x="63961" y="0"/>
                  </a:cubicBezTo>
                  <a:lnTo>
                    <a:pt x="7519209" y="0"/>
                  </a:lnTo>
                  <a:cubicBezTo>
                    <a:pt x="7554534" y="0"/>
                    <a:pt x="7583170" y="28636"/>
                    <a:pt x="7583170" y="63961"/>
                  </a:cubicBezTo>
                  <a:lnTo>
                    <a:pt x="7583170" y="319799"/>
                  </a:lnTo>
                  <a:cubicBezTo>
                    <a:pt x="7583170" y="355124"/>
                    <a:pt x="7554534" y="383760"/>
                    <a:pt x="7519209" y="383760"/>
                  </a:cubicBezTo>
                  <a:lnTo>
                    <a:pt x="63961" y="383760"/>
                  </a:lnTo>
                  <a:cubicBezTo>
                    <a:pt x="28636" y="383760"/>
                    <a:pt x="0" y="355124"/>
                    <a:pt x="0" y="319799"/>
                  </a:cubicBezTo>
                  <a:lnTo>
                    <a:pt x="0" y="63961"/>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305360" tIns="18734" rIns="305360" bIns="18734" numCol="1" spcCol="1270" anchor="ctr" anchorCtr="0">
              <a:noAutofit/>
            </a:bodyPr>
            <a:lstStyle/>
            <a:p>
              <a:pPr marL="0" lvl="0" indent="0" algn="l" defTabSz="889000">
                <a:lnSpc>
                  <a:spcPct val="90000"/>
                </a:lnSpc>
                <a:spcBef>
                  <a:spcPct val="0"/>
                </a:spcBef>
                <a:spcAft>
                  <a:spcPct val="35000"/>
                </a:spcAft>
                <a:buNone/>
              </a:pPr>
              <a:r>
                <a:rPr lang="en-US" sz="2800" b="1" kern="1200" dirty="0"/>
                <a:t>Available to Both Students and Staff </a:t>
              </a:r>
            </a:p>
          </p:txBody>
        </p:sp>
      </p:grpSp>
      <p:sp>
        <p:nvSpPr>
          <p:cNvPr id="4" name="Title 1">
            <a:extLst>
              <a:ext uri="{FF2B5EF4-FFF2-40B4-BE49-F238E27FC236}">
                <a16:creationId xmlns:a16="http://schemas.microsoft.com/office/drawing/2014/main" id="{6BED1C1E-EE73-014B-8D94-F0FA1F7C503A}"/>
              </a:ext>
            </a:extLst>
          </p:cNvPr>
          <p:cNvSpPr txBox="1">
            <a:spLocks/>
          </p:cNvSpPr>
          <p:nvPr/>
        </p:nvSpPr>
        <p:spPr>
          <a:xfrm>
            <a:off x="197802" y="178864"/>
            <a:ext cx="10833099" cy="1005840"/>
          </a:xfrm>
          <a:prstGeom prst="rect">
            <a:avLst/>
          </a:prstGeom>
          <a:noFill/>
          <a:ln>
            <a:noFill/>
          </a:ln>
        </p:spPr>
        <p:txBody>
          <a:bodyPr spcFirstLastPara="1"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Poppins SemiBold"/>
              <a:buNone/>
              <a:defRPr sz="2400" b="0" i="0" u="none" strike="noStrike" cap="none">
                <a:solidFill>
                  <a:schemeClr val="lt1"/>
                </a:solidFill>
                <a:latin typeface="Poppins SemiBold"/>
                <a:ea typeface="Poppins SemiBold"/>
                <a:cs typeface="Poppins SemiBold"/>
                <a:sym typeface="Poppins SemiBold"/>
              </a:defRPr>
            </a:lvl1pPr>
            <a:lvl2pPr marR="0" lvl="1"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9pPr>
          </a:lstStyle>
          <a:p>
            <a:pPr marL="0" marR="0" lvl="0" indent="0" defTabSz="914400" rtl="0" eaLnBrk="1" fontAlgn="auto" latinLnBrk="0" hangingPunct="1">
              <a:lnSpc>
                <a:spcPct val="100000"/>
              </a:lnSpc>
              <a:spcBef>
                <a:spcPts val="0"/>
              </a:spcBef>
              <a:spcAft>
                <a:spcPts val="0"/>
              </a:spcAft>
              <a:buClr>
                <a:srgbClr val="FFFFFF"/>
              </a:buClr>
              <a:buSzPts val="1800"/>
              <a:buFont typeface="Poppins SemiBold"/>
              <a:buNone/>
              <a:tabLst/>
              <a:defRPr/>
            </a:pPr>
            <a:r>
              <a:rPr kumimoji="0" lang="en-US" sz="3600" b="0" i="0" u="none" strike="noStrike" kern="0" cap="none" spc="0" normalizeH="0" baseline="0" noProof="0" dirty="0">
                <a:ln>
                  <a:noFill/>
                </a:ln>
                <a:solidFill>
                  <a:schemeClr val="accent6">
                    <a:lumMod val="50000"/>
                  </a:schemeClr>
                </a:solidFill>
                <a:effectLst/>
                <a:uLnTx/>
                <a:uFillTx/>
                <a:latin typeface="Poppins SemiBold"/>
                <a:cs typeface="Poppins SemiBold"/>
                <a:sym typeface="Poppins SemiBold"/>
              </a:rPr>
              <a:t>Key Features of Acknowledgement Systems</a:t>
            </a:r>
          </a:p>
        </p:txBody>
      </p:sp>
    </p:spTree>
    <p:extLst>
      <p:ext uri="{BB962C8B-B14F-4D97-AF65-F5344CB8AC3E}">
        <p14:creationId xmlns:p14="http://schemas.microsoft.com/office/powerpoint/2010/main" val="54339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C1D4896-0331-A54D-B529-3B7C5981BCBF}"/>
              </a:ext>
            </a:extLst>
          </p:cNvPr>
          <p:cNvGraphicFramePr/>
          <p:nvPr>
            <p:extLst>
              <p:ext uri="{D42A27DB-BD31-4B8C-83A1-F6EECF244321}">
                <p14:modId xmlns:p14="http://schemas.microsoft.com/office/powerpoint/2010/main" val="2372836755"/>
              </p:ext>
            </p:extLst>
          </p:nvPr>
        </p:nvGraphicFramePr>
        <p:xfrm>
          <a:off x="317291" y="931144"/>
          <a:ext cx="11557417" cy="5441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8748126-BDBA-1A44-8EFC-8A42C7A821C9}"/>
              </a:ext>
            </a:extLst>
          </p:cNvPr>
          <p:cNvSpPr txBox="1"/>
          <p:nvPr/>
        </p:nvSpPr>
        <p:spPr>
          <a:xfrm>
            <a:off x="317291" y="284813"/>
            <a:ext cx="5660011" cy="646331"/>
          </a:xfrm>
          <a:prstGeom prst="rect">
            <a:avLst/>
          </a:prstGeom>
          <a:noFill/>
        </p:spPr>
        <p:txBody>
          <a:bodyPr wrap="none" rtlCol="0">
            <a:spAutoFit/>
          </a:bodyPr>
          <a:lstStyle/>
          <a:p>
            <a:r>
              <a:rPr lang="en-US" sz="3600" b="1" dirty="0"/>
              <a:t>Types of Acknowledgements</a:t>
            </a:r>
          </a:p>
        </p:txBody>
      </p:sp>
      <p:sp>
        <p:nvSpPr>
          <p:cNvPr id="3" name="TextBox 2">
            <a:extLst>
              <a:ext uri="{FF2B5EF4-FFF2-40B4-BE49-F238E27FC236}">
                <a16:creationId xmlns:a16="http://schemas.microsoft.com/office/drawing/2014/main" id="{43E38767-B472-274E-ACBF-9FDF32DCD55F}"/>
              </a:ext>
            </a:extLst>
          </p:cNvPr>
          <p:cNvSpPr txBox="1"/>
          <p:nvPr/>
        </p:nvSpPr>
        <p:spPr>
          <a:xfrm>
            <a:off x="9762361" y="6488668"/>
            <a:ext cx="2429639" cy="369332"/>
          </a:xfrm>
          <a:prstGeom prst="rect">
            <a:avLst/>
          </a:prstGeom>
          <a:noFill/>
        </p:spPr>
        <p:txBody>
          <a:bodyPr wrap="none" rtlCol="0">
            <a:spAutoFit/>
          </a:bodyPr>
          <a:lstStyle/>
          <a:p>
            <a:r>
              <a:rPr lang="en-US" dirty="0"/>
              <a:t>(adapted from MO-PBS)</a:t>
            </a:r>
          </a:p>
        </p:txBody>
      </p:sp>
    </p:spTree>
    <p:extLst>
      <p:ext uri="{BB962C8B-B14F-4D97-AF65-F5344CB8AC3E}">
        <p14:creationId xmlns:p14="http://schemas.microsoft.com/office/powerpoint/2010/main" val="8881734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BCAF85-2A8D-E144-9831-8A43006CFC77}"/>
              </a:ext>
            </a:extLst>
          </p:cNvPr>
          <p:cNvSpPr txBox="1">
            <a:spLocks/>
          </p:cNvSpPr>
          <p:nvPr/>
        </p:nvSpPr>
        <p:spPr>
          <a:xfrm>
            <a:off x="0" y="420341"/>
            <a:ext cx="9646920" cy="1005840"/>
          </a:xfrm>
          <a:prstGeom prst="rect">
            <a:avLst/>
          </a:prstGeom>
          <a:noFill/>
          <a:ln>
            <a:noFill/>
          </a:ln>
        </p:spPr>
        <p:txBody>
          <a:bodyPr spcFirstLastPara="1"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Poppins SemiBold"/>
              <a:buNone/>
              <a:defRPr sz="2400" b="0" i="0" u="none" strike="noStrike" cap="none">
                <a:solidFill>
                  <a:schemeClr val="lt1"/>
                </a:solidFill>
                <a:latin typeface="Poppins SemiBold"/>
                <a:ea typeface="Poppins SemiBold"/>
                <a:cs typeface="Poppins SemiBold"/>
                <a:sym typeface="Poppins SemiBold"/>
              </a:defRPr>
            </a:lvl1pPr>
            <a:lvl2pPr marR="0" lvl="1"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FFFFFF"/>
              </a:buClr>
              <a:buSzPts val="1800"/>
              <a:buFont typeface="Poppins SemiBold"/>
              <a:buNone/>
              <a:tabLst/>
              <a:defRPr/>
            </a:pPr>
            <a:r>
              <a:rPr kumimoji="0" lang="en-US" sz="3600" b="0" i="0" u="none" strike="noStrike" kern="0" cap="none" spc="0" normalizeH="0" baseline="0" noProof="0" dirty="0">
                <a:ln>
                  <a:noFill/>
                </a:ln>
                <a:solidFill>
                  <a:schemeClr val="accent6">
                    <a:lumMod val="50000"/>
                  </a:schemeClr>
                </a:solidFill>
                <a:effectLst/>
                <a:uLnTx/>
                <a:uFillTx/>
                <a:latin typeface="Poppins SemiBold"/>
                <a:cs typeface="Poppins SemiBold"/>
                <a:sym typeface="Poppins SemiBold"/>
              </a:rPr>
              <a:t>Benefits of Acknowledgement Systems</a:t>
            </a:r>
          </a:p>
        </p:txBody>
      </p:sp>
      <p:sp>
        <p:nvSpPr>
          <p:cNvPr id="11" name="TextBox 10">
            <a:extLst>
              <a:ext uri="{FF2B5EF4-FFF2-40B4-BE49-F238E27FC236}">
                <a16:creationId xmlns:a16="http://schemas.microsoft.com/office/drawing/2014/main" id="{D3795C4D-6C98-CE46-B8C3-67459F004D30}"/>
              </a:ext>
            </a:extLst>
          </p:cNvPr>
          <p:cNvSpPr txBox="1"/>
          <p:nvPr/>
        </p:nvSpPr>
        <p:spPr>
          <a:xfrm>
            <a:off x="1304268" y="1426181"/>
            <a:ext cx="9646920" cy="430887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marR="0" lvl="0" indent="-457200" defTabSz="914400" rtl="0" eaLnBrk="1" fontAlgn="auto" latinLnBrk="0" hangingPunct="1">
              <a:lnSpc>
                <a:spcPct val="100000"/>
              </a:lnSpc>
              <a:spcBef>
                <a:spcPts val="0"/>
              </a:spcBef>
              <a:spcAft>
                <a:spcPts val="1200"/>
              </a:spcAft>
              <a:buClr>
                <a:schemeClr val="accent5">
                  <a:lumMod val="75000"/>
                </a:schemeClr>
              </a:buClr>
              <a:buSzPct val="75000"/>
              <a:buFont typeface="Arial" panose="020B0604020202020204" pitchFamily="34" charset="0"/>
              <a:buChar char="•"/>
              <a:tabLst/>
              <a:defRPr/>
            </a:pPr>
            <a:endParaRPr kumimoji="0" lang="en-US" sz="280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pitchFamily="-65" charset="-128"/>
              <a:cs typeface="Calibri" panose="020F0502020204030204" pitchFamily="34" charset="0"/>
            </a:endParaRPr>
          </a:p>
          <a:p>
            <a:pPr marL="457200" marR="0" lvl="0" indent="-457200" defTabSz="914400" rtl="0" eaLnBrk="1" fontAlgn="auto" latinLnBrk="0" hangingPunct="1">
              <a:lnSpc>
                <a:spcPct val="100000"/>
              </a:lnSpc>
              <a:spcBef>
                <a:spcPts val="0"/>
              </a:spcBef>
              <a:spcAft>
                <a:spcPts val="1200"/>
              </a:spcAft>
              <a:buClr>
                <a:schemeClr val="accent5">
                  <a:lumMod val="75000"/>
                </a:schemeClr>
              </a:buClr>
              <a:buSzPct val="75000"/>
              <a:buFont typeface="Arial" panose="020B0604020202020204" pitchFamily="34" charset="0"/>
              <a:buChar char="•"/>
              <a:tabLst/>
              <a:defRPr/>
            </a:pPr>
            <a:r>
              <a:rPr kumimoji="0" lang="en-US" sz="280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pitchFamily="-65" charset="-128"/>
                <a:cs typeface="Calibri" panose="020F0502020204030204" pitchFamily="34" charset="0"/>
              </a:rPr>
              <a:t>Creates positive student-to-teacher interactions</a:t>
            </a:r>
          </a:p>
          <a:p>
            <a:pPr marL="457200" indent="-457200">
              <a:spcAft>
                <a:spcPts val="1200"/>
              </a:spcAft>
              <a:buClr>
                <a:schemeClr val="accent5">
                  <a:lumMod val="75000"/>
                </a:schemeClr>
              </a:buClr>
              <a:buSzPct val="75000"/>
              <a:buFont typeface="Arial" panose="020B0604020202020204" pitchFamily="34" charset="0"/>
              <a:buChar char="•"/>
              <a:defRPr/>
            </a:pPr>
            <a:r>
              <a:rPr lang="en-US" sz="2800" kern="0" dirty="0">
                <a:solidFill>
                  <a:schemeClr val="accent6">
                    <a:lumMod val="50000"/>
                  </a:schemeClr>
                </a:solidFill>
                <a:latin typeface="Calibri" panose="020F0502020204030204" pitchFamily="34" charset="0"/>
                <a:ea typeface="ＭＳ Ｐゴシック" pitchFamily="-65" charset="-128"/>
                <a:cs typeface="Calibri" panose="020F0502020204030204" pitchFamily="34" charset="0"/>
              </a:rPr>
              <a:t>Clarifies school expectations for appropriate behavior</a:t>
            </a:r>
          </a:p>
          <a:p>
            <a:pPr marL="457200" indent="-457200">
              <a:spcAft>
                <a:spcPts val="1200"/>
              </a:spcAft>
              <a:buClr>
                <a:schemeClr val="accent5">
                  <a:lumMod val="75000"/>
                </a:schemeClr>
              </a:buClr>
              <a:buSzPct val="75000"/>
              <a:buFont typeface="Arial" panose="020B0604020202020204" pitchFamily="34" charset="0"/>
              <a:buChar char="•"/>
              <a:defRPr/>
            </a:pPr>
            <a:r>
              <a:rPr lang="en-US" sz="2800" kern="0" dirty="0">
                <a:solidFill>
                  <a:schemeClr val="accent6">
                    <a:lumMod val="50000"/>
                  </a:schemeClr>
                </a:solidFill>
                <a:latin typeface="Calibri" panose="020F0502020204030204" pitchFamily="34" charset="0"/>
                <a:ea typeface="ＭＳ Ｐゴシック" pitchFamily="-65" charset="-128"/>
                <a:cs typeface="Calibri" panose="020F0502020204030204" pitchFamily="34" charset="0"/>
              </a:rPr>
              <a:t>Increases the likelihood that desired behaviors will be repeated by letting students know what they are doing “right”</a:t>
            </a:r>
          </a:p>
          <a:p>
            <a:pPr marL="457200" indent="-457200">
              <a:spcAft>
                <a:spcPts val="1200"/>
              </a:spcAft>
              <a:buClr>
                <a:schemeClr val="accent5">
                  <a:lumMod val="75000"/>
                </a:schemeClr>
              </a:buClr>
              <a:buSzPct val="75000"/>
              <a:buFont typeface="Arial" panose="020B0604020202020204" pitchFamily="34" charset="0"/>
              <a:buChar char="•"/>
              <a:defRPr/>
            </a:pPr>
            <a:r>
              <a:rPr lang="en-US" sz="2800" kern="0" dirty="0">
                <a:solidFill>
                  <a:schemeClr val="accent6">
                    <a:lumMod val="50000"/>
                  </a:schemeClr>
                </a:solidFill>
                <a:latin typeface="Calibri" panose="020F0502020204030204" pitchFamily="34" charset="0"/>
                <a:ea typeface="ＭＳ Ｐゴシック" pitchFamily="-65" charset="-128"/>
                <a:cs typeface="Calibri" panose="020F0502020204030204" pitchFamily="34" charset="0"/>
              </a:rPr>
              <a:t>Reduces the need for engaging in time-consuming disciplinary measures</a:t>
            </a:r>
          </a:p>
          <a:p>
            <a:pPr marL="457200" marR="0" lvl="0" indent="-457200" defTabSz="914400" rtl="0" eaLnBrk="1" fontAlgn="auto" latinLnBrk="0" hangingPunct="1">
              <a:lnSpc>
                <a:spcPct val="100000"/>
              </a:lnSpc>
              <a:spcBef>
                <a:spcPts val="0"/>
              </a:spcBef>
              <a:spcAft>
                <a:spcPts val="1200"/>
              </a:spcAft>
              <a:buClr>
                <a:schemeClr val="accent5">
                  <a:lumMod val="75000"/>
                </a:schemeClr>
              </a:buClr>
              <a:buSzPct val="75000"/>
              <a:buFont typeface="Arial" panose="020B0604020202020204" pitchFamily="34" charset="0"/>
              <a:buChar char="•"/>
              <a:tabLst/>
              <a:defRPr/>
            </a:pPr>
            <a:endParaRPr kumimoji="0" lang="en-US" sz="280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46194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F6D15F-11CE-2744-AE0E-DB98892DF6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36" t="1088" r="5508" b="14680"/>
          <a:stretch/>
        </p:blipFill>
        <p:spPr>
          <a:xfrm>
            <a:off x="8964118" y="2944178"/>
            <a:ext cx="3117954" cy="3268490"/>
          </a:xfrm>
          <a:prstGeom prst="rect">
            <a:avLst/>
          </a:prstGeom>
        </p:spPr>
      </p:pic>
      <p:pic>
        <p:nvPicPr>
          <p:cNvPr id="12290" name="Picture 2" descr="North Woods PBIS">
            <a:extLst>
              <a:ext uri="{FF2B5EF4-FFF2-40B4-BE49-F238E27FC236}">
                <a16:creationId xmlns:a16="http://schemas.microsoft.com/office/drawing/2014/main" id="{1C825485-B388-D243-9616-B0F70532E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7917" y="3985202"/>
            <a:ext cx="1811111" cy="2156085"/>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50C16CEB-CBFC-1545-B4B2-11CD1CF43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7195" y="645332"/>
            <a:ext cx="2655526" cy="1943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2E3C227-C9E8-DD42-95A9-434034A523D1}"/>
              </a:ext>
            </a:extLst>
          </p:cNvPr>
          <p:cNvPicPr>
            <a:picLocks noChangeAspect="1"/>
          </p:cNvPicPr>
          <p:nvPr/>
        </p:nvPicPr>
        <p:blipFill>
          <a:blip r:embed="rId6"/>
          <a:stretch>
            <a:fillRect/>
          </a:stretch>
        </p:blipFill>
        <p:spPr>
          <a:xfrm>
            <a:off x="4939883" y="1682045"/>
            <a:ext cx="2019298" cy="1813247"/>
          </a:xfrm>
          <a:prstGeom prst="rect">
            <a:avLst/>
          </a:prstGeom>
        </p:spPr>
      </p:pic>
      <p:sp>
        <p:nvSpPr>
          <p:cNvPr id="2" name="TextBox 1">
            <a:extLst>
              <a:ext uri="{FF2B5EF4-FFF2-40B4-BE49-F238E27FC236}">
                <a16:creationId xmlns:a16="http://schemas.microsoft.com/office/drawing/2014/main" id="{12EC28AF-0895-D947-9190-B49F8D59567A}"/>
              </a:ext>
            </a:extLst>
          </p:cNvPr>
          <p:cNvSpPr txBox="1"/>
          <p:nvPr/>
        </p:nvSpPr>
        <p:spPr>
          <a:xfrm>
            <a:off x="109928" y="1171549"/>
            <a:ext cx="4690520" cy="2308324"/>
          </a:xfrm>
          <a:prstGeom prst="rect">
            <a:avLst/>
          </a:prstGeom>
          <a:noFill/>
        </p:spPr>
        <p:txBody>
          <a:bodyPr wrap="square" rtlCol="0">
            <a:spAutoFit/>
          </a:bodyPr>
          <a:lstStyle/>
          <a:p>
            <a:r>
              <a:rPr lang="en-US" sz="2400" dirty="0"/>
              <a:t>Providing staff with tangible ways to acknowledge students prompts them to notice the students demonstrating expectations AND lets students know what they were doing so they can do it more often!</a:t>
            </a:r>
          </a:p>
        </p:txBody>
      </p:sp>
      <p:sp>
        <p:nvSpPr>
          <p:cNvPr id="3" name="TextBox 2">
            <a:extLst>
              <a:ext uri="{FF2B5EF4-FFF2-40B4-BE49-F238E27FC236}">
                <a16:creationId xmlns:a16="http://schemas.microsoft.com/office/drawing/2014/main" id="{5975529F-E613-844C-B9E1-3714C8E53AFB}"/>
              </a:ext>
            </a:extLst>
          </p:cNvPr>
          <p:cNvSpPr txBox="1"/>
          <p:nvPr/>
        </p:nvSpPr>
        <p:spPr>
          <a:xfrm>
            <a:off x="4092315" y="4021793"/>
            <a:ext cx="4871803" cy="2308324"/>
          </a:xfrm>
          <a:prstGeom prst="rect">
            <a:avLst/>
          </a:prstGeom>
          <a:noFill/>
        </p:spPr>
        <p:txBody>
          <a:bodyPr wrap="square" rtlCol="0">
            <a:spAutoFit/>
          </a:bodyPr>
          <a:lstStyle/>
          <a:p>
            <a:r>
              <a:rPr lang="en-US" sz="2400" dirty="0"/>
              <a:t>Tangible forms/tickets can be collected and entered into a drawing for further recognition.</a:t>
            </a:r>
          </a:p>
          <a:p>
            <a:endParaRPr lang="en-US" sz="2400" dirty="0"/>
          </a:p>
          <a:p>
            <a:r>
              <a:rPr lang="en-US" sz="2400" dirty="0"/>
              <a:t>The more you earn, the more likely you are to access further recognition!</a:t>
            </a:r>
          </a:p>
        </p:txBody>
      </p:sp>
      <p:sp>
        <p:nvSpPr>
          <p:cNvPr id="4" name="TextBox 3">
            <a:extLst>
              <a:ext uri="{FF2B5EF4-FFF2-40B4-BE49-F238E27FC236}">
                <a16:creationId xmlns:a16="http://schemas.microsoft.com/office/drawing/2014/main" id="{B0BB9DA1-F638-064D-B023-5C9DBF71D609}"/>
              </a:ext>
            </a:extLst>
          </p:cNvPr>
          <p:cNvSpPr txBox="1"/>
          <p:nvPr/>
        </p:nvSpPr>
        <p:spPr>
          <a:xfrm>
            <a:off x="245170" y="270321"/>
            <a:ext cx="7844583" cy="646331"/>
          </a:xfrm>
          <a:prstGeom prst="rect">
            <a:avLst/>
          </a:prstGeom>
          <a:noFill/>
        </p:spPr>
        <p:txBody>
          <a:bodyPr wrap="none" rtlCol="0">
            <a:spAutoFit/>
          </a:bodyPr>
          <a:lstStyle/>
          <a:p>
            <a:r>
              <a:rPr lang="en-US" sz="3600" b="1" dirty="0"/>
              <a:t>Examples of Acknowledgement Systems</a:t>
            </a:r>
          </a:p>
        </p:txBody>
      </p:sp>
      <p:pic>
        <p:nvPicPr>
          <p:cNvPr id="10" name="Picture 9">
            <a:extLst>
              <a:ext uri="{FF2B5EF4-FFF2-40B4-BE49-F238E27FC236}">
                <a16:creationId xmlns:a16="http://schemas.microsoft.com/office/drawing/2014/main" id="{F129B526-C7AA-AE42-A6AB-85A4BAA92F94}"/>
              </a:ext>
            </a:extLst>
          </p:cNvPr>
          <p:cNvPicPr>
            <a:picLocks noChangeAspect="1"/>
          </p:cNvPicPr>
          <p:nvPr/>
        </p:nvPicPr>
        <p:blipFill rotWithShape="1">
          <a:blip r:embed="rId7"/>
          <a:srcRect l="6733" t="15855" r="11160"/>
          <a:stretch/>
        </p:blipFill>
        <p:spPr>
          <a:xfrm>
            <a:off x="11446113" y="6105103"/>
            <a:ext cx="745887" cy="732325"/>
          </a:xfrm>
          <a:prstGeom prst="ellipse">
            <a:avLst/>
          </a:prstGeom>
          <a:ln w="19050">
            <a:solidFill>
              <a:schemeClr val="accent2">
                <a:lumMod val="50000"/>
              </a:schemeClr>
            </a:solidFill>
          </a:ln>
        </p:spPr>
      </p:pic>
    </p:spTree>
    <p:extLst>
      <p:ext uri="{BB962C8B-B14F-4D97-AF65-F5344CB8AC3E}">
        <p14:creationId xmlns:p14="http://schemas.microsoft.com/office/powerpoint/2010/main" val="25748409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ssrv\users\cdowns\PBIS\Forms and Tools\Achknowledgement\Samples\goldenplungeraward.jpg">
            <a:extLst>
              <a:ext uri="{FF2B5EF4-FFF2-40B4-BE49-F238E27FC236}">
                <a16:creationId xmlns:a16="http://schemas.microsoft.com/office/drawing/2014/main" id="{DC34AB47-7B9A-0A4C-9559-374225BB4CC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896" t="10993" r="-2370" b="4255"/>
          <a:stretch/>
        </p:blipFill>
        <p:spPr bwMode="auto">
          <a:xfrm>
            <a:off x="119856" y="1309403"/>
            <a:ext cx="1882186" cy="2119597"/>
          </a:xfrm>
          <a:prstGeom prst="ellipse">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2001_0413_194152AA">
            <a:extLst>
              <a:ext uri="{FF2B5EF4-FFF2-40B4-BE49-F238E27FC236}">
                <a16:creationId xmlns:a16="http://schemas.microsoft.com/office/drawing/2014/main" id="{DFEA3FD1-2DA6-F447-8731-6CADEB2B5BAC}"/>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0120" r="22951"/>
          <a:stretch/>
        </p:blipFill>
        <p:spPr bwMode="auto">
          <a:xfrm>
            <a:off x="3236031" y="4456721"/>
            <a:ext cx="1834296" cy="2055444"/>
          </a:xfrm>
          <a:prstGeom prst="ellipse">
            <a:avLst/>
          </a:prstGeom>
          <a:noFill/>
          <a:ln w="9525">
            <a:noFill/>
            <a:miter lim="800000"/>
            <a:headEnd/>
            <a:tailEnd/>
          </a:ln>
        </p:spPr>
      </p:pic>
      <p:pic>
        <p:nvPicPr>
          <p:cNvPr id="12294" name="Picture 6">
            <a:extLst>
              <a:ext uri="{FF2B5EF4-FFF2-40B4-BE49-F238E27FC236}">
                <a16:creationId xmlns:a16="http://schemas.microsoft.com/office/drawing/2014/main" id="{740F3556-FD50-3D43-B982-18EBA05A9B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6308" y="958578"/>
            <a:ext cx="2285836" cy="3047781"/>
          </a:xfrm>
          <a:prstGeom prst="ellipse">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E4A1ED7-CEE5-2741-BCB0-3840BD874CC4}"/>
              </a:ext>
            </a:extLst>
          </p:cNvPr>
          <p:cNvPicPr>
            <a:picLocks noChangeAspect="1"/>
          </p:cNvPicPr>
          <p:nvPr/>
        </p:nvPicPr>
        <p:blipFill rotWithShape="1">
          <a:blip r:embed="rId6"/>
          <a:srcRect l="13007" r="653" b="2"/>
          <a:stretch/>
        </p:blipFill>
        <p:spPr>
          <a:xfrm>
            <a:off x="5876180" y="353649"/>
            <a:ext cx="3571530" cy="2509581"/>
          </a:xfrm>
          <a:prstGeom prst="rect">
            <a:avLst/>
          </a:prstGeom>
        </p:spPr>
      </p:pic>
      <p:pic>
        <p:nvPicPr>
          <p:cNvPr id="10" name="Picture 9">
            <a:extLst>
              <a:ext uri="{FF2B5EF4-FFF2-40B4-BE49-F238E27FC236}">
                <a16:creationId xmlns:a16="http://schemas.microsoft.com/office/drawing/2014/main" id="{871062E6-A124-5B45-A6AB-7D3BFBEAD5FB}"/>
              </a:ext>
            </a:extLst>
          </p:cNvPr>
          <p:cNvPicPr>
            <a:picLocks noChangeAspect="1"/>
          </p:cNvPicPr>
          <p:nvPr/>
        </p:nvPicPr>
        <p:blipFill rotWithShape="1">
          <a:blip r:embed="rId7"/>
          <a:srcRect l="-108" t="8822" r="157"/>
          <a:stretch/>
        </p:blipFill>
        <p:spPr>
          <a:xfrm>
            <a:off x="7465902" y="4229682"/>
            <a:ext cx="3667979" cy="2509523"/>
          </a:xfrm>
          <a:prstGeom prst="rect">
            <a:avLst/>
          </a:prstGeom>
        </p:spPr>
      </p:pic>
      <p:sp>
        <p:nvSpPr>
          <p:cNvPr id="15" name="TextBox 14">
            <a:extLst>
              <a:ext uri="{FF2B5EF4-FFF2-40B4-BE49-F238E27FC236}">
                <a16:creationId xmlns:a16="http://schemas.microsoft.com/office/drawing/2014/main" id="{54085DFB-2A40-0243-A6AE-45568BECB0DF}"/>
              </a:ext>
            </a:extLst>
          </p:cNvPr>
          <p:cNvSpPr txBox="1"/>
          <p:nvPr/>
        </p:nvSpPr>
        <p:spPr>
          <a:xfrm>
            <a:off x="2046780" y="1455010"/>
            <a:ext cx="2782848" cy="1569660"/>
          </a:xfrm>
          <a:prstGeom prst="rect">
            <a:avLst/>
          </a:prstGeom>
          <a:noFill/>
        </p:spPr>
        <p:txBody>
          <a:bodyPr wrap="square" rtlCol="0">
            <a:spAutoFit/>
          </a:bodyPr>
          <a:lstStyle/>
          <a:p>
            <a:r>
              <a:rPr lang="en-US" sz="2400" dirty="0">
                <a:solidFill>
                  <a:schemeClr val="accent6">
                    <a:lumMod val="50000"/>
                  </a:schemeClr>
                </a:solidFill>
              </a:rPr>
              <a:t>And the Golden Plunger goes to....</a:t>
            </a:r>
          </a:p>
          <a:p>
            <a:r>
              <a:rPr lang="en-US" sz="2400" i="1" dirty="0">
                <a:solidFill>
                  <a:schemeClr val="accent6">
                    <a:lumMod val="50000"/>
                  </a:schemeClr>
                </a:solidFill>
              </a:rPr>
              <a:t>the wing with the cleanest bathroom</a:t>
            </a:r>
            <a:r>
              <a:rPr lang="en-US" sz="2400" dirty="0">
                <a:solidFill>
                  <a:schemeClr val="accent6">
                    <a:lumMod val="50000"/>
                  </a:schemeClr>
                </a:solidFill>
              </a:rPr>
              <a:t>!</a:t>
            </a:r>
          </a:p>
        </p:txBody>
      </p:sp>
      <p:sp>
        <p:nvSpPr>
          <p:cNvPr id="16" name="TextBox 15">
            <a:extLst>
              <a:ext uri="{FF2B5EF4-FFF2-40B4-BE49-F238E27FC236}">
                <a16:creationId xmlns:a16="http://schemas.microsoft.com/office/drawing/2014/main" id="{158E1916-4F5E-984F-9148-ACA3451E9A3A}"/>
              </a:ext>
            </a:extLst>
          </p:cNvPr>
          <p:cNvSpPr txBox="1"/>
          <p:nvPr/>
        </p:nvSpPr>
        <p:spPr>
          <a:xfrm>
            <a:off x="990855" y="4408101"/>
            <a:ext cx="2022374" cy="1569660"/>
          </a:xfrm>
          <a:prstGeom prst="rect">
            <a:avLst/>
          </a:prstGeom>
          <a:noFill/>
        </p:spPr>
        <p:txBody>
          <a:bodyPr wrap="square" rtlCol="0">
            <a:spAutoFit/>
          </a:bodyPr>
          <a:lstStyle/>
          <a:p>
            <a:pPr algn="ctr"/>
            <a:r>
              <a:rPr lang="en-US" sz="2400" dirty="0"/>
              <a:t>You were seen giving a helping hand! </a:t>
            </a:r>
          </a:p>
          <a:p>
            <a:pPr algn="ctr"/>
            <a:r>
              <a:rPr lang="en-US" sz="2400" dirty="0"/>
              <a:t>Thank you!</a:t>
            </a:r>
          </a:p>
        </p:txBody>
      </p:sp>
      <p:sp>
        <p:nvSpPr>
          <p:cNvPr id="17" name="TextBox 16">
            <a:extLst>
              <a:ext uri="{FF2B5EF4-FFF2-40B4-BE49-F238E27FC236}">
                <a16:creationId xmlns:a16="http://schemas.microsoft.com/office/drawing/2014/main" id="{C48D367F-E1F3-3948-B4CF-837FFD700D96}"/>
              </a:ext>
            </a:extLst>
          </p:cNvPr>
          <p:cNvSpPr txBox="1"/>
          <p:nvPr/>
        </p:nvSpPr>
        <p:spPr>
          <a:xfrm>
            <a:off x="5414555" y="2910004"/>
            <a:ext cx="4494780" cy="1200329"/>
          </a:xfrm>
          <a:prstGeom prst="rect">
            <a:avLst/>
          </a:prstGeom>
          <a:noFill/>
        </p:spPr>
        <p:txBody>
          <a:bodyPr wrap="square" rtlCol="0">
            <a:spAutoFit/>
          </a:bodyPr>
          <a:lstStyle/>
          <a:p>
            <a:pPr algn="ctr"/>
            <a:r>
              <a:rPr lang="en-US" sz="2400" dirty="0"/>
              <a:t>Groups of students (classes, grades, teams, etc.) can work together towards a common goal! </a:t>
            </a:r>
          </a:p>
        </p:txBody>
      </p:sp>
      <p:pic>
        <p:nvPicPr>
          <p:cNvPr id="11" name="Picture 10">
            <a:extLst>
              <a:ext uri="{FF2B5EF4-FFF2-40B4-BE49-F238E27FC236}">
                <a16:creationId xmlns:a16="http://schemas.microsoft.com/office/drawing/2014/main" id="{A9D0170C-2EDA-004A-85DF-B10F2EC29BFF}"/>
              </a:ext>
            </a:extLst>
          </p:cNvPr>
          <p:cNvPicPr>
            <a:picLocks noChangeAspect="1"/>
          </p:cNvPicPr>
          <p:nvPr/>
        </p:nvPicPr>
        <p:blipFill rotWithShape="1">
          <a:blip r:embed="rId8"/>
          <a:srcRect l="6733" t="15855" r="11160"/>
          <a:stretch/>
        </p:blipFill>
        <p:spPr>
          <a:xfrm>
            <a:off x="11326257" y="6146002"/>
            <a:ext cx="745887" cy="732325"/>
          </a:xfrm>
          <a:prstGeom prst="ellipse">
            <a:avLst/>
          </a:prstGeom>
          <a:ln w="19050">
            <a:solidFill>
              <a:schemeClr val="accent2">
                <a:lumMod val="50000"/>
              </a:schemeClr>
            </a:solidFill>
          </a:ln>
        </p:spPr>
      </p:pic>
    </p:spTree>
    <p:extLst>
      <p:ext uri="{BB962C8B-B14F-4D97-AF65-F5344CB8AC3E}">
        <p14:creationId xmlns:p14="http://schemas.microsoft.com/office/powerpoint/2010/main" val="64033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a:xfrm>
            <a:off x="318674" y="286812"/>
            <a:ext cx="9378000" cy="845600"/>
          </a:xfrm>
          <a:solidFill>
            <a:srgbClr val="FFFFFF"/>
          </a:solidFill>
        </p:spPr>
        <p:txBody>
          <a:bodyPr/>
          <a:lstStyle/>
          <a:p>
            <a:r>
              <a:rPr lang="en-US" sz="3600" b="1" dirty="0">
                <a:solidFill>
                  <a:schemeClr val="accent6">
                    <a:lumMod val="50000"/>
                  </a:schemeClr>
                </a:solidFill>
                <a:latin typeface="+mn-lt"/>
                <a:ea typeface="ＭＳ Ｐゴシック" pitchFamily="-108" charset="-128"/>
                <a:cs typeface="ＭＳ Ｐゴシック" pitchFamily="-108" charset="-128"/>
              </a:rPr>
              <a:t>Consider these no or low cost options </a:t>
            </a:r>
            <a:br>
              <a:rPr lang="en-US" sz="3600" b="1" dirty="0">
                <a:solidFill>
                  <a:schemeClr val="accent6">
                    <a:lumMod val="50000"/>
                  </a:schemeClr>
                </a:solidFill>
                <a:latin typeface="+mn-lt"/>
                <a:ea typeface="ＭＳ Ｐゴシック" pitchFamily="-108" charset="-128"/>
                <a:cs typeface="ＭＳ Ｐゴシック" pitchFamily="-108" charset="-128"/>
              </a:rPr>
            </a:br>
            <a:r>
              <a:rPr lang="en-US" sz="2400" i="1" dirty="0">
                <a:solidFill>
                  <a:schemeClr val="accent6">
                    <a:lumMod val="50000"/>
                  </a:schemeClr>
                </a:solidFill>
                <a:latin typeface="+mn-lt"/>
                <a:ea typeface="ＭＳ Ｐゴシック" pitchFamily="-108" charset="-128"/>
                <a:cs typeface="ＭＳ Ｐゴシック" pitchFamily="-108" charset="-128"/>
              </a:rPr>
              <a:t>(*Full list compiled by Laura </a:t>
            </a:r>
            <a:r>
              <a:rPr lang="en-US" sz="2400" i="1" dirty="0" err="1">
                <a:solidFill>
                  <a:schemeClr val="accent6">
                    <a:lumMod val="50000"/>
                  </a:schemeClr>
                </a:solidFill>
                <a:latin typeface="+mn-lt"/>
                <a:ea typeface="ＭＳ Ｐゴシック" pitchFamily="-108" charset="-128"/>
                <a:cs typeface="ＭＳ Ｐゴシック" pitchFamily="-108" charset="-128"/>
              </a:rPr>
              <a:t>Riffel</a:t>
            </a:r>
            <a:r>
              <a:rPr lang="en-US" sz="2400" i="1" dirty="0">
                <a:solidFill>
                  <a:schemeClr val="accent6">
                    <a:lumMod val="50000"/>
                  </a:schemeClr>
                </a:solidFill>
                <a:latin typeface="+mn-lt"/>
                <a:ea typeface="ＭＳ Ｐゴシック" pitchFamily="-108" charset="-128"/>
                <a:cs typeface="ＭＳ Ｐゴシック" pitchFamily="-108" charset="-128"/>
              </a:rPr>
              <a:t>)</a:t>
            </a:r>
          </a:p>
        </p:txBody>
      </p:sp>
      <p:sp>
        <p:nvSpPr>
          <p:cNvPr id="193539" name="Content Placeholder 2"/>
          <p:cNvSpPr>
            <a:spLocks noGrp="1"/>
          </p:cNvSpPr>
          <p:nvPr>
            <p:ph idx="4294967295"/>
          </p:nvPr>
        </p:nvSpPr>
        <p:spPr>
          <a:xfrm>
            <a:off x="1219200" y="1622425"/>
            <a:ext cx="10972800" cy="4525963"/>
          </a:xfrm>
        </p:spPr>
        <p:txBody>
          <a:bodyPr/>
          <a:lstStyle/>
          <a:p>
            <a:pPr>
              <a:spcAft>
                <a:spcPts val="1200"/>
              </a:spcAft>
              <a:buClr>
                <a:schemeClr val="accent5">
                  <a:lumMod val="75000"/>
                </a:schemeClr>
              </a:buClr>
            </a:pPr>
            <a:r>
              <a:rPr lang="en-US" dirty="0">
                <a:solidFill>
                  <a:schemeClr val="accent6">
                    <a:lumMod val="50000"/>
                  </a:schemeClr>
                </a:solidFill>
                <a:ea typeface="ＭＳ Ｐゴシック" pitchFamily="-108" charset="-128"/>
                <a:cs typeface="ＭＳ Ｐゴシック" pitchFamily="-108" charset="-128"/>
              </a:rPr>
              <a:t>Assist school staff (e.g., cleaning, office work, announcements, job shadow, keep score)</a:t>
            </a:r>
          </a:p>
          <a:p>
            <a:pPr>
              <a:spcAft>
                <a:spcPts val="1200"/>
              </a:spcAft>
              <a:buClr>
                <a:schemeClr val="accent5">
                  <a:lumMod val="75000"/>
                </a:schemeClr>
              </a:buClr>
            </a:pPr>
            <a:r>
              <a:rPr lang="en-US" dirty="0">
                <a:solidFill>
                  <a:schemeClr val="accent6">
                    <a:lumMod val="50000"/>
                  </a:schemeClr>
                </a:solidFill>
                <a:ea typeface="ＭＳ Ｐゴシック" pitchFamily="-108" charset="-128"/>
                <a:cs typeface="ＭＳ Ｐゴシック" pitchFamily="-108" charset="-128"/>
              </a:rPr>
              <a:t>Be a leader (e.g., first in line, lead game)</a:t>
            </a:r>
          </a:p>
          <a:p>
            <a:pPr>
              <a:spcAft>
                <a:spcPts val="1200"/>
              </a:spcAft>
              <a:buClr>
                <a:schemeClr val="accent5">
                  <a:lumMod val="75000"/>
                </a:schemeClr>
              </a:buClr>
            </a:pPr>
            <a:r>
              <a:rPr lang="en-US" dirty="0">
                <a:solidFill>
                  <a:schemeClr val="accent6">
                    <a:lumMod val="50000"/>
                  </a:schemeClr>
                </a:solidFill>
                <a:ea typeface="ＭＳ Ｐゴシック" pitchFamily="-108" charset="-128"/>
                <a:cs typeface="ＭＳ Ｐゴシック" pitchFamily="-108" charset="-128"/>
              </a:rPr>
              <a:t>Choice (e.g., class job, book to read)</a:t>
            </a:r>
          </a:p>
          <a:p>
            <a:pPr>
              <a:spcAft>
                <a:spcPts val="1200"/>
              </a:spcAft>
              <a:buClr>
                <a:schemeClr val="accent5">
                  <a:lumMod val="75000"/>
                </a:schemeClr>
              </a:buClr>
            </a:pPr>
            <a:r>
              <a:rPr lang="en-US" dirty="0">
                <a:solidFill>
                  <a:schemeClr val="accent6">
                    <a:lumMod val="50000"/>
                  </a:schemeClr>
                </a:solidFill>
                <a:ea typeface="ＭＳ Ｐゴシック" pitchFamily="-108" charset="-128"/>
                <a:cs typeface="ＭＳ Ｐゴシック" pitchFamily="-108" charset="-128"/>
              </a:rPr>
              <a:t>Privileges (e.g., partial assignment, access/pass to special class/school activity, music between classes) </a:t>
            </a:r>
          </a:p>
          <a:p>
            <a:pPr>
              <a:spcAft>
                <a:spcPts val="1200"/>
              </a:spcAft>
              <a:buClr>
                <a:schemeClr val="accent5">
                  <a:lumMod val="75000"/>
                </a:schemeClr>
              </a:buClr>
            </a:pPr>
            <a:r>
              <a:rPr lang="en-US" dirty="0">
                <a:solidFill>
                  <a:schemeClr val="accent6">
                    <a:lumMod val="50000"/>
                  </a:schemeClr>
                </a:solidFill>
                <a:ea typeface="ＭＳ Ｐゴシック" pitchFamily="-108" charset="-128"/>
                <a:cs typeface="ＭＳ Ｐゴシック" pitchFamily="-108" charset="-128"/>
              </a:rPr>
              <a:t>Social privileges (e.g., eat with preferred peers or staff)</a:t>
            </a:r>
          </a:p>
          <a:p>
            <a:pPr>
              <a:spcAft>
                <a:spcPts val="1200"/>
              </a:spcAft>
              <a:buClr>
                <a:schemeClr val="accent5">
                  <a:lumMod val="75000"/>
                </a:schemeClr>
              </a:buClr>
            </a:pPr>
            <a:r>
              <a:rPr lang="en-US" dirty="0">
                <a:solidFill>
                  <a:schemeClr val="accent6">
                    <a:lumMod val="50000"/>
                  </a:schemeClr>
                </a:solidFill>
                <a:ea typeface="ＭＳ Ｐゴシック" pitchFamily="-108" charset="-128"/>
                <a:cs typeface="ＭＳ Ｐゴシック" pitchFamily="-108" charset="-128"/>
              </a:rPr>
              <a:t>Positive recognition (e.g., recommendation letter)</a:t>
            </a:r>
          </a:p>
          <a:p>
            <a:pPr>
              <a:spcAft>
                <a:spcPts val="1200"/>
              </a:spcAft>
            </a:pPr>
            <a:endParaRPr lang="en-US" dirty="0">
              <a:solidFill>
                <a:schemeClr val="accent6">
                  <a:lumMod val="50000"/>
                </a:schemeClr>
              </a:solidFill>
              <a:ea typeface="ＭＳ Ｐゴシック" pitchFamily="-108" charset="-128"/>
              <a:cs typeface="ＭＳ Ｐゴシック" pitchFamily="-108" charset="-128"/>
            </a:endParaRPr>
          </a:p>
        </p:txBody>
      </p:sp>
      <p:sp>
        <p:nvSpPr>
          <p:cNvPr id="4" name="TextBox 3"/>
          <p:cNvSpPr txBox="1"/>
          <p:nvPr/>
        </p:nvSpPr>
        <p:spPr>
          <a:xfrm>
            <a:off x="3151072" y="6417299"/>
            <a:ext cx="6765560" cy="307777"/>
          </a:xfrm>
          <a:prstGeom prst="rect">
            <a:avLst/>
          </a:prstGeom>
          <a:noFill/>
        </p:spPr>
        <p:txBody>
          <a:bodyPr wrap="square" rtlCol="0">
            <a:spAutoFit/>
          </a:bodyPr>
          <a:lstStyle/>
          <a:p>
            <a:r>
              <a:rPr lang="en-US" sz="1400" dirty="0"/>
              <a:t>* http://</a:t>
            </a:r>
            <a:r>
              <a:rPr lang="en-US" sz="1400" dirty="0" err="1"/>
              <a:t>behaviordoctor.org</a:t>
            </a:r>
            <a:r>
              <a:rPr lang="en-US" sz="1400" dirty="0"/>
              <a:t>/wp-content/uploads/2019/10/fy20freelowcostreinforcers.pdf</a:t>
            </a:r>
          </a:p>
        </p:txBody>
      </p:sp>
      <p:pic>
        <p:nvPicPr>
          <p:cNvPr id="3" name="Picture 2">
            <a:extLst>
              <a:ext uri="{FF2B5EF4-FFF2-40B4-BE49-F238E27FC236}">
                <a16:creationId xmlns:a16="http://schemas.microsoft.com/office/drawing/2014/main" id="{B023F4F8-EFE8-B843-847F-F08EA2DF2F34}"/>
              </a:ext>
            </a:extLst>
          </p:cNvPr>
          <p:cNvPicPr>
            <a:picLocks noChangeAspect="1"/>
          </p:cNvPicPr>
          <p:nvPr/>
        </p:nvPicPr>
        <p:blipFill>
          <a:blip r:embed="rId3"/>
          <a:stretch>
            <a:fillRect/>
          </a:stretch>
        </p:blipFill>
        <p:spPr>
          <a:xfrm>
            <a:off x="10510916" y="4718943"/>
            <a:ext cx="1428750" cy="1428750"/>
          </a:xfrm>
          <a:prstGeom prst="rect">
            <a:avLst/>
          </a:prstGeom>
        </p:spPr>
      </p:pic>
      <p:pic>
        <p:nvPicPr>
          <p:cNvPr id="6" name="Picture 5">
            <a:extLst>
              <a:ext uri="{FF2B5EF4-FFF2-40B4-BE49-F238E27FC236}">
                <a16:creationId xmlns:a16="http://schemas.microsoft.com/office/drawing/2014/main" id="{E45D4AE3-8075-5148-8E14-C664E5CB1ABD}"/>
              </a:ext>
            </a:extLst>
          </p:cNvPr>
          <p:cNvPicPr>
            <a:picLocks noChangeAspect="1"/>
          </p:cNvPicPr>
          <p:nvPr/>
        </p:nvPicPr>
        <p:blipFill rotWithShape="1">
          <a:blip r:embed="rId4"/>
          <a:srcRect l="6733" t="15855" r="11160"/>
          <a:stretch/>
        </p:blipFill>
        <p:spPr>
          <a:xfrm>
            <a:off x="11319946" y="6051136"/>
            <a:ext cx="745887" cy="732325"/>
          </a:xfrm>
          <a:prstGeom prst="ellipse">
            <a:avLst/>
          </a:prstGeom>
          <a:ln w="19050">
            <a:solidFill>
              <a:schemeClr val="accent2">
                <a:lumMod val="50000"/>
              </a:schemeClr>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C2062D-776E-C94C-B01C-E43029E0B81F}"/>
              </a:ext>
            </a:extLst>
          </p:cNvPr>
          <p:cNvSpPr>
            <a:spLocks noGrp="1"/>
          </p:cNvSpPr>
          <p:nvPr>
            <p:ph type="title"/>
          </p:nvPr>
        </p:nvSpPr>
        <p:spPr>
          <a:xfrm>
            <a:off x="95290" y="103502"/>
            <a:ext cx="10836835" cy="1205738"/>
          </a:xfrm>
        </p:spPr>
        <p:txBody>
          <a:bodyPr/>
          <a:lstStyle/>
          <a:p>
            <a:r>
              <a:rPr lang="en-US" dirty="0"/>
              <a:t>Engage vested partners by co-designing and revising your acknowledgement system based on data  </a:t>
            </a:r>
          </a:p>
        </p:txBody>
      </p:sp>
      <p:graphicFrame>
        <p:nvGraphicFramePr>
          <p:cNvPr id="5" name="Diagram 4">
            <a:extLst>
              <a:ext uri="{FF2B5EF4-FFF2-40B4-BE49-F238E27FC236}">
                <a16:creationId xmlns:a16="http://schemas.microsoft.com/office/drawing/2014/main" id="{D725B61B-892E-6348-BCCF-0355B1E829CC}"/>
              </a:ext>
            </a:extLst>
          </p:cNvPr>
          <p:cNvGraphicFramePr/>
          <p:nvPr>
            <p:extLst>
              <p:ext uri="{D42A27DB-BD31-4B8C-83A1-F6EECF244321}">
                <p14:modId xmlns:p14="http://schemas.microsoft.com/office/powerpoint/2010/main" val="1174063814"/>
              </p:ext>
            </p:extLst>
          </p:nvPr>
        </p:nvGraphicFramePr>
        <p:xfrm>
          <a:off x="1831735" y="1395675"/>
          <a:ext cx="9541897" cy="4076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Left-Right Arrow 13">
            <a:extLst>
              <a:ext uri="{FF2B5EF4-FFF2-40B4-BE49-F238E27FC236}">
                <a16:creationId xmlns:a16="http://schemas.microsoft.com/office/drawing/2014/main" id="{FD9F84CE-7140-FA43-9B90-A563F589FEC3}"/>
              </a:ext>
            </a:extLst>
          </p:cNvPr>
          <p:cNvSpPr/>
          <p:nvPr/>
        </p:nvSpPr>
        <p:spPr>
          <a:xfrm rot="19745580">
            <a:off x="8197059" y="2616754"/>
            <a:ext cx="864433" cy="360115"/>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Right Arrow 14">
            <a:extLst>
              <a:ext uri="{FF2B5EF4-FFF2-40B4-BE49-F238E27FC236}">
                <a16:creationId xmlns:a16="http://schemas.microsoft.com/office/drawing/2014/main" id="{F05998F0-46B8-5142-88F4-D46A0B66DC1E}"/>
              </a:ext>
            </a:extLst>
          </p:cNvPr>
          <p:cNvSpPr/>
          <p:nvPr/>
        </p:nvSpPr>
        <p:spPr>
          <a:xfrm rot="5400000">
            <a:off x="9166163" y="3254437"/>
            <a:ext cx="850900" cy="349126"/>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Right Arrow 15">
            <a:extLst>
              <a:ext uri="{FF2B5EF4-FFF2-40B4-BE49-F238E27FC236}">
                <a16:creationId xmlns:a16="http://schemas.microsoft.com/office/drawing/2014/main" id="{E0B3FC9C-8D2E-4E44-BD26-62D3183BD353}"/>
              </a:ext>
            </a:extLst>
          </p:cNvPr>
          <p:cNvSpPr/>
          <p:nvPr/>
        </p:nvSpPr>
        <p:spPr>
          <a:xfrm rot="16200000">
            <a:off x="2867087" y="3290895"/>
            <a:ext cx="850900" cy="349126"/>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Right Arrow 16">
            <a:extLst>
              <a:ext uri="{FF2B5EF4-FFF2-40B4-BE49-F238E27FC236}">
                <a16:creationId xmlns:a16="http://schemas.microsoft.com/office/drawing/2014/main" id="{F78E1A53-6940-CA45-8BA5-68086D07677F}"/>
              </a:ext>
            </a:extLst>
          </p:cNvPr>
          <p:cNvSpPr/>
          <p:nvPr/>
        </p:nvSpPr>
        <p:spPr>
          <a:xfrm>
            <a:off x="6096000" y="4823563"/>
            <a:ext cx="950287" cy="360137"/>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Right Arrow 17">
            <a:extLst>
              <a:ext uri="{FF2B5EF4-FFF2-40B4-BE49-F238E27FC236}">
                <a16:creationId xmlns:a16="http://schemas.microsoft.com/office/drawing/2014/main" id="{8A2EECCE-3519-DD4F-8819-6DAF315A8F69}"/>
              </a:ext>
            </a:extLst>
          </p:cNvPr>
          <p:cNvSpPr/>
          <p:nvPr/>
        </p:nvSpPr>
        <p:spPr>
          <a:xfrm rot="1964744">
            <a:off x="4162466" y="2629951"/>
            <a:ext cx="779774" cy="333719"/>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Right Arrow 18">
            <a:extLst>
              <a:ext uri="{FF2B5EF4-FFF2-40B4-BE49-F238E27FC236}">
                <a16:creationId xmlns:a16="http://schemas.microsoft.com/office/drawing/2014/main" id="{28D4EADC-DF14-2044-B03C-97BF52D376C2}"/>
              </a:ext>
            </a:extLst>
          </p:cNvPr>
          <p:cNvSpPr/>
          <p:nvPr/>
        </p:nvSpPr>
        <p:spPr>
          <a:xfrm rot="1446757">
            <a:off x="8200092" y="3781473"/>
            <a:ext cx="779774" cy="333719"/>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Right Arrow 19">
            <a:extLst>
              <a:ext uri="{FF2B5EF4-FFF2-40B4-BE49-F238E27FC236}">
                <a16:creationId xmlns:a16="http://schemas.microsoft.com/office/drawing/2014/main" id="{01FEB603-F4EB-354D-9383-6CF6B7915B83}"/>
              </a:ext>
            </a:extLst>
          </p:cNvPr>
          <p:cNvSpPr/>
          <p:nvPr/>
        </p:nvSpPr>
        <p:spPr>
          <a:xfrm rot="19879707">
            <a:off x="4101014" y="3764670"/>
            <a:ext cx="864433" cy="360115"/>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Right Arrow 20">
            <a:extLst>
              <a:ext uri="{FF2B5EF4-FFF2-40B4-BE49-F238E27FC236}">
                <a16:creationId xmlns:a16="http://schemas.microsoft.com/office/drawing/2014/main" id="{830244C2-9FE7-9F4F-AA33-A6478B197FD1}"/>
              </a:ext>
            </a:extLst>
          </p:cNvPr>
          <p:cNvSpPr/>
          <p:nvPr/>
        </p:nvSpPr>
        <p:spPr>
          <a:xfrm>
            <a:off x="6081983" y="2060177"/>
            <a:ext cx="950287" cy="360137"/>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30701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68772" y="352425"/>
            <a:ext cx="9378000" cy="845600"/>
          </a:xfrm>
          <a:noFill/>
        </p:spPr>
        <p:txBody>
          <a:bodyPr>
            <a:noAutofit/>
          </a:bodyPr>
          <a:lstStyle/>
          <a:p>
            <a:r>
              <a:rPr lang="en-US" sz="3600" dirty="0">
                <a:solidFill>
                  <a:schemeClr val="accent6">
                    <a:lumMod val="50000"/>
                  </a:schemeClr>
                </a:solidFill>
              </a:rPr>
              <a:t>Acknowledgement Systems for Older Students? </a:t>
            </a:r>
          </a:p>
        </p:txBody>
      </p:sp>
      <p:sp>
        <p:nvSpPr>
          <p:cNvPr id="15363" name="Content Placeholder 2"/>
          <p:cNvSpPr>
            <a:spLocks noGrp="1"/>
          </p:cNvSpPr>
          <p:nvPr>
            <p:ph sz="quarter" idx="4294967295"/>
          </p:nvPr>
        </p:nvSpPr>
        <p:spPr>
          <a:xfrm>
            <a:off x="262764" y="1254818"/>
            <a:ext cx="6916738" cy="4876800"/>
          </a:xfrm>
        </p:spPr>
        <p:txBody>
          <a:bodyPr>
            <a:noAutofit/>
          </a:bodyPr>
          <a:lstStyle/>
          <a:p>
            <a:pPr marL="139700" indent="0">
              <a:spcAft>
                <a:spcPts val="1200"/>
              </a:spcAft>
              <a:buNone/>
            </a:pPr>
            <a:r>
              <a:rPr lang="en-US" dirty="0">
                <a:solidFill>
                  <a:schemeClr val="accent6">
                    <a:lumMod val="50000"/>
                  </a:schemeClr>
                </a:solidFill>
                <a:latin typeface="+mn-lt"/>
              </a:rPr>
              <a:t>Adolescents typically have a heightened flight or fight response and </a:t>
            </a:r>
            <a:r>
              <a:rPr lang="en-US" i="1" dirty="0">
                <a:solidFill>
                  <a:schemeClr val="accent6">
                    <a:lumMod val="50000"/>
                  </a:schemeClr>
                </a:solidFill>
                <a:latin typeface="+mn-lt"/>
              </a:rPr>
              <a:t>may perceive neutral interactions as threatening </a:t>
            </a:r>
            <a:r>
              <a:rPr lang="en-US" dirty="0">
                <a:solidFill>
                  <a:schemeClr val="accent6">
                    <a:lumMod val="50000"/>
                  </a:schemeClr>
                </a:solidFill>
                <a:latin typeface="+mn-lt"/>
              </a:rPr>
              <a:t>(Blakemore et al., 2007).</a:t>
            </a:r>
          </a:p>
          <a:p>
            <a:pPr marL="139700" indent="0">
              <a:spcAft>
                <a:spcPts val="1200"/>
              </a:spcAft>
              <a:buNone/>
            </a:pPr>
            <a:r>
              <a:rPr lang="en-US" dirty="0">
                <a:solidFill>
                  <a:schemeClr val="accent6">
                    <a:lumMod val="50000"/>
                  </a:schemeClr>
                </a:solidFill>
                <a:latin typeface="+mn-lt"/>
              </a:rPr>
              <a:t>Adolescents typically </a:t>
            </a:r>
            <a:r>
              <a:rPr lang="en-US" i="1" dirty="0">
                <a:solidFill>
                  <a:schemeClr val="accent6">
                    <a:lumMod val="50000"/>
                  </a:schemeClr>
                </a:solidFill>
                <a:latin typeface="+mn-lt"/>
              </a:rPr>
              <a:t>need a more intense experience </a:t>
            </a:r>
            <a:r>
              <a:rPr lang="en-US" dirty="0">
                <a:solidFill>
                  <a:schemeClr val="accent6">
                    <a:lumMod val="50000"/>
                  </a:schemeClr>
                </a:solidFill>
                <a:latin typeface="+mn-lt"/>
              </a:rPr>
              <a:t>to recognize it as rewarding (Sprague, 2008).</a:t>
            </a:r>
          </a:p>
          <a:p>
            <a:pPr marL="139700" indent="0">
              <a:spcAft>
                <a:spcPts val="1200"/>
              </a:spcAft>
              <a:buNone/>
            </a:pPr>
            <a:r>
              <a:rPr lang="en-US" dirty="0">
                <a:solidFill>
                  <a:schemeClr val="accent6">
                    <a:lumMod val="50000"/>
                  </a:schemeClr>
                </a:solidFill>
                <a:latin typeface="+mn-lt"/>
              </a:rPr>
              <a:t>Adolescents may need acknowledgement that is: </a:t>
            </a:r>
          </a:p>
          <a:p>
            <a:pPr lvl="1">
              <a:spcBef>
                <a:spcPts val="0"/>
              </a:spcBef>
              <a:buClr>
                <a:schemeClr val="accent5">
                  <a:lumMod val="75000"/>
                </a:schemeClr>
              </a:buClr>
              <a:buSzPct val="75000"/>
              <a:buFont typeface="Arial" panose="020B0604020202020204" pitchFamily="34" charset="0"/>
              <a:buChar char="•"/>
            </a:pPr>
            <a:r>
              <a:rPr lang="en-US" sz="2400" dirty="0">
                <a:solidFill>
                  <a:schemeClr val="accent6">
                    <a:lumMod val="50000"/>
                  </a:schemeClr>
                </a:solidFill>
                <a:latin typeface="+mn-lt"/>
              </a:rPr>
              <a:t>Frequent</a:t>
            </a:r>
          </a:p>
          <a:p>
            <a:pPr lvl="1">
              <a:spcBef>
                <a:spcPts val="0"/>
              </a:spcBef>
              <a:buClr>
                <a:schemeClr val="accent5">
                  <a:lumMod val="75000"/>
                </a:schemeClr>
              </a:buClr>
              <a:buSzPct val="75000"/>
              <a:buFont typeface="Arial" panose="020B0604020202020204" pitchFamily="34" charset="0"/>
              <a:buChar char="•"/>
            </a:pPr>
            <a:r>
              <a:rPr lang="en-US" sz="2400" dirty="0">
                <a:solidFill>
                  <a:schemeClr val="accent6">
                    <a:lumMod val="50000"/>
                  </a:schemeClr>
                </a:solidFill>
                <a:latin typeface="+mn-lt"/>
              </a:rPr>
              <a:t>Varied</a:t>
            </a:r>
          </a:p>
          <a:p>
            <a:pPr lvl="1">
              <a:spcBef>
                <a:spcPts val="0"/>
              </a:spcBef>
              <a:buClr>
                <a:schemeClr val="accent5">
                  <a:lumMod val="75000"/>
                </a:schemeClr>
              </a:buClr>
              <a:buSzPct val="75000"/>
              <a:buFont typeface="Arial" panose="020B0604020202020204" pitchFamily="34" charset="0"/>
              <a:buChar char="•"/>
            </a:pPr>
            <a:r>
              <a:rPr lang="en-US" sz="2400" dirty="0">
                <a:solidFill>
                  <a:schemeClr val="accent6">
                    <a:lumMod val="50000"/>
                  </a:schemeClr>
                </a:solidFill>
                <a:latin typeface="+mn-lt"/>
              </a:rPr>
              <a:t>Meaningful </a:t>
            </a:r>
          </a:p>
          <a:p>
            <a:pPr lvl="1">
              <a:spcBef>
                <a:spcPts val="0"/>
              </a:spcBef>
              <a:buClr>
                <a:schemeClr val="accent5">
                  <a:lumMod val="75000"/>
                </a:schemeClr>
              </a:buClr>
              <a:buSzPct val="75000"/>
              <a:buFont typeface="Arial" panose="020B0604020202020204" pitchFamily="34" charset="0"/>
              <a:buChar char="•"/>
            </a:pPr>
            <a:r>
              <a:rPr lang="en-US" sz="2400" dirty="0">
                <a:solidFill>
                  <a:schemeClr val="accent6">
                    <a:lumMod val="50000"/>
                  </a:schemeClr>
                </a:solidFill>
                <a:latin typeface="+mn-lt"/>
              </a:rPr>
              <a:t>Specific &amp; genuine</a:t>
            </a:r>
          </a:p>
          <a:p>
            <a:pPr lvl="1">
              <a:spcBef>
                <a:spcPts val="0"/>
              </a:spcBef>
              <a:buClr>
                <a:schemeClr val="accent5">
                  <a:lumMod val="75000"/>
                </a:schemeClr>
              </a:buClr>
              <a:buSzPct val="75000"/>
              <a:buFont typeface="Arial" panose="020B0604020202020204" pitchFamily="34" charset="0"/>
              <a:buChar char="•"/>
            </a:pPr>
            <a:r>
              <a:rPr lang="en-US" sz="2400" dirty="0">
                <a:solidFill>
                  <a:schemeClr val="accent6">
                    <a:lumMod val="50000"/>
                  </a:schemeClr>
                </a:solidFill>
                <a:latin typeface="+mn-lt"/>
              </a:rPr>
              <a:t>As soon after the expected behavior is displayed as possible</a:t>
            </a:r>
          </a:p>
        </p:txBody>
      </p:sp>
      <p:sp>
        <p:nvSpPr>
          <p:cNvPr id="5" name="TextBox 4">
            <a:extLst>
              <a:ext uri="{FF2B5EF4-FFF2-40B4-BE49-F238E27FC236}">
                <a16:creationId xmlns:a16="http://schemas.microsoft.com/office/drawing/2014/main" id="{49989601-7F48-9B48-B2C6-1D8BD79BC0C5}"/>
              </a:ext>
            </a:extLst>
          </p:cNvPr>
          <p:cNvSpPr txBox="1"/>
          <p:nvPr/>
        </p:nvSpPr>
        <p:spPr>
          <a:xfrm>
            <a:off x="7792110" y="2539056"/>
            <a:ext cx="3930198"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139700" indent="0">
              <a:spcAft>
                <a:spcPts val="1200"/>
              </a:spcAft>
              <a:buNone/>
            </a:pPr>
            <a:r>
              <a:rPr lang="en-US" sz="2400" dirty="0">
                <a:solidFill>
                  <a:schemeClr val="accent6">
                    <a:lumMod val="50000"/>
                  </a:schemeClr>
                </a:solidFill>
                <a:latin typeface="+mn-lt"/>
              </a:rPr>
              <a:t>A school-wide system ensures </a:t>
            </a:r>
            <a:r>
              <a:rPr lang="en-US" sz="2400" u="sng" dirty="0">
                <a:solidFill>
                  <a:schemeClr val="accent6">
                    <a:lumMod val="50000"/>
                  </a:schemeClr>
                </a:solidFill>
                <a:latin typeface="+mn-lt"/>
              </a:rPr>
              <a:t>all</a:t>
            </a:r>
            <a:r>
              <a:rPr lang="en-US" sz="2400" dirty="0">
                <a:solidFill>
                  <a:schemeClr val="accent6">
                    <a:lumMod val="50000"/>
                  </a:schemeClr>
                </a:solidFill>
                <a:latin typeface="+mn-lt"/>
              </a:rPr>
              <a:t> students have access to acknowledgements </a:t>
            </a:r>
            <a:r>
              <a:rPr lang="en-US" sz="2400" b="1" dirty="0">
                <a:solidFill>
                  <a:schemeClr val="accent6">
                    <a:lumMod val="50000"/>
                  </a:schemeClr>
                </a:solidFill>
                <a:latin typeface="+mn-lt"/>
              </a:rPr>
              <a:t>and</a:t>
            </a:r>
            <a:r>
              <a:rPr lang="en-US" sz="2400" dirty="0">
                <a:solidFill>
                  <a:schemeClr val="accent6">
                    <a:lumMod val="50000"/>
                  </a:schemeClr>
                </a:solidFill>
                <a:latin typeface="+mn-lt"/>
              </a:rPr>
              <a:t> prompts adults to engage in this critical practice. </a:t>
            </a:r>
          </a:p>
        </p:txBody>
      </p:sp>
    </p:spTree>
    <p:extLst>
      <p:ext uri="{BB962C8B-B14F-4D97-AF65-F5344CB8AC3E}">
        <p14:creationId xmlns:p14="http://schemas.microsoft.com/office/powerpoint/2010/main" val="120739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10.xml><?xml version="1.0" encoding="utf-8"?>
<a:theme xmlns:a="http://schemas.openxmlformats.org/drawingml/2006/main" name="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phthalmology Center by Slidesgo">
  <a:themeElements>
    <a:clrScheme name="Custom 3">
      <a:dk1>
        <a:srgbClr val="000000"/>
      </a:dk1>
      <a:lt1>
        <a:srgbClr val="FFFFFF"/>
      </a:lt1>
      <a:dk2>
        <a:srgbClr val="373545"/>
      </a:dk2>
      <a:lt2>
        <a:srgbClr val="DCD8DC"/>
      </a:lt2>
      <a:accent1>
        <a:srgbClr val="AD84C6"/>
      </a:accent1>
      <a:accent2>
        <a:srgbClr val="8784C7"/>
      </a:accent2>
      <a:accent3>
        <a:srgbClr val="5D739A"/>
      </a:accent3>
      <a:accent4>
        <a:srgbClr val="766DBE"/>
      </a:accent4>
      <a:accent5>
        <a:srgbClr val="84ACB6"/>
      </a:accent5>
      <a:accent6>
        <a:srgbClr val="6F8183"/>
      </a:accent6>
      <a:hlink>
        <a:srgbClr val="69A020"/>
      </a:hlink>
      <a:folHlink>
        <a:srgbClr val="8C8C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6.xml><?xml version="1.0" encoding="utf-8"?>
<a:theme xmlns:a="http://schemas.openxmlformats.org/drawingml/2006/main" name="1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7.xml><?xml version="1.0" encoding="utf-8"?>
<a:theme xmlns:a="http://schemas.openxmlformats.org/drawingml/2006/main" name="1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docProps/app.xml><?xml version="1.0" encoding="utf-8"?>
<Properties xmlns="http://schemas.openxmlformats.org/officeDocument/2006/extended-properties" xmlns:vt="http://schemas.openxmlformats.org/officeDocument/2006/docPropsVTypes">
  <TotalTime>29828</TotalTime>
  <Words>8218</Words>
  <Application>Microsoft Macintosh PowerPoint</Application>
  <PresentationFormat>Widescreen</PresentationFormat>
  <Paragraphs>1692</Paragraphs>
  <Slides>136</Slides>
  <Notes>124</Notes>
  <HiddenSlides>3</HiddenSlides>
  <MMClips>0</MMClips>
  <ScaleCrop>false</ScaleCrop>
  <HeadingPairs>
    <vt:vector size="6" baseType="variant">
      <vt:variant>
        <vt:lpstr>Fonts Used</vt:lpstr>
      </vt:variant>
      <vt:variant>
        <vt:i4>18</vt:i4>
      </vt:variant>
      <vt:variant>
        <vt:lpstr>Theme</vt:lpstr>
      </vt:variant>
      <vt:variant>
        <vt:i4>11</vt:i4>
      </vt:variant>
      <vt:variant>
        <vt:lpstr>Slide Titles</vt:lpstr>
      </vt:variant>
      <vt:variant>
        <vt:i4>136</vt:i4>
      </vt:variant>
    </vt:vector>
  </HeadingPairs>
  <TitlesOfParts>
    <vt:vector size="165" baseType="lpstr">
      <vt:lpstr>Arial</vt:lpstr>
      <vt:lpstr>Calibri</vt:lpstr>
      <vt:lpstr>Comic Sans MS</vt:lpstr>
      <vt:lpstr>Fira Sans Extra Condensed Medium</vt:lpstr>
      <vt:lpstr>Franklin Gothic Book</vt:lpstr>
      <vt:lpstr>Franklin Gothic Medium</vt:lpstr>
      <vt:lpstr>Hind Vadodara</vt:lpstr>
      <vt:lpstr>Montserrat SemiBold</vt:lpstr>
      <vt:lpstr>Nunito Light</vt:lpstr>
      <vt:lpstr>Open Sans SemiBold</vt:lpstr>
      <vt:lpstr>Oswald</vt:lpstr>
      <vt:lpstr>Poppins Medium</vt:lpstr>
      <vt:lpstr>Poppins SemiBold</vt:lpstr>
      <vt:lpstr>Raleway Thin</vt:lpstr>
      <vt:lpstr>Roboto Condensed Light</vt:lpstr>
      <vt:lpstr>Tahoma</vt:lpstr>
      <vt:lpstr>Times New Roman</vt:lpstr>
      <vt:lpstr>Wingdings</vt:lpstr>
      <vt:lpstr>Ophthalmology Center by Slidesgo</vt:lpstr>
      <vt:lpstr>1_Ophthalmology Center by Slidesgo</vt:lpstr>
      <vt:lpstr>9_Ophthalmology Center by Slidesgo</vt:lpstr>
      <vt:lpstr>10_Ophthalmology Center by Slidesgo</vt:lpstr>
      <vt:lpstr>5_Ophthalmology Center by Slidesgo</vt:lpstr>
      <vt:lpstr>12_Ophthalmology Center by Slidesgo</vt:lpstr>
      <vt:lpstr>11_Ophthalmology Center by Slidesgo</vt:lpstr>
      <vt:lpstr>6_Ophthalmology Center by Slidesgo</vt:lpstr>
      <vt:lpstr>2_Ophthalmology Center by Slidesgo</vt:lpstr>
      <vt:lpstr>3_Ophthalmology Center by Slidesgo</vt:lpstr>
      <vt:lpstr>4_Ophthalmology Center by Slidesgo</vt:lpstr>
      <vt:lpstr>TRAINER NOTES</vt:lpstr>
      <vt:lpstr>SAMPLE AGENDA</vt:lpstr>
      <vt:lpstr>NEPBIS  School-Wide  Team Training </vt:lpstr>
      <vt:lpstr>  POSITIVE BEHAVIOR INTERVENTIONS &amp; SUPPORTS  (PBIS)</vt:lpstr>
      <vt:lpstr>Who's here?</vt:lpstr>
      <vt:lpstr>NEPBIS SCHOOL-WIDE TRAINING MODEL</vt:lpstr>
      <vt:lpstr>PowerPoint Presentation</vt:lpstr>
      <vt:lpstr>TRAINING SCHEDULE</vt:lpstr>
      <vt:lpstr>nepbis.org</vt:lpstr>
      <vt:lpstr>nepbis.org</vt:lpstr>
      <vt:lpstr>WEBSITES</vt:lpstr>
      <vt:lpstr>LEGEND</vt:lpstr>
      <vt:lpstr>PowerPoint Presentation</vt:lpstr>
      <vt:lpstr>EXPECTATIONS</vt:lpstr>
      <vt:lpstr>AGENDA AND OUTCOMES</vt:lpstr>
      <vt:lpstr> Quick  Review </vt:lpstr>
      <vt:lpstr>PBIS is...</vt:lpstr>
      <vt:lpstr>Continuum of School-Wide Instructional  &amp; Positive Behavior Support</vt:lpstr>
      <vt:lpstr>Critical Features</vt:lpstr>
      <vt:lpstr>PowerPoint Presentation</vt:lpstr>
      <vt:lpstr>PowerPoint Presentation</vt:lpstr>
      <vt:lpstr>The Leadership Team is what makes implementation happen! </vt:lpstr>
      <vt:lpstr>Step 2: Develop a brief statement of purpose &amp; define outcomes </vt:lpstr>
      <vt:lpstr>Step 3: Identify Positive Schoolwide Expectations</vt:lpstr>
      <vt:lpstr>Step 4: Develop Procedures to Teach Schoolwide Expectations</vt:lpstr>
      <vt:lpstr>PowerPoint Presentation</vt:lpstr>
      <vt:lpstr>PowerPoint Presentation</vt:lpstr>
      <vt:lpstr>Begin by defining your class-wide expectations</vt:lpstr>
      <vt:lpstr>Behavioral Expectations within settings</vt:lpstr>
      <vt:lpstr>Behavioral Expectations</vt:lpstr>
      <vt:lpstr>PowerPoint Presentation</vt:lpstr>
      <vt:lpstr>PowerPoint Presentation</vt:lpstr>
      <vt:lpstr>PowerPoint Presentation</vt:lpstr>
      <vt:lpstr>PowerPoint Presentation</vt:lpstr>
      <vt:lpstr>Enhance student voice by co-constructing the classroom matrix</vt:lpstr>
      <vt:lpstr>ACTIVITY: Teaching Classwide Expectations</vt:lpstr>
      <vt:lpstr>WHOLE GROUP DEBRIEF: Teaching Classwide Expectations</vt:lpstr>
      <vt:lpstr>PowerPoint Presentation</vt:lpstr>
      <vt:lpstr>PowerPoint Presentation</vt:lpstr>
      <vt:lpstr>PowerPoint Presentation</vt:lpstr>
      <vt:lpstr>PowerPoint Presentation</vt:lpstr>
      <vt:lpstr>PowerPoint Presentation</vt:lpstr>
      <vt:lpstr>Considering Students’ Personal Matrix</vt:lpstr>
      <vt:lpstr>EXAMPLE</vt:lpstr>
      <vt:lpstr>EXAMPLE</vt:lpstr>
      <vt:lpstr>ACTIVITY: Considering Students' Personal Matrices</vt:lpstr>
      <vt:lpstr>WHOLE GROUP DEBRIEF: Personal Matrix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used in PBIS implementation </vt:lpstr>
      <vt:lpstr>PowerPoint Presentation</vt:lpstr>
      <vt:lpstr>PowerPoint Presentation</vt:lpstr>
      <vt:lpstr>PowerPoint Presentation</vt:lpstr>
      <vt:lpstr>PowerPoint Presentation</vt:lpstr>
      <vt:lpstr>PowerPoint Presentation</vt:lpstr>
      <vt:lpstr>PowerPoint Presentation</vt:lpstr>
      <vt:lpstr>ACTIVITY: Teaching Classwide Expectations</vt:lpstr>
      <vt:lpstr>WHOLE GROUP DEBRIEF: Teaching Classwide Expectations</vt:lpstr>
      <vt:lpstr>Break </vt:lpstr>
      <vt:lpstr>PowerPoint Presentation</vt:lpstr>
      <vt:lpstr>Supporting and Responding to Students’ SEB Needs  </vt:lpstr>
      <vt:lpstr>Supporting and Responding to Students’ SEB Needs  </vt:lpstr>
      <vt:lpstr>PowerPoint Presentation</vt:lpstr>
      <vt:lpstr>PowerPoint Presentation</vt:lpstr>
      <vt:lpstr>PowerPoint Presentation</vt:lpstr>
      <vt:lpstr>Prompts</vt:lpstr>
      <vt:lpstr>PowerPoint Presentation</vt:lpstr>
      <vt:lpstr>Classroom Prompt Examples</vt:lpstr>
      <vt:lpstr>Classroom Prompt Examples</vt:lpstr>
      <vt:lpstr>Opportunities to Respond</vt:lpstr>
      <vt:lpstr>PowerPoint Presentation</vt:lpstr>
      <vt:lpstr>PowerPoint Presentation</vt:lpstr>
      <vt:lpstr>Specific Praise   </vt:lpstr>
      <vt:lpstr>PowerPoint Presentation</vt:lpstr>
      <vt:lpstr>PowerPoint Presentation</vt:lpstr>
      <vt:lpstr>PowerPoint Presentation</vt:lpstr>
      <vt:lpstr>ACTIVITY: 3 Key Classroom Practices</vt:lpstr>
      <vt:lpstr>WHOLE GROUP DEBRIEF: 3 Key Classroom Practices</vt:lpstr>
      <vt:lpstr>Supporting and Responding to Students’ SEB Needs  </vt:lpstr>
      <vt:lpstr>ACTIVITY: Team Discussion</vt:lpstr>
      <vt:lpstr>WHOLE GROUP DEBRIEF: Teaching Classwide Expectations</vt:lpstr>
      <vt:lpstr>PowerPoint Presentation</vt:lpstr>
      <vt:lpstr>PowerPoint Presentation</vt:lpstr>
      <vt:lpstr>Behavior is likely to occur again when it is reinforced…</vt:lpstr>
      <vt:lpstr> Praise is perhaps the most powerful and important type of acknowledgement.  Therefore, any acknowledgement system needs to be paired with specific praise!   </vt:lpstr>
      <vt:lpstr>PowerPoint Presentation</vt:lpstr>
      <vt:lpstr>PowerPoint Presentation</vt:lpstr>
      <vt:lpstr>PowerPoint Presentation</vt:lpstr>
      <vt:lpstr>PowerPoint Presentation</vt:lpstr>
      <vt:lpstr>PowerPoint Presentation</vt:lpstr>
      <vt:lpstr>Consider these no or low cost options  (*Full list compiled by Laura Riffel)</vt:lpstr>
      <vt:lpstr>Engage vested partners by co-designing and revising your acknowledgement system based on data  </vt:lpstr>
      <vt:lpstr>Acknowledgement Systems for Older Students? </vt:lpstr>
      <vt:lpstr>PowerPoint Presentation</vt:lpstr>
      <vt:lpstr>Acknowledgment Systems</vt:lpstr>
      <vt:lpstr>Are “Rewards” Dangerous? </vt:lpstr>
      <vt:lpstr>Considerations for the Effective Use of Rewards</vt:lpstr>
      <vt:lpstr>ACTIVITY:  School-Wide Acknowledgements Discussion</vt:lpstr>
      <vt:lpstr>WHOLE GROUP DEBRIEF: Schoolwide Acknowledgements Discussion</vt:lpstr>
      <vt:lpstr>PowerPoint Presentation</vt:lpstr>
      <vt:lpstr>School-wide Acknowledgement System Worksheet</vt:lpstr>
      <vt:lpstr>PowerPoint Presentation</vt:lpstr>
      <vt:lpstr>ACTIVITY: School-Wide Acknowledgements </vt:lpstr>
      <vt:lpstr>WHOLE GROUP DEBRIEF: Schoolwide Acknowledgements Discussion</vt:lpstr>
      <vt:lpstr>Lunch </vt:lpstr>
      <vt:lpstr>Quick  Review </vt:lpstr>
      <vt:lpstr>PowerPoint Presentation</vt:lpstr>
      <vt:lpstr>Identify and Teach Class-wide Expectations</vt:lpstr>
      <vt:lpstr>Supporting and Responding to Students’ SEB Needs  </vt:lpstr>
      <vt:lpstr>PowerPoint Presentation</vt:lpstr>
      <vt:lpstr>PowerPoint Presentation</vt:lpstr>
      <vt:lpstr>PowerPoint Presentation</vt:lpstr>
      <vt:lpstr>PowerPoint Presentation</vt:lpstr>
      <vt:lpstr>AGENDA AND OUTCOMES</vt:lpstr>
      <vt:lpstr>PowerPoint Presentation</vt:lpstr>
      <vt:lpstr>PowerPoint Presentation</vt:lpstr>
      <vt:lpstr>PowerPoint Presentation</vt:lpstr>
      <vt:lpstr>Continuum of School-Wide Instructional  &amp; Positive Behavior Support</vt:lpstr>
      <vt:lpstr>Critical Features</vt:lpstr>
      <vt:lpstr>PowerPoint Presentation</vt:lpstr>
      <vt:lpstr>PowerPoint Presentation</vt:lpstr>
      <vt:lpstr>The Leadership Team is what makes implementation happen! </vt:lpstr>
      <vt:lpstr>Step 2: Develop a brief statement of purpose &amp; define outcomes </vt:lpstr>
      <vt:lpstr>Step 3: Identify Positive Schoolwide Expectations</vt:lpstr>
      <vt:lpstr>Step 4: Develop Procedures to Teach Schoolwide Expectations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Robbie, Karen</dc:creator>
  <cp:lastModifiedBy>Peterson, Nicole</cp:lastModifiedBy>
  <cp:revision>60</cp:revision>
  <dcterms:created xsi:type="dcterms:W3CDTF">2021-12-07T21:19:55Z</dcterms:created>
  <dcterms:modified xsi:type="dcterms:W3CDTF">2022-11-09T16:16:53Z</dcterms:modified>
</cp:coreProperties>
</file>