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omments/comment1.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1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1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 id="2147483691" r:id="rId3"/>
    <p:sldMasterId id="2147483703" r:id="rId4"/>
    <p:sldMasterId id="2147483724" r:id="rId5"/>
    <p:sldMasterId id="2147483742" r:id="rId6"/>
    <p:sldMasterId id="2147483755" r:id="rId7"/>
    <p:sldMasterId id="2147483781" r:id="rId8"/>
    <p:sldMasterId id="2147483797" r:id="rId9"/>
  </p:sldMasterIdLst>
  <p:notesMasterIdLst>
    <p:notesMasterId r:id="rId155"/>
  </p:notesMasterIdLst>
  <p:sldIdLst>
    <p:sldId id="4698" r:id="rId10"/>
    <p:sldId id="4386" r:id="rId11"/>
    <p:sldId id="4191" r:id="rId12"/>
    <p:sldId id="4115" r:id="rId13"/>
    <p:sldId id="3364" r:id="rId14"/>
    <p:sldId id="4081" r:id="rId15"/>
    <p:sldId id="4116" r:id="rId16"/>
    <p:sldId id="4718" r:id="rId17"/>
    <p:sldId id="4117" r:id="rId18"/>
    <p:sldId id="4719" r:id="rId19"/>
    <p:sldId id="4120" r:id="rId20"/>
    <p:sldId id="3384" r:id="rId21"/>
    <p:sldId id="4192" r:id="rId22"/>
    <p:sldId id="3213" r:id="rId23"/>
    <p:sldId id="4193" r:id="rId24"/>
    <p:sldId id="4209" r:id="rId25"/>
    <p:sldId id="4204" r:id="rId26"/>
    <p:sldId id="4366" r:id="rId27"/>
    <p:sldId id="4206" r:id="rId28"/>
    <p:sldId id="4182" r:id="rId29"/>
    <p:sldId id="4727" r:id="rId30"/>
    <p:sldId id="3372" r:id="rId31"/>
    <p:sldId id="4145" r:id="rId32"/>
    <p:sldId id="4137" r:id="rId33"/>
    <p:sldId id="4721" r:id="rId34"/>
    <p:sldId id="4322" r:id="rId35"/>
    <p:sldId id="719" r:id="rId36"/>
    <p:sldId id="720" r:id="rId37"/>
    <p:sldId id="723" r:id="rId38"/>
    <p:sldId id="725" r:id="rId39"/>
    <p:sldId id="949" r:id="rId40"/>
    <p:sldId id="727" r:id="rId41"/>
    <p:sldId id="951" r:id="rId42"/>
    <p:sldId id="865" r:id="rId43"/>
    <p:sldId id="4321" r:id="rId44"/>
    <p:sldId id="4180" r:id="rId45"/>
    <p:sldId id="4324" r:id="rId46"/>
    <p:sldId id="4723" r:id="rId47"/>
    <p:sldId id="4323" r:id="rId48"/>
    <p:sldId id="620" r:id="rId49"/>
    <p:sldId id="761" r:id="rId50"/>
    <p:sldId id="4326" r:id="rId51"/>
    <p:sldId id="621" r:id="rId52"/>
    <p:sldId id="3317" r:id="rId53"/>
    <p:sldId id="3318" r:id="rId54"/>
    <p:sldId id="4389" r:id="rId55"/>
    <p:sldId id="629" r:id="rId56"/>
    <p:sldId id="3177" r:id="rId57"/>
    <p:sldId id="630" r:id="rId58"/>
    <p:sldId id="3342" r:id="rId59"/>
    <p:sldId id="4327" r:id="rId60"/>
    <p:sldId id="3327" r:id="rId61"/>
    <p:sldId id="3325" r:id="rId62"/>
    <p:sldId id="3326" r:id="rId63"/>
    <p:sldId id="4314" r:id="rId64"/>
    <p:sldId id="4566" r:id="rId65"/>
    <p:sldId id="4390" r:id="rId66"/>
    <p:sldId id="4391" r:id="rId67"/>
    <p:sldId id="4393" r:id="rId68"/>
    <p:sldId id="4392" r:id="rId69"/>
    <p:sldId id="4394" r:id="rId70"/>
    <p:sldId id="4395" r:id="rId71"/>
    <p:sldId id="4331" r:id="rId72"/>
    <p:sldId id="4388" r:id="rId73"/>
    <p:sldId id="636" r:id="rId74"/>
    <p:sldId id="635" r:id="rId75"/>
    <p:sldId id="4336" r:id="rId76"/>
    <p:sldId id="637" r:id="rId77"/>
    <p:sldId id="4337" r:id="rId78"/>
    <p:sldId id="643" r:id="rId79"/>
    <p:sldId id="4332" r:id="rId80"/>
    <p:sldId id="644" r:id="rId81"/>
    <p:sldId id="805" r:id="rId82"/>
    <p:sldId id="4338" r:id="rId83"/>
    <p:sldId id="649" r:id="rId84"/>
    <p:sldId id="652" r:id="rId85"/>
    <p:sldId id="4333" r:id="rId86"/>
    <p:sldId id="653" r:id="rId87"/>
    <p:sldId id="4384" r:id="rId88"/>
    <p:sldId id="998" r:id="rId89"/>
    <p:sldId id="4380" r:id="rId90"/>
    <p:sldId id="4381" r:id="rId91"/>
    <p:sldId id="4382" r:id="rId92"/>
    <p:sldId id="1003" r:id="rId93"/>
    <p:sldId id="4383" r:id="rId94"/>
    <p:sldId id="4385" r:id="rId95"/>
    <p:sldId id="4334" r:id="rId96"/>
    <p:sldId id="538" r:id="rId97"/>
    <p:sldId id="767" r:id="rId98"/>
    <p:sldId id="4378" r:id="rId99"/>
    <p:sldId id="655" r:id="rId100"/>
    <p:sldId id="4379" r:id="rId101"/>
    <p:sldId id="4335" r:id="rId102"/>
    <p:sldId id="817" r:id="rId103"/>
    <p:sldId id="4347" r:id="rId104"/>
    <p:sldId id="4346" r:id="rId105"/>
    <p:sldId id="815" r:id="rId106"/>
    <p:sldId id="307" r:id="rId107"/>
    <p:sldId id="4349" r:id="rId108"/>
    <p:sldId id="4360" r:id="rId109"/>
    <p:sldId id="4027" r:id="rId110"/>
    <p:sldId id="4063" r:id="rId111"/>
    <p:sldId id="4065" r:id="rId112"/>
    <p:sldId id="4066" r:id="rId113"/>
    <p:sldId id="4348" r:id="rId114"/>
    <p:sldId id="4064" r:id="rId115"/>
    <p:sldId id="4351" r:id="rId116"/>
    <p:sldId id="4352" r:id="rId117"/>
    <p:sldId id="4361" r:id="rId118"/>
    <p:sldId id="4362" r:id="rId119"/>
    <p:sldId id="4181" r:id="rId120"/>
    <p:sldId id="4387" r:id="rId121"/>
    <p:sldId id="4353" r:id="rId122"/>
    <p:sldId id="4722" r:id="rId123"/>
    <p:sldId id="4146" r:id="rId124"/>
    <p:sldId id="4150" r:id="rId125"/>
    <p:sldId id="4356" r:id="rId126"/>
    <p:sldId id="4185" r:id="rId127"/>
    <p:sldId id="4186" r:id="rId128"/>
    <p:sldId id="4179" r:id="rId129"/>
    <p:sldId id="4187" r:id="rId130"/>
    <p:sldId id="4188" r:id="rId131"/>
    <p:sldId id="4358" r:id="rId132"/>
    <p:sldId id="4359" r:id="rId133"/>
    <p:sldId id="4205" r:id="rId134"/>
    <p:sldId id="4357" r:id="rId135"/>
    <p:sldId id="4202" r:id="rId136"/>
    <p:sldId id="4201" r:id="rId137"/>
    <p:sldId id="4364" r:id="rId138"/>
    <p:sldId id="4203" r:id="rId139"/>
    <p:sldId id="4367" r:id="rId140"/>
    <p:sldId id="4368" r:id="rId141"/>
    <p:sldId id="4369" r:id="rId142"/>
    <p:sldId id="4726" r:id="rId143"/>
    <p:sldId id="4729" r:id="rId144"/>
    <p:sldId id="4730" r:id="rId145"/>
    <p:sldId id="4731" r:id="rId146"/>
    <p:sldId id="4732" r:id="rId147"/>
    <p:sldId id="4375" r:id="rId148"/>
    <p:sldId id="4716" r:id="rId149"/>
    <p:sldId id="4728" r:id="rId150"/>
    <p:sldId id="4142" r:id="rId151"/>
    <p:sldId id="4724" r:id="rId152"/>
    <p:sldId id="4725" r:id="rId153"/>
    <p:sldId id="4377" r:id="rId1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iner Info" id="{112ABC41-D192-CC4D-B88F-40F63EB2DF1C}">
          <p14:sldIdLst>
            <p14:sldId id="4698"/>
            <p14:sldId id="4386"/>
            <p14:sldId id="4191"/>
          </p14:sldIdLst>
        </p14:section>
        <p14:section name="Introduction (10 minutes)" id="{6DDE01E4-717A-174C-AFB3-7E447128E350}">
          <p14:sldIdLst>
            <p14:sldId id="4115"/>
            <p14:sldId id="3364"/>
            <p14:sldId id="4081"/>
            <p14:sldId id="4116"/>
            <p14:sldId id="4718"/>
            <p14:sldId id="4117"/>
            <p14:sldId id="4719"/>
            <p14:sldId id="4120"/>
            <p14:sldId id="3384"/>
            <p14:sldId id="4192"/>
            <p14:sldId id="3213"/>
            <p14:sldId id="4193"/>
          </p14:sldIdLst>
        </p14:section>
        <p14:section name="Review of Day 1 (5 minutes)" id="{17729523-7FBE-304F-B3A4-8F159FAC103A}">
          <p14:sldIdLst>
            <p14:sldId id="4209"/>
            <p14:sldId id="4204"/>
            <p14:sldId id="4366"/>
            <p14:sldId id="4206"/>
            <p14:sldId id="4182"/>
            <p14:sldId id="4727"/>
            <p14:sldId id="3372"/>
            <p14:sldId id="4145"/>
          </p14:sldIdLst>
        </p14:section>
        <p14:section name="Identify Positive SW Expectations (60 minutes)" id="{3A3EBA5B-0C08-2A46-B27A-7A6B578E451F}">
          <p14:sldIdLst>
            <p14:sldId id="4137"/>
            <p14:sldId id="4721"/>
            <p14:sldId id="4322"/>
            <p14:sldId id="719"/>
            <p14:sldId id="720"/>
            <p14:sldId id="723"/>
            <p14:sldId id="725"/>
            <p14:sldId id="949"/>
            <p14:sldId id="727"/>
            <p14:sldId id="951"/>
            <p14:sldId id="865"/>
            <p14:sldId id="4321"/>
          </p14:sldIdLst>
        </p14:section>
        <p14:section name="Break (15 minutes)" id="{AD321AF1-F425-6340-8311-EF48BC94190A}">
          <p14:sldIdLst>
            <p14:sldId id="4180"/>
          </p14:sldIdLst>
        </p14:section>
        <p14:section name="Procedures for Teaching SW Expectations (120 minutes)" id="{C58485F8-50BC-944E-B50A-28F1CEC613D5}">
          <p14:sldIdLst>
            <p14:sldId id="4324"/>
            <p14:sldId id="4723"/>
            <p14:sldId id="4323"/>
            <p14:sldId id="620"/>
            <p14:sldId id="761"/>
            <p14:sldId id="4326"/>
            <p14:sldId id="621"/>
            <p14:sldId id="3317"/>
            <p14:sldId id="3318"/>
            <p14:sldId id="4389"/>
            <p14:sldId id="629"/>
            <p14:sldId id="3177"/>
            <p14:sldId id="630"/>
            <p14:sldId id="3342"/>
            <p14:sldId id="4327"/>
            <p14:sldId id="3327"/>
            <p14:sldId id="3325"/>
            <p14:sldId id="3326"/>
            <p14:sldId id="4314"/>
            <p14:sldId id="4566"/>
            <p14:sldId id="4390"/>
            <p14:sldId id="4391"/>
            <p14:sldId id="4393"/>
            <p14:sldId id="4392"/>
            <p14:sldId id="4394"/>
            <p14:sldId id="4395"/>
            <p14:sldId id="4331"/>
            <p14:sldId id="4388"/>
            <p14:sldId id="636"/>
            <p14:sldId id="635"/>
            <p14:sldId id="4336"/>
            <p14:sldId id="637"/>
            <p14:sldId id="4337"/>
            <p14:sldId id="643"/>
            <p14:sldId id="4332"/>
            <p14:sldId id="644"/>
            <p14:sldId id="805"/>
            <p14:sldId id="4338"/>
            <p14:sldId id="649"/>
            <p14:sldId id="652"/>
            <p14:sldId id="4333"/>
            <p14:sldId id="653"/>
            <p14:sldId id="4384"/>
            <p14:sldId id="998"/>
            <p14:sldId id="4380"/>
            <p14:sldId id="4381"/>
            <p14:sldId id="4382"/>
            <p14:sldId id="1003"/>
            <p14:sldId id="4383"/>
            <p14:sldId id="4385"/>
            <p14:sldId id="4334"/>
            <p14:sldId id="538"/>
            <p14:sldId id="767"/>
            <p14:sldId id="4378"/>
            <p14:sldId id="655"/>
            <p14:sldId id="4379"/>
            <p14:sldId id="4335"/>
            <p14:sldId id="817"/>
            <p14:sldId id="4347"/>
            <p14:sldId id="4346"/>
            <p14:sldId id="815"/>
            <p14:sldId id="307"/>
            <p14:sldId id="4349"/>
            <p14:sldId id="4360"/>
            <p14:sldId id="4027"/>
            <p14:sldId id="4063"/>
            <p14:sldId id="4065"/>
            <p14:sldId id="4066"/>
            <p14:sldId id="4348"/>
            <p14:sldId id="4064"/>
            <p14:sldId id="4351"/>
            <p14:sldId id="4352"/>
            <p14:sldId id="4361"/>
            <p14:sldId id="4362"/>
          </p14:sldIdLst>
        </p14:section>
        <p14:section name="Lunch (30 minutes)" id="{4C9E2C92-9E88-874B-B17D-BD0C7B35CC49}">
          <p14:sldIdLst>
            <p14:sldId id="4181"/>
          </p14:sldIdLst>
        </p14:section>
        <p14:section name="Quick Review (5 minutes)" id="{24A9B1D0-A87E-4241-A938-4BE80792F021}">
          <p14:sldIdLst>
            <p14:sldId id="4387"/>
            <p14:sldId id="4353"/>
            <p14:sldId id="4722"/>
            <p14:sldId id="4146"/>
            <p14:sldId id="4150"/>
          </p14:sldIdLst>
        </p14:section>
        <p14:section name="Using the TFI to Self-Assess and Action Plan (60 minutes)&#13;" id="{47901091-B0FA-BD41-A41A-4B1069B42B3A}">
          <p14:sldIdLst>
            <p14:sldId id="4356"/>
            <p14:sldId id="4185"/>
            <p14:sldId id="4186"/>
            <p14:sldId id="4179"/>
            <p14:sldId id="4187"/>
            <p14:sldId id="4188"/>
            <p14:sldId id="4358"/>
            <p14:sldId id="4359"/>
            <p14:sldId id="4205"/>
            <p14:sldId id="4357"/>
          </p14:sldIdLst>
        </p14:section>
        <p14:section name="Team Time (135 minutes)" id="{1B2BB358-32E8-074F-8526-E8A77C675C5E}">
          <p14:sldIdLst>
            <p14:sldId id="4202"/>
            <p14:sldId id="4201"/>
            <p14:sldId id="4364"/>
          </p14:sldIdLst>
        </p14:section>
        <p14:section name="Wrap up (15 minutes)" id="{D4E60003-5B86-C645-B39F-2F8390262D22}">
          <p14:sldIdLst>
            <p14:sldId id="4203"/>
            <p14:sldId id="4367"/>
            <p14:sldId id="4368"/>
            <p14:sldId id="4369"/>
            <p14:sldId id="4726"/>
            <p14:sldId id="4729"/>
            <p14:sldId id="4730"/>
            <p14:sldId id="4731"/>
            <p14:sldId id="4732"/>
            <p14:sldId id="4375"/>
            <p14:sldId id="4716"/>
            <p14:sldId id="4728"/>
            <p14:sldId id="4142"/>
            <p14:sldId id="4724"/>
            <p14:sldId id="4725"/>
            <p14:sldId id="43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2" clrIdx="0">
    <p:extLst>
      <p:ext uri="{19B8F6BF-5375-455C-9EA6-DF929625EA0E}">
        <p15:presenceInfo xmlns:p15="http://schemas.microsoft.com/office/powerpoint/2012/main" userId="S::katherine.meyer@uconn.edu::9a23d734-2d44-476e-aafb-e8c61e29b5f6" providerId="AD"/>
      </p:ext>
    </p:extLst>
  </p:cmAuthor>
  <p:cmAuthor id="2" name="Robbie, Karen" initials="RK" lastIdx="1" clrIdx="1">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FF96D4"/>
    <a:srgbClr val="D3F3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118"/>
    <p:restoredTop sz="67705"/>
  </p:normalViewPr>
  <p:slideViewPr>
    <p:cSldViewPr snapToGrid="0" snapToObjects="1">
      <p:cViewPr varScale="1">
        <p:scale>
          <a:sx n="64" d="100"/>
          <a:sy n="64" d="100"/>
        </p:scale>
        <p:origin x="608"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theme" Target="theme/theme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tableStyles" Target="tableStyles.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notesMaster" Target="notesMasters/notesMaster1.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commentAuthors" Target="commentAuthor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4-22T15:01:28.618" idx="2">
    <p:pos x="7479" y="1318"/>
    <p:text>What do you think of referring them to the CR Field Guide here if they want more info?</p:text>
    <p:extLst>
      <p:ext uri="{C676402C-5697-4E1C-873F-D02D1690AC5C}">
        <p15:threadingInfo xmlns:p15="http://schemas.microsoft.com/office/powerpoint/2012/main" timeZoneBias="240"/>
      </p:ext>
    </p:extLst>
  </p:cm>
  <p:cm authorId="2" dt="2022-04-22T15:58:32.020" idx="1">
    <p:pos x="7479" y="1414"/>
    <p:text>That works!</p:text>
    <p:extLst>
      <p:ext uri="{C676402C-5697-4E1C-873F-D02D1690AC5C}">
        <p15:threadingInfo xmlns:p15="http://schemas.microsoft.com/office/powerpoint/2012/main" timeZoneBias="240">
          <p15:parentCm authorId="1" idx="2"/>
        </p15:threadingInfo>
      </p:ext>
    </p:extLst>
  </p:cm>
</p:cmLst>
</file>

<file path=ppt/diagrams/_rels/data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_rels/drawing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9174E-C2FE-DC4A-92FC-D3370E920371}" type="doc">
      <dgm:prSet loTypeId="urn:microsoft.com/office/officeart/2005/8/layout/hierarchy2" loCatId="list" qsTypeId="urn:microsoft.com/office/officeart/2005/8/quickstyle/simple1" qsCatId="simple" csTypeId="urn:microsoft.com/office/officeart/2005/8/colors/accent2_1" csCatId="accent2" phldr="1"/>
      <dgm:spPr/>
      <dgm:t>
        <a:bodyPr/>
        <a:lstStyle/>
        <a:p>
          <a:endParaRPr lang="en-US"/>
        </a:p>
      </dgm:t>
    </dgm:pt>
    <dgm:pt modelId="{AB3568FF-82E6-EB44-99E0-7618680719D8}">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1</a:t>
          </a:r>
        </a:p>
      </dgm:t>
    </dgm:pt>
    <dgm:pt modelId="{5C6EE4B3-1253-3C4D-BC28-90C314B2F43B}" type="parTrans" cxnId="{0D0F0109-F31C-7D4E-8BC3-6BC1951CF27A}">
      <dgm:prSet/>
      <dgm:spPr/>
      <dgm:t>
        <a:bodyPr/>
        <a:lstStyle/>
        <a:p>
          <a:endParaRPr lang="en-US"/>
        </a:p>
      </dgm:t>
    </dgm:pt>
    <dgm:pt modelId="{24F9EDAE-1FF6-7742-95D9-B24416CE5E91}" type="sibTrans" cxnId="{0D0F0109-F31C-7D4E-8BC3-6BC1951CF27A}">
      <dgm:prSet/>
      <dgm:spPr/>
      <dgm:t>
        <a:bodyPr/>
        <a:lstStyle/>
        <a:p>
          <a:endParaRPr lang="en-US"/>
        </a:p>
      </dgm:t>
    </dgm:pt>
    <dgm:pt modelId="{CA742AFE-9EB3-6B44-8DD2-2191EA77AC44}">
      <dgm:prSet phldrT="[Text]" custT="1"/>
      <dgm:spPr>
        <a:solidFill>
          <a:schemeClr val="bg1"/>
        </a:solidFill>
        <a:ln>
          <a:solidFill>
            <a:schemeClr val="accent2">
              <a:shade val="80000"/>
              <a:hueOff val="0"/>
              <a:satOff val="0"/>
              <a:lumOff val="0"/>
            </a:schemeClr>
          </a:solidFill>
        </a:ln>
      </dgm:spPr>
      <dgm:t>
        <a:bodyPr/>
        <a:lstStyle/>
        <a:p>
          <a:r>
            <a:rPr lang="en-US" sz="2400" b="1" dirty="0"/>
            <a:t>Exploration and Installation </a:t>
          </a:r>
          <a:r>
            <a:rPr lang="en-US" sz="2400" dirty="0"/>
            <a:t>of 10 Getting Started Steps</a:t>
          </a:r>
        </a:p>
      </dgm:t>
    </dgm:pt>
    <dgm:pt modelId="{67A6BFDE-3C1B-064A-AC60-9FE9927CD1CA}" type="parTrans" cxnId="{EFF545BC-4C4B-9F4E-8517-588995B19D8B}">
      <dgm:prSet/>
      <dgm:spPr/>
      <dgm:t>
        <a:bodyPr/>
        <a:lstStyle/>
        <a:p>
          <a:endParaRPr lang="en-US"/>
        </a:p>
      </dgm:t>
    </dgm:pt>
    <dgm:pt modelId="{C3D99B4C-C871-E944-948B-B82916EFE319}" type="sibTrans" cxnId="{EFF545BC-4C4B-9F4E-8517-588995B19D8B}">
      <dgm:prSet/>
      <dgm:spPr/>
      <dgm:t>
        <a:bodyPr/>
        <a:lstStyle/>
        <a:p>
          <a:endParaRPr lang="en-US"/>
        </a:p>
      </dgm:t>
    </dgm:pt>
    <dgm:pt modelId="{083A2789-D6B4-B147-8497-7E74E3C3A461}">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2</a:t>
          </a:r>
        </a:p>
      </dgm:t>
    </dgm:pt>
    <dgm:pt modelId="{779C45D3-F37C-E446-8818-5B48328E3712}" type="parTrans" cxnId="{E6D03F25-706E-964E-97F7-CCF5B5B65D0B}">
      <dgm:prSet/>
      <dgm:spPr/>
      <dgm:t>
        <a:bodyPr/>
        <a:lstStyle/>
        <a:p>
          <a:endParaRPr lang="en-US"/>
        </a:p>
      </dgm:t>
    </dgm:pt>
    <dgm:pt modelId="{C17BDDF5-C6F5-164F-8909-1372D2F50D26}" type="sibTrans" cxnId="{E6D03F25-706E-964E-97F7-CCF5B5B65D0B}">
      <dgm:prSet/>
      <dgm:spPr/>
      <dgm:t>
        <a:bodyPr/>
        <a:lstStyle/>
        <a:p>
          <a:endParaRPr lang="en-US"/>
        </a:p>
      </dgm:t>
    </dgm:pt>
    <dgm:pt modelId="{7EEFB3BE-DA2E-7D43-9760-E78C6C3DD400}">
      <dgm:prSet phldrT="[Text]" custT="1"/>
      <dgm:spPr>
        <a:solidFill>
          <a:schemeClr val="bg1"/>
        </a:solidFill>
      </dgm:spPr>
      <dgm:t>
        <a:bodyPr/>
        <a:lstStyle/>
        <a:p>
          <a:r>
            <a:rPr lang="en-US" sz="2400" b="1" dirty="0"/>
            <a:t>Initial Implementation </a:t>
          </a:r>
          <a:r>
            <a:rPr lang="en-US" sz="2400" dirty="0"/>
            <a:t>of 10 Getting Started Steps</a:t>
          </a:r>
        </a:p>
      </dgm:t>
    </dgm:pt>
    <dgm:pt modelId="{25B067DC-8F8F-164C-9230-0460020275A5}" type="parTrans" cxnId="{7ACC185F-46DF-AE44-A41B-7ABAEF74C020}">
      <dgm:prSet/>
      <dgm:spPr/>
      <dgm:t>
        <a:bodyPr/>
        <a:lstStyle/>
        <a:p>
          <a:endParaRPr lang="en-US"/>
        </a:p>
      </dgm:t>
    </dgm:pt>
    <dgm:pt modelId="{FEC26271-93B4-224C-A554-28BC7BEDAF06}" type="sibTrans" cxnId="{7ACC185F-46DF-AE44-A41B-7ABAEF74C020}">
      <dgm:prSet/>
      <dgm:spPr/>
      <dgm:t>
        <a:bodyPr/>
        <a:lstStyle/>
        <a:p>
          <a:endParaRPr lang="en-US"/>
        </a:p>
      </dgm:t>
    </dgm:pt>
    <dgm:pt modelId="{0F8CECF5-185B-7E47-9AFC-947CB2D60626}">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3+</a:t>
          </a:r>
        </a:p>
      </dgm:t>
    </dgm:pt>
    <dgm:pt modelId="{82264DE7-214E-DC45-8C59-B231FBA45F21}" type="parTrans" cxnId="{6956A7CC-BE57-EC49-9101-9CACE1B8101C}">
      <dgm:prSet/>
      <dgm:spPr/>
      <dgm:t>
        <a:bodyPr/>
        <a:lstStyle/>
        <a:p>
          <a:endParaRPr lang="en-US"/>
        </a:p>
      </dgm:t>
    </dgm:pt>
    <dgm:pt modelId="{30C25C57-FE0B-8848-AECF-98DC8A8414BD}" type="sibTrans" cxnId="{6956A7CC-BE57-EC49-9101-9CACE1B8101C}">
      <dgm:prSet/>
      <dgm:spPr/>
      <dgm:t>
        <a:bodyPr/>
        <a:lstStyle/>
        <a:p>
          <a:endParaRPr lang="en-US"/>
        </a:p>
      </dgm:t>
    </dgm:pt>
    <dgm:pt modelId="{137AB572-3046-D941-89E5-937A7BB32980}">
      <dgm:prSet phldrT="[Text]" custT="1"/>
      <dgm:spPr>
        <a:solidFill>
          <a:schemeClr val="bg1"/>
        </a:solidFill>
      </dgm:spPr>
      <dgm:t>
        <a:bodyPr/>
        <a:lstStyle/>
        <a:p>
          <a:r>
            <a:rPr lang="en-US" sz="2400" b="1" dirty="0"/>
            <a:t>Full Implementation and Continuous Improvement </a:t>
          </a:r>
          <a:r>
            <a:rPr lang="en-US" sz="2400" dirty="0"/>
            <a:t>of Implementation</a:t>
          </a:r>
        </a:p>
      </dgm:t>
    </dgm:pt>
    <dgm:pt modelId="{4A832951-A98B-074F-B9ED-4D6BAF74B78D}" type="parTrans" cxnId="{E70CF447-6053-3649-B04F-CF440753926F}">
      <dgm:prSet/>
      <dgm:spPr/>
      <dgm:t>
        <a:bodyPr/>
        <a:lstStyle/>
        <a:p>
          <a:endParaRPr lang="en-US"/>
        </a:p>
      </dgm:t>
    </dgm:pt>
    <dgm:pt modelId="{DE1D173C-6830-9548-9A90-7AE82050013F}" type="sibTrans" cxnId="{E70CF447-6053-3649-B04F-CF440753926F}">
      <dgm:prSet/>
      <dgm:spPr/>
      <dgm:t>
        <a:bodyPr/>
        <a:lstStyle/>
        <a:p>
          <a:endParaRPr lang="en-US"/>
        </a:p>
      </dgm:t>
    </dgm:pt>
    <dgm:pt modelId="{0742792D-83AE-4F4C-9742-1BC3CB0A8A40}">
      <dgm:prSet custT="1"/>
      <dgm:spPr>
        <a:solidFill>
          <a:schemeClr val="tx1">
            <a:lumMod val="10000"/>
            <a:lumOff val="90000"/>
          </a:schemeClr>
        </a:solidFill>
      </dgm:spPr>
      <dgm:t>
        <a:bodyPr/>
        <a:lstStyle/>
        <a:p>
          <a:r>
            <a:rPr lang="en-US" sz="2400" dirty="0"/>
            <a:t>6 days of team training + 3 days of coach training</a:t>
          </a:r>
        </a:p>
      </dgm:t>
    </dgm:pt>
    <dgm:pt modelId="{4B81F575-F83E-3949-84C8-869B74719762}" type="parTrans" cxnId="{D6098CF1-BB82-B447-B4B8-8E96D2CDE970}">
      <dgm:prSet/>
      <dgm:spPr/>
      <dgm:t>
        <a:bodyPr/>
        <a:lstStyle/>
        <a:p>
          <a:endParaRPr lang="en-US"/>
        </a:p>
      </dgm:t>
    </dgm:pt>
    <dgm:pt modelId="{F7320611-F9CC-D249-AA60-E468785A88C7}" type="sibTrans" cxnId="{D6098CF1-BB82-B447-B4B8-8E96D2CDE970}">
      <dgm:prSet/>
      <dgm:spPr/>
      <dgm:t>
        <a:bodyPr/>
        <a:lstStyle/>
        <a:p>
          <a:endParaRPr lang="en-US"/>
        </a:p>
      </dgm:t>
    </dgm:pt>
    <dgm:pt modelId="{7E8D9F09-5199-5048-B1EC-8327A7442860}">
      <dgm:prSet phldrT="[Text]" custT="1"/>
      <dgm:spPr>
        <a:solidFill>
          <a:schemeClr val="tx1">
            <a:lumMod val="10000"/>
            <a:lumOff val="90000"/>
          </a:schemeClr>
        </a:solidFill>
      </dgm:spPr>
      <dgm:t>
        <a:bodyPr/>
        <a:lstStyle/>
        <a:p>
          <a:r>
            <a:rPr lang="en-US" sz="2400" dirty="0"/>
            <a:t>3 days of team training + 3 days of coach meeting</a:t>
          </a:r>
        </a:p>
      </dgm:t>
    </dgm:pt>
    <dgm:pt modelId="{85196F91-A9F1-A74E-AB64-D9FDE125FC92}" type="parTrans" cxnId="{A66D98C1-B825-3F47-A4A7-7DAE987AE18E}">
      <dgm:prSet/>
      <dgm:spPr/>
      <dgm:t>
        <a:bodyPr/>
        <a:lstStyle/>
        <a:p>
          <a:endParaRPr lang="en-US"/>
        </a:p>
      </dgm:t>
    </dgm:pt>
    <dgm:pt modelId="{90370F34-867F-254B-966C-D32941CD8571}" type="sibTrans" cxnId="{A66D98C1-B825-3F47-A4A7-7DAE987AE18E}">
      <dgm:prSet/>
      <dgm:spPr/>
      <dgm:t>
        <a:bodyPr/>
        <a:lstStyle/>
        <a:p>
          <a:endParaRPr lang="en-US"/>
        </a:p>
      </dgm:t>
    </dgm:pt>
    <dgm:pt modelId="{C3CB09F5-2B1A-7346-8C28-1103258CB5D7}">
      <dgm:prSet custT="1"/>
      <dgm:spPr>
        <a:solidFill>
          <a:schemeClr val="tx1">
            <a:lumMod val="10000"/>
            <a:lumOff val="90000"/>
          </a:schemeClr>
        </a:solidFill>
      </dgm:spPr>
      <dgm:t>
        <a:bodyPr/>
        <a:lstStyle/>
        <a:p>
          <a:r>
            <a:rPr lang="en-US" sz="2400" dirty="0"/>
            <a:t>On-going Professional Development and Support </a:t>
          </a:r>
        </a:p>
        <a:p>
          <a:r>
            <a:rPr lang="en-US" sz="2400" dirty="0"/>
            <a:t>(minimum of 2 days of team training  + 2 days of coach training annually)</a:t>
          </a:r>
        </a:p>
      </dgm:t>
    </dgm:pt>
    <dgm:pt modelId="{4A74AE87-5DA2-9A4D-8646-3B944C6354D4}" type="parTrans" cxnId="{192E63A5-E0E8-F344-8733-C6EDAE3FFD70}">
      <dgm:prSet/>
      <dgm:spPr/>
      <dgm:t>
        <a:bodyPr/>
        <a:lstStyle/>
        <a:p>
          <a:endParaRPr lang="en-US"/>
        </a:p>
      </dgm:t>
    </dgm:pt>
    <dgm:pt modelId="{D6E4904A-C013-824D-A685-D022E440BA7B}" type="sibTrans" cxnId="{192E63A5-E0E8-F344-8733-C6EDAE3FFD70}">
      <dgm:prSet/>
      <dgm:spPr/>
      <dgm:t>
        <a:bodyPr/>
        <a:lstStyle/>
        <a:p>
          <a:endParaRPr lang="en-US"/>
        </a:p>
      </dgm:t>
    </dgm:pt>
    <dgm:pt modelId="{514FBCBD-3A77-C244-B8DC-20A3D6149386}" type="pres">
      <dgm:prSet presAssocID="{17C9174E-C2FE-DC4A-92FC-D3370E920371}" presName="diagram" presStyleCnt="0">
        <dgm:presLayoutVars>
          <dgm:chPref val="1"/>
          <dgm:dir/>
          <dgm:animOne val="branch"/>
          <dgm:animLvl val="lvl"/>
          <dgm:resizeHandles val="exact"/>
        </dgm:presLayoutVars>
      </dgm:prSet>
      <dgm:spPr/>
    </dgm:pt>
    <dgm:pt modelId="{7447D932-A9AD-D440-A59F-A67439D9F2DA}" type="pres">
      <dgm:prSet presAssocID="{AB3568FF-82E6-EB44-99E0-7618680719D8}" presName="root1" presStyleCnt="0"/>
      <dgm:spPr/>
    </dgm:pt>
    <dgm:pt modelId="{3667E29D-D7C9-974D-9F8F-B6BB5B964AE4}" type="pres">
      <dgm:prSet presAssocID="{AB3568FF-82E6-EB44-99E0-7618680719D8}" presName="LevelOneTextNode" presStyleLbl="node0" presStyleIdx="0" presStyleCnt="3" custScaleX="35128">
        <dgm:presLayoutVars>
          <dgm:chPref val="3"/>
        </dgm:presLayoutVars>
      </dgm:prSet>
      <dgm:spPr/>
    </dgm:pt>
    <dgm:pt modelId="{A54A9001-056C-F24D-BF69-D4E6A1296F59}" type="pres">
      <dgm:prSet presAssocID="{AB3568FF-82E6-EB44-99E0-7618680719D8}" presName="level2hierChild" presStyleCnt="0"/>
      <dgm:spPr/>
    </dgm:pt>
    <dgm:pt modelId="{BA98449D-09ED-7948-B57E-EDE9B2F9C367}" type="pres">
      <dgm:prSet presAssocID="{67A6BFDE-3C1B-064A-AC60-9FE9927CD1CA}" presName="conn2-1" presStyleLbl="parChTrans1D2" presStyleIdx="0" presStyleCnt="6"/>
      <dgm:spPr/>
    </dgm:pt>
    <dgm:pt modelId="{901F064C-C663-BB46-8240-6CD050FD603E}" type="pres">
      <dgm:prSet presAssocID="{67A6BFDE-3C1B-064A-AC60-9FE9927CD1CA}" presName="connTx" presStyleLbl="parChTrans1D2" presStyleIdx="0" presStyleCnt="6"/>
      <dgm:spPr/>
    </dgm:pt>
    <dgm:pt modelId="{539AFD94-6D52-B844-A73F-CE9894DD99CD}" type="pres">
      <dgm:prSet presAssocID="{CA742AFE-9EB3-6B44-8DD2-2191EA77AC44}" presName="root2" presStyleCnt="0"/>
      <dgm:spPr/>
    </dgm:pt>
    <dgm:pt modelId="{44806E3C-BAF0-0E48-B23F-A15972A8560F}" type="pres">
      <dgm:prSet presAssocID="{CA742AFE-9EB3-6B44-8DD2-2191EA77AC44}" presName="LevelTwoTextNode" presStyleLbl="node2" presStyleIdx="0" presStyleCnt="6" custScaleX="454155" custScaleY="56744" custLinFactNeighborX="-542">
        <dgm:presLayoutVars>
          <dgm:chPref val="3"/>
        </dgm:presLayoutVars>
      </dgm:prSet>
      <dgm:spPr/>
    </dgm:pt>
    <dgm:pt modelId="{41596DC7-D5EA-264C-A510-8F0FACEF887E}" type="pres">
      <dgm:prSet presAssocID="{CA742AFE-9EB3-6B44-8DD2-2191EA77AC44}" presName="level3hierChild" presStyleCnt="0"/>
      <dgm:spPr/>
    </dgm:pt>
    <dgm:pt modelId="{E2A0B737-A52C-1444-AC3A-563F75424F36}" type="pres">
      <dgm:prSet presAssocID="{4B81F575-F83E-3949-84C8-869B74719762}" presName="conn2-1" presStyleLbl="parChTrans1D2" presStyleIdx="1" presStyleCnt="6"/>
      <dgm:spPr/>
    </dgm:pt>
    <dgm:pt modelId="{21E06411-5B3B-9C4F-BAEE-2EA01B2F8763}" type="pres">
      <dgm:prSet presAssocID="{4B81F575-F83E-3949-84C8-869B74719762}" presName="connTx" presStyleLbl="parChTrans1D2" presStyleIdx="1" presStyleCnt="6"/>
      <dgm:spPr/>
    </dgm:pt>
    <dgm:pt modelId="{75BC9A6F-AA27-7B43-BE62-C3CACC4BC383}" type="pres">
      <dgm:prSet presAssocID="{0742792D-83AE-4F4C-9742-1BC3CB0A8A40}" presName="root2" presStyleCnt="0"/>
      <dgm:spPr/>
    </dgm:pt>
    <dgm:pt modelId="{267E6285-9083-1541-A38C-8C2EFA632295}" type="pres">
      <dgm:prSet presAssocID="{0742792D-83AE-4F4C-9742-1BC3CB0A8A40}" presName="LevelTwoTextNode" presStyleLbl="node2" presStyleIdx="1" presStyleCnt="6" custScaleX="453457" custScaleY="55366">
        <dgm:presLayoutVars>
          <dgm:chPref val="3"/>
        </dgm:presLayoutVars>
      </dgm:prSet>
      <dgm:spPr/>
    </dgm:pt>
    <dgm:pt modelId="{12454A67-3D21-A649-8076-001DC6B86FEC}" type="pres">
      <dgm:prSet presAssocID="{0742792D-83AE-4F4C-9742-1BC3CB0A8A40}" presName="level3hierChild" presStyleCnt="0"/>
      <dgm:spPr/>
    </dgm:pt>
    <dgm:pt modelId="{FAE6D964-B0B0-5A42-A8F2-FF05D9B45409}" type="pres">
      <dgm:prSet presAssocID="{083A2789-D6B4-B147-8497-7E74E3C3A461}" presName="root1" presStyleCnt="0"/>
      <dgm:spPr/>
    </dgm:pt>
    <dgm:pt modelId="{B4353AB5-42E6-3942-86EE-E373D63528C5}" type="pres">
      <dgm:prSet presAssocID="{083A2789-D6B4-B147-8497-7E74E3C3A461}" presName="LevelOneTextNode" presStyleLbl="node0" presStyleIdx="1" presStyleCnt="3" custScaleX="35128">
        <dgm:presLayoutVars>
          <dgm:chPref val="3"/>
        </dgm:presLayoutVars>
      </dgm:prSet>
      <dgm:spPr/>
    </dgm:pt>
    <dgm:pt modelId="{743ABF09-CDB3-054B-B3F4-2608B33D24FB}" type="pres">
      <dgm:prSet presAssocID="{083A2789-D6B4-B147-8497-7E74E3C3A461}" presName="level2hierChild" presStyleCnt="0"/>
      <dgm:spPr/>
    </dgm:pt>
    <dgm:pt modelId="{A0C5C965-2D5F-F64A-8235-EF232AAD6BD1}" type="pres">
      <dgm:prSet presAssocID="{25B067DC-8F8F-164C-9230-0460020275A5}" presName="conn2-1" presStyleLbl="parChTrans1D2" presStyleIdx="2" presStyleCnt="6"/>
      <dgm:spPr/>
    </dgm:pt>
    <dgm:pt modelId="{3E09373B-B7D1-254C-9182-D5081080F6DD}" type="pres">
      <dgm:prSet presAssocID="{25B067DC-8F8F-164C-9230-0460020275A5}" presName="connTx" presStyleLbl="parChTrans1D2" presStyleIdx="2" presStyleCnt="6"/>
      <dgm:spPr/>
    </dgm:pt>
    <dgm:pt modelId="{AFFBE8E9-FBB0-644F-A0D1-ECE05D58C333}" type="pres">
      <dgm:prSet presAssocID="{7EEFB3BE-DA2E-7D43-9760-E78C6C3DD400}" presName="root2" presStyleCnt="0"/>
      <dgm:spPr/>
    </dgm:pt>
    <dgm:pt modelId="{8903FD9D-971A-D34C-BB7F-BC86E79A6343}" type="pres">
      <dgm:prSet presAssocID="{7EEFB3BE-DA2E-7D43-9760-E78C6C3DD400}" presName="LevelTwoTextNode" presStyleLbl="node2" presStyleIdx="2" presStyleCnt="6" custScaleX="454155" custScaleY="49705">
        <dgm:presLayoutVars>
          <dgm:chPref val="3"/>
        </dgm:presLayoutVars>
      </dgm:prSet>
      <dgm:spPr/>
    </dgm:pt>
    <dgm:pt modelId="{7BA25D17-CBCE-DF4C-83B6-5632A9A15632}" type="pres">
      <dgm:prSet presAssocID="{7EEFB3BE-DA2E-7D43-9760-E78C6C3DD400}" presName="level3hierChild" presStyleCnt="0"/>
      <dgm:spPr/>
    </dgm:pt>
    <dgm:pt modelId="{5D50FCA2-528D-1B49-821E-18B6CFE1875C}" type="pres">
      <dgm:prSet presAssocID="{85196F91-A9F1-A74E-AB64-D9FDE125FC92}" presName="conn2-1" presStyleLbl="parChTrans1D2" presStyleIdx="3" presStyleCnt="6"/>
      <dgm:spPr/>
    </dgm:pt>
    <dgm:pt modelId="{0CE6B741-C2CB-DF43-BCC9-54AC5CC97758}" type="pres">
      <dgm:prSet presAssocID="{85196F91-A9F1-A74E-AB64-D9FDE125FC92}" presName="connTx" presStyleLbl="parChTrans1D2" presStyleIdx="3" presStyleCnt="6"/>
      <dgm:spPr/>
    </dgm:pt>
    <dgm:pt modelId="{880AE318-E97D-C948-8725-6858A02AD0C7}" type="pres">
      <dgm:prSet presAssocID="{7E8D9F09-5199-5048-B1EC-8327A7442860}" presName="root2" presStyleCnt="0"/>
      <dgm:spPr/>
    </dgm:pt>
    <dgm:pt modelId="{2E48CE7B-028D-484B-91DA-B6F939D91C6B}" type="pres">
      <dgm:prSet presAssocID="{7E8D9F09-5199-5048-B1EC-8327A7442860}" presName="LevelTwoTextNode" presStyleLbl="node2" presStyleIdx="3" presStyleCnt="6" custScaleX="453343" custScaleY="54774">
        <dgm:presLayoutVars>
          <dgm:chPref val="3"/>
        </dgm:presLayoutVars>
      </dgm:prSet>
      <dgm:spPr/>
    </dgm:pt>
    <dgm:pt modelId="{2F498EED-BA96-7248-8DEC-C84F09286C85}" type="pres">
      <dgm:prSet presAssocID="{7E8D9F09-5199-5048-B1EC-8327A7442860}" presName="level3hierChild" presStyleCnt="0"/>
      <dgm:spPr/>
    </dgm:pt>
    <dgm:pt modelId="{5B7111EC-89A1-8C47-AD1F-84B5F3AD1384}" type="pres">
      <dgm:prSet presAssocID="{0F8CECF5-185B-7E47-9AFC-947CB2D60626}" presName="root1" presStyleCnt="0"/>
      <dgm:spPr/>
    </dgm:pt>
    <dgm:pt modelId="{CD6CA105-C716-0E49-B722-DB89C2FC258D}" type="pres">
      <dgm:prSet presAssocID="{0F8CECF5-185B-7E47-9AFC-947CB2D60626}" presName="LevelOneTextNode" presStyleLbl="node0" presStyleIdx="2" presStyleCnt="3" custScaleX="35128">
        <dgm:presLayoutVars>
          <dgm:chPref val="3"/>
        </dgm:presLayoutVars>
      </dgm:prSet>
      <dgm:spPr/>
    </dgm:pt>
    <dgm:pt modelId="{61D78605-814E-3B42-BD26-D3AF97C40A22}" type="pres">
      <dgm:prSet presAssocID="{0F8CECF5-185B-7E47-9AFC-947CB2D60626}" presName="level2hierChild" presStyleCnt="0"/>
      <dgm:spPr/>
    </dgm:pt>
    <dgm:pt modelId="{395E6AF1-61F2-2D45-8ACB-F1B8362A42EF}" type="pres">
      <dgm:prSet presAssocID="{4A832951-A98B-074F-B9ED-4D6BAF74B78D}" presName="conn2-1" presStyleLbl="parChTrans1D2" presStyleIdx="4" presStyleCnt="6"/>
      <dgm:spPr/>
    </dgm:pt>
    <dgm:pt modelId="{A363CB7B-A963-9544-B1DB-1F722A5CABC4}" type="pres">
      <dgm:prSet presAssocID="{4A832951-A98B-074F-B9ED-4D6BAF74B78D}" presName="connTx" presStyleLbl="parChTrans1D2" presStyleIdx="4" presStyleCnt="6"/>
      <dgm:spPr/>
    </dgm:pt>
    <dgm:pt modelId="{17A0DF24-C067-C348-9172-5A6ED3FD30A4}" type="pres">
      <dgm:prSet presAssocID="{137AB572-3046-D941-89E5-937A7BB32980}" presName="root2" presStyleCnt="0"/>
      <dgm:spPr/>
    </dgm:pt>
    <dgm:pt modelId="{4E960811-BA89-0D4A-84AD-9E76A2F30A1C}" type="pres">
      <dgm:prSet presAssocID="{137AB572-3046-D941-89E5-937A7BB32980}" presName="LevelTwoTextNode" presStyleLbl="node2" presStyleIdx="4" presStyleCnt="6" custScaleX="454155" custScaleY="56194">
        <dgm:presLayoutVars>
          <dgm:chPref val="3"/>
        </dgm:presLayoutVars>
      </dgm:prSet>
      <dgm:spPr/>
    </dgm:pt>
    <dgm:pt modelId="{06679DD4-6390-7E4E-9F99-77A2566C64C2}" type="pres">
      <dgm:prSet presAssocID="{137AB572-3046-D941-89E5-937A7BB32980}" presName="level3hierChild" presStyleCnt="0"/>
      <dgm:spPr/>
    </dgm:pt>
    <dgm:pt modelId="{5CD4E492-6FA8-8B4E-A57A-875C447FDE56}" type="pres">
      <dgm:prSet presAssocID="{4A74AE87-5DA2-9A4D-8646-3B944C6354D4}" presName="conn2-1" presStyleLbl="parChTrans1D2" presStyleIdx="5" presStyleCnt="6"/>
      <dgm:spPr/>
    </dgm:pt>
    <dgm:pt modelId="{3D74D8B2-ADD7-C143-8320-A9F4A9D7990F}" type="pres">
      <dgm:prSet presAssocID="{4A74AE87-5DA2-9A4D-8646-3B944C6354D4}" presName="connTx" presStyleLbl="parChTrans1D2" presStyleIdx="5" presStyleCnt="6"/>
      <dgm:spPr/>
    </dgm:pt>
    <dgm:pt modelId="{D0B43C08-54F4-3246-ADB0-2EB5FC449A29}" type="pres">
      <dgm:prSet presAssocID="{C3CB09F5-2B1A-7346-8C28-1103258CB5D7}" presName="root2" presStyleCnt="0"/>
      <dgm:spPr/>
    </dgm:pt>
    <dgm:pt modelId="{73DF8403-B76B-DA49-94FE-0A45A5AEAC9F}" type="pres">
      <dgm:prSet presAssocID="{C3CB09F5-2B1A-7346-8C28-1103258CB5D7}" presName="LevelTwoTextNode" presStyleLbl="node2" presStyleIdx="5" presStyleCnt="6" custScaleX="453343" custScaleY="79028" custLinFactNeighborX="-748" custLinFactNeighborY="2538">
        <dgm:presLayoutVars>
          <dgm:chPref val="3"/>
        </dgm:presLayoutVars>
      </dgm:prSet>
      <dgm:spPr/>
    </dgm:pt>
    <dgm:pt modelId="{32C46059-3E6C-6540-87AB-46F40C926186}" type="pres">
      <dgm:prSet presAssocID="{C3CB09F5-2B1A-7346-8C28-1103258CB5D7}" presName="level3hierChild" presStyleCnt="0"/>
      <dgm:spPr/>
    </dgm:pt>
  </dgm:ptLst>
  <dgm:cxnLst>
    <dgm:cxn modelId="{1C896105-12B8-0B48-A9FD-435A2814ABE5}" type="presOf" srcId="{67A6BFDE-3C1B-064A-AC60-9FE9927CD1CA}" destId="{901F064C-C663-BB46-8240-6CD050FD603E}" srcOrd="1" destOrd="0" presId="urn:microsoft.com/office/officeart/2005/8/layout/hierarchy2"/>
    <dgm:cxn modelId="{0D0F0109-F31C-7D4E-8BC3-6BC1951CF27A}" srcId="{17C9174E-C2FE-DC4A-92FC-D3370E920371}" destId="{AB3568FF-82E6-EB44-99E0-7618680719D8}" srcOrd="0" destOrd="0" parTransId="{5C6EE4B3-1253-3C4D-BC28-90C314B2F43B}" sibTransId="{24F9EDAE-1FF6-7742-95D9-B24416CE5E91}"/>
    <dgm:cxn modelId="{F6DA3D15-7E77-5142-AECA-3BDA1587301C}" type="presOf" srcId="{17C9174E-C2FE-DC4A-92FC-D3370E920371}" destId="{514FBCBD-3A77-C244-B8DC-20A3D6149386}" srcOrd="0" destOrd="0" presId="urn:microsoft.com/office/officeart/2005/8/layout/hierarchy2"/>
    <dgm:cxn modelId="{55EA2A17-A088-5C43-B92A-063CE5D8254D}" type="presOf" srcId="{4B81F575-F83E-3949-84C8-869B74719762}" destId="{E2A0B737-A52C-1444-AC3A-563F75424F36}" srcOrd="0" destOrd="0" presId="urn:microsoft.com/office/officeart/2005/8/layout/hierarchy2"/>
    <dgm:cxn modelId="{DA0F8B1D-A888-734B-8460-A032E245A49E}" type="presOf" srcId="{4A74AE87-5DA2-9A4D-8646-3B944C6354D4}" destId="{5CD4E492-6FA8-8B4E-A57A-875C447FDE56}" srcOrd="0" destOrd="0" presId="urn:microsoft.com/office/officeart/2005/8/layout/hierarchy2"/>
    <dgm:cxn modelId="{E6D03F25-706E-964E-97F7-CCF5B5B65D0B}" srcId="{17C9174E-C2FE-DC4A-92FC-D3370E920371}" destId="{083A2789-D6B4-B147-8497-7E74E3C3A461}" srcOrd="1" destOrd="0" parTransId="{779C45D3-F37C-E446-8818-5B48328E3712}" sibTransId="{C17BDDF5-C6F5-164F-8909-1372D2F50D26}"/>
    <dgm:cxn modelId="{E677F527-E8C1-8943-8FD8-E63B86DE9C1C}" type="presOf" srcId="{CA742AFE-9EB3-6B44-8DD2-2191EA77AC44}" destId="{44806E3C-BAF0-0E48-B23F-A15972A8560F}" srcOrd="0" destOrd="0" presId="urn:microsoft.com/office/officeart/2005/8/layout/hierarchy2"/>
    <dgm:cxn modelId="{72324C2B-3ADD-9249-9C32-1489A3C8DA2F}" type="presOf" srcId="{25B067DC-8F8F-164C-9230-0460020275A5}" destId="{3E09373B-B7D1-254C-9182-D5081080F6DD}" srcOrd="1" destOrd="0" presId="urn:microsoft.com/office/officeart/2005/8/layout/hierarchy2"/>
    <dgm:cxn modelId="{80427E3C-C4EC-554F-A1E7-EF0FE09B3D56}" type="presOf" srcId="{4A832951-A98B-074F-B9ED-4D6BAF74B78D}" destId="{395E6AF1-61F2-2D45-8ACB-F1B8362A42EF}" srcOrd="0" destOrd="0" presId="urn:microsoft.com/office/officeart/2005/8/layout/hierarchy2"/>
    <dgm:cxn modelId="{FA451A47-9941-1343-9B9C-778BC31F2C6E}" type="presOf" srcId="{C3CB09F5-2B1A-7346-8C28-1103258CB5D7}" destId="{73DF8403-B76B-DA49-94FE-0A45A5AEAC9F}" srcOrd="0" destOrd="0" presId="urn:microsoft.com/office/officeart/2005/8/layout/hierarchy2"/>
    <dgm:cxn modelId="{E70CF447-6053-3649-B04F-CF440753926F}" srcId="{0F8CECF5-185B-7E47-9AFC-947CB2D60626}" destId="{137AB572-3046-D941-89E5-937A7BB32980}" srcOrd="0" destOrd="0" parTransId="{4A832951-A98B-074F-B9ED-4D6BAF74B78D}" sibTransId="{DE1D173C-6830-9548-9A90-7AE82050013F}"/>
    <dgm:cxn modelId="{8889FE48-A9F5-B744-926E-EEAF91AB91D7}" type="presOf" srcId="{AB3568FF-82E6-EB44-99E0-7618680719D8}" destId="{3667E29D-D7C9-974D-9F8F-B6BB5B964AE4}" srcOrd="0" destOrd="0" presId="urn:microsoft.com/office/officeart/2005/8/layout/hierarchy2"/>
    <dgm:cxn modelId="{7ACC185F-46DF-AE44-A41B-7ABAEF74C020}" srcId="{083A2789-D6B4-B147-8497-7E74E3C3A461}" destId="{7EEFB3BE-DA2E-7D43-9760-E78C6C3DD400}" srcOrd="0" destOrd="0" parTransId="{25B067DC-8F8F-164C-9230-0460020275A5}" sibTransId="{FEC26271-93B4-224C-A554-28BC7BEDAF06}"/>
    <dgm:cxn modelId="{A26B907B-0812-3846-9EBF-CCF116A29402}" type="presOf" srcId="{4A74AE87-5DA2-9A4D-8646-3B944C6354D4}" destId="{3D74D8B2-ADD7-C143-8320-A9F4A9D7990F}" srcOrd="1" destOrd="0" presId="urn:microsoft.com/office/officeart/2005/8/layout/hierarchy2"/>
    <dgm:cxn modelId="{D5E20A80-EB1D-6149-928D-3F4E7EF42AB4}" type="presOf" srcId="{67A6BFDE-3C1B-064A-AC60-9FE9927CD1CA}" destId="{BA98449D-09ED-7948-B57E-EDE9B2F9C367}" srcOrd="0" destOrd="0" presId="urn:microsoft.com/office/officeart/2005/8/layout/hierarchy2"/>
    <dgm:cxn modelId="{5A7E2882-AE47-A746-8BF0-7CCFD1461CAF}" type="presOf" srcId="{25B067DC-8F8F-164C-9230-0460020275A5}" destId="{A0C5C965-2D5F-F64A-8235-EF232AAD6BD1}" srcOrd="0" destOrd="0" presId="urn:microsoft.com/office/officeart/2005/8/layout/hierarchy2"/>
    <dgm:cxn modelId="{7542639B-BB50-2240-A439-F743425849B9}" type="presOf" srcId="{0742792D-83AE-4F4C-9742-1BC3CB0A8A40}" destId="{267E6285-9083-1541-A38C-8C2EFA632295}" srcOrd="0" destOrd="0" presId="urn:microsoft.com/office/officeart/2005/8/layout/hierarchy2"/>
    <dgm:cxn modelId="{0CDE65A1-912D-A34A-93FF-F3FCF0A122CF}" type="presOf" srcId="{0F8CECF5-185B-7E47-9AFC-947CB2D60626}" destId="{CD6CA105-C716-0E49-B722-DB89C2FC258D}" srcOrd="0" destOrd="0" presId="urn:microsoft.com/office/officeart/2005/8/layout/hierarchy2"/>
    <dgm:cxn modelId="{9B9886A1-4D6C-1648-832D-F5CB0BBD9941}" type="presOf" srcId="{4A832951-A98B-074F-B9ED-4D6BAF74B78D}" destId="{A363CB7B-A963-9544-B1DB-1F722A5CABC4}" srcOrd="1" destOrd="0" presId="urn:microsoft.com/office/officeart/2005/8/layout/hierarchy2"/>
    <dgm:cxn modelId="{38F7F5A3-6605-104D-954E-28D24BE00261}" type="presOf" srcId="{7E8D9F09-5199-5048-B1EC-8327A7442860}" destId="{2E48CE7B-028D-484B-91DA-B6F939D91C6B}" srcOrd="0" destOrd="0" presId="urn:microsoft.com/office/officeart/2005/8/layout/hierarchy2"/>
    <dgm:cxn modelId="{192E63A5-E0E8-F344-8733-C6EDAE3FFD70}" srcId="{0F8CECF5-185B-7E47-9AFC-947CB2D60626}" destId="{C3CB09F5-2B1A-7346-8C28-1103258CB5D7}" srcOrd="1" destOrd="0" parTransId="{4A74AE87-5DA2-9A4D-8646-3B944C6354D4}" sibTransId="{D6E4904A-C013-824D-A685-D022E440BA7B}"/>
    <dgm:cxn modelId="{D6B9FBA5-1625-594D-BC9C-886067530B7D}" type="presOf" srcId="{85196F91-A9F1-A74E-AB64-D9FDE125FC92}" destId="{5D50FCA2-528D-1B49-821E-18B6CFE1875C}" srcOrd="0" destOrd="0" presId="urn:microsoft.com/office/officeart/2005/8/layout/hierarchy2"/>
    <dgm:cxn modelId="{EFF545BC-4C4B-9F4E-8517-588995B19D8B}" srcId="{AB3568FF-82E6-EB44-99E0-7618680719D8}" destId="{CA742AFE-9EB3-6B44-8DD2-2191EA77AC44}" srcOrd="0" destOrd="0" parTransId="{67A6BFDE-3C1B-064A-AC60-9FE9927CD1CA}" sibTransId="{C3D99B4C-C871-E944-948B-B82916EFE319}"/>
    <dgm:cxn modelId="{A66D98C1-B825-3F47-A4A7-7DAE987AE18E}" srcId="{083A2789-D6B4-B147-8497-7E74E3C3A461}" destId="{7E8D9F09-5199-5048-B1EC-8327A7442860}" srcOrd="1" destOrd="0" parTransId="{85196F91-A9F1-A74E-AB64-D9FDE125FC92}" sibTransId="{90370F34-867F-254B-966C-D32941CD8571}"/>
    <dgm:cxn modelId="{455F14CA-AD2D-C349-8C5A-5CA594F87000}" type="presOf" srcId="{083A2789-D6B4-B147-8497-7E74E3C3A461}" destId="{B4353AB5-42E6-3942-86EE-E373D63528C5}" srcOrd="0" destOrd="0" presId="urn:microsoft.com/office/officeart/2005/8/layout/hierarchy2"/>
    <dgm:cxn modelId="{6956A7CC-BE57-EC49-9101-9CACE1B8101C}" srcId="{17C9174E-C2FE-DC4A-92FC-D3370E920371}" destId="{0F8CECF5-185B-7E47-9AFC-947CB2D60626}" srcOrd="2" destOrd="0" parTransId="{82264DE7-214E-DC45-8C59-B231FBA45F21}" sibTransId="{30C25C57-FE0B-8848-AECF-98DC8A8414BD}"/>
    <dgm:cxn modelId="{9BBC44E0-D752-EE4C-88F0-A96A57A77DCF}" type="presOf" srcId="{137AB572-3046-D941-89E5-937A7BB32980}" destId="{4E960811-BA89-0D4A-84AD-9E76A2F30A1C}" srcOrd="0" destOrd="0" presId="urn:microsoft.com/office/officeart/2005/8/layout/hierarchy2"/>
    <dgm:cxn modelId="{A5F297E6-B4A9-8641-BCCB-470C4E9E51E4}" type="presOf" srcId="{7EEFB3BE-DA2E-7D43-9760-E78C6C3DD400}" destId="{8903FD9D-971A-D34C-BB7F-BC86E79A6343}" srcOrd="0" destOrd="0" presId="urn:microsoft.com/office/officeart/2005/8/layout/hierarchy2"/>
    <dgm:cxn modelId="{D6098CF1-BB82-B447-B4B8-8E96D2CDE970}" srcId="{AB3568FF-82E6-EB44-99E0-7618680719D8}" destId="{0742792D-83AE-4F4C-9742-1BC3CB0A8A40}" srcOrd="1" destOrd="0" parTransId="{4B81F575-F83E-3949-84C8-869B74719762}" sibTransId="{F7320611-F9CC-D249-AA60-E468785A88C7}"/>
    <dgm:cxn modelId="{8F4CA4F6-85D0-6442-8DB0-F5ED64A9CBCF}" type="presOf" srcId="{85196F91-A9F1-A74E-AB64-D9FDE125FC92}" destId="{0CE6B741-C2CB-DF43-BCC9-54AC5CC97758}" srcOrd="1" destOrd="0" presId="urn:microsoft.com/office/officeart/2005/8/layout/hierarchy2"/>
    <dgm:cxn modelId="{B43EC8FB-1F46-3041-873A-7E3774E049B8}" type="presOf" srcId="{4B81F575-F83E-3949-84C8-869B74719762}" destId="{21E06411-5B3B-9C4F-BAEE-2EA01B2F8763}" srcOrd="1" destOrd="0" presId="urn:microsoft.com/office/officeart/2005/8/layout/hierarchy2"/>
    <dgm:cxn modelId="{8021A256-45DE-9246-B4B0-EDC753E22A0F}" type="presParOf" srcId="{514FBCBD-3A77-C244-B8DC-20A3D6149386}" destId="{7447D932-A9AD-D440-A59F-A67439D9F2DA}" srcOrd="0" destOrd="0" presId="urn:microsoft.com/office/officeart/2005/8/layout/hierarchy2"/>
    <dgm:cxn modelId="{98C400EF-DECE-6C43-B630-397E56FDA472}" type="presParOf" srcId="{7447D932-A9AD-D440-A59F-A67439D9F2DA}" destId="{3667E29D-D7C9-974D-9F8F-B6BB5B964AE4}" srcOrd="0" destOrd="0" presId="urn:microsoft.com/office/officeart/2005/8/layout/hierarchy2"/>
    <dgm:cxn modelId="{2E2070C1-E9B3-534C-91B7-8193CCA751B3}" type="presParOf" srcId="{7447D932-A9AD-D440-A59F-A67439D9F2DA}" destId="{A54A9001-056C-F24D-BF69-D4E6A1296F59}" srcOrd="1" destOrd="0" presId="urn:microsoft.com/office/officeart/2005/8/layout/hierarchy2"/>
    <dgm:cxn modelId="{0498D375-76ED-9C40-868A-D5FD8DC6D711}" type="presParOf" srcId="{A54A9001-056C-F24D-BF69-D4E6A1296F59}" destId="{BA98449D-09ED-7948-B57E-EDE9B2F9C367}" srcOrd="0" destOrd="0" presId="urn:microsoft.com/office/officeart/2005/8/layout/hierarchy2"/>
    <dgm:cxn modelId="{9DC84D61-74AD-B347-B90E-0E0AA75AD3EA}" type="presParOf" srcId="{BA98449D-09ED-7948-B57E-EDE9B2F9C367}" destId="{901F064C-C663-BB46-8240-6CD050FD603E}" srcOrd="0" destOrd="0" presId="urn:microsoft.com/office/officeart/2005/8/layout/hierarchy2"/>
    <dgm:cxn modelId="{8727C7B4-1C1F-464B-92B6-527F3A98F955}" type="presParOf" srcId="{A54A9001-056C-F24D-BF69-D4E6A1296F59}" destId="{539AFD94-6D52-B844-A73F-CE9894DD99CD}" srcOrd="1" destOrd="0" presId="urn:microsoft.com/office/officeart/2005/8/layout/hierarchy2"/>
    <dgm:cxn modelId="{5EC506BB-F425-1246-BD75-D9960ECEA7E3}" type="presParOf" srcId="{539AFD94-6D52-B844-A73F-CE9894DD99CD}" destId="{44806E3C-BAF0-0E48-B23F-A15972A8560F}" srcOrd="0" destOrd="0" presId="urn:microsoft.com/office/officeart/2005/8/layout/hierarchy2"/>
    <dgm:cxn modelId="{F5955029-B9D7-2E4D-90ED-AA29DA1D166F}" type="presParOf" srcId="{539AFD94-6D52-B844-A73F-CE9894DD99CD}" destId="{41596DC7-D5EA-264C-A510-8F0FACEF887E}" srcOrd="1" destOrd="0" presId="urn:microsoft.com/office/officeart/2005/8/layout/hierarchy2"/>
    <dgm:cxn modelId="{726FEE8F-869B-7344-8D61-3E17594076EA}" type="presParOf" srcId="{A54A9001-056C-F24D-BF69-D4E6A1296F59}" destId="{E2A0B737-A52C-1444-AC3A-563F75424F36}" srcOrd="2" destOrd="0" presId="urn:microsoft.com/office/officeart/2005/8/layout/hierarchy2"/>
    <dgm:cxn modelId="{2B6C79E9-26F8-7746-AF79-94E47AB15955}" type="presParOf" srcId="{E2A0B737-A52C-1444-AC3A-563F75424F36}" destId="{21E06411-5B3B-9C4F-BAEE-2EA01B2F8763}" srcOrd="0" destOrd="0" presId="urn:microsoft.com/office/officeart/2005/8/layout/hierarchy2"/>
    <dgm:cxn modelId="{0803D54C-39E4-D143-A568-5FE1B18672B4}" type="presParOf" srcId="{A54A9001-056C-F24D-BF69-D4E6A1296F59}" destId="{75BC9A6F-AA27-7B43-BE62-C3CACC4BC383}" srcOrd="3" destOrd="0" presId="urn:microsoft.com/office/officeart/2005/8/layout/hierarchy2"/>
    <dgm:cxn modelId="{3CAAFF6C-780D-CB4A-9F61-E15DC65ADAA4}" type="presParOf" srcId="{75BC9A6F-AA27-7B43-BE62-C3CACC4BC383}" destId="{267E6285-9083-1541-A38C-8C2EFA632295}" srcOrd="0" destOrd="0" presId="urn:microsoft.com/office/officeart/2005/8/layout/hierarchy2"/>
    <dgm:cxn modelId="{09111E60-8A6E-5249-AD4D-BCE61A96E053}" type="presParOf" srcId="{75BC9A6F-AA27-7B43-BE62-C3CACC4BC383}" destId="{12454A67-3D21-A649-8076-001DC6B86FEC}" srcOrd="1" destOrd="0" presId="urn:microsoft.com/office/officeart/2005/8/layout/hierarchy2"/>
    <dgm:cxn modelId="{9B21716A-7490-F642-895B-C09467AC4C82}" type="presParOf" srcId="{514FBCBD-3A77-C244-B8DC-20A3D6149386}" destId="{FAE6D964-B0B0-5A42-A8F2-FF05D9B45409}" srcOrd="1" destOrd="0" presId="urn:microsoft.com/office/officeart/2005/8/layout/hierarchy2"/>
    <dgm:cxn modelId="{E12F7C17-9B8E-8B4D-B18B-C3BF765B25C1}" type="presParOf" srcId="{FAE6D964-B0B0-5A42-A8F2-FF05D9B45409}" destId="{B4353AB5-42E6-3942-86EE-E373D63528C5}" srcOrd="0" destOrd="0" presId="urn:microsoft.com/office/officeart/2005/8/layout/hierarchy2"/>
    <dgm:cxn modelId="{DB0487F3-D2E6-864A-943F-0E96BF08BDC8}" type="presParOf" srcId="{FAE6D964-B0B0-5A42-A8F2-FF05D9B45409}" destId="{743ABF09-CDB3-054B-B3F4-2608B33D24FB}" srcOrd="1" destOrd="0" presId="urn:microsoft.com/office/officeart/2005/8/layout/hierarchy2"/>
    <dgm:cxn modelId="{A8AEE163-ADB6-4A49-AA9D-0C96C71413EE}" type="presParOf" srcId="{743ABF09-CDB3-054B-B3F4-2608B33D24FB}" destId="{A0C5C965-2D5F-F64A-8235-EF232AAD6BD1}" srcOrd="0" destOrd="0" presId="urn:microsoft.com/office/officeart/2005/8/layout/hierarchy2"/>
    <dgm:cxn modelId="{E08E31FD-CEAC-5745-9E3E-613A0C4C2B55}" type="presParOf" srcId="{A0C5C965-2D5F-F64A-8235-EF232AAD6BD1}" destId="{3E09373B-B7D1-254C-9182-D5081080F6DD}" srcOrd="0" destOrd="0" presId="urn:microsoft.com/office/officeart/2005/8/layout/hierarchy2"/>
    <dgm:cxn modelId="{5567E13A-B3CB-4442-BECE-884B38C79737}" type="presParOf" srcId="{743ABF09-CDB3-054B-B3F4-2608B33D24FB}" destId="{AFFBE8E9-FBB0-644F-A0D1-ECE05D58C333}" srcOrd="1" destOrd="0" presId="urn:microsoft.com/office/officeart/2005/8/layout/hierarchy2"/>
    <dgm:cxn modelId="{E0AA4FFA-7991-2643-8FC8-6790D399D142}" type="presParOf" srcId="{AFFBE8E9-FBB0-644F-A0D1-ECE05D58C333}" destId="{8903FD9D-971A-D34C-BB7F-BC86E79A6343}" srcOrd="0" destOrd="0" presId="urn:microsoft.com/office/officeart/2005/8/layout/hierarchy2"/>
    <dgm:cxn modelId="{394F6C82-BED6-FF46-A8EB-D650EB560E07}" type="presParOf" srcId="{AFFBE8E9-FBB0-644F-A0D1-ECE05D58C333}" destId="{7BA25D17-CBCE-DF4C-83B6-5632A9A15632}" srcOrd="1" destOrd="0" presId="urn:microsoft.com/office/officeart/2005/8/layout/hierarchy2"/>
    <dgm:cxn modelId="{F7D3431F-D302-F543-B5C7-EE64F6F3FB38}" type="presParOf" srcId="{743ABF09-CDB3-054B-B3F4-2608B33D24FB}" destId="{5D50FCA2-528D-1B49-821E-18B6CFE1875C}" srcOrd="2" destOrd="0" presId="urn:microsoft.com/office/officeart/2005/8/layout/hierarchy2"/>
    <dgm:cxn modelId="{3F9AA22A-4C4E-184B-B271-48CBEE92760B}" type="presParOf" srcId="{5D50FCA2-528D-1B49-821E-18B6CFE1875C}" destId="{0CE6B741-C2CB-DF43-BCC9-54AC5CC97758}" srcOrd="0" destOrd="0" presId="urn:microsoft.com/office/officeart/2005/8/layout/hierarchy2"/>
    <dgm:cxn modelId="{BCE1DE37-357E-D44D-A14B-7995010B1FC2}" type="presParOf" srcId="{743ABF09-CDB3-054B-B3F4-2608B33D24FB}" destId="{880AE318-E97D-C948-8725-6858A02AD0C7}" srcOrd="3" destOrd="0" presId="urn:microsoft.com/office/officeart/2005/8/layout/hierarchy2"/>
    <dgm:cxn modelId="{5ECAA975-C1CB-0849-A763-502D9F621AB6}" type="presParOf" srcId="{880AE318-E97D-C948-8725-6858A02AD0C7}" destId="{2E48CE7B-028D-484B-91DA-B6F939D91C6B}" srcOrd="0" destOrd="0" presId="urn:microsoft.com/office/officeart/2005/8/layout/hierarchy2"/>
    <dgm:cxn modelId="{9DD1F177-202D-F748-97B3-2BB274A9EF46}" type="presParOf" srcId="{880AE318-E97D-C948-8725-6858A02AD0C7}" destId="{2F498EED-BA96-7248-8DEC-C84F09286C85}" srcOrd="1" destOrd="0" presId="urn:microsoft.com/office/officeart/2005/8/layout/hierarchy2"/>
    <dgm:cxn modelId="{BF031792-9E7D-FA41-BCB7-2C9695A8DF42}" type="presParOf" srcId="{514FBCBD-3A77-C244-B8DC-20A3D6149386}" destId="{5B7111EC-89A1-8C47-AD1F-84B5F3AD1384}" srcOrd="2" destOrd="0" presId="urn:microsoft.com/office/officeart/2005/8/layout/hierarchy2"/>
    <dgm:cxn modelId="{6DDC6255-1599-D24E-8DED-9BEAE3278E1F}" type="presParOf" srcId="{5B7111EC-89A1-8C47-AD1F-84B5F3AD1384}" destId="{CD6CA105-C716-0E49-B722-DB89C2FC258D}" srcOrd="0" destOrd="0" presId="urn:microsoft.com/office/officeart/2005/8/layout/hierarchy2"/>
    <dgm:cxn modelId="{93F2247A-81E2-354E-BBF6-C756AE501D24}" type="presParOf" srcId="{5B7111EC-89A1-8C47-AD1F-84B5F3AD1384}" destId="{61D78605-814E-3B42-BD26-D3AF97C40A22}" srcOrd="1" destOrd="0" presId="urn:microsoft.com/office/officeart/2005/8/layout/hierarchy2"/>
    <dgm:cxn modelId="{AC02A8CF-5CEE-D546-BAEB-F389DABACC91}" type="presParOf" srcId="{61D78605-814E-3B42-BD26-D3AF97C40A22}" destId="{395E6AF1-61F2-2D45-8ACB-F1B8362A42EF}" srcOrd="0" destOrd="0" presId="urn:microsoft.com/office/officeart/2005/8/layout/hierarchy2"/>
    <dgm:cxn modelId="{D2EE9C74-B321-7344-9157-0C590AF6D880}" type="presParOf" srcId="{395E6AF1-61F2-2D45-8ACB-F1B8362A42EF}" destId="{A363CB7B-A963-9544-B1DB-1F722A5CABC4}" srcOrd="0" destOrd="0" presId="urn:microsoft.com/office/officeart/2005/8/layout/hierarchy2"/>
    <dgm:cxn modelId="{AA8797D8-5040-A347-B25F-2138C7B32F4E}" type="presParOf" srcId="{61D78605-814E-3B42-BD26-D3AF97C40A22}" destId="{17A0DF24-C067-C348-9172-5A6ED3FD30A4}" srcOrd="1" destOrd="0" presId="urn:microsoft.com/office/officeart/2005/8/layout/hierarchy2"/>
    <dgm:cxn modelId="{6013C8C6-A345-3B47-ABE5-2924D8D3EAF1}" type="presParOf" srcId="{17A0DF24-C067-C348-9172-5A6ED3FD30A4}" destId="{4E960811-BA89-0D4A-84AD-9E76A2F30A1C}" srcOrd="0" destOrd="0" presId="urn:microsoft.com/office/officeart/2005/8/layout/hierarchy2"/>
    <dgm:cxn modelId="{94E822D4-C864-5C47-9938-26A8012503A0}" type="presParOf" srcId="{17A0DF24-C067-C348-9172-5A6ED3FD30A4}" destId="{06679DD4-6390-7E4E-9F99-77A2566C64C2}" srcOrd="1" destOrd="0" presId="urn:microsoft.com/office/officeart/2005/8/layout/hierarchy2"/>
    <dgm:cxn modelId="{DBDDA33C-B838-7C4F-959B-D67BCD3DFB0F}" type="presParOf" srcId="{61D78605-814E-3B42-BD26-D3AF97C40A22}" destId="{5CD4E492-6FA8-8B4E-A57A-875C447FDE56}" srcOrd="2" destOrd="0" presId="urn:microsoft.com/office/officeart/2005/8/layout/hierarchy2"/>
    <dgm:cxn modelId="{613CFF43-74F7-3241-AFFB-A3CBC4558F22}" type="presParOf" srcId="{5CD4E492-6FA8-8B4E-A57A-875C447FDE56}" destId="{3D74D8B2-ADD7-C143-8320-A9F4A9D7990F}" srcOrd="0" destOrd="0" presId="urn:microsoft.com/office/officeart/2005/8/layout/hierarchy2"/>
    <dgm:cxn modelId="{A30BE548-49B7-2540-8C78-FADDBF3B3A2A}" type="presParOf" srcId="{61D78605-814E-3B42-BD26-D3AF97C40A22}" destId="{D0B43C08-54F4-3246-ADB0-2EB5FC449A29}" srcOrd="3" destOrd="0" presId="urn:microsoft.com/office/officeart/2005/8/layout/hierarchy2"/>
    <dgm:cxn modelId="{D27B0B4E-11D4-674C-9FDD-870E6E5DB476}" type="presParOf" srcId="{D0B43C08-54F4-3246-ADB0-2EB5FC449A29}" destId="{73DF8403-B76B-DA49-94FE-0A45A5AEAC9F}" srcOrd="0" destOrd="0" presId="urn:microsoft.com/office/officeart/2005/8/layout/hierarchy2"/>
    <dgm:cxn modelId="{57394BF3-F2CA-D349-A6CA-6851358ECB24}" type="presParOf" srcId="{D0B43C08-54F4-3246-ADB0-2EB5FC449A29}" destId="{32C46059-3E6C-6540-87AB-46F40C9261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E09C0A-223F-0B4D-9162-DF38923C5893}" type="doc">
      <dgm:prSet loTypeId="urn:microsoft.com/office/officeart/2005/8/layout/cycle5" loCatId="" qsTypeId="urn:microsoft.com/office/officeart/2005/8/quickstyle/simple1" qsCatId="simple" csTypeId="urn:microsoft.com/office/officeart/2005/8/colors/accent1_1" csCatId="accent1" phldr="1"/>
      <dgm:spPr/>
      <dgm:t>
        <a:bodyPr/>
        <a:lstStyle/>
        <a:p>
          <a:endParaRPr lang="en-US"/>
        </a:p>
      </dgm:t>
    </dgm:pt>
    <dgm:pt modelId="{8FE2EAA0-A229-2C46-AFDE-6A5B6DEFFAD7}">
      <dgm:prSet phldrT="[Text]" custT="1"/>
      <dgm:spPr/>
      <dgm:t>
        <a:bodyPr/>
        <a:lstStyle/>
        <a:p>
          <a:r>
            <a:rPr lang="en-US" sz="2800" b="1" dirty="0"/>
            <a:t>ADJUST</a:t>
          </a:r>
          <a:r>
            <a:rPr lang="en-US" sz="2800" dirty="0"/>
            <a:t> for Efficiency</a:t>
          </a:r>
        </a:p>
      </dgm:t>
    </dgm:pt>
    <dgm:pt modelId="{1A652FE7-12E2-3C4D-8D39-AD5368DBE2C7}" type="parTrans" cxnId="{881715BE-5582-C648-B183-47BE47C5EF7A}">
      <dgm:prSet/>
      <dgm:spPr/>
      <dgm:t>
        <a:bodyPr/>
        <a:lstStyle/>
        <a:p>
          <a:endParaRPr lang="en-US" sz="2800"/>
        </a:p>
      </dgm:t>
    </dgm:pt>
    <dgm:pt modelId="{DF372A55-C98D-F34B-A660-2796A2F08475}" type="sibTrans" cxnId="{881715BE-5582-C648-B183-47BE47C5EF7A}">
      <dgm:prSet/>
      <dgm:spPr>
        <a:ln w="28575"/>
      </dgm:spPr>
      <dgm:t>
        <a:bodyPr/>
        <a:lstStyle/>
        <a:p>
          <a:endParaRPr lang="en-US" sz="2800"/>
        </a:p>
      </dgm:t>
    </dgm:pt>
    <dgm:pt modelId="{702A5E4E-8175-EE47-8211-69A57C3F62E0}">
      <dgm:prSet phldrT="[Text]" custT="1"/>
      <dgm:spPr/>
      <dgm:t>
        <a:bodyPr/>
        <a:lstStyle/>
        <a:p>
          <a:r>
            <a:rPr lang="en-US" sz="2800" b="1" dirty="0"/>
            <a:t>MODEL</a:t>
          </a:r>
        </a:p>
      </dgm:t>
    </dgm:pt>
    <dgm:pt modelId="{2BB1830D-B0CC-DE47-8C81-3E87AA305792}" type="parTrans" cxnId="{7953BA66-EE2F-7442-A859-A509919EECFC}">
      <dgm:prSet/>
      <dgm:spPr/>
      <dgm:t>
        <a:bodyPr/>
        <a:lstStyle/>
        <a:p>
          <a:endParaRPr lang="en-US" sz="2800"/>
        </a:p>
      </dgm:t>
    </dgm:pt>
    <dgm:pt modelId="{DA8CA7D8-B27C-8D47-8E2F-0C9763E40342}" type="sibTrans" cxnId="{7953BA66-EE2F-7442-A859-A509919EECFC}">
      <dgm:prSet/>
      <dgm:spPr>
        <a:ln w="28575"/>
      </dgm:spPr>
      <dgm:t>
        <a:bodyPr/>
        <a:lstStyle/>
        <a:p>
          <a:endParaRPr lang="en-US" sz="2800"/>
        </a:p>
      </dgm:t>
    </dgm:pt>
    <dgm:pt modelId="{3BE16DE0-AC03-624C-A236-82E810B4B85E}">
      <dgm:prSet phldrT="[Text]" custT="1"/>
      <dgm:spPr/>
      <dgm:t>
        <a:bodyPr/>
        <a:lstStyle/>
        <a:p>
          <a:r>
            <a:rPr lang="en-US" sz="2800" b="1" dirty="0"/>
            <a:t>PRACTICE</a:t>
          </a:r>
          <a:r>
            <a:rPr lang="en-US" sz="2800" dirty="0"/>
            <a:t> in Setting</a:t>
          </a:r>
        </a:p>
      </dgm:t>
    </dgm:pt>
    <dgm:pt modelId="{CB9920CC-752A-7A43-B301-52F4BD52A744}" type="parTrans" cxnId="{DA9B13F9-AB30-9242-9ECB-C2C4040389F2}">
      <dgm:prSet/>
      <dgm:spPr/>
      <dgm:t>
        <a:bodyPr/>
        <a:lstStyle/>
        <a:p>
          <a:endParaRPr lang="en-US" sz="2800"/>
        </a:p>
      </dgm:t>
    </dgm:pt>
    <dgm:pt modelId="{57EFCA40-73B4-C44F-B2DD-BEAEB670CBF5}" type="sibTrans" cxnId="{DA9B13F9-AB30-9242-9ECB-C2C4040389F2}">
      <dgm:prSet/>
      <dgm:spPr>
        <a:ln w="28575"/>
      </dgm:spPr>
      <dgm:t>
        <a:bodyPr/>
        <a:lstStyle/>
        <a:p>
          <a:endParaRPr lang="en-US" sz="2800"/>
        </a:p>
      </dgm:t>
    </dgm:pt>
    <dgm:pt modelId="{C88FF72D-62BE-7640-AD90-AF7839FE9D2B}">
      <dgm:prSet phldrT="[Text]" custT="1"/>
      <dgm:spPr/>
      <dgm:t>
        <a:bodyPr/>
        <a:lstStyle/>
        <a:p>
          <a:r>
            <a:rPr lang="en-US" sz="2800" b="1" dirty="0"/>
            <a:t>MONITOR</a:t>
          </a:r>
          <a:r>
            <a:rPr lang="en-US" sz="2800" dirty="0"/>
            <a:t> &amp; </a:t>
          </a:r>
          <a:r>
            <a:rPr lang="en-US" sz="2800" b="1" dirty="0"/>
            <a:t>ACKNOWLEDGE</a:t>
          </a:r>
          <a:r>
            <a:rPr lang="en-US" sz="2800" dirty="0"/>
            <a:t> Continuously</a:t>
          </a:r>
        </a:p>
      </dgm:t>
    </dgm:pt>
    <dgm:pt modelId="{3B3BBF30-5604-2A4A-A395-64D3B6BFF6AB}" type="parTrans" cxnId="{C9F157AC-BC92-004E-BF6B-B8FEC130A085}">
      <dgm:prSet/>
      <dgm:spPr/>
      <dgm:t>
        <a:bodyPr/>
        <a:lstStyle/>
        <a:p>
          <a:endParaRPr lang="en-US" sz="2800"/>
        </a:p>
      </dgm:t>
    </dgm:pt>
    <dgm:pt modelId="{A38CE597-6F4E-A54B-B55D-384DD044C48F}" type="sibTrans" cxnId="{C9F157AC-BC92-004E-BF6B-B8FEC130A085}">
      <dgm:prSet/>
      <dgm:spPr>
        <a:ln w="28575"/>
      </dgm:spPr>
      <dgm:t>
        <a:bodyPr/>
        <a:lstStyle/>
        <a:p>
          <a:endParaRPr lang="en-US" sz="2800"/>
        </a:p>
      </dgm:t>
    </dgm:pt>
    <dgm:pt modelId="{DD620CAB-50D8-1347-8907-A77A92EDB4F1}">
      <dgm:prSet phldrT="[Text]" custT="1"/>
      <dgm:spPr/>
      <dgm:t>
        <a:bodyPr/>
        <a:lstStyle/>
        <a:p>
          <a:r>
            <a:rPr lang="en-US" sz="2800" b="1" dirty="0"/>
            <a:t>DEFINE</a:t>
          </a:r>
          <a:r>
            <a:rPr lang="en-US" sz="2800" dirty="0"/>
            <a:t> Simply</a:t>
          </a:r>
        </a:p>
      </dgm:t>
    </dgm:pt>
    <dgm:pt modelId="{DB5984A7-FCC3-DC41-AA43-E1C5E7F5FEA2}" type="sibTrans" cxnId="{27F2C513-2819-7448-9780-BF71AD0A202C}">
      <dgm:prSet/>
      <dgm:spPr>
        <a:ln w="28575"/>
      </dgm:spPr>
      <dgm:t>
        <a:bodyPr/>
        <a:lstStyle/>
        <a:p>
          <a:endParaRPr lang="en-US" sz="2800"/>
        </a:p>
      </dgm:t>
    </dgm:pt>
    <dgm:pt modelId="{A91363E0-4D2C-1E4E-8F9B-17665ABA2523}" type="parTrans" cxnId="{27F2C513-2819-7448-9780-BF71AD0A202C}">
      <dgm:prSet/>
      <dgm:spPr/>
      <dgm:t>
        <a:bodyPr/>
        <a:lstStyle/>
        <a:p>
          <a:endParaRPr lang="en-US" sz="2800"/>
        </a:p>
      </dgm:t>
    </dgm:pt>
    <dgm:pt modelId="{72A29321-A320-254F-910C-3A00D39148C2}" type="pres">
      <dgm:prSet presAssocID="{E5E09C0A-223F-0B4D-9162-DF38923C5893}" presName="cycle" presStyleCnt="0">
        <dgm:presLayoutVars>
          <dgm:dir/>
          <dgm:resizeHandles val="exact"/>
        </dgm:presLayoutVars>
      </dgm:prSet>
      <dgm:spPr/>
    </dgm:pt>
    <dgm:pt modelId="{030A1A6F-6BE6-2F4F-AA71-2762792E41C4}" type="pres">
      <dgm:prSet presAssocID="{DD620CAB-50D8-1347-8907-A77A92EDB4F1}" presName="node" presStyleLbl="node1" presStyleIdx="0" presStyleCnt="5" custScaleX="124955" custScaleY="113574" custRadScaleRad="108058" custRadScaleInc="7187">
        <dgm:presLayoutVars>
          <dgm:bulletEnabled val="1"/>
        </dgm:presLayoutVars>
      </dgm:prSet>
      <dgm:spPr/>
    </dgm:pt>
    <dgm:pt modelId="{DF03BCFA-8050-EB48-B748-08EA6124DD9E}" type="pres">
      <dgm:prSet presAssocID="{DD620CAB-50D8-1347-8907-A77A92EDB4F1}" presName="spNode" presStyleCnt="0"/>
      <dgm:spPr/>
    </dgm:pt>
    <dgm:pt modelId="{DAEB0065-2E4D-ED45-9845-80161987334C}" type="pres">
      <dgm:prSet presAssocID="{DB5984A7-FCC3-DC41-AA43-E1C5E7F5FEA2}" presName="sibTrans" presStyleLbl="sibTrans1D1" presStyleIdx="0" presStyleCnt="5"/>
      <dgm:spPr/>
    </dgm:pt>
    <dgm:pt modelId="{E6AFDE21-C2FD-F443-9C41-F3FBF1E8F50A}" type="pres">
      <dgm:prSet presAssocID="{702A5E4E-8175-EE47-8211-69A57C3F62E0}" presName="node" presStyleLbl="node1" presStyleIdx="1" presStyleCnt="5" custScaleX="124955" custScaleY="113574">
        <dgm:presLayoutVars>
          <dgm:bulletEnabled val="1"/>
        </dgm:presLayoutVars>
      </dgm:prSet>
      <dgm:spPr/>
    </dgm:pt>
    <dgm:pt modelId="{4AAAABC5-E02B-5345-90B8-1E9CA6479CC0}" type="pres">
      <dgm:prSet presAssocID="{702A5E4E-8175-EE47-8211-69A57C3F62E0}" presName="spNode" presStyleCnt="0"/>
      <dgm:spPr/>
    </dgm:pt>
    <dgm:pt modelId="{6FE6A1B0-9AC8-CB45-B492-4E69B21DF806}" type="pres">
      <dgm:prSet presAssocID="{DA8CA7D8-B27C-8D47-8E2F-0C9763E40342}" presName="sibTrans" presStyleLbl="sibTrans1D1" presStyleIdx="1" presStyleCnt="5"/>
      <dgm:spPr/>
    </dgm:pt>
    <dgm:pt modelId="{56E1CCAB-BAFD-BD4E-A3B4-128CD5A21AF6}" type="pres">
      <dgm:prSet presAssocID="{3BE16DE0-AC03-624C-A236-82E810B4B85E}" presName="node" presStyleLbl="node1" presStyleIdx="2" presStyleCnt="5" custScaleX="124955" custScaleY="113574">
        <dgm:presLayoutVars>
          <dgm:bulletEnabled val="1"/>
        </dgm:presLayoutVars>
      </dgm:prSet>
      <dgm:spPr/>
    </dgm:pt>
    <dgm:pt modelId="{9495313C-E4FD-3743-BCA5-F3AC71C2D05A}" type="pres">
      <dgm:prSet presAssocID="{3BE16DE0-AC03-624C-A236-82E810B4B85E}" presName="spNode" presStyleCnt="0"/>
      <dgm:spPr/>
    </dgm:pt>
    <dgm:pt modelId="{DAA91906-23B8-4E43-AAE9-B7E38BA9B1AD}" type="pres">
      <dgm:prSet presAssocID="{57EFCA40-73B4-C44F-B2DD-BEAEB670CBF5}" presName="sibTrans" presStyleLbl="sibTrans1D1" presStyleIdx="2" presStyleCnt="5"/>
      <dgm:spPr/>
    </dgm:pt>
    <dgm:pt modelId="{AA31B65A-F372-AA47-BF27-28D8CD57AE53}" type="pres">
      <dgm:prSet presAssocID="{C88FF72D-62BE-7640-AD90-AF7839FE9D2B}" presName="node" presStyleLbl="node1" presStyleIdx="3" presStyleCnt="5" custScaleX="141577" custScaleY="113574">
        <dgm:presLayoutVars>
          <dgm:bulletEnabled val="1"/>
        </dgm:presLayoutVars>
      </dgm:prSet>
      <dgm:spPr/>
    </dgm:pt>
    <dgm:pt modelId="{1D17C654-F67D-C449-909D-74C6D34B08F6}" type="pres">
      <dgm:prSet presAssocID="{C88FF72D-62BE-7640-AD90-AF7839FE9D2B}" presName="spNode" presStyleCnt="0"/>
      <dgm:spPr/>
    </dgm:pt>
    <dgm:pt modelId="{ECFC9DE9-1F30-BD42-BBC1-0C700576E37B}" type="pres">
      <dgm:prSet presAssocID="{A38CE597-6F4E-A54B-B55D-384DD044C48F}" presName="sibTrans" presStyleLbl="sibTrans1D1" presStyleIdx="3" presStyleCnt="5"/>
      <dgm:spPr/>
    </dgm:pt>
    <dgm:pt modelId="{3A3FAB7E-47ED-B44A-BFC6-F021CDC4A376}" type="pres">
      <dgm:prSet presAssocID="{8FE2EAA0-A229-2C46-AFDE-6A5B6DEFFAD7}" presName="node" presStyleLbl="node1" presStyleIdx="4" presStyleCnt="5" custScaleX="124955" custScaleY="113574" custRadScaleRad="99433" custRadScaleInc="-13298">
        <dgm:presLayoutVars>
          <dgm:bulletEnabled val="1"/>
        </dgm:presLayoutVars>
      </dgm:prSet>
      <dgm:spPr/>
    </dgm:pt>
    <dgm:pt modelId="{6C4D24DF-18B2-C344-803F-A4F2C43B8896}" type="pres">
      <dgm:prSet presAssocID="{8FE2EAA0-A229-2C46-AFDE-6A5B6DEFFAD7}" presName="spNode" presStyleCnt="0"/>
      <dgm:spPr/>
    </dgm:pt>
    <dgm:pt modelId="{372C6583-7710-FF48-89A7-69C1C959FFD2}" type="pres">
      <dgm:prSet presAssocID="{DF372A55-C98D-F34B-A660-2796A2F08475}" presName="sibTrans" presStyleLbl="sibTrans1D1" presStyleIdx="4" presStyleCnt="5"/>
      <dgm:spPr/>
    </dgm:pt>
  </dgm:ptLst>
  <dgm:cxnLst>
    <dgm:cxn modelId="{C8CD140B-E0E4-9A48-AD66-0F5BCFBB469C}" type="presOf" srcId="{702A5E4E-8175-EE47-8211-69A57C3F62E0}" destId="{E6AFDE21-C2FD-F443-9C41-F3FBF1E8F50A}" srcOrd="0" destOrd="0" presId="urn:microsoft.com/office/officeart/2005/8/layout/cycle5"/>
    <dgm:cxn modelId="{27F2C513-2819-7448-9780-BF71AD0A202C}" srcId="{E5E09C0A-223F-0B4D-9162-DF38923C5893}" destId="{DD620CAB-50D8-1347-8907-A77A92EDB4F1}" srcOrd="0" destOrd="0" parTransId="{A91363E0-4D2C-1E4E-8F9B-17665ABA2523}" sibTransId="{DB5984A7-FCC3-DC41-AA43-E1C5E7F5FEA2}"/>
    <dgm:cxn modelId="{E0AF314B-912A-6D4C-8FA4-E1A883C1034F}" type="presOf" srcId="{DF372A55-C98D-F34B-A660-2796A2F08475}" destId="{372C6583-7710-FF48-89A7-69C1C959FFD2}" srcOrd="0" destOrd="0" presId="urn:microsoft.com/office/officeart/2005/8/layout/cycle5"/>
    <dgm:cxn modelId="{42912755-7FD2-674E-8481-3AC22E3B70B7}" type="presOf" srcId="{DD620CAB-50D8-1347-8907-A77A92EDB4F1}" destId="{030A1A6F-6BE6-2F4F-AA71-2762792E41C4}" srcOrd="0" destOrd="0" presId="urn:microsoft.com/office/officeart/2005/8/layout/cycle5"/>
    <dgm:cxn modelId="{7953BA66-EE2F-7442-A859-A509919EECFC}" srcId="{E5E09C0A-223F-0B4D-9162-DF38923C5893}" destId="{702A5E4E-8175-EE47-8211-69A57C3F62E0}" srcOrd="1" destOrd="0" parTransId="{2BB1830D-B0CC-DE47-8C81-3E87AA305792}" sibTransId="{DA8CA7D8-B27C-8D47-8E2F-0C9763E40342}"/>
    <dgm:cxn modelId="{36D6306B-FCF0-9548-8DEA-D6DBC1E1446D}" type="presOf" srcId="{DB5984A7-FCC3-DC41-AA43-E1C5E7F5FEA2}" destId="{DAEB0065-2E4D-ED45-9845-80161987334C}" srcOrd="0" destOrd="0" presId="urn:microsoft.com/office/officeart/2005/8/layout/cycle5"/>
    <dgm:cxn modelId="{D008C571-5042-B646-995F-F2A376770E95}" type="presOf" srcId="{C88FF72D-62BE-7640-AD90-AF7839FE9D2B}" destId="{AA31B65A-F372-AA47-BF27-28D8CD57AE53}" srcOrd="0" destOrd="0" presId="urn:microsoft.com/office/officeart/2005/8/layout/cycle5"/>
    <dgm:cxn modelId="{A56E069A-515D-8741-8075-A6DE6D889A49}" type="presOf" srcId="{57EFCA40-73B4-C44F-B2DD-BEAEB670CBF5}" destId="{DAA91906-23B8-4E43-AAE9-B7E38BA9B1AD}" srcOrd="0" destOrd="0" presId="urn:microsoft.com/office/officeart/2005/8/layout/cycle5"/>
    <dgm:cxn modelId="{C9F157AC-BC92-004E-BF6B-B8FEC130A085}" srcId="{E5E09C0A-223F-0B4D-9162-DF38923C5893}" destId="{C88FF72D-62BE-7640-AD90-AF7839FE9D2B}" srcOrd="3" destOrd="0" parTransId="{3B3BBF30-5604-2A4A-A395-64D3B6BFF6AB}" sibTransId="{A38CE597-6F4E-A54B-B55D-384DD044C48F}"/>
    <dgm:cxn modelId="{AD75BDBB-93BE-2C4B-AD20-58DF73D14E13}" type="presOf" srcId="{E5E09C0A-223F-0B4D-9162-DF38923C5893}" destId="{72A29321-A320-254F-910C-3A00D39148C2}" srcOrd="0" destOrd="0" presId="urn:microsoft.com/office/officeart/2005/8/layout/cycle5"/>
    <dgm:cxn modelId="{881715BE-5582-C648-B183-47BE47C5EF7A}" srcId="{E5E09C0A-223F-0B4D-9162-DF38923C5893}" destId="{8FE2EAA0-A229-2C46-AFDE-6A5B6DEFFAD7}" srcOrd="4" destOrd="0" parTransId="{1A652FE7-12E2-3C4D-8D39-AD5368DBE2C7}" sibTransId="{DF372A55-C98D-F34B-A660-2796A2F08475}"/>
    <dgm:cxn modelId="{9D85ADC3-1D2B-C14D-B185-009DB2EBBF9D}" type="presOf" srcId="{8FE2EAA0-A229-2C46-AFDE-6A5B6DEFFAD7}" destId="{3A3FAB7E-47ED-B44A-BFC6-F021CDC4A376}" srcOrd="0" destOrd="0" presId="urn:microsoft.com/office/officeart/2005/8/layout/cycle5"/>
    <dgm:cxn modelId="{97F1AAC8-FCC8-8D45-BCAC-A104F62F4142}" type="presOf" srcId="{3BE16DE0-AC03-624C-A236-82E810B4B85E}" destId="{56E1CCAB-BAFD-BD4E-A3B4-128CD5A21AF6}" srcOrd="0" destOrd="0" presId="urn:microsoft.com/office/officeart/2005/8/layout/cycle5"/>
    <dgm:cxn modelId="{9A9114D1-3475-E845-877A-2043A16016DF}" type="presOf" srcId="{DA8CA7D8-B27C-8D47-8E2F-0C9763E40342}" destId="{6FE6A1B0-9AC8-CB45-B492-4E69B21DF806}" srcOrd="0" destOrd="0" presId="urn:microsoft.com/office/officeart/2005/8/layout/cycle5"/>
    <dgm:cxn modelId="{2C0860D2-14C4-D141-BF33-8F496C92A7E2}" type="presOf" srcId="{A38CE597-6F4E-A54B-B55D-384DD044C48F}" destId="{ECFC9DE9-1F30-BD42-BBC1-0C700576E37B}" srcOrd="0" destOrd="0" presId="urn:microsoft.com/office/officeart/2005/8/layout/cycle5"/>
    <dgm:cxn modelId="{DA9B13F9-AB30-9242-9ECB-C2C4040389F2}" srcId="{E5E09C0A-223F-0B4D-9162-DF38923C5893}" destId="{3BE16DE0-AC03-624C-A236-82E810B4B85E}" srcOrd="2" destOrd="0" parTransId="{CB9920CC-752A-7A43-B301-52F4BD52A744}" sibTransId="{57EFCA40-73B4-C44F-B2DD-BEAEB670CBF5}"/>
    <dgm:cxn modelId="{841C7EC2-C90B-2E4A-8AA4-113407F0A783}" type="presParOf" srcId="{72A29321-A320-254F-910C-3A00D39148C2}" destId="{030A1A6F-6BE6-2F4F-AA71-2762792E41C4}" srcOrd="0" destOrd="0" presId="urn:microsoft.com/office/officeart/2005/8/layout/cycle5"/>
    <dgm:cxn modelId="{91D919D5-C5B5-204A-968B-B07DA0860DCF}" type="presParOf" srcId="{72A29321-A320-254F-910C-3A00D39148C2}" destId="{DF03BCFA-8050-EB48-B748-08EA6124DD9E}" srcOrd="1" destOrd="0" presId="urn:microsoft.com/office/officeart/2005/8/layout/cycle5"/>
    <dgm:cxn modelId="{8DFD4E5D-0108-C048-8CE4-5E64149E26B0}" type="presParOf" srcId="{72A29321-A320-254F-910C-3A00D39148C2}" destId="{DAEB0065-2E4D-ED45-9845-80161987334C}" srcOrd="2" destOrd="0" presId="urn:microsoft.com/office/officeart/2005/8/layout/cycle5"/>
    <dgm:cxn modelId="{27814E03-627B-B145-B377-A424F6C7E8E8}" type="presParOf" srcId="{72A29321-A320-254F-910C-3A00D39148C2}" destId="{E6AFDE21-C2FD-F443-9C41-F3FBF1E8F50A}" srcOrd="3" destOrd="0" presId="urn:microsoft.com/office/officeart/2005/8/layout/cycle5"/>
    <dgm:cxn modelId="{EF3E244D-F955-3443-B4B1-59EC7A39D2CD}" type="presParOf" srcId="{72A29321-A320-254F-910C-3A00D39148C2}" destId="{4AAAABC5-E02B-5345-90B8-1E9CA6479CC0}" srcOrd="4" destOrd="0" presId="urn:microsoft.com/office/officeart/2005/8/layout/cycle5"/>
    <dgm:cxn modelId="{49C4C915-5A17-CF4E-8163-0D2DDE26AF4D}" type="presParOf" srcId="{72A29321-A320-254F-910C-3A00D39148C2}" destId="{6FE6A1B0-9AC8-CB45-B492-4E69B21DF806}" srcOrd="5" destOrd="0" presId="urn:microsoft.com/office/officeart/2005/8/layout/cycle5"/>
    <dgm:cxn modelId="{5124E8F2-1229-7541-8278-684193A3C5D1}" type="presParOf" srcId="{72A29321-A320-254F-910C-3A00D39148C2}" destId="{56E1CCAB-BAFD-BD4E-A3B4-128CD5A21AF6}" srcOrd="6" destOrd="0" presId="urn:microsoft.com/office/officeart/2005/8/layout/cycle5"/>
    <dgm:cxn modelId="{7CC99445-1A58-7E42-96B2-90867B7856CD}" type="presParOf" srcId="{72A29321-A320-254F-910C-3A00D39148C2}" destId="{9495313C-E4FD-3743-BCA5-F3AC71C2D05A}" srcOrd="7" destOrd="0" presId="urn:microsoft.com/office/officeart/2005/8/layout/cycle5"/>
    <dgm:cxn modelId="{971749AA-B36D-0141-9295-12CBE98B5ADF}" type="presParOf" srcId="{72A29321-A320-254F-910C-3A00D39148C2}" destId="{DAA91906-23B8-4E43-AAE9-B7E38BA9B1AD}" srcOrd="8" destOrd="0" presId="urn:microsoft.com/office/officeart/2005/8/layout/cycle5"/>
    <dgm:cxn modelId="{64A1823E-5505-404F-85BF-0DA76E9F94E4}" type="presParOf" srcId="{72A29321-A320-254F-910C-3A00D39148C2}" destId="{AA31B65A-F372-AA47-BF27-28D8CD57AE53}" srcOrd="9" destOrd="0" presId="urn:microsoft.com/office/officeart/2005/8/layout/cycle5"/>
    <dgm:cxn modelId="{F1B942E3-D44A-3D40-966A-DD5F72B2DE26}" type="presParOf" srcId="{72A29321-A320-254F-910C-3A00D39148C2}" destId="{1D17C654-F67D-C449-909D-74C6D34B08F6}" srcOrd="10" destOrd="0" presId="urn:microsoft.com/office/officeart/2005/8/layout/cycle5"/>
    <dgm:cxn modelId="{CCBA779B-108D-BF4E-8F66-27DBEE8082C2}" type="presParOf" srcId="{72A29321-A320-254F-910C-3A00D39148C2}" destId="{ECFC9DE9-1F30-BD42-BBC1-0C700576E37B}" srcOrd="11" destOrd="0" presId="urn:microsoft.com/office/officeart/2005/8/layout/cycle5"/>
    <dgm:cxn modelId="{E76046C5-4AD3-DF48-B931-7C85E4EBBA48}" type="presParOf" srcId="{72A29321-A320-254F-910C-3A00D39148C2}" destId="{3A3FAB7E-47ED-B44A-BFC6-F021CDC4A376}" srcOrd="12" destOrd="0" presId="urn:microsoft.com/office/officeart/2005/8/layout/cycle5"/>
    <dgm:cxn modelId="{7C682E4F-E96A-AA4F-AB15-64121BB969E7}" type="presParOf" srcId="{72A29321-A320-254F-910C-3A00D39148C2}" destId="{6C4D24DF-18B2-C344-803F-A4F2C43B8896}" srcOrd="13" destOrd="0" presId="urn:microsoft.com/office/officeart/2005/8/layout/cycle5"/>
    <dgm:cxn modelId="{983D196C-92FB-F04B-ACD7-3AC0060206AA}" type="presParOf" srcId="{72A29321-A320-254F-910C-3A00D39148C2}" destId="{372C6583-7710-FF48-89A7-69C1C959FFD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DC76717-EC43-0E40-BECC-9B63AD4A0933}" type="doc">
      <dgm:prSet loTypeId="urn:microsoft.com/office/officeart/2005/8/layout/matrix1" loCatId="" qsTypeId="urn:microsoft.com/office/officeart/2005/8/quickstyle/simple1" qsCatId="simple" csTypeId="urn:microsoft.com/office/officeart/2005/8/colors/accent2_1" csCatId="accent2" phldr="1"/>
      <dgm:spPr/>
      <dgm:t>
        <a:bodyPr/>
        <a:lstStyle/>
        <a:p>
          <a:endParaRPr lang="en-US"/>
        </a:p>
      </dgm:t>
    </dgm:pt>
    <dgm:pt modelId="{07750C44-76AD-FF48-8365-CC62F42FAADB}">
      <dgm:prSet phldrT="[Text]" custT="1"/>
      <dgm:spPr>
        <a:solidFill>
          <a:srgbClr val="FFD4DF"/>
        </a:solidFill>
      </dgm:spPr>
      <dgm:t>
        <a:bodyPr/>
        <a:lstStyle/>
        <a:p>
          <a:r>
            <a:rPr lang="en-US" sz="2800" dirty="0"/>
            <a:t>Schoolwide Teaching Matrix </a:t>
          </a:r>
        </a:p>
      </dgm:t>
    </dgm:pt>
    <dgm:pt modelId="{4007CE3E-AF95-BE41-9EE8-7DE2B1F59180}" type="parTrans" cxnId="{BA47615F-3CCC-F746-9247-2EB7ED1157E5}">
      <dgm:prSet/>
      <dgm:spPr/>
      <dgm:t>
        <a:bodyPr/>
        <a:lstStyle/>
        <a:p>
          <a:endParaRPr lang="en-US" sz="2800"/>
        </a:p>
      </dgm:t>
    </dgm:pt>
    <dgm:pt modelId="{A119DCCF-D2FB-5648-909F-362DC7B4B073}" type="sibTrans" cxnId="{BA47615F-3CCC-F746-9247-2EB7ED1157E5}">
      <dgm:prSet/>
      <dgm:spPr/>
      <dgm:t>
        <a:bodyPr/>
        <a:lstStyle/>
        <a:p>
          <a:endParaRPr lang="en-US" sz="2800"/>
        </a:p>
      </dgm:t>
    </dgm:pt>
    <dgm:pt modelId="{9A0484FF-71F5-D243-8DBB-1AE45F84EB7F}">
      <dgm:prSet phldrT="[Text]" custT="1"/>
      <dgm:spPr>
        <a:ln>
          <a:solidFill>
            <a:srgbClr val="CD6D9F"/>
          </a:solidFill>
        </a:ln>
      </dgm:spPr>
      <dgm:t>
        <a:bodyPr/>
        <a:lstStyle/>
        <a:p>
          <a:r>
            <a:rPr lang="en-US" sz="2800" b="1" dirty="0"/>
            <a:t>TEAM</a:t>
          </a:r>
          <a:r>
            <a:rPr lang="en-US" sz="2800" dirty="0"/>
            <a:t> develops a draft at a team training</a:t>
          </a:r>
        </a:p>
      </dgm:t>
    </dgm:pt>
    <dgm:pt modelId="{C426DB45-4E52-7142-B9CA-72C3E9092312}" type="parTrans" cxnId="{EC3C8FD9-1A8B-EE40-AE45-6A611EE73219}">
      <dgm:prSet/>
      <dgm:spPr/>
      <dgm:t>
        <a:bodyPr/>
        <a:lstStyle/>
        <a:p>
          <a:endParaRPr lang="en-US" sz="2800"/>
        </a:p>
      </dgm:t>
    </dgm:pt>
    <dgm:pt modelId="{77A0B5C8-B909-3943-9963-58E5C1CDA33C}" type="sibTrans" cxnId="{EC3C8FD9-1A8B-EE40-AE45-6A611EE73219}">
      <dgm:prSet/>
      <dgm:spPr/>
      <dgm:t>
        <a:bodyPr/>
        <a:lstStyle/>
        <a:p>
          <a:endParaRPr lang="en-US" sz="2800"/>
        </a:p>
      </dgm:t>
    </dgm:pt>
    <dgm:pt modelId="{A4B94521-0EFC-B04D-BACD-1302E898C226}">
      <dgm:prSet phldrT="[Text]" custT="1"/>
      <dgm:spPr>
        <a:ln>
          <a:solidFill>
            <a:srgbClr val="CD6D9F"/>
          </a:solidFill>
        </a:ln>
      </dgm:spPr>
      <dgm:t>
        <a:bodyPr/>
        <a:lstStyle/>
        <a:p>
          <a:r>
            <a:rPr lang="en-US" sz="2800" b="1" dirty="0"/>
            <a:t>STAFF</a:t>
          </a:r>
          <a:r>
            <a:rPr lang="en-US" sz="2800" dirty="0"/>
            <a:t> review the draft and provide input</a:t>
          </a:r>
        </a:p>
      </dgm:t>
    </dgm:pt>
    <dgm:pt modelId="{9DBA1929-1985-7F4B-BBA0-0FA763B974D1}" type="parTrans" cxnId="{63D6DDDC-A358-3541-83BE-AC5DB7569AEC}">
      <dgm:prSet/>
      <dgm:spPr/>
      <dgm:t>
        <a:bodyPr/>
        <a:lstStyle/>
        <a:p>
          <a:endParaRPr lang="en-US" sz="2800"/>
        </a:p>
      </dgm:t>
    </dgm:pt>
    <dgm:pt modelId="{A65D229B-4EDB-1F44-868E-B593726DB1F8}" type="sibTrans" cxnId="{63D6DDDC-A358-3541-83BE-AC5DB7569AEC}">
      <dgm:prSet/>
      <dgm:spPr/>
      <dgm:t>
        <a:bodyPr/>
        <a:lstStyle/>
        <a:p>
          <a:endParaRPr lang="en-US" sz="2800"/>
        </a:p>
      </dgm:t>
    </dgm:pt>
    <dgm:pt modelId="{319199E4-B234-BD4D-B4E8-0A1345C6103C}">
      <dgm:prSet phldrT="[Text]" custT="1"/>
      <dgm:spPr>
        <a:ln>
          <a:solidFill>
            <a:srgbClr val="CD6D9F"/>
          </a:solidFill>
        </a:ln>
      </dgm:spPr>
      <dgm:t>
        <a:bodyPr/>
        <a:lstStyle/>
        <a:p>
          <a:r>
            <a:rPr lang="en-US" sz="2800" b="1" dirty="0"/>
            <a:t>STUDENTS</a:t>
          </a:r>
          <a:r>
            <a:rPr lang="en-US" sz="2800" dirty="0"/>
            <a:t> compare school expectations to home and community expectations</a:t>
          </a:r>
        </a:p>
      </dgm:t>
    </dgm:pt>
    <dgm:pt modelId="{DDF1C0FA-6E14-4647-9E11-2BFCADB9E4CC}" type="parTrans" cxnId="{9E08F78F-ADC3-AA42-BA65-F5F04665B7D0}">
      <dgm:prSet/>
      <dgm:spPr/>
      <dgm:t>
        <a:bodyPr/>
        <a:lstStyle/>
        <a:p>
          <a:endParaRPr lang="en-US" sz="2800"/>
        </a:p>
      </dgm:t>
    </dgm:pt>
    <dgm:pt modelId="{FD152CD7-C169-9742-83AE-F4054313169D}" type="sibTrans" cxnId="{9E08F78F-ADC3-AA42-BA65-F5F04665B7D0}">
      <dgm:prSet/>
      <dgm:spPr/>
      <dgm:t>
        <a:bodyPr/>
        <a:lstStyle/>
        <a:p>
          <a:endParaRPr lang="en-US" sz="2800"/>
        </a:p>
      </dgm:t>
    </dgm:pt>
    <dgm:pt modelId="{EC077DAA-1479-1F4C-B86B-B1775B0FEFEC}">
      <dgm:prSet phldrT="[Text]" custT="1"/>
      <dgm:spPr>
        <a:ln>
          <a:solidFill>
            <a:srgbClr val="CD6D9F"/>
          </a:solidFill>
        </a:ln>
      </dgm:spPr>
      <dgm:t>
        <a:bodyPr/>
        <a:lstStyle/>
        <a:p>
          <a:r>
            <a:rPr lang="en-US" sz="2800" dirty="0"/>
            <a:t> </a:t>
          </a:r>
          <a:r>
            <a:rPr lang="en-US" sz="2800" b="1" dirty="0"/>
            <a:t>FAMILY</a:t>
          </a:r>
          <a:r>
            <a:rPr lang="en-US" sz="2800" dirty="0"/>
            <a:t> advisory group provides feedback about cultural relevancy </a:t>
          </a:r>
        </a:p>
      </dgm:t>
    </dgm:pt>
    <dgm:pt modelId="{D6E1FD6A-C2B5-4B43-ACC4-6F3321EB06AB}" type="parTrans" cxnId="{8762546D-5E06-6B4E-9319-9BFDCFE50562}">
      <dgm:prSet/>
      <dgm:spPr/>
      <dgm:t>
        <a:bodyPr/>
        <a:lstStyle/>
        <a:p>
          <a:endParaRPr lang="en-US" sz="2800"/>
        </a:p>
      </dgm:t>
    </dgm:pt>
    <dgm:pt modelId="{C0C5C147-B90D-6A40-BD1F-B385168A0BCE}" type="sibTrans" cxnId="{8762546D-5E06-6B4E-9319-9BFDCFE50562}">
      <dgm:prSet/>
      <dgm:spPr/>
      <dgm:t>
        <a:bodyPr/>
        <a:lstStyle/>
        <a:p>
          <a:endParaRPr lang="en-US" sz="2800"/>
        </a:p>
      </dgm:t>
    </dgm:pt>
    <dgm:pt modelId="{70FF55F5-0F18-A34B-8DB6-5DF7E38D4BF2}" type="pres">
      <dgm:prSet presAssocID="{8DC76717-EC43-0E40-BECC-9B63AD4A0933}" presName="diagram" presStyleCnt="0">
        <dgm:presLayoutVars>
          <dgm:chMax val="1"/>
          <dgm:dir/>
          <dgm:animLvl val="ctr"/>
          <dgm:resizeHandles val="exact"/>
        </dgm:presLayoutVars>
      </dgm:prSet>
      <dgm:spPr/>
    </dgm:pt>
    <dgm:pt modelId="{BFA421A4-1E3F-F445-8E87-EA1836D522F2}" type="pres">
      <dgm:prSet presAssocID="{8DC76717-EC43-0E40-BECC-9B63AD4A0933}" presName="matrix" presStyleCnt="0"/>
      <dgm:spPr/>
    </dgm:pt>
    <dgm:pt modelId="{8D9CFBEF-3406-074C-9864-179BD4472AE1}" type="pres">
      <dgm:prSet presAssocID="{8DC76717-EC43-0E40-BECC-9B63AD4A0933}" presName="tile1" presStyleLbl="node1" presStyleIdx="0" presStyleCnt="4"/>
      <dgm:spPr/>
    </dgm:pt>
    <dgm:pt modelId="{1149B1C1-B739-FE46-8569-3C6AF0EA25E2}" type="pres">
      <dgm:prSet presAssocID="{8DC76717-EC43-0E40-BECC-9B63AD4A0933}" presName="tile1text" presStyleLbl="node1" presStyleIdx="0" presStyleCnt="4">
        <dgm:presLayoutVars>
          <dgm:chMax val="0"/>
          <dgm:chPref val="0"/>
          <dgm:bulletEnabled val="1"/>
        </dgm:presLayoutVars>
      </dgm:prSet>
      <dgm:spPr/>
    </dgm:pt>
    <dgm:pt modelId="{2F75CCEA-D5E0-A64C-8302-235CF730EDBC}" type="pres">
      <dgm:prSet presAssocID="{8DC76717-EC43-0E40-BECC-9B63AD4A0933}" presName="tile2" presStyleLbl="node1" presStyleIdx="1" presStyleCnt="4" custLinFactNeighborX="245" custLinFactNeighborY="525"/>
      <dgm:spPr/>
    </dgm:pt>
    <dgm:pt modelId="{F7ABEE1B-A289-8048-BEFD-D6C7444127A3}" type="pres">
      <dgm:prSet presAssocID="{8DC76717-EC43-0E40-BECC-9B63AD4A0933}" presName="tile2text" presStyleLbl="node1" presStyleIdx="1" presStyleCnt="4">
        <dgm:presLayoutVars>
          <dgm:chMax val="0"/>
          <dgm:chPref val="0"/>
          <dgm:bulletEnabled val="1"/>
        </dgm:presLayoutVars>
      </dgm:prSet>
      <dgm:spPr/>
    </dgm:pt>
    <dgm:pt modelId="{CFFEDB06-E3D2-EE4E-9CCD-016F53165A9E}" type="pres">
      <dgm:prSet presAssocID="{8DC76717-EC43-0E40-BECC-9B63AD4A0933}" presName="tile3" presStyleLbl="node1" presStyleIdx="2" presStyleCnt="4"/>
      <dgm:spPr/>
    </dgm:pt>
    <dgm:pt modelId="{1382556A-3D33-494E-ABE1-48033852174F}" type="pres">
      <dgm:prSet presAssocID="{8DC76717-EC43-0E40-BECC-9B63AD4A0933}" presName="tile3text" presStyleLbl="node1" presStyleIdx="2" presStyleCnt="4">
        <dgm:presLayoutVars>
          <dgm:chMax val="0"/>
          <dgm:chPref val="0"/>
          <dgm:bulletEnabled val="1"/>
        </dgm:presLayoutVars>
      </dgm:prSet>
      <dgm:spPr/>
    </dgm:pt>
    <dgm:pt modelId="{84900377-9554-824B-B979-0EF478590B98}" type="pres">
      <dgm:prSet presAssocID="{8DC76717-EC43-0E40-BECC-9B63AD4A0933}" presName="tile4" presStyleLbl="node1" presStyleIdx="3" presStyleCnt="4"/>
      <dgm:spPr/>
    </dgm:pt>
    <dgm:pt modelId="{CF97F724-FCA4-E94D-94DA-50E97241054B}" type="pres">
      <dgm:prSet presAssocID="{8DC76717-EC43-0E40-BECC-9B63AD4A0933}" presName="tile4text" presStyleLbl="node1" presStyleIdx="3" presStyleCnt="4">
        <dgm:presLayoutVars>
          <dgm:chMax val="0"/>
          <dgm:chPref val="0"/>
          <dgm:bulletEnabled val="1"/>
        </dgm:presLayoutVars>
      </dgm:prSet>
      <dgm:spPr/>
    </dgm:pt>
    <dgm:pt modelId="{6189F9AD-7E9B-7447-BAE1-C518950B7B8F}" type="pres">
      <dgm:prSet presAssocID="{8DC76717-EC43-0E40-BECC-9B63AD4A0933}" presName="centerTile" presStyleLbl="fgShp" presStyleIdx="0" presStyleCnt="1" custScaleX="115665" custScaleY="123887">
        <dgm:presLayoutVars>
          <dgm:chMax val="0"/>
          <dgm:chPref val="0"/>
        </dgm:presLayoutVars>
      </dgm:prSet>
      <dgm:spPr/>
    </dgm:pt>
  </dgm:ptLst>
  <dgm:cxnLst>
    <dgm:cxn modelId="{CFE5470F-CE0B-684B-B2AF-DC2F5A03DC0C}" type="presOf" srcId="{8DC76717-EC43-0E40-BECC-9B63AD4A0933}" destId="{70FF55F5-0F18-A34B-8DB6-5DF7E38D4BF2}" srcOrd="0" destOrd="0" presId="urn:microsoft.com/office/officeart/2005/8/layout/matrix1"/>
    <dgm:cxn modelId="{9E991E18-ADFF-5A4E-B4B9-7070A94E4B56}" type="presOf" srcId="{07750C44-76AD-FF48-8365-CC62F42FAADB}" destId="{6189F9AD-7E9B-7447-BAE1-C518950B7B8F}" srcOrd="0" destOrd="0" presId="urn:microsoft.com/office/officeart/2005/8/layout/matrix1"/>
    <dgm:cxn modelId="{9CC0452E-30EB-9548-8D06-9B75D2ED77DF}" type="presOf" srcId="{9A0484FF-71F5-D243-8DBB-1AE45F84EB7F}" destId="{1149B1C1-B739-FE46-8569-3C6AF0EA25E2}" srcOrd="1" destOrd="0" presId="urn:microsoft.com/office/officeart/2005/8/layout/matrix1"/>
    <dgm:cxn modelId="{A14E4436-AC40-034D-91C0-E42AA19829CE}" type="presOf" srcId="{A4B94521-0EFC-B04D-BACD-1302E898C226}" destId="{F7ABEE1B-A289-8048-BEFD-D6C7444127A3}" srcOrd="1" destOrd="0" presId="urn:microsoft.com/office/officeart/2005/8/layout/matrix1"/>
    <dgm:cxn modelId="{BA47615F-3CCC-F746-9247-2EB7ED1157E5}" srcId="{8DC76717-EC43-0E40-BECC-9B63AD4A0933}" destId="{07750C44-76AD-FF48-8365-CC62F42FAADB}" srcOrd="0" destOrd="0" parTransId="{4007CE3E-AF95-BE41-9EE8-7DE2B1F59180}" sibTransId="{A119DCCF-D2FB-5648-909F-362DC7B4B073}"/>
    <dgm:cxn modelId="{8762546D-5E06-6B4E-9319-9BFDCFE50562}" srcId="{07750C44-76AD-FF48-8365-CC62F42FAADB}" destId="{EC077DAA-1479-1F4C-B86B-B1775B0FEFEC}" srcOrd="3" destOrd="0" parTransId="{D6E1FD6A-C2B5-4B43-ACC4-6F3321EB06AB}" sibTransId="{C0C5C147-B90D-6A40-BD1F-B385168A0BCE}"/>
    <dgm:cxn modelId="{111C0F82-7FF4-1D49-8020-868C855BD641}" type="presOf" srcId="{A4B94521-0EFC-B04D-BACD-1302E898C226}" destId="{2F75CCEA-D5E0-A64C-8302-235CF730EDBC}" srcOrd="0" destOrd="0" presId="urn:microsoft.com/office/officeart/2005/8/layout/matrix1"/>
    <dgm:cxn modelId="{9E08F78F-ADC3-AA42-BA65-F5F04665B7D0}" srcId="{07750C44-76AD-FF48-8365-CC62F42FAADB}" destId="{319199E4-B234-BD4D-B4E8-0A1345C6103C}" srcOrd="2" destOrd="0" parTransId="{DDF1C0FA-6E14-4647-9E11-2BFCADB9E4CC}" sibTransId="{FD152CD7-C169-9742-83AE-F4054313169D}"/>
    <dgm:cxn modelId="{CF1C9A92-8676-1341-83AB-EDD50DD32982}" type="presOf" srcId="{319199E4-B234-BD4D-B4E8-0A1345C6103C}" destId="{1382556A-3D33-494E-ABE1-48033852174F}" srcOrd="1" destOrd="0" presId="urn:microsoft.com/office/officeart/2005/8/layout/matrix1"/>
    <dgm:cxn modelId="{4963F4A7-421F-BC44-A741-B6E97E2C68B5}" type="presOf" srcId="{EC077DAA-1479-1F4C-B86B-B1775B0FEFEC}" destId="{84900377-9554-824B-B979-0EF478590B98}" srcOrd="0" destOrd="0" presId="urn:microsoft.com/office/officeart/2005/8/layout/matrix1"/>
    <dgm:cxn modelId="{3BC923CF-B055-CD44-81AD-51D217FFB6C0}" type="presOf" srcId="{9A0484FF-71F5-D243-8DBB-1AE45F84EB7F}" destId="{8D9CFBEF-3406-074C-9864-179BD4472AE1}" srcOrd="0" destOrd="0" presId="urn:microsoft.com/office/officeart/2005/8/layout/matrix1"/>
    <dgm:cxn modelId="{EC3C8FD9-1A8B-EE40-AE45-6A611EE73219}" srcId="{07750C44-76AD-FF48-8365-CC62F42FAADB}" destId="{9A0484FF-71F5-D243-8DBB-1AE45F84EB7F}" srcOrd="0" destOrd="0" parTransId="{C426DB45-4E52-7142-B9CA-72C3E9092312}" sibTransId="{77A0B5C8-B909-3943-9963-58E5C1CDA33C}"/>
    <dgm:cxn modelId="{63D6DDDC-A358-3541-83BE-AC5DB7569AEC}" srcId="{07750C44-76AD-FF48-8365-CC62F42FAADB}" destId="{A4B94521-0EFC-B04D-BACD-1302E898C226}" srcOrd="1" destOrd="0" parTransId="{9DBA1929-1985-7F4B-BBA0-0FA763B974D1}" sibTransId="{A65D229B-4EDB-1F44-868E-B593726DB1F8}"/>
    <dgm:cxn modelId="{99CD04F3-1DFC-E446-875E-5361F2E72F35}" type="presOf" srcId="{319199E4-B234-BD4D-B4E8-0A1345C6103C}" destId="{CFFEDB06-E3D2-EE4E-9CCD-016F53165A9E}" srcOrd="0" destOrd="0" presId="urn:microsoft.com/office/officeart/2005/8/layout/matrix1"/>
    <dgm:cxn modelId="{0DED88FB-CAFB-784D-8C2E-190B2C15E2A3}" type="presOf" srcId="{EC077DAA-1479-1F4C-B86B-B1775B0FEFEC}" destId="{CF97F724-FCA4-E94D-94DA-50E97241054B}" srcOrd="1" destOrd="0" presId="urn:microsoft.com/office/officeart/2005/8/layout/matrix1"/>
    <dgm:cxn modelId="{F1E27A65-6F42-C847-833F-0ACDE6724640}" type="presParOf" srcId="{70FF55F5-0F18-A34B-8DB6-5DF7E38D4BF2}" destId="{BFA421A4-1E3F-F445-8E87-EA1836D522F2}" srcOrd="0" destOrd="0" presId="urn:microsoft.com/office/officeart/2005/8/layout/matrix1"/>
    <dgm:cxn modelId="{91295695-EE2D-294F-9BF1-A7F7AA4CE163}" type="presParOf" srcId="{BFA421A4-1E3F-F445-8E87-EA1836D522F2}" destId="{8D9CFBEF-3406-074C-9864-179BD4472AE1}" srcOrd="0" destOrd="0" presId="urn:microsoft.com/office/officeart/2005/8/layout/matrix1"/>
    <dgm:cxn modelId="{59881575-7654-8D49-A850-59E080A125F2}" type="presParOf" srcId="{BFA421A4-1E3F-F445-8E87-EA1836D522F2}" destId="{1149B1C1-B739-FE46-8569-3C6AF0EA25E2}" srcOrd="1" destOrd="0" presId="urn:microsoft.com/office/officeart/2005/8/layout/matrix1"/>
    <dgm:cxn modelId="{9895AF79-39EB-0A44-AA5B-B55D0D064AB6}" type="presParOf" srcId="{BFA421A4-1E3F-F445-8E87-EA1836D522F2}" destId="{2F75CCEA-D5E0-A64C-8302-235CF730EDBC}" srcOrd="2" destOrd="0" presId="urn:microsoft.com/office/officeart/2005/8/layout/matrix1"/>
    <dgm:cxn modelId="{72F14C0E-D63F-C547-8EE9-C94F0A3DC0BF}" type="presParOf" srcId="{BFA421A4-1E3F-F445-8E87-EA1836D522F2}" destId="{F7ABEE1B-A289-8048-BEFD-D6C7444127A3}" srcOrd="3" destOrd="0" presId="urn:microsoft.com/office/officeart/2005/8/layout/matrix1"/>
    <dgm:cxn modelId="{82582820-AAB8-C347-91CE-4D4A7B4F4757}" type="presParOf" srcId="{BFA421A4-1E3F-F445-8E87-EA1836D522F2}" destId="{CFFEDB06-E3D2-EE4E-9CCD-016F53165A9E}" srcOrd="4" destOrd="0" presId="urn:microsoft.com/office/officeart/2005/8/layout/matrix1"/>
    <dgm:cxn modelId="{8F34E290-AB51-DF4C-9B46-157B8FF6EFDC}" type="presParOf" srcId="{BFA421A4-1E3F-F445-8E87-EA1836D522F2}" destId="{1382556A-3D33-494E-ABE1-48033852174F}" srcOrd="5" destOrd="0" presId="urn:microsoft.com/office/officeart/2005/8/layout/matrix1"/>
    <dgm:cxn modelId="{C3ED0F22-9B40-784D-BD8C-07357779C8E4}" type="presParOf" srcId="{BFA421A4-1E3F-F445-8E87-EA1836D522F2}" destId="{84900377-9554-824B-B979-0EF478590B98}" srcOrd="6" destOrd="0" presId="urn:microsoft.com/office/officeart/2005/8/layout/matrix1"/>
    <dgm:cxn modelId="{F8BB5752-7381-6649-A598-63C3CAA86945}" type="presParOf" srcId="{BFA421A4-1E3F-F445-8E87-EA1836D522F2}" destId="{CF97F724-FCA4-E94D-94DA-50E97241054B}" srcOrd="7" destOrd="0" presId="urn:microsoft.com/office/officeart/2005/8/layout/matrix1"/>
    <dgm:cxn modelId="{1496EECB-50A6-9143-AEA1-F86ECD276CEB}" type="presParOf" srcId="{70FF55F5-0F18-A34B-8DB6-5DF7E38D4BF2}" destId="{6189F9AD-7E9B-7447-BAE1-C518950B7B8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382B4B0B-7B88-A545-84DC-8752A9D48C82}" type="doc">
      <dgm:prSet loTypeId="urn:microsoft.com/office/officeart/2005/8/layout/chevron2" loCatId="" qsTypeId="urn:microsoft.com/office/officeart/2005/8/quickstyle/simple1" qsCatId="simple" csTypeId="urn:microsoft.com/office/officeart/2005/8/colors/accent2_2" csCatId="accent2" phldr="1"/>
      <dgm:spPr/>
      <dgm:t>
        <a:bodyPr/>
        <a:lstStyle/>
        <a:p>
          <a:endParaRPr lang="en-US"/>
        </a:p>
      </dgm:t>
    </dgm:pt>
    <dgm:pt modelId="{759C319B-2817-ED40-B7D7-0D2BB397AD6B}">
      <dgm:prSet phldrT="[Text]" custT="1"/>
      <dgm:spPr/>
      <dgm:t>
        <a:bodyPr/>
        <a:lstStyle/>
        <a:p>
          <a:r>
            <a:rPr lang="en-US" sz="2800" dirty="0"/>
            <a:t>1.</a:t>
          </a:r>
        </a:p>
      </dgm:t>
    </dgm:pt>
    <dgm:pt modelId="{645B999F-8F1D-7747-A36A-8CB8E14DE595}" type="parTrans" cxnId="{F03AFBAE-2B35-4846-BC95-16B65499A0ED}">
      <dgm:prSet/>
      <dgm:spPr/>
      <dgm:t>
        <a:bodyPr/>
        <a:lstStyle/>
        <a:p>
          <a:endParaRPr lang="en-US"/>
        </a:p>
      </dgm:t>
    </dgm:pt>
    <dgm:pt modelId="{13D5BE81-3441-8E41-9680-FAE0C594E359}" type="sibTrans" cxnId="{F03AFBAE-2B35-4846-BC95-16B65499A0ED}">
      <dgm:prSet/>
      <dgm:spPr/>
      <dgm:t>
        <a:bodyPr/>
        <a:lstStyle/>
        <a:p>
          <a:endParaRPr lang="en-US"/>
        </a:p>
      </dgm:t>
    </dgm:pt>
    <dgm:pt modelId="{31413D59-DE74-064F-AD7C-5AC1AA9E42F6}">
      <dgm:prSet phldrT="[Text]"/>
      <dgm:spPr/>
      <dgm:t>
        <a:bodyPr/>
        <a:lstStyle/>
        <a:p>
          <a:r>
            <a:rPr lang="en-US" dirty="0"/>
            <a:t>Identify any existing expectations or matrices</a:t>
          </a:r>
        </a:p>
      </dgm:t>
    </dgm:pt>
    <dgm:pt modelId="{3FC51325-25F7-7446-9EAA-714E268E4AB5}" type="parTrans" cxnId="{1DA2E748-793E-6445-B82E-B55AB6CE51F0}">
      <dgm:prSet/>
      <dgm:spPr/>
      <dgm:t>
        <a:bodyPr/>
        <a:lstStyle/>
        <a:p>
          <a:endParaRPr lang="en-US"/>
        </a:p>
      </dgm:t>
    </dgm:pt>
    <dgm:pt modelId="{301F0E2D-DB9F-2143-988F-2F623B9AE5D0}" type="sibTrans" cxnId="{1DA2E748-793E-6445-B82E-B55AB6CE51F0}">
      <dgm:prSet/>
      <dgm:spPr/>
      <dgm:t>
        <a:bodyPr/>
        <a:lstStyle/>
        <a:p>
          <a:endParaRPr lang="en-US"/>
        </a:p>
      </dgm:t>
    </dgm:pt>
    <dgm:pt modelId="{E5554FF0-37D4-FA45-A87F-77E860F8E6BE}">
      <dgm:prSet phldrT="[Text]" custT="1"/>
      <dgm:spPr/>
      <dgm:t>
        <a:bodyPr/>
        <a:lstStyle/>
        <a:p>
          <a:r>
            <a:rPr lang="en-US" sz="2800" dirty="0"/>
            <a:t>2.</a:t>
          </a:r>
        </a:p>
      </dgm:t>
    </dgm:pt>
    <dgm:pt modelId="{CE4511AA-8D52-D54C-8214-15C25C020FE8}" type="parTrans" cxnId="{0448561D-CC38-5945-8BBD-23A211B40578}">
      <dgm:prSet/>
      <dgm:spPr/>
      <dgm:t>
        <a:bodyPr/>
        <a:lstStyle/>
        <a:p>
          <a:endParaRPr lang="en-US"/>
        </a:p>
      </dgm:t>
    </dgm:pt>
    <dgm:pt modelId="{162831E2-56DF-BF4E-8A54-7C408380708C}" type="sibTrans" cxnId="{0448561D-CC38-5945-8BBD-23A211B40578}">
      <dgm:prSet/>
      <dgm:spPr/>
      <dgm:t>
        <a:bodyPr/>
        <a:lstStyle/>
        <a:p>
          <a:endParaRPr lang="en-US"/>
        </a:p>
      </dgm:t>
    </dgm:pt>
    <dgm:pt modelId="{B0DCE634-CCC7-0F41-AAAD-925BACA13C57}">
      <dgm:prSet phldrT="[Text]"/>
      <dgm:spPr/>
      <dgm:t>
        <a:bodyPr/>
        <a:lstStyle/>
        <a:p>
          <a:r>
            <a:rPr lang="en-US" dirty="0"/>
            <a:t>Get input from students and families on what they think of the (existing or proposed) expectations</a:t>
          </a:r>
        </a:p>
      </dgm:t>
    </dgm:pt>
    <dgm:pt modelId="{D534A9D2-6915-684B-B5FF-EE49FECB1411}" type="parTrans" cxnId="{6AF7335B-6715-4749-89CF-355C55DC9758}">
      <dgm:prSet/>
      <dgm:spPr/>
      <dgm:t>
        <a:bodyPr/>
        <a:lstStyle/>
        <a:p>
          <a:endParaRPr lang="en-US"/>
        </a:p>
      </dgm:t>
    </dgm:pt>
    <dgm:pt modelId="{901EBB89-52A5-6441-B705-CF89F3FFEC0E}" type="sibTrans" cxnId="{6AF7335B-6715-4749-89CF-355C55DC9758}">
      <dgm:prSet/>
      <dgm:spPr/>
      <dgm:t>
        <a:bodyPr/>
        <a:lstStyle/>
        <a:p>
          <a:endParaRPr lang="en-US"/>
        </a:p>
      </dgm:t>
    </dgm:pt>
    <dgm:pt modelId="{61F0BFAA-3A69-6F46-A80D-C085E5D63452}">
      <dgm:prSet phldrT="[Text]" custT="1"/>
      <dgm:spPr/>
      <dgm:t>
        <a:bodyPr/>
        <a:lstStyle/>
        <a:p>
          <a:r>
            <a:rPr lang="en-US" sz="2800" dirty="0"/>
            <a:t>3.</a:t>
          </a:r>
        </a:p>
      </dgm:t>
    </dgm:pt>
    <dgm:pt modelId="{E3FB54CA-F17A-C84E-AD6C-500A119C8D33}" type="parTrans" cxnId="{7CB306AC-D963-A641-B990-55088899854E}">
      <dgm:prSet/>
      <dgm:spPr/>
      <dgm:t>
        <a:bodyPr/>
        <a:lstStyle/>
        <a:p>
          <a:endParaRPr lang="en-US"/>
        </a:p>
      </dgm:t>
    </dgm:pt>
    <dgm:pt modelId="{848B8B83-255C-A847-BA74-A374C49ECF79}" type="sibTrans" cxnId="{7CB306AC-D963-A641-B990-55088899854E}">
      <dgm:prSet/>
      <dgm:spPr/>
      <dgm:t>
        <a:bodyPr/>
        <a:lstStyle/>
        <a:p>
          <a:endParaRPr lang="en-US"/>
        </a:p>
      </dgm:t>
    </dgm:pt>
    <dgm:pt modelId="{D6FFCB4F-67CD-3644-A334-68174F709289}">
      <dgm:prSet phldrT="[Text]"/>
      <dgm:spPr/>
      <dgm:t>
        <a:bodyPr/>
        <a:lstStyle/>
        <a:p>
          <a:r>
            <a:rPr lang="en-US" dirty="0"/>
            <a:t>Revise expectations &amp; matrix based on feedback</a:t>
          </a:r>
        </a:p>
      </dgm:t>
    </dgm:pt>
    <dgm:pt modelId="{AF3DBED0-C2E7-DE4B-952E-489CC20E62D4}" type="parTrans" cxnId="{C6DCA438-BE23-0F43-8AED-4CC948EE148B}">
      <dgm:prSet/>
      <dgm:spPr/>
      <dgm:t>
        <a:bodyPr/>
        <a:lstStyle/>
        <a:p>
          <a:endParaRPr lang="en-US"/>
        </a:p>
      </dgm:t>
    </dgm:pt>
    <dgm:pt modelId="{33665DC2-8D44-2C4F-8905-08A7C3C5C940}" type="sibTrans" cxnId="{C6DCA438-BE23-0F43-8AED-4CC948EE148B}">
      <dgm:prSet/>
      <dgm:spPr/>
      <dgm:t>
        <a:bodyPr/>
        <a:lstStyle/>
        <a:p>
          <a:endParaRPr lang="en-US"/>
        </a:p>
      </dgm:t>
    </dgm:pt>
    <dgm:pt modelId="{CBCDF4C3-86C4-C54B-8A0F-09DB2A422E73}">
      <dgm:prSet phldrT="[Text]" custT="1"/>
      <dgm:spPr/>
      <dgm:t>
        <a:bodyPr/>
        <a:lstStyle/>
        <a:p>
          <a:r>
            <a:rPr lang="en-US" sz="2800" dirty="0"/>
            <a:t>4. </a:t>
          </a:r>
        </a:p>
      </dgm:t>
    </dgm:pt>
    <dgm:pt modelId="{FF782239-0A58-8F4D-93FD-058FE55397B3}" type="parTrans" cxnId="{B15DFBC1-4344-9042-8740-91FE048C9F41}">
      <dgm:prSet/>
      <dgm:spPr/>
      <dgm:t>
        <a:bodyPr/>
        <a:lstStyle/>
        <a:p>
          <a:endParaRPr lang="en-US"/>
        </a:p>
      </dgm:t>
    </dgm:pt>
    <dgm:pt modelId="{38912621-0100-B841-A46F-70D94AB0308E}" type="sibTrans" cxnId="{B15DFBC1-4344-9042-8740-91FE048C9F41}">
      <dgm:prSet/>
      <dgm:spPr/>
      <dgm:t>
        <a:bodyPr/>
        <a:lstStyle/>
        <a:p>
          <a:endParaRPr lang="en-US"/>
        </a:p>
      </dgm:t>
    </dgm:pt>
    <dgm:pt modelId="{9A9F6160-84BB-AC46-981E-5DDBCD77FE97}">
      <dgm:prSet phldrT="[Text]"/>
      <dgm:spPr/>
      <dgm:t>
        <a:bodyPr/>
        <a:lstStyle/>
        <a:p>
          <a:r>
            <a:rPr lang="en-US" dirty="0"/>
            <a:t>Get input from staff</a:t>
          </a:r>
        </a:p>
      </dgm:t>
    </dgm:pt>
    <dgm:pt modelId="{D06703D8-0B04-D743-AF6B-586E6F8CDF67}" type="parTrans" cxnId="{C4119671-AA7B-414A-A5D0-1ACC2F54A236}">
      <dgm:prSet/>
      <dgm:spPr/>
      <dgm:t>
        <a:bodyPr/>
        <a:lstStyle/>
        <a:p>
          <a:endParaRPr lang="en-US"/>
        </a:p>
      </dgm:t>
    </dgm:pt>
    <dgm:pt modelId="{3AA9DC11-F534-7544-BAF1-0921B6686E7F}" type="sibTrans" cxnId="{C4119671-AA7B-414A-A5D0-1ACC2F54A236}">
      <dgm:prSet/>
      <dgm:spPr/>
      <dgm:t>
        <a:bodyPr/>
        <a:lstStyle/>
        <a:p>
          <a:endParaRPr lang="en-US"/>
        </a:p>
      </dgm:t>
    </dgm:pt>
    <dgm:pt modelId="{2ADFA722-E047-C44E-8613-561189C6842A}">
      <dgm:prSet phldrT="[Text]" custT="1"/>
      <dgm:spPr/>
      <dgm:t>
        <a:bodyPr/>
        <a:lstStyle/>
        <a:p>
          <a:r>
            <a:rPr lang="en-US" sz="2800" dirty="0"/>
            <a:t>5. </a:t>
          </a:r>
        </a:p>
      </dgm:t>
    </dgm:pt>
    <dgm:pt modelId="{8CDDEE15-6260-6245-A3BF-FDDE6B8EA76C}" type="parTrans" cxnId="{96980372-0D10-B54B-94CD-2D4886B1E2B1}">
      <dgm:prSet/>
      <dgm:spPr/>
      <dgm:t>
        <a:bodyPr/>
        <a:lstStyle/>
        <a:p>
          <a:endParaRPr lang="en-US"/>
        </a:p>
      </dgm:t>
    </dgm:pt>
    <dgm:pt modelId="{69704E4C-A492-734D-8A28-05664B0B1702}" type="sibTrans" cxnId="{96980372-0D10-B54B-94CD-2D4886B1E2B1}">
      <dgm:prSet/>
      <dgm:spPr/>
      <dgm:t>
        <a:bodyPr/>
        <a:lstStyle/>
        <a:p>
          <a:endParaRPr lang="en-US"/>
        </a:p>
      </dgm:t>
    </dgm:pt>
    <dgm:pt modelId="{48938B72-3B1B-784F-87E0-D910612DBADC}">
      <dgm:prSet phldrT="[Text]"/>
      <dgm:spPr/>
      <dgm:t>
        <a:bodyPr/>
        <a:lstStyle/>
        <a:p>
          <a:r>
            <a:rPr lang="en-US" dirty="0"/>
            <a:t>Agree on expectations &amp; matrix</a:t>
          </a:r>
        </a:p>
      </dgm:t>
    </dgm:pt>
    <dgm:pt modelId="{8471846C-940D-AA43-8DAA-AB999652955F}" type="parTrans" cxnId="{B33E445A-A851-CD4B-88B2-0810DF6E382B}">
      <dgm:prSet/>
      <dgm:spPr/>
      <dgm:t>
        <a:bodyPr/>
        <a:lstStyle/>
        <a:p>
          <a:endParaRPr lang="en-US"/>
        </a:p>
      </dgm:t>
    </dgm:pt>
    <dgm:pt modelId="{0EB6BB01-84F2-524A-A1AD-23B60E22DCB9}" type="sibTrans" cxnId="{B33E445A-A851-CD4B-88B2-0810DF6E382B}">
      <dgm:prSet/>
      <dgm:spPr/>
      <dgm:t>
        <a:bodyPr/>
        <a:lstStyle/>
        <a:p>
          <a:endParaRPr lang="en-US"/>
        </a:p>
      </dgm:t>
    </dgm:pt>
    <dgm:pt modelId="{E492E86A-7156-5B46-921C-09E0D48E088D}" type="pres">
      <dgm:prSet presAssocID="{382B4B0B-7B88-A545-84DC-8752A9D48C82}" presName="linearFlow" presStyleCnt="0">
        <dgm:presLayoutVars>
          <dgm:dir/>
          <dgm:animLvl val="lvl"/>
          <dgm:resizeHandles val="exact"/>
        </dgm:presLayoutVars>
      </dgm:prSet>
      <dgm:spPr/>
    </dgm:pt>
    <dgm:pt modelId="{C03EEF8A-EA47-C84E-8F28-A1DA527533D3}" type="pres">
      <dgm:prSet presAssocID="{759C319B-2817-ED40-B7D7-0D2BB397AD6B}" presName="composite" presStyleCnt="0"/>
      <dgm:spPr/>
    </dgm:pt>
    <dgm:pt modelId="{2CED20E1-27B9-1E46-8A87-DE42C8D8FF2C}" type="pres">
      <dgm:prSet presAssocID="{759C319B-2817-ED40-B7D7-0D2BB397AD6B}" presName="parentText" presStyleLbl="alignNode1" presStyleIdx="0" presStyleCnt="5">
        <dgm:presLayoutVars>
          <dgm:chMax val="1"/>
          <dgm:bulletEnabled val="1"/>
        </dgm:presLayoutVars>
      </dgm:prSet>
      <dgm:spPr/>
    </dgm:pt>
    <dgm:pt modelId="{A14524F8-9EA4-B14E-95CF-E2971EC16DB4}" type="pres">
      <dgm:prSet presAssocID="{759C319B-2817-ED40-B7D7-0D2BB397AD6B}" presName="descendantText" presStyleLbl="alignAcc1" presStyleIdx="0" presStyleCnt="5">
        <dgm:presLayoutVars>
          <dgm:bulletEnabled val="1"/>
        </dgm:presLayoutVars>
      </dgm:prSet>
      <dgm:spPr/>
    </dgm:pt>
    <dgm:pt modelId="{CBFB75D0-8BF9-D648-8408-F00E42D117F7}" type="pres">
      <dgm:prSet presAssocID="{13D5BE81-3441-8E41-9680-FAE0C594E359}" presName="sp" presStyleCnt="0"/>
      <dgm:spPr/>
    </dgm:pt>
    <dgm:pt modelId="{6F56BDE8-578D-2345-8167-F6EA28936244}" type="pres">
      <dgm:prSet presAssocID="{E5554FF0-37D4-FA45-A87F-77E860F8E6BE}" presName="composite" presStyleCnt="0"/>
      <dgm:spPr/>
    </dgm:pt>
    <dgm:pt modelId="{9F786372-6F56-5E4E-8C26-E1A2AB48F40C}" type="pres">
      <dgm:prSet presAssocID="{E5554FF0-37D4-FA45-A87F-77E860F8E6BE}" presName="parentText" presStyleLbl="alignNode1" presStyleIdx="1" presStyleCnt="5">
        <dgm:presLayoutVars>
          <dgm:chMax val="1"/>
          <dgm:bulletEnabled val="1"/>
        </dgm:presLayoutVars>
      </dgm:prSet>
      <dgm:spPr/>
    </dgm:pt>
    <dgm:pt modelId="{54E862D7-6EB9-CD4B-B673-76B4E6CCFFE8}" type="pres">
      <dgm:prSet presAssocID="{E5554FF0-37D4-FA45-A87F-77E860F8E6BE}" presName="descendantText" presStyleLbl="alignAcc1" presStyleIdx="1" presStyleCnt="5">
        <dgm:presLayoutVars>
          <dgm:bulletEnabled val="1"/>
        </dgm:presLayoutVars>
      </dgm:prSet>
      <dgm:spPr/>
    </dgm:pt>
    <dgm:pt modelId="{35D2144C-CA1C-8C4F-B80C-FD99F6D2E52A}" type="pres">
      <dgm:prSet presAssocID="{162831E2-56DF-BF4E-8A54-7C408380708C}" presName="sp" presStyleCnt="0"/>
      <dgm:spPr/>
    </dgm:pt>
    <dgm:pt modelId="{46FB29BE-402C-6442-A8D1-1EF26B26FAA9}" type="pres">
      <dgm:prSet presAssocID="{61F0BFAA-3A69-6F46-A80D-C085E5D63452}" presName="composite" presStyleCnt="0"/>
      <dgm:spPr/>
    </dgm:pt>
    <dgm:pt modelId="{DC74D627-237D-8F43-A6B3-9CC4570A6B81}" type="pres">
      <dgm:prSet presAssocID="{61F0BFAA-3A69-6F46-A80D-C085E5D63452}" presName="parentText" presStyleLbl="alignNode1" presStyleIdx="2" presStyleCnt="5">
        <dgm:presLayoutVars>
          <dgm:chMax val="1"/>
          <dgm:bulletEnabled val="1"/>
        </dgm:presLayoutVars>
      </dgm:prSet>
      <dgm:spPr/>
    </dgm:pt>
    <dgm:pt modelId="{C5FD2C40-5022-3D41-AF4E-B8D00F27BD56}" type="pres">
      <dgm:prSet presAssocID="{61F0BFAA-3A69-6F46-A80D-C085E5D63452}" presName="descendantText" presStyleLbl="alignAcc1" presStyleIdx="2" presStyleCnt="5">
        <dgm:presLayoutVars>
          <dgm:bulletEnabled val="1"/>
        </dgm:presLayoutVars>
      </dgm:prSet>
      <dgm:spPr/>
    </dgm:pt>
    <dgm:pt modelId="{B697C86F-6E19-DD4D-AF00-9533CBC1817E}" type="pres">
      <dgm:prSet presAssocID="{848B8B83-255C-A847-BA74-A374C49ECF79}" presName="sp" presStyleCnt="0"/>
      <dgm:spPr/>
    </dgm:pt>
    <dgm:pt modelId="{9A67C4B5-2513-404A-89EC-35502EFA03B3}" type="pres">
      <dgm:prSet presAssocID="{CBCDF4C3-86C4-C54B-8A0F-09DB2A422E73}" presName="composite" presStyleCnt="0"/>
      <dgm:spPr/>
    </dgm:pt>
    <dgm:pt modelId="{5C86DCDC-C101-724F-9A99-D4B5F3224656}" type="pres">
      <dgm:prSet presAssocID="{CBCDF4C3-86C4-C54B-8A0F-09DB2A422E73}" presName="parentText" presStyleLbl="alignNode1" presStyleIdx="3" presStyleCnt="5">
        <dgm:presLayoutVars>
          <dgm:chMax val="1"/>
          <dgm:bulletEnabled val="1"/>
        </dgm:presLayoutVars>
      </dgm:prSet>
      <dgm:spPr/>
    </dgm:pt>
    <dgm:pt modelId="{90FE9C41-A797-C243-90B3-F5670CFF4B3F}" type="pres">
      <dgm:prSet presAssocID="{CBCDF4C3-86C4-C54B-8A0F-09DB2A422E73}" presName="descendantText" presStyleLbl="alignAcc1" presStyleIdx="3" presStyleCnt="5">
        <dgm:presLayoutVars>
          <dgm:bulletEnabled val="1"/>
        </dgm:presLayoutVars>
      </dgm:prSet>
      <dgm:spPr/>
    </dgm:pt>
    <dgm:pt modelId="{E2E98A17-19CC-AD4E-8164-E48F3BF44950}" type="pres">
      <dgm:prSet presAssocID="{38912621-0100-B841-A46F-70D94AB0308E}" presName="sp" presStyleCnt="0"/>
      <dgm:spPr/>
    </dgm:pt>
    <dgm:pt modelId="{513C1A99-01E8-0343-8043-E04A83C91ABC}" type="pres">
      <dgm:prSet presAssocID="{2ADFA722-E047-C44E-8613-561189C6842A}" presName="composite" presStyleCnt="0"/>
      <dgm:spPr/>
    </dgm:pt>
    <dgm:pt modelId="{C0EC6BBA-68BD-1747-AACC-18F47A391A7E}" type="pres">
      <dgm:prSet presAssocID="{2ADFA722-E047-C44E-8613-561189C6842A}" presName="parentText" presStyleLbl="alignNode1" presStyleIdx="4" presStyleCnt="5">
        <dgm:presLayoutVars>
          <dgm:chMax val="1"/>
          <dgm:bulletEnabled val="1"/>
        </dgm:presLayoutVars>
      </dgm:prSet>
      <dgm:spPr/>
    </dgm:pt>
    <dgm:pt modelId="{757F589F-CFA4-5545-BE73-C92CC7CDF309}" type="pres">
      <dgm:prSet presAssocID="{2ADFA722-E047-C44E-8613-561189C6842A}" presName="descendantText" presStyleLbl="alignAcc1" presStyleIdx="4" presStyleCnt="5">
        <dgm:presLayoutVars>
          <dgm:bulletEnabled val="1"/>
        </dgm:presLayoutVars>
      </dgm:prSet>
      <dgm:spPr/>
    </dgm:pt>
  </dgm:ptLst>
  <dgm:cxnLst>
    <dgm:cxn modelId="{76459203-352D-1941-BBB1-0A52A5E3B7CC}" type="presOf" srcId="{759C319B-2817-ED40-B7D7-0D2BB397AD6B}" destId="{2CED20E1-27B9-1E46-8A87-DE42C8D8FF2C}" srcOrd="0" destOrd="0" presId="urn:microsoft.com/office/officeart/2005/8/layout/chevron2"/>
    <dgm:cxn modelId="{DEEB6316-4BAB-FE49-B114-427FBA9E27DD}" type="presOf" srcId="{48938B72-3B1B-784F-87E0-D910612DBADC}" destId="{757F589F-CFA4-5545-BE73-C92CC7CDF309}" srcOrd="0" destOrd="0" presId="urn:microsoft.com/office/officeart/2005/8/layout/chevron2"/>
    <dgm:cxn modelId="{0448561D-CC38-5945-8BBD-23A211B40578}" srcId="{382B4B0B-7B88-A545-84DC-8752A9D48C82}" destId="{E5554FF0-37D4-FA45-A87F-77E860F8E6BE}" srcOrd="1" destOrd="0" parTransId="{CE4511AA-8D52-D54C-8214-15C25C020FE8}" sibTransId="{162831E2-56DF-BF4E-8A54-7C408380708C}"/>
    <dgm:cxn modelId="{C6DCA438-BE23-0F43-8AED-4CC948EE148B}" srcId="{61F0BFAA-3A69-6F46-A80D-C085E5D63452}" destId="{D6FFCB4F-67CD-3644-A334-68174F709289}" srcOrd="0" destOrd="0" parTransId="{AF3DBED0-C2E7-DE4B-952E-489CC20E62D4}" sibTransId="{33665DC2-8D44-2C4F-8905-08A7C3C5C940}"/>
    <dgm:cxn modelId="{1DA2E748-793E-6445-B82E-B55AB6CE51F0}" srcId="{759C319B-2817-ED40-B7D7-0D2BB397AD6B}" destId="{31413D59-DE74-064F-AD7C-5AC1AA9E42F6}" srcOrd="0" destOrd="0" parTransId="{3FC51325-25F7-7446-9EAA-714E268E4AB5}" sibTransId="{301F0E2D-DB9F-2143-988F-2F623B9AE5D0}"/>
    <dgm:cxn modelId="{DCF0874C-EB95-A84E-887D-1EFE5103FE74}" type="presOf" srcId="{61F0BFAA-3A69-6F46-A80D-C085E5D63452}" destId="{DC74D627-237D-8F43-A6B3-9CC4570A6B81}" srcOrd="0" destOrd="0" presId="urn:microsoft.com/office/officeart/2005/8/layout/chevron2"/>
    <dgm:cxn modelId="{B33E445A-A851-CD4B-88B2-0810DF6E382B}" srcId="{2ADFA722-E047-C44E-8613-561189C6842A}" destId="{48938B72-3B1B-784F-87E0-D910612DBADC}" srcOrd="0" destOrd="0" parTransId="{8471846C-940D-AA43-8DAA-AB999652955F}" sibTransId="{0EB6BB01-84F2-524A-A1AD-23B60E22DCB9}"/>
    <dgm:cxn modelId="{6AF7335B-6715-4749-89CF-355C55DC9758}" srcId="{E5554FF0-37D4-FA45-A87F-77E860F8E6BE}" destId="{B0DCE634-CCC7-0F41-AAAD-925BACA13C57}" srcOrd="0" destOrd="0" parTransId="{D534A9D2-6915-684B-B5FF-EE49FECB1411}" sibTransId="{901EBB89-52A5-6441-B705-CF89F3FFEC0E}"/>
    <dgm:cxn modelId="{5435BA63-3DFE-144C-B936-55DBAF10665D}" type="presOf" srcId="{2ADFA722-E047-C44E-8613-561189C6842A}" destId="{C0EC6BBA-68BD-1747-AACC-18F47A391A7E}" srcOrd="0" destOrd="0" presId="urn:microsoft.com/office/officeart/2005/8/layout/chevron2"/>
    <dgm:cxn modelId="{CF88F265-C84D-CC4E-AE18-FB3565D98B2D}" type="presOf" srcId="{B0DCE634-CCC7-0F41-AAAD-925BACA13C57}" destId="{54E862D7-6EB9-CD4B-B673-76B4E6CCFFE8}" srcOrd="0" destOrd="0" presId="urn:microsoft.com/office/officeart/2005/8/layout/chevron2"/>
    <dgm:cxn modelId="{C4119671-AA7B-414A-A5D0-1ACC2F54A236}" srcId="{CBCDF4C3-86C4-C54B-8A0F-09DB2A422E73}" destId="{9A9F6160-84BB-AC46-981E-5DDBCD77FE97}" srcOrd="0" destOrd="0" parTransId="{D06703D8-0B04-D743-AF6B-586E6F8CDF67}" sibTransId="{3AA9DC11-F534-7544-BAF1-0921B6686E7F}"/>
    <dgm:cxn modelId="{96980372-0D10-B54B-94CD-2D4886B1E2B1}" srcId="{382B4B0B-7B88-A545-84DC-8752A9D48C82}" destId="{2ADFA722-E047-C44E-8613-561189C6842A}" srcOrd="4" destOrd="0" parTransId="{8CDDEE15-6260-6245-A3BF-FDDE6B8EA76C}" sibTransId="{69704E4C-A492-734D-8A28-05664B0B1702}"/>
    <dgm:cxn modelId="{93AD7584-3E75-D74C-9784-2D31CDBF31E3}" type="presOf" srcId="{31413D59-DE74-064F-AD7C-5AC1AA9E42F6}" destId="{A14524F8-9EA4-B14E-95CF-E2971EC16DB4}" srcOrd="0" destOrd="0" presId="urn:microsoft.com/office/officeart/2005/8/layout/chevron2"/>
    <dgm:cxn modelId="{9AE96B93-3B29-3C48-8ABE-F63065393650}" type="presOf" srcId="{9A9F6160-84BB-AC46-981E-5DDBCD77FE97}" destId="{90FE9C41-A797-C243-90B3-F5670CFF4B3F}" srcOrd="0" destOrd="0" presId="urn:microsoft.com/office/officeart/2005/8/layout/chevron2"/>
    <dgm:cxn modelId="{197246AA-18F3-5243-B37C-40A835EDB868}" type="presOf" srcId="{CBCDF4C3-86C4-C54B-8A0F-09DB2A422E73}" destId="{5C86DCDC-C101-724F-9A99-D4B5F3224656}" srcOrd="0" destOrd="0" presId="urn:microsoft.com/office/officeart/2005/8/layout/chevron2"/>
    <dgm:cxn modelId="{7CB306AC-D963-A641-B990-55088899854E}" srcId="{382B4B0B-7B88-A545-84DC-8752A9D48C82}" destId="{61F0BFAA-3A69-6F46-A80D-C085E5D63452}" srcOrd="2" destOrd="0" parTransId="{E3FB54CA-F17A-C84E-AD6C-500A119C8D33}" sibTransId="{848B8B83-255C-A847-BA74-A374C49ECF79}"/>
    <dgm:cxn modelId="{F03AFBAE-2B35-4846-BC95-16B65499A0ED}" srcId="{382B4B0B-7B88-A545-84DC-8752A9D48C82}" destId="{759C319B-2817-ED40-B7D7-0D2BB397AD6B}" srcOrd="0" destOrd="0" parTransId="{645B999F-8F1D-7747-A36A-8CB8E14DE595}" sibTransId="{13D5BE81-3441-8E41-9680-FAE0C594E359}"/>
    <dgm:cxn modelId="{B15DFBC1-4344-9042-8740-91FE048C9F41}" srcId="{382B4B0B-7B88-A545-84DC-8752A9D48C82}" destId="{CBCDF4C3-86C4-C54B-8A0F-09DB2A422E73}" srcOrd="3" destOrd="0" parTransId="{FF782239-0A58-8F4D-93FD-058FE55397B3}" sibTransId="{38912621-0100-B841-A46F-70D94AB0308E}"/>
    <dgm:cxn modelId="{21AC5ADA-1E7D-B443-A47A-981B4FD10EDD}" type="presOf" srcId="{382B4B0B-7B88-A545-84DC-8752A9D48C82}" destId="{E492E86A-7156-5B46-921C-09E0D48E088D}" srcOrd="0" destOrd="0" presId="urn:microsoft.com/office/officeart/2005/8/layout/chevron2"/>
    <dgm:cxn modelId="{A8BA6DEC-94F5-E140-849F-14D925368CA8}" type="presOf" srcId="{D6FFCB4F-67CD-3644-A334-68174F709289}" destId="{C5FD2C40-5022-3D41-AF4E-B8D00F27BD56}" srcOrd="0" destOrd="0" presId="urn:microsoft.com/office/officeart/2005/8/layout/chevron2"/>
    <dgm:cxn modelId="{B35F2FFE-3A39-A149-9FBD-C0BF5E1FDCE9}" type="presOf" srcId="{E5554FF0-37D4-FA45-A87F-77E860F8E6BE}" destId="{9F786372-6F56-5E4E-8C26-E1A2AB48F40C}" srcOrd="0" destOrd="0" presId="urn:microsoft.com/office/officeart/2005/8/layout/chevron2"/>
    <dgm:cxn modelId="{26484AC1-B3CA-8042-8E6D-D8561351CD6C}" type="presParOf" srcId="{E492E86A-7156-5B46-921C-09E0D48E088D}" destId="{C03EEF8A-EA47-C84E-8F28-A1DA527533D3}" srcOrd="0" destOrd="0" presId="urn:microsoft.com/office/officeart/2005/8/layout/chevron2"/>
    <dgm:cxn modelId="{FEB3DAD5-D49A-0545-8BE0-07F826450526}" type="presParOf" srcId="{C03EEF8A-EA47-C84E-8F28-A1DA527533D3}" destId="{2CED20E1-27B9-1E46-8A87-DE42C8D8FF2C}" srcOrd="0" destOrd="0" presId="urn:microsoft.com/office/officeart/2005/8/layout/chevron2"/>
    <dgm:cxn modelId="{E8D7A7AB-8CBE-C14B-BAFC-10BD423F3BF3}" type="presParOf" srcId="{C03EEF8A-EA47-C84E-8F28-A1DA527533D3}" destId="{A14524F8-9EA4-B14E-95CF-E2971EC16DB4}" srcOrd="1" destOrd="0" presId="urn:microsoft.com/office/officeart/2005/8/layout/chevron2"/>
    <dgm:cxn modelId="{99DCBE40-92ED-8D4E-9905-0200480F06FF}" type="presParOf" srcId="{E492E86A-7156-5B46-921C-09E0D48E088D}" destId="{CBFB75D0-8BF9-D648-8408-F00E42D117F7}" srcOrd="1" destOrd="0" presId="urn:microsoft.com/office/officeart/2005/8/layout/chevron2"/>
    <dgm:cxn modelId="{74587595-31C5-564D-9D91-AF0039DD5D56}" type="presParOf" srcId="{E492E86A-7156-5B46-921C-09E0D48E088D}" destId="{6F56BDE8-578D-2345-8167-F6EA28936244}" srcOrd="2" destOrd="0" presId="urn:microsoft.com/office/officeart/2005/8/layout/chevron2"/>
    <dgm:cxn modelId="{C58E68E4-7099-294A-B4A8-24CB194BCB99}" type="presParOf" srcId="{6F56BDE8-578D-2345-8167-F6EA28936244}" destId="{9F786372-6F56-5E4E-8C26-E1A2AB48F40C}" srcOrd="0" destOrd="0" presId="urn:microsoft.com/office/officeart/2005/8/layout/chevron2"/>
    <dgm:cxn modelId="{02DCEB36-9169-A841-83BD-DDA4052E55E6}" type="presParOf" srcId="{6F56BDE8-578D-2345-8167-F6EA28936244}" destId="{54E862D7-6EB9-CD4B-B673-76B4E6CCFFE8}" srcOrd="1" destOrd="0" presId="urn:microsoft.com/office/officeart/2005/8/layout/chevron2"/>
    <dgm:cxn modelId="{D41CEB29-C2EF-2049-BCE1-0720D19E283C}" type="presParOf" srcId="{E492E86A-7156-5B46-921C-09E0D48E088D}" destId="{35D2144C-CA1C-8C4F-B80C-FD99F6D2E52A}" srcOrd="3" destOrd="0" presId="urn:microsoft.com/office/officeart/2005/8/layout/chevron2"/>
    <dgm:cxn modelId="{455139AB-929A-7F41-B8B6-1C7C85DE3730}" type="presParOf" srcId="{E492E86A-7156-5B46-921C-09E0D48E088D}" destId="{46FB29BE-402C-6442-A8D1-1EF26B26FAA9}" srcOrd="4" destOrd="0" presId="urn:microsoft.com/office/officeart/2005/8/layout/chevron2"/>
    <dgm:cxn modelId="{7483B3F9-550C-A842-AD94-7B04F3E01B7B}" type="presParOf" srcId="{46FB29BE-402C-6442-A8D1-1EF26B26FAA9}" destId="{DC74D627-237D-8F43-A6B3-9CC4570A6B81}" srcOrd="0" destOrd="0" presId="urn:microsoft.com/office/officeart/2005/8/layout/chevron2"/>
    <dgm:cxn modelId="{B7D2C981-4936-E342-9C34-23BA8CAC3F8A}" type="presParOf" srcId="{46FB29BE-402C-6442-A8D1-1EF26B26FAA9}" destId="{C5FD2C40-5022-3D41-AF4E-B8D00F27BD56}" srcOrd="1" destOrd="0" presId="urn:microsoft.com/office/officeart/2005/8/layout/chevron2"/>
    <dgm:cxn modelId="{1172C3AC-DFD1-3A43-941E-3E624D0FDEC6}" type="presParOf" srcId="{E492E86A-7156-5B46-921C-09E0D48E088D}" destId="{B697C86F-6E19-DD4D-AF00-9533CBC1817E}" srcOrd="5" destOrd="0" presId="urn:microsoft.com/office/officeart/2005/8/layout/chevron2"/>
    <dgm:cxn modelId="{65876DB2-E231-3D46-8A30-E4BF50A77879}" type="presParOf" srcId="{E492E86A-7156-5B46-921C-09E0D48E088D}" destId="{9A67C4B5-2513-404A-89EC-35502EFA03B3}" srcOrd="6" destOrd="0" presId="urn:microsoft.com/office/officeart/2005/8/layout/chevron2"/>
    <dgm:cxn modelId="{B9794DAF-3627-8343-B653-15C566D5DD84}" type="presParOf" srcId="{9A67C4B5-2513-404A-89EC-35502EFA03B3}" destId="{5C86DCDC-C101-724F-9A99-D4B5F3224656}" srcOrd="0" destOrd="0" presId="urn:microsoft.com/office/officeart/2005/8/layout/chevron2"/>
    <dgm:cxn modelId="{71354D89-CEB5-0746-A7F3-7B0EE55B8FDC}" type="presParOf" srcId="{9A67C4B5-2513-404A-89EC-35502EFA03B3}" destId="{90FE9C41-A797-C243-90B3-F5670CFF4B3F}" srcOrd="1" destOrd="0" presId="urn:microsoft.com/office/officeart/2005/8/layout/chevron2"/>
    <dgm:cxn modelId="{913B1E92-6BC4-0043-AB94-D38D92425DB3}" type="presParOf" srcId="{E492E86A-7156-5B46-921C-09E0D48E088D}" destId="{E2E98A17-19CC-AD4E-8164-E48F3BF44950}" srcOrd="7" destOrd="0" presId="urn:microsoft.com/office/officeart/2005/8/layout/chevron2"/>
    <dgm:cxn modelId="{88F375B3-239A-EF48-9D59-A9B8CA0B576F}" type="presParOf" srcId="{E492E86A-7156-5B46-921C-09E0D48E088D}" destId="{513C1A99-01E8-0343-8043-E04A83C91ABC}" srcOrd="8" destOrd="0" presId="urn:microsoft.com/office/officeart/2005/8/layout/chevron2"/>
    <dgm:cxn modelId="{B85E1792-55BB-E345-A087-46258897467B}" type="presParOf" srcId="{513C1A99-01E8-0343-8043-E04A83C91ABC}" destId="{C0EC6BBA-68BD-1747-AACC-18F47A391A7E}" srcOrd="0" destOrd="0" presId="urn:microsoft.com/office/officeart/2005/8/layout/chevron2"/>
    <dgm:cxn modelId="{3136D024-1C79-4443-BCCB-2F58E6731FCD}" type="presParOf" srcId="{513C1A99-01E8-0343-8043-E04A83C91ABC}" destId="{757F589F-CFA4-5545-BE73-C92CC7CDF30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424B343-7B80-AD4A-935E-D8E2A9DA83AE}"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FD6391FF-9535-764A-A19A-0DE73686D7FC}">
      <dgm:prSet/>
      <dgm:spPr/>
      <dgm:t>
        <a:bodyPr/>
        <a:lstStyle/>
        <a:p>
          <a:r>
            <a:rPr lang="en-US" dirty="0"/>
            <a:t>Survey families</a:t>
          </a:r>
        </a:p>
      </dgm:t>
    </dgm:pt>
    <dgm:pt modelId="{2F70CE32-E276-8641-B11A-0177CF4B1580}" type="parTrans" cxnId="{342BCD5D-9271-A04D-9DA7-CB3ACA093C3E}">
      <dgm:prSet/>
      <dgm:spPr/>
      <dgm:t>
        <a:bodyPr/>
        <a:lstStyle/>
        <a:p>
          <a:endParaRPr lang="en-US"/>
        </a:p>
      </dgm:t>
    </dgm:pt>
    <dgm:pt modelId="{648828F6-7018-D749-A8CA-A0BFF4A945CD}" type="sibTrans" cxnId="{342BCD5D-9271-A04D-9DA7-CB3ACA093C3E}">
      <dgm:prSet/>
      <dgm:spPr/>
      <dgm:t>
        <a:bodyPr/>
        <a:lstStyle/>
        <a:p>
          <a:endParaRPr lang="en-US"/>
        </a:p>
      </dgm:t>
    </dgm:pt>
    <dgm:pt modelId="{E9E2EC3A-9F79-D347-8093-9AD9EBE5BEE7}">
      <dgm:prSet/>
      <dgm:spPr/>
      <dgm:t>
        <a:bodyPr/>
        <a:lstStyle/>
        <a:p>
          <a:r>
            <a:rPr lang="en-US" dirty="0"/>
            <a:t>Rules gallery walk</a:t>
          </a:r>
        </a:p>
      </dgm:t>
    </dgm:pt>
    <dgm:pt modelId="{F07D1FD7-B452-5F4B-8DF7-4FF9A29D2626}" type="parTrans" cxnId="{2B427284-7AAD-5F46-9CD4-B3A8457AC14E}">
      <dgm:prSet/>
      <dgm:spPr/>
      <dgm:t>
        <a:bodyPr/>
        <a:lstStyle/>
        <a:p>
          <a:endParaRPr lang="en-US"/>
        </a:p>
      </dgm:t>
    </dgm:pt>
    <dgm:pt modelId="{06777C93-C475-934D-9FE3-3A08EB50BB3E}" type="sibTrans" cxnId="{2B427284-7AAD-5F46-9CD4-B3A8457AC14E}">
      <dgm:prSet/>
      <dgm:spPr/>
      <dgm:t>
        <a:bodyPr/>
        <a:lstStyle/>
        <a:p>
          <a:endParaRPr lang="en-US"/>
        </a:p>
      </dgm:t>
    </dgm:pt>
    <dgm:pt modelId="{7CA12C42-8118-A24F-9767-31F77A98F773}">
      <dgm:prSet/>
      <dgm:spPr/>
      <dgm:t>
        <a:bodyPr/>
        <a:lstStyle/>
        <a:p>
          <a:r>
            <a:rPr lang="en-US" dirty="0"/>
            <a:t>Blank matrix activity</a:t>
          </a:r>
        </a:p>
      </dgm:t>
    </dgm:pt>
    <dgm:pt modelId="{7B20AA06-B6DE-6A4D-AE4D-1FD4D7726177}" type="parTrans" cxnId="{805214B4-5E39-CE40-AA83-AB48F43520DE}">
      <dgm:prSet/>
      <dgm:spPr/>
      <dgm:t>
        <a:bodyPr/>
        <a:lstStyle/>
        <a:p>
          <a:endParaRPr lang="en-US"/>
        </a:p>
      </dgm:t>
    </dgm:pt>
    <dgm:pt modelId="{5B1CF22B-B9EF-4040-B8DA-B4EEAB32F734}" type="sibTrans" cxnId="{805214B4-5E39-CE40-AA83-AB48F43520DE}">
      <dgm:prSet/>
      <dgm:spPr/>
      <dgm:t>
        <a:bodyPr/>
        <a:lstStyle/>
        <a:p>
          <a:endParaRPr lang="en-US"/>
        </a:p>
      </dgm:t>
    </dgm:pt>
    <dgm:pt modelId="{8AD76E05-5641-CE43-A682-30439FFF62D5}">
      <dgm:prSet custT="1">
        <dgm:style>
          <a:lnRef idx="2">
            <a:schemeClr val="accent2"/>
          </a:lnRef>
          <a:fillRef idx="1">
            <a:schemeClr val="lt1"/>
          </a:fillRef>
          <a:effectRef idx="0">
            <a:schemeClr val="accent2"/>
          </a:effectRef>
          <a:fontRef idx="minor">
            <a:schemeClr val="dk1"/>
          </a:fontRef>
        </dgm:style>
      </dgm:prSet>
      <dgm:spPr/>
      <dgm:t>
        <a:bodyPr/>
        <a:lstStyle/>
        <a:p>
          <a:r>
            <a:rPr lang="en-US" sz="2000" dirty="0"/>
            <a:t>Consider multiple methods: At a school event, through email, mail, website</a:t>
          </a:r>
        </a:p>
      </dgm:t>
    </dgm:pt>
    <dgm:pt modelId="{4C6A3035-A7C0-884D-AFE5-4521BC0AF81A}" type="parTrans" cxnId="{EA70623F-02C1-7441-8A80-9D3FBCE431AF}">
      <dgm:prSet/>
      <dgm:spPr/>
      <dgm:t>
        <a:bodyPr/>
        <a:lstStyle/>
        <a:p>
          <a:endParaRPr lang="en-US"/>
        </a:p>
      </dgm:t>
    </dgm:pt>
    <dgm:pt modelId="{6C97D8A6-1B4F-5C46-962D-C9FAB685F471}" type="sibTrans" cxnId="{EA70623F-02C1-7441-8A80-9D3FBCE431AF}">
      <dgm:prSet/>
      <dgm:spPr/>
      <dgm:t>
        <a:bodyPr/>
        <a:lstStyle/>
        <a:p>
          <a:endParaRPr lang="en-US"/>
        </a:p>
      </dgm:t>
    </dgm:pt>
    <dgm:pt modelId="{B0B43354-A1A0-FF4B-869A-5AE641325187}">
      <dgm:prSet custT="1">
        <dgm:style>
          <a:lnRef idx="2">
            <a:schemeClr val="accent2"/>
          </a:lnRef>
          <a:fillRef idx="1">
            <a:schemeClr val="lt1"/>
          </a:fillRef>
          <a:effectRef idx="0">
            <a:schemeClr val="accent2"/>
          </a:effectRef>
          <a:fontRef idx="minor">
            <a:schemeClr val="dk1"/>
          </a:fontRef>
        </dgm:style>
      </dgm:prSet>
      <dgm:spPr/>
      <dgm:t>
        <a:bodyPr/>
        <a:lstStyle/>
        <a:p>
          <a:r>
            <a:rPr lang="en-US" sz="2000" dirty="0"/>
            <a:t>Students document any posted "rules" they can find around the school</a:t>
          </a:r>
        </a:p>
      </dgm:t>
    </dgm:pt>
    <dgm:pt modelId="{287B55EB-C8A2-F840-B4D4-7B41FC371DA7}" type="parTrans" cxnId="{BE592C2B-E6B7-F34F-A1EF-62C3B465F556}">
      <dgm:prSet/>
      <dgm:spPr/>
      <dgm:t>
        <a:bodyPr/>
        <a:lstStyle/>
        <a:p>
          <a:endParaRPr lang="en-US"/>
        </a:p>
      </dgm:t>
    </dgm:pt>
    <dgm:pt modelId="{5EBA98FC-89ED-EF45-9BFC-6B4B4B433819}" type="sibTrans" cxnId="{BE592C2B-E6B7-F34F-A1EF-62C3B465F556}">
      <dgm:prSet/>
      <dgm:spPr/>
      <dgm:t>
        <a:bodyPr/>
        <a:lstStyle/>
        <a:p>
          <a:endParaRPr lang="en-US"/>
        </a:p>
      </dgm:t>
    </dgm:pt>
    <dgm:pt modelId="{53067344-6D08-324E-A01D-51FAB8D0D71B}">
      <dgm:prSet custT="1">
        <dgm:style>
          <a:lnRef idx="2">
            <a:schemeClr val="accent2"/>
          </a:lnRef>
          <a:fillRef idx="1">
            <a:schemeClr val="lt1"/>
          </a:fillRef>
          <a:effectRef idx="0">
            <a:schemeClr val="accent2"/>
          </a:effectRef>
          <a:fontRef idx="minor">
            <a:schemeClr val="dk1"/>
          </a:fontRef>
        </dgm:style>
      </dgm:prSet>
      <dgm:spPr/>
      <dgm:t>
        <a:bodyPr/>
        <a:lstStyle/>
        <a:p>
          <a:r>
            <a:rPr lang="en-US" sz="2000" dirty="0"/>
            <a:t>Collect &amp; post in large common area with a set of questions below each on flipchart paper</a:t>
          </a:r>
        </a:p>
      </dgm:t>
    </dgm:pt>
    <dgm:pt modelId="{8CD99B49-DC35-4F47-827E-4FEEE03F5B50}" type="parTrans" cxnId="{D808B501-D6A1-F64D-904F-D27745B7B3D0}">
      <dgm:prSet/>
      <dgm:spPr/>
      <dgm:t>
        <a:bodyPr/>
        <a:lstStyle/>
        <a:p>
          <a:endParaRPr lang="en-US"/>
        </a:p>
      </dgm:t>
    </dgm:pt>
    <dgm:pt modelId="{73707D6E-65D3-A847-93DE-D314D9998ED2}" type="sibTrans" cxnId="{D808B501-D6A1-F64D-904F-D27745B7B3D0}">
      <dgm:prSet/>
      <dgm:spPr/>
      <dgm:t>
        <a:bodyPr/>
        <a:lstStyle/>
        <a:p>
          <a:endParaRPr lang="en-US"/>
        </a:p>
      </dgm:t>
    </dgm:pt>
    <dgm:pt modelId="{55A3CC4A-3C23-2D42-A3FA-FB8639F0E1CF}">
      <dgm:prSet custT="1">
        <dgm:style>
          <a:lnRef idx="2">
            <a:schemeClr val="accent2"/>
          </a:lnRef>
          <a:fillRef idx="1">
            <a:schemeClr val="lt1"/>
          </a:fillRef>
          <a:effectRef idx="0">
            <a:schemeClr val="accent2"/>
          </a:effectRef>
          <a:fontRef idx="minor">
            <a:schemeClr val="dk1"/>
          </a:fontRef>
        </dgm:style>
      </dgm:prSet>
      <dgm:spPr/>
      <dgm:t>
        <a:bodyPr/>
        <a:lstStyle/>
        <a:p>
          <a:r>
            <a:rPr lang="en-US" sz="2000" dirty="0"/>
            <a:t>Provide students with school matrix with rows &amp; columns complete (expectations &amp; setting) but examples blank</a:t>
          </a:r>
        </a:p>
      </dgm:t>
    </dgm:pt>
    <dgm:pt modelId="{0B3ED575-C912-124C-B865-1A6EE03F2D58}" type="parTrans" cxnId="{57E0C743-4009-5948-8EAA-1B419885A77B}">
      <dgm:prSet/>
      <dgm:spPr/>
      <dgm:t>
        <a:bodyPr/>
        <a:lstStyle/>
        <a:p>
          <a:endParaRPr lang="en-US"/>
        </a:p>
      </dgm:t>
    </dgm:pt>
    <dgm:pt modelId="{6D905EF8-1481-4345-9AC2-F3B209956897}" type="sibTrans" cxnId="{57E0C743-4009-5948-8EAA-1B419885A77B}">
      <dgm:prSet/>
      <dgm:spPr/>
      <dgm:t>
        <a:bodyPr/>
        <a:lstStyle/>
        <a:p>
          <a:endParaRPr lang="en-US"/>
        </a:p>
      </dgm:t>
    </dgm:pt>
    <dgm:pt modelId="{5864A794-9ED2-6F42-8597-C967BED2B7E1}">
      <dgm:prSet custT="1">
        <dgm:style>
          <a:lnRef idx="2">
            <a:schemeClr val="accent2"/>
          </a:lnRef>
          <a:fillRef idx="1">
            <a:schemeClr val="lt1"/>
          </a:fillRef>
          <a:effectRef idx="0">
            <a:schemeClr val="accent2"/>
          </a:effectRef>
          <a:fontRef idx="minor">
            <a:schemeClr val="dk1"/>
          </a:fontRef>
        </dgm:style>
      </dgm:prSet>
      <dgm:spPr/>
      <dgm:t>
        <a:bodyPr/>
        <a:lstStyle/>
        <a:p>
          <a:r>
            <a:rPr lang="en-US" sz="2000" dirty="0"/>
            <a:t>Ask them to write (or draw) specific examples for each setting</a:t>
          </a:r>
        </a:p>
      </dgm:t>
    </dgm:pt>
    <dgm:pt modelId="{9D3A1749-CAB2-AC42-AEA3-036ADC65D7AB}" type="parTrans" cxnId="{9754B7F0-1210-3D43-BCFE-E25325DCCBF8}">
      <dgm:prSet/>
      <dgm:spPr/>
      <dgm:t>
        <a:bodyPr/>
        <a:lstStyle/>
        <a:p>
          <a:endParaRPr lang="en-US"/>
        </a:p>
      </dgm:t>
    </dgm:pt>
    <dgm:pt modelId="{64FCE554-5F58-CB4D-9A2A-5983DE38743F}" type="sibTrans" cxnId="{9754B7F0-1210-3D43-BCFE-E25325DCCBF8}">
      <dgm:prSet/>
      <dgm:spPr/>
      <dgm:t>
        <a:bodyPr/>
        <a:lstStyle/>
        <a:p>
          <a:endParaRPr lang="en-US"/>
        </a:p>
      </dgm:t>
    </dgm:pt>
    <dgm:pt modelId="{2BF886E8-F5B7-1C41-9447-B8A14998A0C0}" type="pres">
      <dgm:prSet presAssocID="{5424B343-7B80-AD4A-935E-D8E2A9DA83AE}" presName="Name0" presStyleCnt="0">
        <dgm:presLayoutVars>
          <dgm:dir/>
          <dgm:animLvl val="lvl"/>
          <dgm:resizeHandles val="exact"/>
        </dgm:presLayoutVars>
      </dgm:prSet>
      <dgm:spPr/>
    </dgm:pt>
    <dgm:pt modelId="{99847899-C9C0-254B-A914-457CA7EB233A}" type="pres">
      <dgm:prSet presAssocID="{FD6391FF-9535-764A-A19A-0DE73686D7FC}" presName="linNode" presStyleCnt="0"/>
      <dgm:spPr/>
    </dgm:pt>
    <dgm:pt modelId="{8C95A78A-35A2-0945-A6CB-187916E7D960}" type="pres">
      <dgm:prSet presAssocID="{FD6391FF-9535-764A-A19A-0DE73686D7FC}" presName="parentText" presStyleLbl="node1" presStyleIdx="0" presStyleCnt="3">
        <dgm:presLayoutVars>
          <dgm:chMax val="1"/>
          <dgm:bulletEnabled val="1"/>
        </dgm:presLayoutVars>
      </dgm:prSet>
      <dgm:spPr/>
    </dgm:pt>
    <dgm:pt modelId="{9BA053BE-A010-644D-99CB-4DCADDA424C2}" type="pres">
      <dgm:prSet presAssocID="{FD6391FF-9535-764A-A19A-0DE73686D7FC}" presName="descendantText" presStyleLbl="alignAccFollowNode1" presStyleIdx="0" presStyleCnt="3">
        <dgm:presLayoutVars>
          <dgm:bulletEnabled val="1"/>
        </dgm:presLayoutVars>
      </dgm:prSet>
      <dgm:spPr/>
    </dgm:pt>
    <dgm:pt modelId="{DF28D9E4-3E6A-0741-A7DA-13A03D1F2B80}" type="pres">
      <dgm:prSet presAssocID="{648828F6-7018-D749-A8CA-A0BFF4A945CD}" presName="sp" presStyleCnt="0"/>
      <dgm:spPr/>
    </dgm:pt>
    <dgm:pt modelId="{E68B7DEC-0355-C04C-910E-CDC44444D9F1}" type="pres">
      <dgm:prSet presAssocID="{E9E2EC3A-9F79-D347-8093-9AD9EBE5BEE7}" presName="linNode" presStyleCnt="0"/>
      <dgm:spPr/>
    </dgm:pt>
    <dgm:pt modelId="{E898BCB4-A346-094E-B206-9ED2FE1E0A7A}" type="pres">
      <dgm:prSet presAssocID="{E9E2EC3A-9F79-D347-8093-9AD9EBE5BEE7}" presName="parentText" presStyleLbl="node1" presStyleIdx="1" presStyleCnt="3">
        <dgm:presLayoutVars>
          <dgm:chMax val="1"/>
          <dgm:bulletEnabled val="1"/>
        </dgm:presLayoutVars>
      </dgm:prSet>
      <dgm:spPr/>
    </dgm:pt>
    <dgm:pt modelId="{43F39533-CF7F-3D41-8374-F0F0171015FC}" type="pres">
      <dgm:prSet presAssocID="{E9E2EC3A-9F79-D347-8093-9AD9EBE5BEE7}" presName="descendantText" presStyleLbl="alignAccFollowNode1" presStyleIdx="1" presStyleCnt="3">
        <dgm:presLayoutVars>
          <dgm:bulletEnabled val="1"/>
        </dgm:presLayoutVars>
      </dgm:prSet>
      <dgm:spPr/>
    </dgm:pt>
    <dgm:pt modelId="{CFD33B3E-C7FF-DF49-A102-04312721B490}" type="pres">
      <dgm:prSet presAssocID="{06777C93-C475-934D-9FE3-3A08EB50BB3E}" presName="sp" presStyleCnt="0"/>
      <dgm:spPr/>
    </dgm:pt>
    <dgm:pt modelId="{FD413595-FE7A-9446-AFEB-83587AE0F4D2}" type="pres">
      <dgm:prSet presAssocID="{7CA12C42-8118-A24F-9767-31F77A98F773}" presName="linNode" presStyleCnt="0"/>
      <dgm:spPr/>
    </dgm:pt>
    <dgm:pt modelId="{974EC0DA-D070-7647-8291-EA375E09C874}" type="pres">
      <dgm:prSet presAssocID="{7CA12C42-8118-A24F-9767-31F77A98F773}" presName="parentText" presStyleLbl="node1" presStyleIdx="2" presStyleCnt="3">
        <dgm:presLayoutVars>
          <dgm:chMax val="1"/>
          <dgm:bulletEnabled val="1"/>
        </dgm:presLayoutVars>
      </dgm:prSet>
      <dgm:spPr/>
    </dgm:pt>
    <dgm:pt modelId="{3F05FE1B-9D70-A24C-94B4-E7E82FF7CBC3}" type="pres">
      <dgm:prSet presAssocID="{7CA12C42-8118-A24F-9767-31F77A98F773}" presName="descendantText" presStyleLbl="alignAccFollowNode1" presStyleIdx="2" presStyleCnt="3">
        <dgm:presLayoutVars>
          <dgm:bulletEnabled val="1"/>
        </dgm:presLayoutVars>
      </dgm:prSet>
      <dgm:spPr/>
    </dgm:pt>
  </dgm:ptLst>
  <dgm:cxnLst>
    <dgm:cxn modelId="{D808B501-D6A1-F64D-904F-D27745B7B3D0}" srcId="{E9E2EC3A-9F79-D347-8093-9AD9EBE5BEE7}" destId="{53067344-6D08-324E-A01D-51FAB8D0D71B}" srcOrd="1" destOrd="0" parTransId="{8CD99B49-DC35-4F47-827E-4FEEE03F5B50}" sibTransId="{73707D6E-65D3-A847-93DE-D314D9998ED2}"/>
    <dgm:cxn modelId="{BE592C2B-E6B7-F34F-A1EF-62C3B465F556}" srcId="{E9E2EC3A-9F79-D347-8093-9AD9EBE5BEE7}" destId="{B0B43354-A1A0-FF4B-869A-5AE641325187}" srcOrd="0" destOrd="0" parTransId="{287B55EB-C8A2-F840-B4D4-7B41FC371DA7}" sibTransId="{5EBA98FC-89ED-EF45-9BFC-6B4B4B433819}"/>
    <dgm:cxn modelId="{EA70623F-02C1-7441-8A80-9D3FBCE431AF}" srcId="{FD6391FF-9535-764A-A19A-0DE73686D7FC}" destId="{8AD76E05-5641-CE43-A682-30439FFF62D5}" srcOrd="0" destOrd="0" parTransId="{4C6A3035-A7C0-884D-AFE5-4521BC0AF81A}" sibTransId="{6C97D8A6-1B4F-5C46-962D-C9FAB685F471}"/>
    <dgm:cxn modelId="{57E0C743-4009-5948-8EAA-1B419885A77B}" srcId="{7CA12C42-8118-A24F-9767-31F77A98F773}" destId="{55A3CC4A-3C23-2D42-A3FA-FB8639F0E1CF}" srcOrd="0" destOrd="0" parTransId="{0B3ED575-C912-124C-B865-1A6EE03F2D58}" sibTransId="{6D905EF8-1481-4345-9AC2-F3B209956897}"/>
    <dgm:cxn modelId="{342BCD5D-9271-A04D-9DA7-CB3ACA093C3E}" srcId="{5424B343-7B80-AD4A-935E-D8E2A9DA83AE}" destId="{FD6391FF-9535-764A-A19A-0DE73686D7FC}" srcOrd="0" destOrd="0" parTransId="{2F70CE32-E276-8641-B11A-0177CF4B1580}" sibTransId="{648828F6-7018-D749-A8CA-A0BFF4A945CD}"/>
    <dgm:cxn modelId="{858E455F-08B5-FD47-BDB3-22E94583FAD4}" type="presOf" srcId="{7CA12C42-8118-A24F-9767-31F77A98F773}" destId="{974EC0DA-D070-7647-8291-EA375E09C874}" srcOrd="0" destOrd="0" presId="urn:microsoft.com/office/officeart/2005/8/layout/vList5"/>
    <dgm:cxn modelId="{ABA75265-564E-5843-8A40-CF5421B68D0C}" type="presOf" srcId="{FD6391FF-9535-764A-A19A-0DE73686D7FC}" destId="{8C95A78A-35A2-0945-A6CB-187916E7D960}" srcOrd="0" destOrd="0" presId="urn:microsoft.com/office/officeart/2005/8/layout/vList5"/>
    <dgm:cxn modelId="{2B427284-7AAD-5F46-9CD4-B3A8457AC14E}" srcId="{5424B343-7B80-AD4A-935E-D8E2A9DA83AE}" destId="{E9E2EC3A-9F79-D347-8093-9AD9EBE5BEE7}" srcOrd="1" destOrd="0" parTransId="{F07D1FD7-B452-5F4B-8DF7-4FF9A29D2626}" sibTransId="{06777C93-C475-934D-9FE3-3A08EB50BB3E}"/>
    <dgm:cxn modelId="{9DE61A8D-9DF8-9F43-9079-577617D5FE1C}" type="presOf" srcId="{53067344-6D08-324E-A01D-51FAB8D0D71B}" destId="{43F39533-CF7F-3D41-8374-F0F0171015FC}" srcOrd="0" destOrd="1" presId="urn:microsoft.com/office/officeart/2005/8/layout/vList5"/>
    <dgm:cxn modelId="{66CDDE93-32D0-B74D-9F5A-646C35AEE1AC}" type="presOf" srcId="{55A3CC4A-3C23-2D42-A3FA-FB8639F0E1CF}" destId="{3F05FE1B-9D70-A24C-94B4-E7E82FF7CBC3}" srcOrd="0" destOrd="0" presId="urn:microsoft.com/office/officeart/2005/8/layout/vList5"/>
    <dgm:cxn modelId="{41CEB5AD-56A5-424F-B2BE-8939349B215E}" type="presOf" srcId="{B0B43354-A1A0-FF4B-869A-5AE641325187}" destId="{43F39533-CF7F-3D41-8374-F0F0171015FC}" srcOrd="0" destOrd="0" presId="urn:microsoft.com/office/officeart/2005/8/layout/vList5"/>
    <dgm:cxn modelId="{498588B1-3449-F943-B06A-02763AA68297}" type="presOf" srcId="{5864A794-9ED2-6F42-8597-C967BED2B7E1}" destId="{3F05FE1B-9D70-A24C-94B4-E7E82FF7CBC3}" srcOrd="0" destOrd="1" presId="urn:microsoft.com/office/officeart/2005/8/layout/vList5"/>
    <dgm:cxn modelId="{805214B4-5E39-CE40-AA83-AB48F43520DE}" srcId="{5424B343-7B80-AD4A-935E-D8E2A9DA83AE}" destId="{7CA12C42-8118-A24F-9767-31F77A98F773}" srcOrd="2" destOrd="0" parTransId="{7B20AA06-B6DE-6A4D-AE4D-1FD4D7726177}" sibTransId="{5B1CF22B-B9EF-4040-B8DA-B4EEAB32F734}"/>
    <dgm:cxn modelId="{0429DADA-5565-CC40-88ED-DA722D7C6B17}" type="presOf" srcId="{E9E2EC3A-9F79-D347-8093-9AD9EBE5BEE7}" destId="{E898BCB4-A346-094E-B206-9ED2FE1E0A7A}" srcOrd="0" destOrd="0" presId="urn:microsoft.com/office/officeart/2005/8/layout/vList5"/>
    <dgm:cxn modelId="{43E9F6EB-EE35-3041-A5C0-49A9D1806EBB}" type="presOf" srcId="{8AD76E05-5641-CE43-A682-30439FFF62D5}" destId="{9BA053BE-A010-644D-99CB-4DCADDA424C2}" srcOrd="0" destOrd="0" presId="urn:microsoft.com/office/officeart/2005/8/layout/vList5"/>
    <dgm:cxn modelId="{9754B7F0-1210-3D43-BCFE-E25325DCCBF8}" srcId="{7CA12C42-8118-A24F-9767-31F77A98F773}" destId="{5864A794-9ED2-6F42-8597-C967BED2B7E1}" srcOrd="1" destOrd="0" parTransId="{9D3A1749-CAB2-AC42-AEA3-036ADC65D7AB}" sibTransId="{64FCE554-5F58-CB4D-9A2A-5983DE38743F}"/>
    <dgm:cxn modelId="{103DD2FC-7D85-AA49-AA63-C7529B137BCB}" type="presOf" srcId="{5424B343-7B80-AD4A-935E-D8E2A9DA83AE}" destId="{2BF886E8-F5B7-1C41-9447-B8A14998A0C0}" srcOrd="0" destOrd="0" presId="urn:microsoft.com/office/officeart/2005/8/layout/vList5"/>
    <dgm:cxn modelId="{FC13E0F4-C46C-C543-A2F2-D2FAAC830B3B}" type="presParOf" srcId="{2BF886E8-F5B7-1C41-9447-B8A14998A0C0}" destId="{99847899-C9C0-254B-A914-457CA7EB233A}" srcOrd="0" destOrd="0" presId="urn:microsoft.com/office/officeart/2005/8/layout/vList5"/>
    <dgm:cxn modelId="{8906C37D-28D9-B747-85C2-AEDB0320518C}" type="presParOf" srcId="{99847899-C9C0-254B-A914-457CA7EB233A}" destId="{8C95A78A-35A2-0945-A6CB-187916E7D960}" srcOrd="0" destOrd="0" presId="urn:microsoft.com/office/officeart/2005/8/layout/vList5"/>
    <dgm:cxn modelId="{56294EA9-FD41-9140-BE54-D038DCC07025}" type="presParOf" srcId="{99847899-C9C0-254B-A914-457CA7EB233A}" destId="{9BA053BE-A010-644D-99CB-4DCADDA424C2}" srcOrd="1" destOrd="0" presId="urn:microsoft.com/office/officeart/2005/8/layout/vList5"/>
    <dgm:cxn modelId="{AC6E6083-477F-B84B-94F3-161B1DBAD750}" type="presParOf" srcId="{2BF886E8-F5B7-1C41-9447-B8A14998A0C0}" destId="{DF28D9E4-3E6A-0741-A7DA-13A03D1F2B80}" srcOrd="1" destOrd="0" presId="urn:microsoft.com/office/officeart/2005/8/layout/vList5"/>
    <dgm:cxn modelId="{04491699-D47C-8848-B789-AD985A04B411}" type="presParOf" srcId="{2BF886E8-F5B7-1C41-9447-B8A14998A0C0}" destId="{E68B7DEC-0355-C04C-910E-CDC44444D9F1}" srcOrd="2" destOrd="0" presId="urn:microsoft.com/office/officeart/2005/8/layout/vList5"/>
    <dgm:cxn modelId="{CCE2E482-FDC7-AD48-A875-36ACF55748AD}" type="presParOf" srcId="{E68B7DEC-0355-C04C-910E-CDC44444D9F1}" destId="{E898BCB4-A346-094E-B206-9ED2FE1E0A7A}" srcOrd="0" destOrd="0" presId="urn:microsoft.com/office/officeart/2005/8/layout/vList5"/>
    <dgm:cxn modelId="{BA5134B3-4F47-DF44-9418-65CA3B894507}" type="presParOf" srcId="{E68B7DEC-0355-C04C-910E-CDC44444D9F1}" destId="{43F39533-CF7F-3D41-8374-F0F0171015FC}" srcOrd="1" destOrd="0" presId="urn:microsoft.com/office/officeart/2005/8/layout/vList5"/>
    <dgm:cxn modelId="{3CC1D3ED-405E-8E44-AB85-2A76B018F874}" type="presParOf" srcId="{2BF886E8-F5B7-1C41-9447-B8A14998A0C0}" destId="{CFD33B3E-C7FF-DF49-A102-04312721B490}" srcOrd="3" destOrd="0" presId="urn:microsoft.com/office/officeart/2005/8/layout/vList5"/>
    <dgm:cxn modelId="{6705162D-ADA4-234E-BB42-3653C436D4A7}" type="presParOf" srcId="{2BF886E8-F5B7-1C41-9447-B8A14998A0C0}" destId="{FD413595-FE7A-9446-AFEB-83587AE0F4D2}" srcOrd="4" destOrd="0" presId="urn:microsoft.com/office/officeart/2005/8/layout/vList5"/>
    <dgm:cxn modelId="{C91AD1A9-0296-4749-8C9A-EF031E328627}" type="presParOf" srcId="{FD413595-FE7A-9446-AFEB-83587AE0F4D2}" destId="{974EC0DA-D070-7647-8291-EA375E09C874}" srcOrd="0" destOrd="0" presId="urn:microsoft.com/office/officeart/2005/8/layout/vList5"/>
    <dgm:cxn modelId="{51613ECE-FE94-A645-9B7B-7FA79EAAAAA1}" type="presParOf" srcId="{FD413595-FE7A-9446-AFEB-83587AE0F4D2}" destId="{3F05FE1B-9D70-A24C-94B4-E7E82FF7CBC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BE9D9E4-644D-334B-B827-48DC270D53A0}" type="doc">
      <dgm:prSet loTypeId="urn:microsoft.com/office/officeart/2005/8/layout/hList1" loCatId="" qsTypeId="urn:microsoft.com/office/officeart/2005/8/quickstyle/simple1" qsCatId="simple" csTypeId="urn:microsoft.com/office/officeart/2005/8/colors/accent2_2" csCatId="accent2" phldr="1"/>
      <dgm:spPr/>
      <dgm:t>
        <a:bodyPr/>
        <a:lstStyle/>
        <a:p>
          <a:endParaRPr lang="en-US"/>
        </a:p>
      </dgm:t>
    </dgm:pt>
    <dgm:pt modelId="{481BE31A-4D39-234B-A98E-8A5B1CD36410}">
      <dgm:prSet phldrT="[Text]" custT="1"/>
      <dgm:spPr/>
      <dgm:t>
        <a:bodyPr/>
        <a:lstStyle/>
        <a:p>
          <a:r>
            <a:rPr lang="en-US" sz="3200" dirty="0"/>
            <a:t>For </a:t>
          </a:r>
          <a:r>
            <a:rPr lang="en-US" sz="3200" b="1" i="1" dirty="0"/>
            <a:t>expectations</a:t>
          </a:r>
          <a:r>
            <a:rPr lang="en-US" sz="3200" dirty="0"/>
            <a:t>, </a:t>
          </a:r>
        </a:p>
        <a:p>
          <a:r>
            <a:rPr lang="en-US" sz="3200" dirty="0"/>
            <a:t>ask staff if they are:</a:t>
          </a:r>
        </a:p>
      </dgm:t>
    </dgm:pt>
    <dgm:pt modelId="{45BC435C-AE71-BE44-BA6F-1FBFC06A2DC0}" type="parTrans" cxnId="{8E63E601-C35F-D340-995E-DD4CF120E47A}">
      <dgm:prSet/>
      <dgm:spPr/>
      <dgm:t>
        <a:bodyPr/>
        <a:lstStyle/>
        <a:p>
          <a:endParaRPr lang="en-US"/>
        </a:p>
      </dgm:t>
    </dgm:pt>
    <dgm:pt modelId="{EAA248F1-76F0-1F4D-A381-5019CEB4BD7C}" type="sibTrans" cxnId="{8E63E601-C35F-D340-995E-DD4CF120E47A}">
      <dgm:prSet/>
      <dgm:spPr/>
      <dgm:t>
        <a:bodyPr/>
        <a:lstStyle/>
        <a:p>
          <a:endParaRPr lang="en-US"/>
        </a:p>
      </dgm:t>
    </dgm:pt>
    <dgm:pt modelId="{AE18FF93-AD04-254C-8243-778A84665B58}">
      <dgm:prSet phldrT="[Text]"/>
      <dgm:spPr/>
      <dgm:t>
        <a:bodyPr/>
        <a:lstStyle/>
        <a:p>
          <a:r>
            <a:rPr lang="en-US" dirty="0"/>
            <a:t>Positively stated</a:t>
          </a:r>
        </a:p>
      </dgm:t>
    </dgm:pt>
    <dgm:pt modelId="{465EE904-3ADA-B742-BB46-D3BE2EBE1E10}" type="parTrans" cxnId="{1EF4E720-71E0-194B-9AFF-CCE00EB40349}">
      <dgm:prSet/>
      <dgm:spPr/>
      <dgm:t>
        <a:bodyPr/>
        <a:lstStyle/>
        <a:p>
          <a:endParaRPr lang="en-US"/>
        </a:p>
      </dgm:t>
    </dgm:pt>
    <dgm:pt modelId="{33F8AD35-5620-B341-BB2A-B8E4D04CB647}" type="sibTrans" cxnId="{1EF4E720-71E0-194B-9AFF-CCE00EB40349}">
      <dgm:prSet/>
      <dgm:spPr/>
      <dgm:t>
        <a:bodyPr/>
        <a:lstStyle/>
        <a:p>
          <a:endParaRPr lang="en-US"/>
        </a:p>
      </dgm:t>
    </dgm:pt>
    <dgm:pt modelId="{DEB98009-1E61-8D4D-A9C0-C108012B0ED4}">
      <dgm:prSet phldrT="[Text]"/>
      <dgm:spPr/>
      <dgm:t>
        <a:bodyPr/>
        <a:lstStyle/>
        <a:p>
          <a:r>
            <a:rPr lang="en-US" dirty="0"/>
            <a:t>Broad</a:t>
          </a:r>
        </a:p>
      </dgm:t>
    </dgm:pt>
    <dgm:pt modelId="{69C2B718-2877-9948-A997-408A43D1FBB9}" type="parTrans" cxnId="{F690A96E-3178-AB4B-A0FE-F625D19A635C}">
      <dgm:prSet/>
      <dgm:spPr/>
      <dgm:t>
        <a:bodyPr/>
        <a:lstStyle/>
        <a:p>
          <a:endParaRPr lang="en-US"/>
        </a:p>
      </dgm:t>
    </dgm:pt>
    <dgm:pt modelId="{74A79BC7-298A-274A-9BEF-8F71AD934563}" type="sibTrans" cxnId="{F690A96E-3178-AB4B-A0FE-F625D19A635C}">
      <dgm:prSet/>
      <dgm:spPr/>
      <dgm:t>
        <a:bodyPr/>
        <a:lstStyle/>
        <a:p>
          <a:endParaRPr lang="en-US"/>
        </a:p>
      </dgm:t>
    </dgm:pt>
    <dgm:pt modelId="{384F8024-F53F-8541-8A73-861179C7CAD5}">
      <dgm:prSet phldrT="[Text]" custT="1"/>
      <dgm:spPr/>
      <dgm:t>
        <a:bodyPr/>
        <a:lstStyle/>
        <a:p>
          <a:r>
            <a:rPr lang="en-US" sz="3200" dirty="0"/>
            <a:t>For the </a:t>
          </a:r>
          <a:r>
            <a:rPr lang="en-US" sz="3200" b="1" i="1" dirty="0"/>
            <a:t>matrix</a:t>
          </a:r>
          <a:r>
            <a:rPr lang="en-US" sz="3200" dirty="0"/>
            <a:t>, </a:t>
          </a:r>
        </a:p>
        <a:p>
          <a:r>
            <a:rPr lang="en-US" sz="3200" dirty="0"/>
            <a:t>ask staff if it:</a:t>
          </a:r>
        </a:p>
      </dgm:t>
    </dgm:pt>
    <dgm:pt modelId="{EE6A18EC-9077-B04C-94B3-15ECCBAB3388}" type="parTrans" cxnId="{328ADED9-22DF-E240-B8B8-AAF03939FB1A}">
      <dgm:prSet/>
      <dgm:spPr/>
      <dgm:t>
        <a:bodyPr/>
        <a:lstStyle/>
        <a:p>
          <a:endParaRPr lang="en-US"/>
        </a:p>
      </dgm:t>
    </dgm:pt>
    <dgm:pt modelId="{15032429-D349-6A4F-811D-C8427ECA8227}" type="sibTrans" cxnId="{328ADED9-22DF-E240-B8B8-AAF03939FB1A}">
      <dgm:prSet/>
      <dgm:spPr/>
      <dgm:t>
        <a:bodyPr/>
        <a:lstStyle/>
        <a:p>
          <a:endParaRPr lang="en-US"/>
        </a:p>
      </dgm:t>
    </dgm:pt>
    <dgm:pt modelId="{FB49AE2C-94D5-3448-AA02-E7B7D32ED15C}">
      <dgm:prSet phldrT="[Text]"/>
      <dgm:spPr/>
      <dgm:t>
        <a:bodyPr/>
        <a:lstStyle/>
        <a:p>
          <a:r>
            <a:rPr lang="en-US" dirty="0"/>
            <a:t>Includes all necessary settings</a:t>
          </a:r>
        </a:p>
      </dgm:t>
    </dgm:pt>
    <dgm:pt modelId="{0E0C939C-DD7C-AB41-B0D0-B77F869452A7}" type="parTrans" cxnId="{30A0C9A5-4CA6-FA40-A5BC-BD8E027360BE}">
      <dgm:prSet/>
      <dgm:spPr/>
      <dgm:t>
        <a:bodyPr/>
        <a:lstStyle/>
        <a:p>
          <a:endParaRPr lang="en-US"/>
        </a:p>
      </dgm:t>
    </dgm:pt>
    <dgm:pt modelId="{C6C9EE9A-D3DF-E146-88D3-40B1A8FEE8BA}" type="sibTrans" cxnId="{30A0C9A5-4CA6-FA40-A5BC-BD8E027360BE}">
      <dgm:prSet/>
      <dgm:spPr/>
      <dgm:t>
        <a:bodyPr/>
        <a:lstStyle/>
        <a:p>
          <a:endParaRPr lang="en-US"/>
        </a:p>
      </dgm:t>
    </dgm:pt>
    <dgm:pt modelId="{7B2AB6A2-C166-3A47-9B45-550D4D7A5F62}">
      <dgm:prSet phldrT="[Text]"/>
      <dgm:spPr/>
      <dgm:t>
        <a:bodyPr/>
        <a:lstStyle/>
        <a:p>
          <a:r>
            <a:rPr lang="en-US" dirty="0"/>
            <a:t>Small in number (3-5)</a:t>
          </a:r>
        </a:p>
      </dgm:t>
    </dgm:pt>
    <dgm:pt modelId="{E8E77ACB-A5C7-A841-92AC-BC8BAD9430AB}" type="parTrans" cxnId="{91B5EA30-25D3-C744-8C56-EF9C658D52DF}">
      <dgm:prSet/>
      <dgm:spPr/>
      <dgm:t>
        <a:bodyPr/>
        <a:lstStyle/>
        <a:p>
          <a:endParaRPr lang="en-US"/>
        </a:p>
      </dgm:t>
    </dgm:pt>
    <dgm:pt modelId="{3CE5318F-E5DF-A34E-A164-570C37A27CD9}" type="sibTrans" cxnId="{91B5EA30-25D3-C744-8C56-EF9C658D52DF}">
      <dgm:prSet/>
      <dgm:spPr/>
      <dgm:t>
        <a:bodyPr/>
        <a:lstStyle/>
        <a:p>
          <a:endParaRPr lang="en-US"/>
        </a:p>
      </dgm:t>
    </dgm:pt>
    <dgm:pt modelId="{9A4369EF-93E6-0D47-9726-1AF6E79BF704}">
      <dgm:prSet phldrT="[Text]"/>
      <dgm:spPr/>
      <dgm:t>
        <a:bodyPr/>
        <a:lstStyle/>
        <a:p>
          <a:r>
            <a:rPr lang="en-US" dirty="0"/>
            <a:t>Memorable</a:t>
          </a:r>
        </a:p>
      </dgm:t>
    </dgm:pt>
    <dgm:pt modelId="{1A240EEC-CDF7-9541-AABA-F8A3FEBCB2D2}" type="parTrans" cxnId="{526509F4-4D06-E74E-A06C-162A15198D09}">
      <dgm:prSet/>
      <dgm:spPr/>
      <dgm:t>
        <a:bodyPr/>
        <a:lstStyle/>
        <a:p>
          <a:endParaRPr lang="en-US"/>
        </a:p>
      </dgm:t>
    </dgm:pt>
    <dgm:pt modelId="{9FC1F916-5BA7-0D47-BD87-05C0735B7F27}" type="sibTrans" cxnId="{526509F4-4D06-E74E-A06C-162A15198D09}">
      <dgm:prSet/>
      <dgm:spPr/>
      <dgm:t>
        <a:bodyPr/>
        <a:lstStyle/>
        <a:p>
          <a:endParaRPr lang="en-US"/>
        </a:p>
      </dgm:t>
    </dgm:pt>
    <dgm:pt modelId="{E5229C9A-5DF5-5B49-B3E3-5BB8DEF2EE44}">
      <dgm:prSet phldrT="[Text]"/>
      <dgm:spPr/>
      <dgm:t>
        <a:bodyPr/>
        <a:lstStyle/>
        <a:p>
          <a:r>
            <a:rPr lang="en-US" dirty="0"/>
            <a:t>Apply to both students and staff</a:t>
          </a:r>
        </a:p>
      </dgm:t>
    </dgm:pt>
    <dgm:pt modelId="{99209603-50DF-3143-855B-1CDAF643A7BC}" type="parTrans" cxnId="{57525BE5-23CF-3942-86BD-917212E9A55F}">
      <dgm:prSet/>
      <dgm:spPr/>
      <dgm:t>
        <a:bodyPr/>
        <a:lstStyle/>
        <a:p>
          <a:endParaRPr lang="en-US"/>
        </a:p>
      </dgm:t>
    </dgm:pt>
    <dgm:pt modelId="{CF2A30F9-01CE-A94B-9E8C-055B1BF784EC}" type="sibTrans" cxnId="{57525BE5-23CF-3942-86BD-917212E9A55F}">
      <dgm:prSet/>
      <dgm:spPr/>
      <dgm:t>
        <a:bodyPr/>
        <a:lstStyle/>
        <a:p>
          <a:endParaRPr lang="en-US"/>
        </a:p>
      </dgm:t>
    </dgm:pt>
    <dgm:pt modelId="{7BA91A51-FEC3-E14D-AE77-5736E35E6A34}">
      <dgm:prSet phldrT="[Text]"/>
      <dgm:spPr/>
      <dgm:t>
        <a:bodyPr/>
        <a:lstStyle/>
        <a:p>
          <a:r>
            <a:rPr lang="en-US" dirty="0"/>
            <a:t>Provides 2-5 specific examples per box</a:t>
          </a:r>
        </a:p>
      </dgm:t>
    </dgm:pt>
    <dgm:pt modelId="{9A9765B4-B62F-E044-8C3D-BAFBCFA71C7F}" type="parTrans" cxnId="{0AEC9390-81AE-0F4D-B060-66507493EC71}">
      <dgm:prSet/>
      <dgm:spPr/>
      <dgm:t>
        <a:bodyPr/>
        <a:lstStyle/>
        <a:p>
          <a:endParaRPr lang="en-US"/>
        </a:p>
      </dgm:t>
    </dgm:pt>
    <dgm:pt modelId="{046BD477-84B0-1640-BD16-B2B12A920782}" type="sibTrans" cxnId="{0AEC9390-81AE-0F4D-B060-66507493EC71}">
      <dgm:prSet/>
      <dgm:spPr/>
      <dgm:t>
        <a:bodyPr/>
        <a:lstStyle/>
        <a:p>
          <a:endParaRPr lang="en-US"/>
        </a:p>
      </dgm:t>
    </dgm:pt>
    <dgm:pt modelId="{09FB40E6-955B-3142-B175-869E430D5640}">
      <dgm:prSet phldrT="[Text]"/>
      <dgm:spPr/>
      <dgm:t>
        <a:bodyPr/>
        <a:lstStyle/>
        <a:p>
          <a:r>
            <a:rPr lang="en-US" dirty="0"/>
            <a:t>Examples include positive alternative to most common problems</a:t>
          </a:r>
        </a:p>
      </dgm:t>
    </dgm:pt>
    <dgm:pt modelId="{B0F06AF3-C121-5A45-91D4-9B21B1F83DDD}" type="parTrans" cxnId="{790E1598-3507-AC48-BBB9-1E02C79D1BE8}">
      <dgm:prSet/>
      <dgm:spPr/>
      <dgm:t>
        <a:bodyPr/>
        <a:lstStyle/>
        <a:p>
          <a:endParaRPr lang="en-US"/>
        </a:p>
      </dgm:t>
    </dgm:pt>
    <dgm:pt modelId="{50F78251-9A62-1C40-B3BA-46BD30308E92}" type="sibTrans" cxnId="{790E1598-3507-AC48-BBB9-1E02C79D1BE8}">
      <dgm:prSet/>
      <dgm:spPr/>
      <dgm:t>
        <a:bodyPr/>
        <a:lstStyle/>
        <a:p>
          <a:endParaRPr lang="en-US"/>
        </a:p>
      </dgm:t>
    </dgm:pt>
    <dgm:pt modelId="{F7D2F486-5809-1849-BC6C-0CCB45277E8C}">
      <dgm:prSet phldrT="[Text]"/>
      <dgm:spPr/>
      <dgm:t>
        <a:bodyPr/>
        <a:lstStyle/>
        <a:p>
          <a:r>
            <a:rPr lang="en-US" dirty="0"/>
            <a:t>Examples are active</a:t>
          </a:r>
        </a:p>
      </dgm:t>
    </dgm:pt>
    <dgm:pt modelId="{0C7F7601-635E-B44D-9D2B-BC4CDE2FA12A}" type="parTrans" cxnId="{9CB67751-B1F3-C24E-9DE6-7389EDC9E749}">
      <dgm:prSet/>
      <dgm:spPr/>
      <dgm:t>
        <a:bodyPr/>
        <a:lstStyle/>
        <a:p>
          <a:endParaRPr lang="en-US"/>
        </a:p>
      </dgm:t>
    </dgm:pt>
    <dgm:pt modelId="{08298D56-2D2D-F84D-B2EE-2BB8296E592C}" type="sibTrans" cxnId="{9CB67751-B1F3-C24E-9DE6-7389EDC9E749}">
      <dgm:prSet/>
      <dgm:spPr/>
      <dgm:t>
        <a:bodyPr/>
        <a:lstStyle/>
        <a:p>
          <a:endParaRPr lang="en-US"/>
        </a:p>
      </dgm:t>
    </dgm:pt>
    <dgm:pt modelId="{CFD50C9E-27C1-8949-9F18-1ECF4AC179F2}">
      <dgm:prSet phldrT="[Text]"/>
      <dgm:spPr/>
      <dgm:t>
        <a:bodyPr/>
        <a:lstStyle/>
        <a:p>
          <a:r>
            <a:rPr lang="en-US" dirty="0"/>
            <a:t>Written in student-friendly language</a:t>
          </a:r>
        </a:p>
      </dgm:t>
    </dgm:pt>
    <dgm:pt modelId="{F34D98D8-F7A3-9340-BF27-4D58127F4E24}" type="parTrans" cxnId="{F234E651-748C-C440-8B76-38C2CCE4511E}">
      <dgm:prSet/>
      <dgm:spPr/>
      <dgm:t>
        <a:bodyPr/>
        <a:lstStyle/>
        <a:p>
          <a:endParaRPr lang="en-US"/>
        </a:p>
      </dgm:t>
    </dgm:pt>
    <dgm:pt modelId="{3DB3F02E-2FBE-2D40-A633-D2C23A87DFD6}" type="sibTrans" cxnId="{F234E651-748C-C440-8B76-38C2CCE4511E}">
      <dgm:prSet/>
      <dgm:spPr/>
      <dgm:t>
        <a:bodyPr/>
        <a:lstStyle/>
        <a:p>
          <a:endParaRPr lang="en-US"/>
        </a:p>
      </dgm:t>
    </dgm:pt>
    <dgm:pt modelId="{D908143B-5FD6-5346-B881-A8DBA39BD9CF}" type="pres">
      <dgm:prSet presAssocID="{3BE9D9E4-644D-334B-B827-48DC270D53A0}" presName="Name0" presStyleCnt="0">
        <dgm:presLayoutVars>
          <dgm:dir/>
          <dgm:animLvl val="lvl"/>
          <dgm:resizeHandles val="exact"/>
        </dgm:presLayoutVars>
      </dgm:prSet>
      <dgm:spPr/>
    </dgm:pt>
    <dgm:pt modelId="{2E260848-6F08-FE42-962E-A885AAA5F557}" type="pres">
      <dgm:prSet presAssocID="{481BE31A-4D39-234B-A98E-8A5B1CD36410}" presName="composite" presStyleCnt="0"/>
      <dgm:spPr/>
    </dgm:pt>
    <dgm:pt modelId="{BD4759E3-E7B0-314D-A0C0-152C5E4B7F3F}" type="pres">
      <dgm:prSet presAssocID="{481BE31A-4D39-234B-A98E-8A5B1CD36410}" presName="parTx" presStyleLbl="alignNode1" presStyleIdx="0" presStyleCnt="2">
        <dgm:presLayoutVars>
          <dgm:chMax val="0"/>
          <dgm:chPref val="0"/>
          <dgm:bulletEnabled val="1"/>
        </dgm:presLayoutVars>
      </dgm:prSet>
      <dgm:spPr/>
    </dgm:pt>
    <dgm:pt modelId="{5FB7217C-64D9-844B-BF46-B9AF29A944F4}" type="pres">
      <dgm:prSet presAssocID="{481BE31A-4D39-234B-A98E-8A5B1CD36410}" presName="desTx" presStyleLbl="alignAccFollowNode1" presStyleIdx="0" presStyleCnt="2">
        <dgm:presLayoutVars>
          <dgm:bulletEnabled val="1"/>
        </dgm:presLayoutVars>
      </dgm:prSet>
      <dgm:spPr/>
    </dgm:pt>
    <dgm:pt modelId="{866397D8-DEC3-0843-B623-0CA280E9757A}" type="pres">
      <dgm:prSet presAssocID="{EAA248F1-76F0-1F4D-A381-5019CEB4BD7C}" presName="space" presStyleCnt="0"/>
      <dgm:spPr/>
    </dgm:pt>
    <dgm:pt modelId="{4DF90753-2972-7C41-A2BA-D2DB90A5560C}" type="pres">
      <dgm:prSet presAssocID="{384F8024-F53F-8541-8A73-861179C7CAD5}" presName="composite" presStyleCnt="0"/>
      <dgm:spPr/>
    </dgm:pt>
    <dgm:pt modelId="{9437D413-A795-094F-BD55-A7CE37F88AA0}" type="pres">
      <dgm:prSet presAssocID="{384F8024-F53F-8541-8A73-861179C7CAD5}" presName="parTx" presStyleLbl="alignNode1" presStyleIdx="1" presStyleCnt="2">
        <dgm:presLayoutVars>
          <dgm:chMax val="0"/>
          <dgm:chPref val="0"/>
          <dgm:bulletEnabled val="1"/>
        </dgm:presLayoutVars>
      </dgm:prSet>
      <dgm:spPr/>
    </dgm:pt>
    <dgm:pt modelId="{7AB0E247-C0F2-DC4C-8847-2220E29CB2C9}" type="pres">
      <dgm:prSet presAssocID="{384F8024-F53F-8541-8A73-861179C7CAD5}" presName="desTx" presStyleLbl="alignAccFollowNode1" presStyleIdx="1" presStyleCnt="2">
        <dgm:presLayoutVars>
          <dgm:bulletEnabled val="1"/>
        </dgm:presLayoutVars>
      </dgm:prSet>
      <dgm:spPr/>
    </dgm:pt>
  </dgm:ptLst>
  <dgm:cxnLst>
    <dgm:cxn modelId="{8E63E601-C35F-D340-995E-DD4CF120E47A}" srcId="{3BE9D9E4-644D-334B-B827-48DC270D53A0}" destId="{481BE31A-4D39-234B-A98E-8A5B1CD36410}" srcOrd="0" destOrd="0" parTransId="{45BC435C-AE71-BE44-BA6F-1FBFC06A2DC0}" sibTransId="{EAA248F1-76F0-1F4D-A381-5019CEB4BD7C}"/>
    <dgm:cxn modelId="{1EF4E720-71E0-194B-9AFF-CCE00EB40349}" srcId="{481BE31A-4D39-234B-A98E-8A5B1CD36410}" destId="{AE18FF93-AD04-254C-8243-778A84665B58}" srcOrd="0" destOrd="0" parTransId="{465EE904-3ADA-B742-BB46-D3BE2EBE1E10}" sibTransId="{33F8AD35-5620-B341-BB2A-B8E4D04CB647}"/>
    <dgm:cxn modelId="{91B5EA30-25D3-C744-8C56-EF9C658D52DF}" srcId="{481BE31A-4D39-234B-A98E-8A5B1CD36410}" destId="{7B2AB6A2-C166-3A47-9B45-550D4D7A5F62}" srcOrd="2" destOrd="0" parTransId="{E8E77ACB-A5C7-A841-92AC-BC8BAD9430AB}" sibTransId="{3CE5318F-E5DF-A34E-A164-570C37A27CD9}"/>
    <dgm:cxn modelId="{9CB67751-B1F3-C24E-9DE6-7389EDC9E749}" srcId="{384F8024-F53F-8541-8A73-861179C7CAD5}" destId="{F7D2F486-5809-1849-BC6C-0CCB45277E8C}" srcOrd="3" destOrd="0" parTransId="{0C7F7601-635E-B44D-9D2B-BC4CDE2FA12A}" sibTransId="{08298D56-2D2D-F84D-B2EE-2BB8296E592C}"/>
    <dgm:cxn modelId="{F234E651-748C-C440-8B76-38C2CCE4511E}" srcId="{384F8024-F53F-8541-8A73-861179C7CAD5}" destId="{CFD50C9E-27C1-8949-9F18-1ECF4AC179F2}" srcOrd="4" destOrd="0" parTransId="{F34D98D8-F7A3-9340-BF27-4D58127F4E24}" sibTransId="{3DB3F02E-2FBE-2D40-A633-D2C23A87DFD6}"/>
    <dgm:cxn modelId="{C6FC9252-654F-884D-A4EB-3290951C39BD}" type="presOf" srcId="{7B2AB6A2-C166-3A47-9B45-550D4D7A5F62}" destId="{5FB7217C-64D9-844B-BF46-B9AF29A944F4}" srcOrd="0" destOrd="2" presId="urn:microsoft.com/office/officeart/2005/8/layout/hList1"/>
    <dgm:cxn modelId="{8AF82C67-77AE-474C-A680-1F3D0E05FF04}" type="presOf" srcId="{AE18FF93-AD04-254C-8243-778A84665B58}" destId="{5FB7217C-64D9-844B-BF46-B9AF29A944F4}" srcOrd="0" destOrd="0" presId="urn:microsoft.com/office/officeart/2005/8/layout/hList1"/>
    <dgm:cxn modelId="{F690A96E-3178-AB4B-A0FE-F625D19A635C}" srcId="{481BE31A-4D39-234B-A98E-8A5B1CD36410}" destId="{DEB98009-1E61-8D4D-A9C0-C108012B0ED4}" srcOrd="1" destOrd="0" parTransId="{69C2B718-2877-9948-A997-408A43D1FBB9}" sibTransId="{74A79BC7-298A-274A-9BEF-8F71AD934563}"/>
    <dgm:cxn modelId="{0AEC9390-81AE-0F4D-B060-66507493EC71}" srcId="{384F8024-F53F-8541-8A73-861179C7CAD5}" destId="{7BA91A51-FEC3-E14D-AE77-5736E35E6A34}" srcOrd="1" destOrd="0" parTransId="{9A9765B4-B62F-E044-8C3D-BAFBCFA71C7F}" sibTransId="{046BD477-84B0-1640-BD16-B2B12A920782}"/>
    <dgm:cxn modelId="{05742C94-2001-294C-99AD-85BA827B953D}" type="presOf" srcId="{FB49AE2C-94D5-3448-AA02-E7B7D32ED15C}" destId="{7AB0E247-C0F2-DC4C-8847-2220E29CB2C9}" srcOrd="0" destOrd="0" presId="urn:microsoft.com/office/officeart/2005/8/layout/hList1"/>
    <dgm:cxn modelId="{AC629495-9423-8C41-BE69-479DC6C4DD33}" type="presOf" srcId="{CFD50C9E-27C1-8949-9F18-1ECF4AC179F2}" destId="{7AB0E247-C0F2-DC4C-8847-2220E29CB2C9}" srcOrd="0" destOrd="4" presId="urn:microsoft.com/office/officeart/2005/8/layout/hList1"/>
    <dgm:cxn modelId="{790E1598-3507-AC48-BBB9-1E02C79D1BE8}" srcId="{384F8024-F53F-8541-8A73-861179C7CAD5}" destId="{09FB40E6-955B-3142-B175-869E430D5640}" srcOrd="2" destOrd="0" parTransId="{B0F06AF3-C121-5A45-91D4-9B21B1F83DDD}" sibTransId="{50F78251-9A62-1C40-B3BA-46BD30308E92}"/>
    <dgm:cxn modelId="{A8691DA3-2FA8-5B47-B9A9-3EC10DCD4465}" type="presOf" srcId="{DEB98009-1E61-8D4D-A9C0-C108012B0ED4}" destId="{5FB7217C-64D9-844B-BF46-B9AF29A944F4}" srcOrd="0" destOrd="1" presId="urn:microsoft.com/office/officeart/2005/8/layout/hList1"/>
    <dgm:cxn modelId="{30A0C9A5-4CA6-FA40-A5BC-BD8E027360BE}" srcId="{384F8024-F53F-8541-8A73-861179C7CAD5}" destId="{FB49AE2C-94D5-3448-AA02-E7B7D32ED15C}" srcOrd="0" destOrd="0" parTransId="{0E0C939C-DD7C-AB41-B0D0-B77F869452A7}" sibTransId="{C6C9EE9A-D3DF-E146-88D3-40B1A8FEE8BA}"/>
    <dgm:cxn modelId="{7DF6F9AD-E587-3B47-8109-182DF0F61894}" type="presOf" srcId="{09FB40E6-955B-3142-B175-869E430D5640}" destId="{7AB0E247-C0F2-DC4C-8847-2220E29CB2C9}" srcOrd="0" destOrd="2" presId="urn:microsoft.com/office/officeart/2005/8/layout/hList1"/>
    <dgm:cxn modelId="{2E6099B0-5259-254D-848F-E5A33122CB63}" type="presOf" srcId="{E5229C9A-5DF5-5B49-B3E3-5BB8DEF2EE44}" destId="{5FB7217C-64D9-844B-BF46-B9AF29A944F4}" srcOrd="0" destOrd="4" presId="urn:microsoft.com/office/officeart/2005/8/layout/hList1"/>
    <dgm:cxn modelId="{217F19B1-78CA-594A-A4DC-707B966B7A84}" type="presOf" srcId="{3BE9D9E4-644D-334B-B827-48DC270D53A0}" destId="{D908143B-5FD6-5346-B881-A8DBA39BD9CF}" srcOrd="0" destOrd="0" presId="urn:microsoft.com/office/officeart/2005/8/layout/hList1"/>
    <dgm:cxn modelId="{8851CCC6-49C9-D24D-BDB5-9BCD0D238C47}" type="presOf" srcId="{F7D2F486-5809-1849-BC6C-0CCB45277E8C}" destId="{7AB0E247-C0F2-DC4C-8847-2220E29CB2C9}" srcOrd="0" destOrd="3" presId="urn:microsoft.com/office/officeart/2005/8/layout/hList1"/>
    <dgm:cxn modelId="{328ADED9-22DF-E240-B8B8-AAF03939FB1A}" srcId="{3BE9D9E4-644D-334B-B827-48DC270D53A0}" destId="{384F8024-F53F-8541-8A73-861179C7CAD5}" srcOrd="1" destOrd="0" parTransId="{EE6A18EC-9077-B04C-94B3-15ECCBAB3388}" sibTransId="{15032429-D349-6A4F-811D-C8427ECA8227}"/>
    <dgm:cxn modelId="{7A95F7DF-ECAA-AA42-90FC-3508F978F317}" type="presOf" srcId="{481BE31A-4D39-234B-A98E-8A5B1CD36410}" destId="{BD4759E3-E7B0-314D-A0C0-152C5E4B7F3F}" srcOrd="0" destOrd="0" presId="urn:microsoft.com/office/officeart/2005/8/layout/hList1"/>
    <dgm:cxn modelId="{57525BE5-23CF-3942-86BD-917212E9A55F}" srcId="{481BE31A-4D39-234B-A98E-8A5B1CD36410}" destId="{E5229C9A-5DF5-5B49-B3E3-5BB8DEF2EE44}" srcOrd="4" destOrd="0" parTransId="{99209603-50DF-3143-855B-1CDAF643A7BC}" sibTransId="{CF2A30F9-01CE-A94B-9E8C-055B1BF784EC}"/>
    <dgm:cxn modelId="{4CA202EA-C5DF-424E-BB27-975593D35DF3}" type="presOf" srcId="{7BA91A51-FEC3-E14D-AE77-5736E35E6A34}" destId="{7AB0E247-C0F2-DC4C-8847-2220E29CB2C9}" srcOrd="0" destOrd="1" presId="urn:microsoft.com/office/officeart/2005/8/layout/hList1"/>
    <dgm:cxn modelId="{7106E7F1-4A5E-DB43-9F6A-C77ADEA40751}" type="presOf" srcId="{9A4369EF-93E6-0D47-9726-1AF6E79BF704}" destId="{5FB7217C-64D9-844B-BF46-B9AF29A944F4}" srcOrd="0" destOrd="3" presId="urn:microsoft.com/office/officeart/2005/8/layout/hList1"/>
    <dgm:cxn modelId="{526509F4-4D06-E74E-A06C-162A15198D09}" srcId="{481BE31A-4D39-234B-A98E-8A5B1CD36410}" destId="{9A4369EF-93E6-0D47-9726-1AF6E79BF704}" srcOrd="3" destOrd="0" parTransId="{1A240EEC-CDF7-9541-AABA-F8A3FEBCB2D2}" sibTransId="{9FC1F916-5BA7-0D47-BD87-05C0735B7F27}"/>
    <dgm:cxn modelId="{093610FC-DC35-774B-9ED7-28450EB404B3}" type="presOf" srcId="{384F8024-F53F-8541-8A73-861179C7CAD5}" destId="{9437D413-A795-094F-BD55-A7CE37F88AA0}" srcOrd="0" destOrd="0" presId="urn:microsoft.com/office/officeart/2005/8/layout/hList1"/>
    <dgm:cxn modelId="{1224EF6C-D07A-E940-BDE9-95430F281A17}" type="presParOf" srcId="{D908143B-5FD6-5346-B881-A8DBA39BD9CF}" destId="{2E260848-6F08-FE42-962E-A885AAA5F557}" srcOrd="0" destOrd="0" presId="urn:microsoft.com/office/officeart/2005/8/layout/hList1"/>
    <dgm:cxn modelId="{4A7589C1-19A1-C14D-A9D9-7EB69574CCEC}" type="presParOf" srcId="{2E260848-6F08-FE42-962E-A885AAA5F557}" destId="{BD4759E3-E7B0-314D-A0C0-152C5E4B7F3F}" srcOrd="0" destOrd="0" presId="urn:microsoft.com/office/officeart/2005/8/layout/hList1"/>
    <dgm:cxn modelId="{F5E92BCA-2F9F-2C41-A6CE-8524FC7CFFB5}" type="presParOf" srcId="{2E260848-6F08-FE42-962E-A885AAA5F557}" destId="{5FB7217C-64D9-844B-BF46-B9AF29A944F4}" srcOrd="1" destOrd="0" presId="urn:microsoft.com/office/officeart/2005/8/layout/hList1"/>
    <dgm:cxn modelId="{987B0D9E-3795-8D4A-8B29-840296347404}" type="presParOf" srcId="{D908143B-5FD6-5346-B881-A8DBA39BD9CF}" destId="{866397D8-DEC3-0843-B623-0CA280E9757A}" srcOrd="1" destOrd="0" presId="urn:microsoft.com/office/officeart/2005/8/layout/hList1"/>
    <dgm:cxn modelId="{0CE4B5BB-DF74-F749-999A-20B6C035CF21}" type="presParOf" srcId="{D908143B-5FD6-5346-B881-A8DBA39BD9CF}" destId="{4DF90753-2972-7C41-A2BA-D2DB90A5560C}" srcOrd="2" destOrd="0" presId="urn:microsoft.com/office/officeart/2005/8/layout/hList1"/>
    <dgm:cxn modelId="{2F3B0393-98B6-314B-9857-74B572132AAC}" type="presParOf" srcId="{4DF90753-2972-7C41-A2BA-D2DB90A5560C}" destId="{9437D413-A795-094F-BD55-A7CE37F88AA0}" srcOrd="0" destOrd="0" presId="urn:microsoft.com/office/officeart/2005/8/layout/hList1"/>
    <dgm:cxn modelId="{FB829229-7F87-404D-A775-E35ABD47ACC5}" type="presParOf" srcId="{4DF90753-2972-7C41-A2BA-D2DB90A5560C}" destId="{7AB0E247-C0F2-DC4C-8847-2220E29CB2C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82B4B0B-7B88-A545-84DC-8752A9D48C82}" type="doc">
      <dgm:prSet loTypeId="urn:microsoft.com/office/officeart/2005/8/layout/chevron2" loCatId="" qsTypeId="urn:microsoft.com/office/officeart/2005/8/quickstyle/simple1" qsCatId="simple" csTypeId="urn:microsoft.com/office/officeart/2005/8/colors/accent2_2" csCatId="accent2" phldr="1"/>
      <dgm:spPr/>
      <dgm:t>
        <a:bodyPr/>
        <a:lstStyle/>
        <a:p>
          <a:endParaRPr lang="en-US"/>
        </a:p>
      </dgm:t>
    </dgm:pt>
    <dgm:pt modelId="{759C319B-2817-ED40-B7D7-0D2BB397AD6B}">
      <dgm:prSet phldrT="[Text]" custT="1"/>
      <dgm:spPr/>
      <dgm:t>
        <a:bodyPr/>
        <a:lstStyle/>
        <a:p>
          <a:r>
            <a:rPr lang="en-US" sz="2000" dirty="0"/>
            <a:t>1.</a:t>
          </a:r>
        </a:p>
      </dgm:t>
    </dgm:pt>
    <dgm:pt modelId="{645B999F-8F1D-7747-A36A-8CB8E14DE595}" type="parTrans" cxnId="{F03AFBAE-2B35-4846-BC95-16B65499A0ED}">
      <dgm:prSet/>
      <dgm:spPr/>
      <dgm:t>
        <a:bodyPr/>
        <a:lstStyle/>
        <a:p>
          <a:endParaRPr lang="en-US"/>
        </a:p>
      </dgm:t>
    </dgm:pt>
    <dgm:pt modelId="{13D5BE81-3441-8E41-9680-FAE0C594E359}" type="sibTrans" cxnId="{F03AFBAE-2B35-4846-BC95-16B65499A0ED}">
      <dgm:prSet/>
      <dgm:spPr/>
      <dgm:t>
        <a:bodyPr/>
        <a:lstStyle/>
        <a:p>
          <a:endParaRPr lang="en-US"/>
        </a:p>
      </dgm:t>
    </dgm:pt>
    <dgm:pt modelId="{31413D59-DE74-064F-AD7C-5AC1AA9E42F6}">
      <dgm:prSet phldrT="[Text]"/>
      <dgm:spPr/>
      <dgm:t>
        <a:bodyPr/>
        <a:lstStyle/>
        <a:p>
          <a:r>
            <a:rPr lang="en-US" dirty="0"/>
            <a:t>Identify any existing expectations or matrices</a:t>
          </a:r>
        </a:p>
      </dgm:t>
    </dgm:pt>
    <dgm:pt modelId="{3FC51325-25F7-7446-9EAA-714E268E4AB5}" type="parTrans" cxnId="{1DA2E748-793E-6445-B82E-B55AB6CE51F0}">
      <dgm:prSet/>
      <dgm:spPr/>
      <dgm:t>
        <a:bodyPr/>
        <a:lstStyle/>
        <a:p>
          <a:endParaRPr lang="en-US"/>
        </a:p>
      </dgm:t>
    </dgm:pt>
    <dgm:pt modelId="{301F0E2D-DB9F-2143-988F-2F623B9AE5D0}" type="sibTrans" cxnId="{1DA2E748-793E-6445-B82E-B55AB6CE51F0}">
      <dgm:prSet/>
      <dgm:spPr/>
      <dgm:t>
        <a:bodyPr/>
        <a:lstStyle/>
        <a:p>
          <a:endParaRPr lang="en-US"/>
        </a:p>
      </dgm:t>
    </dgm:pt>
    <dgm:pt modelId="{E5554FF0-37D4-FA45-A87F-77E860F8E6BE}">
      <dgm:prSet phldrT="[Text]" custT="1"/>
      <dgm:spPr/>
      <dgm:t>
        <a:bodyPr/>
        <a:lstStyle/>
        <a:p>
          <a:r>
            <a:rPr lang="en-US" sz="2000" dirty="0"/>
            <a:t>2.</a:t>
          </a:r>
        </a:p>
      </dgm:t>
    </dgm:pt>
    <dgm:pt modelId="{CE4511AA-8D52-D54C-8214-15C25C020FE8}" type="parTrans" cxnId="{0448561D-CC38-5945-8BBD-23A211B40578}">
      <dgm:prSet/>
      <dgm:spPr/>
      <dgm:t>
        <a:bodyPr/>
        <a:lstStyle/>
        <a:p>
          <a:endParaRPr lang="en-US"/>
        </a:p>
      </dgm:t>
    </dgm:pt>
    <dgm:pt modelId="{162831E2-56DF-BF4E-8A54-7C408380708C}" type="sibTrans" cxnId="{0448561D-CC38-5945-8BBD-23A211B40578}">
      <dgm:prSet/>
      <dgm:spPr/>
      <dgm:t>
        <a:bodyPr/>
        <a:lstStyle/>
        <a:p>
          <a:endParaRPr lang="en-US"/>
        </a:p>
      </dgm:t>
    </dgm:pt>
    <dgm:pt modelId="{B0DCE634-CCC7-0F41-AAAD-925BACA13C57}">
      <dgm:prSet phldrT="[Text]"/>
      <dgm:spPr/>
      <dgm:t>
        <a:bodyPr/>
        <a:lstStyle/>
        <a:p>
          <a:r>
            <a:rPr lang="en-US" dirty="0"/>
            <a:t>Get input from students and families on what they think of the expectations</a:t>
          </a:r>
        </a:p>
      </dgm:t>
    </dgm:pt>
    <dgm:pt modelId="{D534A9D2-6915-684B-B5FF-EE49FECB1411}" type="parTrans" cxnId="{6AF7335B-6715-4749-89CF-355C55DC9758}">
      <dgm:prSet/>
      <dgm:spPr/>
      <dgm:t>
        <a:bodyPr/>
        <a:lstStyle/>
        <a:p>
          <a:endParaRPr lang="en-US"/>
        </a:p>
      </dgm:t>
    </dgm:pt>
    <dgm:pt modelId="{901EBB89-52A5-6441-B705-CF89F3FFEC0E}" type="sibTrans" cxnId="{6AF7335B-6715-4749-89CF-355C55DC9758}">
      <dgm:prSet/>
      <dgm:spPr/>
      <dgm:t>
        <a:bodyPr/>
        <a:lstStyle/>
        <a:p>
          <a:endParaRPr lang="en-US"/>
        </a:p>
      </dgm:t>
    </dgm:pt>
    <dgm:pt modelId="{61F0BFAA-3A69-6F46-A80D-C085E5D63452}">
      <dgm:prSet phldrT="[Text]" custT="1"/>
      <dgm:spPr/>
      <dgm:t>
        <a:bodyPr/>
        <a:lstStyle/>
        <a:p>
          <a:r>
            <a:rPr lang="en-US" sz="2000" dirty="0"/>
            <a:t>3.</a:t>
          </a:r>
        </a:p>
      </dgm:t>
    </dgm:pt>
    <dgm:pt modelId="{E3FB54CA-F17A-C84E-AD6C-500A119C8D33}" type="parTrans" cxnId="{7CB306AC-D963-A641-B990-55088899854E}">
      <dgm:prSet/>
      <dgm:spPr/>
      <dgm:t>
        <a:bodyPr/>
        <a:lstStyle/>
        <a:p>
          <a:endParaRPr lang="en-US"/>
        </a:p>
      </dgm:t>
    </dgm:pt>
    <dgm:pt modelId="{848B8B83-255C-A847-BA74-A374C49ECF79}" type="sibTrans" cxnId="{7CB306AC-D963-A641-B990-55088899854E}">
      <dgm:prSet/>
      <dgm:spPr/>
      <dgm:t>
        <a:bodyPr/>
        <a:lstStyle/>
        <a:p>
          <a:endParaRPr lang="en-US"/>
        </a:p>
      </dgm:t>
    </dgm:pt>
    <dgm:pt modelId="{D6FFCB4F-67CD-3644-A334-68174F709289}">
      <dgm:prSet phldrT="[Text]"/>
      <dgm:spPr/>
      <dgm:t>
        <a:bodyPr/>
        <a:lstStyle/>
        <a:p>
          <a:r>
            <a:rPr lang="en-US" dirty="0"/>
            <a:t>Revise expectations &amp; matrix based on feedback</a:t>
          </a:r>
        </a:p>
      </dgm:t>
    </dgm:pt>
    <dgm:pt modelId="{AF3DBED0-C2E7-DE4B-952E-489CC20E62D4}" type="parTrans" cxnId="{C6DCA438-BE23-0F43-8AED-4CC948EE148B}">
      <dgm:prSet/>
      <dgm:spPr/>
      <dgm:t>
        <a:bodyPr/>
        <a:lstStyle/>
        <a:p>
          <a:endParaRPr lang="en-US"/>
        </a:p>
      </dgm:t>
    </dgm:pt>
    <dgm:pt modelId="{33665DC2-8D44-2C4F-8905-08A7C3C5C940}" type="sibTrans" cxnId="{C6DCA438-BE23-0F43-8AED-4CC948EE148B}">
      <dgm:prSet/>
      <dgm:spPr/>
      <dgm:t>
        <a:bodyPr/>
        <a:lstStyle/>
        <a:p>
          <a:endParaRPr lang="en-US"/>
        </a:p>
      </dgm:t>
    </dgm:pt>
    <dgm:pt modelId="{CBCDF4C3-86C4-C54B-8A0F-09DB2A422E73}">
      <dgm:prSet phldrT="[Text]" custT="1"/>
      <dgm:spPr/>
      <dgm:t>
        <a:bodyPr/>
        <a:lstStyle/>
        <a:p>
          <a:r>
            <a:rPr lang="en-US" sz="2000" dirty="0"/>
            <a:t>4. </a:t>
          </a:r>
        </a:p>
      </dgm:t>
    </dgm:pt>
    <dgm:pt modelId="{FF782239-0A58-8F4D-93FD-058FE55397B3}" type="parTrans" cxnId="{B15DFBC1-4344-9042-8740-91FE048C9F41}">
      <dgm:prSet/>
      <dgm:spPr/>
      <dgm:t>
        <a:bodyPr/>
        <a:lstStyle/>
        <a:p>
          <a:endParaRPr lang="en-US"/>
        </a:p>
      </dgm:t>
    </dgm:pt>
    <dgm:pt modelId="{38912621-0100-B841-A46F-70D94AB0308E}" type="sibTrans" cxnId="{B15DFBC1-4344-9042-8740-91FE048C9F41}">
      <dgm:prSet/>
      <dgm:spPr/>
      <dgm:t>
        <a:bodyPr/>
        <a:lstStyle/>
        <a:p>
          <a:endParaRPr lang="en-US"/>
        </a:p>
      </dgm:t>
    </dgm:pt>
    <dgm:pt modelId="{9A9F6160-84BB-AC46-981E-5DDBCD77FE97}">
      <dgm:prSet phldrT="[Text]"/>
      <dgm:spPr/>
      <dgm:t>
        <a:bodyPr/>
        <a:lstStyle/>
        <a:p>
          <a:r>
            <a:rPr lang="en-US" dirty="0"/>
            <a:t>Get input from staff</a:t>
          </a:r>
        </a:p>
      </dgm:t>
    </dgm:pt>
    <dgm:pt modelId="{D06703D8-0B04-D743-AF6B-586E6F8CDF67}" type="parTrans" cxnId="{C4119671-AA7B-414A-A5D0-1ACC2F54A236}">
      <dgm:prSet/>
      <dgm:spPr/>
      <dgm:t>
        <a:bodyPr/>
        <a:lstStyle/>
        <a:p>
          <a:endParaRPr lang="en-US"/>
        </a:p>
      </dgm:t>
    </dgm:pt>
    <dgm:pt modelId="{3AA9DC11-F534-7544-BAF1-0921B6686E7F}" type="sibTrans" cxnId="{C4119671-AA7B-414A-A5D0-1ACC2F54A236}">
      <dgm:prSet/>
      <dgm:spPr/>
      <dgm:t>
        <a:bodyPr/>
        <a:lstStyle/>
        <a:p>
          <a:endParaRPr lang="en-US"/>
        </a:p>
      </dgm:t>
    </dgm:pt>
    <dgm:pt modelId="{2ADFA722-E047-C44E-8613-561189C6842A}">
      <dgm:prSet phldrT="[Text]" custT="1"/>
      <dgm:spPr/>
      <dgm:t>
        <a:bodyPr/>
        <a:lstStyle/>
        <a:p>
          <a:r>
            <a:rPr lang="en-US" sz="2000" dirty="0"/>
            <a:t>5. </a:t>
          </a:r>
        </a:p>
      </dgm:t>
    </dgm:pt>
    <dgm:pt modelId="{8CDDEE15-6260-6245-A3BF-FDDE6B8EA76C}" type="parTrans" cxnId="{96980372-0D10-B54B-94CD-2D4886B1E2B1}">
      <dgm:prSet/>
      <dgm:spPr/>
      <dgm:t>
        <a:bodyPr/>
        <a:lstStyle/>
        <a:p>
          <a:endParaRPr lang="en-US"/>
        </a:p>
      </dgm:t>
    </dgm:pt>
    <dgm:pt modelId="{69704E4C-A492-734D-8A28-05664B0B1702}" type="sibTrans" cxnId="{96980372-0D10-B54B-94CD-2D4886B1E2B1}">
      <dgm:prSet/>
      <dgm:spPr/>
      <dgm:t>
        <a:bodyPr/>
        <a:lstStyle/>
        <a:p>
          <a:endParaRPr lang="en-US"/>
        </a:p>
      </dgm:t>
    </dgm:pt>
    <dgm:pt modelId="{48938B72-3B1B-784F-87E0-D910612DBADC}">
      <dgm:prSet phldrT="[Text]"/>
      <dgm:spPr/>
      <dgm:t>
        <a:bodyPr/>
        <a:lstStyle/>
        <a:p>
          <a:r>
            <a:rPr lang="en-US" dirty="0"/>
            <a:t>Agree on expectations &amp; matrix</a:t>
          </a:r>
        </a:p>
      </dgm:t>
    </dgm:pt>
    <dgm:pt modelId="{8471846C-940D-AA43-8DAA-AB999652955F}" type="parTrans" cxnId="{B33E445A-A851-CD4B-88B2-0810DF6E382B}">
      <dgm:prSet/>
      <dgm:spPr/>
      <dgm:t>
        <a:bodyPr/>
        <a:lstStyle/>
        <a:p>
          <a:endParaRPr lang="en-US"/>
        </a:p>
      </dgm:t>
    </dgm:pt>
    <dgm:pt modelId="{0EB6BB01-84F2-524A-A1AD-23B60E22DCB9}" type="sibTrans" cxnId="{B33E445A-A851-CD4B-88B2-0810DF6E382B}">
      <dgm:prSet/>
      <dgm:spPr/>
      <dgm:t>
        <a:bodyPr/>
        <a:lstStyle/>
        <a:p>
          <a:endParaRPr lang="en-US"/>
        </a:p>
      </dgm:t>
    </dgm:pt>
    <dgm:pt modelId="{E492E86A-7156-5B46-921C-09E0D48E088D}" type="pres">
      <dgm:prSet presAssocID="{382B4B0B-7B88-A545-84DC-8752A9D48C82}" presName="linearFlow" presStyleCnt="0">
        <dgm:presLayoutVars>
          <dgm:dir/>
          <dgm:animLvl val="lvl"/>
          <dgm:resizeHandles val="exact"/>
        </dgm:presLayoutVars>
      </dgm:prSet>
      <dgm:spPr/>
    </dgm:pt>
    <dgm:pt modelId="{C03EEF8A-EA47-C84E-8F28-A1DA527533D3}" type="pres">
      <dgm:prSet presAssocID="{759C319B-2817-ED40-B7D7-0D2BB397AD6B}" presName="composite" presStyleCnt="0"/>
      <dgm:spPr/>
    </dgm:pt>
    <dgm:pt modelId="{2CED20E1-27B9-1E46-8A87-DE42C8D8FF2C}" type="pres">
      <dgm:prSet presAssocID="{759C319B-2817-ED40-B7D7-0D2BB397AD6B}" presName="parentText" presStyleLbl="alignNode1" presStyleIdx="0" presStyleCnt="5">
        <dgm:presLayoutVars>
          <dgm:chMax val="1"/>
          <dgm:bulletEnabled val="1"/>
        </dgm:presLayoutVars>
      </dgm:prSet>
      <dgm:spPr/>
    </dgm:pt>
    <dgm:pt modelId="{A14524F8-9EA4-B14E-95CF-E2971EC16DB4}" type="pres">
      <dgm:prSet presAssocID="{759C319B-2817-ED40-B7D7-0D2BB397AD6B}" presName="descendantText" presStyleLbl="alignAcc1" presStyleIdx="0" presStyleCnt="5">
        <dgm:presLayoutVars>
          <dgm:bulletEnabled val="1"/>
        </dgm:presLayoutVars>
      </dgm:prSet>
      <dgm:spPr/>
    </dgm:pt>
    <dgm:pt modelId="{CBFB75D0-8BF9-D648-8408-F00E42D117F7}" type="pres">
      <dgm:prSet presAssocID="{13D5BE81-3441-8E41-9680-FAE0C594E359}" presName="sp" presStyleCnt="0"/>
      <dgm:spPr/>
    </dgm:pt>
    <dgm:pt modelId="{6F56BDE8-578D-2345-8167-F6EA28936244}" type="pres">
      <dgm:prSet presAssocID="{E5554FF0-37D4-FA45-A87F-77E860F8E6BE}" presName="composite" presStyleCnt="0"/>
      <dgm:spPr/>
    </dgm:pt>
    <dgm:pt modelId="{9F786372-6F56-5E4E-8C26-E1A2AB48F40C}" type="pres">
      <dgm:prSet presAssocID="{E5554FF0-37D4-FA45-A87F-77E860F8E6BE}" presName="parentText" presStyleLbl="alignNode1" presStyleIdx="1" presStyleCnt="5">
        <dgm:presLayoutVars>
          <dgm:chMax val="1"/>
          <dgm:bulletEnabled val="1"/>
        </dgm:presLayoutVars>
      </dgm:prSet>
      <dgm:spPr/>
    </dgm:pt>
    <dgm:pt modelId="{54E862D7-6EB9-CD4B-B673-76B4E6CCFFE8}" type="pres">
      <dgm:prSet presAssocID="{E5554FF0-37D4-FA45-A87F-77E860F8E6BE}" presName="descendantText" presStyleLbl="alignAcc1" presStyleIdx="1" presStyleCnt="5">
        <dgm:presLayoutVars>
          <dgm:bulletEnabled val="1"/>
        </dgm:presLayoutVars>
      </dgm:prSet>
      <dgm:spPr/>
    </dgm:pt>
    <dgm:pt modelId="{35D2144C-CA1C-8C4F-B80C-FD99F6D2E52A}" type="pres">
      <dgm:prSet presAssocID="{162831E2-56DF-BF4E-8A54-7C408380708C}" presName="sp" presStyleCnt="0"/>
      <dgm:spPr/>
    </dgm:pt>
    <dgm:pt modelId="{46FB29BE-402C-6442-A8D1-1EF26B26FAA9}" type="pres">
      <dgm:prSet presAssocID="{61F0BFAA-3A69-6F46-A80D-C085E5D63452}" presName="composite" presStyleCnt="0"/>
      <dgm:spPr/>
    </dgm:pt>
    <dgm:pt modelId="{DC74D627-237D-8F43-A6B3-9CC4570A6B81}" type="pres">
      <dgm:prSet presAssocID="{61F0BFAA-3A69-6F46-A80D-C085E5D63452}" presName="parentText" presStyleLbl="alignNode1" presStyleIdx="2" presStyleCnt="5">
        <dgm:presLayoutVars>
          <dgm:chMax val="1"/>
          <dgm:bulletEnabled val="1"/>
        </dgm:presLayoutVars>
      </dgm:prSet>
      <dgm:spPr/>
    </dgm:pt>
    <dgm:pt modelId="{C5FD2C40-5022-3D41-AF4E-B8D00F27BD56}" type="pres">
      <dgm:prSet presAssocID="{61F0BFAA-3A69-6F46-A80D-C085E5D63452}" presName="descendantText" presStyleLbl="alignAcc1" presStyleIdx="2" presStyleCnt="5">
        <dgm:presLayoutVars>
          <dgm:bulletEnabled val="1"/>
        </dgm:presLayoutVars>
      </dgm:prSet>
      <dgm:spPr/>
    </dgm:pt>
    <dgm:pt modelId="{B697C86F-6E19-DD4D-AF00-9533CBC1817E}" type="pres">
      <dgm:prSet presAssocID="{848B8B83-255C-A847-BA74-A374C49ECF79}" presName="sp" presStyleCnt="0"/>
      <dgm:spPr/>
    </dgm:pt>
    <dgm:pt modelId="{9A67C4B5-2513-404A-89EC-35502EFA03B3}" type="pres">
      <dgm:prSet presAssocID="{CBCDF4C3-86C4-C54B-8A0F-09DB2A422E73}" presName="composite" presStyleCnt="0"/>
      <dgm:spPr/>
    </dgm:pt>
    <dgm:pt modelId="{5C86DCDC-C101-724F-9A99-D4B5F3224656}" type="pres">
      <dgm:prSet presAssocID="{CBCDF4C3-86C4-C54B-8A0F-09DB2A422E73}" presName="parentText" presStyleLbl="alignNode1" presStyleIdx="3" presStyleCnt="5">
        <dgm:presLayoutVars>
          <dgm:chMax val="1"/>
          <dgm:bulletEnabled val="1"/>
        </dgm:presLayoutVars>
      </dgm:prSet>
      <dgm:spPr/>
    </dgm:pt>
    <dgm:pt modelId="{90FE9C41-A797-C243-90B3-F5670CFF4B3F}" type="pres">
      <dgm:prSet presAssocID="{CBCDF4C3-86C4-C54B-8A0F-09DB2A422E73}" presName="descendantText" presStyleLbl="alignAcc1" presStyleIdx="3" presStyleCnt="5">
        <dgm:presLayoutVars>
          <dgm:bulletEnabled val="1"/>
        </dgm:presLayoutVars>
      </dgm:prSet>
      <dgm:spPr/>
    </dgm:pt>
    <dgm:pt modelId="{E2E98A17-19CC-AD4E-8164-E48F3BF44950}" type="pres">
      <dgm:prSet presAssocID="{38912621-0100-B841-A46F-70D94AB0308E}" presName="sp" presStyleCnt="0"/>
      <dgm:spPr/>
    </dgm:pt>
    <dgm:pt modelId="{513C1A99-01E8-0343-8043-E04A83C91ABC}" type="pres">
      <dgm:prSet presAssocID="{2ADFA722-E047-C44E-8613-561189C6842A}" presName="composite" presStyleCnt="0"/>
      <dgm:spPr/>
    </dgm:pt>
    <dgm:pt modelId="{C0EC6BBA-68BD-1747-AACC-18F47A391A7E}" type="pres">
      <dgm:prSet presAssocID="{2ADFA722-E047-C44E-8613-561189C6842A}" presName="parentText" presStyleLbl="alignNode1" presStyleIdx="4" presStyleCnt="5">
        <dgm:presLayoutVars>
          <dgm:chMax val="1"/>
          <dgm:bulletEnabled val="1"/>
        </dgm:presLayoutVars>
      </dgm:prSet>
      <dgm:spPr/>
    </dgm:pt>
    <dgm:pt modelId="{757F589F-CFA4-5545-BE73-C92CC7CDF309}" type="pres">
      <dgm:prSet presAssocID="{2ADFA722-E047-C44E-8613-561189C6842A}" presName="descendantText" presStyleLbl="alignAcc1" presStyleIdx="4" presStyleCnt="5">
        <dgm:presLayoutVars>
          <dgm:bulletEnabled val="1"/>
        </dgm:presLayoutVars>
      </dgm:prSet>
      <dgm:spPr/>
    </dgm:pt>
  </dgm:ptLst>
  <dgm:cxnLst>
    <dgm:cxn modelId="{76459203-352D-1941-BBB1-0A52A5E3B7CC}" type="presOf" srcId="{759C319B-2817-ED40-B7D7-0D2BB397AD6B}" destId="{2CED20E1-27B9-1E46-8A87-DE42C8D8FF2C}" srcOrd="0" destOrd="0" presId="urn:microsoft.com/office/officeart/2005/8/layout/chevron2"/>
    <dgm:cxn modelId="{DEEB6316-4BAB-FE49-B114-427FBA9E27DD}" type="presOf" srcId="{48938B72-3B1B-784F-87E0-D910612DBADC}" destId="{757F589F-CFA4-5545-BE73-C92CC7CDF309}" srcOrd="0" destOrd="0" presId="urn:microsoft.com/office/officeart/2005/8/layout/chevron2"/>
    <dgm:cxn modelId="{0448561D-CC38-5945-8BBD-23A211B40578}" srcId="{382B4B0B-7B88-A545-84DC-8752A9D48C82}" destId="{E5554FF0-37D4-FA45-A87F-77E860F8E6BE}" srcOrd="1" destOrd="0" parTransId="{CE4511AA-8D52-D54C-8214-15C25C020FE8}" sibTransId="{162831E2-56DF-BF4E-8A54-7C408380708C}"/>
    <dgm:cxn modelId="{C6DCA438-BE23-0F43-8AED-4CC948EE148B}" srcId="{61F0BFAA-3A69-6F46-A80D-C085E5D63452}" destId="{D6FFCB4F-67CD-3644-A334-68174F709289}" srcOrd="0" destOrd="0" parTransId="{AF3DBED0-C2E7-DE4B-952E-489CC20E62D4}" sibTransId="{33665DC2-8D44-2C4F-8905-08A7C3C5C940}"/>
    <dgm:cxn modelId="{1DA2E748-793E-6445-B82E-B55AB6CE51F0}" srcId="{759C319B-2817-ED40-B7D7-0D2BB397AD6B}" destId="{31413D59-DE74-064F-AD7C-5AC1AA9E42F6}" srcOrd="0" destOrd="0" parTransId="{3FC51325-25F7-7446-9EAA-714E268E4AB5}" sibTransId="{301F0E2D-DB9F-2143-988F-2F623B9AE5D0}"/>
    <dgm:cxn modelId="{DCF0874C-EB95-A84E-887D-1EFE5103FE74}" type="presOf" srcId="{61F0BFAA-3A69-6F46-A80D-C085E5D63452}" destId="{DC74D627-237D-8F43-A6B3-9CC4570A6B81}" srcOrd="0" destOrd="0" presId="urn:microsoft.com/office/officeart/2005/8/layout/chevron2"/>
    <dgm:cxn modelId="{B33E445A-A851-CD4B-88B2-0810DF6E382B}" srcId="{2ADFA722-E047-C44E-8613-561189C6842A}" destId="{48938B72-3B1B-784F-87E0-D910612DBADC}" srcOrd="0" destOrd="0" parTransId="{8471846C-940D-AA43-8DAA-AB999652955F}" sibTransId="{0EB6BB01-84F2-524A-A1AD-23B60E22DCB9}"/>
    <dgm:cxn modelId="{6AF7335B-6715-4749-89CF-355C55DC9758}" srcId="{E5554FF0-37D4-FA45-A87F-77E860F8E6BE}" destId="{B0DCE634-CCC7-0F41-AAAD-925BACA13C57}" srcOrd="0" destOrd="0" parTransId="{D534A9D2-6915-684B-B5FF-EE49FECB1411}" sibTransId="{901EBB89-52A5-6441-B705-CF89F3FFEC0E}"/>
    <dgm:cxn modelId="{5435BA63-3DFE-144C-B936-55DBAF10665D}" type="presOf" srcId="{2ADFA722-E047-C44E-8613-561189C6842A}" destId="{C0EC6BBA-68BD-1747-AACC-18F47A391A7E}" srcOrd="0" destOrd="0" presId="urn:microsoft.com/office/officeart/2005/8/layout/chevron2"/>
    <dgm:cxn modelId="{CF88F265-C84D-CC4E-AE18-FB3565D98B2D}" type="presOf" srcId="{B0DCE634-CCC7-0F41-AAAD-925BACA13C57}" destId="{54E862D7-6EB9-CD4B-B673-76B4E6CCFFE8}" srcOrd="0" destOrd="0" presId="urn:microsoft.com/office/officeart/2005/8/layout/chevron2"/>
    <dgm:cxn modelId="{C4119671-AA7B-414A-A5D0-1ACC2F54A236}" srcId="{CBCDF4C3-86C4-C54B-8A0F-09DB2A422E73}" destId="{9A9F6160-84BB-AC46-981E-5DDBCD77FE97}" srcOrd="0" destOrd="0" parTransId="{D06703D8-0B04-D743-AF6B-586E6F8CDF67}" sibTransId="{3AA9DC11-F534-7544-BAF1-0921B6686E7F}"/>
    <dgm:cxn modelId="{96980372-0D10-B54B-94CD-2D4886B1E2B1}" srcId="{382B4B0B-7B88-A545-84DC-8752A9D48C82}" destId="{2ADFA722-E047-C44E-8613-561189C6842A}" srcOrd="4" destOrd="0" parTransId="{8CDDEE15-6260-6245-A3BF-FDDE6B8EA76C}" sibTransId="{69704E4C-A492-734D-8A28-05664B0B1702}"/>
    <dgm:cxn modelId="{93AD7584-3E75-D74C-9784-2D31CDBF31E3}" type="presOf" srcId="{31413D59-DE74-064F-AD7C-5AC1AA9E42F6}" destId="{A14524F8-9EA4-B14E-95CF-E2971EC16DB4}" srcOrd="0" destOrd="0" presId="urn:microsoft.com/office/officeart/2005/8/layout/chevron2"/>
    <dgm:cxn modelId="{9AE96B93-3B29-3C48-8ABE-F63065393650}" type="presOf" srcId="{9A9F6160-84BB-AC46-981E-5DDBCD77FE97}" destId="{90FE9C41-A797-C243-90B3-F5670CFF4B3F}" srcOrd="0" destOrd="0" presId="urn:microsoft.com/office/officeart/2005/8/layout/chevron2"/>
    <dgm:cxn modelId="{197246AA-18F3-5243-B37C-40A835EDB868}" type="presOf" srcId="{CBCDF4C3-86C4-C54B-8A0F-09DB2A422E73}" destId="{5C86DCDC-C101-724F-9A99-D4B5F3224656}" srcOrd="0" destOrd="0" presId="urn:microsoft.com/office/officeart/2005/8/layout/chevron2"/>
    <dgm:cxn modelId="{7CB306AC-D963-A641-B990-55088899854E}" srcId="{382B4B0B-7B88-A545-84DC-8752A9D48C82}" destId="{61F0BFAA-3A69-6F46-A80D-C085E5D63452}" srcOrd="2" destOrd="0" parTransId="{E3FB54CA-F17A-C84E-AD6C-500A119C8D33}" sibTransId="{848B8B83-255C-A847-BA74-A374C49ECF79}"/>
    <dgm:cxn modelId="{F03AFBAE-2B35-4846-BC95-16B65499A0ED}" srcId="{382B4B0B-7B88-A545-84DC-8752A9D48C82}" destId="{759C319B-2817-ED40-B7D7-0D2BB397AD6B}" srcOrd="0" destOrd="0" parTransId="{645B999F-8F1D-7747-A36A-8CB8E14DE595}" sibTransId="{13D5BE81-3441-8E41-9680-FAE0C594E359}"/>
    <dgm:cxn modelId="{B15DFBC1-4344-9042-8740-91FE048C9F41}" srcId="{382B4B0B-7B88-A545-84DC-8752A9D48C82}" destId="{CBCDF4C3-86C4-C54B-8A0F-09DB2A422E73}" srcOrd="3" destOrd="0" parTransId="{FF782239-0A58-8F4D-93FD-058FE55397B3}" sibTransId="{38912621-0100-B841-A46F-70D94AB0308E}"/>
    <dgm:cxn modelId="{21AC5ADA-1E7D-B443-A47A-981B4FD10EDD}" type="presOf" srcId="{382B4B0B-7B88-A545-84DC-8752A9D48C82}" destId="{E492E86A-7156-5B46-921C-09E0D48E088D}" srcOrd="0" destOrd="0" presId="urn:microsoft.com/office/officeart/2005/8/layout/chevron2"/>
    <dgm:cxn modelId="{A8BA6DEC-94F5-E140-849F-14D925368CA8}" type="presOf" srcId="{D6FFCB4F-67CD-3644-A334-68174F709289}" destId="{C5FD2C40-5022-3D41-AF4E-B8D00F27BD56}" srcOrd="0" destOrd="0" presId="urn:microsoft.com/office/officeart/2005/8/layout/chevron2"/>
    <dgm:cxn modelId="{B35F2FFE-3A39-A149-9FBD-C0BF5E1FDCE9}" type="presOf" srcId="{E5554FF0-37D4-FA45-A87F-77E860F8E6BE}" destId="{9F786372-6F56-5E4E-8C26-E1A2AB48F40C}" srcOrd="0" destOrd="0" presId="urn:microsoft.com/office/officeart/2005/8/layout/chevron2"/>
    <dgm:cxn modelId="{26484AC1-B3CA-8042-8E6D-D8561351CD6C}" type="presParOf" srcId="{E492E86A-7156-5B46-921C-09E0D48E088D}" destId="{C03EEF8A-EA47-C84E-8F28-A1DA527533D3}" srcOrd="0" destOrd="0" presId="urn:microsoft.com/office/officeart/2005/8/layout/chevron2"/>
    <dgm:cxn modelId="{FEB3DAD5-D49A-0545-8BE0-07F826450526}" type="presParOf" srcId="{C03EEF8A-EA47-C84E-8F28-A1DA527533D3}" destId="{2CED20E1-27B9-1E46-8A87-DE42C8D8FF2C}" srcOrd="0" destOrd="0" presId="urn:microsoft.com/office/officeart/2005/8/layout/chevron2"/>
    <dgm:cxn modelId="{E8D7A7AB-8CBE-C14B-BAFC-10BD423F3BF3}" type="presParOf" srcId="{C03EEF8A-EA47-C84E-8F28-A1DA527533D3}" destId="{A14524F8-9EA4-B14E-95CF-E2971EC16DB4}" srcOrd="1" destOrd="0" presId="urn:microsoft.com/office/officeart/2005/8/layout/chevron2"/>
    <dgm:cxn modelId="{99DCBE40-92ED-8D4E-9905-0200480F06FF}" type="presParOf" srcId="{E492E86A-7156-5B46-921C-09E0D48E088D}" destId="{CBFB75D0-8BF9-D648-8408-F00E42D117F7}" srcOrd="1" destOrd="0" presId="urn:microsoft.com/office/officeart/2005/8/layout/chevron2"/>
    <dgm:cxn modelId="{74587595-31C5-564D-9D91-AF0039DD5D56}" type="presParOf" srcId="{E492E86A-7156-5B46-921C-09E0D48E088D}" destId="{6F56BDE8-578D-2345-8167-F6EA28936244}" srcOrd="2" destOrd="0" presId="urn:microsoft.com/office/officeart/2005/8/layout/chevron2"/>
    <dgm:cxn modelId="{C58E68E4-7099-294A-B4A8-24CB194BCB99}" type="presParOf" srcId="{6F56BDE8-578D-2345-8167-F6EA28936244}" destId="{9F786372-6F56-5E4E-8C26-E1A2AB48F40C}" srcOrd="0" destOrd="0" presId="urn:microsoft.com/office/officeart/2005/8/layout/chevron2"/>
    <dgm:cxn modelId="{02DCEB36-9169-A841-83BD-DDA4052E55E6}" type="presParOf" srcId="{6F56BDE8-578D-2345-8167-F6EA28936244}" destId="{54E862D7-6EB9-CD4B-B673-76B4E6CCFFE8}" srcOrd="1" destOrd="0" presId="urn:microsoft.com/office/officeart/2005/8/layout/chevron2"/>
    <dgm:cxn modelId="{D41CEB29-C2EF-2049-BCE1-0720D19E283C}" type="presParOf" srcId="{E492E86A-7156-5B46-921C-09E0D48E088D}" destId="{35D2144C-CA1C-8C4F-B80C-FD99F6D2E52A}" srcOrd="3" destOrd="0" presId="urn:microsoft.com/office/officeart/2005/8/layout/chevron2"/>
    <dgm:cxn modelId="{455139AB-929A-7F41-B8B6-1C7C85DE3730}" type="presParOf" srcId="{E492E86A-7156-5B46-921C-09E0D48E088D}" destId="{46FB29BE-402C-6442-A8D1-1EF26B26FAA9}" srcOrd="4" destOrd="0" presId="urn:microsoft.com/office/officeart/2005/8/layout/chevron2"/>
    <dgm:cxn modelId="{7483B3F9-550C-A842-AD94-7B04F3E01B7B}" type="presParOf" srcId="{46FB29BE-402C-6442-A8D1-1EF26B26FAA9}" destId="{DC74D627-237D-8F43-A6B3-9CC4570A6B81}" srcOrd="0" destOrd="0" presId="urn:microsoft.com/office/officeart/2005/8/layout/chevron2"/>
    <dgm:cxn modelId="{B7D2C981-4936-E342-9C34-23BA8CAC3F8A}" type="presParOf" srcId="{46FB29BE-402C-6442-A8D1-1EF26B26FAA9}" destId="{C5FD2C40-5022-3D41-AF4E-B8D00F27BD56}" srcOrd="1" destOrd="0" presId="urn:microsoft.com/office/officeart/2005/8/layout/chevron2"/>
    <dgm:cxn modelId="{1172C3AC-DFD1-3A43-941E-3E624D0FDEC6}" type="presParOf" srcId="{E492E86A-7156-5B46-921C-09E0D48E088D}" destId="{B697C86F-6E19-DD4D-AF00-9533CBC1817E}" srcOrd="5" destOrd="0" presId="urn:microsoft.com/office/officeart/2005/8/layout/chevron2"/>
    <dgm:cxn modelId="{65876DB2-E231-3D46-8A30-E4BF50A77879}" type="presParOf" srcId="{E492E86A-7156-5B46-921C-09E0D48E088D}" destId="{9A67C4B5-2513-404A-89EC-35502EFA03B3}" srcOrd="6" destOrd="0" presId="urn:microsoft.com/office/officeart/2005/8/layout/chevron2"/>
    <dgm:cxn modelId="{B9794DAF-3627-8343-B653-15C566D5DD84}" type="presParOf" srcId="{9A67C4B5-2513-404A-89EC-35502EFA03B3}" destId="{5C86DCDC-C101-724F-9A99-D4B5F3224656}" srcOrd="0" destOrd="0" presId="urn:microsoft.com/office/officeart/2005/8/layout/chevron2"/>
    <dgm:cxn modelId="{71354D89-CEB5-0746-A7F3-7B0EE55B8FDC}" type="presParOf" srcId="{9A67C4B5-2513-404A-89EC-35502EFA03B3}" destId="{90FE9C41-A797-C243-90B3-F5670CFF4B3F}" srcOrd="1" destOrd="0" presId="urn:microsoft.com/office/officeart/2005/8/layout/chevron2"/>
    <dgm:cxn modelId="{913B1E92-6BC4-0043-AB94-D38D92425DB3}" type="presParOf" srcId="{E492E86A-7156-5B46-921C-09E0D48E088D}" destId="{E2E98A17-19CC-AD4E-8164-E48F3BF44950}" srcOrd="7" destOrd="0" presId="urn:microsoft.com/office/officeart/2005/8/layout/chevron2"/>
    <dgm:cxn modelId="{88F375B3-239A-EF48-9D59-A9B8CA0B576F}" type="presParOf" srcId="{E492E86A-7156-5B46-921C-09E0D48E088D}" destId="{513C1A99-01E8-0343-8043-E04A83C91ABC}" srcOrd="8" destOrd="0" presId="urn:microsoft.com/office/officeart/2005/8/layout/chevron2"/>
    <dgm:cxn modelId="{B85E1792-55BB-E345-A087-46258897467B}" type="presParOf" srcId="{513C1A99-01E8-0343-8043-E04A83C91ABC}" destId="{C0EC6BBA-68BD-1747-AACC-18F47A391A7E}" srcOrd="0" destOrd="0" presId="urn:microsoft.com/office/officeart/2005/8/layout/chevron2"/>
    <dgm:cxn modelId="{3136D024-1C79-4443-BCCB-2F58E6731FCD}" type="presParOf" srcId="{513C1A99-01E8-0343-8043-E04A83C91ABC}" destId="{757F589F-CFA4-5545-BE73-C92CC7CDF309}"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1: Getting Started with PBIS</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1</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13BA419-EB23-5C44-B309-CA3B2399E03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1: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dirty="0"/>
        </a:p>
      </dgm:t>
    </dgm:pt>
    <dgm:pt modelId="{5E838FBD-C651-7649-8DD3-47AA09C3D6CF}" type="parTrans" cxnId="{585FF786-668F-D443-9301-EB3715892C13}">
      <dgm:prSet/>
      <dgm:spPr/>
      <dgm:t>
        <a:bodyPr/>
        <a:lstStyle/>
        <a:p>
          <a:endParaRPr lang="en-US"/>
        </a:p>
      </dgm:t>
    </dgm:pt>
    <dgm:pt modelId="{4D8BC2B2-741D-AA4E-B34B-CB2F8BFA3972}" type="sibTrans" cxnId="{585FF786-668F-D443-9301-EB3715892C13}">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2</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98A08D0F-438B-F142-BF99-31926137D2ED}">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2: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dirty="0"/>
        </a:p>
      </dgm:t>
    </dgm:pt>
    <dgm:pt modelId="{56BB60C7-8216-A049-A052-23DC1903F5E8}" type="parTrans" cxnId="{1BC898B7-9A3C-6D47-8E56-4F7CA5BFB8C1}">
      <dgm:prSet/>
      <dgm:spPr/>
      <dgm:t>
        <a:bodyPr/>
        <a:lstStyle/>
        <a:p>
          <a:endParaRPr lang="en-US"/>
        </a:p>
      </dgm:t>
    </dgm:pt>
    <dgm:pt modelId="{32F2D949-017B-6542-89C8-28431D70DD13}" type="sibTrans" cxnId="{1BC898B7-9A3C-6D47-8E56-4F7CA5BFB8C1}">
      <dgm:prSet/>
      <dgm:spPr/>
      <dgm:t>
        <a:bodyPr/>
        <a:lstStyle/>
        <a:p>
          <a:endParaRPr lang="en-US"/>
        </a:p>
      </dgm:t>
    </dgm:pt>
    <dgm:pt modelId="{CCD8335F-F908-7F49-A260-F648F974674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3</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dirty="0"/>
        </a:p>
      </dgm:t>
    </dgm:pt>
    <dgm:pt modelId="{842948AA-9620-2148-BF43-34B85DE41F93}" type="parTrans" cxnId="{A844FA47-FEC8-4745-9510-8FC3FEA978BB}">
      <dgm:prSet/>
      <dgm:spPr/>
      <dgm:t>
        <a:bodyPr/>
        <a:lstStyle/>
        <a:p>
          <a:endParaRPr lang="en-US"/>
        </a:p>
      </dgm:t>
    </dgm:pt>
    <dgm:pt modelId="{9B1C5D7E-CFAE-1345-BE96-F2B8A073F3EF}" type="sibTrans" cxnId="{A844FA47-FEC8-4745-9510-8FC3FEA978BB}">
      <dgm:prSet/>
      <dgm:spPr/>
      <dgm:t>
        <a:bodyPr/>
        <a:lstStyle/>
        <a:p>
          <a:endParaRPr lang="en-US"/>
        </a:p>
      </dgm:t>
    </dgm:pt>
    <dgm:pt modelId="{3A76AD05-95E5-F340-8728-37CBAD648560}">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4: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dirty="0"/>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3</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A9F25EB7-9593-904B-9CA2-D96BDDD4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5: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dirty="0"/>
        </a:p>
      </dgm:t>
    </dgm:pt>
    <dgm:pt modelId="{EBA5DB3C-B717-B045-83FD-278673999525}" type="parTrans" cxnId="{3C12F149-4F56-064C-AFFD-A8A0694EB329}">
      <dgm:prSet/>
      <dgm:spPr/>
      <dgm:t>
        <a:bodyPr/>
        <a:lstStyle/>
        <a:p>
          <a:endParaRPr lang="en-US"/>
        </a:p>
      </dgm:t>
    </dgm:pt>
    <dgm:pt modelId="{4BAEDFB7-3DDB-D642-B041-E3B362F79DE5}" type="sibTrans" cxnId="{3C12F149-4F56-064C-AFFD-A8A0694EB329}">
      <dgm:prSet/>
      <dgm:spPr/>
      <dgm:t>
        <a:bodyPr/>
        <a:lstStyle/>
        <a:p>
          <a:endParaRPr lang="en-US"/>
        </a:p>
      </dgm:t>
    </dgm:pt>
    <dgm:pt modelId="{15E7F59C-F70B-2848-A8B6-D693B24AA84B}">
      <dgm:prSet>
        <dgm:style>
          <a:lnRef idx="2">
            <a:schemeClr val="accent1"/>
          </a:lnRef>
          <a:fillRef idx="1">
            <a:schemeClr val="lt1"/>
          </a:fillRef>
          <a:effectRef idx="0">
            <a:schemeClr val="accent1"/>
          </a:effectRef>
          <a:fontRef idx="minor">
            <a:schemeClr val="dk1"/>
          </a:fontRef>
        </dgm:style>
      </dgm:prSet>
      <dgm:spPr/>
      <dgm:t>
        <a:bodyPr/>
        <a:lstStyle/>
        <a:p>
          <a:r>
            <a:rPr lang="en-US" dirty="0"/>
            <a:t>Step 6: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dirty="0"/>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4776C431-7FDB-5A4B-8A25-7809B8A2A846}">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4</a:t>
          </a:r>
        </a:p>
      </dgm:t>
    </dgm:pt>
    <dgm:pt modelId="{5EE76E92-763F-8043-A4A0-B0B544172259}" type="parTrans" cxnId="{3D53235E-4D56-2142-B649-95BEF6381A58}">
      <dgm:prSet/>
      <dgm:spPr/>
      <dgm:t>
        <a:bodyPr/>
        <a:lstStyle/>
        <a:p>
          <a:endParaRPr lang="en-US"/>
        </a:p>
      </dgm:t>
    </dgm:pt>
    <dgm:pt modelId="{BF50D61B-3FA2-874E-BF66-E80ECA043DB4}" type="sibTrans" cxnId="{3D53235E-4D56-2142-B649-95BEF6381A58}">
      <dgm:prSet/>
      <dgm:spPr/>
      <dgm:t>
        <a:bodyPr/>
        <a:lstStyle/>
        <a:p>
          <a:endParaRPr lang="en-US"/>
        </a:p>
      </dgm:t>
    </dgm:pt>
    <dgm:pt modelId="{87EC5A22-DE86-854B-BA03-7A7C09143145}">
      <dgm:prSet>
        <dgm:style>
          <a:lnRef idx="2">
            <a:schemeClr val="accent1"/>
          </a:lnRef>
          <a:fillRef idx="1">
            <a:schemeClr val="lt1"/>
          </a:fillRef>
          <a:effectRef idx="0">
            <a:schemeClr val="accent1"/>
          </a:effectRef>
          <a:fontRef idx="minor">
            <a:schemeClr val="dk1"/>
          </a:fontRef>
        </dgm:style>
      </dgm:prSet>
      <dgm:spPr/>
      <dgm:t>
        <a:bodyPr/>
        <a:lstStyle/>
        <a:p>
          <a:r>
            <a:rPr lang="en-US" dirty="0"/>
            <a:t>Step 7: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dirty="0"/>
        </a:p>
      </dgm:t>
    </dgm:pt>
    <dgm:pt modelId="{BDE54BDB-60A7-9844-B3EF-4B777460C18B}" type="parTrans" cxnId="{C08F4A03-A3C2-9C48-8E48-61EB8303D755}">
      <dgm:prSet/>
      <dgm:spPr/>
      <dgm:t>
        <a:bodyPr/>
        <a:lstStyle/>
        <a:p>
          <a:endParaRPr lang="en-US"/>
        </a:p>
      </dgm:t>
    </dgm:pt>
    <dgm:pt modelId="{E81B2357-8132-5C48-8B6A-A247955BC6DB}" type="sibTrans" cxnId="{C08F4A03-A3C2-9C48-8E48-61EB8303D755}">
      <dgm:prSet/>
      <dgm:spPr/>
      <dgm:t>
        <a:bodyPr/>
        <a:lstStyle/>
        <a:p>
          <a:endParaRPr lang="en-US"/>
        </a:p>
      </dgm:t>
    </dgm:pt>
    <dgm:pt modelId="{20270089-862B-BC42-A6B0-890C2E37BA7A}">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5</a:t>
          </a:r>
        </a:p>
      </dgm:t>
    </dgm:pt>
    <dgm:pt modelId="{E8B31E8A-EF51-B846-8065-2F92152E4270}" type="parTrans" cxnId="{5BDFB4E7-A196-0649-AB8C-71D0083CFAC6}">
      <dgm:prSet/>
      <dgm:spPr/>
      <dgm:t>
        <a:bodyPr/>
        <a:lstStyle/>
        <a:p>
          <a:endParaRPr lang="en-US"/>
        </a:p>
      </dgm:t>
    </dgm:pt>
    <dgm:pt modelId="{74C8D7F1-9666-C84D-8E00-4E419208820A}" type="sibTrans" cxnId="{5BDFB4E7-A196-0649-AB8C-71D0083CFAC6}">
      <dgm:prSet/>
      <dgm:spPr/>
      <dgm:t>
        <a:bodyPr/>
        <a:lstStyle/>
        <a:p>
          <a:endParaRPr lang="en-US"/>
        </a:p>
      </dgm:t>
    </dgm:pt>
    <dgm:pt modelId="{784F5206-8C1F-4044-96F6-A1862BF1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8: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dirty="0"/>
        </a:p>
      </dgm:t>
    </dgm:pt>
    <dgm:pt modelId="{3527CDB4-97B4-AC48-B75C-69B4E76849FC}" type="parTrans" cxnId="{C856BA36-1065-1A4E-A955-3363C6184015}">
      <dgm:prSet/>
      <dgm:spPr/>
      <dgm:t>
        <a:bodyPr/>
        <a:lstStyle/>
        <a:p>
          <a:endParaRPr lang="en-US"/>
        </a:p>
      </dgm:t>
    </dgm:pt>
    <dgm:pt modelId="{1C4FC236-51DC-8341-8AD0-180DA4171EE3}" type="sibTrans" cxnId="{C856BA36-1065-1A4E-A955-3363C6184015}">
      <dgm:prSet/>
      <dgm:spPr/>
      <dgm:t>
        <a:bodyPr/>
        <a:lstStyle/>
        <a:p>
          <a:endParaRPr lang="en-US"/>
        </a:p>
      </dgm:t>
    </dgm:pt>
    <dgm:pt modelId="{CA766D9D-70DE-7F44-990C-16FB73BA93DF}">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6</a:t>
          </a:r>
        </a:p>
      </dgm:t>
    </dgm:pt>
    <dgm:pt modelId="{62176AF4-27C7-CD49-A078-844946D60D98}" type="parTrans" cxnId="{E311C3EA-B8E6-A84D-910C-8B930F99C661}">
      <dgm:prSet/>
      <dgm:spPr/>
      <dgm:t>
        <a:bodyPr/>
        <a:lstStyle/>
        <a:p>
          <a:endParaRPr lang="en-US"/>
        </a:p>
      </dgm:t>
    </dgm:pt>
    <dgm:pt modelId="{259B84AA-47A2-D941-8B0E-EB6872691D08}" type="sibTrans" cxnId="{E311C3EA-B8E6-A84D-910C-8B930F99C661}">
      <dgm:prSet/>
      <dgm:spPr/>
      <dgm:t>
        <a:bodyPr/>
        <a:lstStyle/>
        <a:p>
          <a:endParaRPr lang="en-US"/>
        </a:p>
      </dgm:t>
    </dgm:pt>
    <dgm:pt modelId="{B788B918-8D29-7A4C-B423-55AB4580586A}">
      <dgm:prSet>
        <dgm:style>
          <a:lnRef idx="2">
            <a:schemeClr val="accent1"/>
          </a:lnRef>
          <a:fillRef idx="1">
            <a:schemeClr val="lt1"/>
          </a:fillRef>
          <a:effectRef idx="0">
            <a:schemeClr val="accent1"/>
          </a:effectRef>
          <a:fontRef idx="minor">
            <a:schemeClr val="dk1"/>
          </a:fontRef>
        </dgm:style>
      </dgm:prSet>
      <dgm:spPr/>
      <dgm:t>
        <a:bodyPr/>
        <a:lstStyle/>
        <a:p>
          <a:r>
            <a:rPr lang="en-US" dirty="0"/>
            <a:t>Step 9: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dirty="0"/>
        </a:p>
      </dgm:t>
    </dgm:pt>
    <dgm:pt modelId="{51BC697D-B6A6-5E47-B94C-7B224E42827C}" type="parTrans" cxnId="{78CDE3AE-19FA-6C42-B7CD-6EC725910884}">
      <dgm:prSet/>
      <dgm:spPr/>
      <dgm:t>
        <a:bodyPr/>
        <a:lstStyle/>
        <a:p>
          <a:endParaRPr lang="en-US"/>
        </a:p>
      </dgm:t>
    </dgm:pt>
    <dgm:pt modelId="{918ADBA6-FBC2-664C-AF45-79860B732466}" type="sibTrans" cxnId="{78CDE3AE-19FA-6C42-B7CD-6EC725910884}">
      <dgm:prSet/>
      <dgm:spPr/>
      <dgm:t>
        <a:bodyPr/>
        <a:lstStyle/>
        <a:p>
          <a:endParaRPr lang="en-US"/>
        </a:p>
      </dgm:t>
    </dgm:pt>
    <dgm:pt modelId="{21630C3E-CB53-3B41-AFF1-AA62CA62C9FA}">
      <dgm:prSet>
        <dgm:style>
          <a:lnRef idx="2">
            <a:schemeClr val="accent1"/>
          </a:lnRef>
          <a:fillRef idx="1">
            <a:schemeClr val="lt1"/>
          </a:fillRef>
          <a:effectRef idx="0">
            <a:schemeClr val="accent1"/>
          </a:effectRef>
          <a:fontRef idx="minor">
            <a:schemeClr val="dk1"/>
          </a:fontRef>
        </dgm:style>
      </dgm:prSet>
      <dgm:spPr/>
      <dgm:t>
        <a:bodyPr/>
        <a:lstStyle/>
        <a:p>
          <a:r>
            <a:rPr lang="en-US" dirty="0"/>
            <a:t>Step 10</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dirty="0"/>
        </a:p>
      </dgm:t>
    </dgm:pt>
    <dgm:pt modelId="{46FFAA8F-D90B-5348-9C86-84B0563208D3}" type="parTrans" cxnId="{49E58EBD-D621-FE41-85B6-21338E0E4203}">
      <dgm:prSet/>
      <dgm:spPr/>
      <dgm:t>
        <a:bodyPr/>
        <a:lstStyle/>
        <a:p>
          <a:endParaRPr lang="en-US"/>
        </a:p>
      </dgm:t>
    </dgm:pt>
    <dgm:pt modelId="{4261860B-37E7-C946-81AA-C50A331EAE7B}" type="sibTrans" cxnId="{49E58EBD-D621-FE41-85B6-21338E0E4203}">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60907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6"/>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6">
        <dgm:presLayoutVars>
          <dgm:chPref val="3"/>
        </dgm:presLayoutVars>
      </dgm:prSet>
      <dgm:spPr/>
    </dgm:pt>
    <dgm:pt modelId="{D77C884D-E628-9346-AD5A-42986AC33A3D}" type="pres">
      <dgm:prSet presAssocID="{FB038EF3-0F49-E44E-A35F-720BEA9BCDCA}" presName="rootConnector" presStyleLbl="node2" presStyleIdx="0" presStyleCnt="6"/>
      <dgm:spPr/>
    </dgm:pt>
    <dgm:pt modelId="{7A2CA4C0-E0F3-9A44-9EAC-CCFC1BC961FF}" type="pres">
      <dgm:prSet presAssocID="{FB038EF3-0F49-E44E-A35F-720BEA9BCDCA}" presName="hierChild4" presStyleCnt="0"/>
      <dgm:spPr/>
    </dgm:pt>
    <dgm:pt modelId="{8A24E5BB-7E06-D64C-8ABE-4AC031D64E8A}" type="pres">
      <dgm:prSet presAssocID="{5E838FBD-C651-7649-8DD3-47AA09C3D6CF}" presName="Name37" presStyleLbl="parChTrans1D3" presStyleIdx="0" presStyleCnt="10"/>
      <dgm:spPr/>
    </dgm:pt>
    <dgm:pt modelId="{69B300B2-F6BB-9745-BC42-06097F7C4184}" type="pres">
      <dgm:prSet presAssocID="{D13BA419-EB23-5C44-B309-CA3B2399E03E}" presName="hierRoot2" presStyleCnt="0">
        <dgm:presLayoutVars>
          <dgm:hierBranch val="init"/>
        </dgm:presLayoutVars>
      </dgm:prSet>
      <dgm:spPr/>
    </dgm:pt>
    <dgm:pt modelId="{5726E1FB-60A7-4F4C-9D73-A5CCCBC119A4}" type="pres">
      <dgm:prSet presAssocID="{D13BA419-EB23-5C44-B309-CA3B2399E03E}" presName="rootComposite" presStyleCnt="0"/>
      <dgm:spPr/>
    </dgm:pt>
    <dgm:pt modelId="{46316B6D-3E99-2043-9F89-C589C9EE19B0}" type="pres">
      <dgm:prSet presAssocID="{D13BA419-EB23-5C44-B309-CA3B2399E03E}" presName="rootText" presStyleLbl="node3" presStyleIdx="0" presStyleCnt="10" custScaleY="226284">
        <dgm:presLayoutVars>
          <dgm:chPref val="3"/>
        </dgm:presLayoutVars>
      </dgm:prSet>
      <dgm:spPr/>
    </dgm:pt>
    <dgm:pt modelId="{B07CE29F-35E6-8440-A8FF-8FE145F51169}" type="pres">
      <dgm:prSet presAssocID="{D13BA419-EB23-5C44-B309-CA3B2399E03E}" presName="rootConnector" presStyleLbl="node3" presStyleIdx="0" presStyleCnt="10"/>
      <dgm:spPr/>
    </dgm:pt>
    <dgm:pt modelId="{500409BF-E626-3946-9AEB-EA63D029C283}" type="pres">
      <dgm:prSet presAssocID="{D13BA419-EB23-5C44-B309-CA3B2399E03E}" presName="hierChild4" presStyleCnt="0"/>
      <dgm:spPr/>
    </dgm:pt>
    <dgm:pt modelId="{3A8597F1-3F28-7F45-8A0E-CCAA706F97B6}" type="pres">
      <dgm:prSet presAssocID="{D13BA419-EB23-5C44-B309-CA3B2399E03E}" presName="hierChild5" presStyleCnt="0"/>
      <dgm:spPr/>
    </dgm:pt>
    <dgm:pt modelId="{E0AE9FDC-D9E0-6F4A-861F-919C19E8C8AF}" type="pres">
      <dgm:prSet presAssocID="{56BB60C7-8216-A049-A052-23DC1903F5E8}" presName="Name37" presStyleLbl="parChTrans1D3" presStyleIdx="1" presStyleCnt="10"/>
      <dgm:spPr/>
    </dgm:pt>
    <dgm:pt modelId="{38318EC3-2139-9046-9865-D14B078D2B87}" type="pres">
      <dgm:prSet presAssocID="{98A08D0F-438B-F142-BF99-31926137D2ED}" presName="hierRoot2" presStyleCnt="0">
        <dgm:presLayoutVars>
          <dgm:hierBranch val="init"/>
        </dgm:presLayoutVars>
      </dgm:prSet>
      <dgm:spPr/>
    </dgm:pt>
    <dgm:pt modelId="{E76305C5-A79B-7C44-B3A0-E38EB5FB292A}" type="pres">
      <dgm:prSet presAssocID="{98A08D0F-438B-F142-BF99-31926137D2ED}" presName="rootComposite" presStyleCnt="0"/>
      <dgm:spPr/>
    </dgm:pt>
    <dgm:pt modelId="{A71223B8-ED7B-8D46-A455-F257842943DF}" type="pres">
      <dgm:prSet presAssocID="{98A08D0F-438B-F142-BF99-31926137D2ED}" presName="rootText" presStyleLbl="node3" presStyleIdx="1" presStyleCnt="10" custScaleY="226284">
        <dgm:presLayoutVars>
          <dgm:chPref val="3"/>
        </dgm:presLayoutVars>
      </dgm:prSet>
      <dgm:spPr/>
    </dgm:pt>
    <dgm:pt modelId="{89020A25-8262-A947-A5E8-92B071685571}" type="pres">
      <dgm:prSet presAssocID="{98A08D0F-438B-F142-BF99-31926137D2ED}" presName="rootConnector" presStyleLbl="node3" presStyleIdx="1" presStyleCnt="10"/>
      <dgm:spPr/>
    </dgm:pt>
    <dgm:pt modelId="{0A50A424-201A-2541-9CC2-6A8322110ACA}" type="pres">
      <dgm:prSet presAssocID="{98A08D0F-438B-F142-BF99-31926137D2ED}" presName="hierChild4" presStyleCnt="0"/>
      <dgm:spPr/>
    </dgm:pt>
    <dgm:pt modelId="{97E354AF-8346-9749-AFEC-F028CCE5264E}" type="pres">
      <dgm:prSet presAssocID="{98A08D0F-438B-F142-BF99-31926137D2ED}"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6"/>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6">
        <dgm:presLayoutVars>
          <dgm:chPref val="3"/>
        </dgm:presLayoutVars>
      </dgm:prSet>
      <dgm:spPr/>
    </dgm:pt>
    <dgm:pt modelId="{1595679C-9573-5442-B433-DE4F8B1DCC39}" type="pres">
      <dgm:prSet presAssocID="{DBA6761B-C4C5-3C4D-9DD1-F8C92B0CDF97}" presName="rootConnector" presStyleLbl="node2" presStyleIdx="1" presStyleCnt="6"/>
      <dgm:spPr/>
    </dgm:pt>
    <dgm:pt modelId="{0EC4248C-2537-4946-BCBA-5DC0686F70E1}" type="pres">
      <dgm:prSet presAssocID="{DBA6761B-C4C5-3C4D-9DD1-F8C92B0CDF97}" presName="hierChild4" presStyleCnt="0"/>
      <dgm:spPr/>
    </dgm:pt>
    <dgm:pt modelId="{AFA7640D-D7CB-2F44-A4BF-44B65D34C347}" type="pres">
      <dgm:prSet presAssocID="{842948AA-9620-2148-BF43-34B85DE41F93}" presName="Name37" presStyleLbl="parChTrans1D3" presStyleIdx="2" presStyleCnt="10"/>
      <dgm:spPr/>
    </dgm:pt>
    <dgm:pt modelId="{32E4789D-E5D8-F247-A8BA-025615F1D054}" type="pres">
      <dgm:prSet presAssocID="{CCD8335F-F908-7F49-A260-F648F974674E}" presName="hierRoot2" presStyleCnt="0">
        <dgm:presLayoutVars>
          <dgm:hierBranch val="init"/>
        </dgm:presLayoutVars>
      </dgm:prSet>
      <dgm:spPr/>
    </dgm:pt>
    <dgm:pt modelId="{9DAB8D89-FAE1-D442-9596-90A289287BBC}" type="pres">
      <dgm:prSet presAssocID="{CCD8335F-F908-7F49-A260-F648F974674E}" presName="rootComposite" presStyleCnt="0"/>
      <dgm:spPr/>
    </dgm:pt>
    <dgm:pt modelId="{AE636CEF-957F-714F-95BD-D8A20C598280}" type="pres">
      <dgm:prSet presAssocID="{CCD8335F-F908-7F49-A260-F648F974674E}" presName="rootText" presStyleLbl="node3" presStyleIdx="2" presStyleCnt="10" custScaleY="226284">
        <dgm:presLayoutVars>
          <dgm:chPref val="3"/>
        </dgm:presLayoutVars>
      </dgm:prSet>
      <dgm:spPr/>
    </dgm:pt>
    <dgm:pt modelId="{31D1CC81-E82D-A645-B038-85517E83FECA}" type="pres">
      <dgm:prSet presAssocID="{CCD8335F-F908-7F49-A260-F648F974674E}" presName="rootConnector" presStyleLbl="node3" presStyleIdx="2" presStyleCnt="10"/>
      <dgm:spPr/>
    </dgm:pt>
    <dgm:pt modelId="{50D62678-F46A-AA46-8C2C-37A6D8B9D416}" type="pres">
      <dgm:prSet presAssocID="{CCD8335F-F908-7F49-A260-F648F974674E}" presName="hierChild4" presStyleCnt="0"/>
      <dgm:spPr/>
    </dgm:pt>
    <dgm:pt modelId="{BA422ABC-0676-0442-9CE2-8A73C4B2D0B4}" type="pres">
      <dgm:prSet presAssocID="{CCD8335F-F908-7F49-A260-F648F974674E}" presName="hierChild5" presStyleCnt="0"/>
      <dgm:spPr/>
    </dgm:pt>
    <dgm:pt modelId="{34E6D1F3-2FDD-4E4E-AE67-6F8F9FF0DD38}" type="pres">
      <dgm:prSet presAssocID="{DB0C3104-06E3-B94A-B52F-D4945147AA1D}" presName="Name37" presStyleLbl="parChTrans1D3" presStyleIdx="3" presStyleCnt="10"/>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3" presStyleCnt="10" custScaleY="226284">
        <dgm:presLayoutVars>
          <dgm:chPref val="3"/>
        </dgm:presLayoutVars>
      </dgm:prSet>
      <dgm:spPr/>
    </dgm:pt>
    <dgm:pt modelId="{D93CBA38-802B-8045-AF48-260612028520}" type="pres">
      <dgm:prSet presAssocID="{3A76AD05-95E5-F340-8728-37CBAD648560}" presName="rootConnector" presStyleLbl="node3" presStyleIdx="3" presStyleCnt="10"/>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6"/>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6">
        <dgm:presLayoutVars>
          <dgm:chPref val="3"/>
        </dgm:presLayoutVars>
      </dgm:prSet>
      <dgm:spPr/>
    </dgm:pt>
    <dgm:pt modelId="{3EADE6D1-6DDE-8340-9E7E-A5B4F1B24098}" type="pres">
      <dgm:prSet presAssocID="{A3F1F271-3F4F-0E4C-B746-1B4A23AF823D}" presName="rootConnector" presStyleLbl="node2" presStyleIdx="2" presStyleCnt="6"/>
      <dgm:spPr/>
    </dgm:pt>
    <dgm:pt modelId="{83667F77-BE0E-E545-A46F-9530D5AA4AC5}" type="pres">
      <dgm:prSet presAssocID="{A3F1F271-3F4F-0E4C-B746-1B4A23AF823D}" presName="hierChild4" presStyleCnt="0"/>
      <dgm:spPr/>
    </dgm:pt>
    <dgm:pt modelId="{C1082BB8-9907-FE4E-81D6-CE65212B3311}" type="pres">
      <dgm:prSet presAssocID="{EBA5DB3C-B717-B045-83FD-278673999525}" presName="Name37" presStyleLbl="parChTrans1D3" presStyleIdx="4" presStyleCnt="10"/>
      <dgm:spPr/>
    </dgm:pt>
    <dgm:pt modelId="{5FE8E670-BEE7-B649-BEB1-313431BAA110}" type="pres">
      <dgm:prSet presAssocID="{A9F25EB7-9593-904B-9CA2-D96BDDD45228}" presName="hierRoot2" presStyleCnt="0">
        <dgm:presLayoutVars>
          <dgm:hierBranch val="init"/>
        </dgm:presLayoutVars>
      </dgm:prSet>
      <dgm:spPr/>
    </dgm:pt>
    <dgm:pt modelId="{A5BC7208-6473-6440-BC72-FD8EC40E9F70}" type="pres">
      <dgm:prSet presAssocID="{A9F25EB7-9593-904B-9CA2-D96BDDD45228}" presName="rootComposite" presStyleCnt="0"/>
      <dgm:spPr/>
    </dgm:pt>
    <dgm:pt modelId="{6ADF7F32-3D08-6045-92BF-96F84F5ED42C}" type="pres">
      <dgm:prSet presAssocID="{A9F25EB7-9593-904B-9CA2-D96BDDD45228}" presName="rootText" presStyleLbl="node3" presStyleIdx="4" presStyleCnt="10" custScaleY="226284">
        <dgm:presLayoutVars>
          <dgm:chPref val="3"/>
        </dgm:presLayoutVars>
      </dgm:prSet>
      <dgm:spPr/>
    </dgm:pt>
    <dgm:pt modelId="{A664D8DB-2FED-CA41-ACAF-51E75269DA71}" type="pres">
      <dgm:prSet presAssocID="{A9F25EB7-9593-904B-9CA2-D96BDDD45228}" presName="rootConnector" presStyleLbl="node3" presStyleIdx="4" presStyleCnt="10"/>
      <dgm:spPr/>
    </dgm:pt>
    <dgm:pt modelId="{E6156D87-C0E3-C044-9C63-3F874D1FCB6E}" type="pres">
      <dgm:prSet presAssocID="{A9F25EB7-9593-904B-9CA2-D96BDDD45228}" presName="hierChild4" presStyleCnt="0"/>
      <dgm:spPr/>
    </dgm:pt>
    <dgm:pt modelId="{1E22DF8C-5DA5-444F-9F49-3663484FBB89}" type="pres">
      <dgm:prSet presAssocID="{A9F25EB7-9593-904B-9CA2-D96BDDD45228}" presName="hierChild5" presStyleCnt="0"/>
      <dgm:spPr/>
    </dgm:pt>
    <dgm:pt modelId="{94BE3345-8354-1746-B9D0-51D97CCE3426}" type="pres">
      <dgm:prSet presAssocID="{8F9864A0-F8E8-4D43-9595-DD06EFB7BA0C}" presName="Name37" presStyleLbl="parChTrans1D3" presStyleIdx="5" presStyleCnt="10"/>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5" presStyleCnt="10" custScaleY="226284">
        <dgm:presLayoutVars>
          <dgm:chPref val="3"/>
        </dgm:presLayoutVars>
      </dgm:prSet>
      <dgm:spPr/>
    </dgm:pt>
    <dgm:pt modelId="{4D5D1464-CF5A-914F-8282-4F0C5945C1F1}" type="pres">
      <dgm:prSet presAssocID="{15E7F59C-F70B-2848-A8B6-D693B24AA84B}" presName="rootConnector" presStyleLbl="node3" presStyleIdx="5" presStyleCnt="10"/>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81B7E18B-3595-6D42-91FF-D851D9D2D3B3}" type="pres">
      <dgm:prSet presAssocID="{A3F1F271-3F4F-0E4C-B746-1B4A23AF823D}" presName="hierChild5" presStyleCnt="0"/>
      <dgm:spPr/>
    </dgm:pt>
    <dgm:pt modelId="{6A67F47E-C1E6-4142-95AC-96061C937B7C}" type="pres">
      <dgm:prSet presAssocID="{5EE76E92-763F-8043-A4A0-B0B544172259}" presName="Name37" presStyleLbl="parChTrans1D2" presStyleIdx="3" presStyleCnt="6"/>
      <dgm:spPr/>
    </dgm:pt>
    <dgm:pt modelId="{7EC276E1-F695-2746-A53B-F3580DE3246F}" type="pres">
      <dgm:prSet presAssocID="{4776C431-7FDB-5A4B-8A25-7809B8A2A846}" presName="hierRoot2" presStyleCnt="0">
        <dgm:presLayoutVars>
          <dgm:hierBranch val="init"/>
        </dgm:presLayoutVars>
      </dgm:prSet>
      <dgm:spPr/>
    </dgm:pt>
    <dgm:pt modelId="{947AED77-7384-8746-B173-1812E4490C82}" type="pres">
      <dgm:prSet presAssocID="{4776C431-7FDB-5A4B-8A25-7809B8A2A846}" presName="rootComposite" presStyleCnt="0"/>
      <dgm:spPr/>
    </dgm:pt>
    <dgm:pt modelId="{21DF1D86-10A5-1E4D-9D1F-4DCDF837A457}" type="pres">
      <dgm:prSet presAssocID="{4776C431-7FDB-5A4B-8A25-7809B8A2A846}" presName="rootText" presStyleLbl="node2" presStyleIdx="3" presStyleCnt="6">
        <dgm:presLayoutVars>
          <dgm:chPref val="3"/>
        </dgm:presLayoutVars>
      </dgm:prSet>
      <dgm:spPr/>
    </dgm:pt>
    <dgm:pt modelId="{105B0A5D-36B8-E94C-AD4D-BC876662CFD3}" type="pres">
      <dgm:prSet presAssocID="{4776C431-7FDB-5A4B-8A25-7809B8A2A846}" presName="rootConnector" presStyleLbl="node2" presStyleIdx="3" presStyleCnt="6"/>
      <dgm:spPr/>
    </dgm:pt>
    <dgm:pt modelId="{1AC6F14C-EAA1-5347-A415-4A37E2784D26}" type="pres">
      <dgm:prSet presAssocID="{4776C431-7FDB-5A4B-8A25-7809B8A2A846}" presName="hierChild4" presStyleCnt="0"/>
      <dgm:spPr/>
    </dgm:pt>
    <dgm:pt modelId="{281AAB63-0F66-4440-ACF2-CC0AB4247915}" type="pres">
      <dgm:prSet presAssocID="{BDE54BDB-60A7-9844-B3EF-4B777460C18B}" presName="Name37" presStyleLbl="parChTrans1D3" presStyleIdx="6" presStyleCnt="10"/>
      <dgm:spPr/>
    </dgm:pt>
    <dgm:pt modelId="{E431ACC4-41D8-7944-B258-D199C97A540E}" type="pres">
      <dgm:prSet presAssocID="{87EC5A22-DE86-854B-BA03-7A7C09143145}" presName="hierRoot2" presStyleCnt="0">
        <dgm:presLayoutVars>
          <dgm:hierBranch val="init"/>
        </dgm:presLayoutVars>
      </dgm:prSet>
      <dgm:spPr/>
    </dgm:pt>
    <dgm:pt modelId="{FF24E5C9-91FA-FE4D-A291-15A296ACF6BD}" type="pres">
      <dgm:prSet presAssocID="{87EC5A22-DE86-854B-BA03-7A7C09143145}" presName="rootComposite" presStyleCnt="0"/>
      <dgm:spPr/>
    </dgm:pt>
    <dgm:pt modelId="{ED518EC4-A0F2-EF47-B44A-1AAEFD0934D8}" type="pres">
      <dgm:prSet presAssocID="{87EC5A22-DE86-854B-BA03-7A7C09143145}" presName="rootText" presStyleLbl="node3" presStyleIdx="6" presStyleCnt="10" custScaleY="226284">
        <dgm:presLayoutVars>
          <dgm:chPref val="3"/>
        </dgm:presLayoutVars>
      </dgm:prSet>
      <dgm:spPr/>
    </dgm:pt>
    <dgm:pt modelId="{2411496D-7B93-C14D-8AAB-6A4B57F6AE17}" type="pres">
      <dgm:prSet presAssocID="{87EC5A22-DE86-854B-BA03-7A7C09143145}" presName="rootConnector" presStyleLbl="node3" presStyleIdx="6" presStyleCnt="10"/>
      <dgm:spPr/>
    </dgm:pt>
    <dgm:pt modelId="{B66C6581-33AC-FF49-8949-04B500ECC0D6}" type="pres">
      <dgm:prSet presAssocID="{87EC5A22-DE86-854B-BA03-7A7C09143145}" presName="hierChild4" presStyleCnt="0"/>
      <dgm:spPr/>
    </dgm:pt>
    <dgm:pt modelId="{86D3CD41-3C03-DB48-B79D-33EB576AFB59}" type="pres">
      <dgm:prSet presAssocID="{87EC5A22-DE86-854B-BA03-7A7C09143145}" presName="hierChild5" presStyleCnt="0"/>
      <dgm:spPr/>
    </dgm:pt>
    <dgm:pt modelId="{460B486C-F3C7-EB42-8E39-D1E3D5233E36}" type="pres">
      <dgm:prSet presAssocID="{4776C431-7FDB-5A4B-8A25-7809B8A2A846}" presName="hierChild5" presStyleCnt="0"/>
      <dgm:spPr/>
    </dgm:pt>
    <dgm:pt modelId="{2E726BE0-3B96-6C4D-B91A-EF2D5ECA08C0}" type="pres">
      <dgm:prSet presAssocID="{E8B31E8A-EF51-B846-8065-2F92152E4270}" presName="Name37" presStyleLbl="parChTrans1D2" presStyleIdx="4" presStyleCnt="6"/>
      <dgm:spPr/>
    </dgm:pt>
    <dgm:pt modelId="{A61F73B9-1A45-8348-A83A-EEFB818D449E}" type="pres">
      <dgm:prSet presAssocID="{20270089-862B-BC42-A6B0-890C2E37BA7A}" presName="hierRoot2" presStyleCnt="0">
        <dgm:presLayoutVars>
          <dgm:hierBranch val="init"/>
        </dgm:presLayoutVars>
      </dgm:prSet>
      <dgm:spPr/>
    </dgm:pt>
    <dgm:pt modelId="{EB91E8FE-C6CB-964E-8B15-6833DB596AEB}" type="pres">
      <dgm:prSet presAssocID="{20270089-862B-BC42-A6B0-890C2E37BA7A}" presName="rootComposite" presStyleCnt="0"/>
      <dgm:spPr/>
    </dgm:pt>
    <dgm:pt modelId="{E2A343FB-03C4-C148-99A8-7D1B824A9159}" type="pres">
      <dgm:prSet presAssocID="{20270089-862B-BC42-A6B0-890C2E37BA7A}" presName="rootText" presStyleLbl="node2" presStyleIdx="4" presStyleCnt="6">
        <dgm:presLayoutVars>
          <dgm:chPref val="3"/>
        </dgm:presLayoutVars>
      </dgm:prSet>
      <dgm:spPr/>
    </dgm:pt>
    <dgm:pt modelId="{8C59F6A2-E2B4-144D-B0BC-CF2103569F60}" type="pres">
      <dgm:prSet presAssocID="{20270089-862B-BC42-A6B0-890C2E37BA7A}" presName="rootConnector" presStyleLbl="node2" presStyleIdx="4" presStyleCnt="6"/>
      <dgm:spPr/>
    </dgm:pt>
    <dgm:pt modelId="{86E05389-EE69-8443-BF3E-131385EC34C4}" type="pres">
      <dgm:prSet presAssocID="{20270089-862B-BC42-A6B0-890C2E37BA7A}" presName="hierChild4" presStyleCnt="0"/>
      <dgm:spPr/>
    </dgm:pt>
    <dgm:pt modelId="{25357BD1-64EA-FC47-A85C-935A46805C0B}" type="pres">
      <dgm:prSet presAssocID="{3527CDB4-97B4-AC48-B75C-69B4E76849FC}" presName="Name37" presStyleLbl="parChTrans1D3" presStyleIdx="7" presStyleCnt="10"/>
      <dgm:spPr/>
    </dgm:pt>
    <dgm:pt modelId="{0BD242A1-C971-8841-A71E-0F5D6E4AA86A}" type="pres">
      <dgm:prSet presAssocID="{784F5206-8C1F-4044-96F6-A1862BF15228}" presName="hierRoot2" presStyleCnt="0">
        <dgm:presLayoutVars>
          <dgm:hierBranch val="init"/>
        </dgm:presLayoutVars>
      </dgm:prSet>
      <dgm:spPr/>
    </dgm:pt>
    <dgm:pt modelId="{87858A24-651B-BD45-B5BC-0F3ED891B21A}" type="pres">
      <dgm:prSet presAssocID="{784F5206-8C1F-4044-96F6-A1862BF15228}" presName="rootComposite" presStyleCnt="0"/>
      <dgm:spPr/>
    </dgm:pt>
    <dgm:pt modelId="{95406147-7FE5-B545-B401-7CDA34D271FD}" type="pres">
      <dgm:prSet presAssocID="{784F5206-8C1F-4044-96F6-A1862BF15228}" presName="rootText" presStyleLbl="node3" presStyleIdx="7" presStyleCnt="10" custScaleY="226284">
        <dgm:presLayoutVars>
          <dgm:chPref val="3"/>
        </dgm:presLayoutVars>
      </dgm:prSet>
      <dgm:spPr/>
    </dgm:pt>
    <dgm:pt modelId="{7209E9B9-AC42-2A44-BAD2-B2613FCC4CF7}" type="pres">
      <dgm:prSet presAssocID="{784F5206-8C1F-4044-96F6-A1862BF15228}" presName="rootConnector" presStyleLbl="node3" presStyleIdx="7" presStyleCnt="10"/>
      <dgm:spPr/>
    </dgm:pt>
    <dgm:pt modelId="{6D8FA969-CD86-3544-93E1-EDB2B363D235}" type="pres">
      <dgm:prSet presAssocID="{784F5206-8C1F-4044-96F6-A1862BF15228}" presName="hierChild4" presStyleCnt="0"/>
      <dgm:spPr/>
    </dgm:pt>
    <dgm:pt modelId="{532F7B9B-036E-5C41-97E6-3890132B1AE5}" type="pres">
      <dgm:prSet presAssocID="{784F5206-8C1F-4044-96F6-A1862BF15228}" presName="hierChild5" presStyleCnt="0"/>
      <dgm:spPr/>
    </dgm:pt>
    <dgm:pt modelId="{BA383652-68C5-1540-8D0D-154AB8901A71}" type="pres">
      <dgm:prSet presAssocID="{20270089-862B-BC42-A6B0-890C2E37BA7A}" presName="hierChild5" presStyleCnt="0"/>
      <dgm:spPr/>
    </dgm:pt>
    <dgm:pt modelId="{DE565427-7EBA-AB4C-9FD6-F7A2C8726EC5}" type="pres">
      <dgm:prSet presAssocID="{62176AF4-27C7-CD49-A078-844946D60D98}" presName="Name37" presStyleLbl="parChTrans1D2" presStyleIdx="5" presStyleCnt="6"/>
      <dgm:spPr/>
    </dgm:pt>
    <dgm:pt modelId="{1028B39B-C907-8940-98AD-37F26EEFB0B7}" type="pres">
      <dgm:prSet presAssocID="{CA766D9D-70DE-7F44-990C-16FB73BA93DF}" presName="hierRoot2" presStyleCnt="0">
        <dgm:presLayoutVars>
          <dgm:hierBranch val="init"/>
        </dgm:presLayoutVars>
      </dgm:prSet>
      <dgm:spPr/>
    </dgm:pt>
    <dgm:pt modelId="{1F3152FC-9CB4-334E-900E-02E46EE170AD}" type="pres">
      <dgm:prSet presAssocID="{CA766D9D-70DE-7F44-990C-16FB73BA93DF}" presName="rootComposite" presStyleCnt="0"/>
      <dgm:spPr/>
    </dgm:pt>
    <dgm:pt modelId="{65CE4524-D43B-BE44-B312-BD8E23DDE72B}" type="pres">
      <dgm:prSet presAssocID="{CA766D9D-70DE-7F44-990C-16FB73BA93DF}" presName="rootText" presStyleLbl="node2" presStyleIdx="5" presStyleCnt="6">
        <dgm:presLayoutVars>
          <dgm:chPref val="3"/>
        </dgm:presLayoutVars>
      </dgm:prSet>
      <dgm:spPr/>
    </dgm:pt>
    <dgm:pt modelId="{ED9B2D43-6B58-244B-AFC4-EAE5A098AAD8}" type="pres">
      <dgm:prSet presAssocID="{CA766D9D-70DE-7F44-990C-16FB73BA93DF}" presName="rootConnector" presStyleLbl="node2" presStyleIdx="5" presStyleCnt="6"/>
      <dgm:spPr/>
    </dgm:pt>
    <dgm:pt modelId="{FDF06D48-042A-FA48-B297-BC380052514C}" type="pres">
      <dgm:prSet presAssocID="{CA766D9D-70DE-7F44-990C-16FB73BA93DF}" presName="hierChild4" presStyleCnt="0"/>
      <dgm:spPr/>
    </dgm:pt>
    <dgm:pt modelId="{690E22BB-2EDD-2D46-92E6-0BD890A2F220}" type="pres">
      <dgm:prSet presAssocID="{51BC697D-B6A6-5E47-B94C-7B224E42827C}" presName="Name37" presStyleLbl="parChTrans1D3" presStyleIdx="8" presStyleCnt="10"/>
      <dgm:spPr/>
    </dgm:pt>
    <dgm:pt modelId="{638C53DC-8056-0841-B0D3-A141C49C5E56}" type="pres">
      <dgm:prSet presAssocID="{B788B918-8D29-7A4C-B423-55AB4580586A}" presName="hierRoot2" presStyleCnt="0">
        <dgm:presLayoutVars>
          <dgm:hierBranch val="init"/>
        </dgm:presLayoutVars>
      </dgm:prSet>
      <dgm:spPr/>
    </dgm:pt>
    <dgm:pt modelId="{FDD162CB-56A5-CA44-A23F-B9BB91B30325}" type="pres">
      <dgm:prSet presAssocID="{B788B918-8D29-7A4C-B423-55AB4580586A}" presName="rootComposite" presStyleCnt="0"/>
      <dgm:spPr/>
    </dgm:pt>
    <dgm:pt modelId="{EDDF9B4F-0F91-C240-A32F-2D018CAB8012}" type="pres">
      <dgm:prSet presAssocID="{B788B918-8D29-7A4C-B423-55AB4580586A}" presName="rootText" presStyleLbl="node3" presStyleIdx="8" presStyleCnt="10" custScaleY="226284">
        <dgm:presLayoutVars>
          <dgm:chPref val="3"/>
        </dgm:presLayoutVars>
      </dgm:prSet>
      <dgm:spPr/>
    </dgm:pt>
    <dgm:pt modelId="{23AE039A-4B40-4947-AF95-8D0D015A895B}" type="pres">
      <dgm:prSet presAssocID="{B788B918-8D29-7A4C-B423-55AB4580586A}" presName="rootConnector" presStyleLbl="node3" presStyleIdx="8" presStyleCnt="10"/>
      <dgm:spPr/>
    </dgm:pt>
    <dgm:pt modelId="{C7B44A83-7B3E-BC46-ACE1-385896DF3F5D}" type="pres">
      <dgm:prSet presAssocID="{B788B918-8D29-7A4C-B423-55AB4580586A}" presName="hierChild4" presStyleCnt="0"/>
      <dgm:spPr/>
    </dgm:pt>
    <dgm:pt modelId="{7F8E7B64-6591-D543-B10E-BA6F52677C5B}" type="pres">
      <dgm:prSet presAssocID="{B788B918-8D29-7A4C-B423-55AB4580586A}" presName="hierChild5" presStyleCnt="0"/>
      <dgm:spPr/>
    </dgm:pt>
    <dgm:pt modelId="{A03FAA38-EFF0-7145-947E-E8E30E75F6A2}" type="pres">
      <dgm:prSet presAssocID="{46FFAA8F-D90B-5348-9C86-84B0563208D3}" presName="Name37" presStyleLbl="parChTrans1D3" presStyleIdx="9" presStyleCnt="10"/>
      <dgm:spPr/>
    </dgm:pt>
    <dgm:pt modelId="{8DCC9F46-1362-5949-AE74-FB097EA68D89}" type="pres">
      <dgm:prSet presAssocID="{21630C3E-CB53-3B41-AFF1-AA62CA62C9FA}" presName="hierRoot2" presStyleCnt="0">
        <dgm:presLayoutVars>
          <dgm:hierBranch val="init"/>
        </dgm:presLayoutVars>
      </dgm:prSet>
      <dgm:spPr/>
    </dgm:pt>
    <dgm:pt modelId="{23755D10-2425-BE46-9931-08C38A35B578}" type="pres">
      <dgm:prSet presAssocID="{21630C3E-CB53-3B41-AFF1-AA62CA62C9FA}" presName="rootComposite" presStyleCnt="0"/>
      <dgm:spPr/>
    </dgm:pt>
    <dgm:pt modelId="{EBEC0273-D6D0-4441-AB8A-970CECCA4768}" type="pres">
      <dgm:prSet presAssocID="{21630C3E-CB53-3B41-AFF1-AA62CA62C9FA}" presName="rootText" presStyleLbl="node3" presStyleIdx="9" presStyleCnt="10" custScaleY="226284">
        <dgm:presLayoutVars>
          <dgm:chPref val="3"/>
        </dgm:presLayoutVars>
      </dgm:prSet>
      <dgm:spPr/>
    </dgm:pt>
    <dgm:pt modelId="{31638E28-87FE-424E-8010-E296C11E307E}" type="pres">
      <dgm:prSet presAssocID="{21630C3E-CB53-3B41-AFF1-AA62CA62C9FA}" presName="rootConnector" presStyleLbl="node3" presStyleIdx="9" presStyleCnt="10"/>
      <dgm:spPr/>
    </dgm:pt>
    <dgm:pt modelId="{7F3ECBED-7CB2-AD4E-810D-F4EBA7E7E12D}" type="pres">
      <dgm:prSet presAssocID="{21630C3E-CB53-3B41-AFF1-AA62CA62C9FA}" presName="hierChild4" presStyleCnt="0"/>
      <dgm:spPr/>
    </dgm:pt>
    <dgm:pt modelId="{6384DA53-F157-6B4F-8F42-04E0D34F8C20}" type="pres">
      <dgm:prSet presAssocID="{21630C3E-CB53-3B41-AFF1-AA62CA62C9FA}" presName="hierChild5" presStyleCnt="0"/>
      <dgm:spPr/>
    </dgm:pt>
    <dgm:pt modelId="{D5FDB525-147C-2E46-BFED-6B9846AF9587}" type="pres">
      <dgm:prSet presAssocID="{CA766D9D-70DE-7F44-990C-16FB73BA93DF}" presName="hierChild5" presStyleCnt="0"/>
      <dgm:spPr/>
    </dgm:pt>
    <dgm:pt modelId="{9D7F94D7-A2CB-0F44-B198-C505FE895483}" type="pres">
      <dgm:prSet presAssocID="{012D9EB0-23DE-6A45-8A79-BEC3416AD525}" presName="hierChild3" presStyleCnt="0"/>
      <dgm:spPr/>
    </dgm:pt>
  </dgm:ptLst>
  <dgm:cxnLst>
    <dgm:cxn modelId="{C08F4A03-A3C2-9C48-8E48-61EB8303D755}" srcId="{4776C431-7FDB-5A4B-8A25-7809B8A2A846}" destId="{87EC5A22-DE86-854B-BA03-7A7C09143145}" srcOrd="0" destOrd="0" parTransId="{BDE54BDB-60A7-9844-B3EF-4B777460C18B}" sibTransId="{E81B2357-8132-5C48-8B6A-A247955BC6DB}"/>
    <dgm:cxn modelId="{43049703-F8A4-E74E-A894-DBCAFBF844DA}" type="presOf" srcId="{784F5206-8C1F-4044-96F6-A1862BF15228}" destId="{95406147-7FE5-B545-B401-7CDA34D271FD}" srcOrd="0" destOrd="0" presId="urn:microsoft.com/office/officeart/2005/8/layout/orgChart1"/>
    <dgm:cxn modelId="{FC9DD809-1B63-BC48-AC95-B5AA2B58657B}" type="presOf" srcId="{56BB60C7-8216-A049-A052-23DC1903F5E8}" destId="{E0AE9FDC-D9E0-6F4A-861F-919C19E8C8AF}" srcOrd="0" destOrd="0" presId="urn:microsoft.com/office/officeart/2005/8/layout/orgChart1"/>
    <dgm:cxn modelId="{F008AC0B-CC67-9E4B-85B1-6A91714EAEB5}" type="presOf" srcId="{A9F25EB7-9593-904B-9CA2-D96BDDD45228}" destId="{A664D8DB-2FED-CA41-ACAF-51E75269DA71}" srcOrd="1"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EBE4540D-848C-814D-A73B-9803BD252BAD}" type="presOf" srcId="{EBA5DB3C-B717-B045-83FD-278673999525}" destId="{C1082BB8-9907-FE4E-81D6-CE65212B3311}" srcOrd="0" destOrd="0" presId="urn:microsoft.com/office/officeart/2005/8/layout/orgChart1"/>
    <dgm:cxn modelId="{CB76F110-3E20-C44D-A522-9628E3BAC41C}" type="presOf" srcId="{A9F25EB7-9593-904B-9CA2-D96BDDD45228}" destId="{6ADF7F32-3D08-6045-92BF-96F84F5ED42C}" srcOrd="0" destOrd="0" presId="urn:microsoft.com/office/officeart/2005/8/layout/orgChart1"/>
    <dgm:cxn modelId="{FC264313-9725-1044-ACEF-A0CD38E8F0CA}" type="presOf" srcId="{012D9EB0-23DE-6A45-8A79-BEC3416AD525}" destId="{C7A03429-A1B7-C343-9FB6-17882A031324}" srcOrd="1" destOrd="0" presId="urn:microsoft.com/office/officeart/2005/8/layout/orgChart1"/>
    <dgm:cxn modelId="{49014014-D0C4-9E41-A150-FB648FA0C377}" type="presOf" srcId="{BDE54BDB-60A7-9844-B3EF-4B777460C18B}" destId="{281AAB63-0F66-4440-ACF2-CC0AB4247915}"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B8F49E2D-930F-914D-BF86-C0E83FE88668}" type="presOf" srcId="{98A08D0F-438B-F142-BF99-31926137D2ED}" destId="{A71223B8-ED7B-8D46-A455-F257842943DF}" srcOrd="0" destOrd="0" presId="urn:microsoft.com/office/officeart/2005/8/layout/orgChart1"/>
    <dgm:cxn modelId="{C7A51D34-5F6D-EB4F-ACE9-5168B258039C}" type="presOf" srcId="{20270089-862B-BC42-A6B0-890C2E37BA7A}" destId="{8C59F6A2-E2B4-144D-B0BC-CF2103569F60}" srcOrd="1" destOrd="0" presId="urn:microsoft.com/office/officeart/2005/8/layout/orgChart1"/>
    <dgm:cxn modelId="{01889B35-51F1-9F41-A71D-291AB91CA491}" type="presOf" srcId="{784F5206-8C1F-4044-96F6-A1862BF15228}" destId="{7209E9B9-AC42-2A44-BAD2-B2613FCC4CF7}" srcOrd="1" destOrd="0" presId="urn:microsoft.com/office/officeart/2005/8/layout/orgChart1"/>
    <dgm:cxn modelId="{C856BA36-1065-1A4E-A955-3363C6184015}" srcId="{20270089-862B-BC42-A6B0-890C2E37BA7A}" destId="{784F5206-8C1F-4044-96F6-A1862BF15228}" srcOrd="0" destOrd="0" parTransId="{3527CDB4-97B4-AC48-B75C-69B4E76849FC}" sibTransId="{1C4FC236-51DC-8341-8AD0-180DA4171EE3}"/>
    <dgm:cxn modelId="{BAA9253C-55EB-0146-9DC7-46BDF5363DC1}" type="presOf" srcId="{21630C3E-CB53-3B41-AFF1-AA62CA62C9FA}" destId="{31638E28-87FE-424E-8010-E296C11E307E}" srcOrd="1" destOrd="0" presId="urn:microsoft.com/office/officeart/2005/8/layout/orgChart1"/>
    <dgm:cxn modelId="{CF132B3F-C5D9-7448-8B21-1831DA03FF0B}" type="presOf" srcId="{842948AA-9620-2148-BF43-34B85DE41F93}" destId="{AFA7640D-D7CB-2F44-A4BF-44B65D34C347}" srcOrd="0"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7F87FD44-CDE2-C345-9AE9-78A3205ED76C}" type="presOf" srcId="{D13BA419-EB23-5C44-B309-CA3B2399E03E}" destId="{46316B6D-3E99-2043-9F89-C589C9EE19B0}" srcOrd="0" destOrd="0" presId="urn:microsoft.com/office/officeart/2005/8/layout/orgChart1"/>
    <dgm:cxn modelId="{E3D41747-F101-1845-8668-D80DD12D9DC1}" type="presOf" srcId="{21630C3E-CB53-3B41-AFF1-AA62CA62C9FA}" destId="{EBEC0273-D6D0-4441-AB8A-970CECCA4768}" srcOrd="0" destOrd="0" presId="urn:microsoft.com/office/officeart/2005/8/layout/orgChart1"/>
    <dgm:cxn modelId="{A844FA47-FEC8-4745-9510-8FC3FEA978BB}" srcId="{DBA6761B-C4C5-3C4D-9DD1-F8C92B0CDF97}" destId="{CCD8335F-F908-7F49-A260-F648F974674E}" srcOrd="0" destOrd="0" parTransId="{842948AA-9620-2148-BF43-34B85DE41F93}" sibTransId="{9B1C5D7E-CFAE-1345-BE96-F2B8A073F3EF}"/>
    <dgm:cxn modelId="{4731BA49-43DF-634A-A45E-D06E7EE961C9}" type="presOf" srcId="{AE457E6D-8726-4A4E-B172-8F0573AE0EA4}" destId="{344715D0-0953-504D-B08D-BE5E271989E4}" srcOrd="0" destOrd="0" presId="urn:microsoft.com/office/officeart/2005/8/layout/orgChart1"/>
    <dgm:cxn modelId="{3C12F149-4F56-064C-AFFD-A8A0694EB329}" srcId="{A3F1F271-3F4F-0E4C-B746-1B4A23AF823D}" destId="{A9F25EB7-9593-904B-9CA2-D96BDDD45228}" srcOrd="0" destOrd="0" parTransId="{EBA5DB3C-B717-B045-83FD-278673999525}" sibTransId="{4BAEDFB7-3DDB-D642-B041-E3B362F79DE5}"/>
    <dgm:cxn modelId="{6D2AC54E-24C9-D841-86C7-02A0570EC325}" type="presOf" srcId="{3527CDB4-97B4-AC48-B75C-69B4E76849FC}" destId="{25357BD1-64EA-FC47-A85C-935A46805C0B}" srcOrd="0" destOrd="0" presId="urn:microsoft.com/office/officeart/2005/8/layout/orgChart1"/>
    <dgm:cxn modelId="{B8460556-2FF7-014B-8EF9-0A9846C9520B}" type="presOf" srcId="{D13BA419-EB23-5C44-B309-CA3B2399E03E}" destId="{B07CE29F-35E6-8440-A8FF-8FE145F51169}"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3D53235E-4D56-2142-B649-95BEF6381A58}" srcId="{012D9EB0-23DE-6A45-8A79-BEC3416AD525}" destId="{4776C431-7FDB-5A4B-8A25-7809B8A2A846}" srcOrd="3" destOrd="0" parTransId="{5EE76E92-763F-8043-A4A0-B0B544172259}" sibTransId="{BF50D61B-3FA2-874E-BF66-E80ECA043DB4}"/>
    <dgm:cxn modelId="{35E1E569-22EA-2549-9F81-F5213B649BB3}" type="presOf" srcId="{3A76AD05-95E5-F340-8728-37CBAD648560}" destId="{A03AE5AA-A9F3-5949-BA96-8042E03424A2}"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A6E5046C-C932-6A42-A1E9-C1CF5ECC39E8}" type="presOf" srcId="{4776C431-7FDB-5A4B-8A25-7809B8A2A846}" destId="{21DF1D86-10A5-1E4D-9D1F-4DCDF837A457}" srcOrd="0" destOrd="0" presId="urn:microsoft.com/office/officeart/2005/8/layout/orgChart1"/>
    <dgm:cxn modelId="{D827F36E-D9CF-1F48-9570-EA7C78B29759}" type="presOf" srcId="{46FFAA8F-D90B-5348-9C86-84B0563208D3}" destId="{A03FAA38-EFF0-7145-947E-E8E30E75F6A2}" srcOrd="0" destOrd="0" presId="urn:microsoft.com/office/officeart/2005/8/layout/orgChart1"/>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A3C00C7C-6758-E145-BC6A-0E5BF27D2CBA}" type="presOf" srcId="{CCD8335F-F908-7F49-A260-F648F974674E}" destId="{31D1CC81-E82D-A645-B038-85517E83FECA}" srcOrd="1" destOrd="0" presId="urn:microsoft.com/office/officeart/2005/8/layout/orgChart1"/>
    <dgm:cxn modelId="{D08AA181-788B-944A-A343-416AC752D7B1}" type="presOf" srcId="{CCD8335F-F908-7F49-A260-F648F974674E}" destId="{AE636CEF-957F-714F-95BD-D8A20C598280}" srcOrd="0" destOrd="0" presId="urn:microsoft.com/office/officeart/2005/8/layout/orgChart1"/>
    <dgm:cxn modelId="{9B3CB886-51D2-D642-9F0C-14E1FCF2CA60}" srcId="{012D9EB0-23DE-6A45-8A79-BEC3416AD525}" destId="{A3F1F271-3F4F-0E4C-B746-1B4A23AF823D}" srcOrd="2" destOrd="0" parTransId="{7D8CC466-6D94-6946-99FD-E49A8B00D405}" sibTransId="{5814A541-99FC-5B47-AFFD-4B3E57ACC107}"/>
    <dgm:cxn modelId="{585FF786-668F-D443-9301-EB3715892C13}" srcId="{FB038EF3-0F49-E44E-A35F-720BEA9BCDCA}" destId="{D13BA419-EB23-5C44-B309-CA3B2399E03E}" srcOrd="0" destOrd="0" parTransId="{5E838FBD-C651-7649-8DD3-47AA09C3D6CF}" sibTransId="{4D8BC2B2-741D-AA4E-B34B-CB2F8BFA3972}"/>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2FAD329D-2FD7-9C49-8D96-28C91B1BC647}" type="presOf" srcId="{4776C431-7FDB-5A4B-8A25-7809B8A2A846}" destId="{105B0A5D-36B8-E94C-AD4D-BC876662CFD3}"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5335BAB-8330-0343-9133-81494B4669C2}" type="presOf" srcId="{CA766D9D-70DE-7F44-990C-16FB73BA93DF}" destId="{65CE4524-D43B-BE44-B312-BD8E23DDE72B}" srcOrd="0" destOrd="0" presId="urn:microsoft.com/office/officeart/2005/8/layout/orgChart1"/>
    <dgm:cxn modelId="{78CDE3AE-19FA-6C42-B7CD-6EC725910884}" srcId="{CA766D9D-70DE-7F44-990C-16FB73BA93DF}" destId="{B788B918-8D29-7A4C-B423-55AB4580586A}" srcOrd="0" destOrd="0" parTransId="{51BC697D-B6A6-5E47-B94C-7B224E42827C}" sibTransId="{918ADBA6-FBC2-664C-AF45-79860B732466}"/>
    <dgm:cxn modelId="{D3D6CAB1-3A78-7540-9D2B-ABB4B2CD6049}" type="presOf" srcId="{62176AF4-27C7-CD49-A078-844946D60D98}" destId="{DE565427-7EBA-AB4C-9FD6-F7A2C8726EC5}" srcOrd="0" destOrd="0" presId="urn:microsoft.com/office/officeart/2005/8/layout/orgChart1"/>
    <dgm:cxn modelId="{1BC898B7-9A3C-6D47-8E56-4F7CA5BFB8C1}" srcId="{FB038EF3-0F49-E44E-A35F-720BEA9BCDCA}" destId="{98A08D0F-438B-F142-BF99-31926137D2ED}" srcOrd="1" destOrd="0" parTransId="{56BB60C7-8216-A049-A052-23DC1903F5E8}" sibTransId="{32F2D949-017B-6542-89C8-28431D70DD13}"/>
    <dgm:cxn modelId="{0DBF6DBC-4462-D44A-889E-BF96BF2A4910}" type="presOf" srcId="{B788B918-8D29-7A4C-B423-55AB4580586A}" destId="{EDDF9B4F-0F91-C240-A32F-2D018CAB8012}" srcOrd="0" destOrd="0" presId="urn:microsoft.com/office/officeart/2005/8/layout/orgChart1"/>
    <dgm:cxn modelId="{49E58EBD-D621-FE41-85B6-21338E0E4203}" srcId="{CA766D9D-70DE-7F44-990C-16FB73BA93DF}" destId="{21630C3E-CB53-3B41-AFF1-AA62CA62C9FA}" srcOrd="1" destOrd="0" parTransId="{46FFAA8F-D90B-5348-9C86-84B0563208D3}" sibTransId="{4261860B-37E7-C946-81AA-C50A331EAE7B}"/>
    <dgm:cxn modelId="{7BD453BF-0DEF-6D48-908B-0DC535477C32}" type="presOf" srcId="{87EC5A22-DE86-854B-BA03-7A7C09143145}" destId="{ED518EC4-A0F2-EF47-B44A-1AAEFD0934D8}" srcOrd="0" destOrd="0" presId="urn:microsoft.com/office/officeart/2005/8/layout/orgChart1"/>
    <dgm:cxn modelId="{7B961CC3-7413-F846-840A-D336E9E6D43B}" type="presOf" srcId="{98A08D0F-438B-F142-BF99-31926137D2ED}" destId="{89020A25-8262-A947-A5E8-92B071685571}" srcOrd="1" destOrd="0" presId="urn:microsoft.com/office/officeart/2005/8/layout/orgChart1"/>
    <dgm:cxn modelId="{7D5D05C4-81B1-A947-9895-FD6923682139}" type="presOf" srcId="{5EE76E92-763F-8043-A4A0-B0B544172259}" destId="{6A67F47E-C1E6-4142-95AC-96061C937B7C}" srcOrd="0" destOrd="0" presId="urn:microsoft.com/office/officeart/2005/8/layout/orgChart1"/>
    <dgm:cxn modelId="{07A9DEC7-C271-9D49-AA08-EBCAECD712B0}" type="presOf" srcId="{87EC5A22-DE86-854B-BA03-7A7C09143145}" destId="{2411496D-7B93-C14D-8AAB-6A4B57F6AE17}" srcOrd="1" destOrd="0" presId="urn:microsoft.com/office/officeart/2005/8/layout/orgChart1"/>
    <dgm:cxn modelId="{BCED16C8-A61F-3443-B2D5-8BE4A28AE55F}" type="presOf" srcId="{B788B918-8D29-7A4C-B423-55AB4580586A}" destId="{23AE039A-4B40-4947-AF95-8D0D015A895B}" srcOrd="1" destOrd="0" presId="urn:microsoft.com/office/officeart/2005/8/layout/orgChart1"/>
    <dgm:cxn modelId="{8BF66EC9-81CC-DF44-AA67-79C49A47DE63}" type="presOf" srcId="{51BC697D-B6A6-5E47-B94C-7B224E42827C}" destId="{690E22BB-2EDD-2D46-92E6-0BD890A2F220}"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42A89BCC-CF3C-DA45-AFC6-0ED16D1DD79D}" type="presOf" srcId="{CA766D9D-70DE-7F44-990C-16FB73BA93DF}" destId="{ED9B2D43-6B58-244B-AFC4-EAE5A098AAD8}" srcOrd="1" destOrd="0" presId="urn:microsoft.com/office/officeart/2005/8/layout/orgChart1"/>
    <dgm:cxn modelId="{E39364DB-A8D2-8947-B7D5-1482E8BFAFB1}" srcId="{DBA6761B-C4C5-3C4D-9DD1-F8C92B0CDF97}" destId="{3A76AD05-95E5-F340-8728-37CBAD648560}" srcOrd="1" destOrd="0" parTransId="{DB0C3104-06E3-B94A-B52F-D4945147AA1D}" sibTransId="{7AA578D4-D95F-9E40-8845-54BD9B92A70E}"/>
    <dgm:cxn modelId="{C9D2DFDB-ABDA-2C40-9E7B-0EB221CDC0FC}" type="presOf" srcId="{5E838FBD-C651-7649-8DD3-47AA09C3D6CF}" destId="{8A24E5BB-7E06-D64C-8ABE-4AC031D64E8A}" srcOrd="0" destOrd="0" presId="urn:microsoft.com/office/officeart/2005/8/layout/orgChart1"/>
    <dgm:cxn modelId="{F6F06EDD-6D01-5B4F-9B32-AD196FC3D10D}" type="presOf" srcId="{20270089-862B-BC42-A6B0-890C2E37BA7A}" destId="{E2A343FB-03C4-C148-99A8-7D1B824A9159}"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5BDFB4E7-A196-0649-AB8C-71D0083CFAC6}" srcId="{012D9EB0-23DE-6A45-8A79-BEC3416AD525}" destId="{20270089-862B-BC42-A6B0-890C2E37BA7A}" srcOrd="4" destOrd="0" parTransId="{E8B31E8A-EF51-B846-8065-2F92152E4270}" sibTransId="{74C8D7F1-9666-C84D-8E00-4E419208820A}"/>
    <dgm:cxn modelId="{E311C3EA-B8E6-A84D-910C-8B930F99C661}" srcId="{012D9EB0-23DE-6A45-8A79-BEC3416AD525}" destId="{CA766D9D-70DE-7F44-990C-16FB73BA93DF}" srcOrd="5" destOrd="0" parTransId="{62176AF4-27C7-CD49-A078-844946D60D98}" sibTransId="{259B84AA-47A2-D941-8B0E-EB6872691D08}"/>
    <dgm:cxn modelId="{C2C4DCEA-290D-8E46-AE20-133184279DB4}" type="presOf" srcId="{DBA6761B-C4C5-3C4D-9DD1-F8C92B0CDF97}" destId="{C8CBEEF8-4CA3-0143-BE3A-44BCBF5D6FAB}" srcOrd="0" destOrd="0" presId="urn:microsoft.com/office/officeart/2005/8/layout/orgChart1"/>
    <dgm:cxn modelId="{80DCDDF0-134E-F94A-A3D7-FB561B7F035E}" type="presOf" srcId="{E8B31E8A-EF51-B846-8065-2F92152E4270}" destId="{2E726BE0-3B96-6C4D-B91A-EF2D5ECA08C0}"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E5E84B30-2F61-0B48-81F5-316D5852F66B}" type="presParOf" srcId="{7A2CA4C0-E0F3-9A44-9EAC-CCFC1BC961FF}" destId="{8A24E5BB-7E06-D64C-8ABE-4AC031D64E8A}" srcOrd="0" destOrd="0" presId="urn:microsoft.com/office/officeart/2005/8/layout/orgChart1"/>
    <dgm:cxn modelId="{971002B4-BAD3-A94E-B379-CA656BF187A2}" type="presParOf" srcId="{7A2CA4C0-E0F3-9A44-9EAC-CCFC1BC961FF}" destId="{69B300B2-F6BB-9745-BC42-06097F7C4184}" srcOrd="1" destOrd="0" presId="urn:microsoft.com/office/officeart/2005/8/layout/orgChart1"/>
    <dgm:cxn modelId="{C18EFA18-27C0-9149-BBEB-D409051E56A5}" type="presParOf" srcId="{69B300B2-F6BB-9745-BC42-06097F7C4184}" destId="{5726E1FB-60A7-4F4C-9D73-A5CCCBC119A4}" srcOrd="0" destOrd="0" presId="urn:microsoft.com/office/officeart/2005/8/layout/orgChart1"/>
    <dgm:cxn modelId="{56FE2115-86FC-9B49-86D2-95E187A47475}" type="presParOf" srcId="{5726E1FB-60A7-4F4C-9D73-A5CCCBC119A4}" destId="{46316B6D-3E99-2043-9F89-C589C9EE19B0}" srcOrd="0" destOrd="0" presId="urn:microsoft.com/office/officeart/2005/8/layout/orgChart1"/>
    <dgm:cxn modelId="{6EDE13E6-194A-CE4C-B30E-001132C49D75}" type="presParOf" srcId="{5726E1FB-60A7-4F4C-9D73-A5CCCBC119A4}" destId="{B07CE29F-35E6-8440-A8FF-8FE145F51169}" srcOrd="1" destOrd="0" presId="urn:microsoft.com/office/officeart/2005/8/layout/orgChart1"/>
    <dgm:cxn modelId="{063D3A7F-2903-1745-ACAA-B6E2F1ED8FBC}" type="presParOf" srcId="{69B300B2-F6BB-9745-BC42-06097F7C4184}" destId="{500409BF-E626-3946-9AEB-EA63D029C283}" srcOrd="1" destOrd="0" presId="urn:microsoft.com/office/officeart/2005/8/layout/orgChart1"/>
    <dgm:cxn modelId="{4CE05CF0-2273-6E4D-A513-F7AE1D87A750}" type="presParOf" srcId="{69B300B2-F6BB-9745-BC42-06097F7C4184}" destId="{3A8597F1-3F28-7F45-8A0E-CCAA706F97B6}" srcOrd="2" destOrd="0" presId="urn:microsoft.com/office/officeart/2005/8/layout/orgChart1"/>
    <dgm:cxn modelId="{777EC3E6-0FC4-F740-A3A7-8A306A20C1E0}" type="presParOf" srcId="{7A2CA4C0-E0F3-9A44-9EAC-CCFC1BC961FF}" destId="{E0AE9FDC-D9E0-6F4A-861F-919C19E8C8AF}" srcOrd="2" destOrd="0" presId="urn:microsoft.com/office/officeart/2005/8/layout/orgChart1"/>
    <dgm:cxn modelId="{CE4A3AB0-CEA9-CF44-9A2B-A29142A9DB86}" type="presParOf" srcId="{7A2CA4C0-E0F3-9A44-9EAC-CCFC1BC961FF}" destId="{38318EC3-2139-9046-9865-D14B078D2B87}" srcOrd="3" destOrd="0" presId="urn:microsoft.com/office/officeart/2005/8/layout/orgChart1"/>
    <dgm:cxn modelId="{51CB357C-13E0-174D-BA50-62ED6693E974}" type="presParOf" srcId="{38318EC3-2139-9046-9865-D14B078D2B87}" destId="{E76305C5-A79B-7C44-B3A0-E38EB5FB292A}" srcOrd="0" destOrd="0" presId="urn:microsoft.com/office/officeart/2005/8/layout/orgChart1"/>
    <dgm:cxn modelId="{95086DCB-93DD-1E40-A9E0-843A8690C186}" type="presParOf" srcId="{E76305C5-A79B-7C44-B3A0-E38EB5FB292A}" destId="{A71223B8-ED7B-8D46-A455-F257842943DF}" srcOrd="0" destOrd="0" presId="urn:microsoft.com/office/officeart/2005/8/layout/orgChart1"/>
    <dgm:cxn modelId="{C8C8AB8E-7CED-2745-B94A-45BB31F1E24D}" type="presParOf" srcId="{E76305C5-A79B-7C44-B3A0-E38EB5FB292A}" destId="{89020A25-8262-A947-A5E8-92B071685571}" srcOrd="1" destOrd="0" presId="urn:microsoft.com/office/officeart/2005/8/layout/orgChart1"/>
    <dgm:cxn modelId="{5014C3FF-AA37-CE45-845D-BFDB4BC68146}" type="presParOf" srcId="{38318EC3-2139-9046-9865-D14B078D2B87}" destId="{0A50A424-201A-2541-9CC2-6A8322110ACA}" srcOrd="1" destOrd="0" presId="urn:microsoft.com/office/officeart/2005/8/layout/orgChart1"/>
    <dgm:cxn modelId="{076733A0-9AD2-B54D-865D-21F89D14CEE4}" type="presParOf" srcId="{38318EC3-2139-9046-9865-D14B078D2B87}" destId="{97E354AF-8346-9749-AFEC-F028CCE5264E}"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308F2579-22E3-C048-BC10-493153717208}" type="presParOf" srcId="{0EC4248C-2537-4946-BCBA-5DC0686F70E1}" destId="{AFA7640D-D7CB-2F44-A4BF-44B65D34C347}" srcOrd="0" destOrd="0" presId="urn:microsoft.com/office/officeart/2005/8/layout/orgChart1"/>
    <dgm:cxn modelId="{8F2CAFDD-7FD3-544E-B0BC-89A74B44020D}" type="presParOf" srcId="{0EC4248C-2537-4946-BCBA-5DC0686F70E1}" destId="{32E4789D-E5D8-F247-A8BA-025615F1D054}" srcOrd="1" destOrd="0" presId="urn:microsoft.com/office/officeart/2005/8/layout/orgChart1"/>
    <dgm:cxn modelId="{D548C3A8-98B7-E34F-B327-CADC54DED5F7}" type="presParOf" srcId="{32E4789D-E5D8-F247-A8BA-025615F1D054}" destId="{9DAB8D89-FAE1-D442-9596-90A289287BBC}" srcOrd="0" destOrd="0" presId="urn:microsoft.com/office/officeart/2005/8/layout/orgChart1"/>
    <dgm:cxn modelId="{167B66C8-8B6E-A44F-9E07-8215B57CA2D9}" type="presParOf" srcId="{9DAB8D89-FAE1-D442-9596-90A289287BBC}" destId="{AE636CEF-957F-714F-95BD-D8A20C598280}" srcOrd="0" destOrd="0" presId="urn:microsoft.com/office/officeart/2005/8/layout/orgChart1"/>
    <dgm:cxn modelId="{1EF6CA9F-6B49-1A40-B2AE-02F1CC9C5B43}" type="presParOf" srcId="{9DAB8D89-FAE1-D442-9596-90A289287BBC}" destId="{31D1CC81-E82D-A645-B038-85517E83FECA}" srcOrd="1" destOrd="0" presId="urn:microsoft.com/office/officeart/2005/8/layout/orgChart1"/>
    <dgm:cxn modelId="{25FA1626-00BD-2241-BD48-9BE34F7111ED}" type="presParOf" srcId="{32E4789D-E5D8-F247-A8BA-025615F1D054}" destId="{50D62678-F46A-AA46-8C2C-37A6D8B9D416}" srcOrd="1" destOrd="0" presId="urn:microsoft.com/office/officeart/2005/8/layout/orgChart1"/>
    <dgm:cxn modelId="{61205BF9-5DCA-C049-A692-9CF2397B31FB}" type="presParOf" srcId="{32E4789D-E5D8-F247-A8BA-025615F1D054}" destId="{BA422ABC-0676-0442-9CE2-8A73C4B2D0B4}"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3D55B7BE-2FE7-0840-9383-DF162BCF7A34}" type="presParOf" srcId="{83667F77-BE0E-E545-A46F-9530D5AA4AC5}" destId="{C1082BB8-9907-FE4E-81D6-CE65212B3311}" srcOrd="0" destOrd="0" presId="urn:microsoft.com/office/officeart/2005/8/layout/orgChart1"/>
    <dgm:cxn modelId="{399F925B-0B92-DB40-B077-0F3C26F1759E}" type="presParOf" srcId="{83667F77-BE0E-E545-A46F-9530D5AA4AC5}" destId="{5FE8E670-BEE7-B649-BEB1-313431BAA110}" srcOrd="1" destOrd="0" presId="urn:microsoft.com/office/officeart/2005/8/layout/orgChart1"/>
    <dgm:cxn modelId="{8C9383CC-4267-0240-9879-CD558301B3D7}" type="presParOf" srcId="{5FE8E670-BEE7-B649-BEB1-313431BAA110}" destId="{A5BC7208-6473-6440-BC72-FD8EC40E9F70}" srcOrd="0" destOrd="0" presId="urn:microsoft.com/office/officeart/2005/8/layout/orgChart1"/>
    <dgm:cxn modelId="{F94225C5-DF61-C549-8DFC-C7BDF75CF39E}" type="presParOf" srcId="{A5BC7208-6473-6440-BC72-FD8EC40E9F70}" destId="{6ADF7F32-3D08-6045-92BF-96F84F5ED42C}" srcOrd="0" destOrd="0" presId="urn:microsoft.com/office/officeart/2005/8/layout/orgChart1"/>
    <dgm:cxn modelId="{7FA6A78A-36CD-1D49-AF47-28D23385D419}" type="presParOf" srcId="{A5BC7208-6473-6440-BC72-FD8EC40E9F70}" destId="{A664D8DB-2FED-CA41-ACAF-51E75269DA71}" srcOrd="1" destOrd="0" presId="urn:microsoft.com/office/officeart/2005/8/layout/orgChart1"/>
    <dgm:cxn modelId="{51F0D647-2A53-7841-901D-ED018CAEDB8C}" type="presParOf" srcId="{5FE8E670-BEE7-B649-BEB1-313431BAA110}" destId="{E6156D87-C0E3-C044-9C63-3F874D1FCB6E}" srcOrd="1" destOrd="0" presId="urn:microsoft.com/office/officeart/2005/8/layout/orgChart1"/>
    <dgm:cxn modelId="{B3FA7F41-7966-2C45-B56A-147F79459D50}" type="presParOf" srcId="{5FE8E670-BEE7-B649-BEB1-313431BAA110}" destId="{1E22DF8C-5DA5-444F-9F49-3663484FBB89}"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7CEE388C-5D26-C640-9FC0-D51569786724}" type="presParOf" srcId="{8FDD7533-1C6C-2941-B02F-C4AD572BBC27}" destId="{6A67F47E-C1E6-4142-95AC-96061C937B7C}" srcOrd="6" destOrd="0" presId="urn:microsoft.com/office/officeart/2005/8/layout/orgChart1"/>
    <dgm:cxn modelId="{3F569B6B-A384-B348-9E04-EE6C93B75187}" type="presParOf" srcId="{8FDD7533-1C6C-2941-B02F-C4AD572BBC27}" destId="{7EC276E1-F695-2746-A53B-F3580DE3246F}" srcOrd="7" destOrd="0" presId="urn:microsoft.com/office/officeart/2005/8/layout/orgChart1"/>
    <dgm:cxn modelId="{544CDFEC-C802-EF4A-90DF-D419CB405058}" type="presParOf" srcId="{7EC276E1-F695-2746-A53B-F3580DE3246F}" destId="{947AED77-7384-8746-B173-1812E4490C82}" srcOrd="0" destOrd="0" presId="urn:microsoft.com/office/officeart/2005/8/layout/orgChart1"/>
    <dgm:cxn modelId="{DEC19B90-5B1B-0448-82B7-1D41B32296FB}" type="presParOf" srcId="{947AED77-7384-8746-B173-1812E4490C82}" destId="{21DF1D86-10A5-1E4D-9D1F-4DCDF837A457}" srcOrd="0" destOrd="0" presId="urn:microsoft.com/office/officeart/2005/8/layout/orgChart1"/>
    <dgm:cxn modelId="{E5C76C4D-A4D8-F74D-8650-09E98A367D60}" type="presParOf" srcId="{947AED77-7384-8746-B173-1812E4490C82}" destId="{105B0A5D-36B8-E94C-AD4D-BC876662CFD3}" srcOrd="1" destOrd="0" presId="urn:microsoft.com/office/officeart/2005/8/layout/orgChart1"/>
    <dgm:cxn modelId="{938D71D4-0C5D-BB46-B4A3-7DA45808E7C6}" type="presParOf" srcId="{7EC276E1-F695-2746-A53B-F3580DE3246F}" destId="{1AC6F14C-EAA1-5347-A415-4A37E2784D26}" srcOrd="1" destOrd="0" presId="urn:microsoft.com/office/officeart/2005/8/layout/orgChart1"/>
    <dgm:cxn modelId="{8E690DDA-B98C-9343-873D-BAC2E70682DC}" type="presParOf" srcId="{1AC6F14C-EAA1-5347-A415-4A37E2784D26}" destId="{281AAB63-0F66-4440-ACF2-CC0AB4247915}" srcOrd="0" destOrd="0" presId="urn:microsoft.com/office/officeart/2005/8/layout/orgChart1"/>
    <dgm:cxn modelId="{33600A58-D289-8A4A-870A-B74FA9EF75E3}" type="presParOf" srcId="{1AC6F14C-EAA1-5347-A415-4A37E2784D26}" destId="{E431ACC4-41D8-7944-B258-D199C97A540E}" srcOrd="1" destOrd="0" presId="urn:microsoft.com/office/officeart/2005/8/layout/orgChart1"/>
    <dgm:cxn modelId="{CE8941B3-BFEA-2C41-97A5-D0DA9A0AD3B4}" type="presParOf" srcId="{E431ACC4-41D8-7944-B258-D199C97A540E}" destId="{FF24E5C9-91FA-FE4D-A291-15A296ACF6BD}" srcOrd="0" destOrd="0" presId="urn:microsoft.com/office/officeart/2005/8/layout/orgChart1"/>
    <dgm:cxn modelId="{2236B3F7-71C8-7E4A-93D2-D50F4E56780D}" type="presParOf" srcId="{FF24E5C9-91FA-FE4D-A291-15A296ACF6BD}" destId="{ED518EC4-A0F2-EF47-B44A-1AAEFD0934D8}" srcOrd="0" destOrd="0" presId="urn:microsoft.com/office/officeart/2005/8/layout/orgChart1"/>
    <dgm:cxn modelId="{37311D0B-8EEF-C342-AAD1-94A955C628DF}" type="presParOf" srcId="{FF24E5C9-91FA-FE4D-A291-15A296ACF6BD}" destId="{2411496D-7B93-C14D-8AAB-6A4B57F6AE17}" srcOrd="1" destOrd="0" presId="urn:microsoft.com/office/officeart/2005/8/layout/orgChart1"/>
    <dgm:cxn modelId="{050095B0-0735-1D46-8434-5CC0010B57D8}" type="presParOf" srcId="{E431ACC4-41D8-7944-B258-D199C97A540E}" destId="{B66C6581-33AC-FF49-8949-04B500ECC0D6}" srcOrd="1" destOrd="0" presId="urn:microsoft.com/office/officeart/2005/8/layout/orgChart1"/>
    <dgm:cxn modelId="{17EDBCDA-FF8D-CE42-936A-EF85276DEF61}" type="presParOf" srcId="{E431ACC4-41D8-7944-B258-D199C97A540E}" destId="{86D3CD41-3C03-DB48-B79D-33EB576AFB59}" srcOrd="2" destOrd="0" presId="urn:microsoft.com/office/officeart/2005/8/layout/orgChart1"/>
    <dgm:cxn modelId="{E9B96434-D97E-4741-8FF1-23A3C357EB4B}" type="presParOf" srcId="{7EC276E1-F695-2746-A53B-F3580DE3246F}" destId="{460B486C-F3C7-EB42-8E39-D1E3D5233E36}" srcOrd="2" destOrd="0" presId="urn:microsoft.com/office/officeart/2005/8/layout/orgChart1"/>
    <dgm:cxn modelId="{6ACC9AC9-80D5-C644-83EC-D5C65D7CBF18}" type="presParOf" srcId="{8FDD7533-1C6C-2941-B02F-C4AD572BBC27}" destId="{2E726BE0-3B96-6C4D-B91A-EF2D5ECA08C0}" srcOrd="8" destOrd="0" presId="urn:microsoft.com/office/officeart/2005/8/layout/orgChart1"/>
    <dgm:cxn modelId="{DF303918-EBC5-4E43-B911-53810D71BD3B}" type="presParOf" srcId="{8FDD7533-1C6C-2941-B02F-C4AD572BBC27}" destId="{A61F73B9-1A45-8348-A83A-EEFB818D449E}" srcOrd="9" destOrd="0" presId="urn:microsoft.com/office/officeart/2005/8/layout/orgChart1"/>
    <dgm:cxn modelId="{FD9C13ED-515F-3845-8C2F-EE39592F138E}" type="presParOf" srcId="{A61F73B9-1A45-8348-A83A-EEFB818D449E}" destId="{EB91E8FE-C6CB-964E-8B15-6833DB596AEB}" srcOrd="0" destOrd="0" presId="urn:microsoft.com/office/officeart/2005/8/layout/orgChart1"/>
    <dgm:cxn modelId="{09AC46DD-75D5-CD49-9AD7-9A015D4CB24A}" type="presParOf" srcId="{EB91E8FE-C6CB-964E-8B15-6833DB596AEB}" destId="{E2A343FB-03C4-C148-99A8-7D1B824A9159}" srcOrd="0" destOrd="0" presId="urn:microsoft.com/office/officeart/2005/8/layout/orgChart1"/>
    <dgm:cxn modelId="{2816C7C5-8BE9-394B-B17A-5E172BCB379D}" type="presParOf" srcId="{EB91E8FE-C6CB-964E-8B15-6833DB596AEB}" destId="{8C59F6A2-E2B4-144D-B0BC-CF2103569F60}" srcOrd="1" destOrd="0" presId="urn:microsoft.com/office/officeart/2005/8/layout/orgChart1"/>
    <dgm:cxn modelId="{61CBA8C6-31F2-C745-B15D-D535AD69936A}" type="presParOf" srcId="{A61F73B9-1A45-8348-A83A-EEFB818D449E}" destId="{86E05389-EE69-8443-BF3E-131385EC34C4}" srcOrd="1" destOrd="0" presId="urn:microsoft.com/office/officeart/2005/8/layout/orgChart1"/>
    <dgm:cxn modelId="{BA1FC457-A416-5647-ABFA-2481FA1D6756}" type="presParOf" srcId="{86E05389-EE69-8443-BF3E-131385EC34C4}" destId="{25357BD1-64EA-FC47-A85C-935A46805C0B}" srcOrd="0" destOrd="0" presId="urn:microsoft.com/office/officeart/2005/8/layout/orgChart1"/>
    <dgm:cxn modelId="{0902FD05-C3A5-4240-9542-D7D36623E7B9}" type="presParOf" srcId="{86E05389-EE69-8443-BF3E-131385EC34C4}" destId="{0BD242A1-C971-8841-A71E-0F5D6E4AA86A}" srcOrd="1" destOrd="0" presId="urn:microsoft.com/office/officeart/2005/8/layout/orgChart1"/>
    <dgm:cxn modelId="{C0F8DC83-1C7D-5F4E-8255-D7FC3D1D3EA6}" type="presParOf" srcId="{0BD242A1-C971-8841-A71E-0F5D6E4AA86A}" destId="{87858A24-651B-BD45-B5BC-0F3ED891B21A}" srcOrd="0" destOrd="0" presId="urn:microsoft.com/office/officeart/2005/8/layout/orgChart1"/>
    <dgm:cxn modelId="{324087F7-31EC-3549-8DE4-73D39DAC7FD8}" type="presParOf" srcId="{87858A24-651B-BD45-B5BC-0F3ED891B21A}" destId="{95406147-7FE5-B545-B401-7CDA34D271FD}" srcOrd="0" destOrd="0" presId="urn:microsoft.com/office/officeart/2005/8/layout/orgChart1"/>
    <dgm:cxn modelId="{8C652694-6A09-6B43-AD02-E74783C65038}" type="presParOf" srcId="{87858A24-651B-BD45-B5BC-0F3ED891B21A}" destId="{7209E9B9-AC42-2A44-BAD2-B2613FCC4CF7}" srcOrd="1" destOrd="0" presId="urn:microsoft.com/office/officeart/2005/8/layout/orgChart1"/>
    <dgm:cxn modelId="{33E591C4-79C4-914B-A0C5-ED0869D5C4FD}" type="presParOf" srcId="{0BD242A1-C971-8841-A71E-0F5D6E4AA86A}" destId="{6D8FA969-CD86-3544-93E1-EDB2B363D235}" srcOrd="1" destOrd="0" presId="urn:microsoft.com/office/officeart/2005/8/layout/orgChart1"/>
    <dgm:cxn modelId="{5CA856A0-B46A-6849-B48B-9E894602A87A}" type="presParOf" srcId="{0BD242A1-C971-8841-A71E-0F5D6E4AA86A}" destId="{532F7B9B-036E-5C41-97E6-3890132B1AE5}" srcOrd="2" destOrd="0" presId="urn:microsoft.com/office/officeart/2005/8/layout/orgChart1"/>
    <dgm:cxn modelId="{2828FDA7-C505-4B44-A8F0-BA499FF4E39D}" type="presParOf" srcId="{A61F73B9-1A45-8348-A83A-EEFB818D449E}" destId="{BA383652-68C5-1540-8D0D-154AB8901A71}" srcOrd="2" destOrd="0" presId="urn:microsoft.com/office/officeart/2005/8/layout/orgChart1"/>
    <dgm:cxn modelId="{92AEB22D-902F-DA46-AB13-73094A6094E4}" type="presParOf" srcId="{8FDD7533-1C6C-2941-B02F-C4AD572BBC27}" destId="{DE565427-7EBA-AB4C-9FD6-F7A2C8726EC5}" srcOrd="10" destOrd="0" presId="urn:microsoft.com/office/officeart/2005/8/layout/orgChart1"/>
    <dgm:cxn modelId="{6F40F58F-99FF-E14D-9D74-4B2A78833925}" type="presParOf" srcId="{8FDD7533-1C6C-2941-B02F-C4AD572BBC27}" destId="{1028B39B-C907-8940-98AD-37F26EEFB0B7}" srcOrd="11" destOrd="0" presId="urn:microsoft.com/office/officeart/2005/8/layout/orgChart1"/>
    <dgm:cxn modelId="{7404AA4F-26DA-DA40-8B3D-D4D0D5DDFE22}" type="presParOf" srcId="{1028B39B-C907-8940-98AD-37F26EEFB0B7}" destId="{1F3152FC-9CB4-334E-900E-02E46EE170AD}" srcOrd="0" destOrd="0" presId="urn:microsoft.com/office/officeart/2005/8/layout/orgChart1"/>
    <dgm:cxn modelId="{8CBC22B8-6493-614B-B249-4F3A9F1355AF}" type="presParOf" srcId="{1F3152FC-9CB4-334E-900E-02E46EE170AD}" destId="{65CE4524-D43B-BE44-B312-BD8E23DDE72B}" srcOrd="0" destOrd="0" presId="urn:microsoft.com/office/officeart/2005/8/layout/orgChart1"/>
    <dgm:cxn modelId="{267E13F2-61F1-E740-BFE0-2C55ECD1425F}" type="presParOf" srcId="{1F3152FC-9CB4-334E-900E-02E46EE170AD}" destId="{ED9B2D43-6B58-244B-AFC4-EAE5A098AAD8}" srcOrd="1" destOrd="0" presId="urn:microsoft.com/office/officeart/2005/8/layout/orgChart1"/>
    <dgm:cxn modelId="{0F422A55-7E3A-6249-B068-C9652DFD3095}" type="presParOf" srcId="{1028B39B-C907-8940-98AD-37F26EEFB0B7}" destId="{FDF06D48-042A-FA48-B297-BC380052514C}" srcOrd="1" destOrd="0" presId="urn:microsoft.com/office/officeart/2005/8/layout/orgChart1"/>
    <dgm:cxn modelId="{072BEA82-88A6-074F-AD9C-0B2CD5A0FEE5}" type="presParOf" srcId="{FDF06D48-042A-FA48-B297-BC380052514C}" destId="{690E22BB-2EDD-2D46-92E6-0BD890A2F220}" srcOrd="0" destOrd="0" presId="urn:microsoft.com/office/officeart/2005/8/layout/orgChart1"/>
    <dgm:cxn modelId="{4CEE94EB-BDA2-1C4F-9CB5-A5CC6E42B569}" type="presParOf" srcId="{FDF06D48-042A-FA48-B297-BC380052514C}" destId="{638C53DC-8056-0841-B0D3-A141C49C5E56}" srcOrd="1" destOrd="0" presId="urn:microsoft.com/office/officeart/2005/8/layout/orgChart1"/>
    <dgm:cxn modelId="{D7646CE2-7189-1C4B-9FED-36DF40AACC43}" type="presParOf" srcId="{638C53DC-8056-0841-B0D3-A141C49C5E56}" destId="{FDD162CB-56A5-CA44-A23F-B9BB91B30325}" srcOrd="0" destOrd="0" presId="urn:microsoft.com/office/officeart/2005/8/layout/orgChart1"/>
    <dgm:cxn modelId="{F184A0D4-2519-DF47-85CC-63223BDEB248}" type="presParOf" srcId="{FDD162CB-56A5-CA44-A23F-B9BB91B30325}" destId="{EDDF9B4F-0F91-C240-A32F-2D018CAB8012}" srcOrd="0" destOrd="0" presId="urn:microsoft.com/office/officeart/2005/8/layout/orgChart1"/>
    <dgm:cxn modelId="{3040277B-8DAC-6D44-8A10-6BD88D594C1E}" type="presParOf" srcId="{FDD162CB-56A5-CA44-A23F-B9BB91B30325}" destId="{23AE039A-4B40-4947-AF95-8D0D015A895B}" srcOrd="1" destOrd="0" presId="urn:microsoft.com/office/officeart/2005/8/layout/orgChart1"/>
    <dgm:cxn modelId="{CB1B5720-4681-004A-9D43-2F2B18DCF2B0}" type="presParOf" srcId="{638C53DC-8056-0841-B0D3-A141C49C5E56}" destId="{C7B44A83-7B3E-BC46-ACE1-385896DF3F5D}" srcOrd="1" destOrd="0" presId="urn:microsoft.com/office/officeart/2005/8/layout/orgChart1"/>
    <dgm:cxn modelId="{CF9826AF-1285-2F4E-BF4F-1BAF3755EFBF}" type="presParOf" srcId="{638C53DC-8056-0841-B0D3-A141C49C5E56}" destId="{7F8E7B64-6591-D543-B10E-BA6F52677C5B}" srcOrd="2" destOrd="0" presId="urn:microsoft.com/office/officeart/2005/8/layout/orgChart1"/>
    <dgm:cxn modelId="{3FFEB92A-84E2-1848-ABE0-F4F43EFE0D2D}" type="presParOf" srcId="{FDF06D48-042A-FA48-B297-BC380052514C}" destId="{A03FAA38-EFF0-7145-947E-E8E30E75F6A2}" srcOrd="2" destOrd="0" presId="urn:microsoft.com/office/officeart/2005/8/layout/orgChart1"/>
    <dgm:cxn modelId="{9EF295C6-36AD-3F43-BFA3-F74CB33A9BD6}" type="presParOf" srcId="{FDF06D48-042A-FA48-B297-BC380052514C}" destId="{8DCC9F46-1362-5949-AE74-FB097EA68D89}" srcOrd="3" destOrd="0" presId="urn:microsoft.com/office/officeart/2005/8/layout/orgChart1"/>
    <dgm:cxn modelId="{2A01E0FE-8303-A24C-A258-03AD0ACB0EC7}" type="presParOf" srcId="{8DCC9F46-1362-5949-AE74-FB097EA68D89}" destId="{23755D10-2425-BE46-9931-08C38A35B578}" srcOrd="0" destOrd="0" presId="urn:microsoft.com/office/officeart/2005/8/layout/orgChart1"/>
    <dgm:cxn modelId="{E44E8CE5-536D-6B4C-A209-44C1E4498A7C}" type="presParOf" srcId="{23755D10-2425-BE46-9931-08C38A35B578}" destId="{EBEC0273-D6D0-4441-AB8A-970CECCA4768}" srcOrd="0" destOrd="0" presId="urn:microsoft.com/office/officeart/2005/8/layout/orgChart1"/>
    <dgm:cxn modelId="{D6FFDE0A-DA57-9B4D-BDF8-711DB90D51B3}" type="presParOf" srcId="{23755D10-2425-BE46-9931-08C38A35B578}" destId="{31638E28-87FE-424E-8010-E296C11E307E}" srcOrd="1" destOrd="0" presId="urn:microsoft.com/office/officeart/2005/8/layout/orgChart1"/>
    <dgm:cxn modelId="{C04B9807-088B-5448-9315-1D71270FAA7D}" type="presParOf" srcId="{8DCC9F46-1362-5949-AE74-FB097EA68D89}" destId="{7F3ECBED-7CB2-AD4E-810D-F4EBA7E7E12D}" srcOrd="1" destOrd="0" presId="urn:microsoft.com/office/officeart/2005/8/layout/orgChart1"/>
    <dgm:cxn modelId="{B1823963-06FD-6F4B-8FDD-6571FECA70CD}" type="presParOf" srcId="{8DCC9F46-1362-5949-AE74-FB097EA68D89}" destId="{6384DA53-F157-6B4F-8F42-04E0D34F8C20}" srcOrd="2" destOrd="0" presId="urn:microsoft.com/office/officeart/2005/8/layout/orgChart1"/>
    <dgm:cxn modelId="{B40B49C6-9732-8F44-B2EC-DA3F76BEE920}" type="presParOf" srcId="{1028B39B-C907-8940-98AD-37F26EEFB0B7}" destId="{D5FDB525-147C-2E46-BFED-6B9846AF9587}"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73F0B6D-152E-0F45-801C-E3F47DABE2CD}" type="doc">
      <dgm:prSet loTypeId="urn:microsoft.com/office/officeart/2005/8/layout/process4" loCatId="" qsTypeId="urn:microsoft.com/office/officeart/2005/8/quickstyle/simple3" qsCatId="simple" csTypeId="urn:microsoft.com/office/officeart/2005/8/colors/accent2_1" csCatId="accent2" phldr="1"/>
      <dgm:spPr/>
      <dgm:t>
        <a:bodyPr/>
        <a:lstStyle/>
        <a:p>
          <a:endParaRPr lang="en-US"/>
        </a:p>
      </dgm:t>
    </dgm:pt>
    <dgm:pt modelId="{0690C181-C231-004A-B4D6-28E0A7EBE68D}">
      <dgm:prSet custT="1"/>
      <dgm:spPr/>
      <dgm:t>
        <a:bodyPr/>
        <a:lstStyle/>
        <a:p>
          <a:r>
            <a:rPr lang="en-US" sz="2200" dirty="0"/>
            <a:t>Students reported using nurses’ station because it was cleaner and safer</a:t>
          </a:r>
        </a:p>
      </dgm:t>
    </dgm:pt>
    <dgm:pt modelId="{94A61715-ED61-7F4D-BB76-4202A111747D}" type="parTrans" cxnId="{13288F63-44CC-EA4E-ACC1-CB9AE04C3D2B}">
      <dgm:prSet/>
      <dgm:spPr/>
      <dgm:t>
        <a:bodyPr/>
        <a:lstStyle/>
        <a:p>
          <a:endParaRPr lang="en-US" sz="2200"/>
        </a:p>
      </dgm:t>
    </dgm:pt>
    <dgm:pt modelId="{B23C549F-1936-C847-A46D-496058148B3E}" type="sibTrans" cxnId="{13288F63-44CC-EA4E-ACC1-CB9AE04C3D2B}">
      <dgm:prSet/>
      <dgm:spPr/>
      <dgm:t>
        <a:bodyPr/>
        <a:lstStyle/>
        <a:p>
          <a:endParaRPr lang="en-US" sz="2200"/>
        </a:p>
      </dgm:t>
    </dgm:pt>
    <dgm:pt modelId="{FA5C94D9-E873-2E4D-8604-56B1289E4E60}">
      <dgm:prSet custT="1"/>
      <dgm:spPr/>
      <dgm:t>
        <a:bodyPr/>
        <a:lstStyle/>
        <a:p>
          <a:r>
            <a:rPr lang="en-US" sz="2200" dirty="0"/>
            <a:t>All staff members “adopted a bathroom” and agreed to visit, not necessarily use, their bathroom at least three times daily. </a:t>
          </a:r>
        </a:p>
      </dgm:t>
    </dgm:pt>
    <dgm:pt modelId="{D0987133-E15B-3F4B-81E6-E2DB12958728}" type="parTrans" cxnId="{9DF68535-7CAB-B34B-B533-0F1CE6714F4B}">
      <dgm:prSet/>
      <dgm:spPr/>
      <dgm:t>
        <a:bodyPr/>
        <a:lstStyle/>
        <a:p>
          <a:endParaRPr lang="en-US" sz="2200"/>
        </a:p>
      </dgm:t>
    </dgm:pt>
    <dgm:pt modelId="{33DBAF51-B955-1140-9E21-79AA877F4E68}" type="sibTrans" cxnId="{9DF68535-7CAB-B34B-B533-0F1CE6714F4B}">
      <dgm:prSet/>
      <dgm:spPr/>
      <dgm:t>
        <a:bodyPr/>
        <a:lstStyle/>
        <a:p>
          <a:endParaRPr lang="en-US" sz="2200"/>
        </a:p>
      </dgm:t>
    </dgm:pt>
    <dgm:pt modelId="{11F7FF8D-E1DA-F84B-AE3F-0EFA64053875}">
      <dgm:prSet custT="1"/>
      <dgm:spPr/>
      <dgm:t>
        <a:bodyPr/>
        <a:lstStyle/>
        <a:p>
          <a:r>
            <a:rPr lang="en-US" sz="2200" dirty="0"/>
            <a:t>Students were acknowledged for respecting privacy, good hygiene, etc.</a:t>
          </a:r>
        </a:p>
      </dgm:t>
    </dgm:pt>
    <dgm:pt modelId="{FE5C9E10-B3BA-E143-85A7-2B6F007810B9}" type="parTrans" cxnId="{57610AC4-B5FE-6442-8385-5BE07D532331}">
      <dgm:prSet/>
      <dgm:spPr/>
      <dgm:t>
        <a:bodyPr/>
        <a:lstStyle/>
        <a:p>
          <a:endParaRPr lang="en-US" sz="2200"/>
        </a:p>
      </dgm:t>
    </dgm:pt>
    <dgm:pt modelId="{75BB2837-6607-2A4F-924E-EB85B53A1757}" type="sibTrans" cxnId="{57610AC4-B5FE-6442-8385-5BE07D532331}">
      <dgm:prSet/>
      <dgm:spPr/>
      <dgm:t>
        <a:bodyPr/>
        <a:lstStyle/>
        <a:p>
          <a:endParaRPr lang="en-US" sz="2200"/>
        </a:p>
      </dgm:t>
    </dgm:pt>
    <dgm:pt modelId="{021C5EF3-AA6E-D14F-B3E9-3799A8F5DD5B}">
      <dgm:prSet custT="1"/>
      <dgm:spPr/>
      <dgm:t>
        <a:bodyPr/>
        <a:lstStyle/>
        <a:p>
          <a:r>
            <a:rPr lang="en-US" sz="2200" dirty="0"/>
            <a:t>Lack of supervision was identified as problem.</a:t>
          </a:r>
        </a:p>
      </dgm:t>
    </dgm:pt>
    <dgm:pt modelId="{5B482EC3-BC02-1242-9AE0-1E2F63EA7693}" type="parTrans" cxnId="{835F1F29-2769-3B43-AAC8-B9CD7E974FA2}">
      <dgm:prSet/>
      <dgm:spPr/>
      <dgm:t>
        <a:bodyPr/>
        <a:lstStyle/>
        <a:p>
          <a:endParaRPr lang="en-US" sz="2200"/>
        </a:p>
      </dgm:t>
    </dgm:pt>
    <dgm:pt modelId="{9DC0781E-F4A6-1B49-932E-83FB42A47D4E}" type="sibTrans" cxnId="{835F1F29-2769-3B43-AAC8-B9CD7E974FA2}">
      <dgm:prSet/>
      <dgm:spPr/>
      <dgm:t>
        <a:bodyPr/>
        <a:lstStyle/>
        <a:p>
          <a:endParaRPr lang="en-US" sz="2200"/>
        </a:p>
      </dgm:t>
    </dgm:pt>
    <dgm:pt modelId="{ECEC5AA5-4306-B747-AAC2-5EAB8EFA2DFB}">
      <dgm:prSet custT="1"/>
      <dgm:spPr/>
      <dgm:t>
        <a:bodyPr/>
        <a:lstStyle/>
        <a:p>
          <a:r>
            <a:rPr lang="en-US" sz="2200" dirty="0"/>
            <a:t>Big school so every bathroom was visited numerous times by different faculty members.</a:t>
          </a:r>
        </a:p>
      </dgm:t>
    </dgm:pt>
    <dgm:pt modelId="{335C9D59-442F-E940-9F7A-4FF29FDDBC85}" type="parTrans" cxnId="{39EB6F91-9967-094A-94DD-F6998ED8B12E}">
      <dgm:prSet/>
      <dgm:spPr/>
      <dgm:t>
        <a:bodyPr/>
        <a:lstStyle/>
        <a:p>
          <a:endParaRPr lang="en-US" sz="2200"/>
        </a:p>
      </dgm:t>
    </dgm:pt>
    <dgm:pt modelId="{4E4519F8-0BB4-364E-880E-72CEB4DBD088}" type="sibTrans" cxnId="{39EB6F91-9967-094A-94DD-F6998ED8B12E}">
      <dgm:prSet/>
      <dgm:spPr/>
      <dgm:t>
        <a:bodyPr/>
        <a:lstStyle/>
        <a:p>
          <a:endParaRPr lang="en-US" sz="2200"/>
        </a:p>
      </dgm:t>
    </dgm:pt>
    <dgm:pt modelId="{D5AFFDD8-E3CC-B448-A233-1B2F2897054C}">
      <dgm:prSet custT="1"/>
      <dgm:spPr/>
      <dgm:t>
        <a:bodyPr/>
        <a:lstStyle/>
        <a:p>
          <a:r>
            <a:rPr lang="en-US" sz="2200" dirty="0"/>
            <a:t>Rate of students requesting to use nurse's bathroom decreased</a:t>
          </a:r>
        </a:p>
      </dgm:t>
    </dgm:pt>
    <dgm:pt modelId="{E04C21FC-C036-0F4E-A88D-41698F651DB0}" type="parTrans" cxnId="{781F996E-74BB-1147-B1A0-B5C0BB074B61}">
      <dgm:prSet/>
      <dgm:spPr/>
      <dgm:t>
        <a:bodyPr/>
        <a:lstStyle/>
        <a:p>
          <a:endParaRPr lang="en-US" sz="2200"/>
        </a:p>
      </dgm:t>
    </dgm:pt>
    <dgm:pt modelId="{6F7397D7-0866-E24E-917D-EFB9D0E75F74}" type="sibTrans" cxnId="{781F996E-74BB-1147-B1A0-B5C0BB074B61}">
      <dgm:prSet/>
      <dgm:spPr/>
      <dgm:t>
        <a:bodyPr/>
        <a:lstStyle/>
        <a:p>
          <a:endParaRPr lang="en-US" sz="2200"/>
        </a:p>
      </dgm:t>
    </dgm:pt>
    <dgm:pt modelId="{DD44B148-096D-E849-9F36-7BD328E06053}" type="pres">
      <dgm:prSet presAssocID="{B73F0B6D-152E-0F45-801C-E3F47DABE2CD}" presName="Name0" presStyleCnt="0">
        <dgm:presLayoutVars>
          <dgm:dir/>
          <dgm:animLvl val="lvl"/>
          <dgm:resizeHandles val="exact"/>
        </dgm:presLayoutVars>
      </dgm:prSet>
      <dgm:spPr/>
    </dgm:pt>
    <dgm:pt modelId="{D103DFD7-2A29-994C-B24B-E9A04F7BB95B}" type="pres">
      <dgm:prSet presAssocID="{D5AFFDD8-E3CC-B448-A233-1B2F2897054C}" presName="boxAndChildren" presStyleCnt="0"/>
      <dgm:spPr/>
    </dgm:pt>
    <dgm:pt modelId="{3E424BAB-5338-FB47-A5C3-B690CE05860A}" type="pres">
      <dgm:prSet presAssocID="{D5AFFDD8-E3CC-B448-A233-1B2F2897054C}" presName="parentTextBox" presStyleLbl="node1" presStyleIdx="0" presStyleCnt="6"/>
      <dgm:spPr/>
    </dgm:pt>
    <dgm:pt modelId="{D25DFF0F-868E-6D4F-B504-76D608AD71DF}" type="pres">
      <dgm:prSet presAssocID="{75BB2837-6607-2A4F-924E-EB85B53A1757}" presName="sp" presStyleCnt="0"/>
      <dgm:spPr/>
    </dgm:pt>
    <dgm:pt modelId="{D4ADC641-C14C-FF4E-B528-58C1139BD90E}" type="pres">
      <dgm:prSet presAssocID="{11F7FF8D-E1DA-F84B-AE3F-0EFA64053875}" presName="arrowAndChildren" presStyleCnt="0"/>
      <dgm:spPr/>
    </dgm:pt>
    <dgm:pt modelId="{C5D1CEDA-8FBD-264F-86F9-958A337FDD89}" type="pres">
      <dgm:prSet presAssocID="{11F7FF8D-E1DA-F84B-AE3F-0EFA64053875}" presName="parentTextArrow" presStyleLbl="node1" presStyleIdx="1" presStyleCnt="6"/>
      <dgm:spPr/>
    </dgm:pt>
    <dgm:pt modelId="{2C874ADB-9E92-D348-908F-D0130A175E7A}" type="pres">
      <dgm:prSet presAssocID="{4E4519F8-0BB4-364E-880E-72CEB4DBD088}" presName="sp" presStyleCnt="0"/>
      <dgm:spPr/>
    </dgm:pt>
    <dgm:pt modelId="{DDB7BD3B-6B93-4349-923C-966EE626E3F5}" type="pres">
      <dgm:prSet presAssocID="{ECEC5AA5-4306-B747-AAC2-5EAB8EFA2DFB}" presName="arrowAndChildren" presStyleCnt="0"/>
      <dgm:spPr/>
    </dgm:pt>
    <dgm:pt modelId="{ACBC6A26-1E8B-2A4D-A493-941850222A3C}" type="pres">
      <dgm:prSet presAssocID="{ECEC5AA5-4306-B747-AAC2-5EAB8EFA2DFB}" presName="parentTextArrow" presStyleLbl="node1" presStyleIdx="2" presStyleCnt="6"/>
      <dgm:spPr/>
    </dgm:pt>
    <dgm:pt modelId="{00AF884A-3576-7748-B19D-7EC8D0BD25E7}" type="pres">
      <dgm:prSet presAssocID="{33DBAF51-B955-1140-9E21-79AA877F4E68}" presName="sp" presStyleCnt="0"/>
      <dgm:spPr/>
    </dgm:pt>
    <dgm:pt modelId="{29750001-66CD-3E42-9EE9-3ADFFD1B1AC4}" type="pres">
      <dgm:prSet presAssocID="{FA5C94D9-E873-2E4D-8604-56B1289E4E60}" presName="arrowAndChildren" presStyleCnt="0"/>
      <dgm:spPr/>
    </dgm:pt>
    <dgm:pt modelId="{E157D6FF-1B7E-2440-AA7B-3C0E72546E7D}" type="pres">
      <dgm:prSet presAssocID="{FA5C94D9-E873-2E4D-8604-56B1289E4E60}" presName="parentTextArrow" presStyleLbl="node1" presStyleIdx="3" presStyleCnt="6"/>
      <dgm:spPr/>
    </dgm:pt>
    <dgm:pt modelId="{A69106D7-6654-A845-8480-2F9C5DBD560E}" type="pres">
      <dgm:prSet presAssocID="{B23C549F-1936-C847-A46D-496058148B3E}" presName="sp" presStyleCnt="0"/>
      <dgm:spPr/>
    </dgm:pt>
    <dgm:pt modelId="{652CED51-791B-A24C-87CF-599B26C5CFD7}" type="pres">
      <dgm:prSet presAssocID="{0690C181-C231-004A-B4D6-28E0A7EBE68D}" presName="arrowAndChildren" presStyleCnt="0"/>
      <dgm:spPr/>
    </dgm:pt>
    <dgm:pt modelId="{58181B2A-A92A-AB49-B664-E7ABD754A870}" type="pres">
      <dgm:prSet presAssocID="{0690C181-C231-004A-B4D6-28E0A7EBE68D}" presName="parentTextArrow" presStyleLbl="node1" presStyleIdx="4" presStyleCnt="6"/>
      <dgm:spPr/>
    </dgm:pt>
    <dgm:pt modelId="{FF4E0822-F867-7B41-9A84-98C738C9C4C6}" type="pres">
      <dgm:prSet presAssocID="{9DC0781E-F4A6-1B49-932E-83FB42A47D4E}" presName="sp" presStyleCnt="0"/>
      <dgm:spPr/>
    </dgm:pt>
    <dgm:pt modelId="{D63A5FDE-959E-CE42-9F04-13F0B5573654}" type="pres">
      <dgm:prSet presAssocID="{021C5EF3-AA6E-D14F-B3E9-3799A8F5DD5B}" presName="arrowAndChildren" presStyleCnt="0"/>
      <dgm:spPr/>
    </dgm:pt>
    <dgm:pt modelId="{75FE10CB-93B8-0643-AF54-EC1842E70910}" type="pres">
      <dgm:prSet presAssocID="{021C5EF3-AA6E-D14F-B3E9-3799A8F5DD5B}" presName="parentTextArrow" presStyleLbl="node1" presStyleIdx="5" presStyleCnt="6"/>
      <dgm:spPr/>
    </dgm:pt>
  </dgm:ptLst>
  <dgm:cxnLst>
    <dgm:cxn modelId="{27ABC00F-5D4A-AC41-91C6-23F4B8BA1790}" type="presOf" srcId="{021C5EF3-AA6E-D14F-B3E9-3799A8F5DD5B}" destId="{75FE10CB-93B8-0643-AF54-EC1842E70910}" srcOrd="0" destOrd="0" presId="urn:microsoft.com/office/officeart/2005/8/layout/process4"/>
    <dgm:cxn modelId="{835F1F29-2769-3B43-AAC8-B9CD7E974FA2}" srcId="{B73F0B6D-152E-0F45-801C-E3F47DABE2CD}" destId="{021C5EF3-AA6E-D14F-B3E9-3799A8F5DD5B}" srcOrd="0" destOrd="0" parTransId="{5B482EC3-BC02-1242-9AE0-1E2F63EA7693}" sibTransId="{9DC0781E-F4A6-1B49-932E-83FB42A47D4E}"/>
    <dgm:cxn modelId="{9DF68535-7CAB-B34B-B533-0F1CE6714F4B}" srcId="{B73F0B6D-152E-0F45-801C-E3F47DABE2CD}" destId="{FA5C94D9-E873-2E4D-8604-56B1289E4E60}" srcOrd="2" destOrd="0" parTransId="{D0987133-E15B-3F4B-81E6-E2DB12958728}" sibTransId="{33DBAF51-B955-1140-9E21-79AA877F4E68}"/>
    <dgm:cxn modelId="{ACEF265A-43BC-C543-B805-5B7C91752DFE}" type="presOf" srcId="{11F7FF8D-E1DA-F84B-AE3F-0EFA64053875}" destId="{C5D1CEDA-8FBD-264F-86F9-958A337FDD89}" srcOrd="0" destOrd="0" presId="urn:microsoft.com/office/officeart/2005/8/layout/process4"/>
    <dgm:cxn modelId="{13288F63-44CC-EA4E-ACC1-CB9AE04C3D2B}" srcId="{B73F0B6D-152E-0F45-801C-E3F47DABE2CD}" destId="{0690C181-C231-004A-B4D6-28E0A7EBE68D}" srcOrd="1" destOrd="0" parTransId="{94A61715-ED61-7F4D-BB76-4202A111747D}" sibTransId="{B23C549F-1936-C847-A46D-496058148B3E}"/>
    <dgm:cxn modelId="{781F996E-74BB-1147-B1A0-B5C0BB074B61}" srcId="{B73F0B6D-152E-0F45-801C-E3F47DABE2CD}" destId="{D5AFFDD8-E3CC-B448-A233-1B2F2897054C}" srcOrd="5" destOrd="0" parTransId="{E04C21FC-C036-0F4E-A88D-41698F651DB0}" sibTransId="{6F7397D7-0866-E24E-917D-EFB9D0E75F74}"/>
    <dgm:cxn modelId="{39EB6F91-9967-094A-94DD-F6998ED8B12E}" srcId="{B73F0B6D-152E-0F45-801C-E3F47DABE2CD}" destId="{ECEC5AA5-4306-B747-AAC2-5EAB8EFA2DFB}" srcOrd="3" destOrd="0" parTransId="{335C9D59-442F-E940-9F7A-4FF29FDDBC85}" sibTransId="{4E4519F8-0BB4-364E-880E-72CEB4DBD088}"/>
    <dgm:cxn modelId="{BF95BAAC-690C-634F-AA02-8FBB18CD7546}" type="presOf" srcId="{D5AFFDD8-E3CC-B448-A233-1B2F2897054C}" destId="{3E424BAB-5338-FB47-A5C3-B690CE05860A}" srcOrd="0" destOrd="0" presId="urn:microsoft.com/office/officeart/2005/8/layout/process4"/>
    <dgm:cxn modelId="{BD7065B5-C588-C543-A423-AB4D767F921E}" type="presOf" srcId="{FA5C94D9-E873-2E4D-8604-56B1289E4E60}" destId="{E157D6FF-1B7E-2440-AA7B-3C0E72546E7D}" srcOrd="0" destOrd="0" presId="urn:microsoft.com/office/officeart/2005/8/layout/process4"/>
    <dgm:cxn modelId="{1E8D5BC1-66A1-8F4B-ABC3-41A3CCD95F32}" type="presOf" srcId="{0690C181-C231-004A-B4D6-28E0A7EBE68D}" destId="{58181B2A-A92A-AB49-B664-E7ABD754A870}" srcOrd="0" destOrd="0" presId="urn:microsoft.com/office/officeart/2005/8/layout/process4"/>
    <dgm:cxn modelId="{57610AC4-B5FE-6442-8385-5BE07D532331}" srcId="{B73F0B6D-152E-0F45-801C-E3F47DABE2CD}" destId="{11F7FF8D-E1DA-F84B-AE3F-0EFA64053875}" srcOrd="4" destOrd="0" parTransId="{FE5C9E10-B3BA-E143-85A7-2B6F007810B9}" sibTransId="{75BB2837-6607-2A4F-924E-EB85B53A1757}"/>
    <dgm:cxn modelId="{DD5A85D0-A0F1-BC44-ABBD-FB2351E821A4}" type="presOf" srcId="{B73F0B6D-152E-0F45-801C-E3F47DABE2CD}" destId="{DD44B148-096D-E849-9F36-7BD328E06053}" srcOrd="0" destOrd="0" presId="urn:microsoft.com/office/officeart/2005/8/layout/process4"/>
    <dgm:cxn modelId="{CA891ADA-9201-2147-B618-D8E78B2C124B}" type="presOf" srcId="{ECEC5AA5-4306-B747-AAC2-5EAB8EFA2DFB}" destId="{ACBC6A26-1E8B-2A4D-A493-941850222A3C}" srcOrd="0" destOrd="0" presId="urn:microsoft.com/office/officeart/2005/8/layout/process4"/>
    <dgm:cxn modelId="{16FB4691-256E-8843-B120-CB6E703EA2E0}" type="presParOf" srcId="{DD44B148-096D-E849-9F36-7BD328E06053}" destId="{D103DFD7-2A29-994C-B24B-E9A04F7BB95B}" srcOrd="0" destOrd="0" presId="urn:microsoft.com/office/officeart/2005/8/layout/process4"/>
    <dgm:cxn modelId="{91A029D9-4B92-9E4E-81A6-8BAED098FCA4}" type="presParOf" srcId="{D103DFD7-2A29-994C-B24B-E9A04F7BB95B}" destId="{3E424BAB-5338-FB47-A5C3-B690CE05860A}" srcOrd="0" destOrd="0" presId="urn:microsoft.com/office/officeart/2005/8/layout/process4"/>
    <dgm:cxn modelId="{4AB9EDE2-C407-234B-9E64-D04CF04907F8}" type="presParOf" srcId="{DD44B148-096D-E849-9F36-7BD328E06053}" destId="{D25DFF0F-868E-6D4F-B504-76D608AD71DF}" srcOrd="1" destOrd="0" presId="urn:microsoft.com/office/officeart/2005/8/layout/process4"/>
    <dgm:cxn modelId="{E74C291A-4979-5946-8044-F90F6ABCE63A}" type="presParOf" srcId="{DD44B148-096D-E849-9F36-7BD328E06053}" destId="{D4ADC641-C14C-FF4E-B528-58C1139BD90E}" srcOrd="2" destOrd="0" presId="urn:microsoft.com/office/officeart/2005/8/layout/process4"/>
    <dgm:cxn modelId="{425EACD8-CB6A-224C-AA56-0A783E70635E}" type="presParOf" srcId="{D4ADC641-C14C-FF4E-B528-58C1139BD90E}" destId="{C5D1CEDA-8FBD-264F-86F9-958A337FDD89}" srcOrd="0" destOrd="0" presId="urn:microsoft.com/office/officeart/2005/8/layout/process4"/>
    <dgm:cxn modelId="{1F537090-A382-4748-B7C9-6ECFA892B017}" type="presParOf" srcId="{DD44B148-096D-E849-9F36-7BD328E06053}" destId="{2C874ADB-9E92-D348-908F-D0130A175E7A}" srcOrd="3" destOrd="0" presId="urn:microsoft.com/office/officeart/2005/8/layout/process4"/>
    <dgm:cxn modelId="{7F30A0EE-B031-EF4B-9789-5F9EF753D737}" type="presParOf" srcId="{DD44B148-096D-E849-9F36-7BD328E06053}" destId="{DDB7BD3B-6B93-4349-923C-966EE626E3F5}" srcOrd="4" destOrd="0" presId="urn:microsoft.com/office/officeart/2005/8/layout/process4"/>
    <dgm:cxn modelId="{C64AC078-7F19-7346-BB7B-D4B88545FB9D}" type="presParOf" srcId="{DDB7BD3B-6B93-4349-923C-966EE626E3F5}" destId="{ACBC6A26-1E8B-2A4D-A493-941850222A3C}" srcOrd="0" destOrd="0" presId="urn:microsoft.com/office/officeart/2005/8/layout/process4"/>
    <dgm:cxn modelId="{EDB10DD5-D9DB-D343-B262-6AD32E4339CD}" type="presParOf" srcId="{DD44B148-096D-E849-9F36-7BD328E06053}" destId="{00AF884A-3576-7748-B19D-7EC8D0BD25E7}" srcOrd="5" destOrd="0" presId="urn:microsoft.com/office/officeart/2005/8/layout/process4"/>
    <dgm:cxn modelId="{83BF7971-78BB-8A46-A516-B8066977B245}" type="presParOf" srcId="{DD44B148-096D-E849-9F36-7BD328E06053}" destId="{29750001-66CD-3E42-9EE9-3ADFFD1B1AC4}" srcOrd="6" destOrd="0" presId="urn:microsoft.com/office/officeart/2005/8/layout/process4"/>
    <dgm:cxn modelId="{26C0D86B-72D7-4F46-AABE-1BB1F7EE3EA9}" type="presParOf" srcId="{29750001-66CD-3E42-9EE9-3ADFFD1B1AC4}" destId="{E157D6FF-1B7E-2440-AA7B-3C0E72546E7D}" srcOrd="0" destOrd="0" presId="urn:microsoft.com/office/officeart/2005/8/layout/process4"/>
    <dgm:cxn modelId="{525F9B30-0820-A14B-B4B8-8456E7CC46E8}" type="presParOf" srcId="{DD44B148-096D-E849-9F36-7BD328E06053}" destId="{A69106D7-6654-A845-8480-2F9C5DBD560E}" srcOrd="7" destOrd="0" presId="urn:microsoft.com/office/officeart/2005/8/layout/process4"/>
    <dgm:cxn modelId="{203029AE-A447-4D40-9711-EB6F360CF97F}" type="presParOf" srcId="{DD44B148-096D-E849-9F36-7BD328E06053}" destId="{652CED51-791B-A24C-87CF-599B26C5CFD7}" srcOrd="8" destOrd="0" presId="urn:microsoft.com/office/officeart/2005/8/layout/process4"/>
    <dgm:cxn modelId="{0FC54D06-0712-0A4B-BE8F-4CFEA425E2C1}" type="presParOf" srcId="{652CED51-791B-A24C-87CF-599B26C5CFD7}" destId="{58181B2A-A92A-AB49-B664-E7ABD754A870}" srcOrd="0" destOrd="0" presId="urn:microsoft.com/office/officeart/2005/8/layout/process4"/>
    <dgm:cxn modelId="{DE6D1A62-F446-3040-A780-1B06CA305E92}" type="presParOf" srcId="{DD44B148-096D-E849-9F36-7BD328E06053}" destId="{FF4E0822-F867-7B41-9A84-98C738C9C4C6}" srcOrd="9" destOrd="0" presId="urn:microsoft.com/office/officeart/2005/8/layout/process4"/>
    <dgm:cxn modelId="{DEFD462A-5014-8846-86F9-57BA65A654E5}" type="presParOf" srcId="{DD44B148-096D-E849-9F36-7BD328E06053}" destId="{D63A5FDE-959E-CE42-9F04-13F0B5573654}" srcOrd="10" destOrd="0" presId="urn:microsoft.com/office/officeart/2005/8/layout/process4"/>
    <dgm:cxn modelId="{45B18AB2-E764-1C4D-8786-AC052FD16160}" type="presParOf" srcId="{D63A5FDE-959E-CE42-9F04-13F0B5573654}" destId="{75FE10CB-93B8-0643-AF54-EC1842E7091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73F0B6D-152E-0F45-801C-E3F47DABE2CD}" type="doc">
      <dgm:prSet loTypeId="urn:microsoft.com/office/officeart/2005/8/layout/process4" loCatId="" qsTypeId="urn:microsoft.com/office/officeart/2005/8/quickstyle/simple3" qsCatId="simple" csTypeId="urn:microsoft.com/office/officeart/2005/8/colors/accent2_1" csCatId="accent2" phldr="1"/>
      <dgm:spPr/>
      <dgm:t>
        <a:bodyPr/>
        <a:lstStyle/>
        <a:p>
          <a:endParaRPr lang="en-US"/>
        </a:p>
      </dgm:t>
    </dgm:pt>
    <dgm:pt modelId="{D5AFFDD8-E3CC-B448-A233-1B2F2897054C}">
      <dgm:prSet custT="1"/>
      <dgm:spPr/>
      <dgm:t>
        <a:bodyPr/>
        <a:lstStyle/>
        <a:p>
          <a:r>
            <a:rPr lang="en-US" sz="2200" dirty="0"/>
            <a:t>Rate of behavior incidents decreased</a:t>
          </a:r>
        </a:p>
      </dgm:t>
    </dgm:pt>
    <dgm:pt modelId="{E04C21FC-C036-0F4E-A88D-41698F651DB0}" type="parTrans" cxnId="{781F996E-74BB-1147-B1A0-B5C0BB074B61}">
      <dgm:prSet/>
      <dgm:spPr/>
      <dgm:t>
        <a:bodyPr/>
        <a:lstStyle/>
        <a:p>
          <a:endParaRPr lang="en-US"/>
        </a:p>
      </dgm:t>
    </dgm:pt>
    <dgm:pt modelId="{6F7397D7-0866-E24E-917D-EFB9D0E75F74}" type="sibTrans" cxnId="{781F996E-74BB-1147-B1A0-B5C0BB074B61}">
      <dgm:prSet/>
      <dgm:spPr/>
      <dgm:t>
        <a:bodyPr/>
        <a:lstStyle/>
        <a:p>
          <a:endParaRPr lang="en-US"/>
        </a:p>
      </dgm:t>
    </dgm:pt>
    <dgm:pt modelId="{5B4ECD65-96E5-614C-9ABC-C4664177EA87}">
      <dgm:prSet custT="1"/>
      <dgm:spPr/>
      <dgm:t>
        <a:bodyPr/>
        <a:lstStyle/>
        <a:p>
          <a:r>
            <a:rPr lang="en-US" sz="2200" dirty="0"/>
            <a:t>Upon examining their school-wide behavior data, the school found out that most incidents were teasing that escalated.</a:t>
          </a:r>
        </a:p>
      </dgm:t>
    </dgm:pt>
    <dgm:pt modelId="{81003C3A-FCD7-C849-B986-009844397D59}" type="parTrans" cxnId="{26794DEB-7711-2248-B400-DD01EC8478DE}">
      <dgm:prSet/>
      <dgm:spPr/>
      <dgm:t>
        <a:bodyPr/>
        <a:lstStyle/>
        <a:p>
          <a:endParaRPr lang="en-US"/>
        </a:p>
      </dgm:t>
    </dgm:pt>
    <dgm:pt modelId="{2060D7CE-FF62-D440-8147-A3C24E47311B}" type="sibTrans" cxnId="{26794DEB-7711-2248-B400-DD01EC8478DE}">
      <dgm:prSet/>
      <dgm:spPr/>
      <dgm:t>
        <a:bodyPr/>
        <a:lstStyle/>
        <a:p>
          <a:endParaRPr lang="en-US"/>
        </a:p>
      </dgm:t>
    </dgm:pt>
    <dgm:pt modelId="{05C55031-5D0C-9840-A7B0-FC61273AC6AD}">
      <dgm:prSet custT="1"/>
      <dgm:spPr/>
      <dgm:t>
        <a:bodyPr/>
        <a:lstStyle/>
        <a:p>
          <a:r>
            <a:rPr lang="en-US" sz="2200" dirty="0"/>
            <a:t>All students are taught a social skill lesson called "Talk, Walk, Squawk” (TWS)</a:t>
          </a:r>
        </a:p>
      </dgm:t>
    </dgm:pt>
    <dgm:pt modelId="{0F361577-8B49-8C40-8D2D-B4404BE24DE5}" type="parTrans" cxnId="{B85F01EC-9D8E-7744-BAA8-E4002E75D2AA}">
      <dgm:prSet/>
      <dgm:spPr/>
      <dgm:t>
        <a:bodyPr/>
        <a:lstStyle/>
        <a:p>
          <a:endParaRPr lang="en-US"/>
        </a:p>
      </dgm:t>
    </dgm:pt>
    <dgm:pt modelId="{9576C815-58BF-0546-A94E-CB192D60DCED}" type="sibTrans" cxnId="{B85F01EC-9D8E-7744-BAA8-E4002E75D2AA}">
      <dgm:prSet/>
      <dgm:spPr/>
      <dgm:t>
        <a:bodyPr/>
        <a:lstStyle/>
        <a:p>
          <a:endParaRPr lang="en-US"/>
        </a:p>
      </dgm:t>
    </dgm:pt>
    <dgm:pt modelId="{CCDC6098-7043-2745-BAC5-C30AAC2972F7}">
      <dgm:prSet custT="1"/>
      <dgm:spPr>
        <a:solidFill>
          <a:schemeClr val="lt1">
            <a:tint val="40000"/>
            <a:hueOff val="0"/>
            <a:satOff val="0"/>
            <a:lumOff val="0"/>
          </a:schemeClr>
        </a:solidFill>
        <a:ln>
          <a:solidFill>
            <a:schemeClr val="bg2">
              <a:lumMod val="60000"/>
              <a:lumOff val="40000"/>
              <a:alpha val="90000"/>
            </a:schemeClr>
          </a:solidFill>
        </a:ln>
      </dgm:spPr>
      <dgm:t>
        <a:bodyPr/>
        <a:lstStyle/>
        <a:p>
          <a:r>
            <a:rPr lang="en-US" sz="1600" dirty="0"/>
            <a:t>Walk: If teasing ends, look cool and walk away…don’t say anything. </a:t>
          </a:r>
        </a:p>
      </dgm:t>
    </dgm:pt>
    <dgm:pt modelId="{352503F1-5B79-364F-BC39-9E7DE848F1A8}" type="parTrans" cxnId="{A3DBC831-92AA-F54D-89AF-723AF1D87D2F}">
      <dgm:prSet/>
      <dgm:spPr/>
      <dgm:t>
        <a:bodyPr/>
        <a:lstStyle/>
        <a:p>
          <a:endParaRPr lang="en-US"/>
        </a:p>
      </dgm:t>
    </dgm:pt>
    <dgm:pt modelId="{DC7A5551-4E51-FC4F-BEAB-709B06D80CCD}" type="sibTrans" cxnId="{A3DBC831-92AA-F54D-89AF-723AF1D87D2F}">
      <dgm:prSet/>
      <dgm:spPr/>
      <dgm:t>
        <a:bodyPr/>
        <a:lstStyle/>
        <a:p>
          <a:endParaRPr lang="en-US"/>
        </a:p>
      </dgm:t>
    </dgm:pt>
    <dgm:pt modelId="{0B416C35-A2FB-B249-B314-621DCCD383A0}">
      <dgm:prSet custT="1"/>
      <dgm:spPr>
        <a:solidFill>
          <a:schemeClr val="lt1">
            <a:tint val="40000"/>
            <a:hueOff val="0"/>
            <a:satOff val="0"/>
            <a:lumOff val="0"/>
          </a:schemeClr>
        </a:solidFill>
        <a:ln>
          <a:solidFill>
            <a:schemeClr val="bg2">
              <a:lumMod val="60000"/>
              <a:lumOff val="40000"/>
              <a:alpha val="90000"/>
            </a:schemeClr>
          </a:solidFill>
        </a:ln>
      </dgm:spPr>
      <dgm:t>
        <a:bodyPr/>
        <a:lstStyle/>
        <a:p>
          <a:r>
            <a:rPr lang="en-US" sz="1600" dirty="0"/>
            <a:t>Squawk: If teasing continues, ask an adult to mediate a solution.</a:t>
          </a:r>
        </a:p>
      </dgm:t>
    </dgm:pt>
    <dgm:pt modelId="{AB0791C3-7A5C-534D-BE22-234AF361A519}" type="parTrans" cxnId="{87A5EBCC-800B-7643-A778-F1B1E9F86650}">
      <dgm:prSet/>
      <dgm:spPr/>
      <dgm:t>
        <a:bodyPr/>
        <a:lstStyle/>
        <a:p>
          <a:endParaRPr lang="en-US"/>
        </a:p>
      </dgm:t>
    </dgm:pt>
    <dgm:pt modelId="{C00A04F9-FE54-F74E-A31E-5F3AAF64AB84}" type="sibTrans" cxnId="{87A5EBCC-800B-7643-A778-F1B1E9F86650}">
      <dgm:prSet/>
      <dgm:spPr/>
      <dgm:t>
        <a:bodyPr/>
        <a:lstStyle/>
        <a:p>
          <a:endParaRPr lang="en-US"/>
        </a:p>
      </dgm:t>
    </dgm:pt>
    <dgm:pt modelId="{A771B7AB-472E-9544-B693-AC588A930EB6}">
      <dgm:prSet custT="1"/>
      <dgm:spPr/>
      <dgm:t>
        <a:bodyPr/>
        <a:lstStyle/>
        <a:p>
          <a:r>
            <a:rPr lang="en-US" sz="2200" dirty="0"/>
            <a:t>Staff were prompted to promote use of TWS and were acknowledged for increasing their active supervision</a:t>
          </a:r>
        </a:p>
      </dgm:t>
    </dgm:pt>
    <dgm:pt modelId="{EDADA621-A40F-824E-8955-16ADD8EEA8F7}" type="parTrans" cxnId="{14B0974E-6B76-AC48-989D-6B93BF84E4DF}">
      <dgm:prSet/>
      <dgm:spPr/>
      <dgm:t>
        <a:bodyPr/>
        <a:lstStyle/>
        <a:p>
          <a:endParaRPr lang="en-US"/>
        </a:p>
      </dgm:t>
    </dgm:pt>
    <dgm:pt modelId="{54F438ED-7A5D-B04E-805A-F6FAD6D5547C}" type="sibTrans" cxnId="{14B0974E-6B76-AC48-989D-6B93BF84E4DF}">
      <dgm:prSet/>
      <dgm:spPr/>
      <dgm:t>
        <a:bodyPr/>
        <a:lstStyle/>
        <a:p>
          <a:endParaRPr lang="en-US"/>
        </a:p>
      </dgm:t>
    </dgm:pt>
    <dgm:pt modelId="{0AF7C292-7E95-E04F-A2E1-6E566C699D47}">
      <dgm:prSet custT="1"/>
      <dgm:spPr/>
      <dgm:t>
        <a:bodyPr/>
        <a:lstStyle/>
        <a:p>
          <a:r>
            <a:rPr lang="en-US" sz="2200" dirty="0"/>
            <a:t>Students were acknowledged for practicing and using TWS</a:t>
          </a:r>
        </a:p>
      </dgm:t>
    </dgm:pt>
    <dgm:pt modelId="{CF887E50-F6D6-DD48-A433-389A27C8B437}" type="parTrans" cxnId="{6CD5D66E-C370-7745-A21E-9C0941D59B38}">
      <dgm:prSet/>
      <dgm:spPr/>
      <dgm:t>
        <a:bodyPr/>
        <a:lstStyle/>
        <a:p>
          <a:endParaRPr lang="en-US"/>
        </a:p>
      </dgm:t>
    </dgm:pt>
    <dgm:pt modelId="{13FB70BE-79B6-CB4B-AFCB-7E3F93696FF6}" type="sibTrans" cxnId="{6CD5D66E-C370-7745-A21E-9C0941D59B38}">
      <dgm:prSet/>
      <dgm:spPr/>
      <dgm:t>
        <a:bodyPr/>
        <a:lstStyle/>
        <a:p>
          <a:endParaRPr lang="en-US"/>
        </a:p>
      </dgm:t>
    </dgm:pt>
    <dgm:pt modelId="{341BEB42-8B54-3D46-B012-2653D0E3BB3D}">
      <dgm:prSet custT="1"/>
      <dgm:spPr>
        <a:solidFill>
          <a:schemeClr val="lt1">
            <a:tint val="40000"/>
            <a:hueOff val="0"/>
            <a:satOff val="0"/>
            <a:lumOff val="0"/>
          </a:schemeClr>
        </a:solidFill>
        <a:ln>
          <a:solidFill>
            <a:schemeClr val="bg2">
              <a:lumMod val="60000"/>
              <a:lumOff val="40000"/>
              <a:alpha val="90000"/>
            </a:schemeClr>
          </a:solidFill>
        </a:ln>
      </dgm:spPr>
      <dgm:t>
        <a:bodyPr/>
        <a:lstStyle/>
        <a:p>
          <a:r>
            <a:rPr lang="en-US" sz="1600" dirty="0"/>
            <a:t>Talk: When someone teases you, say “I don’t like it when you say those things. Stop.”</a:t>
          </a:r>
        </a:p>
      </dgm:t>
    </dgm:pt>
    <dgm:pt modelId="{E05D3BA2-B28C-8A4D-931F-F5FB3293087C}" type="parTrans" cxnId="{740D17B1-3171-3240-804E-D95A5A9EBCA7}">
      <dgm:prSet/>
      <dgm:spPr/>
      <dgm:t>
        <a:bodyPr/>
        <a:lstStyle/>
        <a:p>
          <a:endParaRPr lang="en-US"/>
        </a:p>
      </dgm:t>
    </dgm:pt>
    <dgm:pt modelId="{E1320E14-DDC2-674A-9F98-991F7CD103FC}" type="sibTrans" cxnId="{740D17B1-3171-3240-804E-D95A5A9EBCA7}">
      <dgm:prSet/>
      <dgm:spPr/>
      <dgm:t>
        <a:bodyPr/>
        <a:lstStyle/>
        <a:p>
          <a:endParaRPr lang="en-US"/>
        </a:p>
      </dgm:t>
    </dgm:pt>
    <dgm:pt modelId="{DD44B148-096D-E849-9F36-7BD328E06053}" type="pres">
      <dgm:prSet presAssocID="{B73F0B6D-152E-0F45-801C-E3F47DABE2CD}" presName="Name0" presStyleCnt="0">
        <dgm:presLayoutVars>
          <dgm:dir/>
          <dgm:animLvl val="lvl"/>
          <dgm:resizeHandles val="exact"/>
        </dgm:presLayoutVars>
      </dgm:prSet>
      <dgm:spPr/>
    </dgm:pt>
    <dgm:pt modelId="{D103DFD7-2A29-994C-B24B-E9A04F7BB95B}" type="pres">
      <dgm:prSet presAssocID="{D5AFFDD8-E3CC-B448-A233-1B2F2897054C}" presName="boxAndChildren" presStyleCnt="0"/>
      <dgm:spPr/>
    </dgm:pt>
    <dgm:pt modelId="{3E424BAB-5338-FB47-A5C3-B690CE05860A}" type="pres">
      <dgm:prSet presAssocID="{D5AFFDD8-E3CC-B448-A233-1B2F2897054C}" presName="parentTextBox" presStyleLbl="node1" presStyleIdx="0" presStyleCnt="5" custScaleY="56193" custLinFactNeighborX="0" custLinFactNeighborY="4365"/>
      <dgm:spPr/>
    </dgm:pt>
    <dgm:pt modelId="{C23492B0-F6DF-6C4A-B15B-E23DA0885641}" type="pres">
      <dgm:prSet presAssocID="{13FB70BE-79B6-CB4B-AFCB-7E3F93696FF6}" presName="sp" presStyleCnt="0"/>
      <dgm:spPr/>
    </dgm:pt>
    <dgm:pt modelId="{1960213B-C5D1-7045-9B0C-F06962BA1873}" type="pres">
      <dgm:prSet presAssocID="{0AF7C292-7E95-E04F-A2E1-6E566C699D47}" presName="arrowAndChildren" presStyleCnt="0"/>
      <dgm:spPr/>
    </dgm:pt>
    <dgm:pt modelId="{DFF2D1DA-6C7B-5040-BD5A-3EA1632FEBA6}" type="pres">
      <dgm:prSet presAssocID="{0AF7C292-7E95-E04F-A2E1-6E566C699D47}" presName="parentTextArrow" presStyleLbl="node1" presStyleIdx="1" presStyleCnt="5" custScaleY="48152"/>
      <dgm:spPr/>
    </dgm:pt>
    <dgm:pt modelId="{CEA8D812-A36F-C94B-A1E8-D6FD1C897E42}" type="pres">
      <dgm:prSet presAssocID="{54F438ED-7A5D-B04E-805A-F6FAD6D5547C}" presName="sp" presStyleCnt="0"/>
      <dgm:spPr/>
    </dgm:pt>
    <dgm:pt modelId="{7D92CAB1-A242-814B-81CE-73B25CA53E92}" type="pres">
      <dgm:prSet presAssocID="{A771B7AB-472E-9544-B693-AC588A930EB6}" presName="arrowAndChildren" presStyleCnt="0"/>
      <dgm:spPr/>
    </dgm:pt>
    <dgm:pt modelId="{26785783-4184-AF4F-9939-55B2B06F751D}" type="pres">
      <dgm:prSet presAssocID="{A771B7AB-472E-9544-B693-AC588A930EB6}" presName="parentTextArrow" presStyleLbl="node1" presStyleIdx="2" presStyleCnt="5" custScaleY="63992"/>
      <dgm:spPr/>
    </dgm:pt>
    <dgm:pt modelId="{B9EEE7BD-A16D-CD42-8AD5-BB857AAA77B2}" type="pres">
      <dgm:prSet presAssocID="{9576C815-58BF-0546-A94E-CB192D60DCED}" presName="sp" presStyleCnt="0"/>
      <dgm:spPr/>
    </dgm:pt>
    <dgm:pt modelId="{F5BF9FCF-7DC4-6346-AC69-7AFE1A6D58E0}" type="pres">
      <dgm:prSet presAssocID="{05C55031-5D0C-9840-A7B0-FC61273AC6AD}" presName="arrowAndChildren" presStyleCnt="0"/>
      <dgm:spPr/>
    </dgm:pt>
    <dgm:pt modelId="{C9ECC8BE-AD19-4E4C-82A7-D2D9AEABDFDF}" type="pres">
      <dgm:prSet presAssocID="{05C55031-5D0C-9840-A7B0-FC61273AC6AD}" presName="parentTextArrow" presStyleLbl="node1" presStyleIdx="2" presStyleCnt="5"/>
      <dgm:spPr/>
    </dgm:pt>
    <dgm:pt modelId="{E2374171-EED1-184F-8419-34B634E767F0}" type="pres">
      <dgm:prSet presAssocID="{05C55031-5D0C-9840-A7B0-FC61273AC6AD}" presName="arrow" presStyleLbl="node1" presStyleIdx="3" presStyleCnt="5" custScaleY="95723"/>
      <dgm:spPr/>
    </dgm:pt>
    <dgm:pt modelId="{8D89F436-010C-4C49-A833-29D58E20204A}" type="pres">
      <dgm:prSet presAssocID="{05C55031-5D0C-9840-A7B0-FC61273AC6AD}" presName="descendantArrow" presStyleCnt="0"/>
      <dgm:spPr/>
    </dgm:pt>
    <dgm:pt modelId="{C57758FA-9F96-6548-90B5-CD771F0A135B}" type="pres">
      <dgm:prSet presAssocID="{341BEB42-8B54-3D46-B012-2653D0E3BB3D}" presName="childTextArrow" presStyleLbl="fgAccFollowNode1" presStyleIdx="0" presStyleCnt="3" custScaleY="136976">
        <dgm:presLayoutVars>
          <dgm:bulletEnabled val="1"/>
        </dgm:presLayoutVars>
      </dgm:prSet>
      <dgm:spPr/>
    </dgm:pt>
    <dgm:pt modelId="{1F20D8D9-19CA-5045-9C3D-ED15F500C57C}" type="pres">
      <dgm:prSet presAssocID="{CCDC6098-7043-2745-BAC5-C30AAC2972F7}" presName="childTextArrow" presStyleLbl="fgAccFollowNode1" presStyleIdx="1" presStyleCnt="3" custScaleY="136976">
        <dgm:presLayoutVars>
          <dgm:bulletEnabled val="1"/>
        </dgm:presLayoutVars>
      </dgm:prSet>
      <dgm:spPr/>
    </dgm:pt>
    <dgm:pt modelId="{B44E994D-29B7-F548-BD3C-6F874A850B96}" type="pres">
      <dgm:prSet presAssocID="{0B416C35-A2FB-B249-B314-621DCCD383A0}" presName="childTextArrow" presStyleLbl="fgAccFollowNode1" presStyleIdx="2" presStyleCnt="3" custScaleY="131569">
        <dgm:presLayoutVars>
          <dgm:bulletEnabled val="1"/>
        </dgm:presLayoutVars>
      </dgm:prSet>
      <dgm:spPr/>
    </dgm:pt>
    <dgm:pt modelId="{C687CAEE-228F-7F42-85D9-EF886DB3ADC6}" type="pres">
      <dgm:prSet presAssocID="{2060D7CE-FF62-D440-8147-A3C24E47311B}" presName="sp" presStyleCnt="0"/>
      <dgm:spPr/>
    </dgm:pt>
    <dgm:pt modelId="{C547C98B-8215-544C-AA14-9C7275215A7D}" type="pres">
      <dgm:prSet presAssocID="{5B4ECD65-96E5-614C-9ABC-C4664177EA87}" presName="arrowAndChildren" presStyleCnt="0"/>
      <dgm:spPr/>
    </dgm:pt>
    <dgm:pt modelId="{67A9147E-DA4B-C744-B746-7342437D4C9D}" type="pres">
      <dgm:prSet presAssocID="{5B4ECD65-96E5-614C-9ABC-C4664177EA87}" presName="parentTextArrow" presStyleLbl="node1" presStyleIdx="4" presStyleCnt="5" custScaleY="67349"/>
      <dgm:spPr/>
    </dgm:pt>
  </dgm:ptLst>
  <dgm:cxnLst>
    <dgm:cxn modelId="{A3DBC831-92AA-F54D-89AF-723AF1D87D2F}" srcId="{05C55031-5D0C-9840-A7B0-FC61273AC6AD}" destId="{CCDC6098-7043-2745-BAC5-C30AAC2972F7}" srcOrd="1" destOrd="0" parTransId="{352503F1-5B79-364F-BC39-9E7DE848F1A8}" sibTransId="{DC7A5551-4E51-FC4F-BEAB-709B06D80CCD}"/>
    <dgm:cxn modelId="{94839C3C-A3FD-4D46-95E4-43DE385B1269}" type="presOf" srcId="{5B4ECD65-96E5-614C-9ABC-C4664177EA87}" destId="{67A9147E-DA4B-C744-B746-7342437D4C9D}" srcOrd="0" destOrd="0" presId="urn:microsoft.com/office/officeart/2005/8/layout/process4"/>
    <dgm:cxn modelId="{14B0974E-6B76-AC48-989D-6B93BF84E4DF}" srcId="{B73F0B6D-152E-0F45-801C-E3F47DABE2CD}" destId="{A771B7AB-472E-9544-B693-AC588A930EB6}" srcOrd="2" destOrd="0" parTransId="{EDADA621-A40F-824E-8955-16ADD8EEA8F7}" sibTransId="{54F438ED-7A5D-B04E-805A-F6FAD6D5547C}"/>
    <dgm:cxn modelId="{10D51153-4615-DB4E-92A0-A300E54BC5AA}" type="presOf" srcId="{341BEB42-8B54-3D46-B012-2653D0E3BB3D}" destId="{C57758FA-9F96-6548-90B5-CD771F0A135B}" srcOrd="0" destOrd="0" presId="urn:microsoft.com/office/officeart/2005/8/layout/process4"/>
    <dgm:cxn modelId="{7EC1E958-A5CC-0A40-8D7B-657BA256DB49}" type="presOf" srcId="{CCDC6098-7043-2745-BAC5-C30AAC2972F7}" destId="{1F20D8D9-19CA-5045-9C3D-ED15F500C57C}" srcOrd="0" destOrd="0" presId="urn:microsoft.com/office/officeart/2005/8/layout/process4"/>
    <dgm:cxn modelId="{781F996E-74BB-1147-B1A0-B5C0BB074B61}" srcId="{B73F0B6D-152E-0F45-801C-E3F47DABE2CD}" destId="{D5AFFDD8-E3CC-B448-A233-1B2F2897054C}" srcOrd="4" destOrd="0" parTransId="{E04C21FC-C036-0F4E-A88D-41698F651DB0}" sibTransId="{6F7397D7-0866-E24E-917D-EFB9D0E75F74}"/>
    <dgm:cxn modelId="{6CD5D66E-C370-7745-A21E-9C0941D59B38}" srcId="{B73F0B6D-152E-0F45-801C-E3F47DABE2CD}" destId="{0AF7C292-7E95-E04F-A2E1-6E566C699D47}" srcOrd="3" destOrd="0" parTransId="{CF887E50-F6D6-DD48-A433-389A27C8B437}" sibTransId="{13FB70BE-79B6-CB4B-AFCB-7E3F93696FF6}"/>
    <dgm:cxn modelId="{1C36E2A0-CF97-6B48-8CC0-E2004635D5C6}" type="presOf" srcId="{A771B7AB-472E-9544-B693-AC588A930EB6}" destId="{26785783-4184-AF4F-9939-55B2B06F751D}" srcOrd="0" destOrd="0" presId="urn:microsoft.com/office/officeart/2005/8/layout/process4"/>
    <dgm:cxn modelId="{BF95BAAC-690C-634F-AA02-8FBB18CD7546}" type="presOf" srcId="{D5AFFDD8-E3CC-B448-A233-1B2F2897054C}" destId="{3E424BAB-5338-FB47-A5C3-B690CE05860A}" srcOrd="0" destOrd="0" presId="urn:microsoft.com/office/officeart/2005/8/layout/process4"/>
    <dgm:cxn modelId="{740D17B1-3171-3240-804E-D95A5A9EBCA7}" srcId="{05C55031-5D0C-9840-A7B0-FC61273AC6AD}" destId="{341BEB42-8B54-3D46-B012-2653D0E3BB3D}" srcOrd="0" destOrd="0" parTransId="{E05D3BA2-B28C-8A4D-931F-F5FB3293087C}" sibTransId="{E1320E14-DDC2-674A-9F98-991F7CD103FC}"/>
    <dgm:cxn modelId="{6ADD6DBE-8B84-6347-AF76-049893B828CB}" type="presOf" srcId="{0B416C35-A2FB-B249-B314-621DCCD383A0}" destId="{B44E994D-29B7-F548-BD3C-6F874A850B96}" srcOrd="0" destOrd="0" presId="urn:microsoft.com/office/officeart/2005/8/layout/process4"/>
    <dgm:cxn modelId="{87A5EBCC-800B-7643-A778-F1B1E9F86650}" srcId="{05C55031-5D0C-9840-A7B0-FC61273AC6AD}" destId="{0B416C35-A2FB-B249-B314-621DCCD383A0}" srcOrd="2" destOrd="0" parTransId="{AB0791C3-7A5C-534D-BE22-234AF361A519}" sibTransId="{C00A04F9-FE54-F74E-A31E-5F3AAF64AB84}"/>
    <dgm:cxn modelId="{95C083CD-8323-B245-A15A-FDC92EC9028C}" type="presOf" srcId="{0AF7C292-7E95-E04F-A2E1-6E566C699D47}" destId="{DFF2D1DA-6C7B-5040-BD5A-3EA1632FEBA6}" srcOrd="0" destOrd="0" presId="urn:microsoft.com/office/officeart/2005/8/layout/process4"/>
    <dgm:cxn modelId="{DD5A85D0-A0F1-BC44-ABBD-FB2351E821A4}" type="presOf" srcId="{B73F0B6D-152E-0F45-801C-E3F47DABE2CD}" destId="{DD44B148-096D-E849-9F36-7BD328E06053}" srcOrd="0" destOrd="0" presId="urn:microsoft.com/office/officeart/2005/8/layout/process4"/>
    <dgm:cxn modelId="{BEEC93D8-42C6-CE48-9586-AF09F3DD04C3}" type="presOf" srcId="{05C55031-5D0C-9840-A7B0-FC61273AC6AD}" destId="{E2374171-EED1-184F-8419-34B634E767F0}" srcOrd="1" destOrd="0" presId="urn:microsoft.com/office/officeart/2005/8/layout/process4"/>
    <dgm:cxn modelId="{44E761DE-D3BE-E548-BE7C-54ADA6F1766E}" type="presOf" srcId="{05C55031-5D0C-9840-A7B0-FC61273AC6AD}" destId="{C9ECC8BE-AD19-4E4C-82A7-D2D9AEABDFDF}" srcOrd="0" destOrd="0" presId="urn:microsoft.com/office/officeart/2005/8/layout/process4"/>
    <dgm:cxn modelId="{26794DEB-7711-2248-B400-DD01EC8478DE}" srcId="{B73F0B6D-152E-0F45-801C-E3F47DABE2CD}" destId="{5B4ECD65-96E5-614C-9ABC-C4664177EA87}" srcOrd="0" destOrd="0" parTransId="{81003C3A-FCD7-C849-B986-009844397D59}" sibTransId="{2060D7CE-FF62-D440-8147-A3C24E47311B}"/>
    <dgm:cxn modelId="{B85F01EC-9D8E-7744-BAA8-E4002E75D2AA}" srcId="{B73F0B6D-152E-0F45-801C-E3F47DABE2CD}" destId="{05C55031-5D0C-9840-A7B0-FC61273AC6AD}" srcOrd="1" destOrd="0" parTransId="{0F361577-8B49-8C40-8D2D-B4404BE24DE5}" sibTransId="{9576C815-58BF-0546-A94E-CB192D60DCED}"/>
    <dgm:cxn modelId="{16FB4691-256E-8843-B120-CB6E703EA2E0}" type="presParOf" srcId="{DD44B148-096D-E849-9F36-7BD328E06053}" destId="{D103DFD7-2A29-994C-B24B-E9A04F7BB95B}" srcOrd="0" destOrd="0" presId="urn:microsoft.com/office/officeart/2005/8/layout/process4"/>
    <dgm:cxn modelId="{91A029D9-4B92-9E4E-81A6-8BAED098FCA4}" type="presParOf" srcId="{D103DFD7-2A29-994C-B24B-E9A04F7BB95B}" destId="{3E424BAB-5338-FB47-A5C3-B690CE05860A}" srcOrd="0" destOrd="0" presId="urn:microsoft.com/office/officeart/2005/8/layout/process4"/>
    <dgm:cxn modelId="{F70A35D0-A544-1C44-9113-1056A1E596DE}" type="presParOf" srcId="{DD44B148-096D-E849-9F36-7BD328E06053}" destId="{C23492B0-F6DF-6C4A-B15B-E23DA0885641}" srcOrd="1" destOrd="0" presId="urn:microsoft.com/office/officeart/2005/8/layout/process4"/>
    <dgm:cxn modelId="{19598F7F-C3C6-D14A-B494-3E910FC354B7}" type="presParOf" srcId="{DD44B148-096D-E849-9F36-7BD328E06053}" destId="{1960213B-C5D1-7045-9B0C-F06962BA1873}" srcOrd="2" destOrd="0" presId="urn:microsoft.com/office/officeart/2005/8/layout/process4"/>
    <dgm:cxn modelId="{A6B259CF-3894-614C-B33F-612497DDB744}" type="presParOf" srcId="{1960213B-C5D1-7045-9B0C-F06962BA1873}" destId="{DFF2D1DA-6C7B-5040-BD5A-3EA1632FEBA6}" srcOrd="0" destOrd="0" presId="urn:microsoft.com/office/officeart/2005/8/layout/process4"/>
    <dgm:cxn modelId="{FFCBE689-8580-9B42-9F20-075539616B45}" type="presParOf" srcId="{DD44B148-096D-E849-9F36-7BD328E06053}" destId="{CEA8D812-A36F-C94B-A1E8-D6FD1C897E42}" srcOrd="3" destOrd="0" presId="urn:microsoft.com/office/officeart/2005/8/layout/process4"/>
    <dgm:cxn modelId="{4AA3DEE1-A006-7245-9F02-09E16779DF89}" type="presParOf" srcId="{DD44B148-096D-E849-9F36-7BD328E06053}" destId="{7D92CAB1-A242-814B-81CE-73B25CA53E92}" srcOrd="4" destOrd="0" presId="urn:microsoft.com/office/officeart/2005/8/layout/process4"/>
    <dgm:cxn modelId="{094C4FC0-0FC1-194B-9F71-36C9508C3CB6}" type="presParOf" srcId="{7D92CAB1-A242-814B-81CE-73B25CA53E92}" destId="{26785783-4184-AF4F-9939-55B2B06F751D}" srcOrd="0" destOrd="0" presId="urn:microsoft.com/office/officeart/2005/8/layout/process4"/>
    <dgm:cxn modelId="{6DA7923E-0BFF-5D44-8C33-FB46024FBE58}" type="presParOf" srcId="{DD44B148-096D-E849-9F36-7BD328E06053}" destId="{B9EEE7BD-A16D-CD42-8AD5-BB857AAA77B2}" srcOrd="5" destOrd="0" presId="urn:microsoft.com/office/officeart/2005/8/layout/process4"/>
    <dgm:cxn modelId="{1F510EA6-FE49-8F4E-B1DF-0341C1D7DB88}" type="presParOf" srcId="{DD44B148-096D-E849-9F36-7BD328E06053}" destId="{F5BF9FCF-7DC4-6346-AC69-7AFE1A6D58E0}" srcOrd="6" destOrd="0" presId="urn:microsoft.com/office/officeart/2005/8/layout/process4"/>
    <dgm:cxn modelId="{F93F2D85-DDBA-EB4E-B55F-89FED3AC4AAE}" type="presParOf" srcId="{F5BF9FCF-7DC4-6346-AC69-7AFE1A6D58E0}" destId="{C9ECC8BE-AD19-4E4C-82A7-D2D9AEABDFDF}" srcOrd="0" destOrd="0" presId="urn:microsoft.com/office/officeart/2005/8/layout/process4"/>
    <dgm:cxn modelId="{609C55AB-B9E4-8F48-BC52-4C56891A9701}" type="presParOf" srcId="{F5BF9FCF-7DC4-6346-AC69-7AFE1A6D58E0}" destId="{E2374171-EED1-184F-8419-34B634E767F0}" srcOrd="1" destOrd="0" presId="urn:microsoft.com/office/officeart/2005/8/layout/process4"/>
    <dgm:cxn modelId="{12E94D38-A772-C942-AB96-D9FCBFD59C15}" type="presParOf" srcId="{F5BF9FCF-7DC4-6346-AC69-7AFE1A6D58E0}" destId="{8D89F436-010C-4C49-A833-29D58E20204A}" srcOrd="2" destOrd="0" presId="urn:microsoft.com/office/officeart/2005/8/layout/process4"/>
    <dgm:cxn modelId="{48D87811-ADAF-6048-BAAB-7D1732391868}" type="presParOf" srcId="{8D89F436-010C-4C49-A833-29D58E20204A}" destId="{C57758FA-9F96-6548-90B5-CD771F0A135B}" srcOrd="0" destOrd="0" presId="urn:microsoft.com/office/officeart/2005/8/layout/process4"/>
    <dgm:cxn modelId="{80AAD882-9C37-F049-BD49-6BCFA6C13E9D}" type="presParOf" srcId="{8D89F436-010C-4C49-A833-29D58E20204A}" destId="{1F20D8D9-19CA-5045-9C3D-ED15F500C57C}" srcOrd="1" destOrd="0" presId="urn:microsoft.com/office/officeart/2005/8/layout/process4"/>
    <dgm:cxn modelId="{107A20A6-0730-1141-A748-793F825AD7B2}" type="presParOf" srcId="{8D89F436-010C-4C49-A833-29D58E20204A}" destId="{B44E994D-29B7-F548-BD3C-6F874A850B96}" srcOrd="2" destOrd="0" presId="urn:microsoft.com/office/officeart/2005/8/layout/process4"/>
    <dgm:cxn modelId="{D669EA80-4E83-1449-B3A1-1073B4E6BFC2}" type="presParOf" srcId="{DD44B148-096D-E849-9F36-7BD328E06053}" destId="{C687CAEE-228F-7F42-85D9-EF886DB3ADC6}" srcOrd="7" destOrd="0" presId="urn:microsoft.com/office/officeart/2005/8/layout/process4"/>
    <dgm:cxn modelId="{3B55BEFD-D5CD-BF4A-B316-4919E54E1879}" type="presParOf" srcId="{DD44B148-096D-E849-9F36-7BD328E06053}" destId="{C547C98B-8215-544C-AA14-9C7275215A7D}" srcOrd="8" destOrd="0" presId="urn:microsoft.com/office/officeart/2005/8/layout/process4"/>
    <dgm:cxn modelId="{D232D9F8-BE20-544E-BA6D-3E00360C2AE5}" type="presParOf" srcId="{C547C98B-8215-544C-AA14-9C7275215A7D}" destId="{67A9147E-DA4B-C744-B746-7342437D4C9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a:latin typeface="+mn-lt"/>
            </a:rPr>
            <a:t>Define</a:t>
          </a:r>
          <a:endParaRPr lang="en-US" sz="3200" b="1" dirty="0">
            <a:latin typeface="+mn-lt"/>
          </a:endParaRP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1E1ABD6-300B-F74B-8DE7-DED97A9BD280}"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3DCB73E9-BD6E-DE4F-92D7-596A7FE1AC13}">
      <dgm:prSet phldrT="[Text]" custT="1">
        <dgm:style>
          <a:lnRef idx="1">
            <a:schemeClr val="accent5"/>
          </a:lnRef>
          <a:fillRef idx="2">
            <a:schemeClr val="accent5"/>
          </a:fillRef>
          <a:effectRef idx="1">
            <a:schemeClr val="accent5"/>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Fidelity Data</a:t>
          </a:r>
        </a:p>
      </dgm:t>
    </dgm:pt>
    <dgm:pt modelId="{0AD10F44-B7D9-EE48-9B34-6F59CFC2A256}" type="parTrans" cxnId="{27395C24-6240-3743-BBB7-4EE62D942B36}">
      <dgm:prSet/>
      <dgm:spPr/>
      <dgm:t>
        <a:bodyPr/>
        <a:lstStyle/>
        <a:p>
          <a:endParaRPr lang="en-US"/>
        </a:p>
      </dgm:t>
    </dgm:pt>
    <dgm:pt modelId="{EBB9C2DA-AC68-D042-A9EE-48AAAF31584A}" type="sibTrans" cxnId="{27395C24-6240-3743-BBB7-4EE62D942B36}">
      <dgm:prSet/>
      <dgm:spPr>
        <a:solidFill>
          <a:srgbClr val="92D050">
            <a:alpha val="39713"/>
          </a:srgbClr>
        </a:solidFill>
      </dgm:spPr>
      <dgm:t>
        <a:bodyPr/>
        <a:lstStyle/>
        <a:p>
          <a:endParaRPr lang="en-US"/>
        </a:p>
      </dgm:t>
    </dgm:pt>
    <dgm:pt modelId="{AFA8627B-969D-5547-9091-55CC2B38A936}">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t>Did we implement the systems and practices we agreed upon?</a:t>
          </a:r>
        </a:p>
      </dgm:t>
    </dgm:pt>
    <dgm:pt modelId="{95BEFDC5-B5F8-B541-808C-F88B6696F126}" type="parTrans" cxnId="{74AD8DDF-9B8A-B346-80D5-4CAC9E886E5B}">
      <dgm:prSet/>
      <dgm:spPr/>
      <dgm:t>
        <a:bodyPr/>
        <a:lstStyle/>
        <a:p>
          <a:endParaRPr lang="en-US"/>
        </a:p>
      </dgm:t>
    </dgm:pt>
    <dgm:pt modelId="{6241744A-AD16-994C-A889-1872A250B88A}" type="sibTrans" cxnId="{74AD8DDF-9B8A-B346-80D5-4CAC9E886E5B}">
      <dgm:prSet/>
      <dgm:spPr/>
      <dgm:t>
        <a:bodyPr/>
        <a:lstStyle/>
        <a:p>
          <a:endParaRPr lang="en-US"/>
        </a:p>
      </dgm:t>
    </dgm:pt>
    <dgm:pt modelId="{E0F3D442-4F86-6E46-B7CD-E7C28538A6CE}">
      <dgm:prSet phldrT="[Text]" custT="1">
        <dgm:style>
          <a:lnRef idx="1">
            <a:schemeClr val="accent4"/>
          </a:lnRef>
          <a:fillRef idx="2">
            <a:schemeClr val="accent4"/>
          </a:fillRef>
          <a:effectRef idx="1">
            <a:schemeClr val="accent4"/>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Outcome Data</a:t>
          </a:r>
        </a:p>
      </dgm:t>
    </dgm:pt>
    <dgm:pt modelId="{71EFBC23-BDE2-0945-A739-B9D3152B261C}" type="parTrans" cxnId="{58326147-D729-0D40-8AE1-A228359E7460}">
      <dgm:prSet/>
      <dgm:spPr/>
      <dgm:t>
        <a:bodyPr/>
        <a:lstStyle/>
        <a:p>
          <a:endParaRPr lang="en-US"/>
        </a:p>
      </dgm:t>
    </dgm:pt>
    <dgm:pt modelId="{21E1E3B4-ECC3-0640-8CE1-B16B6D489998}" type="sibTrans" cxnId="{58326147-D729-0D40-8AE1-A228359E7460}">
      <dgm:prSet/>
      <dgm:spPr/>
      <dgm:t>
        <a:bodyPr/>
        <a:lstStyle/>
        <a:p>
          <a:endParaRPr lang="en-US"/>
        </a:p>
      </dgm:t>
    </dgm:pt>
    <dgm:pt modelId="{D957D39A-3A77-A94D-8C8C-32EACE52B432}">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t>Is the plan resulting in progress towards our goals (desired outcomes)</a:t>
          </a:r>
        </a:p>
      </dgm:t>
    </dgm:pt>
    <dgm:pt modelId="{5502AC4D-FE48-454C-90AC-18479AEE29E5}" type="parTrans" cxnId="{580570CD-5699-EC42-AFD1-DCF27474C135}">
      <dgm:prSet/>
      <dgm:spPr/>
      <dgm:t>
        <a:bodyPr/>
        <a:lstStyle/>
        <a:p>
          <a:endParaRPr lang="en-US"/>
        </a:p>
      </dgm:t>
    </dgm:pt>
    <dgm:pt modelId="{FA5C7A82-8E9E-6643-93F0-B2276CEE6732}" type="sibTrans" cxnId="{580570CD-5699-EC42-AFD1-DCF27474C135}">
      <dgm:prSet/>
      <dgm:spPr/>
      <dgm:t>
        <a:bodyPr/>
        <a:lstStyle/>
        <a:p>
          <a:endParaRPr lang="en-US"/>
        </a:p>
      </dgm:t>
    </dgm:pt>
    <dgm:pt modelId="{60D4B124-7789-7248-B343-B3FF65C9673A}" type="pres">
      <dgm:prSet presAssocID="{B1E1ABD6-300B-F74B-8DE7-DED97A9BD280}" presName="Name0" presStyleCnt="0">
        <dgm:presLayoutVars>
          <dgm:dir/>
          <dgm:animLvl val="lvl"/>
          <dgm:resizeHandles val="exact"/>
        </dgm:presLayoutVars>
      </dgm:prSet>
      <dgm:spPr/>
    </dgm:pt>
    <dgm:pt modelId="{F78C004A-8AD5-3F4A-BB72-37900713F09E}" type="pres">
      <dgm:prSet presAssocID="{B1E1ABD6-300B-F74B-8DE7-DED97A9BD280}" presName="tSp" presStyleCnt="0"/>
      <dgm:spPr/>
    </dgm:pt>
    <dgm:pt modelId="{CAA76A22-44F8-9949-90B9-7AFB4AAF04CE}" type="pres">
      <dgm:prSet presAssocID="{B1E1ABD6-300B-F74B-8DE7-DED97A9BD280}" presName="bSp" presStyleCnt="0"/>
      <dgm:spPr/>
    </dgm:pt>
    <dgm:pt modelId="{CB730521-A785-B54B-BE9F-477339DC6947}" type="pres">
      <dgm:prSet presAssocID="{B1E1ABD6-300B-F74B-8DE7-DED97A9BD280}" presName="process" presStyleCnt="0"/>
      <dgm:spPr/>
    </dgm:pt>
    <dgm:pt modelId="{13067C30-DFE5-5048-A413-6ADAD751DD23}" type="pres">
      <dgm:prSet presAssocID="{3DCB73E9-BD6E-DE4F-92D7-596A7FE1AC13}" presName="composite1" presStyleCnt="0"/>
      <dgm:spPr/>
    </dgm:pt>
    <dgm:pt modelId="{14969551-DA18-1348-B307-6E85CA0B5E44}" type="pres">
      <dgm:prSet presAssocID="{3DCB73E9-BD6E-DE4F-92D7-596A7FE1AC13}" presName="dummyNode1" presStyleLbl="node1" presStyleIdx="0" presStyleCnt="2"/>
      <dgm:spPr/>
    </dgm:pt>
    <dgm:pt modelId="{44ABF3F2-1AB8-364A-97EB-6C8BA8B7408D}" type="pres">
      <dgm:prSet presAssocID="{3DCB73E9-BD6E-DE4F-92D7-596A7FE1AC13}" presName="childNode1" presStyleLbl="bgAcc1" presStyleIdx="0" presStyleCnt="2" custScaleX="120782">
        <dgm:presLayoutVars>
          <dgm:bulletEnabled val="1"/>
        </dgm:presLayoutVars>
      </dgm:prSet>
      <dgm:spPr/>
    </dgm:pt>
    <dgm:pt modelId="{AA045EF0-C6FD-7540-B11F-C2615CD496A6}" type="pres">
      <dgm:prSet presAssocID="{3DCB73E9-BD6E-DE4F-92D7-596A7FE1AC13}" presName="childNode1tx" presStyleLbl="bgAcc1" presStyleIdx="0" presStyleCnt="2">
        <dgm:presLayoutVars>
          <dgm:bulletEnabled val="1"/>
        </dgm:presLayoutVars>
      </dgm:prSet>
      <dgm:spPr/>
    </dgm:pt>
    <dgm:pt modelId="{512F9923-53EB-6C46-BD91-F57D19EC4AFF}" type="pres">
      <dgm:prSet presAssocID="{3DCB73E9-BD6E-DE4F-92D7-596A7FE1AC13}" presName="parentNode1" presStyleLbl="node1" presStyleIdx="0" presStyleCnt="2" custLinFactNeighborX="11654" custLinFactNeighborY="2639">
        <dgm:presLayoutVars>
          <dgm:chMax val="1"/>
          <dgm:bulletEnabled val="1"/>
        </dgm:presLayoutVars>
      </dgm:prSet>
      <dgm:spPr/>
    </dgm:pt>
    <dgm:pt modelId="{CBC80644-CE74-1049-82BA-E000E42F1F7C}" type="pres">
      <dgm:prSet presAssocID="{3DCB73E9-BD6E-DE4F-92D7-596A7FE1AC13}" presName="connSite1" presStyleCnt="0"/>
      <dgm:spPr/>
    </dgm:pt>
    <dgm:pt modelId="{C8F15AA8-2C2D-7A4B-BD76-414FEA08A9E3}" type="pres">
      <dgm:prSet presAssocID="{EBB9C2DA-AC68-D042-A9EE-48AAAF31584A}" presName="Name9" presStyleLbl="sibTrans2D1" presStyleIdx="0" presStyleCnt="1" custLinFactNeighborX="2083" custLinFactNeighborY="-10921"/>
      <dgm:spPr/>
    </dgm:pt>
    <dgm:pt modelId="{8C9E844B-AFC2-D347-85D0-C754B442EF3E}" type="pres">
      <dgm:prSet presAssocID="{E0F3D442-4F86-6E46-B7CD-E7C28538A6CE}" presName="composite2" presStyleCnt="0"/>
      <dgm:spPr/>
    </dgm:pt>
    <dgm:pt modelId="{792CBE42-FF7F-FF48-937B-6F554E3C0ADD}" type="pres">
      <dgm:prSet presAssocID="{E0F3D442-4F86-6E46-B7CD-E7C28538A6CE}" presName="dummyNode2" presStyleLbl="node1" presStyleIdx="0" presStyleCnt="2"/>
      <dgm:spPr/>
    </dgm:pt>
    <dgm:pt modelId="{B6D00971-22BC-954F-A256-EB08BD2F6C26}" type="pres">
      <dgm:prSet presAssocID="{E0F3D442-4F86-6E46-B7CD-E7C28538A6CE}" presName="childNode2" presStyleLbl="bgAcc1" presStyleIdx="1" presStyleCnt="2" custScaleX="120782" custLinFactNeighborX="3086" custLinFactNeighborY="1719">
        <dgm:presLayoutVars>
          <dgm:bulletEnabled val="1"/>
        </dgm:presLayoutVars>
      </dgm:prSet>
      <dgm:spPr/>
    </dgm:pt>
    <dgm:pt modelId="{62A0D0D3-49B5-514F-8FD5-67E5B8CF0DD3}" type="pres">
      <dgm:prSet presAssocID="{E0F3D442-4F86-6E46-B7CD-E7C28538A6CE}" presName="childNode2tx" presStyleLbl="bgAcc1" presStyleIdx="1" presStyleCnt="2">
        <dgm:presLayoutVars>
          <dgm:bulletEnabled val="1"/>
        </dgm:presLayoutVars>
      </dgm:prSet>
      <dgm:spPr/>
    </dgm:pt>
    <dgm:pt modelId="{C7AF11DF-52FE-B046-8191-0A87E9386199}" type="pres">
      <dgm:prSet presAssocID="{E0F3D442-4F86-6E46-B7CD-E7C28538A6CE}" presName="parentNode2" presStyleLbl="node1" presStyleIdx="1" presStyleCnt="2" custScaleX="116505" custLinFactNeighborX="18046" custLinFactNeighborY="7067">
        <dgm:presLayoutVars>
          <dgm:chMax val="0"/>
          <dgm:bulletEnabled val="1"/>
        </dgm:presLayoutVars>
      </dgm:prSet>
      <dgm:spPr/>
    </dgm:pt>
    <dgm:pt modelId="{5A8AB177-AFD5-A549-BC5F-A70AEED8073A}" type="pres">
      <dgm:prSet presAssocID="{E0F3D442-4F86-6E46-B7CD-E7C28538A6CE}" presName="connSite2" presStyleCnt="0"/>
      <dgm:spPr/>
    </dgm:pt>
  </dgm:ptLst>
  <dgm:cxnLst>
    <dgm:cxn modelId="{27395C24-6240-3743-BBB7-4EE62D942B36}" srcId="{B1E1ABD6-300B-F74B-8DE7-DED97A9BD280}" destId="{3DCB73E9-BD6E-DE4F-92D7-596A7FE1AC13}" srcOrd="0" destOrd="0" parTransId="{0AD10F44-B7D9-EE48-9B34-6F59CFC2A256}" sibTransId="{EBB9C2DA-AC68-D042-A9EE-48AAAF31584A}"/>
    <dgm:cxn modelId="{9CC9CD43-44E7-524C-9CD1-FF4331DF7327}" type="presOf" srcId="{D957D39A-3A77-A94D-8C8C-32EACE52B432}" destId="{62A0D0D3-49B5-514F-8FD5-67E5B8CF0DD3}" srcOrd="1" destOrd="0" presId="urn:microsoft.com/office/officeart/2005/8/layout/hProcess4"/>
    <dgm:cxn modelId="{58326147-D729-0D40-8AE1-A228359E7460}" srcId="{B1E1ABD6-300B-F74B-8DE7-DED97A9BD280}" destId="{E0F3D442-4F86-6E46-B7CD-E7C28538A6CE}" srcOrd="1" destOrd="0" parTransId="{71EFBC23-BDE2-0945-A739-B9D3152B261C}" sibTransId="{21E1E3B4-ECC3-0640-8CE1-B16B6D489998}"/>
    <dgm:cxn modelId="{E50E134A-A169-9F45-BB0C-0446649A9876}" type="presOf" srcId="{EBB9C2DA-AC68-D042-A9EE-48AAAF31584A}" destId="{C8F15AA8-2C2D-7A4B-BD76-414FEA08A9E3}" srcOrd="0" destOrd="0" presId="urn:microsoft.com/office/officeart/2005/8/layout/hProcess4"/>
    <dgm:cxn modelId="{07710A7D-AEE9-C549-A51A-5D4C7EC6756E}" type="presOf" srcId="{B1E1ABD6-300B-F74B-8DE7-DED97A9BD280}" destId="{60D4B124-7789-7248-B343-B3FF65C9673A}" srcOrd="0" destOrd="0" presId="urn:microsoft.com/office/officeart/2005/8/layout/hProcess4"/>
    <dgm:cxn modelId="{BC277F80-16D4-4F4D-B514-E536D66803AF}" type="presOf" srcId="{E0F3D442-4F86-6E46-B7CD-E7C28538A6CE}" destId="{C7AF11DF-52FE-B046-8191-0A87E9386199}" srcOrd="0" destOrd="0" presId="urn:microsoft.com/office/officeart/2005/8/layout/hProcess4"/>
    <dgm:cxn modelId="{BE74FC82-2163-A344-950B-65AD6D2B50F7}" type="presOf" srcId="{AFA8627B-969D-5547-9091-55CC2B38A936}" destId="{44ABF3F2-1AB8-364A-97EB-6C8BA8B7408D}" srcOrd="0" destOrd="0" presId="urn:microsoft.com/office/officeart/2005/8/layout/hProcess4"/>
    <dgm:cxn modelId="{B501A6BA-6B8E-4443-9D86-4FA604AD16AC}" type="presOf" srcId="{AFA8627B-969D-5547-9091-55CC2B38A936}" destId="{AA045EF0-C6FD-7540-B11F-C2615CD496A6}" srcOrd="1" destOrd="0" presId="urn:microsoft.com/office/officeart/2005/8/layout/hProcess4"/>
    <dgm:cxn modelId="{580570CD-5699-EC42-AFD1-DCF27474C135}" srcId="{E0F3D442-4F86-6E46-B7CD-E7C28538A6CE}" destId="{D957D39A-3A77-A94D-8C8C-32EACE52B432}" srcOrd="0" destOrd="0" parTransId="{5502AC4D-FE48-454C-90AC-18479AEE29E5}" sibTransId="{FA5C7A82-8E9E-6643-93F0-B2276CEE6732}"/>
    <dgm:cxn modelId="{8836ECDD-69E2-4645-85D8-BD38F33D86A0}" type="presOf" srcId="{D957D39A-3A77-A94D-8C8C-32EACE52B432}" destId="{B6D00971-22BC-954F-A256-EB08BD2F6C26}" srcOrd="0" destOrd="0" presId="urn:microsoft.com/office/officeart/2005/8/layout/hProcess4"/>
    <dgm:cxn modelId="{FE711FDE-047C-4F40-BDC2-2B889ED3A8B9}" type="presOf" srcId="{3DCB73E9-BD6E-DE4F-92D7-596A7FE1AC13}" destId="{512F9923-53EB-6C46-BD91-F57D19EC4AFF}" srcOrd="0" destOrd="0" presId="urn:microsoft.com/office/officeart/2005/8/layout/hProcess4"/>
    <dgm:cxn modelId="{74AD8DDF-9B8A-B346-80D5-4CAC9E886E5B}" srcId="{3DCB73E9-BD6E-DE4F-92D7-596A7FE1AC13}" destId="{AFA8627B-969D-5547-9091-55CC2B38A936}" srcOrd="0" destOrd="0" parTransId="{95BEFDC5-B5F8-B541-808C-F88B6696F126}" sibTransId="{6241744A-AD16-994C-A889-1872A250B88A}"/>
    <dgm:cxn modelId="{873CA79D-0569-BA49-BBF4-40DDB3BB4767}" type="presParOf" srcId="{60D4B124-7789-7248-B343-B3FF65C9673A}" destId="{F78C004A-8AD5-3F4A-BB72-37900713F09E}" srcOrd="0" destOrd="0" presId="urn:microsoft.com/office/officeart/2005/8/layout/hProcess4"/>
    <dgm:cxn modelId="{CD425DD2-9A71-C849-8C68-1FC3CADE870D}" type="presParOf" srcId="{60D4B124-7789-7248-B343-B3FF65C9673A}" destId="{CAA76A22-44F8-9949-90B9-7AFB4AAF04CE}" srcOrd="1" destOrd="0" presId="urn:microsoft.com/office/officeart/2005/8/layout/hProcess4"/>
    <dgm:cxn modelId="{46C6B9FF-73DB-A346-8FC6-A50D260FC0F3}" type="presParOf" srcId="{60D4B124-7789-7248-B343-B3FF65C9673A}" destId="{CB730521-A785-B54B-BE9F-477339DC6947}" srcOrd="2" destOrd="0" presId="urn:microsoft.com/office/officeart/2005/8/layout/hProcess4"/>
    <dgm:cxn modelId="{9923E04C-11DE-9B40-927C-4ED8A621AEBA}" type="presParOf" srcId="{CB730521-A785-B54B-BE9F-477339DC6947}" destId="{13067C30-DFE5-5048-A413-6ADAD751DD23}" srcOrd="0" destOrd="0" presId="urn:microsoft.com/office/officeart/2005/8/layout/hProcess4"/>
    <dgm:cxn modelId="{B809FDAA-26E4-E44D-8E26-422AC689D3EE}" type="presParOf" srcId="{13067C30-DFE5-5048-A413-6ADAD751DD23}" destId="{14969551-DA18-1348-B307-6E85CA0B5E44}" srcOrd="0" destOrd="0" presId="urn:microsoft.com/office/officeart/2005/8/layout/hProcess4"/>
    <dgm:cxn modelId="{AC6634D3-BE7C-D04D-B33F-AB10826D908B}" type="presParOf" srcId="{13067C30-DFE5-5048-A413-6ADAD751DD23}" destId="{44ABF3F2-1AB8-364A-97EB-6C8BA8B7408D}" srcOrd="1" destOrd="0" presId="urn:microsoft.com/office/officeart/2005/8/layout/hProcess4"/>
    <dgm:cxn modelId="{DA4F5C40-C2F4-6D45-8009-3D6BD028E2A9}" type="presParOf" srcId="{13067C30-DFE5-5048-A413-6ADAD751DD23}" destId="{AA045EF0-C6FD-7540-B11F-C2615CD496A6}" srcOrd="2" destOrd="0" presId="urn:microsoft.com/office/officeart/2005/8/layout/hProcess4"/>
    <dgm:cxn modelId="{BD21FFAC-63D8-2348-BDEB-A7C30673CF48}" type="presParOf" srcId="{13067C30-DFE5-5048-A413-6ADAD751DD23}" destId="{512F9923-53EB-6C46-BD91-F57D19EC4AFF}" srcOrd="3" destOrd="0" presId="urn:microsoft.com/office/officeart/2005/8/layout/hProcess4"/>
    <dgm:cxn modelId="{E27270BB-0F74-A344-97E9-15D2DEBFD769}" type="presParOf" srcId="{13067C30-DFE5-5048-A413-6ADAD751DD23}" destId="{CBC80644-CE74-1049-82BA-E000E42F1F7C}" srcOrd="4" destOrd="0" presId="urn:microsoft.com/office/officeart/2005/8/layout/hProcess4"/>
    <dgm:cxn modelId="{E9DE2BAE-6399-214B-B794-953C90931548}" type="presParOf" srcId="{CB730521-A785-B54B-BE9F-477339DC6947}" destId="{C8F15AA8-2C2D-7A4B-BD76-414FEA08A9E3}" srcOrd="1" destOrd="0" presId="urn:microsoft.com/office/officeart/2005/8/layout/hProcess4"/>
    <dgm:cxn modelId="{7323497C-70C8-3F4C-A556-E22C02A856F4}" type="presParOf" srcId="{CB730521-A785-B54B-BE9F-477339DC6947}" destId="{8C9E844B-AFC2-D347-85D0-C754B442EF3E}" srcOrd="2" destOrd="0" presId="urn:microsoft.com/office/officeart/2005/8/layout/hProcess4"/>
    <dgm:cxn modelId="{1DB3B851-346A-A649-8D6D-DD7500C2221F}" type="presParOf" srcId="{8C9E844B-AFC2-D347-85D0-C754B442EF3E}" destId="{792CBE42-FF7F-FF48-937B-6F554E3C0ADD}" srcOrd="0" destOrd="0" presId="urn:microsoft.com/office/officeart/2005/8/layout/hProcess4"/>
    <dgm:cxn modelId="{A52CDD24-393A-8342-8381-5BC2ED5FC334}" type="presParOf" srcId="{8C9E844B-AFC2-D347-85D0-C754B442EF3E}" destId="{B6D00971-22BC-954F-A256-EB08BD2F6C26}" srcOrd="1" destOrd="0" presId="urn:microsoft.com/office/officeart/2005/8/layout/hProcess4"/>
    <dgm:cxn modelId="{CFD442C2-B8AA-DC43-9D34-F42288B6D011}" type="presParOf" srcId="{8C9E844B-AFC2-D347-85D0-C754B442EF3E}" destId="{62A0D0D3-49B5-514F-8FD5-67E5B8CF0DD3}" srcOrd="2" destOrd="0" presId="urn:microsoft.com/office/officeart/2005/8/layout/hProcess4"/>
    <dgm:cxn modelId="{C40E8827-ABAC-B44E-822B-BF0E6E4240D8}" type="presParOf" srcId="{8C9E844B-AFC2-D347-85D0-C754B442EF3E}" destId="{C7AF11DF-52FE-B046-8191-0A87E9386199}" srcOrd="3" destOrd="0" presId="urn:microsoft.com/office/officeart/2005/8/layout/hProcess4"/>
    <dgm:cxn modelId="{9CFEFC7D-4ECE-314A-9691-D68FB223A639}" type="presParOf" srcId="{8C9E844B-AFC2-D347-85D0-C754B442EF3E}" destId="{5A8AB177-AFD5-A549-BC5F-A70AEED8073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3200" b="1" dirty="0">
              <a:latin typeface="+mn-lt"/>
            </a:rPr>
            <a:t>Define</a:t>
          </a:r>
        </a:p>
      </dgm:t>
    </dgm:pt>
    <dgm:pt modelId="{B594852D-1BD0-264B-A3C8-A203A63C6E41}" type="parTrans" cxnId="{26AC7920-62B3-0B40-B725-66222A224B24}">
      <dgm:prSet/>
      <dgm:spPr/>
      <dgm:t>
        <a:bodyPr/>
        <a:lstStyle/>
        <a:p>
          <a:endParaRPr lang="en-US" sz="3200" b="1"/>
        </a:p>
      </dgm:t>
    </dgm:pt>
    <dgm:pt modelId="{8CAF0C80-1805-E745-BB42-1823122BE073}" type="sibTrans" cxnId="{26AC7920-62B3-0B40-B725-66222A224B24}">
      <dgm:prSet custT="1"/>
      <dgm:spPr/>
      <dgm:t>
        <a:bodyPr/>
        <a:lstStyle/>
        <a:p>
          <a:endParaRPr lang="en-US" sz="3200" b="1">
            <a:latin typeface="+mn-lt"/>
          </a:endParaRPr>
        </a:p>
      </dgm:t>
    </dgm:pt>
    <dgm:pt modelId="{005FBD42-56C4-5D48-9C2A-F77CC46FC1D9}">
      <dgm:prSet phldrT="[Text]" custT="1"/>
      <dgm:spPr/>
      <dgm:t>
        <a:bodyPr/>
        <a:lstStyle/>
        <a:p>
          <a:r>
            <a:rPr lang="en-US" sz="3200" b="1">
              <a:latin typeface="+mn-lt"/>
            </a:rPr>
            <a:t>Teach</a:t>
          </a:r>
          <a:endParaRPr lang="en-US" sz="3200" b="1" dirty="0">
            <a:latin typeface="+mn-lt"/>
          </a:endParaRPr>
        </a:p>
      </dgm:t>
    </dgm:pt>
    <dgm:pt modelId="{60938429-D3B9-2041-910A-93AF0D162506}" type="parTrans" cxnId="{ECD2D7BD-3461-0B40-BA58-142F6B046E3B}">
      <dgm:prSet/>
      <dgm:spPr/>
      <dgm:t>
        <a:bodyPr/>
        <a:lstStyle/>
        <a:p>
          <a:endParaRPr lang="en-US" sz="3200" b="1"/>
        </a:p>
      </dgm:t>
    </dgm:pt>
    <dgm:pt modelId="{59CF6471-3DB6-3646-9934-E45E85E76492}" type="sibTrans" cxnId="{ECD2D7BD-3461-0B40-BA58-142F6B046E3B}">
      <dgm:prSet custT="1"/>
      <dgm:spPr/>
      <dgm:t>
        <a:bodyPr/>
        <a:lstStyle/>
        <a:p>
          <a:endParaRPr lang="en-US" sz="3200" b="1">
            <a:latin typeface="+mn-lt"/>
          </a:endParaRPr>
        </a:p>
      </dgm:t>
    </dgm:pt>
    <dgm:pt modelId="{9BECFCF7-B0AF-624C-AD55-2F220A1C2E6F}">
      <dgm:prSet phldrT="[Text]" custT="1"/>
      <dgm:spPr/>
      <dgm:t>
        <a:bodyPr/>
        <a:lstStyle/>
        <a:p>
          <a:r>
            <a:rPr lang="en-US" sz="3200" b="1">
              <a:latin typeface="+mn-lt"/>
            </a:rPr>
            <a:t>Prompt</a:t>
          </a:r>
          <a:endParaRPr lang="en-US" sz="3200" b="1" dirty="0">
            <a:latin typeface="+mn-lt"/>
          </a:endParaRPr>
        </a:p>
      </dgm:t>
    </dgm:pt>
    <dgm:pt modelId="{A273BF1E-EFE8-EB45-BFB3-83AF3FA0E108}" type="parTrans" cxnId="{EE3AF701-625F-8845-BA6B-4E3C20EC0210}">
      <dgm:prSet/>
      <dgm:spPr/>
      <dgm:t>
        <a:bodyPr/>
        <a:lstStyle/>
        <a:p>
          <a:endParaRPr lang="en-US" sz="3200" b="1"/>
        </a:p>
      </dgm:t>
    </dgm:pt>
    <dgm:pt modelId="{8EE59149-ADE7-6A4E-937E-8C3739A22D03}" type="sibTrans" cxnId="{EE3AF701-625F-8845-BA6B-4E3C20EC0210}">
      <dgm:prSet custT="1"/>
      <dgm:spPr/>
      <dgm:t>
        <a:bodyPr/>
        <a:lstStyle/>
        <a:p>
          <a:endParaRPr lang="en-US" sz="3200" b="1">
            <a:latin typeface="+mn-lt"/>
          </a:endParaRPr>
        </a:p>
      </dgm:t>
    </dgm:pt>
    <dgm:pt modelId="{02655792-0024-2D4D-8DB6-10345FCB08FE}">
      <dgm:prSet phldrT="[Text]" custT="1"/>
      <dgm:spPr/>
      <dgm:t>
        <a:bodyPr/>
        <a:lstStyle/>
        <a:p>
          <a:r>
            <a:rPr lang="en-US" sz="3200" b="1">
              <a:latin typeface="+mn-lt"/>
            </a:rPr>
            <a:t>Monitor</a:t>
          </a:r>
          <a:endParaRPr lang="en-US" sz="3200" b="1" dirty="0">
            <a:latin typeface="+mn-lt"/>
          </a:endParaRPr>
        </a:p>
      </dgm:t>
    </dgm:pt>
    <dgm:pt modelId="{E23A8E98-1C44-E44E-AEC7-746238A17F3B}" type="parTrans" cxnId="{36A5AF73-D390-9D4F-B25F-FD58677A3A40}">
      <dgm:prSet/>
      <dgm:spPr/>
      <dgm:t>
        <a:bodyPr/>
        <a:lstStyle/>
        <a:p>
          <a:endParaRPr lang="en-US" sz="3200" b="1"/>
        </a:p>
      </dgm:t>
    </dgm:pt>
    <dgm:pt modelId="{E4966791-D171-AA47-9665-093C0FEE5FB8}" type="sibTrans" cxnId="{36A5AF73-D390-9D4F-B25F-FD58677A3A40}">
      <dgm:prSet custT="1"/>
      <dgm:spPr/>
      <dgm:t>
        <a:bodyPr/>
        <a:lstStyle/>
        <a:p>
          <a:endParaRPr lang="en-US" sz="3200" b="1">
            <a:latin typeface="+mn-lt"/>
          </a:endParaRPr>
        </a:p>
      </dgm:t>
    </dgm:pt>
    <dgm:pt modelId="{DFDF3E90-2D1F-C34A-87A4-D06D7D2CEDCF}">
      <dgm:prSet phldrT="[Text]" custT="1"/>
      <dgm:spPr/>
      <dgm:t>
        <a:bodyPr/>
        <a:lstStyle/>
        <a:p>
          <a:r>
            <a:rPr lang="en-US" sz="3200" b="1">
              <a:latin typeface="+mn-lt"/>
            </a:rPr>
            <a:t>Evaluate</a:t>
          </a:r>
          <a:endParaRPr lang="en-US" sz="3200" b="1" dirty="0">
            <a:latin typeface="+mn-lt"/>
          </a:endParaRPr>
        </a:p>
      </dgm:t>
    </dgm:pt>
    <dgm:pt modelId="{D6C7DEA4-9117-2043-BA96-91953B15A66E}" type="parTrans" cxnId="{F489DBC6-62AB-C64F-B63F-E48FA59D7F1D}">
      <dgm:prSet/>
      <dgm:spPr/>
      <dgm:t>
        <a:bodyPr/>
        <a:lstStyle/>
        <a:p>
          <a:endParaRPr lang="en-US" sz="3200" b="1"/>
        </a:p>
      </dgm:t>
    </dgm:pt>
    <dgm:pt modelId="{2B682932-7FB3-574E-BB1C-DF0D42B208F8}" type="sibTrans" cxnId="{F489DBC6-62AB-C64F-B63F-E48FA59D7F1D}">
      <dgm:prSet custT="1"/>
      <dgm:spPr/>
      <dgm:t>
        <a:bodyPr/>
        <a:lstStyle/>
        <a:p>
          <a:endParaRPr lang="en-US" sz="3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D6156D1-DD37-8744-9CB8-5CB9E3978A88}" type="doc">
      <dgm:prSet loTypeId="urn:microsoft.com/office/officeart/2008/layout/CaptionedPictures" loCatId="" qsTypeId="urn:microsoft.com/office/officeart/2005/8/quickstyle/simple1" qsCatId="simple" csTypeId="urn:microsoft.com/office/officeart/2005/8/colors/accent5_1" csCatId="accent5" phldr="1"/>
      <dgm:spPr/>
      <dgm:t>
        <a:bodyPr/>
        <a:lstStyle/>
        <a:p>
          <a:endParaRPr lang="en-US"/>
        </a:p>
      </dgm:t>
    </dgm:pt>
    <dgm:pt modelId="{59FF8887-917F-B443-A4E6-C40053416B76}">
      <dgm:prSet phldrT="[Text]"/>
      <dgm:spPr/>
      <dgm:t>
        <a:bodyPr/>
        <a:lstStyle/>
        <a:p>
          <a:r>
            <a:rPr lang="en-US" dirty="0"/>
            <a:t>Expectations Created</a:t>
          </a:r>
        </a:p>
      </dgm:t>
    </dgm:pt>
    <dgm:pt modelId="{5C9449F6-80D4-904B-91D3-25EB880BBC03}" type="parTrans" cxnId="{E62A201E-899A-5343-B156-25D98E4CC16E}">
      <dgm:prSet/>
      <dgm:spPr/>
      <dgm:t>
        <a:bodyPr/>
        <a:lstStyle/>
        <a:p>
          <a:endParaRPr lang="en-US"/>
        </a:p>
      </dgm:t>
    </dgm:pt>
    <dgm:pt modelId="{37EE1F0E-E7EC-3B4F-9B64-17FCE6E714D8}" type="sibTrans" cxnId="{E62A201E-899A-5343-B156-25D98E4CC16E}">
      <dgm:prSet/>
      <dgm:spPr/>
      <dgm:t>
        <a:bodyPr/>
        <a:lstStyle/>
        <a:p>
          <a:endParaRPr lang="en-US"/>
        </a:p>
      </dgm:t>
    </dgm:pt>
    <dgm:pt modelId="{ACE84A64-65CE-8D48-822A-C265592E115D}">
      <dgm:prSet phldrT="[Text]"/>
      <dgm:spPr/>
      <dgm:t>
        <a:bodyPr/>
        <a:lstStyle/>
        <a:p>
          <a:r>
            <a:rPr lang="en-US" dirty="0"/>
            <a:t>Teaching Matrix Developed</a:t>
          </a:r>
        </a:p>
      </dgm:t>
    </dgm:pt>
    <dgm:pt modelId="{807F9837-6F9A-0A44-974F-26AD8D224952}" type="parTrans" cxnId="{45A383A1-5298-5047-A944-E3827074340F}">
      <dgm:prSet/>
      <dgm:spPr/>
      <dgm:t>
        <a:bodyPr/>
        <a:lstStyle/>
        <a:p>
          <a:endParaRPr lang="en-US"/>
        </a:p>
      </dgm:t>
    </dgm:pt>
    <dgm:pt modelId="{B3ACE3E8-B57D-8342-A4DD-50E3831D6269}" type="sibTrans" cxnId="{45A383A1-5298-5047-A944-E3827074340F}">
      <dgm:prSet/>
      <dgm:spPr/>
      <dgm:t>
        <a:bodyPr/>
        <a:lstStyle/>
        <a:p>
          <a:endParaRPr lang="en-US"/>
        </a:p>
      </dgm:t>
    </dgm:pt>
    <dgm:pt modelId="{099885EA-0797-E84B-A970-599C28573BA5}">
      <dgm:prSet phldrT="[Text]"/>
      <dgm:spPr/>
      <dgm:t>
        <a:bodyPr/>
        <a:lstStyle/>
        <a:p>
          <a:r>
            <a:rPr lang="en-US" dirty="0"/>
            <a:t>Lesson Plans Written and Shared</a:t>
          </a:r>
        </a:p>
      </dgm:t>
    </dgm:pt>
    <dgm:pt modelId="{0657D4A2-2365-614A-A59A-D74286B12767}" type="parTrans" cxnId="{5A18E9AF-7CCF-2F43-A245-E4451514E9CA}">
      <dgm:prSet/>
      <dgm:spPr/>
      <dgm:t>
        <a:bodyPr/>
        <a:lstStyle/>
        <a:p>
          <a:endParaRPr lang="en-US"/>
        </a:p>
      </dgm:t>
    </dgm:pt>
    <dgm:pt modelId="{F2FCE723-CE99-174F-976D-F58B23F0F6AB}" type="sibTrans" cxnId="{5A18E9AF-7CCF-2F43-A245-E4451514E9CA}">
      <dgm:prSet/>
      <dgm:spPr/>
      <dgm:t>
        <a:bodyPr/>
        <a:lstStyle/>
        <a:p>
          <a:endParaRPr lang="en-US"/>
        </a:p>
      </dgm:t>
    </dgm:pt>
    <dgm:pt modelId="{D4ACC9D5-0134-A549-8D06-B1CD45D98988}" type="pres">
      <dgm:prSet presAssocID="{CD6156D1-DD37-8744-9CB8-5CB9E3978A88}" presName="Name0" presStyleCnt="0">
        <dgm:presLayoutVars>
          <dgm:chMax/>
          <dgm:chPref/>
          <dgm:dir/>
        </dgm:presLayoutVars>
      </dgm:prSet>
      <dgm:spPr/>
    </dgm:pt>
    <dgm:pt modelId="{C5A3EB12-BCAD-914F-8BBF-285338D0D035}" type="pres">
      <dgm:prSet presAssocID="{59FF8887-917F-B443-A4E6-C40053416B76}" presName="composite" presStyleCnt="0">
        <dgm:presLayoutVars>
          <dgm:chMax val="1"/>
          <dgm:chPref val="1"/>
        </dgm:presLayoutVars>
      </dgm:prSet>
      <dgm:spPr/>
    </dgm:pt>
    <dgm:pt modelId="{502FB934-A9F5-2941-8642-8333F352AE95}" type="pres">
      <dgm:prSet presAssocID="{59FF8887-917F-B443-A4E6-C40053416B76}" presName="Accent" presStyleLbl="trAlignAcc1" presStyleIdx="0" presStyleCnt="3">
        <dgm:presLayoutVars>
          <dgm:chMax val="0"/>
          <dgm:chPref val="0"/>
        </dgm:presLayoutVars>
      </dgm:prSet>
      <dgm:spPr>
        <a:solidFill>
          <a:schemeClr val="accent5">
            <a:tint val="40000"/>
            <a:hueOff val="0"/>
            <a:satOff val="0"/>
            <a:lumOff val="0"/>
          </a:schemeClr>
        </a:solidFill>
      </dgm:spPr>
    </dgm:pt>
    <dgm:pt modelId="{240E8792-9E93-A84A-B2F0-C35CD7DCA4A1}" type="pres">
      <dgm:prSet presAssocID="{59FF8887-917F-B443-A4E6-C40053416B76}" presName="Image" presStyleLbl="alignImgPlace1" presStyleIdx="0" presStyleCnt="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dgm:spPr>
    </dgm:pt>
    <dgm:pt modelId="{A701AB94-9163-BE43-93B8-33E27255FFFC}" type="pres">
      <dgm:prSet presAssocID="{59FF8887-917F-B443-A4E6-C40053416B76}" presName="ChildComposite" presStyleCnt="0"/>
      <dgm:spPr/>
    </dgm:pt>
    <dgm:pt modelId="{B2C373AA-D04F-9340-B0A0-F37947F5100C}" type="pres">
      <dgm:prSet presAssocID="{59FF8887-917F-B443-A4E6-C40053416B76}" presName="Child" presStyleLbl="node1" presStyleIdx="0" presStyleCnt="0">
        <dgm:presLayoutVars>
          <dgm:chMax val="0"/>
          <dgm:chPref val="0"/>
          <dgm:bulletEnabled val="1"/>
        </dgm:presLayoutVars>
      </dgm:prSet>
      <dgm:spPr/>
    </dgm:pt>
    <dgm:pt modelId="{EE0FB494-8B4E-2F45-99B3-5384E12E16DE}" type="pres">
      <dgm:prSet presAssocID="{59FF8887-917F-B443-A4E6-C40053416B76}" presName="Parent" presStyleLbl="revTx" presStyleIdx="0" presStyleCnt="3">
        <dgm:presLayoutVars>
          <dgm:chMax val="1"/>
          <dgm:chPref val="0"/>
          <dgm:bulletEnabled val="1"/>
        </dgm:presLayoutVars>
      </dgm:prSet>
      <dgm:spPr/>
    </dgm:pt>
    <dgm:pt modelId="{4D90A555-5975-8343-9D11-E5E8B599B8DA}" type="pres">
      <dgm:prSet presAssocID="{37EE1F0E-E7EC-3B4F-9B64-17FCE6E714D8}" presName="sibTrans" presStyleCnt="0"/>
      <dgm:spPr/>
    </dgm:pt>
    <dgm:pt modelId="{51CD3922-78B2-C249-9CBB-679D44BAB406}" type="pres">
      <dgm:prSet presAssocID="{ACE84A64-65CE-8D48-822A-C265592E115D}" presName="composite" presStyleCnt="0">
        <dgm:presLayoutVars>
          <dgm:chMax val="1"/>
          <dgm:chPref val="1"/>
        </dgm:presLayoutVars>
      </dgm:prSet>
      <dgm:spPr/>
    </dgm:pt>
    <dgm:pt modelId="{8198E23C-6730-9941-AE0D-94F4539B9AA7}" type="pres">
      <dgm:prSet presAssocID="{ACE84A64-65CE-8D48-822A-C265592E115D}" presName="Accent" presStyleLbl="trAlignAcc1" presStyleIdx="1" presStyleCnt="3">
        <dgm:presLayoutVars>
          <dgm:chMax val="0"/>
          <dgm:chPref val="0"/>
        </dgm:presLayoutVars>
      </dgm:prSet>
      <dgm:spPr>
        <a:solidFill>
          <a:schemeClr val="accent5">
            <a:tint val="40000"/>
            <a:hueOff val="0"/>
            <a:satOff val="0"/>
            <a:lumOff val="0"/>
          </a:schemeClr>
        </a:solidFill>
      </dgm:spPr>
    </dgm:pt>
    <dgm:pt modelId="{E1EFDA14-6DD5-A840-84B5-A38C185E84AE}" type="pres">
      <dgm:prSet presAssocID="{ACE84A64-65CE-8D48-822A-C265592E115D}" presName="Image" presStyleLbl="alignImgPlace1" presStyleIdx="1" presStyleCnt="3">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0C429B20-AEC9-F245-B2F4-40BF6D83FDB4}" type="pres">
      <dgm:prSet presAssocID="{ACE84A64-65CE-8D48-822A-C265592E115D}" presName="ChildComposite" presStyleCnt="0"/>
      <dgm:spPr/>
    </dgm:pt>
    <dgm:pt modelId="{A3242109-E3C3-614B-9F28-3AF85513E3E5}" type="pres">
      <dgm:prSet presAssocID="{ACE84A64-65CE-8D48-822A-C265592E115D}" presName="Child" presStyleLbl="node1" presStyleIdx="0" presStyleCnt="0">
        <dgm:presLayoutVars>
          <dgm:chMax val="0"/>
          <dgm:chPref val="0"/>
          <dgm:bulletEnabled val="1"/>
        </dgm:presLayoutVars>
      </dgm:prSet>
      <dgm:spPr/>
    </dgm:pt>
    <dgm:pt modelId="{EFC2122B-78D0-674B-856D-FB20BA0BB664}" type="pres">
      <dgm:prSet presAssocID="{ACE84A64-65CE-8D48-822A-C265592E115D}" presName="Parent" presStyleLbl="revTx" presStyleIdx="1" presStyleCnt="3">
        <dgm:presLayoutVars>
          <dgm:chMax val="1"/>
          <dgm:chPref val="0"/>
          <dgm:bulletEnabled val="1"/>
        </dgm:presLayoutVars>
      </dgm:prSet>
      <dgm:spPr/>
    </dgm:pt>
    <dgm:pt modelId="{2E8C301E-AFBF-CD4C-AE4B-D433FC35FD5E}" type="pres">
      <dgm:prSet presAssocID="{B3ACE3E8-B57D-8342-A4DD-50E3831D6269}" presName="sibTrans" presStyleCnt="0"/>
      <dgm:spPr/>
    </dgm:pt>
    <dgm:pt modelId="{2519347E-5768-6547-BD50-329EFA12F511}" type="pres">
      <dgm:prSet presAssocID="{099885EA-0797-E84B-A970-599C28573BA5}" presName="composite" presStyleCnt="0">
        <dgm:presLayoutVars>
          <dgm:chMax val="1"/>
          <dgm:chPref val="1"/>
        </dgm:presLayoutVars>
      </dgm:prSet>
      <dgm:spPr/>
    </dgm:pt>
    <dgm:pt modelId="{930F66F0-E93A-CF48-94C4-FB72B7E8284E}" type="pres">
      <dgm:prSet presAssocID="{099885EA-0797-E84B-A970-599C28573BA5}" presName="Accent" presStyleLbl="trAlignAcc1" presStyleIdx="2" presStyleCnt="3">
        <dgm:presLayoutVars>
          <dgm:chMax val="0"/>
          <dgm:chPref val="0"/>
        </dgm:presLayoutVars>
      </dgm:prSet>
      <dgm:spPr>
        <a:solidFill>
          <a:schemeClr val="accent5">
            <a:tint val="40000"/>
            <a:hueOff val="0"/>
            <a:satOff val="0"/>
            <a:lumOff val="0"/>
          </a:schemeClr>
        </a:solidFill>
      </dgm:spPr>
    </dgm:pt>
    <dgm:pt modelId="{D4814036-C997-B847-B9CB-6987BEBD693A}" type="pres">
      <dgm:prSet presAssocID="{099885EA-0797-E84B-A970-599C28573BA5}" presName="Image" presStyleLbl="alignImgPlace1" presStyleIdx="2" presStyleCnt="3">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41000" r="-41000"/>
          </a:stretch>
        </a:blipFill>
      </dgm:spPr>
    </dgm:pt>
    <dgm:pt modelId="{BE0F93DF-842F-B44E-893A-7EA76ACDD315}" type="pres">
      <dgm:prSet presAssocID="{099885EA-0797-E84B-A970-599C28573BA5}" presName="ChildComposite" presStyleCnt="0"/>
      <dgm:spPr/>
    </dgm:pt>
    <dgm:pt modelId="{FCD41806-A0A1-3B4A-887E-349ABA082C50}" type="pres">
      <dgm:prSet presAssocID="{099885EA-0797-E84B-A970-599C28573BA5}" presName="Child" presStyleLbl="node1" presStyleIdx="0" presStyleCnt="0">
        <dgm:presLayoutVars>
          <dgm:chMax val="0"/>
          <dgm:chPref val="0"/>
          <dgm:bulletEnabled val="1"/>
        </dgm:presLayoutVars>
      </dgm:prSet>
      <dgm:spPr/>
    </dgm:pt>
    <dgm:pt modelId="{92C94B3C-8B2F-D048-AA12-9E295CF3EA5E}" type="pres">
      <dgm:prSet presAssocID="{099885EA-0797-E84B-A970-599C28573BA5}" presName="Parent" presStyleLbl="revTx" presStyleIdx="2" presStyleCnt="3">
        <dgm:presLayoutVars>
          <dgm:chMax val="1"/>
          <dgm:chPref val="0"/>
          <dgm:bulletEnabled val="1"/>
        </dgm:presLayoutVars>
      </dgm:prSet>
      <dgm:spPr/>
    </dgm:pt>
  </dgm:ptLst>
  <dgm:cxnLst>
    <dgm:cxn modelId="{E62A201E-899A-5343-B156-25D98E4CC16E}" srcId="{CD6156D1-DD37-8744-9CB8-5CB9E3978A88}" destId="{59FF8887-917F-B443-A4E6-C40053416B76}" srcOrd="0" destOrd="0" parTransId="{5C9449F6-80D4-904B-91D3-25EB880BBC03}" sibTransId="{37EE1F0E-E7EC-3B4F-9B64-17FCE6E714D8}"/>
    <dgm:cxn modelId="{3E0C1654-DB20-DB48-B403-9CE08E204B55}" type="presOf" srcId="{CD6156D1-DD37-8744-9CB8-5CB9E3978A88}" destId="{D4ACC9D5-0134-A549-8D06-B1CD45D98988}" srcOrd="0" destOrd="0" presId="urn:microsoft.com/office/officeart/2008/layout/CaptionedPictures"/>
    <dgm:cxn modelId="{C5BDA984-11EE-6844-AB7E-E1A740643111}" type="presOf" srcId="{099885EA-0797-E84B-A970-599C28573BA5}" destId="{92C94B3C-8B2F-D048-AA12-9E295CF3EA5E}" srcOrd="0" destOrd="0" presId="urn:microsoft.com/office/officeart/2008/layout/CaptionedPictures"/>
    <dgm:cxn modelId="{6C552299-93F5-EA47-A7ED-AA0426EC8C8A}" type="presOf" srcId="{ACE84A64-65CE-8D48-822A-C265592E115D}" destId="{EFC2122B-78D0-674B-856D-FB20BA0BB664}" srcOrd="0" destOrd="0" presId="urn:microsoft.com/office/officeart/2008/layout/CaptionedPictures"/>
    <dgm:cxn modelId="{45A383A1-5298-5047-A944-E3827074340F}" srcId="{CD6156D1-DD37-8744-9CB8-5CB9E3978A88}" destId="{ACE84A64-65CE-8D48-822A-C265592E115D}" srcOrd="1" destOrd="0" parTransId="{807F9837-6F9A-0A44-974F-26AD8D224952}" sibTransId="{B3ACE3E8-B57D-8342-A4DD-50E3831D6269}"/>
    <dgm:cxn modelId="{5A18E9AF-7CCF-2F43-A245-E4451514E9CA}" srcId="{CD6156D1-DD37-8744-9CB8-5CB9E3978A88}" destId="{099885EA-0797-E84B-A970-599C28573BA5}" srcOrd="2" destOrd="0" parTransId="{0657D4A2-2365-614A-A59A-D74286B12767}" sibTransId="{F2FCE723-CE99-174F-976D-F58B23F0F6AB}"/>
    <dgm:cxn modelId="{7E264BF3-FCE4-F64E-84AB-D4C47099AAC3}" type="presOf" srcId="{59FF8887-917F-B443-A4E6-C40053416B76}" destId="{EE0FB494-8B4E-2F45-99B3-5384E12E16DE}" srcOrd="0" destOrd="0" presId="urn:microsoft.com/office/officeart/2008/layout/CaptionedPictures"/>
    <dgm:cxn modelId="{1FD3A31A-7BC8-9B4A-81BB-4D1C8D52B054}" type="presParOf" srcId="{D4ACC9D5-0134-A549-8D06-B1CD45D98988}" destId="{C5A3EB12-BCAD-914F-8BBF-285338D0D035}" srcOrd="0" destOrd="0" presId="urn:microsoft.com/office/officeart/2008/layout/CaptionedPictures"/>
    <dgm:cxn modelId="{2354E721-4B05-B947-BCCD-EDC4179A0757}" type="presParOf" srcId="{C5A3EB12-BCAD-914F-8BBF-285338D0D035}" destId="{502FB934-A9F5-2941-8642-8333F352AE95}" srcOrd="0" destOrd="0" presId="urn:microsoft.com/office/officeart/2008/layout/CaptionedPictures"/>
    <dgm:cxn modelId="{2BD19711-6A88-6541-89BE-709586405F01}" type="presParOf" srcId="{C5A3EB12-BCAD-914F-8BBF-285338D0D035}" destId="{240E8792-9E93-A84A-B2F0-C35CD7DCA4A1}" srcOrd="1" destOrd="0" presId="urn:microsoft.com/office/officeart/2008/layout/CaptionedPictures"/>
    <dgm:cxn modelId="{0C943EDB-BC51-7F4A-837B-A4CAB501B7B4}" type="presParOf" srcId="{C5A3EB12-BCAD-914F-8BBF-285338D0D035}" destId="{A701AB94-9163-BE43-93B8-33E27255FFFC}" srcOrd="2" destOrd="0" presId="urn:microsoft.com/office/officeart/2008/layout/CaptionedPictures"/>
    <dgm:cxn modelId="{56A8E72E-55CC-214B-A292-751B8257EE85}" type="presParOf" srcId="{A701AB94-9163-BE43-93B8-33E27255FFFC}" destId="{B2C373AA-D04F-9340-B0A0-F37947F5100C}" srcOrd="0" destOrd="0" presId="urn:microsoft.com/office/officeart/2008/layout/CaptionedPictures"/>
    <dgm:cxn modelId="{52905E2B-E288-904B-AEF7-2D96DD0C9F40}" type="presParOf" srcId="{A701AB94-9163-BE43-93B8-33E27255FFFC}" destId="{EE0FB494-8B4E-2F45-99B3-5384E12E16DE}" srcOrd="1" destOrd="0" presId="urn:microsoft.com/office/officeart/2008/layout/CaptionedPictures"/>
    <dgm:cxn modelId="{1D33596A-E1D6-8C43-BAD1-058850D25915}" type="presParOf" srcId="{D4ACC9D5-0134-A549-8D06-B1CD45D98988}" destId="{4D90A555-5975-8343-9D11-E5E8B599B8DA}" srcOrd="1" destOrd="0" presId="urn:microsoft.com/office/officeart/2008/layout/CaptionedPictures"/>
    <dgm:cxn modelId="{51BC66D9-1561-A44C-9DF8-4D45005FB33E}" type="presParOf" srcId="{D4ACC9D5-0134-A549-8D06-B1CD45D98988}" destId="{51CD3922-78B2-C249-9CBB-679D44BAB406}" srcOrd="2" destOrd="0" presId="urn:microsoft.com/office/officeart/2008/layout/CaptionedPictures"/>
    <dgm:cxn modelId="{863AD70E-B9D4-0947-B810-8F2FC3DE9EDC}" type="presParOf" srcId="{51CD3922-78B2-C249-9CBB-679D44BAB406}" destId="{8198E23C-6730-9941-AE0D-94F4539B9AA7}" srcOrd="0" destOrd="0" presId="urn:microsoft.com/office/officeart/2008/layout/CaptionedPictures"/>
    <dgm:cxn modelId="{235BA61A-2CDD-C048-B5D4-E0E865C069A5}" type="presParOf" srcId="{51CD3922-78B2-C249-9CBB-679D44BAB406}" destId="{E1EFDA14-6DD5-A840-84B5-A38C185E84AE}" srcOrd="1" destOrd="0" presId="urn:microsoft.com/office/officeart/2008/layout/CaptionedPictures"/>
    <dgm:cxn modelId="{F20A577C-C87F-6245-8898-29CDC5B3F7CB}" type="presParOf" srcId="{51CD3922-78B2-C249-9CBB-679D44BAB406}" destId="{0C429B20-AEC9-F245-B2F4-40BF6D83FDB4}" srcOrd="2" destOrd="0" presId="urn:microsoft.com/office/officeart/2008/layout/CaptionedPictures"/>
    <dgm:cxn modelId="{3F286E15-FDA5-DF41-864E-CE4797C13E68}" type="presParOf" srcId="{0C429B20-AEC9-F245-B2F4-40BF6D83FDB4}" destId="{A3242109-E3C3-614B-9F28-3AF85513E3E5}" srcOrd="0" destOrd="0" presId="urn:microsoft.com/office/officeart/2008/layout/CaptionedPictures"/>
    <dgm:cxn modelId="{C4997618-AC55-1344-908D-08EB1884A709}" type="presParOf" srcId="{0C429B20-AEC9-F245-B2F4-40BF6D83FDB4}" destId="{EFC2122B-78D0-674B-856D-FB20BA0BB664}" srcOrd="1" destOrd="0" presId="urn:microsoft.com/office/officeart/2008/layout/CaptionedPictures"/>
    <dgm:cxn modelId="{3F04FDAE-888D-F949-B169-734A2E5018A5}" type="presParOf" srcId="{D4ACC9D5-0134-A549-8D06-B1CD45D98988}" destId="{2E8C301E-AFBF-CD4C-AE4B-D433FC35FD5E}" srcOrd="3" destOrd="0" presId="urn:microsoft.com/office/officeart/2008/layout/CaptionedPictures"/>
    <dgm:cxn modelId="{7DE89AE5-2B71-404B-829F-A18F137CD494}" type="presParOf" srcId="{D4ACC9D5-0134-A549-8D06-B1CD45D98988}" destId="{2519347E-5768-6547-BD50-329EFA12F511}" srcOrd="4" destOrd="0" presId="urn:microsoft.com/office/officeart/2008/layout/CaptionedPictures"/>
    <dgm:cxn modelId="{150D7D8F-3EA5-B141-80F1-BBBE1D5B0F77}" type="presParOf" srcId="{2519347E-5768-6547-BD50-329EFA12F511}" destId="{930F66F0-E93A-CF48-94C4-FB72B7E8284E}" srcOrd="0" destOrd="0" presId="urn:microsoft.com/office/officeart/2008/layout/CaptionedPictures"/>
    <dgm:cxn modelId="{5C2189BD-9E81-F64B-8E63-D40D5D341513}" type="presParOf" srcId="{2519347E-5768-6547-BD50-329EFA12F511}" destId="{D4814036-C997-B847-B9CB-6987BEBD693A}" srcOrd="1" destOrd="0" presId="urn:microsoft.com/office/officeart/2008/layout/CaptionedPictures"/>
    <dgm:cxn modelId="{4E9B5A4D-9641-3440-A6A8-1958F2D80888}" type="presParOf" srcId="{2519347E-5768-6547-BD50-329EFA12F511}" destId="{BE0F93DF-842F-B44E-893A-7EA76ACDD315}" srcOrd="2" destOrd="0" presId="urn:microsoft.com/office/officeart/2008/layout/CaptionedPictures"/>
    <dgm:cxn modelId="{80578A99-C7D4-9E4F-A1A6-75DD6D8F5681}" type="presParOf" srcId="{BE0F93DF-842F-B44E-893A-7EA76ACDD315}" destId="{FCD41806-A0A1-3B4A-887E-349ABA082C50}" srcOrd="0" destOrd="0" presId="urn:microsoft.com/office/officeart/2008/layout/CaptionedPictures"/>
    <dgm:cxn modelId="{360FA877-2EF0-8246-A072-954F2D0E912B}" type="presParOf" srcId="{BE0F93DF-842F-B44E-893A-7EA76ACDD315}" destId="{92C94B3C-8B2F-D048-AA12-9E295CF3EA5E}" srcOrd="1" destOrd="0" presId="urn:microsoft.com/office/officeart/2008/layout/CaptionedPicture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2800" b="1" dirty="0">
              <a:latin typeface="+mn-lt"/>
            </a:rPr>
            <a:t>Define</a:t>
          </a:r>
        </a:p>
      </dgm:t>
    </dgm:pt>
    <dgm:pt modelId="{B594852D-1BD0-264B-A3C8-A203A63C6E41}" type="parTrans" cxnId="{26AC7920-62B3-0B40-B725-66222A224B24}">
      <dgm:prSet/>
      <dgm:spPr/>
      <dgm:t>
        <a:bodyPr/>
        <a:lstStyle/>
        <a:p>
          <a:endParaRPr lang="en-US" sz="2800" b="1"/>
        </a:p>
      </dgm:t>
    </dgm:pt>
    <dgm:pt modelId="{8CAF0C80-1805-E745-BB42-1823122BE073}" type="sibTrans" cxnId="{26AC7920-62B3-0B40-B725-66222A224B24}">
      <dgm:prSet custT="1"/>
      <dgm:spPr/>
      <dgm:t>
        <a:bodyPr/>
        <a:lstStyle/>
        <a:p>
          <a:endParaRPr lang="en-US" sz="2800" b="1">
            <a:latin typeface="+mn-lt"/>
          </a:endParaRPr>
        </a:p>
      </dgm:t>
    </dgm:pt>
    <dgm:pt modelId="{005FBD42-56C4-5D48-9C2A-F77CC46FC1D9}">
      <dgm:prSet phldrT="[Text]" custT="1"/>
      <dgm:spPr/>
      <dgm:t>
        <a:bodyPr/>
        <a:lstStyle/>
        <a:p>
          <a:r>
            <a:rPr lang="en-US" sz="2800" b="1">
              <a:latin typeface="+mn-lt"/>
            </a:rPr>
            <a:t>Teach</a:t>
          </a:r>
          <a:endParaRPr lang="en-US" sz="2800" b="1" dirty="0">
            <a:latin typeface="+mn-lt"/>
          </a:endParaRPr>
        </a:p>
      </dgm:t>
    </dgm:pt>
    <dgm:pt modelId="{60938429-D3B9-2041-910A-93AF0D162506}" type="parTrans" cxnId="{ECD2D7BD-3461-0B40-BA58-142F6B046E3B}">
      <dgm:prSet/>
      <dgm:spPr/>
      <dgm:t>
        <a:bodyPr/>
        <a:lstStyle/>
        <a:p>
          <a:endParaRPr lang="en-US" sz="2800" b="1"/>
        </a:p>
      </dgm:t>
    </dgm:pt>
    <dgm:pt modelId="{59CF6471-3DB6-3646-9934-E45E85E76492}" type="sibTrans" cxnId="{ECD2D7BD-3461-0B40-BA58-142F6B046E3B}">
      <dgm:prSet custT="1"/>
      <dgm:spPr/>
      <dgm:t>
        <a:bodyPr/>
        <a:lstStyle/>
        <a:p>
          <a:endParaRPr lang="en-US" sz="2800" b="1">
            <a:latin typeface="+mn-lt"/>
          </a:endParaRPr>
        </a:p>
      </dgm:t>
    </dgm:pt>
    <dgm:pt modelId="{9BECFCF7-B0AF-624C-AD55-2F220A1C2E6F}">
      <dgm:prSet phldrT="[Text]" custT="1"/>
      <dgm:spPr/>
      <dgm:t>
        <a:bodyPr/>
        <a:lstStyle/>
        <a:p>
          <a:r>
            <a:rPr lang="en-US" sz="2800" b="1">
              <a:latin typeface="+mn-lt"/>
            </a:rPr>
            <a:t>Prompt</a:t>
          </a:r>
          <a:endParaRPr lang="en-US" sz="2800" b="1" dirty="0">
            <a:latin typeface="+mn-lt"/>
          </a:endParaRPr>
        </a:p>
      </dgm:t>
    </dgm:pt>
    <dgm:pt modelId="{A273BF1E-EFE8-EB45-BFB3-83AF3FA0E108}" type="parTrans" cxnId="{EE3AF701-625F-8845-BA6B-4E3C20EC0210}">
      <dgm:prSet/>
      <dgm:spPr/>
      <dgm:t>
        <a:bodyPr/>
        <a:lstStyle/>
        <a:p>
          <a:endParaRPr lang="en-US" sz="2800" b="1"/>
        </a:p>
      </dgm:t>
    </dgm:pt>
    <dgm:pt modelId="{8EE59149-ADE7-6A4E-937E-8C3739A22D03}" type="sibTrans" cxnId="{EE3AF701-625F-8845-BA6B-4E3C20EC0210}">
      <dgm:prSet custT="1"/>
      <dgm:spPr/>
      <dgm:t>
        <a:bodyPr/>
        <a:lstStyle/>
        <a:p>
          <a:endParaRPr lang="en-US" sz="2800" b="1">
            <a:latin typeface="+mn-lt"/>
          </a:endParaRPr>
        </a:p>
      </dgm:t>
    </dgm:pt>
    <dgm:pt modelId="{02655792-0024-2D4D-8DB6-10345FCB08FE}">
      <dgm:prSet phldrT="[Text]" custT="1"/>
      <dgm:spPr/>
      <dgm:t>
        <a:bodyPr/>
        <a:lstStyle/>
        <a:p>
          <a:r>
            <a:rPr lang="en-US" sz="2800" b="1">
              <a:latin typeface="+mn-lt"/>
            </a:rPr>
            <a:t>Monitor</a:t>
          </a:r>
          <a:endParaRPr lang="en-US" sz="2800" b="1" dirty="0">
            <a:latin typeface="+mn-lt"/>
          </a:endParaRPr>
        </a:p>
      </dgm:t>
    </dgm:pt>
    <dgm:pt modelId="{E23A8E98-1C44-E44E-AEC7-746238A17F3B}" type="parTrans" cxnId="{36A5AF73-D390-9D4F-B25F-FD58677A3A40}">
      <dgm:prSet/>
      <dgm:spPr/>
      <dgm:t>
        <a:bodyPr/>
        <a:lstStyle/>
        <a:p>
          <a:endParaRPr lang="en-US" sz="2800" b="1"/>
        </a:p>
      </dgm:t>
    </dgm:pt>
    <dgm:pt modelId="{E4966791-D171-AA47-9665-093C0FEE5FB8}" type="sibTrans" cxnId="{36A5AF73-D390-9D4F-B25F-FD58677A3A40}">
      <dgm:prSet custT="1"/>
      <dgm:spPr/>
      <dgm:t>
        <a:bodyPr/>
        <a:lstStyle/>
        <a:p>
          <a:endParaRPr lang="en-US" sz="2800" b="1">
            <a:latin typeface="+mn-lt"/>
          </a:endParaRPr>
        </a:p>
      </dgm:t>
    </dgm:pt>
    <dgm:pt modelId="{DFDF3E90-2D1F-C34A-87A4-D06D7D2CEDCF}">
      <dgm:prSet phldrT="[Text]" custT="1"/>
      <dgm:spPr/>
      <dgm:t>
        <a:bodyPr/>
        <a:lstStyle/>
        <a:p>
          <a:r>
            <a:rPr lang="en-US" sz="2800" b="1">
              <a:latin typeface="+mn-lt"/>
            </a:rPr>
            <a:t>Evaluate</a:t>
          </a:r>
          <a:endParaRPr lang="en-US" sz="2800" b="1" dirty="0">
            <a:latin typeface="+mn-lt"/>
          </a:endParaRPr>
        </a:p>
      </dgm:t>
    </dgm:pt>
    <dgm:pt modelId="{D6C7DEA4-9117-2043-BA96-91953B15A66E}" type="parTrans" cxnId="{F489DBC6-62AB-C64F-B63F-E48FA59D7F1D}">
      <dgm:prSet/>
      <dgm:spPr/>
      <dgm:t>
        <a:bodyPr/>
        <a:lstStyle/>
        <a:p>
          <a:endParaRPr lang="en-US" sz="2800" b="1"/>
        </a:p>
      </dgm:t>
    </dgm:pt>
    <dgm:pt modelId="{2B682932-7FB3-574E-BB1C-DF0D42B208F8}" type="sibTrans" cxnId="{F489DBC6-62AB-C64F-B63F-E48FA59D7F1D}">
      <dgm:prSet custT="1"/>
      <dgm:spPr/>
      <dgm:t>
        <a:bodyPr/>
        <a:lstStyle/>
        <a:p>
          <a:endParaRPr lang="en-US" sz="28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tyle>
          <a:lnRef idx="2">
            <a:schemeClr val="accent5"/>
          </a:lnRef>
          <a:fillRef idx="1">
            <a:schemeClr val="lt1"/>
          </a:fillRef>
          <a:effectRef idx="0">
            <a:schemeClr val="accent5"/>
          </a:effectRef>
          <a:fontRef idx="minor">
            <a:schemeClr val="dk1"/>
          </a:fontRef>
        </dgm:style>
      </dgm:prSet>
      <dgm:spPr/>
      <dgm:t>
        <a:bodyPr/>
        <a:lstStyle/>
        <a:p>
          <a:pPr marL="508000" indent="0" rtl="0"/>
          <a:r>
            <a:rPr lang="en-US" sz="2800" b="1" dirty="0">
              <a:solidFill>
                <a:schemeClr val="accent4">
                  <a:lumMod val="50000"/>
                </a:schemeClr>
              </a:solidFill>
            </a:rPr>
            <a:t>Framework</a:t>
          </a:r>
          <a:r>
            <a:rPr lang="en-US" sz="2800" b="1" dirty="0">
              <a:solidFill>
                <a:srgbClr val="FF0000"/>
              </a:solidFill>
            </a:rPr>
            <a:t> </a:t>
          </a:r>
          <a:r>
            <a:rPr lang="en-US" sz="2800" dirty="0">
              <a:solidFill>
                <a:srgbClr val="000000"/>
              </a:solidFill>
            </a:rPr>
            <a:t>for enhancing adoption &amp; implementation of </a:t>
          </a:r>
          <a:endParaRPr lang="en-US" sz="28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a:solidFill>
          <a:schemeClr val="accent5"/>
        </a:solidFill>
        <a:ln w="28575">
          <a:solidFill>
            <a:schemeClr val="bg1"/>
          </a:solidFill>
        </a:ln>
      </dgm:spPr>
      <dgm:t>
        <a:bodyPr/>
        <a:lstStyle/>
        <a:p>
          <a:endParaRPr lang="en-US"/>
        </a:p>
      </dgm:t>
    </dgm:pt>
    <dgm:pt modelId="{78F85ED2-E14A-4C48-92B2-CFE7CDFEBFCE}">
      <dgm:prSet custT="1">
        <dgm:style>
          <a:lnRef idx="2">
            <a:schemeClr val="accent5"/>
          </a:lnRef>
          <a:fillRef idx="1">
            <a:schemeClr val="lt1"/>
          </a:fillRef>
          <a:effectRef idx="0">
            <a:schemeClr val="accent5"/>
          </a:effectRef>
          <a:fontRef idx="minor">
            <a:schemeClr val="dk1"/>
          </a:fontRef>
        </dgm:style>
      </dgm:prSet>
      <dgm:spPr/>
      <dgm:t>
        <a:bodyPr/>
        <a:lstStyle/>
        <a:p>
          <a:pPr marL="406400" indent="0" rtl="0"/>
          <a:r>
            <a:rPr lang="en-US" sz="2800" b="1" dirty="0">
              <a:solidFill>
                <a:schemeClr val="accent4">
                  <a:lumMod val="50000"/>
                </a:schemeClr>
              </a:solidFill>
            </a:rPr>
            <a:t>Continuum </a:t>
          </a:r>
          <a:r>
            <a:rPr lang="en-US" sz="2800" dirty="0">
              <a:solidFill>
                <a:schemeClr val="accent4">
                  <a:lumMod val="50000"/>
                </a:schemeClr>
              </a:solidFill>
            </a:rPr>
            <a:t>of evidence-based interventions </a:t>
          </a:r>
          <a:r>
            <a:rPr lang="en-US" sz="2800" dirty="0">
              <a:solidFill>
                <a:srgbClr val="000000"/>
              </a:solidFill>
            </a:rPr>
            <a:t>to achieve</a:t>
          </a:r>
        </a:p>
      </dgm:t>
    </dgm:pt>
    <dgm:pt modelId="{F5CB6A21-BB71-E241-9F66-0312B3B9B7A1}" type="parTrans" cxnId="{6075CDF8-A0C8-844D-8F84-5D66CE4AE9FA}">
      <dgm:prSet/>
      <dgm:spPr/>
      <dgm:t>
        <a:bodyPr/>
        <a:lstStyle/>
        <a:p>
          <a:endParaRPr lang="en-US"/>
        </a:p>
      </dgm:t>
    </dgm:pt>
    <dgm:pt modelId="{169BC7AE-D5BB-E742-B337-7EC07A4D5A0E}" type="sibTrans" cxnId="{6075CDF8-A0C8-844D-8F84-5D66CE4AE9FA}">
      <dgm:prSet/>
      <dgm:spPr>
        <a:solidFill>
          <a:schemeClr val="accent5"/>
        </a:solidFill>
        <a:ln w="28575">
          <a:solidFill>
            <a:schemeClr val="bg1"/>
          </a:solidFill>
        </a:ln>
      </dgm:spPr>
      <dgm:t>
        <a:bodyPr/>
        <a:lstStyle/>
        <a:p>
          <a:endParaRPr lang="en-US"/>
        </a:p>
      </dgm:t>
    </dgm:pt>
    <dgm:pt modelId="{39D0B363-6CB1-CE47-B782-0872C0463688}">
      <dgm:prSet custT="1">
        <dgm:style>
          <a:lnRef idx="2">
            <a:schemeClr val="accent5"/>
          </a:lnRef>
          <a:fillRef idx="1">
            <a:schemeClr val="lt1"/>
          </a:fillRef>
          <a:effectRef idx="0">
            <a:schemeClr val="accent5"/>
          </a:effectRef>
          <a:fontRef idx="minor">
            <a:schemeClr val="dk1"/>
          </a:fontRef>
        </dgm:style>
      </dgm:prSet>
      <dgm:spPr/>
      <dgm:t>
        <a:bodyPr/>
        <a:lstStyle/>
        <a:p>
          <a:pPr marL="338138" indent="0" rtl="0"/>
          <a:r>
            <a:rPr lang="en-US" sz="2800" dirty="0">
              <a:solidFill>
                <a:schemeClr val="tx1"/>
              </a:solidFill>
            </a:rPr>
            <a:t>Academically &amp; behaviorally </a:t>
          </a:r>
          <a:r>
            <a:rPr lang="en-US" sz="2800" dirty="0">
              <a:solidFill>
                <a:srgbClr val="000000"/>
              </a:solidFill>
            </a:rPr>
            <a:t>important </a:t>
          </a:r>
          <a:r>
            <a:rPr lang="en-US" sz="2800" b="1" dirty="0">
              <a:solidFill>
                <a:schemeClr val="accent4">
                  <a:lumMod val="50000"/>
                </a:schemeClr>
              </a:solidFill>
            </a:rPr>
            <a:t>outcomes</a:t>
          </a:r>
          <a:r>
            <a:rPr lang="en-US" sz="2800" b="1" dirty="0">
              <a:solidFill>
                <a:srgbClr val="FF0000"/>
              </a:solidFill>
            </a:rPr>
            <a:t> </a:t>
          </a:r>
          <a:r>
            <a:rPr lang="en-US" sz="2800" dirty="0">
              <a:solidFill>
                <a:srgbClr val="000000"/>
              </a:solidFill>
            </a:rPr>
            <a:t>for</a:t>
          </a:r>
        </a:p>
      </dgm:t>
    </dgm:pt>
    <dgm:pt modelId="{3BF99AF3-24DA-3E49-8C14-9408486349DB}" type="parTrans" cxnId="{B8434F71-7234-714E-8799-2C6254A918A0}">
      <dgm:prSet/>
      <dgm:spPr/>
      <dgm:t>
        <a:bodyPr/>
        <a:lstStyle/>
        <a:p>
          <a:endParaRPr lang="en-US"/>
        </a:p>
      </dgm:t>
    </dgm:pt>
    <dgm:pt modelId="{71F1854A-2450-EF4B-AB0E-33BDD6E1D786}" type="sibTrans" cxnId="{B8434F71-7234-714E-8799-2C6254A918A0}">
      <dgm:prSet/>
      <dgm:spPr>
        <a:solidFill>
          <a:schemeClr val="accent5"/>
        </a:solidFill>
        <a:ln w="28575">
          <a:solidFill>
            <a:schemeClr val="bg1">
              <a:alpha val="90000"/>
            </a:schemeClr>
          </a:solidFill>
        </a:ln>
      </dgm:spPr>
      <dgm:t>
        <a:bodyPr/>
        <a:lstStyle/>
        <a:p>
          <a:endParaRPr lang="en-US"/>
        </a:p>
      </dgm:t>
    </dgm:pt>
    <dgm:pt modelId="{EF0AF6B8-21D2-824D-9DAF-5489B0C173AB}">
      <dgm:prSet custT="1">
        <dgm:style>
          <a:lnRef idx="2">
            <a:schemeClr val="accent5"/>
          </a:lnRef>
          <a:fillRef idx="1">
            <a:schemeClr val="lt1"/>
          </a:fillRef>
          <a:effectRef idx="0">
            <a:schemeClr val="accent5"/>
          </a:effectRef>
          <a:fontRef idx="minor">
            <a:schemeClr val="dk1"/>
          </a:fontRef>
        </dgm:style>
      </dgm:prSet>
      <dgm:spPr/>
      <dgm:t>
        <a:bodyPr/>
        <a:lstStyle/>
        <a:p>
          <a:pPr marL="406400" indent="0" rtl="0"/>
          <a:r>
            <a:rPr lang="en-US" sz="3200" b="1" dirty="0">
              <a:solidFill>
                <a:schemeClr val="accent4">
                  <a:lumMod val="50000"/>
                </a:schemeClr>
              </a:solidFill>
            </a:rPr>
            <a:t>All</a:t>
          </a:r>
          <a:r>
            <a:rPr lang="en-US" sz="3200" b="1" dirty="0">
              <a:solidFill>
                <a:srgbClr val="FF0000"/>
              </a:solidFill>
            </a:rPr>
            <a:t> </a:t>
          </a:r>
          <a:r>
            <a:rPr lang="en-US" sz="3200" dirty="0">
              <a:solidFill>
                <a:srgbClr val="000000"/>
              </a:solidFill>
            </a:rPr>
            <a:t>students</a:t>
          </a:r>
        </a:p>
      </dgm:t>
    </dgm:pt>
    <dgm:pt modelId="{31F7851A-BC4C-AD45-AAA4-C5CC0CABFCFF}" type="parTrans" cxnId="{0036622D-B00E-F84E-A2C0-DFEB4A4AAEEC}">
      <dgm:prSet/>
      <dgm:spPr/>
      <dgm:t>
        <a:bodyPr/>
        <a:lstStyle/>
        <a:p>
          <a:endParaRPr lang="en-US"/>
        </a:p>
      </dgm:t>
    </dgm:pt>
    <dgm:pt modelId="{245885FC-90C8-0341-9B91-80BAB211CB85}" type="sibTrans" cxnId="{0036622D-B00E-F84E-A2C0-DFEB4A4AAEEC}">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dgm:presLayoutVars>
          <dgm:bulletEnabled val="1"/>
        </dgm:presLayoutVars>
      </dgm:prSet>
      <dgm:spPr/>
    </dgm:pt>
    <dgm:pt modelId="{8886F3EF-E445-5C47-9381-9D335534965F}" type="pres">
      <dgm:prSet presAssocID="{70F62600-A339-9346-A108-28A8E406F98D}" presName="FourNodes_2" presStyleLbl="node1" presStyleIdx="1" presStyleCnt="4" custScaleX="113235">
        <dgm:presLayoutVars>
          <dgm:bulletEnabled val="1"/>
        </dgm:presLayoutVars>
      </dgm:prSet>
      <dgm:spPr/>
    </dgm:pt>
    <dgm:pt modelId="{74ED606C-C0C8-A947-9EBE-15E51DC1E588}" type="pres">
      <dgm:prSet presAssocID="{70F62600-A339-9346-A108-28A8E406F98D}" presName="FourNodes_3" presStyleLbl="node1" presStyleIdx="2" presStyleCnt="4" custScaleX="113235">
        <dgm:presLayoutVars>
          <dgm:bulletEnabled val="1"/>
        </dgm:presLayoutVars>
      </dgm:prSet>
      <dgm:spPr/>
    </dgm:pt>
    <dgm:pt modelId="{B6563712-0049-F640-9BE3-E7D7073F0DEF}" type="pres">
      <dgm:prSet presAssocID="{70F62600-A339-9346-A108-28A8E406F98D}" presName="FourNodes_4" presStyleLbl="node1" presStyleIdx="3" presStyleCnt="4" custScaleX="113235">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30CF7803-A25B-4A09-889F-EDEFC3A40641}" type="presOf" srcId="{169BC7AE-D5BB-E742-B337-7EC07A4D5A0E}" destId="{9F938532-7CB5-2743-95AD-42F853C4B5CC}" srcOrd="0" destOrd="0" presId="urn:microsoft.com/office/officeart/2005/8/layout/vProcess5"/>
    <dgm:cxn modelId="{D1CF310A-CFF6-4681-B072-2F6FFDE00197}" type="presOf" srcId="{70F62600-A339-9346-A108-28A8E406F98D}" destId="{03558A22-192F-684E-9342-2D37646D81E2}" srcOrd="0" destOrd="0" presId="urn:microsoft.com/office/officeart/2005/8/layout/vProcess5"/>
    <dgm:cxn modelId="{56CCBC1D-CFB2-47FB-8FAF-95D3579AF010}" type="presOf" srcId="{30F5E4EA-5E7E-3143-9878-C68788F323A6}" destId="{28CC8DE4-5D04-A340-9CCE-D5EF8C4D2DA1}" srcOrd="0" destOrd="0" presId="urn:microsoft.com/office/officeart/2005/8/layout/vProcess5"/>
    <dgm:cxn modelId="{F25CD32C-38F1-4495-9D28-B4E67FBF810C}" type="presOf" srcId="{39D0B363-6CB1-CE47-B782-0872C0463688}" destId="{80D9BAC8-8EFF-7042-92A6-BCBDE24A957F}" srcOrd="1"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63B78130-1672-49EC-9F86-01FF00269966}" type="presOf" srcId="{E998D0CA-C388-414D-9A67-25D33B230E0D}" destId="{B67506BE-73E4-734E-8D51-BD77E39EEEEA}"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B8434F71-7234-714E-8799-2C6254A918A0}" srcId="{70F62600-A339-9346-A108-28A8E406F98D}" destId="{39D0B363-6CB1-CE47-B782-0872C0463688}" srcOrd="2" destOrd="0" parTransId="{3BF99AF3-24DA-3E49-8C14-9408486349DB}" sibTransId="{71F1854A-2450-EF4B-AB0E-33BDD6E1D786}"/>
    <dgm:cxn modelId="{9FD685A4-35E5-4004-8F64-CC177CBCBF17}" type="presOf" srcId="{EF0AF6B8-21D2-824D-9DAF-5489B0C173AB}" destId="{6838141B-D5DF-EB4E-BDB6-E51F6F4EE5C6}" srcOrd="1" destOrd="0" presId="urn:microsoft.com/office/officeart/2005/8/layout/vProcess5"/>
    <dgm:cxn modelId="{BEC651A5-B693-432E-B27E-2F4A6FD4880F}" type="presOf" srcId="{71F1854A-2450-EF4B-AB0E-33BDD6E1D786}" destId="{F5B1A8A2-6EE7-194C-A2B2-8955DFBB9D99}" srcOrd="0" destOrd="0" presId="urn:microsoft.com/office/officeart/2005/8/layout/vProcess5"/>
    <dgm:cxn modelId="{19E7F8AC-1ECD-4478-AFBE-B465BDE8608E}" type="presOf" srcId="{78F85ED2-E14A-4C48-92B2-CFE7CDFEBFCE}" destId="{90A59713-8AF5-C840-8C8A-44016956EDAE}" srcOrd="1" destOrd="0" presId="urn:microsoft.com/office/officeart/2005/8/layout/vProcess5"/>
    <dgm:cxn modelId="{550A0FB0-0F4E-4B69-AD72-BF8535A4BA5D}" type="presOf" srcId="{30F5E4EA-5E7E-3143-9878-C68788F323A6}" destId="{9BDAE3BF-FF11-2B4F-B7AC-1E5DC727F461}" srcOrd="1" destOrd="0" presId="urn:microsoft.com/office/officeart/2005/8/layout/vProcess5"/>
    <dgm:cxn modelId="{57B034B7-E9BA-4251-809B-97A5E2A4A985}" type="presOf" srcId="{39D0B363-6CB1-CE47-B782-0872C0463688}" destId="{74ED606C-C0C8-A947-9EBE-15E51DC1E588}" srcOrd="0" destOrd="0" presId="urn:microsoft.com/office/officeart/2005/8/layout/vProcess5"/>
    <dgm:cxn modelId="{B2F3B6BD-B2EA-4639-8664-194AB669C3A5}" type="presOf" srcId="{EF0AF6B8-21D2-824D-9DAF-5489B0C173AB}" destId="{B6563712-0049-F640-9BE3-E7D7073F0DEF}" srcOrd="0" destOrd="0" presId="urn:microsoft.com/office/officeart/2005/8/layout/vProcess5"/>
    <dgm:cxn modelId="{8D9D8CEF-958E-4D3F-866F-92727F7FF536}" type="presOf" srcId="{78F85ED2-E14A-4C48-92B2-CFE7CDFEBFCE}" destId="{8886F3EF-E445-5C47-9381-9D335534965F}"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F533CA69-21A7-44BA-8636-B2EA3D9675FD}" type="presParOf" srcId="{03558A22-192F-684E-9342-2D37646D81E2}" destId="{0A700FB4-0B24-B840-B903-7B04F92D974B}" srcOrd="0" destOrd="0" presId="urn:microsoft.com/office/officeart/2005/8/layout/vProcess5"/>
    <dgm:cxn modelId="{79E43C4A-907C-47DC-BE47-D6FDBEAC0C05}" type="presParOf" srcId="{03558A22-192F-684E-9342-2D37646D81E2}" destId="{28CC8DE4-5D04-A340-9CCE-D5EF8C4D2DA1}" srcOrd="1" destOrd="0" presId="urn:microsoft.com/office/officeart/2005/8/layout/vProcess5"/>
    <dgm:cxn modelId="{85050252-235F-465A-A9BB-9553151CF022}" type="presParOf" srcId="{03558A22-192F-684E-9342-2D37646D81E2}" destId="{8886F3EF-E445-5C47-9381-9D335534965F}" srcOrd="2" destOrd="0" presId="urn:microsoft.com/office/officeart/2005/8/layout/vProcess5"/>
    <dgm:cxn modelId="{A71AF89C-8186-42DA-A0DC-BB8332624F72}" type="presParOf" srcId="{03558A22-192F-684E-9342-2D37646D81E2}" destId="{74ED606C-C0C8-A947-9EBE-15E51DC1E588}" srcOrd="3" destOrd="0" presId="urn:microsoft.com/office/officeart/2005/8/layout/vProcess5"/>
    <dgm:cxn modelId="{C6102CDC-FD3F-4A00-9B35-C878C1E3DD14}" type="presParOf" srcId="{03558A22-192F-684E-9342-2D37646D81E2}" destId="{B6563712-0049-F640-9BE3-E7D7073F0DEF}" srcOrd="4" destOrd="0" presId="urn:microsoft.com/office/officeart/2005/8/layout/vProcess5"/>
    <dgm:cxn modelId="{B8A9276C-86A3-4197-87AF-A1F51D038C38}" type="presParOf" srcId="{03558A22-192F-684E-9342-2D37646D81E2}" destId="{B67506BE-73E4-734E-8D51-BD77E39EEEEA}" srcOrd="5" destOrd="0" presId="urn:microsoft.com/office/officeart/2005/8/layout/vProcess5"/>
    <dgm:cxn modelId="{1379E192-4445-4433-A4F5-891CD483922A}" type="presParOf" srcId="{03558A22-192F-684E-9342-2D37646D81E2}" destId="{9F938532-7CB5-2743-95AD-42F853C4B5CC}" srcOrd="6" destOrd="0" presId="urn:microsoft.com/office/officeart/2005/8/layout/vProcess5"/>
    <dgm:cxn modelId="{6C45FEB3-A445-4369-8C6A-B19F1195A820}" type="presParOf" srcId="{03558A22-192F-684E-9342-2D37646D81E2}" destId="{F5B1A8A2-6EE7-194C-A2B2-8955DFBB9D99}" srcOrd="7" destOrd="0" presId="urn:microsoft.com/office/officeart/2005/8/layout/vProcess5"/>
    <dgm:cxn modelId="{E707CCB3-A220-42ED-B871-CA680BE372BF}" type="presParOf" srcId="{03558A22-192F-684E-9342-2D37646D81E2}" destId="{9BDAE3BF-FF11-2B4F-B7AC-1E5DC727F461}" srcOrd="8" destOrd="0" presId="urn:microsoft.com/office/officeart/2005/8/layout/vProcess5"/>
    <dgm:cxn modelId="{B8C46146-EBCF-472F-A87D-CC4D86EEB339}" type="presParOf" srcId="{03558A22-192F-684E-9342-2D37646D81E2}" destId="{90A59713-8AF5-C840-8C8A-44016956EDAE}" srcOrd="9" destOrd="0" presId="urn:microsoft.com/office/officeart/2005/8/layout/vProcess5"/>
    <dgm:cxn modelId="{B8C73C93-3447-4227-953B-0ED51741927C}" type="presParOf" srcId="{03558A22-192F-684E-9342-2D37646D81E2}" destId="{80D9BAC8-8EFF-7042-92A6-BCBDE24A957F}" srcOrd="10" destOrd="0" presId="urn:microsoft.com/office/officeart/2005/8/layout/vProcess5"/>
    <dgm:cxn modelId="{72F6DE12-C592-4B30-A460-B1ED87830F8A}"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1: Getting Started with PBIS</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1</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13BA419-EB23-5C44-B309-CA3B2399E03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1: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dirty="0"/>
        </a:p>
      </dgm:t>
    </dgm:pt>
    <dgm:pt modelId="{5E838FBD-C651-7649-8DD3-47AA09C3D6CF}" type="parTrans" cxnId="{585FF786-668F-D443-9301-EB3715892C13}">
      <dgm:prSet/>
      <dgm:spPr/>
      <dgm:t>
        <a:bodyPr/>
        <a:lstStyle/>
        <a:p>
          <a:endParaRPr lang="en-US"/>
        </a:p>
      </dgm:t>
    </dgm:pt>
    <dgm:pt modelId="{4D8BC2B2-741D-AA4E-B34B-CB2F8BFA3972}" type="sibTrans" cxnId="{585FF786-668F-D443-9301-EB3715892C13}">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2</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98A08D0F-438B-F142-BF99-31926137D2ED}">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2: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dirty="0"/>
        </a:p>
      </dgm:t>
    </dgm:pt>
    <dgm:pt modelId="{56BB60C7-8216-A049-A052-23DC1903F5E8}" type="parTrans" cxnId="{1BC898B7-9A3C-6D47-8E56-4F7CA5BFB8C1}">
      <dgm:prSet/>
      <dgm:spPr/>
      <dgm:t>
        <a:bodyPr/>
        <a:lstStyle/>
        <a:p>
          <a:endParaRPr lang="en-US"/>
        </a:p>
      </dgm:t>
    </dgm:pt>
    <dgm:pt modelId="{32F2D949-017B-6542-89C8-28431D70DD13}" type="sibTrans" cxnId="{1BC898B7-9A3C-6D47-8E56-4F7CA5BFB8C1}">
      <dgm:prSet/>
      <dgm:spPr/>
      <dgm:t>
        <a:bodyPr/>
        <a:lstStyle/>
        <a:p>
          <a:endParaRPr lang="en-US"/>
        </a:p>
      </dgm:t>
    </dgm:pt>
    <dgm:pt modelId="{CCD8335F-F908-7F49-A260-F648F974674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3</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dirty="0"/>
        </a:p>
      </dgm:t>
    </dgm:pt>
    <dgm:pt modelId="{842948AA-9620-2148-BF43-34B85DE41F93}" type="parTrans" cxnId="{A844FA47-FEC8-4745-9510-8FC3FEA978BB}">
      <dgm:prSet/>
      <dgm:spPr/>
      <dgm:t>
        <a:bodyPr/>
        <a:lstStyle/>
        <a:p>
          <a:endParaRPr lang="en-US"/>
        </a:p>
      </dgm:t>
    </dgm:pt>
    <dgm:pt modelId="{9B1C5D7E-CFAE-1345-BE96-F2B8A073F3EF}" type="sibTrans" cxnId="{A844FA47-FEC8-4745-9510-8FC3FEA978BB}">
      <dgm:prSet/>
      <dgm:spPr/>
      <dgm:t>
        <a:bodyPr/>
        <a:lstStyle/>
        <a:p>
          <a:endParaRPr lang="en-US"/>
        </a:p>
      </dgm:t>
    </dgm:pt>
    <dgm:pt modelId="{3A76AD05-95E5-F340-8728-37CBAD648560}">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4: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dirty="0"/>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3</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A9F25EB7-9593-904B-9CA2-D96BDDD4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5: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dirty="0"/>
        </a:p>
      </dgm:t>
    </dgm:pt>
    <dgm:pt modelId="{EBA5DB3C-B717-B045-83FD-278673999525}" type="parTrans" cxnId="{3C12F149-4F56-064C-AFFD-A8A0694EB329}">
      <dgm:prSet/>
      <dgm:spPr/>
      <dgm:t>
        <a:bodyPr/>
        <a:lstStyle/>
        <a:p>
          <a:endParaRPr lang="en-US"/>
        </a:p>
      </dgm:t>
    </dgm:pt>
    <dgm:pt modelId="{4BAEDFB7-3DDB-D642-B041-E3B362F79DE5}" type="sibTrans" cxnId="{3C12F149-4F56-064C-AFFD-A8A0694EB329}">
      <dgm:prSet/>
      <dgm:spPr/>
      <dgm:t>
        <a:bodyPr/>
        <a:lstStyle/>
        <a:p>
          <a:endParaRPr lang="en-US"/>
        </a:p>
      </dgm:t>
    </dgm:pt>
    <dgm:pt modelId="{15E7F59C-F70B-2848-A8B6-D693B24AA84B}">
      <dgm:prSet>
        <dgm:style>
          <a:lnRef idx="2">
            <a:schemeClr val="accent1"/>
          </a:lnRef>
          <a:fillRef idx="1">
            <a:schemeClr val="lt1"/>
          </a:fillRef>
          <a:effectRef idx="0">
            <a:schemeClr val="accent1"/>
          </a:effectRef>
          <a:fontRef idx="minor">
            <a:schemeClr val="dk1"/>
          </a:fontRef>
        </dgm:style>
      </dgm:prSet>
      <dgm:spPr/>
      <dgm:t>
        <a:bodyPr/>
        <a:lstStyle/>
        <a:p>
          <a:r>
            <a:rPr lang="en-US" dirty="0"/>
            <a:t>Step 6: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dirty="0"/>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4776C431-7FDB-5A4B-8A25-7809B8A2A846}">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4</a:t>
          </a:r>
        </a:p>
      </dgm:t>
    </dgm:pt>
    <dgm:pt modelId="{5EE76E92-763F-8043-A4A0-B0B544172259}" type="parTrans" cxnId="{3D53235E-4D56-2142-B649-95BEF6381A58}">
      <dgm:prSet/>
      <dgm:spPr/>
      <dgm:t>
        <a:bodyPr/>
        <a:lstStyle/>
        <a:p>
          <a:endParaRPr lang="en-US"/>
        </a:p>
      </dgm:t>
    </dgm:pt>
    <dgm:pt modelId="{BF50D61B-3FA2-874E-BF66-E80ECA043DB4}" type="sibTrans" cxnId="{3D53235E-4D56-2142-B649-95BEF6381A58}">
      <dgm:prSet/>
      <dgm:spPr/>
      <dgm:t>
        <a:bodyPr/>
        <a:lstStyle/>
        <a:p>
          <a:endParaRPr lang="en-US"/>
        </a:p>
      </dgm:t>
    </dgm:pt>
    <dgm:pt modelId="{87EC5A22-DE86-854B-BA03-7A7C09143145}">
      <dgm:prSet>
        <dgm:style>
          <a:lnRef idx="2">
            <a:schemeClr val="accent1"/>
          </a:lnRef>
          <a:fillRef idx="1">
            <a:schemeClr val="lt1"/>
          </a:fillRef>
          <a:effectRef idx="0">
            <a:schemeClr val="accent1"/>
          </a:effectRef>
          <a:fontRef idx="minor">
            <a:schemeClr val="dk1"/>
          </a:fontRef>
        </dgm:style>
      </dgm:prSet>
      <dgm:spPr/>
      <dgm:t>
        <a:bodyPr/>
        <a:lstStyle/>
        <a:p>
          <a:r>
            <a:rPr lang="en-US" dirty="0"/>
            <a:t>Step 7: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dirty="0"/>
        </a:p>
      </dgm:t>
    </dgm:pt>
    <dgm:pt modelId="{BDE54BDB-60A7-9844-B3EF-4B777460C18B}" type="parTrans" cxnId="{C08F4A03-A3C2-9C48-8E48-61EB8303D755}">
      <dgm:prSet/>
      <dgm:spPr/>
      <dgm:t>
        <a:bodyPr/>
        <a:lstStyle/>
        <a:p>
          <a:endParaRPr lang="en-US"/>
        </a:p>
      </dgm:t>
    </dgm:pt>
    <dgm:pt modelId="{E81B2357-8132-5C48-8B6A-A247955BC6DB}" type="sibTrans" cxnId="{C08F4A03-A3C2-9C48-8E48-61EB8303D755}">
      <dgm:prSet/>
      <dgm:spPr/>
      <dgm:t>
        <a:bodyPr/>
        <a:lstStyle/>
        <a:p>
          <a:endParaRPr lang="en-US"/>
        </a:p>
      </dgm:t>
    </dgm:pt>
    <dgm:pt modelId="{20270089-862B-BC42-A6B0-890C2E37BA7A}">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5</a:t>
          </a:r>
        </a:p>
      </dgm:t>
    </dgm:pt>
    <dgm:pt modelId="{E8B31E8A-EF51-B846-8065-2F92152E4270}" type="parTrans" cxnId="{5BDFB4E7-A196-0649-AB8C-71D0083CFAC6}">
      <dgm:prSet/>
      <dgm:spPr/>
      <dgm:t>
        <a:bodyPr/>
        <a:lstStyle/>
        <a:p>
          <a:endParaRPr lang="en-US"/>
        </a:p>
      </dgm:t>
    </dgm:pt>
    <dgm:pt modelId="{74C8D7F1-9666-C84D-8E00-4E419208820A}" type="sibTrans" cxnId="{5BDFB4E7-A196-0649-AB8C-71D0083CFAC6}">
      <dgm:prSet/>
      <dgm:spPr/>
      <dgm:t>
        <a:bodyPr/>
        <a:lstStyle/>
        <a:p>
          <a:endParaRPr lang="en-US"/>
        </a:p>
      </dgm:t>
    </dgm:pt>
    <dgm:pt modelId="{784F5206-8C1F-4044-96F6-A1862BF1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8: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dirty="0"/>
        </a:p>
      </dgm:t>
    </dgm:pt>
    <dgm:pt modelId="{3527CDB4-97B4-AC48-B75C-69B4E76849FC}" type="parTrans" cxnId="{C856BA36-1065-1A4E-A955-3363C6184015}">
      <dgm:prSet/>
      <dgm:spPr/>
      <dgm:t>
        <a:bodyPr/>
        <a:lstStyle/>
        <a:p>
          <a:endParaRPr lang="en-US"/>
        </a:p>
      </dgm:t>
    </dgm:pt>
    <dgm:pt modelId="{1C4FC236-51DC-8341-8AD0-180DA4171EE3}" type="sibTrans" cxnId="{C856BA36-1065-1A4E-A955-3363C6184015}">
      <dgm:prSet/>
      <dgm:spPr/>
      <dgm:t>
        <a:bodyPr/>
        <a:lstStyle/>
        <a:p>
          <a:endParaRPr lang="en-US"/>
        </a:p>
      </dgm:t>
    </dgm:pt>
    <dgm:pt modelId="{CA766D9D-70DE-7F44-990C-16FB73BA93DF}">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6</a:t>
          </a:r>
        </a:p>
      </dgm:t>
    </dgm:pt>
    <dgm:pt modelId="{62176AF4-27C7-CD49-A078-844946D60D98}" type="parTrans" cxnId="{E311C3EA-B8E6-A84D-910C-8B930F99C661}">
      <dgm:prSet/>
      <dgm:spPr/>
      <dgm:t>
        <a:bodyPr/>
        <a:lstStyle/>
        <a:p>
          <a:endParaRPr lang="en-US"/>
        </a:p>
      </dgm:t>
    </dgm:pt>
    <dgm:pt modelId="{259B84AA-47A2-D941-8B0E-EB6872691D08}" type="sibTrans" cxnId="{E311C3EA-B8E6-A84D-910C-8B930F99C661}">
      <dgm:prSet/>
      <dgm:spPr/>
      <dgm:t>
        <a:bodyPr/>
        <a:lstStyle/>
        <a:p>
          <a:endParaRPr lang="en-US"/>
        </a:p>
      </dgm:t>
    </dgm:pt>
    <dgm:pt modelId="{B788B918-8D29-7A4C-B423-55AB4580586A}">
      <dgm:prSet>
        <dgm:style>
          <a:lnRef idx="2">
            <a:schemeClr val="accent1"/>
          </a:lnRef>
          <a:fillRef idx="1">
            <a:schemeClr val="lt1"/>
          </a:fillRef>
          <a:effectRef idx="0">
            <a:schemeClr val="accent1"/>
          </a:effectRef>
          <a:fontRef idx="minor">
            <a:schemeClr val="dk1"/>
          </a:fontRef>
        </dgm:style>
      </dgm:prSet>
      <dgm:spPr/>
      <dgm:t>
        <a:bodyPr/>
        <a:lstStyle/>
        <a:p>
          <a:r>
            <a:rPr lang="en-US" dirty="0"/>
            <a:t>Step 9: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dirty="0"/>
        </a:p>
      </dgm:t>
    </dgm:pt>
    <dgm:pt modelId="{51BC697D-B6A6-5E47-B94C-7B224E42827C}" type="parTrans" cxnId="{78CDE3AE-19FA-6C42-B7CD-6EC725910884}">
      <dgm:prSet/>
      <dgm:spPr/>
      <dgm:t>
        <a:bodyPr/>
        <a:lstStyle/>
        <a:p>
          <a:endParaRPr lang="en-US"/>
        </a:p>
      </dgm:t>
    </dgm:pt>
    <dgm:pt modelId="{918ADBA6-FBC2-664C-AF45-79860B732466}" type="sibTrans" cxnId="{78CDE3AE-19FA-6C42-B7CD-6EC725910884}">
      <dgm:prSet/>
      <dgm:spPr/>
      <dgm:t>
        <a:bodyPr/>
        <a:lstStyle/>
        <a:p>
          <a:endParaRPr lang="en-US"/>
        </a:p>
      </dgm:t>
    </dgm:pt>
    <dgm:pt modelId="{21630C3E-CB53-3B41-AFF1-AA62CA62C9FA}">
      <dgm:prSet>
        <dgm:style>
          <a:lnRef idx="2">
            <a:schemeClr val="accent1"/>
          </a:lnRef>
          <a:fillRef idx="1">
            <a:schemeClr val="lt1"/>
          </a:fillRef>
          <a:effectRef idx="0">
            <a:schemeClr val="accent1"/>
          </a:effectRef>
          <a:fontRef idx="minor">
            <a:schemeClr val="dk1"/>
          </a:fontRef>
        </dgm:style>
      </dgm:prSet>
      <dgm:spPr/>
      <dgm:t>
        <a:bodyPr/>
        <a:lstStyle/>
        <a:p>
          <a:r>
            <a:rPr lang="en-US" dirty="0"/>
            <a:t>Step 10</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dirty="0"/>
        </a:p>
      </dgm:t>
    </dgm:pt>
    <dgm:pt modelId="{46FFAA8F-D90B-5348-9C86-84B0563208D3}" type="parTrans" cxnId="{49E58EBD-D621-FE41-85B6-21338E0E4203}">
      <dgm:prSet/>
      <dgm:spPr/>
      <dgm:t>
        <a:bodyPr/>
        <a:lstStyle/>
        <a:p>
          <a:endParaRPr lang="en-US"/>
        </a:p>
      </dgm:t>
    </dgm:pt>
    <dgm:pt modelId="{4261860B-37E7-C946-81AA-C50A331EAE7B}" type="sibTrans" cxnId="{49E58EBD-D621-FE41-85B6-21338E0E4203}">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60907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6"/>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6">
        <dgm:presLayoutVars>
          <dgm:chPref val="3"/>
        </dgm:presLayoutVars>
      </dgm:prSet>
      <dgm:spPr/>
    </dgm:pt>
    <dgm:pt modelId="{D77C884D-E628-9346-AD5A-42986AC33A3D}" type="pres">
      <dgm:prSet presAssocID="{FB038EF3-0F49-E44E-A35F-720BEA9BCDCA}" presName="rootConnector" presStyleLbl="node2" presStyleIdx="0" presStyleCnt="6"/>
      <dgm:spPr/>
    </dgm:pt>
    <dgm:pt modelId="{7A2CA4C0-E0F3-9A44-9EAC-CCFC1BC961FF}" type="pres">
      <dgm:prSet presAssocID="{FB038EF3-0F49-E44E-A35F-720BEA9BCDCA}" presName="hierChild4" presStyleCnt="0"/>
      <dgm:spPr/>
    </dgm:pt>
    <dgm:pt modelId="{8A24E5BB-7E06-D64C-8ABE-4AC031D64E8A}" type="pres">
      <dgm:prSet presAssocID="{5E838FBD-C651-7649-8DD3-47AA09C3D6CF}" presName="Name37" presStyleLbl="parChTrans1D3" presStyleIdx="0" presStyleCnt="10"/>
      <dgm:spPr/>
    </dgm:pt>
    <dgm:pt modelId="{69B300B2-F6BB-9745-BC42-06097F7C4184}" type="pres">
      <dgm:prSet presAssocID="{D13BA419-EB23-5C44-B309-CA3B2399E03E}" presName="hierRoot2" presStyleCnt="0">
        <dgm:presLayoutVars>
          <dgm:hierBranch val="init"/>
        </dgm:presLayoutVars>
      </dgm:prSet>
      <dgm:spPr/>
    </dgm:pt>
    <dgm:pt modelId="{5726E1FB-60A7-4F4C-9D73-A5CCCBC119A4}" type="pres">
      <dgm:prSet presAssocID="{D13BA419-EB23-5C44-B309-CA3B2399E03E}" presName="rootComposite" presStyleCnt="0"/>
      <dgm:spPr/>
    </dgm:pt>
    <dgm:pt modelId="{46316B6D-3E99-2043-9F89-C589C9EE19B0}" type="pres">
      <dgm:prSet presAssocID="{D13BA419-EB23-5C44-B309-CA3B2399E03E}" presName="rootText" presStyleLbl="node3" presStyleIdx="0" presStyleCnt="10" custScaleY="226284">
        <dgm:presLayoutVars>
          <dgm:chPref val="3"/>
        </dgm:presLayoutVars>
      </dgm:prSet>
      <dgm:spPr/>
    </dgm:pt>
    <dgm:pt modelId="{B07CE29F-35E6-8440-A8FF-8FE145F51169}" type="pres">
      <dgm:prSet presAssocID="{D13BA419-EB23-5C44-B309-CA3B2399E03E}" presName="rootConnector" presStyleLbl="node3" presStyleIdx="0" presStyleCnt="10"/>
      <dgm:spPr/>
    </dgm:pt>
    <dgm:pt modelId="{500409BF-E626-3946-9AEB-EA63D029C283}" type="pres">
      <dgm:prSet presAssocID="{D13BA419-EB23-5C44-B309-CA3B2399E03E}" presName="hierChild4" presStyleCnt="0"/>
      <dgm:spPr/>
    </dgm:pt>
    <dgm:pt modelId="{3A8597F1-3F28-7F45-8A0E-CCAA706F97B6}" type="pres">
      <dgm:prSet presAssocID="{D13BA419-EB23-5C44-B309-CA3B2399E03E}" presName="hierChild5" presStyleCnt="0"/>
      <dgm:spPr/>
    </dgm:pt>
    <dgm:pt modelId="{E0AE9FDC-D9E0-6F4A-861F-919C19E8C8AF}" type="pres">
      <dgm:prSet presAssocID="{56BB60C7-8216-A049-A052-23DC1903F5E8}" presName="Name37" presStyleLbl="parChTrans1D3" presStyleIdx="1" presStyleCnt="10"/>
      <dgm:spPr/>
    </dgm:pt>
    <dgm:pt modelId="{38318EC3-2139-9046-9865-D14B078D2B87}" type="pres">
      <dgm:prSet presAssocID="{98A08D0F-438B-F142-BF99-31926137D2ED}" presName="hierRoot2" presStyleCnt="0">
        <dgm:presLayoutVars>
          <dgm:hierBranch val="init"/>
        </dgm:presLayoutVars>
      </dgm:prSet>
      <dgm:spPr/>
    </dgm:pt>
    <dgm:pt modelId="{E76305C5-A79B-7C44-B3A0-E38EB5FB292A}" type="pres">
      <dgm:prSet presAssocID="{98A08D0F-438B-F142-BF99-31926137D2ED}" presName="rootComposite" presStyleCnt="0"/>
      <dgm:spPr/>
    </dgm:pt>
    <dgm:pt modelId="{A71223B8-ED7B-8D46-A455-F257842943DF}" type="pres">
      <dgm:prSet presAssocID="{98A08D0F-438B-F142-BF99-31926137D2ED}" presName="rootText" presStyleLbl="node3" presStyleIdx="1" presStyleCnt="10" custScaleY="226284">
        <dgm:presLayoutVars>
          <dgm:chPref val="3"/>
        </dgm:presLayoutVars>
      </dgm:prSet>
      <dgm:spPr/>
    </dgm:pt>
    <dgm:pt modelId="{89020A25-8262-A947-A5E8-92B071685571}" type="pres">
      <dgm:prSet presAssocID="{98A08D0F-438B-F142-BF99-31926137D2ED}" presName="rootConnector" presStyleLbl="node3" presStyleIdx="1" presStyleCnt="10"/>
      <dgm:spPr/>
    </dgm:pt>
    <dgm:pt modelId="{0A50A424-201A-2541-9CC2-6A8322110ACA}" type="pres">
      <dgm:prSet presAssocID="{98A08D0F-438B-F142-BF99-31926137D2ED}" presName="hierChild4" presStyleCnt="0"/>
      <dgm:spPr/>
    </dgm:pt>
    <dgm:pt modelId="{97E354AF-8346-9749-AFEC-F028CCE5264E}" type="pres">
      <dgm:prSet presAssocID="{98A08D0F-438B-F142-BF99-31926137D2ED}"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6"/>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6">
        <dgm:presLayoutVars>
          <dgm:chPref val="3"/>
        </dgm:presLayoutVars>
      </dgm:prSet>
      <dgm:spPr/>
    </dgm:pt>
    <dgm:pt modelId="{1595679C-9573-5442-B433-DE4F8B1DCC39}" type="pres">
      <dgm:prSet presAssocID="{DBA6761B-C4C5-3C4D-9DD1-F8C92B0CDF97}" presName="rootConnector" presStyleLbl="node2" presStyleIdx="1" presStyleCnt="6"/>
      <dgm:spPr/>
    </dgm:pt>
    <dgm:pt modelId="{0EC4248C-2537-4946-BCBA-5DC0686F70E1}" type="pres">
      <dgm:prSet presAssocID="{DBA6761B-C4C5-3C4D-9DD1-F8C92B0CDF97}" presName="hierChild4" presStyleCnt="0"/>
      <dgm:spPr/>
    </dgm:pt>
    <dgm:pt modelId="{AFA7640D-D7CB-2F44-A4BF-44B65D34C347}" type="pres">
      <dgm:prSet presAssocID="{842948AA-9620-2148-BF43-34B85DE41F93}" presName="Name37" presStyleLbl="parChTrans1D3" presStyleIdx="2" presStyleCnt="10"/>
      <dgm:spPr/>
    </dgm:pt>
    <dgm:pt modelId="{32E4789D-E5D8-F247-A8BA-025615F1D054}" type="pres">
      <dgm:prSet presAssocID="{CCD8335F-F908-7F49-A260-F648F974674E}" presName="hierRoot2" presStyleCnt="0">
        <dgm:presLayoutVars>
          <dgm:hierBranch val="init"/>
        </dgm:presLayoutVars>
      </dgm:prSet>
      <dgm:spPr/>
    </dgm:pt>
    <dgm:pt modelId="{9DAB8D89-FAE1-D442-9596-90A289287BBC}" type="pres">
      <dgm:prSet presAssocID="{CCD8335F-F908-7F49-A260-F648F974674E}" presName="rootComposite" presStyleCnt="0"/>
      <dgm:spPr/>
    </dgm:pt>
    <dgm:pt modelId="{AE636CEF-957F-714F-95BD-D8A20C598280}" type="pres">
      <dgm:prSet presAssocID="{CCD8335F-F908-7F49-A260-F648F974674E}" presName="rootText" presStyleLbl="node3" presStyleIdx="2" presStyleCnt="10" custScaleY="226284">
        <dgm:presLayoutVars>
          <dgm:chPref val="3"/>
        </dgm:presLayoutVars>
      </dgm:prSet>
      <dgm:spPr/>
    </dgm:pt>
    <dgm:pt modelId="{31D1CC81-E82D-A645-B038-85517E83FECA}" type="pres">
      <dgm:prSet presAssocID="{CCD8335F-F908-7F49-A260-F648F974674E}" presName="rootConnector" presStyleLbl="node3" presStyleIdx="2" presStyleCnt="10"/>
      <dgm:spPr/>
    </dgm:pt>
    <dgm:pt modelId="{50D62678-F46A-AA46-8C2C-37A6D8B9D416}" type="pres">
      <dgm:prSet presAssocID="{CCD8335F-F908-7F49-A260-F648F974674E}" presName="hierChild4" presStyleCnt="0"/>
      <dgm:spPr/>
    </dgm:pt>
    <dgm:pt modelId="{BA422ABC-0676-0442-9CE2-8A73C4B2D0B4}" type="pres">
      <dgm:prSet presAssocID="{CCD8335F-F908-7F49-A260-F648F974674E}" presName="hierChild5" presStyleCnt="0"/>
      <dgm:spPr/>
    </dgm:pt>
    <dgm:pt modelId="{34E6D1F3-2FDD-4E4E-AE67-6F8F9FF0DD38}" type="pres">
      <dgm:prSet presAssocID="{DB0C3104-06E3-B94A-B52F-D4945147AA1D}" presName="Name37" presStyleLbl="parChTrans1D3" presStyleIdx="3" presStyleCnt="10"/>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3" presStyleCnt="10" custScaleY="226284">
        <dgm:presLayoutVars>
          <dgm:chPref val="3"/>
        </dgm:presLayoutVars>
      </dgm:prSet>
      <dgm:spPr/>
    </dgm:pt>
    <dgm:pt modelId="{D93CBA38-802B-8045-AF48-260612028520}" type="pres">
      <dgm:prSet presAssocID="{3A76AD05-95E5-F340-8728-37CBAD648560}" presName="rootConnector" presStyleLbl="node3" presStyleIdx="3" presStyleCnt="10"/>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6"/>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6">
        <dgm:presLayoutVars>
          <dgm:chPref val="3"/>
        </dgm:presLayoutVars>
      </dgm:prSet>
      <dgm:spPr/>
    </dgm:pt>
    <dgm:pt modelId="{3EADE6D1-6DDE-8340-9E7E-A5B4F1B24098}" type="pres">
      <dgm:prSet presAssocID="{A3F1F271-3F4F-0E4C-B746-1B4A23AF823D}" presName="rootConnector" presStyleLbl="node2" presStyleIdx="2" presStyleCnt="6"/>
      <dgm:spPr/>
    </dgm:pt>
    <dgm:pt modelId="{83667F77-BE0E-E545-A46F-9530D5AA4AC5}" type="pres">
      <dgm:prSet presAssocID="{A3F1F271-3F4F-0E4C-B746-1B4A23AF823D}" presName="hierChild4" presStyleCnt="0"/>
      <dgm:spPr/>
    </dgm:pt>
    <dgm:pt modelId="{C1082BB8-9907-FE4E-81D6-CE65212B3311}" type="pres">
      <dgm:prSet presAssocID="{EBA5DB3C-B717-B045-83FD-278673999525}" presName="Name37" presStyleLbl="parChTrans1D3" presStyleIdx="4" presStyleCnt="10"/>
      <dgm:spPr/>
    </dgm:pt>
    <dgm:pt modelId="{5FE8E670-BEE7-B649-BEB1-313431BAA110}" type="pres">
      <dgm:prSet presAssocID="{A9F25EB7-9593-904B-9CA2-D96BDDD45228}" presName="hierRoot2" presStyleCnt="0">
        <dgm:presLayoutVars>
          <dgm:hierBranch val="init"/>
        </dgm:presLayoutVars>
      </dgm:prSet>
      <dgm:spPr/>
    </dgm:pt>
    <dgm:pt modelId="{A5BC7208-6473-6440-BC72-FD8EC40E9F70}" type="pres">
      <dgm:prSet presAssocID="{A9F25EB7-9593-904B-9CA2-D96BDDD45228}" presName="rootComposite" presStyleCnt="0"/>
      <dgm:spPr/>
    </dgm:pt>
    <dgm:pt modelId="{6ADF7F32-3D08-6045-92BF-96F84F5ED42C}" type="pres">
      <dgm:prSet presAssocID="{A9F25EB7-9593-904B-9CA2-D96BDDD45228}" presName="rootText" presStyleLbl="node3" presStyleIdx="4" presStyleCnt="10" custScaleY="226284">
        <dgm:presLayoutVars>
          <dgm:chPref val="3"/>
        </dgm:presLayoutVars>
      </dgm:prSet>
      <dgm:spPr/>
    </dgm:pt>
    <dgm:pt modelId="{A664D8DB-2FED-CA41-ACAF-51E75269DA71}" type="pres">
      <dgm:prSet presAssocID="{A9F25EB7-9593-904B-9CA2-D96BDDD45228}" presName="rootConnector" presStyleLbl="node3" presStyleIdx="4" presStyleCnt="10"/>
      <dgm:spPr/>
    </dgm:pt>
    <dgm:pt modelId="{E6156D87-C0E3-C044-9C63-3F874D1FCB6E}" type="pres">
      <dgm:prSet presAssocID="{A9F25EB7-9593-904B-9CA2-D96BDDD45228}" presName="hierChild4" presStyleCnt="0"/>
      <dgm:spPr/>
    </dgm:pt>
    <dgm:pt modelId="{1E22DF8C-5DA5-444F-9F49-3663484FBB89}" type="pres">
      <dgm:prSet presAssocID="{A9F25EB7-9593-904B-9CA2-D96BDDD45228}" presName="hierChild5" presStyleCnt="0"/>
      <dgm:spPr/>
    </dgm:pt>
    <dgm:pt modelId="{94BE3345-8354-1746-B9D0-51D97CCE3426}" type="pres">
      <dgm:prSet presAssocID="{8F9864A0-F8E8-4D43-9595-DD06EFB7BA0C}" presName="Name37" presStyleLbl="parChTrans1D3" presStyleIdx="5" presStyleCnt="10"/>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5" presStyleCnt="10" custScaleY="226284">
        <dgm:presLayoutVars>
          <dgm:chPref val="3"/>
        </dgm:presLayoutVars>
      </dgm:prSet>
      <dgm:spPr/>
    </dgm:pt>
    <dgm:pt modelId="{4D5D1464-CF5A-914F-8282-4F0C5945C1F1}" type="pres">
      <dgm:prSet presAssocID="{15E7F59C-F70B-2848-A8B6-D693B24AA84B}" presName="rootConnector" presStyleLbl="node3" presStyleIdx="5" presStyleCnt="10"/>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81B7E18B-3595-6D42-91FF-D851D9D2D3B3}" type="pres">
      <dgm:prSet presAssocID="{A3F1F271-3F4F-0E4C-B746-1B4A23AF823D}" presName="hierChild5" presStyleCnt="0"/>
      <dgm:spPr/>
    </dgm:pt>
    <dgm:pt modelId="{6A67F47E-C1E6-4142-95AC-96061C937B7C}" type="pres">
      <dgm:prSet presAssocID="{5EE76E92-763F-8043-A4A0-B0B544172259}" presName="Name37" presStyleLbl="parChTrans1D2" presStyleIdx="3" presStyleCnt="6"/>
      <dgm:spPr/>
    </dgm:pt>
    <dgm:pt modelId="{7EC276E1-F695-2746-A53B-F3580DE3246F}" type="pres">
      <dgm:prSet presAssocID="{4776C431-7FDB-5A4B-8A25-7809B8A2A846}" presName="hierRoot2" presStyleCnt="0">
        <dgm:presLayoutVars>
          <dgm:hierBranch val="init"/>
        </dgm:presLayoutVars>
      </dgm:prSet>
      <dgm:spPr/>
    </dgm:pt>
    <dgm:pt modelId="{947AED77-7384-8746-B173-1812E4490C82}" type="pres">
      <dgm:prSet presAssocID="{4776C431-7FDB-5A4B-8A25-7809B8A2A846}" presName="rootComposite" presStyleCnt="0"/>
      <dgm:spPr/>
    </dgm:pt>
    <dgm:pt modelId="{21DF1D86-10A5-1E4D-9D1F-4DCDF837A457}" type="pres">
      <dgm:prSet presAssocID="{4776C431-7FDB-5A4B-8A25-7809B8A2A846}" presName="rootText" presStyleLbl="node2" presStyleIdx="3" presStyleCnt="6">
        <dgm:presLayoutVars>
          <dgm:chPref val="3"/>
        </dgm:presLayoutVars>
      </dgm:prSet>
      <dgm:spPr/>
    </dgm:pt>
    <dgm:pt modelId="{105B0A5D-36B8-E94C-AD4D-BC876662CFD3}" type="pres">
      <dgm:prSet presAssocID="{4776C431-7FDB-5A4B-8A25-7809B8A2A846}" presName="rootConnector" presStyleLbl="node2" presStyleIdx="3" presStyleCnt="6"/>
      <dgm:spPr/>
    </dgm:pt>
    <dgm:pt modelId="{1AC6F14C-EAA1-5347-A415-4A37E2784D26}" type="pres">
      <dgm:prSet presAssocID="{4776C431-7FDB-5A4B-8A25-7809B8A2A846}" presName="hierChild4" presStyleCnt="0"/>
      <dgm:spPr/>
    </dgm:pt>
    <dgm:pt modelId="{281AAB63-0F66-4440-ACF2-CC0AB4247915}" type="pres">
      <dgm:prSet presAssocID="{BDE54BDB-60A7-9844-B3EF-4B777460C18B}" presName="Name37" presStyleLbl="parChTrans1D3" presStyleIdx="6" presStyleCnt="10"/>
      <dgm:spPr/>
    </dgm:pt>
    <dgm:pt modelId="{E431ACC4-41D8-7944-B258-D199C97A540E}" type="pres">
      <dgm:prSet presAssocID="{87EC5A22-DE86-854B-BA03-7A7C09143145}" presName="hierRoot2" presStyleCnt="0">
        <dgm:presLayoutVars>
          <dgm:hierBranch val="init"/>
        </dgm:presLayoutVars>
      </dgm:prSet>
      <dgm:spPr/>
    </dgm:pt>
    <dgm:pt modelId="{FF24E5C9-91FA-FE4D-A291-15A296ACF6BD}" type="pres">
      <dgm:prSet presAssocID="{87EC5A22-DE86-854B-BA03-7A7C09143145}" presName="rootComposite" presStyleCnt="0"/>
      <dgm:spPr/>
    </dgm:pt>
    <dgm:pt modelId="{ED518EC4-A0F2-EF47-B44A-1AAEFD0934D8}" type="pres">
      <dgm:prSet presAssocID="{87EC5A22-DE86-854B-BA03-7A7C09143145}" presName="rootText" presStyleLbl="node3" presStyleIdx="6" presStyleCnt="10" custScaleY="226284">
        <dgm:presLayoutVars>
          <dgm:chPref val="3"/>
        </dgm:presLayoutVars>
      </dgm:prSet>
      <dgm:spPr/>
    </dgm:pt>
    <dgm:pt modelId="{2411496D-7B93-C14D-8AAB-6A4B57F6AE17}" type="pres">
      <dgm:prSet presAssocID="{87EC5A22-DE86-854B-BA03-7A7C09143145}" presName="rootConnector" presStyleLbl="node3" presStyleIdx="6" presStyleCnt="10"/>
      <dgm:spPr/>
    </dgm:pt>
    <dgm:pt modelId="{B66C6581-33AC-FF49-8949-04B500ECC0D6}" type="pres">
      <dgm:prSet presAssocID="{87EC5A22-DE86-854B-BA03-7A7C09143145}" presName="hierChild4" presStyleCnt="0"/>
      <dgm:spPr/>
    </dgm:pt>
    <dgm:pt modelId="{86D3CD41-3C03-DB48-B79D-33EB576AFB59}" type="pres">
      <dgm:prSet presAssocID="{87EC5A22-DE86-854B-BA03-7A7C09143145}" presName="hierChild5" presStyleCnt="0"/>
      <dgm:spPr/>
    </dgm:pt>
    <dgm:pt modelId="{460B486C-F3C7-EB42-8E39-D1E3D5233E36}" type="pres">
      <dgm:prSet presAssocID="{4776C431-7FDB-5A4B-8A25-7809B8A2A846}" presName="hierChild5" presStyleCnt="0"/>
      <dgm:spPr/>
    </dgm:pt>
    <dgm:pt modelId="{2E726BE0-3B96-6C4D-B91A-EF2D5ECA08C0}" type="pres">
      <dgm:prSet presAssocID="{E8B31E8A-EF51-B846-8065-2F92152E4270}" presName="Name37" presStyleLbl="parChTrans1D2" presStyleIdx="4" presStyleCnt="6"/>
      <dgm:spPr/>
    </dgm:pt>
    <dgm:pt modelId="{A61F73B9-1A45-8348-A83A-EEFB818D449E}" type="pres">
      <dgm:prSet presAssocID="{20270089-862B-BC42-A6B0-890C2E37BA7A}" presName="hierRoot2" presStyleCnt="0">
        <dgm:presLayoutVars>
          <dgm:hierBranch val="init"/>
        </dgm:presLayoutVars>
      </dgm:prSet>
      <dgm:spPr/>
    </dgm:pt>
    <dgm:pt modelId="{EB91E8FE-C6CB-964E-8B15-6833DB596AEB}" type="pres">
      <dgm:prSet presAssocID="{20270089-862B-BC42-A6B0-890C2E37BA7A}" presName="rootComposite" presStyleCnt="0"/>
      <dgm:spPr/>
    </dgm:pt>
    <dgm:pt modelId="{E2A343FB-03C4-C148-99A8-7D1B824A9159}" type="pres">
      <dgm:prSet presAssocID="{20270089-862B-BC42-A6B0-890C2E37BA7A}" presName="rootText" presStyleLbl="node2" presStyleIdx="4" presStyleCnt="6">
        <dgm:presLayoutVars>
          <dgm:chPref val="3"/>
        </dgm:presLayoutVars>
      </dgm:prSet>
      <dgm:spPr/>
    </dgm:pt>
    <dgm:pt modelId="{8C59F6A2-E2B4-144D-B0BC-CF2103569F60}" type="pres">
      <dgm:prSet presAssocID="{20270089-862B-BC42-A6B0-890C2E37BA7A}" presName="rootConnector" presStyleLbl="node2" presStyleIdx="4" presStyleCnt="6"/>
      <dgm:spPr/>
    </dgm:pt>
    <dgm:pt modelId="{86E05389-EE69-8443-BF3E-131385EC34C4}" type="pres">
      <dgm:prSet presAssocID="{20270089-862B-BC42-A6B0-890C2E37BA7A}" presName="hierChild4" presStyleCnt="0"/>
      <dgm:spPr/>
    </dgm:pt>
    <dgm:pt modelId="{25357BD1-64EA-FC47-A85C-935A46805C0B}" type="pres">
      <dgm:prSet presAssocID="{3527CDB4-97B4-AC48-B75C-69B4E76849FC}" presName="Name37" presStyleLbl="parChTrans1D3" presStyleIdx="7" presStyleCnt="10"/>
      <dgm:spPr/>
    </dgm:pt>
    <dgm:pt modelId="{0BD242A1-C971-8841-A71E-0F5D6E4AA86A}" type="pres">
      <dgm:prSet presAssocID="{784F5206-8C1F-4044-96F6-A1862BF15228}" presName="hierRoot2" presStyleCnt="0">
        <dgm:presLayoutVars>
          <dgm:hierBranch val="init"/>
        </dgm:presLayoutVars>
      </dgm:prSet>
      <dgm:spPr/>
    </dgm:pt>
    <dgm:pt modelId="{87858A24-651B-BD45-B5BC-0F3ED891B21A}" type="pres">
      <dgm:prSet presAssocID="{784F5206-8C1F-4044-96F6-A1862BF15228}" presName="rootComposite" presStyleCnt="0"/>
      <dgm:spPr/>
    </dgm:pt>
    <dgm:pt modelId="{95406147-7FE5-B545-B401-7CDA34D271FD}" type="pres">
      <dgm:prSet presAssocID="{784F5206-8C1F-4044-96F6-A1862BF15228}" presName="rootText" presStyleLbl="node3" presStyleIdx="7" presStyleCnt="10" custScaleY="226284">
        <dgm:presLayoutVars>
          <dgm:chPref val="3"/>
        </dgm:presLayoutVars>
      </dgm:prSet>
      <dgm:spPr/>
    </dgm:pt>
    <dgm:pt modelId="{7209E9B9-AC42-2A44-BAD2-B2613FCC4CF7}" type="pres">
      <dgm:prSet presAssocID="{784F5206-8C1F-4044-96F6-A1862BF15228}" presName="rootConnector" presStyleLbl="node3" presStyleIdx="7" presStyleCnt="10"/>
      <dgm:spPr/>
    </dgm:pt>
    <dgm:pt modelId="{6D8FA969-CD86-3544-93E1-EDB2B363D235}" type="pres">
      <dgm:prSet presAssocID="{784F5206-8C1F-4044-96F6-A1862BF15228}" presName="hierChild4" presStyleCnt="0"/>
      <dgm:spPr/>
    </dgm:pt>
    <dgm:pt modelId="{532F7B9B-036E-5C41-97E6-3890132B1AE5}" type="pres">
      <dgm:prSet presAssocID="{784F5206-8C1F-4044-96F6-A1862BF15228}" presName="hierChild5" presStyleCnt="0"/>
      <dgm:spPr/>
    </dgm:pt>
    <dgm:pt modelId="{BA383652-68C5-1540-8D0D-154AB8901A71}" type="pres">
      <dgm:prSet presAssocID="{20270089-862B-BC42-A6B0-890C2E37BA7A}" presName="hierChild5" presStyleCnt="0"/>
      <dgm:spPr/>
    </dgm:pt>
    <dgm:pt modelId="{DE565427-7EBA-AB4C-9FD6-F7A2C8726EC5}" type="pres">
      <dgm:prSet presAssocID="{62176AF4-27C7-CD49-A078-844946D60D98}" presName="Name37" presStyleLbl="parChTrans1D2" presStyleIdx="5" presStyleCnt="6"/>
      <dgm:spPr/>
    </dgm:pt>
    <dgm:pt modelId="{1028B39B-C907-8940-98AD-37F26EEFB0B7}" type="pres">
      <dgm:prSet presAssocID="{CA766D9D-70DE-7F44-990C-16FB73BA93DF}" presName="hierRoot2" presStyleCnt="0">
        <dgm:presLayoutVars>
          <dgm:hierBranch val="init"/>
        </dgm:presLayoutVars>
      </dgm:prSet>
      <dgm:spPr/>
    </dgm:pt>
    <dgm:pt modelId="{1F3152FC-9CB4-334E-900E-02E46EE170AD}" type="pres">
      <dgm:prSet presAssocID="{CA766D9D-70DE-7F44-990C-16FB73BA93DF}" presName="rootComposite" presStyleCnt="0"/>
      <dgm:spPr/>
    </dgm:pt>
    <dgm:pt modelId="{65CE4524-D43B-BE44-B312-BD8E23DDE72B}" type="pres">
      <dgm:prSet presAssocID="{CA766D9D-70DE-7F44-990C-16FB73BA93DF}" presName="rootText" presStyleLbl="node2" presStyleIdx="5" presStyleCnt="6">
        <dgm:presLayoutVars>
          <dgm:chPref val="3"/>
        </dgm:presLayoutVars>
      </dgm:prSet>
      <dgm:spPr/>
    </dgm:pt>
    <dgm:pt modelId="{ED9B2D43-6B58-244B-AFC4-EAE5A098AAD8}" type="pres">
      <dgm:prSet presAssocID="{CA766D9D-70DE-7F44-990C-16FB73BA93DF}" presName="rootConnector" presStyleLbl="node2" presStyleIdx="5" presStyleCnt="6"/>
      <dgm:spPr/>
    </dgm:pt>
    <dgm:pt modelId="{FDF06D48-042A-FA48-B297-BC380052514C}" type="pres">
      <dgm:prSet presAssocID="{CA766D9D-70DE-7F44-990C-16FB73BA93DF}" presName="hierChild4" presStyleCnt="0"/>
      <dgm:spPr/>
    </dgm:pt>
    <dgm:pt modelId="{690E22BB-2EDD-2D46-92E6-0BD890A2F220}" type="pres">
      <dgm:prSet presAssocID="{51BC697D-B6A6-5E47-B94C-7B224E42827C}" presName="Name37" presStyleLbl="parChTrans1D3" presStyleIdx="8" presStyleCnt="10"/>
      <dgm:spPr/>
    </dgm:pt>
    <dgm:pt modelId="{638C53DC-8056-0841-B0D3-A141C49C5E56}" type="pres">
      <dgm:prSet presAssocID="{B788B918-8D29-7A4C-B423-55AB4580586A}" presName="hierRoot2" presStyleCnt="0">
        <dgm:presLayoutVars>
          <dgm:hierBranch val="init"/>
        </dgm:presLayoutVars>
      </dgm:prSet>
      <dgm:spPr/>
    </dgm:pt>
    <dgm:pt modelId="{FDD162CB-56A5-CA44-A23F-B9BB91B30325}" type="pres">
      <dgm:prSet presAssocID="{B788B918-8D29-7A4C-B423-55AB4580586A}" presName="rootComposite" presStyleCnt="0"/>
      <dgm:spPr/>
    </dgm:pt>
    <dgm:pt modelId="{EDDF9B4F-0F91-C240-A32F-2D018CAB8012}" type="pres">
      <dgm:prSet presAssocID="{B788B918-8D29-7A4C-B423-55AB4580586A}" presName="rootText" presStyleLbl="node3" presStyleIdx="8" presStyleCnt="10" custScaleY="226284">
        <dgm:presLayoutVars>
          <dgm:chPref val="3"/>
        </dgm:presLayoutVars>
      </dgm:prSet>
      <dgm:spPr/>
    </dgm:pt>
    <dgm:pt modelId="{23AE039A-4B40-4947-AF95-8D0D015A895B}" type="pres">
      <dgm:prSet presAssocID="{B788B918-8D29-7A4C-B423-55AB4580586A}" presName="rootConnector" presStyleLbl="node3" presStyleIdx="8" presStyleCnt="10"/>
      <dgm:spPr/>
    </dgm:pt>
    <dgm:pt modelId="{C7B44A83-7B3E-BC46-ACE1-385896DF3F5D}" type="pres">
      <dgm:prSet presAssocID="{B788B918-8D29-7A4C-B423-55AB4580586A}" presName="hierChild4" presStyleCnt="0"/>
      <dgm:spPr/>
    </dgm:pt>
    <dgm:pt modelId="{7F8E7B64-6591-D543-B10E-BA6F52677C5B}" type="pres">
      <dgm:prSet presAssocID="{B788B918-8D29-7A4C-B423-55AB4580586A}" presName="hierChild5" presStyleCnt="0"/>
      <dgm:spPr/>
    </dgm:pt>
    <dgm:pt modelId="{A03FAA38-EFF0-7145-947E-E8E30E75F6A2}" type="pres">
      <dgm:prSet presAssocID="{46FFAA8F-D90B-5348-9C86-84B0563208D3}" presName="Name37" presStyleLbl="parChTrans1D3" presStyleIdx="9" presStyleCnt="10"/>
      <dgm:spPr/>
    </dgm:pt>
    <dgm:pt modelId="{8DCC9F46-1362-5949-AE74-FB097EA68D89}" type="pres">
      <dgm:prSet presAssocID="{21630C3E-CB53-3B41-AFF1-AA62CA62C9FA}" presName="hierRoot2" presStyleCnt="0">
        <dgm:presLayoutVars>
          <dgm:hierBranch val="init"/>
        </dgm:presLayoutVars>
      </dgm:prSet>
      <dgm:spPr/>
    </dgm:pt>
    <dgm:pt modelId="{23755D10-2425-BE46-9931-08C38A35B578}" type="pres">
      <dgm:prSet presAssocID="{21630C3E-CB53-3B41-AFF1-AA62CA62C9FA}" presName="rootComposite" presStyleCnt="0"/>
      <dgm:spPr/>
    </dgm:pt>
    <dgm:pt modelId="{EBEC0273-D6D0-4441-AB8A-970CECCA4768}" type="pres">
      <dgm:prSet presAssocID="{21630C3E-CB53-3B41-AFF1-AA62CA62C9FA}" presName="rootText" presStyleLbl="node3" presStyleIdx="9" presStyleCnt="10" custScaleY="226284">
        <dgm:presLayoutVars>
          <dgm:chPref val="3"/>
        </dgm:presLayoutVars>
      </dgm:prSet>
      <dgm:spPr/>
    </dgm:pt>
    <dgm:pt modelId="{31638E28-87FE-424E-8010-E296C11E307E}" type="pres">
      <dgm:prSet presAssocID="{21630C3E-CB53-3B41-AFF1-AA62CA62C9FA}" presName="rootConnector" presStyleLbl="node3" presStyleIdx="9" presStyleCnt="10"/>
      <dgm:spPr/>
    </dgm:pt>
    <dgm:pt modelId="{7F3ECBED-7CB2-AD4E-810D-F4EBA7E7E12D}" type="pres">
      <dgm:prSet presAssocID="{21630C3E-CB53-3B41-AFF1-AA62CA62C9FA}" presName="hierChild4" presStyleCnt="0"/>
      <dgm:spPr/>
    </dgm:pt>
    <dgm:pt modelId="{6384DA53-F157-6B4F-8F42-04E0D34F8C20}" type="pres">
      <dgm:prSet presAssocID="{21630C3E-CB53-3B41-AFF1-AA62CA62C9FA}" presName="hierChild5" presStyleCnt="0"/>
      <dgm:spPr/>
    </dgm:pt>
    <dgm:pt modelId="{D5FDB525-147C-2E46-BFED-6B9846AF9587}" type="pres">
      <dgm:prSet presAssocID="{CA766D9D-70DE-7F44-990C-16FB73BA93DF}" presName="hierChild5" presStyleCnt="0"/>
      <dgm:spPr/>
    </dgm:pt>
    <dgm:pt modelId="{9D7F94D7-A2CB-0F44-B198-C505FE895483}" type="pres">
      <dgm:prSet presAssocID="{012D9EB0-23DE-6A45-8A79-BEC3416AD525}" presName="hierChild3" presStyleCnt="0"/>
      <dgm:spPr/>
    </dgm:pt>
  </dgm:ptLst>
  <dgm:cxnLst>
    <dgm:cxn modelId="{C08F4A03-A3C2-9C48-8E48-61EB8303D755}" srcId="{4776C431-7FDB-5A4B-8A25-7809B8A2A846}" destId="{87EC5A22-DE86-854B-BA03-7A7C09143145}" srcOrd="0" destOrd="0" parTransId="{BDE54BDB-60A7-9844-B3EF-4B777460C18B}" sibTransId="{E81B2357-8132-5C48-8B6A-A247955BC6DB}"/>
    <dgm:cxn modelId="{43049703-F8A4-E74E-A894-DBCAFBF844DA}" type="presOf" srcId="{784F5206-8C1F-4044-96F6-A1862BF15228}" destId="{95406147-7FE5-B545-B401-7CDA34D271FD}" srcOrd="0" destOrd="0" presId="urn:microsoft.com/office/officeart/2005/8/layout/orgChart1"/>
    <dgm:cxn modelId="{FC9DD809-1B63-BC48-AC95-B5AA2B58657B}" type="presOf" srcId="{56BB60C7-8216-A049-A052-23DC1903F5E8}" destId="{E0AE9FDC-D9E0-6F4A-861F-919C19E8C8AF}" srcOrd="0" destOrd="0" presId="urn:microsoft.com/office/officeart/2005/8/layout/orgChart1"/>
    <dgm:cxn modelId="{F008AC0B-CC67-9E4B-85B1-6A91714EAEB5}" type="presOf" srcId="{A9F25EB7-9593-904B-9CA2-D96BDDD45228}" destId="{A664D8DB-2FED-CA41-ACAF-51E75269DA71}" srcOrd="1"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EBE4540D-848C-814D-A73B-9803BD252BAD}" type="presOf" srcId="{EBA5DB3C-B717-B045-83FD-278673999525}" destId="{C1082BB8-9907-FE4E-81D6-CE65212B3311}" srcOrd="0" destOrd="0" presId="urn:microsoft.com/office/officeart/2005/8/layout/orgChart1"/>
    <dgm:cxn modelId="{CB76F110-3E20-C44D-A522-9628E3BAC41C}" type="presOf" srcId="{A9F25EB7-9593-904B-9CA2-D96BDDD45228}" destId="{6ADF7F32-3D08-6045-92BF-96F84F5ED42C}" srcOrd="0" destOrd="0" presId="urn:microsoft.com/office/officeart/2005/8/layout/orgChart1"/>
    <dgm:cxn modelId="{FC264313-9725-1044-ACEF-A0CD38E8F0CA}" type="presOf" srcId="{012D9EB0-23DE-6A45-8A79-BEC3416AD525}" destId="{C7A03429-A1B7-C343-9FB6-17882A031324}" srcOrd="1" destOrd="0" presId="urn:microsoft.com/office/officeart/2005/8/layout/orgChart1"/>
    <dgm:cxn modelId="{49014014-D0C4-9E41-A150-FB648FA0C377}" type="presOf" srcId="{BDE54BDB-60A7-9844-B3EF-4B777460C18B}" destId="{281AAB63-0F66-4440-ACF2-CC0AB4247915}"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B8F49E2D-930F-914D-BF86-C0E83FE88668}" type="presOf" srcId="{98A08D0F-438B-F142-BF99-31926137D2ED}" destId="{A71223B8-ED7B-8D46-A455-F257842943DF}" srcOrd="0" destOrd="0" presId="urn:microsoft.com/office/officeart/2005/8/layout/orgChart1"/>
    <dgm:cxn modelId="{C7A51D34-5F6D-EB4F-ACE9-5168B258039C}" type="presOf" srcId="{20270089-862B-BC42-A6B0-890C2E37BA7A}" destId="{8C59F6A2-E2B4-144D-B0BC-CF2103569F60}" srcOrd="1" destOrd="0" presId="urn:microsoft.com/office/officeart/2005/8/layout/orgChart1"/>
    <dgm:cxn modelId="{01889B35-51F1-9F41-A71D-291AB91CA491}" type="presOf" srcId="{784F5206-8C1F-4044-96F6-A1862BF15228}" destId="{7209E9B9-AC42-2A44-BAD2-B2613FCC4CF7}" srcOrd="1" destOrd="0" presId="urn:microsoft.com/office/officeart/2005/8/layout/orgChart1"/>
    <dgm:cxn modelId="{C856BA36-1065-1A4E-A955-3363C6184015}" srcId="{20270089-862B-BC42-A6B0-890C2E37BA7A}" destId="{784F5206-8C1F-4044-96F6-A1862BF15228}" srcOrd="0" destOrd="0" parTransId="{3527CDB4-97B4-AC48-B75C-69B4E76849FC}" sibTransId="{1C4FC236-51DC-8341-8AD0-180DA4171EE3}"/>
    <dgm:cxn modelId="{BAA9253C-55EB-0146-9DC7-46BDF5363DC1}" type="presOf" srcId="{21630C3E-CB53-3B41-AFF1-AA62CA62C9FA}" destId="{31638E28-87FE-424E-8010-E296C11E307E}" srcOrd="1" destOrd="0" presId="urn:microsoft.com/office/officeart/2005/8/layout/orgChart1"/>
    <dgm:cxn modelId="{CF132B3F-C5D9-7448-8B21-1831DA03FF0B}" type="presOf" srcId="{842948AA-9620-2148-BF43-34B85DE41F93}" destId="{AFA7640D-D7CB-2F44-A4BF-44B65D34C347}" srcOrd="0"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7F87FD44-CDE2-C345-9AE9-78A3205ED76C}" type="presOf" srcId="{D13BA419-EB23-5C44-B309-CA3B2399E03E}" destId="{46316B6D-3E99-2043-9F89-C589C9EE19B0}" srcOrd="0" destOrd="0" presId="urn:microsoft.com/office/officeart/2005/8/layout/orgChart1"/>
    <dgm:cxn modelId="{E3D41747-F101-1845-8668-D80DD12D9DC1}" type="presOf" srcId="{21630C3E-CB53-3B41-AFF1-AA62CA62C9FA}" destId="{EBEC0273-D6D0-4441-AB8A-970CECCA4768}" srcOrd="0" destOrd="0" presId="urn:microsoft.com/office/officeart/2005/8/layout/orgChart1"/>
    <dgm:cxn modelId="{A844FA47-FEC8-4745-9510-8FC3FEA978BB}" srcId="{DBA6761B-C4C5-3C4D-9DD1-F8C92B0CDF97}" destId="{CCD8335F-F908-7F49-A260-F648F974674E}" srcOrd="0" destOrd="0" parTransId="{842948AA-9620-2148-BF43-34B85DE41F93}" sibTransId="{9B1C5D7E-CFAE-1345-BE96-F2B8A073F3EF}"/>
    <dgm:cxn modelId="{4731BA49-43DF-634A-A45E-D06E7EE961C9}" type="presOf" srcId="{AE457E6D-8726-4A4E-B172-8F0573AE0EA4}" destId="{344715D0-0953-504D-B08D-BE5E271989E4}" srcOrd="0" destOrd="0" presId="urn:microsoft.com/office/officeart/2005/8/layout/orgChart1"/>
    <dgm:cxn modelId="{3C12F149-4F56-064C-AFFD-A8A0694EB329}" srcId="{A3F1F271-3F4F-0E4C-B746-1B4A23AF823D}" destId="{A9F25EB7-9593-904B-9CA2-D96BDDD45228}" srcOrd="0" destOrd="0" parTransId="{EBA5DB3C-B717-B045-83FD-278673999525}" sibTransId="{4BAEDFB7-3DDB-D642-B041-E3B362F79DE5}"/>
    <dgm:cxn modelId="{6D2AC54E-24C9-D841-86C7-02A0570EC325}" type="presOf" srcId="{3527CDB4-97B4-AC48-B75C-69B4E76849FC}" destId="{25357BD1-64EA-FC47-A85C-935A46805C0B}" srcOrd="0" destOrd="0" presId="urn:microsoft.com/office/officeart/2005/8/layout/orgChart1"/>
    <dgm:cxn modelId="{B8460556-2FF7-014B-8EF9-0A9846C9520B}" type="presOf" srcId="{D13BA419-EB23-5C44-B309-CA3B2399E03E}" destId="{B07CE29F-35E6-8440-A8FF-8FE145F51169}"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3D53235E-4D56-2142-B649-95BEF6381A58}" srcId="{012D9EB0-23DE-6A45-8A79-BEC3416AD525}" destId="{4776C431-7FDB-5A4B-8A25-7809B8A2A846}" srcOrd="3" destOrd="0" parTransId="{5EE76E92-763F-8043-A4A0-B0B544172259}" sibTransId="{BF50D61B-3FA2-874E-BF66-E80ECA043DB4}"/>
    <dgm:cxn modelId="{35E1E569-22EA-2549-9F81-F5213B649BB3}" type="presOf" srcId="{3A76AD05-95E5-F340-8728-37CBAD648560}" destId="{A03AE5AA-A9F3-5949-BA96-8042E03424A2}"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A6E5046C-C932-6A42-A1E9-C1CF5ECC39E8}" type="presOf" srcId="{4776C431-7FDB-5A4B-8A25-7809B8A2A846}" destId="{21DF1D86-10A5-1E4D-9D1F-4DCDF837A457}" srcOrd="0" destOrd="0" presId="urn:microsoft.com/office/officeart/2005/8/layout/orgChart1"/>
    <dgm:cxn modelId="{D827F36E-D9CF-1F48-9570-EA7C78B29759}" type="presOf" srcId="{46FFAA8F-D90B-5348-9C86-84B0563208D3}" destId="{A03FAA38-EFF0-7145-947E-E8E30E75F6A2}" srcOrd="0" destOrd="0" presId="urn:microsoft.com/office/officeart/2005/8/layout/orgChart1"/>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A3C00C7C-6758-E145-BC6A-0E5BF27D2CBA}" type="presOf" srcId="{CCD8335F-F908-7F49-A260-F648F974674E}" destId="{31D1CC81-E82D-A645-B038-85517E83FECA}" srcOrd="1" destOrd="0" presId="urn:microsoft.com/office/officeart/2005/8/layout/orgChart1"/>
    <dgm:cxn modelId="{D08AA181-788B-944A-A343-416AC752D7B1}" type="presOf" srcId="{CCD8335F-F908-7F49-A260-F648F974674E}" destId="{AE636CEF-957F-714F-95BD-D8A20C598280}" srcOrd="0" destOrd="0" presId="urn:microsoft.com/office/officeart/2005/8/layout/orgChart1"/>
    <dgm:cxn modelId="{9B3CB886-51D2-D642-9F0C-14E1FCF2CA60}" srcId="{012D9EB0-23DE-6A45-8A79-BEC3416AD525}" destId="{A3F1F271-3F4F-0E4C-B746-1B4A23AF823D}" srcOrd="2" destOrd="0" parTransId="{7D8CC466-6D94-6946-99FD-E49A8B00D405}" sibTransId="{5814A541-99FC-5B47-AFFD-4B3E57ACC107}"/>
    <dgm:cxn modelId="{585FF786-668F-D443-9301-EB3715892C13}" srcId="{FB038EF3-0F49-E44E-A35F-720BEA9BCDCA}" destId="{D13BA419-EB23-5C44-B309-CA3B2399E03E}" srcOrd="0" destOrd="0" parTransId="{5E838FBD-C651-7649-8DD3-47AA09C3D6CF}" sibTransId="{4D8BC2B2-741D-AA4E-B34B-CB2F8BFA3972}"/>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2FAD329D-2FD7-9C49-8D96-28C91B1BC647}" type="presOf" srcId="{4776C431-7FDB-5A4B-8A25-7809B8A2A846}" destId="{105B0A5D-36B8-E94C-AD4D-BC876662CFD3}"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5335BAB-8330-0343-9133-81494B4669C2}" type="presOf" srcId="{CA766D9D-70DE-7F44-990C-16FB73BA93DF}" destId="{65CE4524-D43B-BE44-B312-BD8E23DDE72B}" srcOrd="0" destOrd="0" presId="urn:microsoft.com/office/officeart/2005/8/layout/orgChart1"/>
    <dgm:cxn modelId="{78CDE3AE-19FA-6C42-B7CD-6EC725910884}" srcId="{CA766D9D-70DE-7F44-990C-16FB73BA93DF}" destId="{B788B918-8D29-7A4C-B423-55AB4580586A}" srcOrd="0" destOrd="0" parTransId="{51BC697D-B6A6-5E47-B94C-7B224E42827C}" sibTransId="{918ADBA6-FBC2-664C-AF45-79860B732466}"/>
    <dgm:cxn modelId="{D3D6CAB1-3A78-7540-9D2B-ABB4B2CD6049}" type="presOf" srcId="{62176AF4-27C7-CD49-A078-844946D60D98}" destId="{DE565427-7EBA-AB4C-9FD6-F7A2C8726EC5}" srcOrd="0" destOrd="0" presId="urn:microsoft.com/office/officeart/2005/8/layout/orgChart1"/>
    <dgm:cxn modelId="{1BC898B7-9A3C-6D47-8E56-4F7CA5BFB8C1}" srcId="{FB038EF3-0F49-E44E-A35F-720BEA9BCDCA}" destId="{98A08D0F-438B-F142-BF99-31926137D2ED}" srcOrd="1" destOrd="0" parTransId="{56BB60C7-8216-A049-A052-23DC1903F5E8}" sibTransId="{32F2D949-017B-6542-89C8-28431D70DD13}"/>
    <dgm:cxn modelId="{0DBF6DBC-4462-D44A-889E-BF96BF2A4910}" type="presOf" srcId="{B788B918-8D29-7A4C-B423-55AB4580586A}" destId="{EDDF9B4F-0F91-C240-A32F-2D018CAB8012}" srcOrd="0" destOrd="0" presId="urn:microsoft.com/office/officeart/2005/8/layout/orgChart1"/>
    <dgm:cxn modelId="{49E58EBD-D621-FE41-85B6-21338E0E4203}" srcId="{CA766D9D-70DE-7F44-990C-16FB73BA93DF}" destId="{21630C3E-CB53-3B41-AFF1-AA62CA62C9FA}" srcOrd="1" destOrd="0" parTransId="{46FFAA8F-D90B-5348-9C86-84B0563208D3}" sibTransId="{4261860B-37E7-C946-81AA-C50A331EAE7B}"/>
    <dgm:cxn modelId="{7BD453BF-0DEF-6D48-908B-0DC535477C32}" type="presOf" srcId="{87EC5A22-DE86-854B-BA03-7A7C09143145}" destId="{ED518EC4-A0F2-EF47-B44A-1AAEFD0934D8}" srcOrd="0" destOrd="0" presId="urn:microsoft.com/office/officeart/2005/8/layout/orgChart1"/>
    <dgm:cxn modelId="{7B961CC3-7413-F846-840A-D336E9E6D43B}" type="presOf" srcId="{98A08D0F-438B-F142-BF99-31926137D2ED}" destId="{89020A25-8262-A947-A5E8-92B071685571}" srcOrd="1" destOrd="0" presId="urn:microsoft.com/office/officeart/2005/8/layout/orgChart1"/>
    <dgm:cxn modelId="{7D5D05C4-81B1-A947-9895-FD6923682139}" type="presOf" srcId="{5EE76E92-763F-8043-A4A0-B0B544172259}" destId="{6A67F47E-C1E6-4142-95AC-96061C937B7C}" srcOrd="0" destOrd="0" presId="urn:microsoft.com/office/officeart/2005/8/layout/orgChart1"/>
    <dgm:cxn modelId="{07A9DEC7-C271-9D49-AA08-EBCAECD712B0}" type="presOf" srcId="{87EC5A22-DE86-854B-BA03-7A7C09143145}" destId="{2411496D-7B93-C14D-8AAB-6A4B57F6AE17}" srcOrd="1" destOrd="0" presId="urn:microsoft.com/office/officeart/2005/8/layout/orgChart1"/>
    <dgm:cxn modelId="{BCED16C8-A61F-3443-B2D5-8BE4A28AE55F}" type="presOf" srcId="{B788B918-8D29-7A4C-B423-55AB4580586A}" destId="{23AE039A-4B40-4947-AF95-8D0D015A895B}" srcOrd="1" destOrd="0" presId="urn:microsoft.com/office/officeart/2005/8/layout/orgChart1"/>
    <dgm:cxn modelId="{8BF66EC9-81CC-DF44-AA67-79C49A47DE63}" type="presOf" srcId="{51BC697D-B6A6-5E47-B94C-7B224E42827C}" destId="{690E22BB-2EDD-2D46-92E6-0BD890A2F220}"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42A89BCC-CF3C-DA45-AFC6-0ED16D1DD79D}" type="presOf" srcId="{CA766D9D-70DE-7F44-990C-16FB73BA93DF}" destId="{ED9B2D43-6B58-244B-AFC4-EAE5A098AAD8}" srcOrd="1" destOrd="0" presId="urn:microsoft.com/office/officeart/2005/8/layout/orgChart1"/>
    <dgm:cxn modelId="{E39364DB-A8D2-8947-B7D5-1482E8BFAFB1}" srcId="{DBA6761B-C4C5-3C4D-9DD1-F8C92B0CDF97}" destId="{3A76AD05-95E5-F340-8728-37CBAD648560}" srcOrd="1" destOrd="0" parTransId="{DB0C3104-06E3-B94A-B52F-D4945147AA1D}" sibTransId="{7AA578D4-D95F-9E40-8845-54BD9B92A70E}"/>
    <dgm:cxn modelId="{C9D2DFDB-ABDA-2C40-9E7B-0EB221CDC0FC}" type="presOf" srcId="{5E838FBD-C651-7649-8DD3-47AA09C3D6CF}" destId="{8A24E5BB-7E06-D64C-8ABE-4AC031D64E8A}" srcOrd="0" destOrd="0" presId="urn:microsoft.com/office/officeart/2005/8/layout/orgChart1"/>
    <dgm:cxn modelId="{F6F06EDD-6D01-5B4F-9B32-AD196FC3D10D}" type="presOf" srcId="{20270089-862B-BC42-A6B0-890C2E37BA7A}" destId="{E2A343FB-03C4-C148-99A8-7D1B824A9159}"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5BDFB4E7-A196-0649-AB8C-71D0083CFAC6}" srcId="{012D9EB0-23DE-6A45-8A79-BEC3416AD525}" destId="{20270089-862B-BC42-A6B0-890C2E37BA7A}" srcOrd="4" destOrd="0" parTransId="{E8B31E8A-EF51-B846-8065-2F92152E4270}" sibTransId="{74C8D7F1-9666-C84D-8E00-4E419208820A}"/>
    <dgm:cxn modelId="{E311C3EA-B8E6-A84D-910C-8B930F99C661}" srcId="{012D9EB0-23DE-6A45-8A79-BEC3416AD525}" destId="{CA766D9D-70DE-7F44-990C-16FB73BA93DF}" srcOrd="5" destOrd="0" parTransId="{62176AF4-27C7-CD49-A078-844946D60D98}" sibTransId="{259B84AA-47A2-D941-8B0E-EB6872691D08}"/>
    <dgm:cxn modelId="{C2C4DCEA-290D-8E46-AE20-133184279DB4}" type="presOf" srcId="{DBA6761B-C4C5-3C4D-9DD1-F8C92B0CDF97}" destId="{C8CBEEF8-4CA3-0143-BE3A-44BCBF5D6FAB}" srcOrd="0" destOrd="0" presId="urn:microsoft.com/office/officeart/2005/8/layout/orgChart1"/>
    <dgm:cxn modelId="{80DCDDF0-134E-F94A-A3D7-FB561B7F035E}" type="presOf" srcId="{E8B31E8A-EF51-B846-8065-2F92152E4270}" destId="{2E726BE0-3B96-6C4D-B91A-EF2D5ECA08C0}"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E5E84B30-2F61-0B48-81F5-316D5852F66B}" type="presParOf" srcId="{7A2CA4C0-E0F3-9A44-9EAC-CCFC1BC961FF}" destId="{8A24E5BB-7E06-D64C-8ABE-4AC031D64E8A}" srcOrd="0" destOrd="0" presId="urn:microsoft.com/office/officeart/2005/8/layout/orgChart1"/>
    <dgm:cxn modelId="{971002B4-BAD3-A94E-B379-CA656BF187A2}" type="presParOf" srcId="{7A2CA4C0-E0F3-9A44-9EAC-CCFC1BC961FF}" destId="{69B300B2-F6BB-9745-BC42-06097F7C4184}" srcOrd="1" destOrd="0" presId="urn:microsoft.com/office/officeart/2005/8/layout/orgChart1"/>
    <dgm:cxn modelId="{C18EFA18-27C0-9149-BBEB-D409051E56A5}" type="presParOf" srcId="{69B300B2-F6BB-9745-BC42-06097F7C4184}" destId="{5726E1FB-60A7-4F4C-9D73-A5CCCBC119A4}" srcOrd="0" destOrd="0" presId="urn:microsoft.com/office/officeart/2005/8/layout/orgChart1"/>
    <dgm:cxn modelId="{56FE2115-86FC-9B49-86D2-95E187A47475}" type="presParOf" srcId="{5726E1FB-60A7-4F4C-9D73-A5CCCBC119A4}" destId="{46316B6D-3E99-2043-9F89-C589C9EE19B0}" srcOrd="0" destOrd="0" presId="urn:microsoft.com/office/officeart/2005/8/layout/orgChart1"/>
    <dgm:cxn modelId="{6EDE13E6-194A-CE4C-B30E-001132C49D75}" type="presParOf" srcId="{5726E1FB-60A7-4F4C-9D73-A5CCCBC119A4}" destId="{B07CE29F-35E6-8440-A8FF-8FE145F51169}" srcOrd="1" destOrd="0" presId="urn:microsoft.com/office/officeart/2005/8/layout/orgChart1"/>
    <dgm:cxn modelId="{063D3A7F-2903-1745-ACAA-B6E2F1ED8FBC}" type="presParOf" srcId="{69B300B2-F6BB-9745-BC42-06097F7C4184}" destId="{500409BF-E626-3946-9AEB-EA63D029C283}" srcOrd="1" destOrd="0" presId="urn:microsoft.com/office/officeart/2005/8/layout/orgChart1"/>
    <dgm:cxn modelId="{4CE05CF0-2273-6E4D-A513-F7AE1D87A750}" type="presParOf" srcId="{69B300B2-F6BB-9745-BC42-06097F7C4184}" destId="{3A8597F1-3F28-7F45-8A0E-CCAA706F97B6}" srcOrd="2" destOrd="0" presId="urn:microsoft.com/office/officeart/2005/8/layout/orgChart1"/>
    <dgm:cxn modelId="{777EC3E6-0FC4-F740-A3A7-8A306A20C1E0}" type="presParOf" srcId="{7A2CA4C0-E0F3-9A44-9EAC-CCFC1BC961FF}" destId="{E0AE9FDC-D9E0-6F4A-861F-919C19E8C8AF}" srcOrd="2" destOrd="0" presId="urn:microsoft.com/office/officeart/2005/8/layout/orgChart1"/>
    <dgm:cxn modelId="{CE4A3AB0-CEA9-CF44-9A2B-A29142A9DB86}" type="presParOf" srcId="{7A2CA4C0-E0F3-9A44-9EAC-CCFC1BC961FF}" destId="{38318EC3-2139-9046-9865-D14B078D2B87}" srcOrd="3" destOrd="0" presId="urn:microsoft.com/office/officeart/2005/8/layout/orgChart1"/>
    <dgm:cxn modelId="{51CB357C-13E0-174D-BA50-62ED6693E974}" type="presParOf" srcId="{38318EC3-2139-9046-9865-D14B078D2B87}" destId="{E76305C5-A79B-7C44-B3A0-E38EB5FB292A}" srcOrd="0" destOrd="0" presId="urn:microsoft.com/office/officeart/2005/8/layout/orgChart1"/>
    <dgm:cxn modelId="{95086DCB-93DD-1E40-A9E0-843A8690C186}" type="presParOf" srcId="{E76305C5-A79B-7C44-B3A0-E38EB5FB292A}" destId="{A71223B8-ED7B-8D46-A455-F257842943DF}" srcOrd="0" destOrd="0" presId="urn:microsoft.com/office/officeart/2005/8/layout/orgChart1"/>
    <dgm:cxn modelId="{C8C8AB8E-7CED-2745-B94A-45BB31F1E24D}" type="presParOf" srcId="{E76305C5-A79B-7C44-B3A0-E38EB5FB292A}" destId="{89020A25-8262-A947-A5E8-92B071685571}" srcOrd="1" destOrd="0" presId="urn:microsoft.com/office/officeart/2005/8/layout/orgChart1"/>
    <dgm:cxn modelId="{5014C3FF-AA37-CE45-845D-BFDB4BC68146}" type="presParOf" srcId="{38318EC3-2139-9046-9865-D14B078D2B87}" destId="{0A50A424-201A-2541-9CC2-6A8322110ACA}" srcOrd="1" destOrd="0" presId="urn:microsoft.com/office/officeart/2005/8/layout/orgChart1"/>
    <dgm:cxn modelId="{076733A0-9AD2-B54D-865D-21F89D14CEE4}" type="presParOf" srcId="{38318EC3-2139-9046-9865-D14B078D2B87}" destId="{97E354AF-8346-9749-AFEC-F028CCE5264E}"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308F2579-22E3-C048-BC10-493153717208}" type="presParOf" srcId="{0EC4248C-2537-4946-BCBA-5DC0686F70E1}" destId="{AFA7640D-D7CB-2F44-A4BF-44B65D34C347}" srcOrd="0" destOrd="0" presId="urn:microsoft.com/office/officeart/2005/8/layout/orgChart1"/>
    <dgm:cxn modelId="{8F2CAFDD-7FD3-544E-B0BC-89A74B44020D}" type="presParOf" srcId="{0EC4248C-2537-4946-BCBA-5DC0686F70E1}" destId="{32E4789D-E5D8-F247-A8BA-025615F1D054}" srcOrd="1" destOrd="0" presId="urn:microsoft.com/office/officeart/2005/8/layout/orgChart1"/>
    <dgm:cxn modelId="{D548C3A8-98B7-E34F-B327-CADC54DED5F7}" type="presParOf" srcId="{32E4789D-E5D8-F247-A8BA-025615F1D054}" destId="{9DAB8D89-FAE1-D442-9596-90A289287BBC}" srcOrd="0" destOrd="0" presId="urn:microsoft.com/office/officeart/2005/8/layout/orgChart1"/>
    <dgm:cxn modelId="{167B66C8-8B6E-A44F-9E07-8215B57CA2D9}" type="presParOf" srcId="{9DAB8D89-FAE1-D442-9596-90A289287BBC}" destId="{AE636CEF-957F-714F-95BD-D8A20C598280}" srcOrd="0" destOrd="0" presId="urn:microsoft.com/office/officeart/2005/8/layout/orgChart1"/>
    <dgm:cxn modelId="{1EF6CA9F-6B49-1A40-B2AE-02F1CC9C5B43}" type="presParOf" srcId="{9DAB8D89-FAE1-D442-9596-90A289287BBC}" destId="{31D1CC81-E82D-A645-B038-85517E83FECA}" srcOrd="1" destOrd="0" presId="urn:microsoft.com/office/officeart/2005/8/layout/orgChart1"/>
    <dgm:cxn modelId="{25FA1626-00BD-2241-BD48-9BE34F7111ED}" type="presParOf" srcId="{32E4789D-E5D8-F247-A8BA-025615F1D054}" destId="{50D62678-F46A-AA46-8C2C-37A6D8B9D416}" srcOrd="1" destOrd="0" presId="urn:microsoft.com/office/officeart/2005/8/layout/orgChart1"/>
    <dgm:cxn modelId="{61205BF9-5DCA-C049-A692-9CF2397B31FB}" type="presParOf" srcId="{32E4789D-E5D8-F247-A8BA-025615F1D054}" destId="{BA422ABC-0676-0442-9CE2-8A73C4B2D0B4}"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3D55B7BE-2FE7-0840-9383-DF162BCF7A34}" type="presParOf" srcId="{83667F77-BE0E-E545-A46F-9530D5AA4AC5}" destId="{C1082BB8-9907-FE4E-81D6-CE65212B3311}" srcOrd="0" destOrd="0" presId="urn:microsoft.com/office/officeart/2005/8/layout/orgChart1"/>
    <dgm:cxn modelId="{399F925B-0B92-DB40-B077-0F3C26F1759E}" type="presParOf" srcId="{83667F77-BE0E-E545-A46F-9530D5AA4AC5}" destId="{5FE8E670-BEE7-B649-BEB1-313431BAA110}" srcOrd="1" destOrd="0" presId="urn:microsoft.com/office/officeart/2005/8/layout/orgChart1"/>
    <dgm:cxn modelId="{8C9383CC-4267-0240-9879-CD558301B3D7}" type="presParOf" srcId="{5FE8E670-BEE7-B649-BEB1-313431BAA110}" destId="{A5BC7208-6473-6440-BC72-FD8EC40E9F70}" srcOrd="0" destOrd="0" presId="urn:microsoft.com/office/officeart/2005/8/layout/orgChart1"/>
    <dgm:cxn modelId="{F94225C5-DF61-C549-8DFC-C7BDF75CF39E}" type="presParOf" srcId="{A5BC7208-6473-6440-BC72-FD8EC40E9F70}" destId="{6ADF7F32-3D08-6045-92BF-96F84F5ED42C}" srcOrd="0" destOrd="0" presId="urn:microsoft.com/office/officeart/2005/8/layout/orgChart1"/>
    <dgm:cxn modelId="{7FA6A78A-36CD-1D49-AF47-28D23385D419}" type="presParOf" srcId="{A5BC7208-6473-6440-BC72-FD8EC40E9F70}" destId="{A664D8DB-2FED-CA41-ACAF-51E75269DA71}" srcOrd="1" destOrd="0" presId="urn:microsoft.com/office/officeart/2005/8/layout/orgChart1"/>
    <dgm:cxn modelId="{51F0D647-2A53-7841-901D-ED018CAEDB8C}" type="presParOf" srcId="{5FE8E670-BEE7-B649-BEB1-313431BAA110}" destId="{E6156D87-C0E3-C044-9C63-3F874D1FCB6E}" srcOrd="1" destOrd="0" presId="urn:microsoft.com/office/officeart/2005/8/layout/orgChart1"/>
    <dgm:cxn modelId="{B3FA7F41-7966-2C45-B56A-147F79459D50}" type="presParOf" srcId="{5FE8E670-BEE7-B649-BEB1-313431BAA110}" destId="{1E22DF8C-5DA5-444F-9F49-3663484FBB89}"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7CEE388C-5D26-C640-9FC0-D51569786724}" type="presParOf" srcId="{8FDD7533-1C6C-2941-B02F-C4AD572BBC27}" destId="{6A67F47E-C1E6-4142-95AC-96061C937B7C}" srcOrd="6" destOrd="0" presId="urn:microsoft.com/office/officeart/2005/8/layout/orgChart1"/>
    <dgm:cxn modelId="{3F569B6B-A384-B348-9E04-EE6C93B75187}" type="presParOf" srcId="{8FDD7533-1C6C-2941-B02F-C4AD572BBC27}" destId="{7EC276E1-F695-2746-A53B-F3580DE3246F}" srcOrd="7" destOrd="0" presId="urn:microsoft.com/office/officeart/2005/8/layout/orgChart1"/>
    <dgm:cxn modelId="{544CDFEC-C802-EF4A-90DF-D419CB405058}" type="presParOf" srcId="{7EC276E1-F695-2746-A53B-F3580DE3246F}" destId="{947AED77-7384-8746-B173-1812E4490C82}" srcOrd="0" destOrd="0" presId="urn:microsoft.com/office/officeart/2005/8/layout/orgChart1"/>
    <dgm:cxn modelId="{DEC19B90-5B1B-0448-82B7-1D41B32296FB}" type="presParOf" srcId="{947AED77-7384-8746-B173-1812E4490C82}" destId="{21DF1D86-10A5-1E4D-9D1F-4DCDF837A457}" srcOrd="0" destOrd="0" presId="urn:microsoft.com/office/officeart/2005/8/layout/orgChart1"/>
    <dgm:cxn modelId="{E5C76C4D-A4D8-F74D-8650-09E98A367D60}" type="presParOf" srcId="{947AED77-7384-8746-B173-1812E4490C82}" destId="{105B0A5D-36B8-E94C-AD4D-BC876662CFD3}" srcOrd="1" destOrd="0" presId="urn:microsoft.com/office/officeart/2005/8/layout/orgChart1"/>
    <dgm:cxn modelId="{938D71D4-0C5D-BB46-B4A3-7DA45808E7C6}" type="presParOf" srcId="{7EC276E1-F695-2746-A53B-F3580DE3246F}" destId="{1AC6F14C-EAA1-5347-A415-4A37E2784D26}" srcOrd="1" destOrd="0" presId="urn:microsoft.com/office/officeart/2005/8/layout/orgChart1"/>
    <dgm:cxn modelId="{8E690DDA-B98C-9343-873D-BAC2E70682DC}" type="presParOf" srcId="{1AC6F14C-EAA1-5347-A415-4A37E2784D26}" destId="{281AAB63-0F66-4440-ACF2-CC0AB4247915}" srcOrd="0" destOrd="0" presId="urn:microsoft.com/office/officeart/2005/8/layout/orgChart1"/>
    <dgm:cxn modelId="{33600A58-D289-8A4A-870A-B74FA9EF75E3}" type="presParOf" srcId="{1AC6F14C-EAA1-5347-A415-4A37E2784D26}" destId="{E431ACC4-41D8-7944-B258-D199C97A540E}" srcOrd="1" destOrd="0" presId="urn:microsoft.com/office/officeart/2005/8/layout/orgChart1"/>
    <dgm:cxn modelId="{CE8941B3-BFEA-2C41-97A5-D0DA9A0AD3B4}" type="presParOf" srcId="{E431ACC4-41D8-7944-B258-D199C97A540E}" destId="{FF24E5C9-91FA-FE4D-A291-15A296ACF6BD}" srcOrd="0" destOrd="0" presId="urn:microsoft.com/office/officeart/2005/8/layout/orgChart1"/>
    <dgm:cxn modelId="{2236B3F7-71C8-7E4A-93D2-D50F4E56780D}" type="presParOf" srcId="{FF24E5C9-91FA-FE4D-A291-15A296ACF6BD}" destId="{ED518EC4-A0F2-EF47-B44A-1AAEFD0934D8}" srcOrd="0" destOrd="0" presId="urn:microsoft.com/office/officeart/2005/8/layout/orgChart1"/>
    <dgm:cxn modelId="{37311D0B-8EEF-C342-AAD1-94A955C628DF}" type="presParOf" srcId="{FF24E5C9-91FA-FE4D-A291-15A296ACF6BD}" destId="{2411496D-7B93-C14D-8AAB-6A4B57F6AE17}" srcOrd="1" destOrd="0" presId="urn:microsoft.com/office/officeart/2005/8/layout/orgChart1"/>
    <dgm:cxn modelId="{050095B0-0735-1D46-8434-5CC0010B57D8}" type="presParOf" srcId="{E431ACC4-41D8-7944-B258-D199C97A540E}" destId="{B66C6581-33AC-FF49-8949-04B500ECC0D6}" srcOrd="1" destOrd="0" presId="urn:microsoft.com/office/officeart/2005/8/layout/orgChart1"/>
    <dgm:cxn modelId="{17EDBCDA-FF8D-CE42-936A-EF85276DEF61}" type="presParOf" srcId="{E431ACC4-41D8-7944-B258-D199C97A540E}" destId="{86D3CD41-3C03-DB48-B79D-33EB576AFB59}" srcOrd="2" destOrd="0" presId="urn:microsoft.com/office/officeart/2005/8/layout/orgChart1"/>
    <dgm:cxn modelId="{E9B96434-D97E-4741-8FF1-23A3C357EB4B}" type="presParOf" srcId="{7EC276E1-F695-2746-A53B-F3580DE3246F}" destId="{460B486C-F3C7-EB42-8E39-D1E3D5233E36}" srcOrd="2" destOrd="0" presId="urn:microsoft.com/office/officeart/2005/8/layout/orgChart1"/>
    <dgm:cxn modelId="{6ACC9AC9-80D5-C644-83EC-D5C65D7CBF18}" type="presParOf" srcId="{8FDD7533-1C6C-2941-B02F-C4AD572BBC27}" destId="{2E726BE0-3B96-6C4D-B91A-EF2D5ECA08C0}" srcOrd="8" destOrd="0" presId="urn:microsoft.com/office/officeart/2005/8/layout/orgChart1"/>
    <dgm:cxn modelId="{DF303918-EBC5-4E43-B911-53810D71BD3B}" type="presParOf" srcId="{8FDD7533-1C6C-2941-B02F-C4AD572BBC27}" destId="{A61F73B9-1A45-8348-A83A-EEFB818D449E}" srcOrd="9" destOrd="0" presId="urn:microsoft.com/office/officeart/2005/8/layout/orgChart1"/>
    <dgm:cxn modelId="{FD9C13ED-515F-3845-8C2F-EE39592F138E}" type="presParOf" srcId="{A61F73B9-1A45-8348-A83A-EEFB818D449E}" destId="{EB91E8FE-C6CB-964E-8B15-6833DB596AEB}" srcOrd="0" destOrd="0" presId="urn:microsoft.com/office/officeart/2005/8/layout/orgChart1"/>
    <dgm:cxn modelId="{09AC46DD-75D5-CD49-9AD7-9A015D4CB24A}" type="presParOf" srcId="{EB91E8FE-C6CB-964E-8B15-6833DB596AEB}" destId="{E2A343FB-03C4-C148-99A8-7D1B824A9159}" srcOrd="0" destOrd="0" presId="urn:microsoft.com/office/officeart/2005/8/layout/orgChart1"/>
    <dgm:cxn modelId="{2816C7C5-8BE9-394B-B17A-5E172BCB379D}" type="presParOf" srcId="{EB91E8FE-C6CB-964E-8B15-6833DB596AEB}" destId="{8C59F6A2-E2B4-144D-B0BC-CF2103569F60}" srcOrd="1" destOrd="0" presId="urn:microsoft.com/office/officeart/2005/8/layout/orgChart1"/>
    <dgm:cxn modelId="{61CBA8C6-31F2-C745-B15D-D535AD69936A}" type="presParOf" srcId="{A61F73B9-1A45-8348-A83A-EEFB818D449E}" destId="{86E05389-EE69-8443-BF3E-131385EC34C4}" srcOrd="1" destOrd="0" presId="urn:microsoft.com/office/officeart/2005/8/layout/orgChart1"/>
    <dgm:cxn modelId="{BA1FC457-A416-5647-ABFA-2481FA1D6756}" type="presParOf" srcId="{86E05389-EE69-8443-BF3E-131385EC34C4}" destId="{25357BD1-64EA-FC47-A85C-935A46805C0B}" srcOrd="0" destOrd="0" presId="urn:microsoft.com/office/officeart/2005/8/layout/orgChart1"/>
    <dgm:cxn modelId="{0902FD05-C3A5-4240-9542-D7D36623E7B9}" type="presParOf" srcId="{86E05389-EE69-8443-BF3E-131385EC34C4}" destId="{0BD242A1-C971-8841-A71E-0F5D6E4AA86A}" srcOrd="1" destOrd="0" presId="urn:microsoft.com/office/officeart/2005/8/layout/orgChart1"/>
    <dgm:cxn modelId="{C0F8DC83-1C7D-5F4E-8255-D7FC3D1D3EA6}" type="presParOf" srcId="{0BD242A1-C971-8841-A71E-0F5D6E4AA86A}" destId="{87858A24-651B-BD45-B5BC-0F3ED891B21A}" srcOrd="0" destOrd="0" presId="urn:microsoft.com/office/officeart/2005/8/layout/orgChart1"/>
    <dgm:cxn modelId="{324087F7-31EC-3549-8DE4-73D39DAC7FD8}" type="presParOf" srcId="{87858A24-651B-BD45-B5BC-0F3ED891B21A}" destId="{95406147-7FE5-B545-B401-7CDA34D271FD}" srcOrd="0" destOrd="0" presId="urn:microsoft.com/office/officeart/2005/8/layout/orgChart1"/>
    <dgm:cxn modelId="{8C652694-6A09-6B43-AD02-E74783C65038}" type="presParOf" srcId="{87858A24-651B-BD45-B5BC-0F3ED891B21A}" destId="{7209E9B9-AC42-2A44-BAD2-B2613FCC4CF7}" srcOrd="1" destOrd="0" presId="urn:microsoft.com/office/officeart/2005/8/layout/orgChart1"/>
    <dgm:cxn modelId="{33E591C4-79C4-914B-A0C5-ED0869D5C4FD}" type="presParOf" srcId="{0BD242A1-C971-8841-A71E-0F5D6E4AA86A}" destId="{6D8FA969-CD86-3544-93E1-EDB2B363D235}" srcOrd="1" destOrd="0" presId="urn:microsoft.com/office/officeart/2005/8/layout/orgChart1"/>
    <dgm:cxn modelId="{5CA856A0-B46A-6849-B48B-9E894602A87A}" type="presParOf" srcId="{0BD242A1-C971-8841-A71E-0F5D6E4AA86A}" destId="{532F7B9B-036E-5C41-97E6-3890132B1AE5}" srcOrd="2" destOrd="0" presId="urn:microsoft.com/office/officeart/2005/8/layout/orgChart1"/>
    <dgm:cxn modelId="{2828FDA7-C505-4B44-A8F0-BA499FF4E39D}" type="presParOf" srcId="{A61F73B9-1A45-8348-A83A-EEFB818D449E}" destId="{BA383652-68C5-1540-8D0D-154AB8901A71}" srcOrd="2" destOrd="0" presId="urn:microsoft.com/office/officeart/2005/8/layout/orgChart1"/>
    <dgm:cxn modelId="{92AEB22D-902F-DA46-AB13-73094A6094E4}" type="presParOf" srcId="{8FDD7533-1C6C-2941-B02F-C4AD572BBC27}" destId="{DE565427-7EBA-AB4C-9FD6-F7A2C8726EC5}" srcOrd="10" destOrd="0" presId="urn:microsoft.com/office/officeart/2005/8/layout/orgChart1"/>
    <dgm:cxn modelId="{6F40F58F-99FF-E14D-9D74-4B2A78833925}" type="presParOf" srcId="{8FDD7533-1C6C-2941-B02F-C4AD572BBC27}" destId="{1028B39B-C907-8940-98AD-37F26EEFB0B7}" srcOrd="11" destOrd="0" presId="urn:microsoft.com/office/officeart/2005/8/layout/orgChart1"/>
    <dgm:cxn modelId="{7404AA4F-26DA-DA40-8B3D-D4D0D5DDFE22}" type="presParOf" srcId="{1028B39B-C907-8940-98AD-37F26EEFB0B7}" destId="{1F3152FC-9CB4-334E-900E-02E46EE170AD}" srcOrd="0" destOrd="0" presId="urn:microsoft.com/office/officeart/2005/8/layout/orgChart1"/>
    <dgm:cxn modelId="{8CBC22B8-6493-614B-B249-4F3A9F1355AF}" type="presParOf" srcId="{1F3152FC-9CB4-334E-900E-02E46EE170AD}" destId="{65CE4524-D43B-BE44-B312-BD8E23DDE72B}" srcOrd="0" destOrd="0" presId="urn:microsoft.com/office/officeart/2005/8/layout/orgChart1"/>
    <dgm:cxn modelId="{267E13F2-61F1-E740-BFE0-2C55ECD1425F}" type="presParOf" srcId="{1F3152FC-9CB4-334E-900E-02E46EE170AD}" destId="{ED9B2D43-6B58-244B-AFC4-EAE5A098AAD8}" srcOrd="1" destOrd="0" presId="urn:microsoft.com/office/officeart/2005/8/layout/orgChart1"/>
    <dgm:cxn modelId="{0F422A55-7E3A-6249-B068-C9652DFD3095}" type="presParOf" srcId="{1028B39B-C907-8940-98AD-37F26EEFB0B7}" destId="{FDF06D48-042A-FA48-B297-BC380052514C}" srcOrd="1" destOrd="0" presId="urn:microsoft.com/office/officeart/2005/8/layout/orgChart1"/>
    <dgm:cxn modelId="{072BEA82-88A6-074F-AD9C-0B2CD5A0FEE5}" type="presParOf" srcId="{FDF06D48-042A-FA48-B297-BC380052514C}" destId="{690E22BB-2EDD-2D46-92E6-0BD890A2F220}" srcOrd="0" destOrd="0" presId="urn:microsoft.com/office/officeart/2005/8/layout/orgChart1"/>
    <dgm:cxn modelId="{4CEE94EB-BDA2-1C4F-9CB5-A5CC6E42B569}" type="presParOf" srcId="{FDF06D48-042A-FA48-B297-BC380052514C}" destId="{638C53DC-8056-0841-B0D3-A141C49C5E56}" srcOrd="1" destOrd="0" presId="urn:microsoft.com/office/officeart/2005/8/layout/orgChart1"/>
    <dgm:cxn modelId="{D7646CE2-7189-1C4B-9FED-36DF40AACC43}" type="presParOf" srcId="{638C53DC-8056-0841-B0D3-A141C49C5E56}" destId="{FDD162CB-56A5-CA44-A23F-B9BB91B30325}" srcOrd="0" destOrd="0" presId="urn:microsoft.com/office/officeart/2005/8/layout/orgChart1"/>
    <dgm:cxn modelId="{F184A0D4-2519-DF47-85CC-63223BDEB248}" type="presParOf" srcId="{FDD162CB-56A5-CA44-A23F-B9BB91B30325}" destId="{EDDF9B4F-0F91-C240-A32F-2D018CAB8012}" srcOrd="0" destOrd="0" presId="urn:microsoft.com/office/officeart/2005/8/layout/orgChart1"/>
    <dgm:cxn modelId="{3040277B-8DAC-6D44-8A10-6BD88D594C1E}" type="presParOf" srcId="{FDD162CB-56A5-CA44-A23F-B9BB91B30325}" destId="{23AE039A-4B40-4947-AF95-8D0D015A895B}" srcOrd="1" destOrd="0" presId="urn:microsoft.com/office/officeart/2005/8/layout/orgChart1"/>
    <dgm:cxn modelId="{CB1B5720-4681-004A-9D43-2F2B18DCF2B0}" type="presParOf" srcId="{638C53DC-8056-0841-B0D3-A141C49C5E56}" destId="{C7B44A83-7B3E-BC46-ACE1-385896DF3F5D}" srcOrd="1" destOrd="0" presId="urn:microsoft.com/office/officeart/2005/8/layout/orgChart1"/>
    <dgm:cxn modelId="{CF9826AF-1285-2F4E-BF4F-1BAF3755EFBF}" type="presParOf" srcId="{638C53DC-8056-0841-B0D3-A141C49C5E56}" destId="{7F8E7B64-6591-D543-B10E-BA6F52677C5B}" srcOrd="2" destOrd="0" presId="urn:microsoft.com/office/officeart/2005/8/layout/orgChart1"/>
    <dgm:cxn modelId="{3FFEB92A-84E2-1848-ABE0-F4F43EFE0D2D}" type="presParOf" srcId="{FDF06D48-042A-FA48-B297-BC380052514C}" destId="{A03FAA38-EFF0-7145-947E-E8E30E75F6A2}" srcOrd="2" destOrd="0" presId="urn:microsoft.com/office/officeart/2005/8/layout/orgChart1"/>
    <dgm:cxn modelId="{9EF295C6-36AD-3F43-BFA3-F74CB33A9BD6}" type="presParOf" srcId="{FDF06D48-042A-FA48-B297-BC380052514C}" destId="{8DCC9F46-1362-5949-AE74-FB097EA68D89}" srcOrd="3" destOrd="0" presId="urn:microsoft.com/office/officeart/2005/8/layout/orgChart1"/>
    <dgm:cxn modelId="{2A01E0FE-8303-A24C-A258-03AD0ACB0EC7}" type="presParOf" srcId="{8DCC9F46-1362-5949-AE74-FB097EA68D89}" destId="{23755D10-2425-BE46-9931-08C38A35B578}" srcOrd="0" destOrd="0" presId="urn:microsoft.com/office/officeart/2005/8/layout/orgChart1"/>
    <dgm:cxn modelId="{E44E8CE5-536D-6B4C-A209-44C1E4498A7C}" type="presParOf" srcId="{23755D10-2425-BE46-9931-08C38A35B578}" destId="{EBEC0273-D6D0-4441-AB8A-970CECCA4768}" srcOrd="0" destOrd="0" presId="urn:microsoft.com/office/officeart/2005/8/layout/orgChart1"/>
    <dgm:cxn modelId="{D6FFDE0A-DA57-9B4D-BDF8-711DB90D51B3}" type="presParOf" srcId="{23755D10-2425-BE46-9931-08C38A35B578}" destId="{31638E28-87FE-424E-8010-E296C11E307E}" srcOrd="1" destOrd="0" presId="urn:microsoft.com/office/officeart/2005/8/layout/orgChart1"/>
    <dgm:cxn modelId="{C04B9807-088B-5448-9315-1D71270FAA7D}" type="presParOf" srcId="{8DCC9F46-1362-5949-AE74-FB097EA68D89}" destId="{7F3ECBED-7CB2-AD4E-810D-F4EBA7E7E12D}" srcOrd="1" destOrd="0" presId="urn:microsoft.com/office/officeart/2005/8/layout/orgChart1"/>
    <dgm:cxn modelId="{B1823963-06FD-6F4B-8FDD-6571FECA70CD}" type="presParOf" srcId="{8DCC9F46-1362-5949-AE74-FB097EA68D89}" destId="{6384DA53-F157-6B4F-8F42-04E0D34F8C20}" srcOrd="2" destOrd="0" presId="urn:microsoft.com/office/officeart/2005/8/layout/orgChart1"/>
    <dgm:cxn modelId="{B40B49C6-9732-8F44-B2EC-DA3F76BEE920}" type="presParOf" srcId="{1028B39B-C907-8940-98AD-37F26EEFB0B7}" destId="{D5FDB525-147C-2E46-BFED-6B9846AF9587}"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E09C0A-223F-0B4D-9162-DF38923C5893}" type="doc">
      <dgm:prSet loTypeId="urn:microsoft.com/office/officeart/2005/8/layout/cycle5" loCatId="" qsTypeId="urn:microsoft.com/office/officeart/2005/8/quickstyle/simple1" qsCatId="simple" csTypeId="urn:microsoft.com/office/officeart/2005/8/colors/accent1_1" csCatId="accent1" phldr="1"/>
      <dgm:spPr/>
      <dgm:t>
        <a:bodyPr/>
        <a:lstStyle/>
        <a:p>
          <a:endParaRPr lang="en-US"/>
        </a:p>
      </dgm:t>
    </dgm:pt>
    <dgm:pt modelId="{8FE2EAA0-A229-2C46-AFDE-6A5B6DEFFAD7}">
      <dgm:prSet phldrT="[Text]" custT="1"/>
      <dgm:spPr/>
      <dgm:t>
        <a:bodyPr/>
        <a:lstStyle/>
        <a:p>
          <a:r>
            <a:rPr lang="en-US" sz="2800" b="1" dirty="0"/>
            <a:t>ADJUST</a:t>
          </a:r>
          <a:r>
            <a:rPr lang="en-US" sz="2800" dirty="0"/>
            <a:t> for Efficiency</a:t>
          </a:r>
        </a:p>
      </dgm:t>
    </dgm:pt>
    <dgm:pt modelId="{1A652FE7-12E2-3C4D-8D39-AD5368DBE2C7}" type="parTrans" cxnId="{881715BE-5582-C648-B183-47BE47C5EF7A}">
      <dgm:prSet/>
      <dgm:spPr/>
      <dgm:t>
        <a:bodyPr/>
        <a:lstStyle/>
        <a:p>
          <a:endParaRPr lang="en-US" sz="2800"/>
        </a:p>
      </dgm:t>
    </dgm:pt>
    <dgm:pt modelId="{DF372A55-C98D-F34B-A660-2796A2F08475}" type="sibTrans" cxnId="{881715BE-5582-C648-B183-47BE47C5EF7A}">
      <dgm:prSet/>
      <dgm:spPr>
        <a:ln w="28575"/>
      </dgm:spPr>
      <dgm:t>
        <a:bodyPr/>
        <a:lstStyle/>
        <a:p>
          <a:endParaRPr lang="en-US" sz="2800"/>
        </a:p>
      </dgm:t>
    </dgm:pt>
    <dgm:pt modelId="{DD620CAB-50D8-1347-8907-A77A92EDB4F1}">
      <dgm:prSet phldrT="[Text]" custT="1"/>
      <dgm:spPr/>
      <dgm:t>
        <a:bodyPr/>
        <a:lstStyle/>
        <a:p>
          <a:r>
            <a:rPr lang="en-US" sz="2800" b="1" dirty="0"/>
            <a:t>DEFINE</a:t>
          </a:r>
          <a:r>
            <a:rPr lang="en-US" sz="2800" dirty="0"/>
            <a:t> Simply</a:t>
          </a:r>
        </a:p>
      </dgm:t>
    </dgm:pt>
    <dgm:pt modelId="{A91363E0-4D2C-1E4E-8F9B-17665ABA2523}" type="parTrans" cxnId="{27F2C513-2819-7448-9780-BF71AD0A202C}">
      <dgm:prSet/>
      <dgm:spPr/>
      <dgm:t>
        <a:bodyPr/>
        <a:lstStyle/>
        <a:p>
          <a:endParaRPr lang="en-US" sz="2800"/>
        </a:p>
      </dgm:t>
    </dgm:pt>
    <dgm:pt modelId="{DB5984A7-FCC3-DC41-AA43-E1C5E7F5FEA2}" type="sibTrans" cxnId="{27F2C513-2819-7448-9780-BF71AD0A202C}">
      <dgm:prSet/>
      <dgm:spPr>
        <a:ln w="28575"/>
      </dgm:spPr>
      <dgm:t>
        <a:bodyPr/>
        <a:lstStyle/>
        <a:p>
          <a:endParaRPr lang="en-US" sz="2800"/>
        </a:p>
      </dgm:t>
    </dgm:pt>
    <dgm:pt modelId="{702A5E4E-8175-EE47-8211-69A57C3F62E0}">
      <dgm:prSet phldrT="[Text]" custT="1"/>
      <dgm:spPr/>
      <dgm:t>
        <a:bodyPr/>
        <a:lstStyle/>
        <a:p>
          <a:r>
            <a:rPr lang="en-US" sz="2800" b="1" dirty="0"/>
            <a:t>MODEL</a:t>
          </a:r>
        </a:p>
      </dgm:t>
    </dgm:pt>
    <dgm:pt modelId="{2BB1830D-B0CC-DE47-8C81-3E87AA305792}" type="parTrans" cxnId="{7953BA66-EE2F-7442-A859-A509919EECFC}">
      <dgm:prSet/>
      <dgm:spPr/>
      <dgm:t>
        <a:bodyPr/>
        <a:lstStyle/>
        <a:p>
          <a:endParaRPr lang="en-US" sz="2800"/>
        </a:p>
      </dgm:t>
    </dgm:pt>
    <dgm:pt modelId="{DA8CA7D8-B27C-8D47-8E2F-0C9763E40342}" type="sibTrans" cxnId="{7953BA66-EE2F-7442-A859-A509919EECFC}">
      <dgm:prSet/>
      <dgm:spPr>
        <a:ln w="28575"/>
      </dgm:spPr>
      <dgm:t>
        <a:bodyPr/>
        <a:lstStyle/>
        <a:p>
          <a:endParaRPr lang="en-US" sz="2800"/>
        </a:p>
      </dgm:t>
    </dgm:pt>
    <dgm:pt modelId="{3BE16DE0-AC03-624C-A236-82E810B4B85E}">
      <dgm:prSet phldrT="[Text]" custT="1"/>
      <dgm:spPr/>
      <dgm:t>
        <a:bodyPr/>
        <a:lstStyle/>
        <a:p>
          <a:r>
            <a:rPr lang="en-US" sz="2800" b="1" dirty="0"/>
            <a:t>PRACTICE</a:t>
          </a:r>
          <a:r>
            <a:rPr lang="en-US" sz="2800" dirty="0"/>
            <a:t> in Setting</a:t>
          </a:r>
        </a:p>
      </dgm:t>
    </dgm:pt>
    <dgm:pt modelId="{CB9920CC-752A-7A43-B301-52F4BD52A744}" type="parTrans" cxnId="{DA9B13F9-AB30-9242-9ECB-C2C4040389F2}">
      <dgm:prSet/>
      <dgm:spPr/>
      <dgm:t>
        <a:bodyPr/>
        <a:lstStyle/>
        <a:p>
          <a:endParaRPr lang="en-US" sz="2800"/>
        </a:p>
      </dgm:t>
    </dgm:pt>
    <dgm:pt modelId="{57EFCA40-73B4-C44F-B2DD-BEAEB670CBF5}" type="sibTrans" cxnId="{DA9B13F9-AB30-9242-9ECB-C2C4040389F2}">
      <dgm:prSet/>
      <dgm:spPr>
        <a:ln w="28575"/>
      </dgm:spPr>
      <dgm:t>
        <a:bodyPr/>
        <a:lstStyle/>
        <a:p>
          <a:endParaRPr lang="en-US" sz="2800"/>
        </a:p>
      </dgm:t>
    </dgm:pt>
    <dgm:pt modelId="{C88FF72D-62BE-7640-AD90-AF7839FE9D2B}">
      <dgm:prSet phldrT="[Text]" custT="1"/>
      <dgm:spPr/>
      <dgm:t>
        <a:bodyPr/>
        <a:lstStyle/>
        <a:p>
          <a:r>
            <a:rPr lang="en-US" sz="2800" b="1" dirty="0"/>
            <a:t>MONITOR</a:t>
          </a:r>
          <a:r>
            <a:rPr lang="en-US" sz="2800" dirty="0"/>
            <a:t> &amp; </a:t>
          </a:r>
          <a:r>
            <a:rPr lang="en-US" sz="2800" b="1" dirty="0"/>
            <a:t>ACKNOWLEDGE</a:t>
          </a:r>
          <a:r>
            <a:rPr lang="en-US" sz="2800" dirty="0"/>
            <a:t> Continuously</a:t>
          </a:r>
        </a:p>
      </dgm:t>
    </dgm:pt>
    <dgm:pt modelId="{3B3BBF30-5604-2A4A-A395-64D3B6BFF6AB}" type="parTrans" cxnId="{C9F157AC-BC92-004E-BF6B-B8FEC130A085}">
      <dgm:prSet/>
      <dgm:spPr/>
      <dgm:t>
        <a:bodyPr/>
        <a:lstStyle/>
        <a:p>
          <a:endParaRPr lang="en-US" sz="2800"/>
        </a:p>
      </dgm:t>
    </dgm:pt>
    <dgm:pt modelId="{A38CE597-6F4E-A54B-B55D-384DD044C48F}" type="sibTrans" cxnId="{C9F157AC-BC92-004E-BF6B-B8FEC130A085}">
      <dgm:prSet/>
      <dgm:spPr>
        <a:ln w="28575"/>
      </dgm:spPr>
      <dgm:t>
        <a:bodyPr/>
        <a:lstStyle/>
        <a:p>
          <a:endParaRPr lang="en-US" sz="2800"/>
        </a:p>
      </dgm:t>
    </dgm:pt>
    <dgm:pt modelId="{72A29321-A320-254F-910C-3A00D39148C2}" type="pres">
      <dgm:prSet presAssocID="{E5E09C0A-223F-0B4D-9162-DF38923C5893}" presName="cycle" presStyleCnt="0">
        <dgm:presLayoutVars>
          <dgm:dir/>
          <dgm:resizeHandles val="exact"/>
        </dgm:presLayoutVars>
      </dgm:prSet>
      <dgm:spPr/>
    </dgm:pt>
    <dgm:pt modelId="{030A1A6F-6BE6-2F4F-AA71-2762792E41C4}" type="pres">
      <dgm:prSet presAssocID="{DD620CAB-50D8-1347-8907-A77A92EDB4F1}" presName="node" presStyleLbl="node1" presStyleIdx="0" presStyleCnt="5" custScaleX="124955" custScaleY="113574" custRadScaleRad="108058" custRadScaleInc="7187">
        <dgm:presLayoutVars>
          <dgm:bulletEnabled val="1"/>
        </dgm:presLayoutVars>
      </dgm:prSet>
      <dgm:spPr/>
    </dgm:pt>
    <dgm:pt modelId="{DF03BCFA-8050-EB48-B748-08EA6124DD9E}" type="pres">
      <dgm:prSet presAssocID="{DD620CAB-50D8-1347-8907-A77A92EDB4F1}" presName="spNode" presStyleCnt="0"/>
      <dgm:spPr/>
    </dgm:pt>
    <dgm:pt modelId="{DAEB0065-2E4D-ED45-9845-80161987334C}" type="pres">
      <dgm:prSet presAssocID="{DB5984A7-FCC3-DC41-AA43-E1C5E7F5FEA2}" presName="sibTrans" presStyleLbl="sibTrans1D1" presStyleIdx="0" presStyleCnt="5"/>
      <dgm:spPr/>
    </dgm:pt>
    <dgm:pt modelId="{E6AFDE21-C2FD-F443-9C41-F3FBF1E8F50A}" type="pres">
      <dgm:prSet presAssocID="{702A5E4E-8175-EE47-8211-69A57C3F62E0}" presName="node" presStyleLbl="node1" presStyleIdx="1" presStyleCnt="5" custScaleX="124955" custScaleY="113574">
        <dgm:presLayoutVars>
          <dgm:bulletEnabled val="1"/>
        </dgm:presLayoutVars>
      </dgm:prSet>
      <dgm:spPr/>
    </dgm:pt>
    <dgm:pt modelId="{4AAAABC5-E02B-5345-90B8-1E9CA6479CC0}" type="pres">
      <dgm:prSet presAssocID="{702A5E4E-8175-EE47-8211-69A57C3F62E0}" presName="spNode" presStyleCnt="0"/>
      <dgm:spPr/>
    </dgm:pt>
    <dgm:pt modelId="{6FE6A1B0-9AC8-CB45-B492-4E69B21DF806}" type="pres">
      <dgm:prSet presAssocID="{DA8CA7D8-B27C-8D47-8E2F-0C9763E40342}" presName="sibTrans" presStyleLbl="sibTrans1D1" presStyleIdx="1" presStyleCnt="5"/>
      <dgm:spPr/>
    </dgm:pt>
    <dgm:pt modelId="{56E1CCAB-BAFD-BD4E-A3B4-128CD5A21AF6}" type="pres">
      <dgm:prSet presAssocID="{3BE16DE0-AC03-624C-A236-82E810B4B85E}" presName="node" presStyleLbl="node1" presStyleIdx="2" presStyleCnt="5" custScaleX="124955" custScaleY="113574">
        <dgm:presLayoutVars>
          <dgm:bulletEnabled val="1"/>
        </dgm:presLayoutVars>
      </dgm:prSet>
      <dgm:spPr/>
    </dgm:pt>
    <dgm:pt modelId="{9495313C-E4FD-3743-BCA5-F3AC71C2D05A}" type="pres">
      <dgm:prSet presAssocID="{3BE16DE0-AC03-624C-A236-82E810B4B85E}" presName="spNode" presStyleCnt="0"/>
      <dgm:spPr/>
    </dgm:pt>
    <dgm:pt modelId="{DAA91906-23B8-4E43-AAE9-B7E38BA9B1AD}" type="pres">
      <dgm:prSet presAssocID="{57EFCA40-73B4-C44F-B2DD-BEAEB670CBF5}" presName="sibTrans" presStyleLbl="sibTrans1D1" presStyleIdx="2" presStyleCnt="5"/>
      <dgm:spPr/>
    </dgm:pt>
    <dgm:pt modelId="{AA31B65A-F372-AA47-BF27-28D8CD57AE53}" type="pres">
      <dgm:prSet presAssocID="{C88FF72D-62BE-7640-AD90-AF7839FE9D2B}" presName="node" presStyleLbl="node1" presStyleIdx="3" presStyleCnt="5" custScaleX="141577" custScaleY="113574">
        <dgm:presLayoutVars>
          <dgm:bulletEnabled val="1"/>
        </dgm:presLayoutVars>
      </dgm:prSet>
      <dgm:spPr/>
    </dgm:pt>
    <dgm:pt modelId="{1D17C654-F67D-C449-909D-74C6D34B08F6}" type="pres">
      <dgm:prSet presAssocID="{C88FF72D-62BE-7640-AD90-AF7839FE9D2B}" presName="spNode" presStyleCnt="0"/>
      <dgm:spPr/>
    </dgm:pt>
    <dgm:pt modelId="{ECFC9DE9-1F30-BD42-BBC1-0C700576E37B}" type="pres">
      <dgm:prSet presAssocID="{A38CE597-6F4E-A54B-B55D-384DD044C48F}" presName="sibTrans" presStyleLbl="sibTrans1D1" presStyleIdx="3" presStyleCnt="5"/>
      <dgm:spPr/>
    </dgm:pt>
    <dgm:pt modelId="{3A3FAB7E-47ED-B44A-BFC6-F021CDC4A376}" type="pres">
      <dgm:prSet presAssocID="{8FE2EAA0-A229-2C46-AFDE-6A5B6DEFFAD7}" presName="node" presStyleLbl="node1" presStyleIdx="4" presStyleCnt="5" custScaleX="124955" custScaleY="113574" custRadScaleRad="99433" custRadScaleInc="-13298">
        <dgm:presLayoutVars>
          <dgm:bulletEnabled val="1"/>
        </dgm:presLayoutVars>
      </dgm:prSet>
      <dgm:spPr/>
    </dgm:pt>
    <dgm:pt modelId="{6C4D24DF-18B2-C344-803F-A4F2C43B8896}" type="pres">
      <dgm:prSet presAssocID="{8FE2EAA0-A229-2C46-AFDE-6A5B6DEFFAD7}" presName="spNode" presStyleCnt="0"/>
      <dgm:spPr/>
    </dgm:pt>
    <dgm:pt modelId="{372C6583-7710-FF48-89A7-69C1C959FFD2}" type="pres">
      <dgm:prSet presAssocID="{DF372A55-C98D-F34B-A660-2796A2F08475}" presName="sibTrans" presStyleLbl="sibTrans1D1" presStyleIdx="4" presStyleCnt="5"/>
      <dgm:spPr/>
    </dgm:pt>
  </dgm:ptLst>
  <dgm:cxnLst>
    <dgm:cxn modelId="{C8CD140B-E0E4-9A48-AD66-0F5BCFBB469C}" type="presOf" srcId="{702A5E4E-8175-EE47-8211-69A57C3F62E0}" destId="{E6AFDE21-C2FD-F443-9C41-F3FBF1E8F50A}" srcOrd="0" destOrd="0" presId="urn:microsoft.com/office/officeart/2005/8/layout/cycle5"/>
    <dgm:cxn modelId="{27F2C513-2819-7448-9780-BF71AD0A202C}" srcId="{E5E09C0A-223F-0B4D-9162-DF38923C5893}" destId="{DD620CAB-50D8-1347-8907-A77A92EDB4F1}" srcOrd="0" destOrd="0" parTransId="{A91363E0-4D2C-1E4E-8F9B-17665ABA2523}" sibTransId="{DB5984A7-FCC3-DC41-AA43-E1C5E7F5FEA2}"/>
    <dgm:cxn modelId="{E0AF314B-912A-6D4C-8FA4-E1A883C1034F}" type="presOf" srcId="{DF372A55-C98D-F34B-A660-2796A2F08475}" destId="{372C6583-7710-FF48-89A7-69C1C959FFD2}" srcOrd="0" destOrd="0" presId="urn:microsoft.com/office/officeart/2005/8/layout/cycle5"/>
    <dgm:cxn modelId="{42912755-7FD2-674E-8481-3AC22E3B70B7}" type="presOf" srcId="{DD620CAB-50D8-1347-8907-A77A92EDB4F1}" destId="{030A1A6F-6BE6-2F4F-AA71-2762792E41C4}" srcOrd="0" destOrd="0" presId="urn:microsoft.com/office/officeart/2005/8/layout/cycle5"/>
    <dgm:cxn modelId="{7953BA66-EE2F-7442-A859-A509919EECFC}" srcId="{E5E09C0A-223F-0B4D-9162-DF38923C5893}" destId="{702A5E4E-8175-EE47-8211-69A57C3F62E0}" srcOrd="1" destOrd="0" parTransId="{2BB1830D-B0CC-DE47-8C81-3E87AA305792}" sibTransId="{DA8CA7D8-B27C-8D47-8E2F-0C9763E40342}"/>
    <dgm:cxn modelId="{36D6306B-FCF0-9548-8DEA-D6DBC1E1446D}" type="presOf" srcId="{DB5984A7-FCC3-DC41-AA43-E1C5E7F5FEA2}" destId="{DAEB0065-2E4D-ED45-9845-80161987334C}" srcOrd="0" destOrd="0" presId="urn:microsoft.com/office/officeart/2005/8/layout/cycle5"/>
    <dgm:cxn modelId="{D008C571-5042-B646-995F-F2A376770E95}" type="presOf" srcId="{C88FF72D-62BE-7640-AD90-AF7839FE9D2B}" destId="{AA31B65A-F372-AA47-BF27-28D8CD57AE53}" srcOrd="0" destOrd="0" presId="urn:microsoft.com/office/officeart/2005/8/layout/cycle5"/>
    <dgm:cxn modelId="{A56E069A-515D-8741-8075-A6DE6D889A49}" type="presOf" srcId="{57EFCA40-73B4-C44F-B2DD-BEAEB670CBF5}" destId="{DAA91906-23B8-4E43-AAE9-B7E38BA9B1AD}" srcOrd="0" destOrd="0" presId="urn:microsoft.com/office/officeart/2005/8/layout/cycle5"/>
    <dgm:cxn modelId="{C9F157AC-BC92-004E-BF6B-B8FEC130A085}" srcId="{E5E09C0A-223F-0B4D-9162-DF38923C5893}" destId="{C88FF72D-62BE-7640-AD90-AF7839FE9D2B}" srcOrd="3" destOrd="0" parTransId="{3B3BBF30-5604-2A4A-A395-64D3B6BFF6AB}" sibTransId="{A38CE597-6F4E-A54B-B55D-384DD044C48F}"/>
    <dgm:cxn modelId="{AD75BDBB-93BE-2C4B-AD20-58DF73D14E13}" type="presOf" srcId="{E5E09C0A-223F-0B4D-9162-DF38923C5893}" destId="{72A29321-A320-254F-910C-3A00D39148C2}" srcOrd="0" destOrd="0" presId="urn:microsoft.com/office/officeart/2005/8/layout/cycle5"/>
    <dgm:cxn modelId="{881715BE-5582-C648-B183-47BE47C5EF7A}" srcId="{E5E09C0A-223F-0B4D-9162-DF38923C5893}" destId="{8FE2EAA0-A229-2C46-AFDE-6A5B6DEFFAD7}" srcOrd="4" destOrd="0" parTransId="{1A652FE7-12E2-3C4D-8D39-AD5368DBE2C7}" sibTransId="{DF372A55-C98D-F34B-A660-2796A2F08475}"/>
    <dgm:cxn modelId="{9D85ADC3-1D2B-C14D-B185-009DB2EBBF9D}" type="presOf" srcId="{8FE2EAA0-A229-2C46-AFDE-6A5B6DEFFAD7}" destId="{3A3FAB7E-47ED-B44A-BFC6-F021CDC4A376}" srcOrd="0" destOrd="0" presId="urn:microsoft.com/office/officeart/2005/8/layout/cycle5"/>
    <dgm:cxn modelId="{97F1AAC8-FCC8-8D45-BCAC-A104F62F4142}" type="presOf" srcId="{3BE16DE0-AC03-624C-A236-82E810B4B85E}" destId="{56E1CCAB-BAFD-BD4E-A3B4-128CD5A21AF6}" srcOrd="0" destOrd="0" presId="urn:microsoft.com/office/officeart/2005/8/layout/cycle5"/>
    <dgm:cxn modelId="{9A9114D1-3475-E845-877A-2043A16016DF}" type="presOf" srcId="{DA8CA7D8-B27C-8D47-8E2F-0C9763E40342}" destId="{6FE6A1B0-9AC8-CB45-B492-4E69B21DF806}" srcOrd="0" destOrd="0" presId="urn:microsoft.com/office/officeart/2005/8/layout/cycle5"/>
    <dgm:cxn modelId="{2C0860D2-14C4-D141-BF33-8F496C92A7E2}" type="presOf" srcId="{A38CE597-6F4E-A54B-B55D-384DD044C48F}" destId="{ECFC9DE9-1F30-BD42-BBC1-0C700576E37B}" srcOrd="0" destOrd="0" presId="urn:microsoft.com/office/officeart/2005/8/layout/cycle5"/>
    <dgm:cxn modelId="{DA9B13F9-AB30-9242-9ECB-C2C4040389F2}" srcId="{E5E09C0A-223F-0B4D-9162-DF38923C5893}" destId="{3BE16DE0-AC03-624C-A236-82E810B4B85E}" srcOrd="2" destOrd="0" parTransId="{CB9920CC-752A-7A43-B301-52F4BD52A744}" sibTransId="{57EFCA40-73B4-C44F-B2DD-BEAEB670CBF5}"/>
    <dgm:cxn modelId="{841C7EC2-C90B-2E4A-8AA4-113407F0A783}" type="presParOf" srcId="{72A29321-A320-254F-910C-3A00D39148C2}" destId="{030A1A6F-6BE6-2F4F-AA71-2762792E41C4}" srcOrd="0" destOrd="0" presId="urn:microsoft.com/office/officeart/2005/8/layout/cycle5"/>
    <dgm:cxn modelId="{91D919D5-C5B5-204A-968B-B07DA0860DCF}" type="presParOf" srcId="{72A29321-A320-254F-910C-3A00D39148C2}" destId="{DF03BCFA-8050-EB48-B748-08EA6124DD9E}" srcOrd="1" destOrd="0" presId="urn:microsoft.com/office/officeart/2005/8/layout/cycle5"/>
    <dgm:cxn modelId="{8DFD4E5D-0108-C048-8CE4-5E64149E26B0}" type="presParOf" srcId="{72A29321-A320-254F-910C-3A00D39148C2}" destId="{DAEB0065-2E4D-ED45-9845-80161987334C}" srcOrd="2" destOrd="0" presId="urn:microsoft.com/office/officeart/2005/8/layout/cycle5"/>
    <dgm:cxn modelId="{27814E03-627B-B145-B377-A424F6C7E8E8}" type="presParOf" srcId="{72A29321-A320-254F-910C-3A00D39148C2}" destId="{E6AFDE21-C2FD-F443-9C41-F3FBF1E8F50A}" srcOrd="3" destOrd="0" presId="urn:microsoft.com/office/officeart/2005/8/layout/cycle5"/>
    <dgm:cxn modelId="{EF3E244D-F955-3443-B4B1-59EC7A39D2CD}" type="presParOf" srcId="{72A29321-A320-254F-910C-3A00D39148C2}" destId="{4AAAABC5-E02B-5345-90B8-1E9CA6479CC0}" srcOrd="4" destOrd="0" presId="urn:microsoft.com/office/officeart/2005/8/layout/cycle5"/>
    <dgm:cxn modelId="{49C4C915-5A17-CF4E-8163-0D2DDE26AF4D}" type="presParOf" srcId="{72A29321-A320-254F-910C-3A00D39148C2}" destId="{6FE6A1B0-9AC8-CB45-B492-4E69B21DF806}" srcOrd="5" destOrd="0" presId="urn:microsoft.com/office/officeart/2005/8/layout/cycle5"/>
    <dgm:cxn modelId="{5124E8F2-1229-7541-8278-684193A3C5D1}" type="presParOf" srcId="{72A29321-A320-254F-910C-3A00D39148C2}" destId="{56E1CCAB-BAFD-BD4E-A3B4-128CD5A21AF6}" srcOrd="6" destOrd="0" presId="urn:microsoft.com/office/officeart/2005/8/layout/cycle5"/>
    <dgm:cxn modelId="{7CC99445-1A58-7E42-96B2-90867B7856CD}" type="presParOf" srcId="{72A29321-A320-254F-910C-3A00D39148C2}" destId="{9495313C-E4FD-3743-BCA5-F3AC71C2D05A}" srcOrd="7" destOrd="0" presId="urn:microsoft.com/office/officeart/2005/8/layout/cycle5"/>
    <dgm:cxn modelId="{971749AA-B36D-0141-9295-12CBE98B5ADF}" type="presParOf" srcId="{72A29321-A320-254F-910C-3A00D39148C2}" destId="{DAA91906-23B8-4E43-AAE9-B7E38BA9B1AD}" srcOrd="8" destOrd="0" presId="urn:microsoft.com/office/officeart/2005/8/layout/cycle5"/>
    <dgm:cxn modelId="{64A1823E-5505-404F-85BF-0DA76E9F94E4}" type="presParOf" srcId="{72A29321-A320-254F-910C-3A00D39148C2}" destId="{AA31B65A-F372-AA47-BF27-28D8CD57AE53}" srcOrd="9" destOrd="0" presId="urn:microsoft.com/office/officeart/2005/8/layout/cycle5"/>
    <dgm:cxn modelId="{F1B942E3-D44A-3D40-966A-DD5F72B2DE26}" type="presParOf" srcId="{72A29321-A320-254F-910C-3A00D39148C2}" destId="{1D17C654-F67D-C449-909D-74C6D34B08F6}" srcOrd="10" destOrd="0" presId="urn:microsoft.com/office/officeart/2005/8/layout/cycle5"/>
    <dgm:cxn modelId="{CCBA779B-108D-BF4E-8F66-27DBEE8082C2}" type="presParOf" srcId="{72A29321-A320-254F-910C-3A00D39148C2}" destId="{ECFC9DE9-1F30-BD42-BBC1-0C700576E37B}" srcOrd="11" destOrd="0" presId="urn:microsoft.com/office/officeart/2005/8/layout/cycle5"/>
    <dgm:cxn modelId="{E76046C5-4AD3-DF48-B931-7C85E4EBBA48}" type="presParOf" srcId="{72A29321-A320-254F-910C-3A00D39148C2}" destId="{3A3FAB7E-47ED-B44A-BFC6-F021CDC4A376}" srcOrd="12" destOrd="0" presId="urn:microsoft.com/office/officeart/2005/8/layout/cycle5"/>
    <dgm:cxn modelId="{7C682E4F-E96A-AA4F-AB15-64121BB969E7}" type="presParOf" srcId="{72A29321-A320-254F-910C-3A00D39148C2}" destId="{6C4D24DF-18B2-C344-803F-A4F2C43B8896}" srcOrd="13" destOrd="0" presId="urn:microsoft.com/office/officeart/2005/8/layout/cycle5"/>
    <dgm:cxn modelId="{983D196C-92FB-F04B-ACD7-3AC0060206AA}" type="presParOf" srcId="{72A29321-A320-254F-910C-3A00D39148C2}" destId="{372C6583-7710-FF48-89A7-69C1C959FFD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E09C0A-223F-0B4D-9162-DF38923C5893}" type="doc">
      <dgm:prSet loTypeId="urn:microsoft.com/office/officeart/2005/8/layout/cycle5" loCatId="" qsTypeId="urn:microsoft.com/office/officeart/2005/8/quickstyle/simple1" qsCatId="simple" csTypeId="urn:microsoft.com/office/officeart/2005/8/colors/accent1_1" csCatId="accent1" phldr="1"/>
      <dgm:spPr/>
      <dgm:t>
        <a:bodyPr/>
        <a:lstStyle/>
        <a:p>
          <a:endParaRPr lang="en-US"/>
        </a:p>
      </dgm:t>
    </dgm:pt>
    <dgm:pt modelId="{8FE2EAA0-A229-2C46-AFDE-6A5B6DEFFAD7}">
      <dgm:prSet phldrT="[Text]" custT="1"/>
      <dgm:spPr/>
      <dgm:t>
        <a:bodyPr/>
        <a:lstStyle/>
        <a:p>
          <a:r>
            <a:rPr lang="en-US" sz="2800" b="1" dirty="0"/>
            <a:t>ADJUST</a:t>
          </a:r>
          <a:r>
            <a:rPr lang="en-US" sz="2800" dirty="0"/>
            <a:t> for Efficiency</a:t>
          </a:r>
        </a:p>
      </dgm:t>
    </dgm:pt>
    <dgm:pt modelId="{1A652FE7-12E2-3C4D-8D39-AD5368DBE2C7}" type="parTrans" cxnId="{881715BE-5582-C648-B183-47BE47C5EF7A}">
      <dgm:prSet/>
      <dgm:spPr/>
      <dgm:t>
        <a:bodyPr/>
        <a:lstStyle/>
        <a:p>
          <a:endParaRPr lang="en-US" sz="2800"/>
        </a:p>
      </dgm:t>
    </dgm:pt>
    <dgm:pt modelId="{DF372A55-C98D-F34B-A660-2796A2F08475}" type="sibTrans" cxnId="{881715BE-5582-C648-B183-47BE47C5EF7A}">
      <dgm:prSet/>
      <dgm:spPr>
        <a:ln w="28575"/>
      </dgm:spPr>
      <dgm:t>
        <a:bodyPr/>
        <a:lstStyle/>
        <a:p>
          <a:endParaRPr lang="en-US" sz="2800"/>
        </a:p>
      </dgm:t>
    </dgm:pt>
    <dgm:pt modelId="{702A5E4E-8175-EE47-8211-69A57C3F62E0}">
      <dgm:prSet phldrT="[Text]" custT="1"/>
      <dgm:spPr/>
      <dgm:t>
        <a:bodyPr/>
        <a:lstStyle/>
        <a:p>
          <a:r>
            <a:rPr lang="en-US" sz="2800" b="1" dirty="0"/>
            <a:t>MODEL</a:t>
          </a:r>
        </a:p>
      </dgm:t>
    </dgm:pt>
    <dgm:pt modelId="{2BB1830D-B0CC-DE47-8C81-3E87AA305792}" type="parTrans" cxnId="{7953BA66-EE2F-7442-A859-A509919EECFC}">
      <dgm:prSet/>
      <dgm:spPr/>
      <dgm:t>
        <a:bodyPr/>
        <a:lstStyle/>
        <a:p>
          <a:endParaRPr lang="en-US" sz="2800"/>
        </a:p>
      </dgm:t>
    </dgm:pt>
    <dgm:pt modelId="{DA8CA7D8-B27C-8D47-8E2F-0C9763E40342}" type="sibTrans" cxnId="{7953BA66-EE2F-7442-A859-A509919EECFC}">
      <dgm:prSet/>
      <dgm:spPr>
        <a:ln w="28575"/>
      </dgm:spPr>
      <dgm:t>
        <a:bodyPr/>
        <a:lstStyle/>
        <a:p>
          <a:endParaRPr lang="en-US" sz="2800"/>
        </a:p>
      </dgm:t>
    </dgm:pt>
    <dgm:pt modelId="{3BE16DE0-AC03-624C-A236-82E810B4B85E}">
      <dgm:prSet phldrT="[Text]" custT="1"/>
      <dgm:spPr/>
      <dgm:t>
        <a:bodyPr/>
        <a:lstStyle/>
        <a:p>
          <a:r>
            <a:rPr lang="en-US" sz="2800" b="1" dirty="0"/>
            <a:t>PRACTICE</a:t>
          </a:r>
          <a:r>
            <a:rPr lang="en-US" sz="2800" dirty="0"/>
            <a:t> in Setting</a:t>
          </a:r>
        </a:p>
      </dgm:t>
    </dgm:pt>
    <dgm:pt modelId="{CB9920CC-752A-7A43-B301-52F4BD52A744}" type="parTrans" cxnId="{DA9B13F9-AB30-9242-9ECB-C2C4040389F2}">
      <dgm:prSet/>
      <dgm:spPr/>
      <dgm:t>
        <a:bodyPr/>
        <a:lstStyle/>
        <a:p>
          <a:endParaRPr lang="en-US" sz="2800"/>
        </a:p>
      </dgm:t>
    </dgm:pt>
    <dgm:pt modelId="{57EFCA40-73B4-C44F-B2DD-BEAEB670CBF5}" type="sibTrans" cxnId="{DA9B13F9-AB30-9242-9ECB-C2C4040389F2}">
      <dgm:prSet/>
      <dgm:spPr>
        <a:ln w="28575"/>
      </dgm:spPr>
      <dgm:t>
        <a:bodyPr/>
        <a:lstStyle/>
        <a:p>
          <a:endParaRPr lang="en-US" sz="2800"/>
        </a:p>
      </dgm:t>
    </dgm:pt>
    <dgm:pt modelId="{C88FF72D-62BE-7640-AD90-AF7839FE9D2B}">
      <dgm:prSet phldrT="[Text]" custT="1"/>
      <dgm:spPr/>
      <dgm:t>
        <a:bodyPr/>
        <a:lstStyle/>
        <a:p>
          <a:r>
            <a:rPr lang="en-US" sz="2800" b="1" dirty="0"/>
            <a:t>MONITOR</a:t>
          </a:r>
          <a:r>
            <a:rPr lang="en-US" sz="2800" dirty="0"/>
            <a:t> &amp; </a:t>
          </a:r>
          <a:r>
            <a:rPr lang="en-US" sz="2800" b="1" dirty="0"/>
            <a:t>ACKNOWLEDGE</a:t>
          </a:r>
          <a:r>
            <a:rPr lang="en-US" sz="2800" dirty="0"/>
            <a:t> Continuously</a:t>
          </a:r>
        </a:p>
      </dgm:t>
    </dgm:pt>
    <dgm:pt modelId="{3B3BBF30-5604-2A4A-A395-64D3B6BFF6AB}" type="parTrans" cxnId="{C9F157AC-BC92-004E-BF6B-B8FEC130A085}">
      <dgm:prSet/>
      <dgm:spPr/>
      <dgm:t>
        <a:bodyPr/>
        <a:lstStyle/>
        <a:p>
          <a:endParaRPr lang="en-US" sz="2800"/>
        </a:p>
      </dgm:t>
    </dgm:pt>
    <dgm:pt modelId="{A38CE597-6F4E-A54B-B55D-384DD044C48F}" type="sibTrans" cxnId="{C9F157AC-BC92-004E-BF6B-B8FEC130A085}">
      <dgm:prSet/>
      <dgm:spPr>
        <a:ln w="28575"/>
      </dgm:spPr>
      <dgm:t>
        <a:bodyPr/>
        <a:lstStyle/>
        <a:p>
          <a:endParaRPr lang="en-US" sz="2800"/>
        </a:p>
      </dgm:t>
    </dgm:pt>
    <dgm:pt modelId="{DD620CAB-50D8-1347-8907-A77A92EDB4F1}">
      <dgm:prSet phldrT="[Text]" custT="1"/>
      <dgm:spPr/>
      <dgm:t>
        <a:bodyPr/>
        <a:lstStyle/>
        <a:p>
          <a:r>
            <a:rPr lang="en-US" sz="2800" b="1" dirty="0"/>
            <a:t>DEFINE</a:t>
          </a:r>
          <a:r>
            <a:rPr lang="en-US" sz="2800" dirty="0"/>
            <a:t> Simply</a:t>
          </a:r>
        </a:p>
      </dgm:t>
    </dgm:pt>
    <dgm:pt modelId="{DB5984A7-FCC3-DC41-AA43-E1C5E7F5FEA2}" type="sibTrans" cxnId="{27F2C513-2819-7448-9780-BF71AD0A202C}">
      <dgm:prSet/>
      <dgm:spPr>
        <a:ln w="28575"/>
      </dgm:spPr>
      <dgm:t>
        <a:bodyPr/>
        <a:lstStyle/>
        <a:p>
          <a:endParaRPr lang="en-US" sz="2800"/>
        </a:p>
      </dgm:t>
    </dgm:pt>
    <dgm:pt modelId="{A91363E0-4D2C-1E4E-8F9B-17665ABA2523}" type="parTrans" cxnId="{27F2C513-2819-7448-9780-BF71AD0A202C}">
      <dgm:prSet/>
      <dgm:spPr/>
      <dgm:t>
        <a:bodyPr/>
        <a:lstStyle/>
        <a:p>
          <a:endParaRPr lang="en-US" sz="2800"/>
        </a:p>
      </dgm:t>
    </dgm:pt>
    <dgm:pt modelId="{72A29321-A320-254F-910C-3A00D39148C2}" type="pres">
      <dgm:prSet presAssocID="{E5E09C0A-223F-0B4D-9162-DF38923C5893}" presName="cycle" presStyleCnt="0">
        <dgm:presLayoutVars>
          <dgm:dir/>
          <dgm:resizeHandles val="exact"/>
        </dgm:presLayoutVars>
      </dgm:prSet>
      <dgm:spPr/>
    </dgm:pt>
    <dgm:pt modelId="{030A1A6F-6BE6-2F4F-AA71-2762792E41C4}" type="pres">
      <dgm:prSet presAssocID="{DD620CAB-50D8-1347-8907-A77A92EDB4F1}" presName="node" presStyleLbl="node1" presStyleIdx="0" presStyleCnt="5" custScaleX="124955" custScaleY="113574" custRadScaleRad="108058" custRadScaleInc="7187">
        <dgm:presLayoutVars>
          <dgm:bulletEnabled val="1"/>
        </dgm:presLayoutVars>
      </dgm:prSet>
      <dgm:spPr/>
    </dgm:pt>
    <dgm:pt modelId="{DF03BCFA-8050-EB48-B748-08EA6124DD9E}" type="pres">
      <dgm:prSet presAssocID="{DD620CAB-50D8-1347-8907-A77A92EDB4F1}" presName="spNode" presStyleCnt="0"/>
      <dgm:spPr/>
    </dgm:pt>
    <dgm:pt modelId="{DAEB0065-2E4D-ED45-9845-80161987334C}" type="pres">
      <dgm:prSet presAssocID="{DB5984A7-FCC3-DC41-AA43-E1C5E7F5FEA2}" presName="sibTrans" presStyleLbl="sibTrans1D1" presStyleIdx="0" presStyleCnt="5"/>
      <dgm:spPr/>
    </dgm:pt>
    <dgm:pt modelId="{E6AFDE21-C2FD-F443-9C41-F3FBF1E8F50A}" type="pres">
      <dgm:prSet presAssocID="{702A5E4E-8175-EE47-8211-69A57C3F62E0}" presName="node" presStyleLbl="node1" presStyleIdx="1" presStyleCnt="5" custScaleX="124955" custScaleY="113574">
        <dgm:presLayoutVars>
          <dgm:bulletEnabled val="1"/>
        </dgm:presLayoutVars>
      </dgm:prSet>
      <dgm:spPr/>
    </dgm:pt>
    <dgm:pt modelId="{4AAAABC5-E02B-5345-90B8-1E9CA6479CC0}" type="pres">
      <dgm:prSet presAssocID="{702A5E4E-8175-EE47-8211-69A57C3F62E0}" presName="spNode" presStyleCnt="0"/>
      <dgm:spPr/>
    </dgm:pt>
    <dgm:pt modelId="{6FE6A1B0-9AC8-CB45-B492-4E69B21DF806}" type="pres">
      <dgm:prSet presAssocID="{DA8CA7D8-B27C-8D47-8E2F-0C9763E40342}" presName="sibTrans" presStyleLbl="sibTrans1D1" presStyleIdx="1" presStyleCnt="5"/>
      <dgm:spPr/>
    </dgm:pt>
    <dgm:pt modelId="{56E1CCAB-BAFD-BD4E-A3B4-128CD5A21AF6}" type="pres">
      <dgm:prSet presAssocID="{3BE16DE0-AC03-624C-A236-82E810B4B85E}" presName="node" presStyleLbl="node1" presStyleIdx="2" presStyleCnt="5" custScaleX="124955" custScaleY="113574">
        <dgm:presLayoutVars>
          <dgm:bulletEnabled val="1"/>
        </dgm:presLayoutVars>
      </dgm:prSet>
      <dgm:spPr/>
    </dgm:pt>
    <dgm:pt modelId="{9495313C-E4FD-3743-BCA5-F3AC71C2D05A}" type="pres">
      <dgm:prSet presAssocID="{3BE16DE0-AC03-624C-A236-82E810B4B85E}" presName="spNode" presStyleCnt="0"/>
      <dgm:spPr/>
    </dgm:pt>
    <dgm:pt modelId="{DAA91906-23B8-4E43-AAE9-B7E38BA9B1AD}" type="pres">
      <dgm:prSet presAssocID="{57EFCA40-73B4-C44F-B2DD-BEAEB670CBF5}" presName="sibTrans" presStyleLbl="sibTrans1D1" presStyleIdx="2" presStyleCnt="5"/>
      <dgm:spPr/>
    </dgm:pt>
    <dgm:pt modelId="{AA31B65A-F372-AA47-BF27-28D8CD57AE53}" type="pres">
      <dgm:prSet presAssocID="{C88FF72D-62BE-7640-AD90-AF7839FE9D2B}" presName="node" presStyleLbl="node1" presStyleIdx="3" presStyleCnt="5" custScaleX="141577" custScaleY="113574">
        <dgm:presLayoutVars>
          <dgm:bulletEnabled val="1"/>
        </dgm:presLayoutVars>
      </dgm:prSet>
      <dgm:spPr/>
    </dgm:pt>
    <dgm:pt modelId="{1D17C654-F67D-C449-909D-74C6D34B08F6}" type="pres">
      <dgm:prSet presAssocID="{C88FF72D-62BE-7640-AD90-AF7839FE9D2B}" presName="spNode" presStyleCnt="0"/>
      <dgm:spPr/>
    </dgm:pt>
    <dgm:pt modelId="{ECFC9DE9-1F30-BD42-BBC1-0C700576E37B}" type="pres">
      <dgm:prSet presAssocID="{A38CE597-6F4E-A54B-B55D-384DD044C48F}" presName="sibTrans" presStyleLbl="sibTrans1D1" presStyleIdx="3" presStyleCnt="5"/>
      <dgm:spPr/>
    </dgm:pt>
    <dgm:pt modelId="{3A3FAB7E-47ED-B44A-BFC6-F021CDC4A376}" type="pres">
      <dgm:prSet presAssocID="{8FE2EAA0-A229-2C46-AFDE-6A5B6DEFFAD7}" presName="node" presStyleLbl="node1" presStyleIdx="4" presStyleCnt="5" custScaleX="124955" custScaleY="113574" custRadScaleRad="99433" custRadScaleInc="-13298">
        <dgm:presLayoutVars>
          <dgm:bulletEnabled val="1"/>
        </dgm:presLayoutVars>
      </dgm:prSet>
      <dgm:spPr/>
    </dgm:pt>
    <dgm:pt modelId="{6C4D24DF-18B2-C344-803F-A4F2C43B8896}" type="pres">
      <dgm:prSet presAssocID="{8FE2EAA0-A229-2C46-AFDE-6A5B6DEFFAD7}" presName="spNode" presStyleCnt="0"/>
      <dgm:spPr/>
    </dgm:pt>
    <dgm:pt modelId="{372C6583-7710-FF48-89A7-69C1C959FFD2}" type="pres">
      <dgm:prSet presAssocID="{DF372A55-C98D-F34B-A660-2796A2F08475}" presName="sibTrans" presStyleLbl="sibTrans1D1" presStyleIdx="4" presStyleCnt="5"/>
      <dgm:spPr/>
    </dgm:pt>
  </dgm:ptLst>
  <dgm:cxnLst>
    <dgm:cxn modelId="{C8CD140B-E0E4-9A48-AD66-0F5BCFBB469C}" type="presOf" srcId="{702A5E4E-8175-EE47-8211-69A57C3F62E0}" destId="{E6AFDE21-C2FD-F443-9C41-F3FBF1E8F50A}" srcOrd="0" destOrd="0" presId="urn:microsoft.com/office/officeart/2005/8/layout/cycle5"/>
    <dgm:cxn modelId="{27F2C513-2819-7448-9780-BF71AD0A202C}" srcId="{E5E09C0A-223F-0B4D-9162-DF38923C5893}" destId="{DD620CAB-50D8-1347-8907-A77A92EDB4F1}" srcOrd="0" destOrd="0" parTransId="{A91363E0-4D2C-1E4E-8F9B-17665ABA2523}" sibTransId="{DB5984A7-FCC3-DC41-AA43-E1C5E7F5FEA2}"/>
    <dgm:cxn modelId="{E0AF314B-912A-6D4C-8FA4-E1A883C1034F}" type="presOf" srcId="{DF372A55-C98D-F34B-A660-2796A2F08475}" destId="{372C6583-7710-FF48-89A7-69C1C959FFD2}" srcOrd="0" destOrd="0" presId="urn:microsoft.com/office/officeart/2005/8/layout/cycle5"/>
    <dgm:cxn modelId="{42912755-7FD2-674E-8481-3AC22E3B70B7}" type="presOf" srcId="{DD620CAB-50D8-1347-8907-A77A92EDB4F1}" destId="{030A1A6F-6BE6-2F4F-AA71-2762792E41C4}" srcOrd="0" destOrd="0" presId="urn:microsoft.com/office/officeart/2005/8/layout/cycle5"/>
    <dgm:cxn modelId="{7953BA66-EE2F-7442-A859-A509919EECFC}" srcId="{E5E09C0A-223F-0B4D-9162-DF38923C5893}" destId="{702A5E4E-8175-EE47-8211-69A57C3F62E0}" srcOrd="1" destOrd="0" parTransId="{2BB1830D-B0CC-DE47-8C81-3E87AA305792}" sibTransId="{DA8CA7D8-B27C-8D47-8E2F-0C9763E40342}"/>
    <dgm:cxn modelId="{36D6306B-FCF0-9548-8DEA-D6DBC1E1446D}" type="presOf" srcId="{DB5984A7-FCC3-DC41-AA43-E1C5E7F5FEA2}" destId="{DAEB0065-2E4D-ED45-9845-80161987334C}" srcOrd="0" destOrd="0" presId="urn:microsoft.com/office/officeart/2005/8/layout/cycle5"/>
    <dgm:cxn modelId="{D008C571-5042-B646-995F-F2A376770E95}" type="presOf" srcId="{C88FF72D-62BE-7640-AD90-AF7839FE9D2B}" destId="{AA31B65A-F372-AA47-BF27-28D8CD57AE53}" srcOrd="0" destOrd="0" presId="urn:microsoft.com/office/officeart/2005/8/layout/cycle5"/>
    <dgm:cxn modelId="{A56E069A-515D-8741-8075-A6DE6D889A49}" type="presOf" srcId="{57EFCA40-73B4-C44F-B2DD-BEAEB670CBF5}" destId="{DAA91906-23B8-4E43-AAE9-B7E38BA9B1AD}" srcOrd="0" destOrd="0" presId="urn:microsoft.com/office/officeart/2005/8/layout/cycle5"/>
    <dgm:cxn modelId="{C9F157AC-BC92-004E-BF6B-B8FEC130A085}" srcId="{E5E09C0A-223F-0B4D-9162-DF38923C5893}" destId="{C88FF72D-62BE-7640-AD90-AF7839FE9D2B}" srcOrd="3" destOrd="0" parTransId="{3B3BBF30-5604-2A4A-A395-64D3B6BFF6AB}" sibTransId="{A38CE597-6F4E-A54B-B55D-384DD044C48F}"/>
    <dgm:cxn modelId="{AD75BDBB-93BE-2C4B-AD20-58DF73D14E13}" type="presOf" srcId="{E5E09C0A-223F-0B4D-9162-DF38923C5893}" destId="{72A29321-A320-254F-910C-3A00D39148C2}" srcOrd="0" destOrd="0" presId="urn:microsoft.com/office/officeart/2005/8/layout/cycle5"/>
    <dgm:cxn modelId="{881715BE-5582-C648-B183-47BE47C5EF7A}" srcId="{E5E09C0A-223F-0B4D-9162-DF38923C5893}" destId="{8FE2EAA0-A229-2C46-AFDE-6A5B6DEFFAD7}" srcOrd="4" destOrd="0" parTransId="{1A652FE7-12E2-3C4D-8D39-AD5368DBE2C7}" sibTransId="{DF372A55-C98D-F34B-A660-2796A2F08475}"/>
    <dgm:cxn modelId="{9D85ADC3-1D2B-C14D-B185-009DB2EBBF9D}" type="presOf" srcId="{8FE2EAA0-A229-2C46-AFDE-6A5B6DEFFAD7}" destId="{3A3FAB7E-47ED-B44A-BFC6-F021CDC4A376}" srcOrd="0" destOrd="0" presId="urn:microsoft.com/office/officeart/2005/8/layout/cycle5"/>
    <dgm:cxn modelId="{97F1AAC8-FCC8-8D45-BCAC-A104F62F4142}" type="presOf" srcId="{3BE16DE0-AC03-624C-A236-82E810B4B85E}" destId="{56E1CCAB-BAFD-BD4E-A3B4-128CD5A21AF6}" srcOrd="0" destOrd="0" presId="urn:microsoft.com/office/officeart/2005/8/layout/cycle5"/>
    <dgm:cxn modelId="{9A9114D1-3475-E845-877A-2043A16016DF}" type="presOf" srcId="{DA8CA7D8-B27C-8D47-8E2F-0C9763E40342}" destId="{6FE6A1B0-9AC8-CB45-B492-4E69B21DF806}" srcOrd="0" destOrd="0" presId="urn:microsoft.com/office/officeart/2005/8/layout/cycle5"/>
    <dgm:cxn modelId="{2C0860D2-14C4-D141-BF33-8F496C92A7E2}" type="presOf" srcId="{A38CE597-6F4E-A54B-B55D-384DD044C48F}" destId="{ECFC9DE9-1F30-BD42-BBC1-0C700576E37B}" srcOrd="0" destOrd="0" presId="urn:microsoft.com/office/officeart/2005/8/layout/cycle5"/>
    <dgm:cxn modelId="{DA9B13F9-AB30-9242-9ECB-C2C4040389F2}" srcId="{E5E09C0A-223F-0B4D-9162-DF38923C5893}" destId="{3BE16DE0-AC03-624C-A236-82E810B4B85E}" srcOrd="2" destOrd="0" parTransId="{CB9920CC-752A-7A43-B301-52F4BD52A744}" sibTransId="{57EFCA40-73B4-C44F-B2DD-BEAEB670CBF5}"/>
    <dgm:cxn modelId="{841C7EC2-C90B-2E4A-8AA4-113407F0A783}" type="presParOf" srcId="{72A29321-A320-254F-910C-3A00D39148C2}" destId="{030A1A6F-6BE6-2F4F-AA71-2762792E41C4}" srcOrd="0" destOrd="0" presId="urn:microsoft.com/office/officeart/2005/8/layout/cycle5"/>
    <dgm:cxn modelId="{91D919D5-C5B5-204A-968B-B07DA0860DCF}" type="presParOf" srcId="{72A29321-A320-254F-910C-3A00D39148C2}" destId="{DF03BCFA-8050-EB48-B748-08EA6124DD9E}" srcOrd="1" destOrd="0" presId="urn:microsoft.com/office/officeart/2005/8/layout/cycle5"/>
    <dgm:cxn modelId="{8DFD4E5D-0108-C048-8CE4-5E64149E26B0}" type="presParOf" srcId="{72A29321-A320-254F-910C-3A00D39148C2}" destId="{DAEB0065-2E4D-ED45-9845-80161987334C}" srcOrd="2" destOrd="0" presId="urn:microsoft.com/office/officeart/2005/8/layout/cycle5"/>
    <dgm:cxn modelId="{27814E03-627B-B145-B377-A424F6C7E8E8}" type="presParOf" srcId="{72A29321-A320-254F-910C-3A00D39148C2}" destId="{E6AFDE21-C2FD-F443-9C41-F3FBF1E8F50A}" srcOrd="3" destOrd="0" presId="urn:microsoft.com/office/officeart/2005/8/layout/cycle5"/>
    <dgm:cxn modelId="{EF3E244D-F955-3443-B4B1-59EC7A39D2CD}" type="presParOf" srcId="{72A29321-A320-254F-910C-3A00D39148C2}" destId="{4AAAABC5-E02B-5345-90B8-1E9CA6479CC0}" srcOrd="4" destOrd="0" presId="urn:microsoft.com/office/officeart/2005/8/layout/cycle5"/>
    <dgm:cxn modelId="{49C4C915-5A17-CF4E-8163-0D2DDE26AF4D}" type="presParOf" srcId="{72A29321-A320-254F-910C-3A00D39148C2}" destId="{6FE6A1B0-9AC8-CB45-B492-4E69B21DF806}" srcOrd="5" destOrd="0" presId="urn:microsoft.com/office/officeart/2005/8/layout/cycle5"/>
    <dgm:cxn modelId="{5124E8F2-1229-7541-8278-684193A3C5D1}" type="presParOf" srcId="{72A29321-A320-254F-910C-3A00D39148C2}" destId="{56E1CCAB-BAFD-BD4E-A3B4-128CD5A21AF6}" srcOrd="6" destOrd="0" presId="urn:microsoft.com/office/officeart/2005/8/layout/cycle5"/>
    <dgm:cxn modelId="{7CC99445-1A58-7E42-96B2-90867B7856CD}" type="presParOf" srcId="{72A29321-A320-254F-910C-3A00D39148C2}" destId="{9495313C-E4FD-3743-BCA5-F3AC71C2D05A}" srcOrd="7" destOrd="0" presId="urn:microsoft.com/office/officeart/2005/8/layout/cycle5"/>
    <dgm:cxn modelId="{971749AA-B36D-0141-9295-12CBE98B5ADF}" type="presParOf" srcId="{72A29321-A320-254F-910C-3A00D39148C2}" destId="{DAA91906-23B8-4E43-AAE9-B7E38BA9B1AD}" srcOrd="8" destOrd="0" presId="urn:microsoft.com/office/officeart/2005/8/layout/cycle5"/>
    <dgm:cxn modelId="{64A1823E-5505-404F-85BF-0DA76E9F94E4}" type="presParOf" srcId="{72A29321-A320-254F-910C-3A00D39148C2}" destId="{AA31B65A-F372-AA47-BF27-28D8CD57AE53}" srcOrd="9" destOrd="0" presId="urn:microsoft.com/office/officeart/2005/8/layout/cycle5"/>
    <dgm:cxn modelId="{F1B942E3-D44A-3D40-966A-DD5F72B2DE26}" type="presParOf" srcId="{72A29321-A320-254F-910C-3A00D39148C2}" destId="{1D17C654-F67D-C449-909D-74C6D34B08F6}" srcOrd="10" destOrd="0" presId="urn:microsoft.com/office/officeart/2005/8/layout/cycle5"/>
    <dgm:cxn modelId="{CCBA779B-108D-BF4E-8F66-27DBEE8082C2}" type="presParOf" srcId="{72A29321-A320-254F-910C-3A00D39148C2}" destId="{ECFC9DE9-1F30-BD42-BBC1-0C700576E37B}" srcOrd="11" destOrd="0" presId="urn:microsoft.com/office/officeart/2005/8/layout/cycle5"/>
    <dgm:cxn modelId="{E76046C5-4AD3-DF48-B931-7C85E4EBBA48}" type="presParOf" srcId="{72A29321-A320-254F-910C-3A00D39148C2}" destId="{3A3FAB7E-47ED-B44A-BFC6-F021CDC4A376}" srcOrd="12" destOrd="0" presId="urn:microsoft.com/office/officeart/2005/8/layout/cycle5"/>
    <dgm:cxn modelId="{7C682E4F-E96A-AA4F-AB15-64121BB969E7}" type="presParOf" srcId="{72A29321-A320-254F-910C-3A00D39148C2}" destId="{6C4D24DF-18B2-C344-803F-A4F2C43B8896}" srcOrd="13" destOrd="0" presId="urn:microsoft.com/office/officeart/2005/8/layout/cycle5"/>
    <dgm:cxn modelId="{983D196C-92FB-F04B-ACD7-3AC0060206AA}" type="presParOf" srcId="{72A29321-A320-254F-910C-3A00D39148C2}" destId="{372C6583-7710-FF48-89A7-69C1C959FFD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E29D-D7C9-974D-9F8F-B6BB5B964AE4}">
      <dsp:nvSpPr>
        <dsp:cNvPr id="0" name=""/>
        <dsp:cNvSpPr/>
      </dsp:nvSpPr>
      <dsp:spPr>
        <a:xfrm>
          <a:off x="8926" y="744427"/>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1</a:t>
          </a:r>
        </a:p>
      </dsp:txBody>
      <dsp:txXfrm>
        <a:off x="32001" y="767502"/>
        <a:ext cx="741704" cy="1075254"/>
      </dsp:txXfrm>
    </dsp:sp>
    <dsp:sp modelId="{BA98449D-09ED-7948-B57E-EDE9B2F9C367}">
      <dsp:nvSpPr>
        <dsp:cNvPr id="0" name=""/>
        <dsp:cNvSpPr/>
      </dsp:nvSpPr>
      <dsp:spPr>
        <a:xfrm rot="20158280">
          <a:off x="754797" y="1090956"/>
          <a:ext cx="968933" cy="33804"/>
        </a:xfrm>
        <a:custGeom>
          <a:avLst/>
          <a:gdLst/>
          <a:ahLst/>
          <a:cxnLst/>
          <a:rect l="0" t="0" r="0" b="0"/>
          <a:pathLst>
            <a:path>
              <a:moveTo>
                <a:pt x="0" y="16902"/>
              </a:moveTo>
              <a:lnTo>
                <a:pt x="968933"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5040" y="1083635"/>
        <a:ext cx="48446" cy="48446"/>
      </dsp:txXfrm>
    </dsp:sp>
    <dsp:sp modelId="{44806E3C-BAF0-0E48-B23F-A15972A8560F}">
      <dsp:nvSpPr>
        <dsp:cNvPr id="0" name=""/>
        <dsp:cNvSpPr/>
      </dsp:nvSpPr>
      <dsp:spPr>
        <a:xfrm>
          <a:off x="1681748" y="592421"/>
          <a:ext cx="10185831" cy="636329"/>
        </a:xfrm>
        <a:prstGeom prst="roundRect">
          <a:avLst>
            <a:gd name="adj" fmla="val 10000"/>
          </a:avLst>
        </a:prstGeom>
        <a:solidFill>
          <a:schemeClr val="bg1"/>
        </a:solidFill>
        <a:ln w="25400" cap="flat" cmpd="sng" algn="ctr">
          <a:solidFill>
            <a:schemeClr val="accent2">
              <a:shade val="8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Exploration and Installation </a:t>
          </a:r>
          <a:r>
            <a:rPr lang="en-US" sz="2400" kern="1200" dirty="0"/>
            <a:t>of 10 Getting Started Steps</a:t>
          </a:r>
        </a:p>
      </dsp:txBody>
      <dsp:txXfrm>
        <a:off x="1700385" y="611058"/>
        <a:ext cx="10148557" cy="599055"/>
      </dsp:txXfrm>
    </dsp:sp>
    <dsp:sp modelId="{E2A0B737-A52C-1444-AC3A-563F75424F36}">
      <dsp:nvSpPr>
        <dsp:cNvPr id="0" name=""/>
        <dsp:cNvSpPr/>
      </dsp:nvSpPr>
      <dsp:spPr>
        <a:xfrm rot="1449088">
          <a:off x="753749" y="1489363"/>
          <a:ext cx="983184" cy="33804"/>
        </a:xfrm>
        <a:custGeom>
          <a:avLst/>
          <a:gdLst/>
          <a:ahLst/>
          <a:cxnLst/>
          <a:rect l="0" t="0" r="0" b="0"/>
          <a:pathLst>
            <a:path>
              <a:moveTo>
                <a:pt x="0" y="16902"/>
              </a:moveTo>
              <a:lnTo>
                <a:pt x="983184"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762" y="1481685"/>
        <a:ext cx="49159" cy="49159"/>
      </dsp:txXfrm>
    </dsp:sp>
    <dsp:sp modelId="{267E6285-9083-1541-A38C-8C2EFA632295}">
      <dsp:nvSpPr>
        <dsp:cNvPr id="0" name=""/>
        <dsp:cNvSpPr/>
      </dsp:nvSpPr>
      <dsp:spPr>
        <a:xfrm>
          <a:off x="1693904" y="1396962"/>
          <a:ext cx="10170176" cy="620876"/>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6 days of team training + 3 days of coach training</a:t>
          </a:r>
        </a:p>
      </dsp:txBody>
      <dsp:txXfrm>
        <a:off x="1712089" y="1415147"/>
        <a:ext cx="10133806" cy="584506"/>
      </dsp:txXfrm>
    </dsp:sp>
    <dsp:sp modelId="{B4353AB5-42E6-3942-86EE-E373D63528C5}">
      <dsp:nvSpPr>
        <dsp:cNvPr id="0" name=""/>
        <dsp:cNvSpPr/>
      </dsp:nvSpPr>
      <dsp:spPr>
        <a:xfrm>
          <a:off x="8926" y="229526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2</a:t>
          </a:r>
        </a:p>
      </dsp:txBody>
      <dsp:txXfrm>
        <a:off x="32001" y="2318344"/>
        <a:ext cx="741704" cy="1075254"/>
      </dsp:txXfrm>
    </dsp:sp>
    <dsp:sp modelId="{A0C5C965-2D5F-F64A-8235-EF232AAD6BD1}">
      <dsp:nvSpPr>
        <dsp:cNvPr id="0" name=""/>
        <dsp:cNvSpPr/>
      </dsp:nvSpPr>
      <dsp:spPr>
        <a:xfrm rot="20186315">
          <a:off x="755983" y="2643456"/>
          <a:ext cx="978717" cy="33804"/>
        </a:xfrm>
        <a:custGeom>
          <a:avLst/>
          <a:gdLst/>
          <a:ahLst/>
          <a:cxnLst/>
          <a:rect l="0" t="0" r="0" b="0"/>
          <a:pathLst>
            <a:path>
              <a:moveTo>
                <a:pt x="0" y="16902"/>
              </a:moveTo>
              <a:lnTo>
                <a:pt x="978717"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874" y="2635891"/>
        <a:ext cx="48935" cy="48935"/>
      </dsp:txXfrm>
    </dsp:sp>
    <dsp:sp modelId="{8903FD9D-971A-D34C-BB7F-BC86E79A6343}">
      <dsp:nvSpPr>
        <dsp:cNvPr id="0" name=""/>
        <dsp:cNvSpPr/>
      </dsp:nvSpPr>
      <dsp:spPr>
        <a:xfrm>
          <a:off x="1693904" y="2186049"/>
          <a:ext cx="10185831" cy="557394"/>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Initial Implementation </a:t>
          </a:r>
          <a:r>
            <a:rPr lang="en-US" sz="2400" kern="1200" dirty="0"/>
            <a:t>of 10 Getting Started Steps</a:t>
          </a:r>
        </a:p>
      </dsp:txBody>
      <dsp:txXfrm>
        <a:off x="1710230" y="2202375"/>
        <a:ext cx="10153179" cy="524742"/>
      </dsp:txXfrm>
    </dsp:sp>
    <dsp:sp modelId="{5D50FCA2-528D-1B49-821E-18B6CFE1875C}">
      <dsp:nvSpPr>
        <dsp:cNvPr id="0" name=""/>
        <dsp:cNvSpPr/>
      </dsp:nvSpPr>
      <dsp:spPr>
        <a:xfrm rot="1321123">
          <a:off x="761488" y="3020470"/>
          <a:ext cx="967706" cy="33804"/>
        </a:xfrm>
        <a:custGeom>
          <a:avLst/>
          <a:gdLst/>
          <a:ahLst/>
          <a:cxnLst/>
          <a:rect l="0" t="0" r="0" b="0"/>
          <a:pathLst>
            <a:path>
              <a:moveTo>
                <a:pt x="0" y="16902"/>
              </a:moveTo>
              <a:lnTo>
                <a:pt x="967706"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1149" y="3013180"/>
        <a:ext cx="48385" cy="48385"/>
      </dsp:txXfrm>
    </dsp:sp>
    <dsp:sp modelId="{2E48CE7B-028D-484B-91DA-B6F939D91C6B}">
      <dsp:nvSpPr>
        <dsp:cNvPr id="0" name=""/>
        <dsp:cNvSpPr/>
      </dsp:nvSpPr>
      <dsp:spPr>
        <a:xfrm>
          <a:off x="1693904" y="2911654"/>
          <a:ext cx="10167620" cy="614238"/>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3 days of team training + 3 days of coach meeting</a:t>
          </a:r>
        </a:p>
      </dsp:txBody>
      <dsp:txXfrm>
        <a:off x="1711894" y="2929644"/>
        <a:ext cx="10131640" cy="578258"/>
      </dsp:txXfrm>
    </dsp:sp>
    <dsp:sp modelId="{CD6CA105-C716-0E49-B722-DB89C2FC258D}">
      <dsp:nvSpPr>
        <dsp:cNvPr id="0" name=""/>
        <dsp:cNvSpPr/>
      </dsp:nvSpPr>
      <dsp:spPr>
        <a:xfrm>
          <a:off x="8926" y="397569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3+</a:t>
          </a:r>
        </a:p>
      </dsp:txBody>
      <dsp:txXfrm>
        <a:off x="32001" y="3998774"/>
        <a:ext cx="741704" cy="1075254"/>
      </dsp:txXfrm>
    </dsp:sp>
    <dsp:sp modelId="{395E6AF1-61F2-2D45-8ACB-F1B8362A42EF}">
      <dsp:nvSpPr>
        <dsp:cNvPr id="0" name=""/>
        <dsp:cNvSpPr/>
      </dsp:nvSpPr>
      <dsp:spPr>
        <a:xfrm rot="19773499">
          <a:off x="725056" y="4255891"/>
          <a:ext cx="1040571" cy="33804"/>
        </a:xfrm>
        <a:custGeom>
          <a:avLst/>
          <a:gdLst/>
          <a:ahLst/>
          <a:cxnLst/>
          <a:rect l="0" t="0" r="0" b="0"/>
          <a:pathLst>
            <a:path>
              <a:moveTo>
                <a:pt x="0" y="16902"/>
              </a:moveTo>
              <a:lnTo>
                <a:pt x="1040571"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9327" y="4246779"/>
        <a:ext cx="52028" cy="52028"/>
      </dsp:txXfrm>
    </dsp:sp>
    <dsp:sp modelId="{4E960811-BA89-0D4A-84AD-9E76A2F30A1C}">
      <dsp:nvSpPr>
        <dsp:cNvPr id="0" name=""/>
        <dsp:cNvSpPr/>
      </dsp:nvSpPr>
      <dsp:spPr>
        <a:xfrm>
          <a:off x="1693904" y="3694103"/>
          <a:ext cx="10185831" cy="630162"/>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Full Implementation and Continuous Improvement </a:t>
          </a:r>
          <a:r>
            <a:rPr lang="en-US" sz="2400" kern="1200" dirty="0"/>
            <a:t>of Implementation</a:t>
          </a:r>
        </a:p>
      </dsp:txBody>
      <dsp:txXfrm>
        <a:off x="1712361" y="3712560"/>
        <a:ext cx="10148917" cy="593248"/>
      </dsp:txXfrm>
    </dsp:sp>
    <dsp:sp modelId="{5CD4E492-6FA8-8B4E-A57A-875C447FDE56}">
      <dsp:nvSpPr>
        <dsp:cNvPr id="0" name=""/>
        <dsp:cNvSpPr/>
      </dsp:nvSpPr>
      <dsp:spPr>
        <a:xfrm rot="1554549">
          <a:off x="747593" y="4733323"/>
          <a:ext cx="978720" cy="33804"/>
        </a:xfrm>
        <a:custGeom>
          <a:avLst/>
          <a:gdLst/>
          <a:ahLst/>
          <a:cxnLst/>
          <a:rect l="0" t="0" r="0" b="0"/>
          <a:pathLst>
            <a:path>
              <a:moveTo>
                <a:pt x="0" y="16902"/>
              </a:moveTo>
              <a:lnTo>
                <a:pt x="978720"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2486" y="4725757"/>
        <a:ext cx="48936" cy="48936"/>
      </dsp:txXfrm>
    </dsp:sp>
    <dsp:sp modelId="{73DF8403-B76B-DA49-94FE-0A45A5AEAC9F}">
      <dsp:nvSpPr>
        <dsp:cNvPr id="0" name=""/>
        <dsp:cNvSpPr/>
      </dsp:nvSpPr>
      <dsp:spPr>
        <a:xfrm>
          <a:off x="1677127" y="4520937"/>
          <a:ext cx="10167620" cy="886223"/>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On-going Professional Development and Support </a:t>
          </a:r>
        </a:p>
        <a:p>
          <a:pPr marL="0" lvl="0" indent="0" algn="ctr" defTabSz="1066800">
            <a:lnSpc>
              <a:spcPct val="90000"/>
            </a:lnSpc>
            <a:spcBef>
              <a:spcPct val="0"/>
            </a:spcBef>
            <a:spcAft>
              <a:spcPct val="35000"/>
            </a:spcAft>
            <a:buNone/>
          </a:pPr>
          <a:r>
            <a:rPr lang="en-US" sz="2400" kern="1200" dirty="0"/>
            <a:t>(minimum of 2 days of team training  + 2 days of coach training annually)</a:t>
          </a:r>
        </a:p>
      </dsp:txBody>
      <dsp:txXfrm>
        <a:off x="1703084" y="4546894"/>
        <a:ext cx="10115706" cy="8343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A1A6F-6BE6-2F4F-AA71-2762792E41C4}">
      <dsp:nvSpPr>
        <dsp:cNvPr id="0" name=""/>
        <dsp:cNvSpPr/>
      </dsp:nvSpPr>
      <dsp:spPr>
        <a:xfrm>
          <a:off x="3212699" y="-43312"/>
          <a:ext cx="2640865" cy="156021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DEFINE</a:t>
          </a:r>
          <a:r>
            <a:rPr lang="en-US" sz="2800" kern="1200" dirty="0"/>
            <a:t> Simply</a:t>
          </a:r>
        </a:p>
      </dsp:txBody>
      <dsp:txXfrm>
        <a:off x="3288862" y="32851"/>
        <a:ext cx="2488539" cy="1407890"/>
      </dsp:txXfrm>
    </dsp:sp>
    <dsp:sp modelId="{DAEB0065-2E4D-ED45-9845-80161987334C}">
      <dsp:nvSpPr>
        <dsp:cNvPr id="0" name=""/>
        <dsp:cNvSpPr/>
      </dsp:nvSpPr>
      <dsp:spPr>
        <a:xfrm>
          <a:off x="1698055" y="733768"/>
          <a:ext cx="5487221" cy="5487221"/>
        </a:xfrm>
        <a:custGeom>
          <a:avLst/>
          <a:gdLst/>
          <a:ahLst/>
          <a:cxnLst/>
          <a:rect l="0" t="0" r="0" b="0"/>
          <a:pathLst>
            <a:path>
              <a:moveTo>
                <a:pt x="4336219" y="509556"/>
              </a:moveTo>
              <a:arcTo wR="2743610" hR="2743610" stAng="18329055" swAng="821177"/>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 modelId="{E6AFDE21-C2FD-F443-9C41-F3FBF1E8F50A}">
      <dsp:nvSpPr>
        <dsp:cNvPr id="0" name=""/>
        <dsp:cNvSpPr/>
      </dsp:nvSpPr>
      <dsp:spPr>
        <a:xfrm>
          <a:off x="5732789" y="1852475"/>
          <a:ext cx="2640865" cy="156021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MODEL</a:t>
          </a:r>
        </a:p>
      </dsp:txBody>
      <dsp:txXfrm>
        <a:off x="5808952" y="1928638"/>
        <a:ext cx="2488539" cy="1407890"/>
      </dsp:txXfrm>
    </dsp:sp>
    <dsp:sp modelId="{6FE6A1B0-9AC8-CB45-B492-4E69B21DF806}">
      <dsp:nvSpPr>
        <dsp:cNvPr id="0" name=""/>
        <dsp:cNvSpPr/>
      </dsp:nvSpPr>
      <dsp:spPr>
        <a:xfrm>
          <a:off x="1700283" y="736795"/>
          <a:ext cx="5487221" cy="5487221"/>
        </a:xfrm>
        <a:custGeom>
          <a:avLst/>
          <a:gdLst/>
          <a:ahLst/>
          <a:cxnLst/>
          <a:rect l="0" t="0" r="0" b="0"/>
          <a:pathLst>
            <a:path>
              <a:moveTo>
                <a:pt x="5476331" y="2987817"/>
              </a:moveTo>
              <a:arcTo wR="2743610" hR="2743610" stAng="21906396" swAng="1201157"/>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 modelId="{56E1CCAB-BAFD-BD4E-A3B4-128CD5A21AF6}">
      <dsp:nvSpPr>
        <dsp:cNvPr id="0" name=""/>
        <dsp:cNvSpPr/>
      </dsp:nvSpPr>
      <dsp:spPr>
        <a:xfrm>
          <a:off x="4736115" y="4919925"/>
          <a:ext cx="2640865" cy="156021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PRACTICE</a:t>
          </a:r>
          <a:r>
            <a:rPr lang="en-US" sz="2800" kern="1200" dirty="0"/>
            <a:t> in Setting</a:t>
          </a:r>
        </a:p>
      </dsp:txBody>
      <dsp:txXfrm>
        <a:off x="4812278" y="4996088"/>
        <a:ext cx="2488539" cy="1407890"/>
      </dsp:txXfrm>
    </dsp:sp>
    <dsp:sp modelId="{DAA91906-23B8-4E43-AAE9-B7E38BA9B1AD}">
      <dsp:nvSpPr>
        <dsp:cNvPr id="0" name=""/>
        <dsp:cNvSpPr/>
      </dsp:nvSpPr>
      <dsp:spPr>
        <a:xfrm>
          <a:off x="1700283" y="736795"/>
          <a:ext cx="5487221" cy="5487221"/>
        </a:xfrm>
        <a:custGeom>
          <a:avLst/>
          <a:gdLst/>
          <a:ahLst/>
          <a:cxnLst/>
          <a:rect l="0" t="0" r="0" b="0"/>
          <a:pathLst>
            <a:path>
              <a:moveTo>
                <a:pt x="2954378" y="5479113"/>
              </a:moveTo>
              <a:arcTo wR="2743610" hR="2743610" stAng="5135647" swAng="307965"/>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 modelId="{AA31B65A-F372-AA47-BF27-28D8CD57AE53}">
      <dsp:nvSpPr>
        <dsp:cNvPr id="0" name=""/>
        <dsp:cNvSpPr/>
      </dsp:nvSpPr>
      <dsp:spPr>
        <a:xfrm>
          <a:off x="1335158" y="4919925"/>
          <a:ext cx="2992164" cy="156021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MONITOR</a:t>
          </a:r>
          <a:r>
            <a:rPr lang="en-US" sz="2800" kern="1200" dirty="0"/>
            <a:t> &amp; </a:t>
          </a:r>
          <a:r>
            <a:rPr lang="en-US" sz="2800" b="1" kern="1200" dirty="0"/>
            <a:t>ACKNOWLEDGE</a:t>
          </a:r>
          <a:r>
            <a:rPr lang="en-US" sz="2800" kern="1200" dirty="0"/>
            <a:t> Continuously</a:t>
          </a:r>
        </a:p>
      </dsp:txBody>
      <dsp:txXfrm>
        <a:off x="1411321" y="4996088"/>
        <a:ext cx="2839838" cy="1407890"/>
      </dsp:txXfrm>
    </dsp:sp>
    <dsp:sp modelId="{ECFC9DE9-1F30-BD42-BBC1-0C700576E37B}">
      <dsp:nvSpPr>
        <dsp:cNvPr id="0" name=""/>
        <dsp:cNvSpPr/>
      </dsp:nvSpPr>
      <dsp:spPr>
        <a:xfrm>
          <a:off x="1716522" y="763483"/>
          <a:ext cx="5487221" cy="5487221"/>
        </a:xfrm>
        <a:custGeom>
          <a:avLst/>
          <a:gdLst/>
          <a:ahLst/>
          <a:cxnLst/>
          <a:rect l="0" t="0" r="0" b="0"/>
          <a:pathLst>
            <a:path>
              <a:moveTo>
                <a:pt x="259024" y="3907324"/>
              </a:moveTo>
              <a:arcTo wR="2743610" hR="2743610" stAng="9294172" swAng="1081623"/>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 modelId="{3A3FAB7E-47ED-B44A-BFC6-F021CDC4A376}">
      <dsp:nvSpPr>
        <dsp:cNvPr id="0" name=""/>
        <dsp:cNvSpPr/>
      </dsp:nvSpPr>
      <dsp:spPr>
        <a:xfrm>
          <a:off x="486017" y="2003037"/>
          <a:ext cx="2640865" cy="156021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ADJUST</a:t>
          </a:r>
          <a:r>
            <a:rPr lang="en-US" sz="2800" kern="1200" dirty="0"/>
            <a:t> for Efficiency</a:t>
          </a:r>
        </a:p>
      </dsp:txBody>
      <dsp:txXfrm>
        <a:off x="562180" y="2079200"/>
        <a:ext cx="2488539" cy="1407890"/>
      </dsp:txXfrm>
    </dsp:sp>
    <dsp:sp modelId="{372C6583-7710-FF48-89A7-69C1C959FFD2}">
      <dsp:nvSpPr>
        <dsp:cNvPr id="0" name=""/>
        <dsp:cNvSpPr/>
      </dsp:nvSpPr>
      <dsp:spPr>
        <a:xfrm>
          <a:off x="1729109" y="720483"/>
          <a:ext cx="5487221" cy="5487221"/>
        </a:xfrm>
        <a:custGeom>
          <a:avLst/>
          <a:gdLst/>
          <a:ahLst/>
          <a:cxnLst/>
          <a:rect l="0" t="0" r="0" b="0"/>
          <a:pathLst>
            <a:path>
              <a:moveTo>
                <a:pt x="587578" y="1046871"/>
              </a:moveTo>
              <a:arcTo wR="2743610" hR="2743610" stAng="13092108" swAng="1106032"/>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CFBEF-3406-074C-9864-179BD4472AE1}">
      <dsp:nvSpPr>
        <dsp:cNvPr id="0" name=""/>
        <dsp:cNvSpPr/>
      </dsp:nvSpPr>
      <dsp:spPr>
        <a:xfrm rot="16200000">
          <a:off x="1366364" y="-1366364"/>
          <a:ext cx="2038219" cy="4770948"/>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TEAM</a:t>
          </a:r>
          <a:r>
            <a:rPr lang="en-US" sz="2800" kern="1200" dirty="0"/>
            <a:t> develops a draft at a team training</a:t>
          </a:r>
        </a:p>
      </dsp:txBody>
      <dsp:txXfrm rot="5400000">
        <a:off x="0" y="0"/>
        <a:ext cx="4770948" cy="1528664"/>
      </dsp:txXfrm>
    </dsp:sp>
    <dsp:sp modelId="{2F75CCEA-D5E0-A64C-8302-235CF730EDBC}">
      <dsp:nvSpPr>
        <dsp:cNvPr id="0" name=""/>
        <dsp:cNvSpPr/>
      </dsp:nvSpPr>
      <dsp:spPr>
        <a:xfrm>
          <a:off x="4770948" y="10700"/>
          <a:ext cx="4770948" cy="2038219"/>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STAFF</a:t>
          </a:r>
          <a:r>
            <a:rPr lang="en-US" sz="2800" kern="1200" dirty="0"/>
            <a:t> review the draft and provide input</a:t>
          </a:r>
        </a:p>
      </dsp:txBody>
      <dsp:txXfrm>
        <a:off x="4770948" y="10700"/>
        <a:ext cx="4770948" cy="1528664"/>
      </dsp:txXfrm>
    </dsp:sp>
    <dsp:sp modelId="{CFFEDB06-E3D2-EE4E-9CCD-016F53165A9E}">
      <dsp:nvSpPr>
        <dsp:cNvPr id="0" name=""/>
        <dsp:cNvSpPr/>
      </dsp:nvSpPr>
      <dsp:spPr>
        <a:xfrm rot="10800000">
          <a:off x="0" y="2038219"/>
          <a:ext cx="4770948" cy="2038219"/>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STUDENTS</a:t>
          </a:r>
          <a:r>
            <a:rPr lang="en-US" sz="2800" kern="1200" dirty="0"/>
            <a:t> compare school expectations to home and community expectations</a:t>
          </a:r>
        </a:p>
      </dsp:txBody>
      <dsp:txXfrm rot="10800000">
        <a:off x="0" y="2547773"/>
        <a:ext cx="4770948" cy="1528664"/>
      </dsp:txXfrm>
    </dsp:sp>
    <dsp:sp modelId="{84900377-9554-824B-B979-0EF478590B98}">
      <dsp:nvSpPr>
        <dsp:cNvPr id="0" name=""/>
        <dsp:cNvSpPr/>
      </dsp:nvSpPr>
      <dsp:spPr>
        <a:xfrm rot="5400000">
          <a:off x="6137313" y="671854"/>
          <a:ext cx="2038219" cy="4770948"/>
        </a:xfrm>
        <a:prstGeom prst="round1Rect">
          <a:avLst/>
        </a:prstGeom>
        <a:solidFill>
          <a:schemeClr val="lt1">
            <a:hueOff val="0"/>
            <a:satOff val="0"/>
            <a:lumOff val="0"/>
            <a:alphaOff val="0"/>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 </a:t>
          </a:r>
          <a:r>
            <a:rPr lang="en-US" sz="2800" b="1" kern="1200" dirty="0"/>
            <a:t>FAMILY</a:t>
          </a:r>
          <a:r>
            <a:rPr lang="en-US" sz="2800" kern="1200" dirty="0"/>
            <a:t> advisory group provides feedback about cultural relevancy </a:t>
          </a:r>
        </a:p>
      </dsp:txBody>
      <dsp:txXfrm rot="-5400000">
        <a:off x="4770948" y="2547773"/>
        <a:ext cx="4770948" cy="1528664"/>
      </dsp:txXfrm>
    </dsp:sp>
    <dsp:sp modelId="{6189F9AD-7E9B-7447-BAE1-C518950B7B8F}">
      <dsp:nvSpPr>
        <dsp:cNvPr id="0" name=""/>
        <dsp:cNvSpPr/>
      </dsp:nvSpPr>
      <dsp:spPr>
        <a:xfrm>
          <a:off x="3115453" y="1406946"/>
          <a:ext cx="3310990" cy="1262544"/>
        </a:xfrm>
        <a:prstGeom prst="roundRect">
          <a:avLst/>
        </a:prstGeom>
        <a:solidFill>
          <a:srgbClr val="FFD4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Schoolwide Teaching Matrix </a:t>
          </a:r>
        </a:p>
      </dsp:txBody>
      <dsp:txXfrm>
        <a:off x="3177085" y="1468578"/>
        <a:ext cx="3187726" cy="11392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D20E1-27B9-1E46-8A87-DE42C8D8FF2C}">
      <dsp:nvSpPr>
        <dsp:cNvPr id="0" name=""/>
        <dsp:cNvSpPr/>
      </dsp:nvSpPr>
      <dsp:spPr>
        <a:xfrm rot="5400000">
          <a:off x="-186113" y="189550"/>
          <a:ext cx="1240755" cy="868528"/>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1.</a:t>
          </a:r>
        </a:p>
      </dsp:txBody>
      <dsp:txXfrm rot="-5400000">
        <a:off x="1" y="437700"/>
        <a:ext cx="868528" cy="372227"/>
      </dsp:txXfrm>
    </dsp:sp>
    <dsp:sp modelId="{A14524F8-9EA4-B14E-95CF-E2971EC16DB4}">
      <dsp:nvSpPr>
        <dsp:cNvPr id="0" name=""/>
        <dsp:cNvSpPr/>
      </dsp:nvSpPr>
      <dsp:spPr>
        <a:xfrm rot="5400000">
          <a:off x="5034606" y="-4162640"/>
          <a:ext cx="806914" cy="913907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Identify any existing expectations or matrices</a:t>
          </a:r>
        </a:p>
      </dsp:txBody>
      <dsp:txXfrm rot="-5400000">
        <a:off x="868528" y="42828"/>
        <a:ext cx="9099680" cy="728134"/>
      </dsp:txXfrm>
    </dsp:sp>
    <dsp:sp modelId="{9F786372-6F56-5E4E-8C26-E1A2AB48F40C}">
      <dsp:nvSpPr>
        <dsp:cNvPr id="0" name=""/>
        <dsp:cNvSpPr/>
      </dsp:nvSpPr>
      <dsp:spPr>
        <a:xfrm rot="5400000">
          <a:off x="-186113" y="1314677"/>
          <a:ext cx="1240755" cy="868528"/>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2.</a:t>
          </a:r>
        </a:p>
      </dsp:txBody>
      <dsp:txXfrm rot="-5400000">
        <a:off x="1" y="1562827"/>
        <a:ext cx="868528" cy="372227"/>
      </dsp:txXfrm>
    </dsp:sp>
    <dsp:sp modelId="{54E862D7-6EB9-CD4B-B673-76B4E6CCFFE8}">
      <dsp:nvSpPr>
        <dsp:cNvPr id="0" name=""/>
        <dsp:cNvSpPr/>
      </dsp:nvSpPr>
      <dsp:spPr>
        <a:xfrm rot="5400000">
          <a:off x="5034818" y="-3037725"/>
          <a:ext cx="806490" cy="913907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Get input from students and families on what they think of the (existing or proposed) expectations</a:t>
          </a:r>
        </a:p>
      </dsp:txBody>
      <dsp:txXfrm rot="-5400000">
        <a:off x="868528" y="1167935"/>
        <a:ext cx="9099700" cy="727750"/>
      </dsp:txXfrm>
    </dsp:sp>
    <dsp:sp modelId="{DC74D627-237D-8F43-A6B3-9CC4570A6B81}">
      <dsp:nvSpPr>
        <dsp:cNvPr id="0" name=""/>
        <dsp:cNvSpPr/>
      </dsp:nvSpPr>
      <dsp:spPr>
        <a:xfrm rot="5400000">
          <a:off x="-186113" y="2439804"/>
          <a:ext cx="1240755" cy="868528"/>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3.</a:t>
          </a:r>
        </a:p>
      </dsp:txBody>
      <dsp:txXfrm rot="-5400000">
        <a:off x="1" y="2687954"/>
        <a:ext cx="868528" cy="372227"/>
      </dsp:txXfrm>
    </dsp:sp>
    <dsp:sp modelId="{C5FD2C40-5022-3D41-AF4E-B8D00F27BD56}">
      <dsp:nvSpPr>
        <dsp:cNvPr id="0" name=""/>
        <dsp:cNvSpPr/>
      </dsp:nvSpPr>
      <dsp:spPr>
        <a:xfrm rot="5400000">
          <a:off x="5034818" y="-1912598"/>
          <a:ext cx="806490" cy="913907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Revise expectations &amp; matrix based on feedback</a:t>
          </a:r>
        </a:p>
      </dsp:txBody>
      <dsp:txXfrm rot="-5400000">
        <a:off x="868528" y="2293062"/>
        <a:ext cx="9099700" cy="727750"/>
      </dsp:txXfrm>
    </dsp:sp>
    <dsp:sp modelId="{5C86DCDC-C101-724F-9A99-D4B5F3224656}">
      <dsp:nvSpPr>
        <dsp:cNvPr id="0" name=""/>
        <dsp:cNvSpPr/>
      </dsp:nvSpPr>
      <dsp:spPr>
        <a:xfrm rot="5400000">
          <a:off x="-186113" y="3564931"/>
          <a:ext cx="1240755" cy="868528"/>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4. </a:t>
          </a:r>
        </a:p>
      </dsp:txBody>
      <dsp:txXfrm rot="-5400000">
        <a:off x="1" y="3813081"/>
        <a:ext cx="868528" cy="372227"/>
      </dsp:txXfrm>
    </dsp:sp>
    <dsp:sp modelId="{90FE9C41-A797-C243-90B3-F5670CFF4B3F}">
      <dsp:nvSpPr>
        <dsp:cNvPr id="0" name=""/>
        <dsp:cNvSpPr/>
      </dsp:nvSpPr>
      <dsp:spPr>
        <a:xfrm rot="5400000">
          <a:off x="5034818" y="-787471"/>
          <a:ext cx="806490" cy="913907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Get input from staff</a:t>
          </a:r>
        </a:p>
      </dsp:txBody>
      <dsp:txXfrm rot="-5400000">
        <a:off x="868528" y="3418189"/>
        <a:ext cx="9099700" cy="727750"/>
      </dsp:txXfrm>
    </dsp:sp>
    <dsp:sp modelId="{C0EC6BBA-68BD-1747-AACC-18F47A391A7E}">
      <dsp:nvSpPr>
        <dsp:cNvPr id="0" name=""/>
        <dsp:cNvSpPr/>
      </dsp:nvSpPr>
      <dsp:spPr>
        <a:xfrm rot="5400000">
          <a:off x="-186113" y="4690057"/>
          <a:ext cx="1240755" cy="868528"/>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5. </a:t>
          </a:r>
        </a:p>
      </dsp:txBody>
      <dsp:txXfrm rot="-5400000">
        <a:off x="1" y="4938207"/>
        <a:ext cx="868528" cy="372227"/>
      </dsp:txXfrm>
    </dsp:sp>
    <dsp:sp modelId="{757F589F-CFA4-5545-BE73-C92CC7CDF309}">
      <dsp:nvSpPr>
        <dsp:cNvPr id="0" name=""/>
        <dsp:cNvSpPr/>
      </dsp:nvSpPr>
      <dsp:spPr>
        <a:xfrm rot="5400000">
          <a:off x="5034818" y="337654"/>
          <a:ext cx="806490" cy="913907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Agree on expectations &amp; matrix</a:t>
          </a:r>
        </a:p>
      </dsp:txBody>
      <dsp:txXfrm rot="-5400000">
        <a:off x="868528" y="4543314"/>
        <a:ext cx="9099700" cy="72775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053BE-A010-644D-99CB-4DCADDA424C2}">
      <dsp:nvSpPr>
        <dsp:cNvPr id="0" name=""/>
        <dsp:cNvSpPr/>
      </dsp:nvSpPr>
      <dsp:spPr>
        <a:xfrm rot="5400000">
          <a:off x="7254744" y="-2930947"/>
          <a:ext cx="1233529" cy="7408479"/>
        </a:xfrm>
        <a:prstGeom prst="round2Same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Consider multiple methods: At a school event, through email, mail, website</a:t>
          </a:r>
        </a:p>
      </dsp:txBody>
      <dsp:txXfrm rot="-5400000">
        <a:off x="4167269" y="216744"/>
        <a:ext cx="7348263" cy="1113097"/>
      </dsp:txXfrm>
    </dsp:sp>
    <dsp:sp modelId="{8C95A78A-35A2-0945-A6CB-187916E7D960}">
      <dsp:nvSpPr>
        <dsp:cNvPr id="0" name=""/>
        <dsp:cNvSpPr/>
      </dsp:nvSpPr>
      <dsp:spPr>
        <a:xfrm>
          <a:off x="0" y="2336"/>
          <a:ext cx="4167269" cy="15419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Survey families</a:t>
          </a:r>
        </a:p>
      </dsp:txBody>
      <dsp:txXfrm>
        <a:off x="75270" y="77606"/>
        <a:ext cx="4016729" cy="1391372"/>
      </dsp:txXfrm>
    </dsp:sp>
    <dsp:sp modelId="{43F39533-CF7F-3D41-8374-F0F0171015FC}">
      <dsp:nvSpPr>
        <dsp:cNvPr id="0" name=""/>
        <dsp:cNvSpPr/>
      </dsp:nvSpPr>
      <dsp:spPr>
        <a:xfrm rot="5400000">
          <a:off x="7254744" y="-1311939"/>
          <a:ext cx="1233529" cy="7408479"/>
        </a:xfrm>
        <a:prstGeom prst="round2Same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Students document any posted "rules" they can find around the school</a:t>
          </a:r>
        </a:p>
        <a:p>
          <a:pPr marL="228600" lvl="1" indent="-228600" algn="l" defTabSz="889000">
            <a:lnSpc>
              <a:spcPct val="90000"/>
            </a:lnSpc>
            <a:spcBef>
              <a:spcPct val="0"/>
            </a:spcBef>
            <a:spcAft>
              <a:spcPct val="15000"/>
            </a:spcAft>
            <a:buChar char="•"/>
          </a:pPr>
          <a:r>
            <a:rPr lang="en-US" sz="2000" kern="1200" dirty="0"/>
            <a:t>Collect &amp; post in large common area with a set of questions below each on flipchart paper</a:t>
          </a:r>
        </a:p>
      </dsp:txBody>
      <dsp:txXfrm rot="-5400000">
        <a:off x="4167269" y="1835752"/>
        <a:ext cx="7348263" cy="1113097"/>
      </dsp:txXfrm>
    </dsp:sp>
    <dsp:sp modelId="{E898BCB4-A346-094E-B206-9ED2FE1E0A7A}">
      <dsp:nvSpPr>
        <dsp:cNvPr id="0" name=""/>
        <dsp:cNvSpPr/>
      </dsp:nvSpPr>
      <dsp:spPr>
        <a:xfrm>
          <a:off x="0" y="1621343"/>
          <a:ext cx="4167269" cy="15419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Rules gallery walk</a:t>
          </a:r>
        </a:p>
      </dsp:txBody>
      <dsp:txXfrm>
        <a:off x="75270" y="1696613"/>
        <a:ext cx="4016729" cy="1391372"/>
      </dsp:txXfrm>
    </dsp:sp>
    <dsp:sp modelId="{3F05FE1B-9D70-A24C-94B4-E7E82FF7CBC3}">
      <dsp:nvSpPr>
        <dsp:cNvPr id="0" name=""/>
        <dsp:cNvSpPr/>
      </dsp:nvSpPr>
      <dsp:spPr>
        <a:xfrm rot="5400000">
          <a:off x="7254744" y="307068"/>
          <a:ext cx="1233529" cy="7408479"/>
        </a:xfrm>
        <a:prstGeom prst="round2Same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Provide students with school matrix with rows &amp; columns complete (expectations &amp; setting) but examples blank</a:t>
          </a:r>
        </a:p>
        <a:p>
          <a:pPr marL="228600" lvl="1" indent="-228600" algn="l" defTabSz="889000">
            <a:lnSpc>
              <a:spcPct val="90000"/>
            </a:lnSpc>
            <a:spcBef>
              <a:spcPct val="0"/>
            </a:spcBef>
            <a:spcAft>
              <a:spcPct val="15000"/>
            </a:spcAft>
            <a:buChar char="•"/>
          </a:pPr>
          <a:r>
            <a:rPr lang="en-US" sz="2000" kern="1200" dirty="0"/>
            <a:t>Ask them to write (or draw) specific examples for each setting</a:t>
          </a:r>
        </a:p>
      </dsp:txBody>
      <dsp:txXfrm rot="-5400000">
        <a:off x="4167269" y="3454759"/>
        <a:ext cx="7348263" cy="1113097"/>
      </dsp:txXfrm>
    </dsp:sp>
    <dsp:sp modelId="{974EC0DA-D070-7647-8291-EA375E09C874}">
      <dsp:nvSpPr>
        <dsp:cNvPr id="0" name=""/>
        <dsp:cNvSpPr/>
      </dsp:nvSpPr>
      <dsp:spPr>
        <a:xfrm>
          <a:off x="0" y="3240351"/>
          <a:ext cx="4167269" cy="15419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Blank matrix activity</a:t>
          </a:r>
        </a:p>
      </dsp:txBody>
      <dsp:txXfrm>
        <a:off x="75270" y="3315621"/>
        <a:ext cx="4016729" cy="139137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759E3-E7B0-314D-A0C0-152C5E4B7F3F}">
      <dsp:nvSpPr>
        <dsp:cNvPr id="0" name=""/>
        <dsp:cNvSpPr/>
      </dsp:nvSpPr>
      <dsp:spPr>
        <a:xfrm>
          <a:off x="52" y="1160"/>
          <a:ext cx="5005345" cy="135160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For </a:t>
          </a:r>
          <a:r>
            <a:rPr lang="en-US" sz="3200" b="1" i="1" kern="1200" dirty="0"/>
            <a:t>expectations</a:t>
          </a:r>
          <a:r>
            <a:rPr lang="en-US" sz="3200" kern="1200" dirty="0"/>
            <a:t>, </a:t>
          </a:r>
        </a:p>
        <a:p>
          <a:pPr marL="0" lvl="0" indent="0" algn="ctr" defTabSz="1422400">
            <a:lnSpc>
              <a:spcPct val="90000"/>
            </a:lnSpc>
            <a:spcBef>
              <a:spcPct val="0"/>
            </a:spcBef>
            <a:spcAft>
              <a:spcPct val="35000"/>
            </a:spcAft>
            <a:buNone/>
          </a:pPr>
          <a:r>
            <a:rPr lang="en-US" sz="3200" kern="1200" dirty="0"/>
            <a:t>ask staff if they are:</a:t>
          </a:r>
        </a:p>
      </dsp:txBody>
      <dsp:txXfrm>
        <a:off x="52" y="1160"/>
        <a:ext cx="5005345" cy="1351602"/>
      </dsp:txXfrm>
    </dsp:sp>
    <dsp:sp modelId="{5FB7217C-64D9-844B-BF46-B9AF29A944F4}">
      <dsp:nvSpPr>
        <dsp:cNvPr id="0" name=""/>
        <dsp:cNvSpPr/>
      </dsp:nvSpPr>
      <dsp:spPr>
        <a:xfrm>
          <a:off x="52" y="1352762"/>
          <a:ext cx="5005345" cy="406474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Positively stated</a:t>
          </a:r>
        </a:p>
        <a:p>
          <a:pPr marL="228600" lvl="1" indent="-228600" algn="l" defTabSz="1200150">
            <a:lnSpc>
              <a:spcPct val="90000"/>
            </a:lnSpc>
            <a:spcBef>
              <a:spcPct val="0"/>
            </a:spcBef>
            <a:spcAft>
              <a:spcPct val="15000"/>
            </a:spcAft>
            <a:buChar char="•"/>
          </a:pPr>
          <a:r>
            <a:rPr lang="en-US" sz="2700" kern="1200" dirty="0"/>
            <a:t>Broad</a:t>
          </a:r>
        </a:p>
        <a:p>
          <a:pPr marL="228600" lvl="1" indent="-228600" algn="l" defTabSz="1200150">
            <a:lnSpc>
              <a:spcPct val="90000"/>
            </a:lnSpc>
            <a:spcBef>
              <a:spcPct val="0"/>
            </a:spcBef>
            <a:spcAft>
              <a:spcPct val="15000"/>
            </a:spcAft>
            <a:buChar char="•"/>
          </a:pPr>
          <a:r>
            <a:rPr lang="en-US" sz="2700" kern="1200" dirty="0"/>
            <a:t>Small in number (3-5)</a:t>
          </a:r>
        </a:p>
        <a:p>
          <a:pPr marL="228600" lvl="1" indent="-228600" algn="l" defTabSz="1200150">
            <a:lnSpc>
              <a:spcPct val="90000"/>
            </a:lnSpc>
            <a:spcBef>
              <a:spcPct val="0"/>
            </a:spcBef>
            <a:spcAft>
              <a:spcPct val="15000"/>
            </a:spcAft>
            <a:buChar char="•"/>
          </a:pPr>
          <a:r>
            <a:rPr lang="en-US" sz="2700" kern="1200" dirty="0"/>
            <a:t>Memorable</a:t>
          </a:r>
        </a:p>
        <a:p>
          <a:pPr marL="228600" lvl="1" indent="-228600" algn="l" defTabSz="1200150">
            <a:lnSpc>
              <a:spcPct val="90000"/>
            </a:lnSpc>
            <a:spcBef>
              <a:spcPct val="0"/>
            </a:spcBef>
            <a:spcAft>
              <a:spcPct val="15000"/>
            </a:spcAft>
            <a:buChar char="•"/>
          </a:pPr>
          <a:r>
            <a:rPr lang="en-US" sz="2700" kern="1200" dirty="0"/>
            <a:t>Apply to both students and staff</a:t>
          </a:r>
        </a:p>
      </dsp:txBody>
      <dsp:txXfrm>
        <a:off x="52" y="1352762"/>
        <a:ext cx="5005345" cy="4064744"/>
      </dsp:txXfrm>
    </dsp:sp>
    <dsp:sp modelId="{9437D413-A795-094F-BD55-A7CE37F88AA0}">
      <dsp:nvSpPr>
        <dsp:cNvPr id="0" name=""/>
        <dsp:cNvSpPr/>
      </dsp:nvSpPr>
      <dsp:spPr>
        <a:xfrm>
          <a:off x="5706145" y="1160"/>
          <a:ext cx="5005345" cy="135160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For the </a:t>
          </a:r>
          <a:r>
            <a:rPr lang="en-US" sz="3200" b="1" i="1" kern="1200" dirty="0"/>
            <a:t>matrix</a:t>
          </a:r>
          <a:r>
            <a:rPr lang="en-US" sz="3200" kern="1200" dirty="0"/>
            <a:t>, </a:t>
          </a:r>
        </a:p>
        <a:p>
          <a:pPr marL="0" lvl="0" indent="0" algn="ctr" defTabSz="1422400">
            <a:lnSpc>
              <a:spcPct val="90000"/>
            </a:lnSpc>
            <a:spcBef>
              <a:spcPct val="0"/>
            </a:spcBef>
            <a:spcAft>
              <a:spcPct val="35000"/>
            </a:spcAft>
            <a:buNone/>
          </a:pPr>
          <a:r>
            <a:rPr lang="en-US" sz="3200" kern="1200" dirty="0"/>
            <a:t>ask staff if it:</a:t>
          </a:r>
        </a:p>
      </dsp:txBody>
      <dsp:txXfrm>
        <a:off x="5706145" y="1160"/>
        <a:ext cx="5005345" cy="1351602"/>
      </dsp:txXfrm>
    </dsp:sp>
    <dsp:sp modelId="{7AB0E247-C0F2-DC4C-8847-2220E29CB2C9}">
      <dsp:nvSpPr>
        <dsp:cNvPr id="0" name=""/>
        <dsp:cNvSpPr/>
      </dsp:nvSpPr>
      <dsp:spPr>
        <a:xfrm>
          <a:off x="5706145" y="1352762"/>
          <a:ext cx="5005345" cy="406474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Includes all necessary settings</a:t>
          </a:r>
        </a:p>
        <a:p>
          <a:pPr marL="228600" lvl="1" indent="-228600" algn="l" defTabSz="1200150">
            <a:lnSpc>
              <a:spcPct val="90000"/>
            </a:lnSpc>
            <a:spcBef>
              <a:spcPct val="0"/>
            </a:spcBef>
            <a:spcAft>
              <a:spcPct val="15000"/>
            </a:spcAft>
            <a:buChar char="•"/>
          </a:pPr>
          <a:r>
            <a:rPr lang="en-US" sz="2700" kern="1200" dirty="0"/>
            <a:t>Provides 2-5 specific examples per box</a:t>
          </a:r>
        </a:p>
        <a:p>
          <a:pPr marL="228600" lvl="1" indent="-228600" algn="l" defTabSz="1200150">
            <a:lnSpc>
              <a:spcPct val="90000"/>
            </a:lnSpc>
            <a:spcBef>
              <a:spcPct val="0"/>
            </a:spcBef>
            <a:spcAft>
              <a:spcPct val="15000"/>
            </a:spcAft>
            <a:buChar char="•"/>
          </a:pPr>
          <a:r>
            <a:rPr lang="en-US" sz="2700" kern="1200" dirty="0"/>
            <a:t>Examples include positive alternative to most common problems</a:t>
          </a:r>
        </a:p>
        <a:p>
          <a:pPr marL="228600" lvl="1" indent="-228600" algn="l" defTabSz="1200150">
            <a:lnSpc>
              <a:spcPct val="90000"/>
            </a:lnSpc>
            <a:spcBef>
              <a:spcPct val="0"/>
            </a:spcBef>
            <a:spcAft>
              <a:spcPct val="15000"/>
            </a:spcAft>
            <a:buChar char="•"/>
          </a:pPr>
          <a:r>
            <a:rPr lang="en-US" sz="2700" kern="1200" dirty="0"/>
            <a:t>Examples are active</a:t>
          </a:r>
        </a:p>
        <a:p>
          <a:pPr marL="228600" lvl="1" indent="-228600" algn="l" defTabSz="1200150">
            <a:lnSpc>
              <a:spcPct val="90000"/>
            </a:lnSpc>
            <a:spcBef>
              <a:spcPct val="0"/>
            </a:spcBef>
            <a:spcAft>
              <a:spcPct val="15000"/>
            </a:spcAft>
            <a:buChar char="•"/>
          </a:pPr>
          <a:r>
            <a:rPr lang="en-US" sz="2700" kern="1200" dirty="0"/>
            <a:t>Written in student-friendly language</a:t>
          </a:r>
        </a:p>
      </dsp:txBody>
      <dsp:txXfrm>
        <a:off x="5706145" y="1352762"/>
        <a:ext cx="5005345" cy="40647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D20E1-27B9-1E46-8A87-DE42C8D8FF2C}">
      <dsp:nvSpPr>
        <dsp:cNvPr id="0" name=""/>
        <dsp:cNvSpPr/>
      </dsp:nvSpPr>
      <dsp:spPr>
        <a:xfrm rot="5400000">
          <a:off x="-120977" y="123859"/>
          <a:ext cx="806519" cy="56456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1.</a:t>
          </a:r>
        </a:p>
      </dsp:txBody>
      <dsp:txXfrm rot="-5400000">
        <a:off x="2" y="285163"/>
        <a:ext cx="564563" cy="241956"/>
      </dsp:txXfrm>
    </dsp:sp>
    <dsp:sp modelId="{A14524F8-9EA4-B14E-95CF-E2971EC16DB4}">
      <dsp:nvSpPr>
        <dsp:cNvPr id="0" name=""/>
        <dsp:cNvSpPr/>
      </dsp:nvSpPr>
      <dsp:spPr>
        <a:xfrm rot="5400000">
          <a:off x="2473833" y="-1906387"/>
          <a:ext cx="524513" cy="4343053"/>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Identify any existing expectations or matrices</a:t>
          </a:r>
        </a:p>
      </dsp:txBody>
      <dsp:txXfrm rot="-5400000">
        <a:off x="564564" y="28487"/>
        <a:ext cx="4317448" cy="473303"/>
      </dsp:txXfrm>
    </dsp:sp>
    <dsp:sp modelId="{9F786372-6F56-5E4E-8C26-E1A2AB48F40C}">
      <dsp:nvSpPr>
        <dsp:cNvPr id="0" name=""/>
        <dsp:cNvSpPr/>
      </dsp:nvSpPr>
      <dsp:spPr>
        <a:xfrm rot="5400000">
          <a:off x="-120977" y="808741"/>
          <a:ext cx="806519" cy="56456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2.</a:t>
          </a:r>
        </a:p>
      </dsp:txBody>
      <dsp:txXfrm rot="-5400000">
        <a:off x="2" y="970045"/>
        <a:ext cx="564563" cy="241956"/>
      </dsp:txXfrm>
    </dsp:sp>
    <dsp:sp modelId="{54E862D7-6EB9-CD4B-B673-76B4E6CCFFE8}">
      <dsp:nvSpPr>
        <dsp:cNvPr id="0" name=""/>
        <dsp:cNvSpPr/>
      </dsp:nvSpPr>
      <dsp:spPr>
        <a:xfrm rot="5400000">
          <a:off x="2473971" y="-1221644"/>
          <a:ext cx="524237" cy="4343053"/>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Get input from students and families on what they think of the expectations</a:t>
          </a:r>
        </a:p>
      </dsp:txBody>
      <dsp:txXfrm rot="-5400000">
        <a:off x="564564" y="713354"/>
        <a:ext cx="4317462" cy="473055"/>
      </dsp:txXfrm>
    </dsp:sp>
    <dsp:sp modelId="{DC74D627-237D-8F43-A6B3-9CC4570A6B81}">
      <dsp:nvSpPr>
        <dsp:cNvPr id="0" name=""/>
        <dsp:cNvSpPr/>
      </dsp:nvSpPr>
      <dsp:spPr>
        <a:xfrm rot="5400000">
          <a:off x="-120977" y="1493623"/>
          <a:ext cx="806519" cy="56456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3.</a:t>
          </a:r>
        </a:p>
      </dsp:txBody>
      <dsp:txXfrm rot="-5400000">
        <a:off x="2" y="1654927"/>
        <a:ext cx="564563" cy="241956"/>
      </dsp:txXfrm>
    </dsp:sp>
    <dsp:sp modelId="{C5FD2C40-5022-3D41-AF4E-B8D00F27BD56}">
      <dsp:nvSpPr>
        <dsp:cNvPr id="0" name=""/>
        <dsp:cNvSpPr/>
      </dsp:nvSpPr>
      <dsp:spPr>
        <a:xfrm rot="5400000">
          <a:off x="2473971" y="-536762"/>
          <a:ext cx="524237" cy="4343053"/>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Revise expectations &amp; matrix based on feedback</a:t>
          </a:r>
        </a:p>
      </dsp:txBody>
      <dsp:txXfrm rot="-5400000">
        <a:off x="564564" y="1398236"/>
        <a:ext cx="4317462" cy="473055"/>
      </dsp:txXfrm>
    </dsp:sp>
    <dsp:sp modelId="{5C86DCDC-C101-724F-9A99-D4B5F3224656}">
      <dsp:nvSpPr>
        <dsp:cNvPr id="0" name=""/>
        <dsp:cNvSpPr/>
      </dsp:nvSpPr>
      <dsp:spPr>
        <a:xfrm rot="5400000">
          <a:off x="-120977" y="2178504"/>
          <a:ext cx="806519" cy="56456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4. </a:t>
          </a:r>
        </a:p>
      </dsp:txBody>
      <dsp:txXfrm rot="-5400000">
        <a:off x="2" y="2339808"/>
        <a:ext cx="564563" cy="241956"/>
      </dsp:txXfrm>
    </dsp:sp>
    <dsp:sp modelId="{90FE9C41-A797-C243-90B3-F5670CFF4B3F}">
      <dsp:nvSpPr>
        <dsp:cNvPr id="0" name=""/>
        <dsp:cNvSpPr/>
      </dsp:nvSpPr>
      <dsp:spPr>
        <a:xfrm rot="5400000">
          <a:off x="2473971" y="148119"/>
          <a:ext cx="524237" cy="4343053"/>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Get input from staff</a:t>
          </a:r>
        </a:p>
      </dsp:txBody>
      <dsp:txXfrm rot="-5400000">
        <a:off x="564564" y="2083118"/>
        <a:ext cx="4317462" cy="473055"/>
      </dsp:txXfrm>
    </dsp:sp>
    <dsp:sp modelId="{C0EC6BBA-68BD-1747-AACC-18F47A391A7E}">
      <dsp:nvSpPr>
        <dsp:cNvPr id="0" name=""/>
        <dsp:cNvSpPr/>
      </dsp:nvSpPr>
      <dsp:spPr>
        <a:xfrm rot="5400000">
          <a:off x="-120977" y="2863386"/>
          <a:ext cx="806519" cy="56456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5. </a:t>
          </a:r>
        </a:p>
      </dsp:txBody>
      <dsp:txXfrm rot="-5400000">
        <a:off x="2" y="3024690"/>
        <a:ext cx="564563" cy="241956"/>
      </dsp:txXfrm>
    </dsp:sp>
    <dsp:sp modelId="{757F589F-CFA4-5545-BE73-C92CC7CDF309}">
      <dsp:nvSpPr>
        <dsp:cNvPr id="0" name=""/>
        <dsp:cNvSpPr/>
      </dsp:nvSpPr>
      <dsp:spPr>
        <a:xfrm rot="5400000">
          <a:off x="2473971" y="833000"/>
          <a:ext cx="524237" cy="4343053"/>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Agree on expectations &amp; matrix</a:t>
          </a:r>
        </a:p>
      </dsp:txBody>
      <dsp:txXfrm rot="-5400000">
        <a:off x="564564" y="2767999"/>
        <a:ext cx="4317462" cy="47305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AA38-EFF0-7145-947E-E8E30E75F6A2}">
      <dsp:nvSpPr>
        <dsp:cNvPr id="0" name=""/>
        <dsp:cNvSpPr/>
      </dsp:nvSpPr>
      <dsp:spPr>
        <a:xfrm>
          <a:off x="10350771"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E22BB-2EDD-2D46-92E6-0BD890A2F220}">
      <dsp:nvSpPr>
        <dsp:cNvPr id="0" name=""/>
        <dsp:cNvSpPr/>
      </dsp:nvSpPr>
      <dsp:spPr>
        <a:xfrm>
          <a:off x="10350771"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65427-7EBA-AB4C-9FD6-F7A2C8726EC5}">
      <dsp:nvSpPr>
        <dsp:cNvPr id="0" name=""/>
        <dsp:cNvSpPr/>
      </dsp:nvSpPr>
      <dsp:spPr>
        <a:xfrm>
          <a:off x="5934960" y="1590172"/>
          <a:ext cx="5088696" cy="353264"/>
        </a:xfrm>
        <a:custGeom>
          <a:avLst/>
          <a:gdLst/>
          <a:ahLst/>
          <a:cxnLst/>
          <a:rect l="0" t="0" r="0" b="0"/>
          <a:pathLst>
            <a:path>
              <a:moveTo>
                <a:pt x="0" y="0"/>
              </a:moveTo>
              <a:lnTo>
                <a:pt x="0" y="176632"/>
              </a:lnTo>
              <a:lnTo>
                <a:pt x="5088696" y="176632"/>
              </a:lnTo>
              <a:lnTo>
                <a:pt x="5088696"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57BD1-64EA-FC47-A85C-935A46805C0B}">
      <dsp:nvSpPr>
        <dsp:cNvPr id="0" name=""/>
        <dsp:cNvSpPr/>
      </dsp:nvSpPr>
      <dsp:spPr>
        <a:xfrm>
          <a:off x="8315292"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26BE0-3B96-6C4D-B91A-EF2D5ECA08C0}">
      <dsp:nvSpPr>
        <dsp:cNvPr id="0" name=""/>
        <dsp:cNvSpPr/>
      </dsp:nvSpPr>
      <dsp:spPr>
        <a:xfrm>
          <a:off x="5934960" y="1590172"/>
          <a:ext cx="3053217" cy="353264"/>
        </a:xfrm>
        <a:custGeom>
          <a:avLst/>
          <a:gdLst/>
          <a:ahLst/>
          <a:cxnLst/>
          <a:rect l="0" t="0" r="0" b="0"/>
          <a:pathLst>
            <a:path>
              <a:moveTo>
                <a:pt x="0" y="0"/>
              </a:moveTo>
              <a:lnTo>
                <a:pt x="0" y="176632"/>
              </a:lnTo>
              <a:lnTo>
                <a:pt x="3053217" y="176632"/>
              </a:lnTo>
              <a:lnTo>
                <a:pt x="3053217"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AAB63-0F66-4440-ACF2-CC0AB4247915}">
      <dsp:nvSpPr>
        <dsp:cNvPr id="0" name=""/>
        <dsp:cNvSpPr/>
      </dsp:nvSpPr>
      <dsp:spPr>
        <a:xfrm>
          <a:off x="6279814"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7F47E-C1E6-4142-95AC-96061C937B7C}">
      <dsp:nvSpPr>
        <dsp:cNvPr id="0" name=""/>
        <dsp:cNvSpPr/>
      </dsp:nvSpPr>
      <dsp:spPr>
        <a:xfrm>
          <a:off x="5934960" y="1590172"/>
          <a:ext cx="1017739" cy="353264"/>
        </a:xfrm>
        <a:custGeom>
          <a:avLst/>
          <a:gdLst/>
          <a:ahLst/>
          <a:cxnLst/>
          <a:rect l="0" t="0" r="0" b="0"/>
          <a:pathLst>
            <a:path>
              <a:moveTo>
                <a:pt x="0" y="0"/>
              </a:moveTo>
              <a:lnTo>
                <a:pt x="0" y="176632"/>
              </a:lnTo>
              <a:lnTo>
                <a:pt x="1017739" y="176632"/>
              </a:lnTo>
              <a:lnTo>
                <a:pt x="1017739"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4244335"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82BB8-9907-FE4E-81D6-CE65212B3311}">
      <dsp:nvSpPr>
        <dsp:cNvPr id="0" name=""/>
        <dsp:cNvSpPr/>
      </dsp:nvSpPr>
      <dsp:spPr>
        <a:xfrm>
          <a:off x="4244335"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4917221" y="1590172"/>
          <a:ext cx="1017739" cy="353264"/>
        </a:xfrm>
        <a:custGeom>
          <a:avLst/>
          <a:gdLst/>
          <a:ahLst/>
          <a:cxnLst/>
          <a:rect l="0" t="0" r="0" b="0"/>
          <a:pathLst>
            <a:path>
              <a:moveTo>
                <a:pt x="1017739" y="0"/>
              </a:moveTo>
              <a:lnTo>
                <a:pt x="1017739"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2208857"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7640D-D7CB-2F44-A4BF-44B65D34C347}">
      <dsp:nvSpPr>
        <dsp:cNvPr id="0" name=""/>
        <dsp:cNvSpPr/>
      </dsp:nvSpPr>
      <dsp:spPr>
        <a:xfrm>
          <a:off x="2208857"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2881742" y="1590172"/>
          <a:ext cx="3053217" cy="353264"/>
        </a:xfrm>
        <a:custGeom>
          <a:avLst/>
          <a:gdLst/>
          <a:ahLst/>
          <a:cxnLst/>
          <a:rect l="0" t="0" r="0" b="0"/>
          <a:pathLst>
            <a:path>
              <a:moveTo>
                <a:pt x="3053217" y="0"/>
              </a:moveTo>
              <a:lnTo>
                <a:pt x="3053217"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E9FDC-D9E0-6F4A-861F-919C19E8C8AF}">
      <dsp:nvSpPr>
        <dsp:cNvPr id="0" name=""/>
        <dsp:cNvSpPr/>
      </dsp:nvSpPr>
      <dsp:spPr>
        <a:xfrm>
          <a:off x="173378"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4E5BB-7E06-D64C-8ABE-4AC031D64E8A}">
      <dsp:nvSpPr>
        <dsp:cNvPr id="0" name=""/>
        <dsp:cNvSpPr/>
      </dsp:nvSpPr>
      <dsp:spPr>
        <a:xfrm>
          <a:off x="173378"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846264" y="1590172"/>
          <a:ext cx="5088696" cy="353264"/>
        </a:xfrm>
        <a:custGeom>
          <a:avLst/>
          <a:gdLst/>
          <a:ahLst/>
          <a:cxnLst/>
          <a:rect l="0" t="0" r="0" b="0"/>
          <a:pathLst>
            <a:path>
              <a:moveTo>
                <a:pt x="5088696" y="0"/>
              </a:moveTo>
              <a:lnTo>
                <a:pt x="5088696"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812022" y="749065"/>
          <a:ext cx="10245875" cy="841106"/>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1: Getting Started with PBIS</a:t>
          </a:r>
        </a:p>
      </dsp:txBody>
      <dsp:txXfrm>
        <a:off x="812022" y="749065"/>
        <a:ext cx="10245875" cy="841106"/>
      </dsp:txXfrm>
    </dsp:sp>
    <dsp:sp modelId="{D7E45126-978F-774B-8242-DBE673DE88FF}">
      <dsp:nvSpPr>
        <dsp:cNvPr id="0" name=""/>
        <dsp:cNvSpPr/>
      </dsp:nvSpPr>
      <dsp:spPr>
        <a:xfrm>
          <a:off x="5157"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1</a:t>
          </a:r>
        </a:p>
      </dsp:txBody>
      <dsp:txXfrm>
        <a:off x="5157" y="1943437"/>
        <a:ext cx="1682213" cy="841106"/>
      </dsp:txXfrm>
    </dsp:sp>
    <dsp:sp modelId="{46316B6D-3E99-2043-9F89-C589C9EE19B0}">
      <dsp:nvSpPr>
        <dsp:cNvPr id="0" name=""/>
        <dsp:cNvSpPr/>
      </dsp:nvSpPr>
      <dsp:spPr>
        <a:xfrm>
          <a:off x="425710"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sz="2100" kern="1200" dirty="0"/>
        </a:p>
      </dsp:txBody>
      <dsp:txXfrm>
        <a:off x="425710" y="3137809"/>
        <a:ext cx="1682213" cy="1903290"/>
      </dsp:txXfrm>
    </dsp:sp>
    <dsp:sp modelId="{A71223B8-ED7B-8D46-A455-F257842943DF}">
      <dsp:nvSpPr>
        <dsp:cNvPr id="0" name=""/>
        <dsp:cNvSpPr/>
      </dsp:nvSpPr>
      <dsp:spPr>
        <a:xfrm>
          <a:off x="425710"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2: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sz="2100" kern="1200" dirty="0"/>
        </a:p>
      </dsp:txBody>
      <dsp:txXfrm>
        <a:off x="425710" y="5394364"/>
        <a:ext cx="1682213" cy="1903290"/>
      </dsp:txXfrm>
    </dsp:sp>
    <dsp:sp modelId="{C8CBEEF8-4CA3-0143-BE3A-44BCBF5D6FAB}">
      <dsp:nvSpPr>
        <dsp:cNvPr id="0" name=""/>
        <dsp:cNvSpPr/>
      </dsp:nvSpPr>
      <dsp:spPr>
        <a:xfrm>
          <a:off x="2040635"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2</a:t>
          </a:r>
        </a:p>
      </dsp:txBody>
      <dsp:txXfrm>
        <a:off x="2040635" y="1943437"/>
        <a:ext cx="1682213" cy="841106"/>
      </dsp:txXfrm>
    </dsp:sp>
    <dsp:sp modelId="{AE636CEF-957F-714F-95BD-D8A20C598280}">
      <dsp:nvSpPr>
        <dsp:cNvPr id="0" name=""/>
        <dsp:cNvSpPr/>
      </dsp:nvSpPr>
      <dsp:spPr>
        <a:xfrm>
          <a:off x="2461189"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3</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sz="2100" kern="1200" dirty="0"/>
        </a:p>
      </dsp:txBody>
      <dsp:txXfrm>
        <a:off x="2461189" y="3137809"/>
        <a:ext cx="1682213" cy="1903290"/>
      </dsp:txXfrm>
    </dsp:sp>
    <dsp:sp modelId="{A03AE5AA-A9F3-5949-BA96-8042E03424A2}">
      <dsp:nvSpPr>
        <dsp:cNvPr id="0" name=""/>
        <dsp:cNvSpPr/>
      </dsp:nvSpPr>
      <dsp:spPr>
        <a:xfrm>
          <a:off x="2461189"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4: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sz="2100" kern="1200" dirty="0"/>
        </a:p>
      </dsp:txBody>
      <dsp:txXfrm>
        <a:off x="2461189" y="5394364"/>
        <a:ext cx="1682213" cy="1903290"/>
      </dsp:txXfrm>
    </dsp:sp>
    <dsp:sp modelId="{ACF4866C-674B-5F43-8E8A-4A7BE1FBCC08}">
      <dsp:nvSpPr>
        <dsp:cNvPr id="0" name=""/>
        <dsp:cNvSpPr/>
      </dsp:nvSpPr>
      <dsp:spPr>
        <a:xfrm>
          <a:off x="4076114"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3</a:t>
          </a:r>
        </a:p>
      </dsp:txBody>
      <dsp:txXfrm>
        <a:off x="4076114" y="1943437"/>
        <a:ext cx="1682213" cy="841106"/>
      </dsp:txXfrm>
    </dsp:sp>
    <dsp:sp modelId="{6ADF7F32-3D08-6045-92BF-96F84F5ED42C}">
      <dsp:nvSpPr>
        <dsp:cNvPr id="0" name=""/>
        <dsp:cNvSpPr/>
      </dsp:nvSpPr>
      <dsp:spPr>
        <a:xfrm>
          <a:off x="4496667"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5: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sz="2100" kern="1200" dirty="0"/>
        </a:p>
      </dsp:txBody>
      <dsp:txXfrm>
        <a:off x="4496667" y="3137809"/>
        <a:ext cx="1682213" cy="1903290"/>
      </dsp:txXfrm>
    </dsp:sp>
    <dsp:sp modelId="{7DE63ACD-1BF2-7841-AB21-CCB0F542295C}">
      <dsp:nvSpPr>
        <dsp:cNvPr id="0" name=""/>
        <dsp:cNvSpPr/>
      </dsp:nvSpPr>
      <dsp:spPr>
        <a:xfrm>
          <a:off x="4496667"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6: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sz="2100" kern="1200" dirty="0"/>
        </a:p>
      </dsp:txBody>
      <dsp:txXfrm>
        <a:off x="4496667" y="5394364"/>
        <a:ext cx="1682213" cy="1903290"/>
      </dsp:txXfrm>
    </dsp:sp>
    <dsp:sp modelId="{21DF1D86-10A5-1E4D-9D1F-4DCDF837A457}">
      <dsp:nvSpPr>
        <dsp:cNvPr id="0" name=""/>
        <dsp:cNvSpPr/>
      </dsp:nvSpPr>
      <dsp:spPr>
        <a:xfrm>
          <a:off x="6111592"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4</a:t>
          </a:r>
        </a:p>
      </dsp:txBody>
      <dsp:txXfrm>
        <a:off x="6111592" y="1943437"/>
        <a:ext cx="1682213" cy="841106"/>
      </dsp:txXfrm>
    </dsp:sp>
    <dsp:sp modelId="{ED518EC4-A0F2-EF47-B44A-1AAEFD0934D8}">
      <dsp:nvSpPr>
        <dsp:cNvPr id="0" name=""/>
        <dsp:cNvSpPr/>
      </dsp:nvSpPr>
      <dsp:spPr>
        <a:xfrm>
          <a:off x="6532146"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7: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sz="2100" kern="1200" dirty="0"/>
        </a:p>
      </dsp:txBody>
      <dsp:txXfrm>
        <a:off x="6532146" y="3137809"/>
        <a:ext cx="1682213" cy="1903290"/>
      </dsp:txXfrm>
    </dsp:sp>
    <dsp:sp modelId="{E2A343FB-03C4-C148-99A8-7D1B824A9159}">
      <dsp:nvSpPr>
        <dsp:cNvPr id="0" name=""/>
        <dsp:cNvSpPr/>
      </dsp:nvSpPr>
      <dsp:spPr>
        <a:xfrm>
          <a:off x="8147071"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5</a:t>
          </a:r>
        </a:p>
      </dsp:txBody>
      <dsp:txXfrm>
        <a:off x="8147071" y="1943437"/>
        <a:ext cx="1682213" cy="841106"/>
      </dsp:txXfrm>
    </dsp:sp>
    <dsp:sp modelId="{95406147-7FE5-B545-B401-7CDA34D271FD}">
      <dsp:nvSpPr>
        <dsp:cNvPr id="0" name=""/>
        <dsp:cNvSpPr/>
      </dsp:nvSpPr>
      <dsp:spPr>
        <a:xfrm>
          <a:off x="8567624"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8: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sz="2100" kern="1200" dirty="0"/>
        </a:p>
      </dsp:txBody>
      <dsp:txXfrm>
        <a:off x="8567624" y="3137809"/>
        <a:ext cx="1682213" cy="1903290"/>
      </dsp:txXfrm>
    </dsp:sp>
    <dsp:sp modelId="{65CE4524-D43B-BE44-B312-BD8E23DDE72B}">
      <dsp:nvSpPr>
        <dsp:cNvPr id="0" name=""/>
        <dsp:cNvSpPr/>
      </dsp:nvSpPr>
      <dsp:spPr>
        <a:xfrm>
          <a:off x="10182549"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6</a:t>
          </a:r>
        </a:p>
      </dsp:txBody>
      <dsp:txXfrm>
        <a:off x="10182549" y="1943437"/>
        <a:ext cx="1682213" cy="841106"/>
      </dsp:txXfrm>
    </dsp:sp>
    <dsp:sp modelId="{EDDF9B4F-0F91-C240-A32F-2D018CAB8012}">
      <dsp:nvSpPr>
        <dsp:cNvPr id="0" name=""/>
        <dsp:cNvSpPr/>
      </dsp:nvSpPr>
      <dsp:spPr>
        <a:xfrm>
          <a:off x="10603103"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9: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sz="2100" kern="1200" dirty="0"/>
        </a:p>
      </dsp:txBody>
      <dsp:txXfrm>
        <a:off x="10603103" y="3137809"/>
        <a:ext cx="1682213" cy="1903290"/>
      </dsp:txXfrm>
    </dsp:sp>
    <dsp:sp modelId="{EBEC0273-D6D0-4441-AB8A-970CECCA4768}">
      <dsp:nvSpPr>
        <dsp:cNvPr id="0" name=""/>
        <dsp:cNvSpPr/>
      </dsp:nvSpPr>
      <dsp:spPr>
        <a:xfrm>
          <a:off x="10603103"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10</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sz="2100" kern="1200" dirty="0"/>
        </a:p>
      </dsp:txBody>
      <dsp:txXfrm>
        <a:off x="10603103" y="5394364"/>
        <a:ext cx="1682213" cy="19032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24BAB-5338-FB47-A5C3-B690CE05860A}">
      <dsp:nvSpPr>
        <dsp:cNvPr id="0" name=""/>
        <dsp:cNvSpPr/>
      </dsp:nvSpPr>
      <dsp:spPr>
        <a:xfrm>
          <a:off x="0" y="4879625"/>
          <a:ext cx="8147009" cy="640448"/>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Rate of students requesting to use nurse's bathroom decreased</a:t>
          </a:r>
        </a:p>
      </dsp:txBody>
      <dsp:txXfrm>
        <a:off x="0" y="4879625"/>
        <a:ext cx="8147009" cy="640448"/>
      </dsp:txXfrm>
    </dsp:sp>
    <dsp:sp modelId="{C5D1CEDA-8FBD-264F-86F9-958A337FDD89}">
      <dsp:nvSpPr>
        <dsp:cNvPr id="0" name=""/>
        <dsp:cNvSpPr/>
      </dsp:nvSpPr>
      <dsp:spPr>
        <a:xfrm rot="10800000">
          <a:off x="0" y="3904222"/>
          <a:ext cx="8147009" cy="985009"/>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Students were acknowledged for respecting privacy, good hygiene, etc.</a:t>
          </a:r>
        </a:p>
      </dsp:txBody>
      <dsp:txXfrm rot="10800000">
        <a:off x="0" y="3904222"/>
        <a:ext cx="8147009" cy="640029"/>
      </dsp:txXfrm>
    </dsp:sp>
    <dsp:sp modelId="{ACBC6A26-1E8B-2A4D-A493-941850222A3C}">
      <dsp:nvSpPr>
        <dsp:cNvPr id="0" name=""/>
        <dsp:cNvSpPr/>
      </dsp:nvSpPr>
      <dsp:spPr>
        <a:xfrm rot="10800000">
          <a:off x="0" y="2928820"/>
          <a:ext cx="8147009" cy="985009"/>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Big school so every bathroom was visited numerous times by different faculty members.</a:t>
          </a:r>
        </a:p>
      </dsp:txBody>
      <dsp:txXfrm rot="10800000">
        <a:off x="0" y="2928820"/>
        <a:ext cx="8147009" cy="640029"/>
      </dsp:txXfrm>
    </dsp:sp>
    <dsp:sp modelId="{E157D6FF-1B7E-2440-AA7B-3C0E72546E7D}">
      <dsp:nvSpPr>
        <dsp:cNvPr id="0" name=""/>
        <dsp:cNvSpPr/>
      </dsp:nvSpPr>
      <dsp:spPr>
        <a:xfrm rot="10800000">
          <a:off x="0" y="1953417"/>
          <a:ext cx="8147009" cy="985009"/>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All staff members “adopted a bathroom” and agreed to visit, not necessarily use, their bathroom at least three times daily. </a:t>
          </a:r>
        </a:p>
      </dsp:txBody>
      <dsp:txXfrm rot="10800000">
        <a:off x="0" y="1953417"/>
        <a:ext cx="8147009" cy="640029"/>
      </dsp:txXfrm>
    </dsp:sp>
    <dsp:sp modelId="{58181B2A-A92A-AB49-B664-E7ABD754A870}">
      <dsp:nvSpPr>
        <dsp:cNvPr id="0" name=""/>
        <dsp:cNvSpPr/>
      </dsp:nvSpPr>
      <dsp:spPr>
        <a:xfrm rot="10800000">
          <a:off x="0" y="978014"/>
          <a:ext cx="8147009" cy="985009"/>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Students reported using nurses’ station because it was cleaner and safer</a:t>
          </a:r>
        </a:p>
      </dsp:txBody>
      <dsp:txXfrm rot="10800000">
        <a:off x="0" y="978014"/>
        <a:ext cx="8147009" cy="640029"/>
      </dsp:txXfrm>
    </dsp:sp>
    <dsp:sp modelId="{75FE10CB-93B8-0643-AF54-EC1842E70910}">
      <dsp:nvSpPr>
        <dsp:cNvPr id="0" name=""/>
        <dsp:cNvSpPr/>
      </dsp:nvSpPr>
      <dsp:spPr>
        <a:xfrm rot="10800000">
          <a:off x="0" y="2612"/>
          <a:ext cx="8147009" cy="985009"/>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Lack of supervision was identified as problem.</a:t>
          </a:r>
        </a:p>
      </dsp:txBody>
      <dsp:txXfrm rot="10800000">
        <a:off x="0" y="2612"/>
        <a:ext cx="8147009" cy="64002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24BAB-5338-FB47-A5C3-B690CE05860A}">
      <dsp:nvSpPr>
        <dsp:cNvPr id="0" name=""/>
        <dsp:cNvSpPr/>
      </dsp:nvSpPr>
      <dsp:spPr>
        <a:xfrm>
          <a:off x="0" y="5102880"/>
          <a:ext cx="9155454" cy="687091"/>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Rate of behavior incidents decreased</a:t>
          </a:r>
        </a:p>
      </dsp:txBody>
      <dsp:txXfrm>
        <a:off x="0" y="5102880"/>
        <a:ext cx="9155454" cy="687091"/>
      </dsp:txXfrm>
    </dsp:sp>
    <dsp:sp modelId="{DFF2D1DA-6C7B-5040-BD5A-3EA1632FEBA6}">
      <dsp:nvSpPr>
        <dsp:cNvPr id="0" name=""/>
        <dsp:cNvSpPr/>
      </dsp:nvSpPr>
      <dsp:spPr>
        <a:xfrm rot="10800000">
          <a:off x="0" y="4215379"/>
          <a:ext cx="9155454" cy="905530"/>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Students were acknowledged for practicing and using TWS</a:t>
          </a:r>
        </a:p>
      </dsp:txBody>
      <dsp:txXfrm rot="10800000">
        <a:off x="0" y="4215379"/>
        <a:ext cx="9155454" cy="588386"/>
      </dsp:txXfrm>
    </dsp:sp>
    <dsp:sp modelId="{26785783-4184-AF4F-9939-55B2B06F751D}">
      <dsp:nvSpPr>
        <dsp:cNvPr id="0" name=""/>
        <dsp:cNvSpPr/>
      </dsp:nvSpPr>
      <dsp:spPr>
        <a:xfrm rot="10800000">
          <a:off x="0" y="3030307"/>
          <a:ext cx="9155454" cy="1203412"/>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Staff were prompted to promote use of TWS and were acknowledged for increasing their active supervision</a:t>
          </a:r>
        </a:p>
      </dsp:txBody>
      <dsp:txXfrm rot="10800000">
        <a:off x="0" y="3030307"/>
        <a:ext cx="9155454" cy="781941"/>
      </dsp:txXfrm>
    </dsp:sp>
    <dsp:sp modelId="{E2374171-EED1-184F-8419-34B634E767F0}">
      <dsp:nvSpPr>
        <dsp:cNvPr id="0" name=""/>
        <dsp:cNvSpPr/>
      </dsp:nvSpPr>
      <dsp:spPr>
        <a:xfrm rot="10800000">
          <a:off x="0" y="1248513"/>
          <a:ext cx="9155454" cy="1800135"/>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All students are taught a social skill lesson called "Talk, Walk, Squawk” (TWS)</a:t>
          </a:r>
        </a:p>
      </dsp:txBody>
      <dsp:txXfrm rot="-10800000">
        <a:off x="0" y="1248513"/>
        <a:ext cx="9155454" cy="631847"/>
      </dsp:txXfrm>
    </dsp:sp>
    <dsp:sp modelId="{C57758FA-9F96-6548-90B5-CD771F0A135B}">
      <dsp:nvSpPr>
        <dsp:cNvPr id="0" name=""/>
        <dsp:cNvSpPr/>
      </dsp:nvSpPr>
      <dsp:spPr>
        <a:xfrm>
          <a:off x="4470" y="1764420"/>
          <a:ext cx="3048837" cy="770201"/>
        </a:xfrm>
        <a:prstGeom prst="rect">
          <a:avLst/>
        </a:prstGeom>
        <a:solidFill>
          <a:schemeClr val="lt1">
            <a:tint val="40000"/>
            <a:hueOff val="0"/>
            <a:satOff val="0"/>
            <a:lumOff val="0"/>
          </a:schemeClr>
        </a:solidFill>
        <a:ln w="9525" cap="flat" cmpd="sng" algn="ctr">
          <a:solidFill>
            <a:schemeClr val="bg2">
              <a:lumMod val="60000"/>
              <a:lumOff val="40000"/>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Talk: When someone teases you, say “I don’t like it when you say those things. Stop.”</a:t>
          </a:r>
        </a:p>
      </dsp:txBody>
      <dsp:txXfrm>
        <a:off x="4470" y="1764420"/>
        <a:ext cx="3048837" cy="770201"/>
      </dsp:txXfrm>
    </dsp:sp>
    <dsp:sp modelId="{1F20D8D9-19CA-5045-9C3D-ED15F500C57C}">
      <dsp:nvSpPr>
        <dsp:cNvPr id="0" name=""/>
        <dsp:cNvSpPr/>
      </dsp:nvSpPr>
      <dsp:spPr>
        <a:xfrm>
          <a:off x="3053308" y="1764420"/>
          <a:ext cx="3048837" cy="770201"/>
        </a:xfrm>
        <a:prstGeom prst="rect">
          <a:avLst/>
        </a:prstGeom>
        <a:solidFill>
          <a:schemeClr val="lt1">
            <a:tint val="40000"/>
            <a:hueOff val="0"/>
            <a:satOff val="0"/>
            <a:lumOff val="0"/>
          </a:schemeClr>
        </a:solidFill>
        <a:ln w="9525" cap="flat" cmpd="sng" algn="ctr">
          <a:solidFill>
            <a:schemeClr val="bg2">
              <a:lumMod val="60000"/>
              <a:lumOff val="40000"/>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Walk: If teasing ends, look cool and walk away…don’t say anything. </a:t>
          </a:r>
        </a:p>
      </dsp:txBody>
      <dsp:txXfrm>
        <a:off x="3053308" y="1764420"/>
        <a:ext cx="3048837" cy="770201"/>
      </dsp:txXfrm>
    </dsp:sp>
    <dsp:sp modelId="{B44E994D-29B7-F548-BD3C-6F874A850B96}">
      <dsp:nvSpPr>
        <dsp:cNvPr id="0" name=""/>
        <dsp:cNvSpPr/>
      </dsp:nvSpPr>
      <dsp:spPr>
        <a:xfrm>
          <a:off x="6102145" y="1779621"/>
          <a:ext cx="3048837" cy="739798"/>
        </a:xfrm>
        <a:prstGeom prst="rect">
          <a:avLst/>
        </a:prstGeom>
        <a:solidFill>
          <a:schemeClr val="lt1">
            <a:tint val="40000"/>
            <a:hueOff val="0"/>
            <a:satOff val="0"/>
            <a:lumOff val="0"/>
          </a:schemeClr>
        </a:solidFill>
        <a:ln w="9525" cap="flat" cmpd="sng" algn="ctr">
          <a:solidFill>
            <a:schemeClr val="bg2">
              <a:lumMod val="60000"/>
              <a:lumOff val="40000"/>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Squawk: If teasing continues, ask an adult to mediate a solution.</a:t>
          </a:r>
        </a:p>
      </dsp:txBody>
      <dsp:txXfrm>
        <a:off x="6102145" y="1779621"/>
        <a:ext cx="3048837" cy="739798"/>
      </dsp:txXfrm>
    </dsp:sp>
    <dsp:sp modelId="{67A9147E-DA4B-C744-B746-7342437D4C9D}">
      <dsp:nvSpPr>
        <dsp:cNvPr id="0" name=""/>
        <dsp:cNvSpPr/>
      </dsp:nvSpPr>
      <dsp:spPr>
        <a:xfrm rot="10800000">
          <a:off x="0" y="310"/>
          <a:ext cx="9155454" cy="1266543"/>
        </a:xfrm>
        <a:prstGeom prst="upArrowCallou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Upon examining their school-wide behavior data, the school found out that most incidents were teasing that escalated.</a:t>
          </a:r>
        </a:p>
      </dsp:txBody>
      <dsp:txXfrm rot="10800000">
        <a:off x="0" y="310"/>
        <a:ext cx="9155454" cy="82296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29367" y="1786"/>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Define</a:t>
          </a:r>
          <a:endParaRPr lang="en-US" sz="3200" b="1" kern="1200" dirty="0">
            <a:latin typeface="+mn-lt"/>
          </a:endParaRPr>
        </a:p>
      </dsp:txBody>
      <dsp:txXfrm>
        <a:off x="3990284" y="285782"/>
        <a:ext cx="1742660" cy="1371257"/>
      </dsp:txXfrm>
    </dsp:sp>
    <dsp:sp modelId="{83C8FD20-C609-6048-A5A8-D76C9249260D}">
      <dsp:nvSpPr>
        <dsp:cNvPr id="0" name=""/>
        <dsp:cNvSpPr/>
      </dsp:nvSpPr>
      <dsp:spPr>
        <a:xfrm rot="1933320">
          <a:off x="5959611" y="1492791"/>
          <a:ext cx="49691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5971090" y="1583947"/>
        <a:ext cx="347837" cy="392698"/>
      </dsp:txXfrm>
    </dsp:sp>
    <dsp:sp modelId="{60F62DDA-327D-D142-B616-70ED788A17E2}">
      <dsp:nvSpPr>
        <dsp:cNvPr id="0" name=""/>
        <dsp:cNvSpPr/>
      </dsp:nvSpPr>
      <dsp:spPr>
        <a:xfrm>
          <a:off x="6346066" y="1714040"/>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6706983" y="1998036"/>
        <a:ext cx="1742660" cy="1371257"/>
      </dsp:txXfrm>
    </dsp:sp>
    <dsp:sp modelId="{018EE35C-5CD7-0D44-A9C5-1499B1A5DB7B}">
      <dsp:nvSpPr>
        <dsp:cNvPr id="0" name=""/>
        <dsp:cNvSpPr/>
      </dsp:nvSpPr>
      <dsp:spPr>
        <a:xfrm rot="6479980">
          <a:off x="6831061" y="3834209"/>
          <a:ext cx="495860"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6928424" y="3894369"/>
        <a:ext cx="347102" cy="392698"/>
      </dsp:txXfrm>
    </dsp:sp>
    <dsp:sp modelId="{C9F4245C-5335-1E45-A165-3C7D03B0E3A1}">
      <dsp:nvSpPr>
        <dsp:cNvPr id="0" name=""/>
        <dsp:cNvSpPr/>
      </dsp:nvSpPr>
      <dsp:spPr>
        <a:xfrm>
          <a:off x="5446507" y="4482653"/>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5807424" y="4766649"/>
        <a:ext cx="1742660" cy="1371257"/>
      </dsp:txXfrm>
    </dsp:sp>
    <dsp:sp modelId="{C50C08BA-8CB4-4446-8A3F-228C46E38D00}">
      <dsp:nvSpPr>
        <dsp:cNvPr id="0" name=""/>
        <dsp:cNvSpPr/>
      </dsp:nvSpPr>
      <dsp:spPr>
        <a:xfrm rot="10800001">
          <a:off x="4710907" y="5125028"/>
          <a:ext cx="519824"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4866854" y="5255927"/>
        <a:ext cx="363877" cy="392698"/>
      </dsp:txXfrm>
    </dsp:sp>
    <dsp:sp modelId="{0BFE5E2A-3870-3448-AF57-D6C82A555587}">
      <dsp:nvSpPr>
        <dsp:cNvPr id="0" name=""/>
        <dsp:cNvSpPr/>
      </dsp:nvSpPr>
      <dsp:spPr>
        <a:xfrm>
          <a:off x="2001212" y="44826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362129" y="4766647"/>
        <a:ext cx="1742660" cy="1371257"/>
      </dsp:txXfrm>
    </dsp:sp>
    <dsp:sp modelId="{E61C2143-43FC-DD40-8139-7F7FEF2DA174}">
      <dsp:nvSpPr>
        <dsp:cNvPr id="0" name=""/>
        <dsp:cNvSpPr/>
      </dsp:nvSpPr>
      <dsp:spPr>
        <a:xfrm rot="15120000">
          <a:off x="2540082" y="3754074"/>
          <a:ext cx="495855"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637444" y="3955711"/>
        <a:ext cx="347099" cy="392698"/>
      </dsp:txXfrm>
    </dsp:sp>
    <dsp:sp modelId="{7C3F7977-3137-6644-A70C-D66A8B47591F}">
      <dsp:nvSpPr>
        <dsp:cNvPr id="0" name=""/>
        <dsp:cNvSpPr/>
      </dsp:nvSpPr>
      <dsp:spPr>
        <a:xfrm>
          <a:off x="1101639" y="1714051"/>
          <a:ext cx="2464494" cy="193924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462556" y="1998047"/>
        <a:ext cx="1742660" cy="1371257"/>
      </dsp:txXfrm>
    </dsp:sp>
    <dsp:sp modelId="{9C46DF65-2703-E047-83EA-5810BE3C0120}">
      <dsp:nvSpPr>
        <dsp:cNvPr id="0" name=""/>
        <dsp:cNvSpPr/>
      </dsp:nvSpPr>
      <dsp:spPr>
        <a:xfrm rot="19553194">
          <a:off x="3376606" y="1507001"/>
          <a:ext cx="422489" cy="6544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387511" y="1673442"/>
        <a:ext cx="295742" cy="39269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BF3F2-1AB8-364A-97EB-6C8BA8B7408D}">
      <dsp:nvSpPr>
        <dsp:cNvPr id="0" name=""/>
        <dsp:cNvSpPr/>
      </dsp:nvSpPr>
      <dsp:spPr>
        <a:xfrm>
          <a:off x="4151435" y="1369072"/>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Did we implement the systems and practices we agreed upon?</a:t>
          </a:r>
        </a:p>
      </dsp:txBody>
      <dsp:txXfrm>
        <a:off x="4211976" y="1429613"/>
        <a:ext cx="3731401" cy="1945949"/>
      </dsp:txXfrm>
    </dsp:sp>
    <dsp:sp modelId="{C8F15AA8-2C2D-7A4B-BD76-414FEA08A9E3}">
      <dsp:nvSpPr>
        <dsp:cNvPr id="0" name=""/>
        <dsp:cNvSpPr/>
      </dsp:nvSpPr>
      <dsp:spPr>
        <a:xfrm>
          <a:off x="6589839" y="1136073"/>
          <a:ext cx="4159826" cy="4159826"/>
        </a:xfrm>
        <a:prstGeom prst="leftCircularArrow">
          <a:avLst>
            <a:gd name="adj1" fmla="val 4328"/>
            <a:gd name="adj2" fmla="val 547802"/>
            <a:gd name="adj3" fmla="val 2339535"/>
            <a:gd name="adj4" fmla="val 9040712"/>
            <a:gd name="adj5" fmla="val 5049"/>
          </a:avLst>
        </a:prstGeom>
        <a:solidFill>
          <a:srgbClr val="92D050">
            <a:alpha val="39713"/>
          </a:srgbClr>
        </a:solidFill>
        <a:ln>
          <a:noFill/>
        </a:ln>
        <a:effectLst/>
      </dsp:spPr>
      <dsp:style>
        <a:lnRef idx="0">
          <a:scrgbClr r="0" g="0" b="0"/>
        </a:lnRef>
        <a:fillRef idx="1">
          <a:scrgbClr r="0" g="0" b="0"/>
        </a:fillRef>
        <a:effectRef idx="0">
          <a:scrgbClr r="0" g="0" b="0"/>
        </a:effectRef>
        <a:fontRef idx="minor">
          <a:schemeClr val="lt1"/>
        </a:fontRef>
      </dsp:style>
    </dsp:sp>
    <dsp:sp modelId="{512F9923-53EB-6C46-BD91-F57D19EC4AFF}">
      <dsp:nvSpPr>
        <dsp:cNvPr id="0" name=""/>
        <dsp:cNvSpPr/>
      </dsp:nvSpPr>
      <dsp:spPr>
        <a:xfrm>
          <a:off x="5522087" y="3465857"/>
          <a:ext cx="2835215" cy="1127471"/>
        </a:xfrm>
        <a:prstGeom prst="roundRect">
          <a:avLst>
            <a:gd name="adj" fmla="val 10000"/>
          </a:avLst>
        </a:prstGeom>
        <a:solidFill>
          <a:srgbClr val="C1E1A0"/>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Fidelity Data</a:t>
          </a:r>
        </a:p>
      </dsp:txBody>
      <dsp:txXfrm>
        <a:off x="5555109" y="3498879"/>
        <a:ext cx="2769171" cy="1061427"/>
      </dsp:txXfrm>
    </dsp:sp>
    <dsp:sp modelId="{B6D00971-22BC-954F-A256-EB08BD2F6C26}">
      <dsp:nvSpPr>
        <dsp:cNvPr id="0" name=""/>
        <dsp:cNvSpPr/>
      </dsp:nvSpPr>
      <dsp:spPr>
        <a:xfrm>
          <a:off x="8982568" y="1414295"/>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Is the plan resulting in progress towards our goals (desired outcomes)</a:t>
          </a:r>
        </a:p>
      </dsp:txBody>
      <dsp:txXfrm>
        <a:off x="9043109" y="2038572"/>
        <a:ext cx="3731401" cy="1945949"/>
      </dsp:txXfrm>
    </dsp:sp>
    <dsp:sp modelId="{C7AF11DF-52FE-B046-8191-0A87E9386199}">
      <dsp:nvSpPr>
        <dsp:cNvPr id="0" name=""/>
        <dsp:cNvSpPr/>
      </dsp:nvSpPr>
      <dsp:spPr>
        <a:xfrm>
          <a:off x="10202040" y="885015"/>
          <a:ext cx="3303167" cy="1127471"/>
        </a:xfrm>
        <a:prstGeom prst="roundRect">
          <a:avLst>
            <a:gd name="adj" fmla="val 10000"/>
          </a:avLst>
        </a:prstGeom>
        <a:solidFill>
          <a:srgbClr val="C1E1A0"/>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Outcome Data</a:t>
          </a:r>
        </a:p>
      </dsp:txBody>
      <dsp:txXfrm>
        <a:off x="10235062" y="918037"/>
        <a:ext cx="3237123" cy="106142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979793" y="98"/>
          <a:ext cx="2632834" cy="207171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mn-lt"/>
            </a:rPr>
            <a:t>Define</a:t>
          </a:r>
        </a:p>
      </dsp:txBody>
      <dsp:txXfrm>
        <a:off x="4365363" y="303493"/>
        <a:ext cx="1861694" cy="1464921"/>
      </dsp:txXfrm>
    </dsp:sp>
    <dsp:sp modelId="{83C8FD20-C609-6048-A5A8-D76C9249260D}">
      <dsp:nvSpPr>
        <dsp:cNvPr id="0" name=""/>
        <dsp:cNvSpPr/>
      </dsp:nvSpPr>
      <dsp:spPr>
        <a:xfrm rot="1933320">
          <a:off x="6468988" y="1592558"/>
          <a:ext cx="530055" cy="6992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6481233" y="1690004"/>
        <a:ext cx="371039" cy="419522"/>
      </dsp:txXfrm>
    </dsp:sp>
    <dsp:sp modelId="{60F62DDA-327D-D142-B616-70ED788A17E2}">
      <dsp:nvSpPr>
        <dsp:cNvPr id="0" name=""/>
        <dsp:cNvSpPr/>
      </dsp:nvSpPr>
      <dsp:spPr>
        <a:xfrm>
          <a:off x="6880787" y="1828507"/>
          <a:ext cx="2632834" cy="207171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Teach</a:t>
          </a:r>
          <a:endParaRPr lang="en-US" sz="3200" b="1" kern="1200" dirty="0">
            <a:latin typeface="+mn-lt"/>
          </a:endParaRPr>
        </a:p>
      </dsp:txBody>
      <dsp:txXfrm>
        <a:off x="7266357" y="2131902"/>
        <a:ext cx="1861694" cy="1464921"/>
      </dsp:txXfrm>
    </dsp:sp>
    <dsp:sp modelId="{018EE35C-5CD7-0D44-A9C5-1499B1A5DB7B}">
      <dsp:nvSpPr>
        <dsp:cNvPr id="0" name=""/>
        <dsp:cNvSpPr/>
      </dsp:nvSpPr>
      <dsp:spPr>
        <a:xfrm rot="6479980">
          <a:off x="7399553" y="4092868"/>
          <a:ext cx="529007" cy="6992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7503424" y="4157241"/>
        <a:ext cx="370305" cy="419522"/>
      </dsp:txXfrm>
    </dsp:sp>
    <dsp:sp modelId="{C9F4245C-5335-1E45-A165-3C7D03B0E3A1}">
      <dsp:nvSpPr>
        <dsp:cNvPr id="0" name=""/>
        <dsp:cNvSpPr/>
      </dsp:nvSpPr>
      <dsp:spPr>
        <a:xfrm>
          <a:off x="5920204" y="4784936"/>
          <a:ext cx="2632834" cy="207171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Prompt</a:t>
          </a:r>
          <a:endParaRPr lang="en-US" sz="3200" b="1" kern="1200" dirty="0">
            <a:latin typeface="+mn-lt"/>
          </a:endParaRPr>
        </a:p>
      </dsp:txBody>
      <dsp:txXfrm>
        <a:off x="6305774" y="5088331"/>
        <a:ext cx="1861694" cy="1464921"/>
      </dsp:txXfrm>
    </dsp:sp>
    <dsp:sp modelId="{C50C08BA-8CB4-4446-8A3F-228C46E38D00}">
      <dsp:nvSpPr>
        <dsp:cNvPr id="0" name=""/>
        <dsp:cNvSpPr/>
      </dsp:nvSpPr>
      <dsp:spPr>
        <a:xfrm rot="10800001">
          <a:off x="5135568" y="5471190"/>
          <a:ext cx="554476" cy="6992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5301911" y="5611030"/>
        <a:ext cx="388133" cy="419522"/>
      </dsp:txXfrm>
    </dsp:sp>
    <dsp:sp modelId="{0BFE5E2A-3870-3448-AF57-D6C82A555587}">
      <dsp:nvSpPr>
        <dsp:cNvPr id="0" name=""/>
        <dsp:cNvSpPr/>
      </dsp:nvSpPr>
      <dsp:spPr>
        <a:xfrm>
          <a:off x="2241188" y="4784935"/>
          <a:ext cx="2632834" cy="207171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Monitor</a:t>
          </a:r>
          <a:endParaRPr lang="en-US" sz="3200" b="1" kern="1200" dirty="0">
            <a:latin typeface="+mn-lt"/>
          </a:endParaRPr>
        </a:p>
      </dsp:txBody>
      <dsp:txXfrm>
        <a:off x="2626758" y="5088330"/>
        <a:ext cx="1861694" cy="1464921"/>
      </dsp:txXfrm>
    </dsp:sp>
    <dsp:sp modelId="{E61C2143-43FC-DD40-8139-7F7FEF2DA174}">
      <dsp:nvSpPr>
        <dsp:cNvPr id="0" name=""/>
        <dsp:cNvSpPr/>
      </dsp:nvSpPr>
      <dsp:spPr>
        <a:xfrm rot="15120000">
          <a:off x="2817431" y="4007220"/>
          <a:ext cx="529003" cy="6992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rot="10800000">
        <a:off x="2921302" y="4222527"/>
        <a:ext cx="370302" cy="419522"/>
      </dsp:txXfrm>
    </dsp:sp>
    <dsp:sp modelId="{7C3F7977-3137-6644-A70C-D66A8B47591F}">
      <dsp:nvSpPr>
        <dsp:cNvPr id="0" name=""/>
        <dsp:cNvSpPr/>
      </dsp:nvSpPr>
      <dsp:spPr>
        <a:xfrm>
          <a:off x="1280590" y="1828519"/>
          <a:ext cx="2632834" cy="207171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Evaluate</a:t>
          </a:r>
          <a:endParaRPr lang="en-US" sz="3200" b="1" kern="1200" dirty="0">
            <a:latin typeface="+mn-lt"/>
          </a:endParaRPr>
        </a:p>
      </dsp:txBody>
      <dsp:txXfrm>
        <a:off x="1666160" y="2131914"/>
        <a:ext cx="1861694" cy="1464921"/>
      </dsp:txXfrm>
    </dsp:sp>
    <dsp:sp modelId="{9C46DF65-2703-E047-83EA-5810BE3C0120}">
      <dsp:nvSpPr>
        <dsp:cNvPr id="0" name=""/>
        <dsp:cNvSpPr/>
      </dsp:nvSpPr>
      <dsp:spPr>
        <a:xfrm rot="19553194">
          <a:off x="3710755" y="1607715"/>
          <a:ext cx="450589" cy="6992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mn-lt"/>
          </a:endParaRPr>
        </a:p>
      </dsp:txBody>
      <dsp:txXfrm>
        <a:off x="3722385" y="1785461"/>
        <a:ext cx="315412" cy="41952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FB934-A9F5-2941-8642-8333F352AE95}">
      <dsp:nvSpPr>
        <dsp:cNvPr id="0" name=""/>
        <dsp:cNvSpPr/>
      </dsp:nvSpPr>
      <dsp:spPr>
        <a:xfrm>
          <a:off x="1527" y="1322549"/>
          <a:ext cx="3464553" cy="4075945"/>
        </a:xfrm>
        <a:prstGeom prst="rect">
          <a:avLst/>
        </a:prstGeom>
        <a:solidFill>
          <a:schemeClr val="accent5">
            <a:tint val="40000"/>
            <a:hueOff val="0"/>
            <a:satOff val="0"/>
            <a:lum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40E8792-9E93-A84A-B2F0-C35CD7DCA4A1}">
      <dsp:nvSpPr>
        <dsp:cNvPr id="0" name=""/>
        <dsp:cNvSpPr/>
      </dsp:nvSpPr>
      <dsp:spPr>
        <a:xfrm>
          <a:off x="174755" y="1485587"/>
          <a:ext cx="3118098" cy="264936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0FB494-8B4E-2F45-99B3-5384E12E16DE}">
      <dsp:nvSpPr>
        <dsp:cNvPr id="0" name=""/>
        <dsp:cNvSpPr/>
      </dsp:nvSpPr>
      <dsp:spPr>
        <a:xfrm>
          <a:off x="174755" y="4134951"/>
          <a:ext cx="3118098" cy="11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Expectations Created</a:t>
          </a:r>
        </a:p>
      </dsp:txBody>
      <dsp:txXfrm>
        <a:off x="174755" y="4134951"/>
        <a:ext cx="3118098" cy="1100505"/>
      </dsp:txXfrm>
    </dsp:sp>
    <dsp:sp modelId="{8198E23C-6730-9941-AE0D-94F4539B9AA7}">
      <dsp:nvSpPr>
        <dsp:cNvPr id="0" name=""/>
        <dsp:cNvSpPr/>
      </dsp:nvSpPr>
      <dsp:spPr>
        <a:xfrm>
          <a:off x="4183614" y="1322549"/>
          <a:ext cx="3464553" cy="4075945"/>
        </a:xfrm>
        <a:prstGeom prst="rect">
          <a:avLst/>
        </a:prstGeom>
        <a:solidFill>
          <a:schemeClr val="accent5">
            <a:tint val="40000"/>
            <a:hueOff val="0"/>
            <a:satOff val="0"/>
            <a:lum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EFDA14-6DD5-A840-84B5-A38C185E84AE}">
      <dsp:nvSpPr>
        <dsp:cNvPr id="0" name=""/>
        <dsp:cNvSpPr/>
      </dsp:nvSpPr>
      <dsp:spPr>
        <a:xfrm>
          <a:off x="4356841" y="1485587"/>
          <a:ext cx="3118098" cy="264936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C2122B-78D0-674B-856D-FB20BA0BB664}">
      <dsp:nvSpPr>
        <dsp:cNvPr id="0" name=""/>
        <dsp:cNvSpPr/>
      </dsp:nvSpPr>
      <dsp:spPr>
        <a:xfrm>
          <a:off x="4356841" y="4134951"/>
          <a:ext cx="3118098" cy="11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Teaching Matrix Developed</a:t>
          </a:r>
        </a:p>
      </dsp:txBody>
      <dsp:txXfrm>
        <a:off x="4356841" y="4134951"/>
        <a:ext cx="3118098" cy="1100505"/>
      </dsp:txXfrm>
    </dsp:sp>
    <dsp:sp modelId="{930F66F0-E93A-CF48-94C4-FB72B7E8284E}">
      <dsp:nvSpPr>
        <dsp:cNvPr id="0" name=""/>
        <dsp:cNvSpPr/>
      </dsp:nvSpPr>
      <dsp:spPr>
        <a:xfrm>
          <a:off x="8365700" y="1322549"/>
          <a:ext cx="3464553" cy="4075945"/>
        </a:xfrm>
        <a:prstGeom prst="rect">
          <a:avLst/>
        </a:prstGeom>
        <a:solidFill>
          <a:schemeClr val="accent5">
            <a:tint val="40000"/>
            <a:hueOff val="0"/>
            <a:satOff val="0"/>
            <a:lum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4814036-C997-B847-B9CB-6987BEBD693A}">
      <dsp:nvSpPr>
        <dsp:cNvPr id="0" name=""/>
        <dsp:cNvSpPr/>
      </dsp:nvSpPr>
      <dsp:spPr>
        <a:xfrm>
          <a:off x="8538928" y="1485587"/>
          <a:ext cx="3118098" cy="264936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1000" r="-41000"/>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C94B3C-8B2F-D048-AA12-9E295CF3EA5E}">
      <dsp:nvSpPr>
        <dsp:cNvPr id="0" name=""/>
        <dsp:cNvSpPr/>
      </dsp:nvSpPr>
      <dsp:spPr>
        <a:xfrm>
          <a:off x="8538928" y="4134951"/>
          <a:ext cx="3118098" cy="11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Lesson Plans Written and Shared</a:t>
          </a:r>
        </a:p>
      </dsp:txBody>
      <dsp:txXfrm>
        <a:off x="8538928" y="4134951"/>
        <a:ext cx="3118098" cy="110050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863020" y="235"/>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n-lt"/>
            </a:rPr>
            <a:t>Define</a:t>
          </a:r>
        </a:p>
      </dsp:txBody>
      <dsp:txXfrm>
        <a:off x="3153397" y="228725"/>
        <a:ext cx="1402063" cy="1103249"/>
      </dsp:txXfrm>
    </dsp:sp>
    <dsp:sp modelId="{83C8FD20-C609-6048-A5A8-D76C9249260D}">
      <dsp:nvSpPr>
        <dsp:cNvPr id="0" name=""/>
        <dsp:cNvSpPr/>
      </dsp:nvSpPr>
      <dsp:spPr>
        <a:xfrm rot="1933320">
          <a:off x="4737900" y="1199960"/>
          <a:ext cx="400062"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a:off x="4747142" y="1273278"/>
        <a:ext cx="280043" cy="315947"/>
      </dsp:txXfrm>
    </dsp:sp>
    <dsp:sp modelId="{60F62DDA-327D-D142-B616-70ED788A17E2}">
      <dsp:nvSpPr>
        <dsp:cNvPr id="0" name=""/>
        <dsp:cNvSpPr/>
      </dsp:nvSpPr>
      <dsp:spPr>
        <a:xfrm>
          <a:off x="5049183" y="1378107"/>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mn-lt"/>
            </a:rPr>
            <a:t>Teach</a:t>
          </a:r>
          <a:endParaRPr lang="en-US" sz="2800" b="1" kern="1200" dirty="0">
            <a:latin typeface="+mn-lt"/>
          </a:endParaRPr>
        </a:p>
      </dsp:txBody>
      <dsp:txXfrm>
        <a:off x="5339560" y="1606597"/>
        <a:ext cx="1402063" cy="1103249"/>
      </dsp:txXfrm>
    </dsp:sp>
    <dsp:sp modelId="{018EE35C-5CD7-0D44-A9C5-1499B1A5DB7B}">
      <dsp:nvSpPr>
        <dsp:cNvPr id="0" name=""/>
        <dsp:cNvSpPr/>
      </dsp:nvSpPr>
      <dsp:spPr>
        <a:xfrm rot="6479980">
          <a:off x="5439167" y="3084111"/>
          <a:ext cx="399191"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rot="10800000">
        <a:off x="5517549" y="3132478"/>
        <a:ext cx="279434" cy="315947"/>
      </dsp:txXfrm>
    </dsp:sp>
    <dsp:sp modelId="{C9F4245C-5335-1E45-A165-3C7D03B0E3A1}">
      <dsp:nvSpPr>
        <dsp:cNvPr id="0" name=""/>
        <dsp:cNvSpPr/>
      </dsp:nvSpPr>
      <dsp:spPr>
        <a:xfrm>
          <a:off x="4325296" y="3606045"/>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mn-lt"/>
            </a:rPr>
            <a:t>Prompt</a:t>
          </a:r>
          <a:endParaRPr lang="en-US" sz="2800" b="1" kern="1200" dirty="0">
            <a:latin typeface="+mn-lt"/>
          </a:endParaRPr>
        </a:p>
      </dsp:txBody>
      <dsp:txXfrm>
        <a:off x="4615673" y="3834535"/>
        <a:ext cx="1402063" cy="1103249"/>
      </dsp:txXfrm>
    </dsp:sp>
    <dsp:sp modelId="{C50C08BA-8CB4-4446-8A3F-228C46E38D00}">
      <dsp:nvSpPr>
        <dsp:cNvPr id="0" name=""/>
        <dsp:cNvSpPr/>
      </dsp:nvSpPr>
      <dsp:spPr>
        <a:xfrm rot="10800001">
          <a:off x="3733054" y="4122871"/>
          <a:ext cx="418517"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rot="10800000">
        <a:off x="3858609" y="4228186"/>
        <a:ext cx="292962" cy="315947"/>
      </dsp:txXfrm>
    </dsp:sp>
    <dsp:sp modelId="{0BFE5E2A-3870-3448-AF57-D6C82A555587}">
      <dsp:nvSpPr>
        <dsp:cNvPr id="0" name=""/>
        <dsp:cNvSpPr/>
      </dsp:nvSpPr>
      <dsp:spPr>
        <a:xfrm>
          <a:off x="1552823" y="3606044"/>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mn-lt"/>
            </a:rPr>
            <a:t>Monitor</a:t>
          </a:r>
          <a:endParaRPr lang="en-US" sz="2800" b="1" kern="1200" dirty="0">
            <a:latin typeface="+mn-lt"/>
          </a:endParaRPr>
        </a:p>
      </dsp:txBody>
      <dsp:txXfrm>
        <a:off x="1843200" y="3834534"/>
        <a:ext cx="1402063" cy="1103249"/>
      </dsp:txXfrm>
    </dsp:sp>
    <dsp:sp modelId="{E61C2143-43FC-DD40-8139-7F7FEF2DA174}">
      <dsp:nvSpPr>
        <dsp:cNvPr id="0" name=""/>
        <dsp:cNvSpPr/>
      </dsp:nvSpPr>
      <dsp:spPr>
        <a:xfrm rot="15120000">
          <a:off x="1986180" y="3019651"/>
          <a:ext cx="399188"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rot="10800000">
        <a:off x="2064561" y="3181913"/>
        <a:ext cx="279432" cy="315947"/>
      </dsp:txXfrm>
    </dsp:sp>
    <dsp:sp modelId="{7C3F7977-3137-6644-A70C-D66A8B47591F}">
      <dsp:nvSpPr>
        <dsp:cNvPr id="0" name=""/>
        <dsp:cNvSpPr/>
      </dsp:nvSpPr>
      <dsp:spPr>
        <a:xfrm>
          <a:off x="828925" y="1378116"/>
          <a:ext cx="1982817" cy="15602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atin typeface="+mn-lt"/>
            </a:rPr>
            <a:t>Evaluate</a:t>
          </a:r>
          <a:endParaRPr lang="en-US" sz="2800" b="1" kern="1200" dirty="0">
            <a:latin typeface="+mn-lt"/>
          </a:endParaRPr>
        </a:p>
      </dsp:txBody>
      <dsp:txXfrm>
        <a:off x="1119302" y="1606606"/>
        <a:ext cx="1402063" cy="1103249"/>
      </dsp:txXfrm>
    </dsp:sp>
    <dsp:sp modelId="{9C46DF65-2703-E047-83EA-5810BE3C0120}">
      <dsp:nvSpPr>
        <dsp:cNvPr id="0" name=""/>
        <dsp:cNvSpPr/>
      </dsp:nvSpPr>
      <dsp:spPr>
        <a:xfrm rot="19553194">
          <a:off x="2659324" y="1211401"/>
          <a:ext cx="340172" cy="5265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mn-lt"/>
          </a:endParaRPr>
        </a:p>
      </dsp:txBody>
      <dsp:txXfrm>
        <a:off x="2668104" y="1345333"/>
        <a:ext cx="238120" cy="31594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655269" y="0"/>
          <a:ext cx="9131195"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508000" lvl="0" indent="0" algn="l" defTabSz="1244600" rtl="0">
            <a:lnSpc>
              <a:spcPct val="90000"/>
            </a:lnSpc>
            <a:spcBef>
              <a:spcPct val="0"/>
            </a:spcBef>
            <a:spcAft>
              <a:spcPct val="35000"/>
            </a:spcAft>
            <a:buNone/>
          </a:pPr>
          <a:r>
            <a:rPr lang="en-US" sz="2800" b="1" kern="1200" dirty="0">
              <a:solidFill>
                <a:schemeClr val="accent4">
                  <a:lumMod val="50000"/>
                </a:schemeClr>
              </a:solidFill>
            </a:rPr>
            <a:t>Framework</a:t>
          </a:r>
          <a:r>
            <a:rPr lang="en-US" sz="2800" b="1" kern="1200" dirty="0">
              <a:solidFill>
                <a:srgbClr val="FF0000"/>
              </a:solidFill>
            </a:rPr>
            <a:t> </a:t>
          </a:r>
          <a:r>
            <a:rPr lang="en-US" sz="2800" kern="1200" dirty="0">
              <a:solidFill>
                <a:srgbClr val="000000"/>
              </a:solidFill>
            </a:rPr>
            <a:t>for enhancing adoption &amp; implementation of </a:t>
          </a:r>
          <a:endParaRPr lang="en-US" sz="2800" kern="1200" dirty="0"/>
        </a:p>
      </dsp:txBody>
      <dsp:txXfrm>
        <a:off x="-621605" y="33664"/>
        <a:ext cx="7518221" cy="1082053"/>
      </dsp:txXfrm>
    </dsp:sp>
    <dsp:sp modelId="{8886F3EF-E445-5C47-9381-9D335534965F}">
      <dsp:nvSpPr>
        <dsp:cNvPr id="0" name=""/>
        <dsp:cNvSpPr/>
      </dsp:nvSpPr>
      <dsp:spPr>
        <a:xfrm>
          <a:off x="290616" y="1358360"/>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406400" lvl="0" indent="0" algn="l" defTabSz="1244600" rtl="0">
            <a:lnSpc>
              <a:spcPct val="90000"/>
            </a:lnSpc>
            <a:spcBef>
              <a:spcPct val="0"/>
            </a:spcBef>
            <a:spcAft>
              <a:spcPct val="35000"/>
            </a:spcAft>
            <a:buNone/>
          </a:pPr>
          <a:r>
            <a:rPr lang="en-US" sz="2800" b="1" kern="1200" dirty="0">
              <a:solidFill>
                <a:schemeClr val="accent4">
                  <a:lumMod val="50000"/>
                </a:schemeClr>
              </a:solidFill>
            </a:rPr>
            <a:t>Continuum </a:t>
          </a:r>
          <a:r>
            <a:rPr lang="en-US" sz="2800" kern="1200" dirty="0">
              <a:solidFill>
                <a:schemeClr val="accent4">
                  <a:lumMod val="50000"/>
                </a:schemeClr>
              </a:solidFill>
            </a:rPr>
            <a:t>of evidence-based interventions </a:t>
          </a:r>
          <a:r>
            <a:rPr lang="en-US" sz="2800" kern="1200" dirty="0">
              <a:solidFill>
                <a:srgbClr val="000000"/>
              </a:solidFill>
            </a:rPr>
            <a:t>to achieve</a:t>
          </a:r>
        </a:p>
      </dsp:txBody>
      <dsp:txXfrm>
        <a:off x="324280" y="1392024"/>
        <a:ext cx="6871341" cy="1082053"/>
      </dsp:txXfrm>
    </dsp:sp>
    <dsp:sp modelId="{74ED606C-C0C8-A947-9EBE-15E51DC1E588}">
      <dsp:nvSpPr>
        <dsp:cNvPr id="0" name=""/>
        <dsp:cNvSpPr/>
      </dsp:nvSpPr>
      <dsp:spPr>
        <a:xfrm>
          <a:off x="909626" y="2716720"/>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338138" lvl="0" indent="0" algn="l" defTabSz="1244600" rtl="0">
            <a:lnSpc>
              <a:spcPct val="90000"/>
            </a:lnSpc>
            <a:spcBef>
              <a:spcPct val="0"/>
            </a:spcBef>
            <a:spcAft>
              <a:spcPct val="35000"/>
            </a:spcAft>
            <a:buNone/>
          </a:pPr>
          <a:r>
            <a:rPr lang="en-US" sz="2800" kern="1200" dirty="0">
              <a:solidFill>
                <a:schemeClr val="tx1"/>
              </a:solidFill>
            </a:rPr>
            <a:t>Academically &amp; behaviorally </a:t>
          </a:r>
          <a:r>
            <a:rPr lang="en-US" sz="2800" kern="1200" dirty="0">
              <a:solidFill>
                <a:srgbClr val="000000"/>
              </a:solidFill>
            </a:rPr>
            <a:t>important </a:t>
          </a:r>
          <a:r>
            <a:rPr lang="en-US" sz="2800" b="1" kern="1200" dirty="0">
              <a:solidFill>
                <a:schemeClr val="accent4">
                  <a:lumMod val="50000"/>
                </a:schemeClr>
              </a:solidFill>
            </a:rPr>
            <a:t>outcomes</a:t>
          </a:r>
          <a:r>
            <a:rPr lang="en-US" sz="2800" b="1" kern="1200" dirty="0">
              <a:solidFill>
                <a:srgbClr val="FF0000"/>
              </a:solidFill>
            </a:rPr>
            <a:t> </a:t>
          </a:r>
          <a:r>
            <a:rPr lang="en-US" sz="2800" kern="1200" dirty="0">
              <a:solidFill>
                <a:srgbClr val="000000"/>
              </a:solidFill>
            </a:rPr>
            <a:t>for</a:t>
          </a:r>
        </a:p>
      </dsp:txBody>
      <dsp:txXfrm>
        <a:off x="943290" y="2750384"/>
        <a:ext cx="6881961" cy="1082053"/>
      </dsp:txXfrm>
    </dsp:sp>
    <dsp:sp modelId="{B6563712-0049-F640-9BE3-E7D7073F0DEF}">
      <dsp:nvSpPr>
        <dsp:cNvPr id="0" name=""/>
        <dsp:cNvSpPr/>
      </dsp:nvSpPr>
      <dsp:spPr>
        <a:xfrm>
          <a:off x="1538016" y="4075081"/>
          <a:ext cx="8496203" cy="114938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buNone/>
          </a:pPr>
          <a:r>
            <a:rPr lang="en-US" sz="3200" b="1" kern="1200" dirty="0">
              <a:solidFill>
                <a:schemeClr val="accent4">
                  <a:lumMod val="50000"/>
                </a:schemeClr>
              </a:solidFill>
            </a:rPr>
            <a:t>All</a:t>
          </a:r>
          <a:r>
            <a:rPr lang="en-US" sz="3200" b="1" kern="1200" dirty="0">
              <a:solidFill>
                <a:srgbClr val="FF0000"/>
              </a:solidFill>
            </a:rPr>
            <a:t> </a:t>
          </a:r>
          <a:r>
            <a:rPr lang="en-US" sz="3200" kern="1200" dirty="0">
              <a:solidFill>
                <a:srgbClr val="000000"/>
              </a:solidFill>
            </a:rPr>
            <a:t>students</a:t>
          </a:r>
        </a:p>
      </dsp:txBody>
      <dsp:txXfrm>
        <a:off x="1571680" y="4108745"/>
        <a:ext cx="6871341" cy="1082053"/>
      </dsp:txXfrm>
    </dsp:sp>
    <dsp:sp modelId="{B67506BE-73E4-734E-8D51-BD77E39EEEEA}">
      <dsp:nvSpPr>
        <dsp:cNvPr id="0" name=""/>
        <dsp:cNvSpPr/>
      </dsp:nvSpPr>
      <dsp:spPr>
        <a:xfrm>
          <a:off x="6914809" y="880322"/>
          <a:ext cx="747098" cy="747098"/>
        </a:xfrm>
        <a:prstGeom prst="downArrow">
          <a:avLst>
            <a:gd name="adj1" fmla="val 55000"/>
            <a:gd name="adj2" fmla="val 45000"/>
          </a:avLst>
        </a:prstGeom>
        <a:solidFill>
          <a:schemeClr val="accent5"/>
        </a:solidFill>
        <a:ln w="2857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082906" y="880322"/>
        <a:ext cx="410904" cy="562191"/>
      </dsp:txXfrm>
    </dsp:sp>
    <dsp:sp modelId="{9F938532-7CB5-2743-95AD-42F853C4B5CC}">
      <dsp:nvSpPr>
        <dsp:cNvPr id="0" name=""/>
        <dsp:cNvSpPr/>
      </dsp:nvSpPr>
      <dsp:spPr>
        <a:xfrm>
          <a:off x="7543199" y="2238682"/>
          <a:ext cx="747098" cy="747098"/>
        </a:xfrm>
        <a:prstGeom prst="downArrow">
          <a:avLst>
            <a:gd name="adj1" fmla="val 55000"/>
            <a:gd name="adj2" fmla="val 45000"/>
          </a:avLst>
        </a:prstGeom>
        <a:solidFill>
          <a:schemeClr val="accent5"/>
        </a:solidFill>
        <a:ln w="2857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711296" y="2238682"/>
        <a:ext cx="410904" cy="562191"/>
      </dsp:txXfrm>
    </dsp:sp>
    <dsp:sp modelId="{F5B1A8A2-6EE7-194C-A2B2-8955DFBB9D99}">
      <dsp:nvSpPr>
        <dsp:cNvPr id="0" name=""/>
        <dsp:cNvSpPr/>
      </dsp:nvSpPr>
      <dsp:spPr>
        <a:xfrm>
          <a:off x="8162210" y="3597042"/>
          <a:ext cx="747098" cy="747098"/>
        </a:xfrm>
        <a:prstGeom prst="downArrow">
          <a:avLst>
            <a:gd name="adj1" fmla="val 55000"/>
            <a:gd name="adj2" fmla="val 45000"/>
          </a:avLst>
        </a:prstGeom>
        <a:solidFill>
          <a:schemeClr val="accent5"/>
        </a:solidFill>
        <a:ln w="28575" cap="flat" cmpd="sng" algn="ctr">
          <a:solidFill>
            <a:schemeClr val="bg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330307" y="3597042"/>
        <a:ext cx="410904" cy="56219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AA38-EFF0-7145-947E-E8E30E75F6A2}">
      <dsp:nvSpPr>
        <dsp:cNvPr id="0" name=""/>
        <dsp:cNvSpPr/>
      </dsp:nvSpPr>
      <dsp:spPr>
        <a:xfrm>
          <a:off x="10350771"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E22BB-2EDD-2D46-92E6-0BD890A2F220}">
      <dsp:nvSpPr>
        <dsp:cNvPr id="0" name=""/>
        <dsp:cNvSpPr/>
      </dsp:nvSpPr>
      <dsp:spPr>
        <a:xfrm>
          <a:off x="10350771"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65427-7EBA-AB4C-9FD6-F7A2C8726EC5}">
      <dsp:nvSpPr>
        <dsp:cNvPr id="0" name=""/>
        <dsp:cNvSpPr/>
      </dsp:nvSpPr>
      <dsp:spPr>
        <a:xfrm>
          <a:off x="5934960" y="1590172"/>
          <a:ext cx="5088696" cy="353264"/>
        </a:xfrm>
        <a:custGeom>
          <a:avLst/>
          <a:gdLst/>
          <a:ahLst/>
          <a:cxnLst/>
          <a:rect l="0" t="0" r="0" b="0"/>
          <a:pathLst>
            <a:path>
              <a:moveTo>
                <a:pt x="0" y="0"/>
              </a:moveTo>
              <a:lnTo>
                <a:pt x="0" y="176632"/>
              </a:lnTo>
              <a:lnTo>
                <a:pt x="5088696" y="176632"/>
              </a:lnTo>
              <a:lnTo>
                <a:pt x="5088696"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57BD1-64EA-FC47-A85C-935A46805C0B}">
      <dsp:nvSpPr>
        <dsp:cNvPr id="0" name=""/>
        <dsp:cNvSpPr/>
      </dsp:nvSpPr>
      <dsp:spPr>
        <a:xfrm>
          <a:off x="8315292"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26BE0-3B96-6C4D-B91A-EF2D5ECA08C0}">
      <dsp:nvSpPr>
        <dsp:cNvPr id="0" name=""/>
        <dsp:cNvSpPr/>
      </dsp:nvSpPr>
      <dsp:spPr>
        <a:xfrm>
          <a:off x="5934960" y="1590172"/>
          <a:ext cx="3053217" cy="353264"/>
        </a:xfrm>
        <a:custGeom>
          <a:avLst/>
          <a:gdLst/>
          <a:ahLst/>
          <a:cxnLst/>
          <a:rect l="0" t="0" r="0" b="0"/>
          <a:pathLst>
            <a:path>
              <a:moveTo>
                <a:pt x="0" y="0"/>
              </a:moveTo>
              <a:lnTo>
                <a:pt x="0" y="176632"/>
              </a:lnTo>
              <a:lnTo>
                <a:pt x="3053217" y="176632"/>
              </a:lnTo>
              <a:lnTo>
                <a:pt x="3053217"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AAB63-0F66-4440-ACF2-CC0AB4247915}">
      <dsp:nvSpPr>
        <dsp:cNvPr id="0" name=""/>
        <dsp:cNvSpPr/>
      </dsp:nvSpPr>
      <dsp:spPr>
        <a:xfrm>
          <a:off x="6279814"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7F47E-C1E6-4142-95AC-96061C937B7C}">
      <dsp:nvSpPr>
        <dsp:cNvPr id="0" name=""/>
        <dsp:cNvSpPr/>
      </dsp:nvSpPr>
      <dsp:spPr>
        <a:xfrm>
          <a:off x="5934960" y="1590172"/>
          <a:ext cx="1017739" cy="353264"/>
        </a:xfrm>
        <a:custGeom>
          <a:avLst/>
          <a:gdLst/>
          <a:ahLst/>
          <a:cxnLst/>
          <a:rect l="0" t="0" r="0" b="0"/>
          <a:pathLst>
            <a:path>
              <a:moveTo>
                <a:pt x="0" y="0"/>
              </a:moveTo>
              <a:lnTo>
                <a:pt x="0" y="176632"/>
              </a:lnTo>
              <a:lnTo>
                <a:pt x="1017739" y="176632"/>
              </a:lnTo>
              <a:lnTo>
                <a:pt x="1017739"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4244335"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82BB8-9907-FE4E-81D6-CE65212B3311}">
      <dsp:nvSpPr>
        <dsp:cNvPr id="0" name=""/>
        <dsp:cNvSpPr/>
      </dsp:nvSpPr>
      <dsp:spPr>
        <a:xfrm>
          <a:off x="4244335"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4917221" y="1590172"/>
          <a:ext cx="1017739" cy="353264"/>
        </a:xfrm>
        <a:custGeom>
          <a:avLst/>
          <a:gdLst/>
          <a:ahLst/>
          <a:cxnLst/>
          <a:rect l="0" t="0" r="0" b="0"/>
          <a:pathLst>
            <a:path>
              <a:moveTo>
                <a:pt x="1017739" y="0"/>
              </a:moveTo>
              <a:lnTo>
                <a:pt x="1017739"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2208857"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7640D-D7CB-2F44-A4BF-44B65D34C347}">
      <dsp:nvSpPr>
        <dsp:cNvPr id="0" name=""/>
        <dsp:cNvSpPr/>
      </dsp:nvSpPr>
      <dsp:spPr>
        <a:xfrm>
          <a:off x="2208857"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2881742" y="1590172"/>
          <a:ext cx="3053217" cy="353264"/>
        </a:xfrm>
        <a:custGeom>
          <a:avLst/>
          <a:gdLst/>
          <a:ahLst/>
          <a:cxnLst/>
          <a:rect l="0" t="0" r="0" b="0"/>
          <a:pathLst>
            <a:path>
              <a:moveTo>
                <a:pt x="3053217" y="0"/>
              </a:moveTo>
              <a:lnTo>
                <a:pt x="3053217"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E9FDC-D9E0-6F4A-861F-919C19E8C8AF}">
      <dsp:nvSpPr>
        <dsp:cNvPr id="0" name=""/>
        <dsp:cNvSpPr/>
      </dsp:nvSpPr>
      <dsp:spPr>
        <a:xfrm>
          <a:off x="173378"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4E5BB-7E06-D64C-8ABE-4AC031D64E8A}">
      <dsp:nvSpPr>
        <dsp:cNvPr id="0" name=""/>
        <dsp:cNvSpPr/>
      </dsp:nvSpPr>
      <dsp:spPr>
        <a:xfrm>
          <a:off x="173378"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846264" y="1590172"/>
          <a:ext cx="5088696" cy="353264"/>
        </a:xfrm>
        <a:custGeom>
          <a:avLst/>
          <a:gdLst/>
          <a:ahLst/>
          <a:cxnLst/>
          <a:rect l="0" t="0" r="0" b="0"/>
          <a:pathLst>
            <a:path>
              <a:moveTo>
                <a:pt x="5088696" y="0"/>
              </a:moveTo>
              <a:lnTo>
                <a:pt x="5088696"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812022" y="749065"/>
          <a:ext cx="10245875" cy="841106"/>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1: Getting Started with PBIS</a:t>
          </a:r>
        </a:p>
      </dsp:txBody>
      <dsp:txXfrm>
        <a:off x="812022" y="749065"/>
        <a:ext cx="10245875" cy="841106"/>
      </dsp:txXfrm>
    </dsp:sp>
    <dsp:sp modelId="{D7E45126-978F-774B-8242-DBE673DE88FF}">
      <dsp:nvSpPr>
        <dsp:cNvPr id="0" name=""/>
        <dsp:cNvSpPr/>
      </dsp:nvSpPr>
      <dsp:spPr>
        <a:xfrm>
          <a:off x="5157"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1</a:t>
          </a:r>
        </a:p>
      </dsp:txBody>
      <dsp:txXfrm>
        <a:off x="5157" y="1943437"/>
        <a:ext cx="1682213" cy="841106"/>
      </dsp:txXfrm>
    </dsp:sp>
    <dsp:sp modelId="{46316B6D-3E99-2043-9F89-C589C9EE19B0}">
      <dsp:nvSpPr>
        <dsp:cNvPr id="0" name=""/>
        <dsp:cNvSpPr/>
      </dsp:nvSpPr>
      <dsp:spPr>
        <a:xfrm>
          <a:off x="425710"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sz="2100" kern="1200" dirty="0"/>
        </a:p>
      </dsp:txBody>
      <dsp:txXfrm>
        <a:off x="425710" y="3137809"/>
        <a:ext cx="1682213" cy="1903290"/>
      </dsp:txXfrm>
    </dsp:sp>
    <dsp:sp modelId="{A71223B8-ED7B-8D46-A455-F257842943DF}">
      <dsp:nvSpPr>
        <dsp:cNvPr id="0" name=""/>
        <dsp:cNvSpPr/>
      </dsp:nvSpPr>
      <dsp:spPr>
        <a:xfrm>
          <a:off x="425710"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2: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sz="2100" kern="1200" dirty="0"/>
        </a:p>
      </dsp:txBody>
      <dsp:txXfrm>
        <a:off x="425710" y="5394364"/>
        <a:ext cx="1682213" cy="1903290"/>
      </dsp:txXfrm>
    </dsp:sp>
    <dsp:sp modelId="{C8CBEEF8-4CA3-0143-BE3A-44BCBF5D6FAB}">
      <dsp:nvSpPr>
        <dsp:cNvPr id="0" name=""/>
        <dsp:cNvSpPr/>
      </dsp:nvSpPr>
      <dsp:spPr>
        <a:xfrm>
          <a:off x="2040635"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2</a:t>
          </a:r>
        </a:p>
      </dsp:txBody>
      <dsp:txXfrm>
        <a:off x="2040635" y="1943437"/>
        <a:ext cx="1682213" cy="841106"/>
      </dsp:txXfrm>
    </dsp:sp>
    <dsp:sp modelId="{AE636CEF-957F-714F-95BD-D8A20C598280}">
      <dsp:nvSpPr>
        <dsp:cNvPr id="0" name=""/>
        <dsp:cNvSpPr/>
      </dsp:nvSpPr>
      <dsp:spPr>
        <a:xfrm>
          <a:off x="2461189"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3</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sz="2100" kern="1200" dirty="0"/>
        </a:p>
      </dsp:txBody>
      <dsp:txXfrm>
        <a:off x="2461189" y="3137809"/>
        <a:ext cx="1682213" cy="1903290"/>
      </dsp:txXfrm>
    </dsp:sp>
    <dsp:sp modelId="{A03AE5AA-A9F3-5949-BA96-8042E03424A2}">
      <dsp:nvSpPr>
        <dsp:cNvPr id="0" name=""/>
        <dsp:cNvSpPr/>
      </dsp:nvSpPr>
      <dsp:spPr>
        <a:xfrm>
          <a:off x="2461189"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4: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sz="2100" kern="1200" dirty="0"/>
        </a:p>
      </dsp:txBody>
      <dsp:txXfrm>
        <a:off x="2461189" y="5394364"/>
        <a:ext cx="1682213" cy="1903290"/>
      </dsp:txXfrm>
    </dsp:sp>
    <dsp:sp modelId="{ACF4866C-674B-5F43-8E8A-4A7BE1FBCC08}">
      <dsp:nvSpPr>
        <dsp:cNvPr id="0" name=""/>
        <dsp:cNvSpPr/>
      </dsp:nvSpPr>
      <dsp:spPr>
        <a:xfrm>
          <a:off x="4076114"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3</a:t>
          </a:r>
        </a:p>
      </dsp:txBody>
      <dsp:txXfrm>
        <a:off x="4076114" y="1943437"/>
        <a:ext cx="1682213" cy="841106"/>
      </dsp:txXfrm>
    </dsp:sp>
    <dsp:sp modelId="{6ADF7F32-3D08-6045-92BF-96F84F5ED42C}">
      <dsp:nvSpPr>
        <dsp:cNvPr id="0" name=""/>
        <dsp:cNvSpPr/>
      </dsp:nvSpPr>
      <dsp:spPr>
        <a:xfrm>
          <a:off x="4496667"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5: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sz="2100" kern="1200" dirty="0"/>
        </a:p>
      </dsp:txBody>
      <dsp:txXfrm>
        <a:off x="4496667" y="3137809"/>
        <a:ext cx="1682213" cy="1903290"/>
      </dsp:txXfrm>
    </dsp:sp>
    <dsp:sp modelId="{7DE63ACD-1BF2-7841-AB21-CCB0F542295C}">
      <dsp:nvSpPr>
        <dsp:cNvPr id="0" name=""/>
        <dsp:cNvSpPr/>
      </dsp:nvSpPr>
      <dsp:spPr>
        <a:xfrm>
          <a:off x="4496667"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6: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sz="2100" kern="1200" dirty="0"/>
        </a:p>
      </dsp:txBody>
      <dsp:txXfrm>
        <a:off x="4496667" y="5394364"/>
        <a:ext cx="1682213" cy="1903290"/>
      </dsp:txXfrm>
    </dsp:sp>
    <dsp:sp modelId="{21DF1D86-10A5-1E4D-9D1F-4DCDF837A457}">
      <dsp:nvSpPr>
        <dsp:cNvPr id="0" name=""/>
        <dsp:cNvSpPr/>
      </dsp:nvSpPr>
      <dsp:spPr>
        <a:xfrm>
          <a:off x="6111592"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4</a:t>
          </a:r>
        </a:p>
      </dsp:txBody>
      <dsp:txXfrm>
        <a:off x="6111592" y="1943437"/>
        <a:ext cx="1682213" cy="841106"/>
      </dsp:txXfrm>
    </dsp:sp>
    <dsp:sp modelId="{ED518EC4-A0F2-EF47-B44A-1AAEFD0934D8}">
      <dsp:nvSpPr>
        <dsp:cNvPr id="0" name=""/>
        <dsp:cNvSpPr/>
      </dsp:nvSpPr>
      <dsp:spPr>
        <a:xfrm>
          <a:off x="6532146"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7: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sz="2100" kern="1200" dirty="0"/>
        </a:p>
      </dsp:txBody>
      <dsp:txXfrm>
        <a:off x="6532146" y="3137809"/>
        <a:ext cx="1682213" cy="1903290"/>
      </dsp:txXfrm>
    </dsp:sp>
    <dsp:sp modelId="{E2A343FB-03C4-C148-99A8-7D1B824A9159}">
      <dsp:nvSpPr>
        <dsp:cNvPr id="0" name=""/>
        <dsp:cNvSpPr/>
      </dsp:nvSpPr>
      <dsp:spPr>
        <a:xfrm>
          <a:off x="8147071"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5</a:t>
          </a:r>
        </a:p>
      </dsp:txBody>
      <dsp:txXfrm>
        <a:off x="8147071" y="1943437"/>
        <a:ext cx="1682213" cy="841106"/>
      </dsp:txXfrm>
    </dsp:sp>
    <dsp:sp modelId="{95406147-7FE5-B545-B401-7CDA34D271FD}">
      <dsp:nvSpPr>
        <dsp:cNvPr id="0" name=""/>
        <dsp:cNvSpPr/>
      </dsp:nvSpPr>
      <dsp:spPr>
        <a:xfrm>
          <a:off x="8567624"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8: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sz="2100" kern="1200" dirty="0"/>
        </a:p>
      </dsp:txBody>
      <dsp:txXfrm>
        <a:off x="8567624" y="3137809"/>
        <a:ext cx="1682213" cy="1903290"/>
      </dsp:txXfrm>
    </dsp:sp>
    <dsp:sp modelId="{65CE4524-D43B-BE44-B312-BD8E23DDE72B}">
      <dsp:nvSpPr>
        <dsp:cNvPr id="0" name=""/>
        <dsp:cNvSpPr/>
      </dsp:nvSpPr>
      <dsp:spPr>
        <a:xfrm>
          <a:off x="10182549"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6</a:t>
          </a:r>
        </a:p>
      </dsp:txBody>
      <dsp:txXfrm>
        <a:off x="10182549" y="1943437"/>
        <a:ext cx="1682213" cy="841106"/>
      </dsp:txXfrm>
    </dsp:sp>
    <dsp:sp modelId="{EDDF9B4F-0F91-C240-A32F-2D018CAB8012}">
      <dsp:nvSpPr>
        <dsp:cNvPr id="0" name=""/>
        <dsp:cNvSpPr/>
      </dsp:nvSpPr>
      <dsp:spPr>
        <a:xfrm>
          <a:off x="10603103"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9: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sz="2100" kern="1200" dirty="0"/>
        </a:p>
      </dsp:txBody>
      <dsp:txXfrm>
        <a:off x="10603103" y="3137809"/>
        <a:ext cx="1682213" cy="1903290"/>
      </dsp:txXfrm>
    </dsp:sp>
    <dsp:sp modelId="{EBEC0273-D6D0-4441-AB8A-970CECCA4768}">
      <dsp:nvSpPr>
        <dsp:cNvPr id="0" name=""/>
        <dsp:cNvSpPr/>
      </dsp:nvSpPr>
      <dsp:spPr>
        <a:xfrm>
          <a:off x="10603103"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10</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sz="2100" kern="1200" dirty="0"/>
        </a:p>
      </dsp:txBody>
      <dsp:txXfrm>
        <a:off x="10603103" y="5394364"/>
        <a:ext cx="1682213" cy="19032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A1A6F-6BE6-2F4F-AA71-2762792E41C4}">
      <dsp:nvSpPr>
        <dsp:cNvPr id="0" name=""/>
        <dsp:cNvSpPr/>
      </dsp:nvSpPr>
      <dsp:spPr>
        <a:xfrm>
          <a:off x="4317972" y="-40064"/>
          <a:ext cx="2423039" cy="143152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DEFINE</a:t>
          </a:r>
          <a:r>
            <a:rPr lang="en-US" sz="2800" kern="1200" dirty="0"/>
            <a:t> Simply</a:t>
          </a:r>
        </a:p>
      </dsp:txBody>
      <dsp:txXfrm>
        <a:off x="4387853" y="29817"/>
        <a:ext cx="2283277" cy="1291763"/>
      </dsp:txXfrm>
    </dsp:sp>
    <dsp:sp modelId="{DAEB0065-2E4D-ED45-9845-80161987334C}">
      <dsp:nvSpPr>
        <dsp:cNvPr id="0" name=""/>
        <dsp:cNvSpPr/>
      </dsp:nvSpPr>
      <dsp:spPr>
        <a:xfrm>
          <a:off x="2929414" y="672920"/>
          <a:ext cx="5032381" cy="5032381"/>
        </a:xfrm>
        <a:custGeom>
          <a:avLst/>
          <a:gdLst/>
          <a:ahLst/>
          <a:cxnLst/>
          <a:rect l="0" t="0" r="0" b="0"/>
          <a:pathLst>
            <a:path>
              <a:moveTo>
                <a:pt x="3977136" y="467568"/>
              </a:moveTo>
              <a:arcTo wR="2516190" hR="2516190" stAng="18329643" swAng="820327"/>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 modelId="{E6AFDE21-C2FD-F443-9C41-F3FBF1E8F50A}">
      <dsp:nvSpPr>
        <dsp:cNvPr id="0" name=""/>
        <dsp:cNvSpPr/>
      </dsp:nvSpPr>
      <dsp:spPr>
        <a:xfrm>
          <a:off x="6629170" y="1698580"/>
          <a:ext cx="2423039" cy="143152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MODEL</a:t>
          </a:r>
        </a:p>
      </dsp:txBody>
      <dsp:txXfrm>
        <a:off x="6699051" y="1768461"/>
        <a:ext cx="2283277" cy="1291763"/>
      </dsp:txXfrm>
    </dsp:sp>
    <dsp:sp modelId="{6FE6A1B0-9AC8-CB45-B492-4E69B21DF806}">
      <dsp:nvSpPr>
        <dsp:cNvPr id="0" name=""/>
        <dsp:cNvSpPr/>
      </dsp:nvSpPr>
      <dsp:spPr>
        <a:xfrm>
          <a:off x="2931460" y="675698"/>
          <a:ext cx="5032381" cy="5032381"/>
        </a:xfrm>
        <a:custGeom>
          <a:avLst/>
          <a:gdLst/>
          <a:ahLst/>
          <a:cxnLst/>
          <a:rect l="0" t="0" r="0" b="0"/>
          <a:pathLst>
            <a:path>
              <a:moveTo>
                <a:pt x="5022377" y="2740339"/>
              </a:moveTo>
              <a:arcTo wR="2516190" hR="2516190" stAng="21906650" swAng="1200574"/>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 modelId="{56E1CCAB-BAFD-BD4E-A3B4-128CD5A21AF6}">
      <dsp:nvSpPr>
        <dsp:cNvPr id="0" name=""/>
        <dsp:cNvSpPr/>
      </dsp:nvSpPr>
      <dsp:spPr>
        <a:xfrm>
          <a:off x="5715110" y="4511767"/>
          <a:ext cx="2423039" cy="143152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PRACTICE</a:t>
          </a:r>
          <a:r>
            <a:rPr lang="en-US" sz="2800" kern="1200" dirty="0"/>
            <a:t> in Setting</a:t>
          </a:r>
        </a:p>
      </dsp:txBody>
      <dsp:txXfrm>
        <a:off x="5784991" y="4581648"/>
        <a:ext cx="2283277" cy="1291763"/>
      </dsp:txXfrm>
    </dsp:sp>
    <dsp:sp modelId="{DAA91906-23B8-4E43-AAE9-B7E38BA9B1AD}">
      <dsp:nvSpPr>
        <dsp:cNvPr id="0" name=""/>
        <dsp:cNvSpPr/>
      </dsp:nvSpPr>
      <dsp:spPr>
        <a:xfrm>
          <a:off x="2931460" y="675698"/>
          <a:ext cx="5032381" cy="5032381"/>
        </a:xfrm>
        <a:custGeom>
          <a:avLst/>
          <a:gdLst/>
          <a:ahLst/>
          <a:cxnLst/>
          <a:rect l="0" t="0" r="0" b="0"/>
          <a:pathLst>
            <a:path>
              <a:moveTo>
                <a:pt x="2709176" y="5024969"/>
              </a:moveTo>
              <a:arcTo wR="2516190" hR="2516190" stAng="5136073" swAng="307018"/>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 modelId="{AA31B65A-F372-AA47-BF27-28D8CD57AE53}">
      <dsp:nvSpPr>
        <dsp:cNvPr id="0" name=""/>
        <dsp:cNvSpPr/>
      </dsp:nvSpPr>
      <dsp:spPr>
        <a:xfrm>
          <a:off x="2595990" y="4511767"/>
          <a:ext cx="2745361" cy="143152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MONITOR</a:t>
          </a:r>
          <a:r>
            <a:rPr lang="en-US" sz="2800" kern="1200" dirty="0"/>
            <a:t> &amp; </a:t>
          </a:r>
          <a:r>
            <a:rPr lang="en-US" sz="2800" b="1" kern="1200" dirty="0"/>
            <a:t>ACKNOWLEDGE</a:t>
          </a:r>
          <a:r>
            <a:rPr lang="en-US" sz="2800" kern="1200" dirty="0"/>
            <a:t> Continuously</a:t>
          </a:r>
        </a:p>
      </dsp:txBody>
      <dsp:txXfrm>
        <a:off x="2665871" y="4581648"/>
        <a:ext cx="2605599" cy="1291763"/>
      </dsp:txXfrm>
    </dsp:sp>
    <dsp:sp modelId="{ECFC9DE9-1F30-BD42-BBC1-0C700576E37B}">
      <dsp:nvSpPr>
        <dsp:cNvPr id="0" name=""/>
        <dsp:cNvSpPr/>
      </dsp:nvSpPr>
      <dsp:spPr>
        <a:xfrm>
          <a:off x="2946357" y="700188"/>
          <a:ext cx="5032381" cy="5032381"/>
        </a:xfrm>
        <a:custGeom>
          <a:avLst/>
          <a:gdLst/>
          <a:ahLst/>
          <a:cxnLst/>
          <a:rect l="0" t="0" r="0" b="0"/>
          <a:pathLst>
            <a:path>
              <a:moveTo>
                <a:pt x="237445" y="3583213"/>
              </a:moveTo>
              <a:arcTo wR="2516190" hR="2516190" stAng="9294519" swAng="1081043"/>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 modelId="{3A3FAB7E-47ED-B44A-BFC6-F021CDC4A376}">
      <dsp:nvSpPr>
        <dsp:cNvPr id="0" name=""/>
        <dsp:cNvSpPr/>
      </dsp:nvSpPr>
      <dsp:spPr>
        <a:xfrm>
          <a:off x="1817307" y="1836662"/>
          <a:ext cx="2423039" cy="143152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ADJUST</a:t>
          </a:r>
          <a:r>
            <a:rPr lang="en-US" sz="2800" kern="1200" dirty="0"/>
            <a:t> for Efficiency</a:t>
          </a:r>
        </a:p>
      </dsp:txBody>
      <dsp:txXfrm>
        <a:off x="1887188" y="1906543"/>
        <a:ext cx="2283277" cy="1291763"/>
      </dsp:txXfrm>
    </dsp:sp>
    <dsp:sp modelId="{372C6583-7710-FF48-89A7-69C1C959FFD2}">
      <dsp:nvSpPr>
        <dsp:cNvPr id="0" name=""/>
        <dsp:cNvSpPr/>
      </dsp:nvSpPr>
      <dsp:spPr>
        <a:xfrm>
          <a:off x="2957911" y="660723"/>
          <a:ext cx="5032381" cy="5032381"/>
        </a:xfrm>
        <a:custGeom>
          <a:avLst/>
          <a:gdLst/>
          <a:ahLst/>
          <a:cxnLst/>
          <a:rect l="0" t="0" r="0" b="0"/>
          <a:pathLst>
            <a:path>
              <a:moveTo>
                <a:pt x="538977" y="959963"/>
              </a:moveTo>
              <a:arcTo wR="2516190" hR="2516190" stAng="13092338" swAng="1105210"/>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A1A6F-6BE6-2F4F-AA71-2762792E41C4}">
      <dsp:nvSpPr>
        <dsp:cNvPr id="0" name=""/>
        <dsp:cNvSpPr/>
      </dsp:nvSpPr>
      <dsp:spPr>
        <a:xfrm>
          <a:off x="3212699" y="-43312"/>
          <a:ext cx="2640865" cy="156021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DEFINE</a:t>
          </a:r>
          <a:r>
            <a:rPr lang="en-US" sz="2800" kern="1200" dirty="0"/>
            <a:t> Simply</a:t>
          </a:r>
        </a:p>
      </dsp:txBody>
      <dsp:txXfrm>
        <a:off x="3288862" y="32851"/>
        <a:ext cx="2488539" cy="1407890"/>
      </dsp:txXfrm>
    </dsp:sp>
    <dsp:sp modelId="{DAEB0065-2E4D-ED45-9845-80161987334C}">
      <dsp:nvSpPr>
        <dsp:cNvPr id="0" name=""/>
        <dsp:cNvSpPr/>
      </dsp:nvSpPr>
      <dsp:spPr>
        <a:xfrm>
          <a:off x="1698055" y="733768"/>
          <a:ext cx="5487221" cy="5487221"/>
        </a:xfrm>
        <a:custGeom>
          <a:avLst/>
          <a:gdLst/>
          <a:ahLst/>
          <a:cxnLst/>
          <a:rect l="0" t="0" r="0" b="0"/>
          <a:pathLst>
            <a:path>
              <a:moveTo>
                <a:pt x="4336219" y="509556"/>
              </a:moveTo>
              <a:arcTo wR="2743610" hR="2743610" stAng="18329055" swAng="821177"/>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 modelId="{E6AFDE21-C2FD-F443-9C41-F3FBF1E8F50A}">
      <dsp:nvSpPr>
        <dsp:cNvPr id="0" name=""/>
        <dsp:cNvSpPr/>
      </dsp:nvSpPr>
      <dsp:spPr>
        <a:xfrm>
          <a:off x="5732789" y="1852475"/>
          <a:ext cx="2640865" cy="156021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MODEL</a:t>
          </a:r>
        </a:p>
      </dsp:txBody>
      <dsp:txXfrm>
        <a:off x="5808952" y="1928638"/>
        <a:ext cx="2488539" cy="1407890"/>
      </dsp:txXfrm>
    </dsp:sp>
    <dsp:sp modelId="{6FE6A1B0-9AC8-CB45-B492-4E69B21DF806}">
      <dsp:nvSpPr>
        <dsp:cNvPr id="0" name=""/>
        <dsp:cNvSpPr/>
      </dsp:nvSpPr>
      <dsp:spPr>
        <a:xfrm>
          <a:off x="1700283" y="736795"/>
          <a:ext cx="5487221" cy="5487221"/>
        </a:xfrm>
        <a:custGeom>
          <a:avLst/>
          <a:gdLst/>
          <a:ahLst/>
          <a:cxnLst/>
          <a:rect l="0" t="0" r="0" b="0"/>
          <a:pathLst>
            <a:path>
              <a:moveTo>
                <a:pt x="5476331" y="2987817"/>
              </a:moveTo>
              <a:arcTo wR="2743610" hR="2743610" stAng="21906396" swAng="1201157"/>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 modelId="{56E1CCAB-BAFD-BD4E-A3B4-128CD5A21AF6}">
      <dsp:nvSpPr>
        <dsp:cNvPr id="0" name=""/>
        <dsp:cNvSpPr/>
      </dsp:nvSpPr>
      <dsp:spPr>
        <a:xfrm>
          <a:off x="4736115" y="4919925"/>
          <a:ext cx="2640865" cy="156021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PRACTICE</a:t>
          </a:r>
          <a:r>
            <a:rPr lang="en-US" sz="2800" kern="1200" dirty="0"/>
            <a:t> in Setting</a:t>
          </a:r>
        </a:p>
      </dsp:txBody>
      <dsp:txXfrm>
        <a:off x="4812278" y="4996088"/>
        <a:ext cx="2488539" cy="1407890"/>
      </dsp:txXfrm>
    </dsp:sp>
    <dsp:sp modelId="{DAA91906-23B8-4E43-AAE9-B7E38BA9B1AD}">
      <dsp:nvSpPr>
        <dsp:cNvPr id="0" name=""/>
        <dsp:cNvSpPr/>
      </dsp:nvSpPr>
      <dsp:spPr>
        <a:xfrm>
          <a:off x="1700283" y="736795"/>
          <a:ext cx="5487221" cy="5487221"/>
        </a:xfrm>
        <a:custGeom>
          <a:avLst/>
          <a:gdLst/>
          <a:ahLst/>
          <a:cxnLst/>
          <a:rect l="0" t="0" r="0" b="0"/>
          <a:pathLst>
            <a:path>
              <a:moveTo>
                <a:pt x="2954378" y="5479113"/>
              </a:moveTo>
              <a:arcTo wR="2743610" hR="2743610" stAng="5135647" swAng="307965"/>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 modelId="{AA31B65A-F372-AA47-BF27-28D8CD57AE53}">
      <dsp:nvSpPr>
        <dsp:cNvPr id="0" name=""/>
        <dsp:cNvSpPr/>
      </dsp:nvSpPr>
      <dsp:spPr>
        <a:xfrm>
          <a:off x="1335158" y="4919925"/>
          <a:ext cx="2992164" cy="156021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MONITOR</a:t>
          </a:r>
          <a:r>
            <a:rPr lang="en-US" sz="2800" kern="1200" dirty="0"/>
            <a:t> &amp; </a:t>
          </a:r>
          <a:r>
            <a:rPr lang="en-US" sz="2800" b="1" kern="1200" dirty="0"/>
            <a:t>ACKNOWLEDGE</a:t>
          </a:r>
          <a:r>
            <a:rPr lang="en-US" sz="2800" kern="1200" dirty="0"/>
            <a:t> Continuously</a:t>
          </a:r>
        </a:p>
      </dsp:txBody>
      <dsp:txXfrm>
        <a:off x="1411321" y="4996088"/>
        <a:ext cx="2839838" cy="1407890"/>
      </dsp:txXfrm>
    </dsp:sp>
    <dsp:sp modelId="{ECFC9DE9-1F30-BD42-BBC1-0C700576E37B}">
      <dsp:nvSpPr>
        <dsp:cNvPr id="0" name=""/>
        <dsp:cNvSpPr/>
      </dsp:nvSpPr>
      <dsp:spPr>
        <a:xfrm>
          <a:off x="1716522" y="763483"/>
          <a:ext cx="5487221" cy="5487221"/>
        </a:xfrm>
        <a:custGeom>
          <a:avLst/>
          <a:gdLst/>
          <a:ahLst/>
          <a:cxnLst/>
          <a:rect l="0" t="0" r="0" b="0"/>
          <a:pathLst>
            <a:path>
              <a:moveTo>
                <a:pt x="259024" y="3907324"/>
              </a:moveTo>
              <a:arcTo wR="2743610" hR="2743610" stAng="9294172" swAng="1081623"/>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 modelId="{3A3FAB7E-47ED-B44A-BFC6-F021CDC4A376}">
      <dsp:nvSpPr>
        <dsp:cNvPr id="0" name=""/>
        <dsp:cNvSpPr/>
      </dsp:nvSpPr>
      <dsp:spPr>
        <a:xfrm>
          <a:off x="486017" y="2003037"/>
          <a:ext cx="2640865" cy="156021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ADJUST</a:t>
          </a:r>
          <a:r>
            <a:rPr lang="en-US" sz="2800" kern="1200" dirty="0"/>
            <a:t> for Efficiency</a:t>
          </a:r>
        </a:p>
      </dsp:txBody>
      <dsp:txXfrm>
        <a:off x="562180" y="2079200"/>
        <a:ext cx="2488539" cy="1407890"/>
      </dsp:txXfrm>
    </dsp:sp>
    <dsp:sp modelId="{372C6583-7710-FF48-89A7-69C1C959FFD2}">
      <dsp:nvSpPr>
        <dsp:cNvPr id="0" name=""/>
        <dsp:cNvSpPr/>
      </dsp:nvSpPr>
      <dsp:spPr>
        <a:xfrm>
          <a:off x="1729109" y="720483"/>
          <a:ext cx="5487221" cy="5487221"/>
        </a:xfrm>
        <a:custGeom>
          <a:avLst/>
          <a:gdLst/>
          <a:ahLst/>
          <a:cxnLst/>
          <a:rect l="0" t="0" r="0" b="0"/>
          <a:pathLst>
            <a:path>
              <a:moveTo>
                <a:pt x="587578" y="1046871"/>
              </a:moveTo>
              <a:arcTo wR="2743610" hR="2743610" stAng="13092108" swAng="1106032"/>
            </a:path>
          </a:pathLst>
        </a:custGeom>
        <a:noFill/>
        <a:ln w="2857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FA3BE-E0FC-AE45-8423-DCEAC045D7C8}" type="datetimeFigureOut">
              <a:rPr lang="en-US" smtClean="0"/>
              <a:t>9/11/23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239FB-7A1F-164F-9479-C3A68D9D7546}" type="slidenum">
              <a:rPr lang="en-US" smtClean="0"/>
              <a:t>‹#›</a:t>
            </a:fld>
            <a:endParaRPr lang="en-US"/>
          </a:p>
        </p:txBody>
      </p:sp>
    </p:spTree>
    <p:extLst>
      <p:ext uri="{BB962C8B-B14F-4D97-AF65-F5344CB8AC3E}">
        <p14:creationId xmlns:p14="http://schemas.microsoft.com/office/powerpoint/2010/main" val="21989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025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8233537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1176043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TFI: https://</a:t>
            </a:r>
            <a:r>
              <a:rPr lang="en-US" dirty="0" err="1"/>
              <a:t>www.pbisapps.org</a:t>
            </a:r>
            <a:r>
              <a:rPr lang="en-US" dirty="0"/>
              <a:t>/resource/</a:t>
            </a:r>
            <a:r>
              <a:rPr lang="en-US" dirty="0" err="1"/>
              <a:t>tfi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40586802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9323843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121</a:t>
            </a:fld>
            <a:endParaRPr lang="en-US"/>
          </a:p>
        </p:txBody>
      </p:sp>
    </p:spTree>
    <p:extLst>
      <p:ext uri="{BB962C8B-B14F-4D97-AF65-F5344CB8AC3E}">
        <p14:creationId xmlns:p14="http://schemas.microsoft.com/office/powerpoint/2010/main" val="40939257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3952838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04217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1062749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3615722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TFI: www. </a:t>
            </a:r>
            <a:r>
              <a:rPr lang="en-US" dirty="0" err="1"/>
              <a:t>pbisapps.org</a:t>
            </a:r>
            <a:endParaRPr lang="en-US" dirty="0"/>
          </a:p>
        </p:txBody>
      </p:sp>
    </p:spTree>
    <p:extLst>
      <p:ext uri="{BB962C8B-B14F-4D97-AF65-F5344CB8AC3E}">
        <p14:creationId xmlns:p14="http://schemas.microsoft.com/office/powerpoint/2010/main" val="34164651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594485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128</a:t>
            </a:fld>
            <a:endParaRPr lang="en-US"/>
          </a:p>
        </p:txBody>
      </p:sp>
    </p:spTree>
    <p:extLst>
      <p:ext uri="{BB962C8B-B14F-4D97-AF65-F5344CB8AC3E}">
        <p14:creationId xmlns:p14="http://schemas.microsoft.com/office/powerpoint/2010/main" val="18531441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129</a:t>
            </a:fld>
            <a:endParaRPr lang="en-US"/>
          </a:p>
        </p:txBody>
      </p:sp>
    </p:spTree>
    <p:extLst>
      <p:ext uri="{BB962C8B-B14F-4D97-AF65-F5344CB8AC3E}">
        <p14:creationId xmlns:p14="http://schemas.microsoft.com/office/powerpoint/2010/main" val="29311860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457830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3757303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47158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45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13</a:t>
            </a:fld>
            <a:endParaRPr lang="en-US"/>
          </a:p>
        </p:txBody>
      </p:sp>
    </p:spTree>
    <p:extLst>
      <p:ext uri="{BB962C8B-B14F-4D97-AF65-F5344CB8AC3E}">
        <p14:creationId xmlns:p14="http://schemas.microsoft.com/office/powerpoint/2010/main" val="27278025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214161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0388006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a:t>
            </a:r>
            <a:r>
              <a:rPr lang="en-US" dirty="0" err="1"/>
              <a:t>year.s</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rgbClr val="FFFF00"/>
              </a:highlight>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145</a:t>
            </a:fld>
            <a:endParaRPr lang="en-US"/>
          </a:p>
        </p:txBody>
      </p:sp>
    </p:spTree>
    <p:extLst>
      <p:ext uri="{BB962C8B-B14F-4D97-AF65-F5344CB8AC3E}">
        <p14:creationId xmlns:p14="http://schemas.microsoft.com/office/powerpoint/2010/main" val="4069275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13153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82335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CE4BC2-AD7B-AF42-A046-869D8A722188}" type="slidenum">
              <a:rPr kumimoji="0" lang="en-US" sz="1400" b="0" i="0" u="none" strike="noStrike" kern="0" cap="none" spc="0" normalizeH="0" baseline="0" noProof="0" smtClean="0">
                <a:ln>
                  <a:noFill/>
                </a:ln>
                <a:solidFill>
                  <a:srgbClr val="000000"/>
                </a:solidFill>
                <a:effectLst/>
                <a:uLnTx/>
                <a:uFillTx/>
                <a:latin typeface="Arial"/>
                <a:ea typeface="ＭＳ Ｐゴシック" pitchFamily="-108" charset="-128"/>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Tree>
    <p:extLst>
      <p:ext uri="{BB962C8B-B14F-4D97-AF65-F5344CB8AC3E}">
        <p14:creationId xmlns:p14="http://schemas.microsoft.com/office/powerpoint/2010/main" val="1588657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832700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8900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7039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9786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86041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371052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26</a:t>
            </a:fld>
            <a:endParaRPr lang="en-US"/>
          </a:p>
        </p:txBody>
      </p:sp>
    </p:spTree>
    <p:extLst>
      <p:ext uri="{BB962C8B-B14F-4D97-AF65-F5344CB8AC3E}">
        <p14:creationId xmlns:p14="http://schemas.microsoft.com/office/powerpoint/2010/main" val="2950427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B5A8499B-510B-5941-A764-21886516771A}" type="slidenum">
              <a:rPr lang="en-US">
                <a:latin typeface="Arial" pitchFamily="-1" charset="0"/>
              </a:rPr>
              <a:pPr/>
              <a:t>27</a:t>
            </a:fld>
            <a:endParaRPr lang="en-US">
              <a:latin typeface="Arial" pitchFamily="-1"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896306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28</a:t>
            </a:fld>
            <a:endParaRPr lang="en-US"/>
          </a:p>
        </p:txBody>
      </p:sp>
    </p:spTree>
    <p:extLst>
      <p:ext uri="{BB962C8B-B14F-4D97-AF65-F5344CB8AC3E}">
        <p14:creationId xmlns:p14="http://schemas.microsoft.com/office/powerpoint/2010/main" val="4158843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160E3BF2-4526-9F47-8D24-CC6A9ABD5C40}" type="slidenum">
              <a:rPr lang="en-US">
                <a:latin typeface="Arial" pitchFamily="-1" charset="0"/>
              </a:rPr>
              <a:pPr/>
              <a:t>29</a:t>
            </a:fld>
            <a:endParaRPr lang="en-US">
              <a:latin typeface="Arial" pitchFamily="-1"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789692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31</a:t>
            </a:fld>
            <a:endParaRPr lang="en-US"/>
          </a:p>
        </p:txBody>
      </p:sp>
    </p:spTree>
    <p:extLst>
      <p:ext uri="{BB962C8B-B14F-4D97-AF65-F5344CB8AC3E}">
        <p14:creationId xmlns:p14="http://schemas.microsoft.com/office/powerpoint/2010/main" val="1174246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5929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34</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a:latin typeface="Arial" pitchFamily="-1" charset="0"/>
              </a:rPr>
              <a:t>Workbook pg. 60</a:t>
            </a:r>
          </a:p>
        </p:txBody>
      </p:sp>
    </p:spTree>
    <p:extLst>
      <p:ext uri="{BB962C8B-B14F-4D97-AF65-F5344CB8AC3E}">
        <p14:creationId xmlns:p14="http://schemas.microsoft.com/office/powerpoint/2010/main" val="3295840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030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36</a:t>
            </a:fld>
            <a:endParaRPr lang="en-US"/>
          </a:p>
        </p:txBody>
      </p:sp>
    </p:spTree>
    <p:extLst>
      <p:ext uri="{BB962C8B-B14F-4D97-AF65-F5344CB8AC3E}">
        <p14:creationId xmlns:p14="http://schemas.microsoft.com/office/powerpoint/2010/main" val="4262022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5656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371052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39</a:t>
            </a:fld>
            <a:endParaRPr lang="en-US"/>
          </a:p>
        </p:txBody>
      </p:sp>
    </p:spTree>
    <p:extLst>
      <p:ext uri="{BB962C8B-B14F-4D97-AF65-F5344CB8AC3E}">
        <p14:creationId xmlns:p14="http://schemas.microsoft.com/office/powerpoint/2010/main" val="875884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950B6D77-3AE2-A849-9508-127AA66024A5}" type="slidenum">
              <a:rPr lang="en-US"/>
              <a:pPr/>
              <a:t>40</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dirty="0">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199005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6E80D43-493E-5947-908F-465A062BA8BD}" type="slidenum">
              <a:rPr lang="en-US">
                <a:solidFill>
                  <a:srgbClr val="000000"/>
                </a:solidFill>
              </a:rPr>
              <a:pPr/>
              <a:t>41</a:t>
            </a:fld>
            <a:endParaRPr lang="en-US">
              <a:solidFill>
                <a:srgbClr val="000000"/>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273887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6E80D43-493E-5947-908F-465A062BA8BD}" type="slidenum">
              <a:rPr lang="en-US">
                <a:solidFill>
                  <a:srgbClr val="000000"/>
                </a:solidFill>
              </a:rPr>
              <a:pPr/>
              <a:t>42</a:t>
            </a:fld>
            <a:endParaRPr lang="en-US">
              <a:solidFill>
                <a:srgbClr val="000000"/>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200502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43</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68632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90000"/>
              </a:lnSpc>
              <a:spcBef>
                <a:spcPct val="20000"/>
              </a:spcBef>
              <a:buNone/>
            </a:pPr>
            <a:r>
              <a:rPr lang="en-US" b="1" dirty="0">
                <a:latin typeface="Arial"/>
                <a:ea typeface="ＭＳ Ｐゴシック"/>
                <a:cs typeface="Arial"/>
              </a:rPr>
              <a:t>Trainers:</a:t>
            </a:r>
            <a:r>
              <a:rPr lang="en-US" dirty="0">
                <a:latin typeface="Arial"/>
                <a:ea typeface="ＭＳ Ｐゴシック"/>
                <a:cs typeface="Arial"/>
              </a:rPr>
              <a:t>  refer to training manual for:</a:t>
            </a:r>
          </a:p>
          <a:p>
            <a:pPr marL="457200" indent="-298450">
              <a:lnSpc>
                <a:spcPct val="90000"/>
              </a:lnSpc>
              <a:spcBef>
                <a:spcPct val="20000"/>
              </a:spcBef>
              <a:buFontTx/>
              <a:buChar char="-"/>
            </a:pPr>
            <a:r>
              <a:rPr lang="en-US" dirty="0">
                <a:latin typeface="Arial"/>
                <a:ea typeface="ＭＳ Ｐゴシック"/>
                <a:cs typeface="Arial"/>
              </a:rPr>
              <a:t>Tips on presenting the overview content</a:t>
            </a:r>
          </a:p>
          <a:p>
            <a:pPr marL="457200" indent="-298450">
              <a:lnSpc>
                <a:spcPct val="90000"/>
              </a:lnSpc>
              <a:spcBef>
                <a:spcPct val="20000"/>
              </a:spcBef>
              <a:buFontTx/>
              <a:buChar char="-"/>
            </a:pPr>
            <a:r>
              <a:rPr lang="en-US" dirty="0">
                <a:latin typeface="Arial"/>
                <a:ea typeface="ＭＳ Ｐゴシック"/>
                <a:cs typeface="Arial"/>
              </a:rPr>
              <a:t>Explanation for short activity periods and ideas for teaching this to teams</a:t>
            </a:r>
          </a:p>
          <a:p>
            <a:pPr marL="457200" indent="-298450">
              <a:lnSpc>
                <a:spcPct val="90000"/>
              </a:lnSpc>
              <a:spcBef>
                <a:spcPct val="20000"/>
              </a:spcBef>
              <a:buFontTx/>
              <a:buChar char="-"/>
            </a:pPr>
            <a:r>
              <a:rPr lang="en-US" dirty="0">
                <a:latin typeface="Arial"/>
                <a:ea typeface="ＭＳ Ｐゴシック"/>
                <a:cs typeface="Arial"/>
              </a:rPr>
              <a:t>Ideas </a:t>
            </a:r>
            <a:r>
              <a:rPr lang="en-US" baseline="0" dirty="0">
                <a:latin typeface="Arial"/>
                <a:ea typeface="ＭＳ Ｐゴシック"/>
                <a:cs typeface="Arial"/>
              </a:rPr>
              <a:t>for </a:t>
            </a:r>
            <a:r>
              <a:rPr lang="en-US" dirty="0">
                <a:latin typeface="Arial"/>
                <a:ea typeface="ＭＳ Ｐゴシック"/>
                <a:cs typeface="Arial"/>
              </a:rPr>
              <a:t>facilitating review and team action planning</a:t>
            </a:r>
          </a:p>
          <a:p>
            <a:pPr marL="0" indent="0">
              <a:buFontTx/>
              <a:buNone/>
            </a:pPr>
            <a:endParaRPr lang="en-US" dirty="0">
              <a:latin typeface="Arial" pitchFamily="-1" charset="0"/>
              <a:ea typeface="ＭＳ Ｐゴシック" pitchFamily="-108" charset="-128"/>
              <a:cs typeface="Arial"/>
            </a:endParaRP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8258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7736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47</a:t>
            </a:fld>
            <a:endParaRPr lang="en-US"/>
          </a:p>
        </p:txBody>
      </p:sp>
    </p:spTree>
    <p:extLst>
      <p:ext uri="{BB962C8B-B14F-4D97-AF65-F5344CB8AC3E}">
        <p14:creationId xmlns:p14="http://schemas.microsoft.com/office/powerpoint/2010/main" val="94388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8407526-53A9-9E48-8ADA-03118C31D306}" type="slidenum">
              <a:rPr lang="en-US"/>
              <a:pPr/>
              <a:t>49</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873945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51</a:t>
            </a:fld>
            <a:endParaRPr lang="en-US"/>
          </a:p>
        </p:txBody>
      </p:sp>
    </p:spTree>
    <p:extLst>
      <p:ext uri="{BB962C8B-B14F-4D97-AF65-F5344CB8AC3E}">
        <p14:creationId xmlns:p14="http://schemas.microsoft.com/office/powerpoint/2010/main" val="3270271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4691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3027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dirty="0"/>
          </a:p>
        </p:txBody>
      </p:sp>
    </p:spTree>
    <p:extLst>
      <p:ext uri="{BB962C8B-B14F-4D97-AF65-F5344CB8AC3E}">
        <p14:creationId xmlns:p14="http://schemas.microsoft.com/office/powerpoint/2010/main" val="18432686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1289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TRAINER NOTE: Give teams several minutes each to introduce themselves and their school- including any previous experiences with PBIS. </a:t>
            </a:r>
          </a:p>
        </p:txBody>
      </p:sp>
    </p:spTree>
    <p:extLst>
      <p:ext uri="{BB962C8B-B14F-4D97-AF65-F5344CB8AC3E}">
        <p14:creationId xmlns:p14="http://schemas.microsoft.com/office/powerpoint/2010/main" val="2616833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450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Culturally Responsiveness Field Guide: https://</a:t>
            </a:r>
            <a:r>
              <a:rPr lang="en-US" dirty="0" err="1"/>
              <a:t>www.pbis.org</a:t>
            </a:r>
            <a:r>
              <a:rPr lang="en-US" dirty="0"/>
              <a:t>/resource/pbis-cultural-responsiveness-field-guide-resources-for-trainers-and-coaches</a:t>
            </a:r>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58</a:t>
            </a:fld>
            <a:endParaRPr lang="en-US"/>
          </a:p>
        </p:txBody>
      </p:sp>
    </p:spTree>
    <p:extLst>
      <p:ext uri="{BB962C8B-B14F-4D97-AF65-F5344CB8AC3E}">
        <p14:creationId xmlns:p14="http://schemas.microsoft.com/office/powerpoint/2010/main" val="1493993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40190958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41058207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63</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64899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65</a:t>
            </a:fld>
            <a:endParaRPr lang="en-US"/>
          </a:p>
        </p:txBody>
      </p:sp>
    </p:spTree>
    <p:extLst>
      <p:ext uri="{BB962C8B-B14F-4D97-AF65-F5344CB8AC3E}">
        <p14:creationId xmlns:p14="http://schemas.microsoft.com/office/powerpoint/2010/main" val="2130771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104452" name="Slide Number Placeholder 3"/>
          <p:cNvSpPr>
            <a:spLocks noGrp="1"/>
          </p:cNvSpPr>
          <p:nvPr>
            <p:ph type="sldNum" sz="quarter" idx="5"/>
          </p:nvPr>
        </p:nvSpPr>
        <p:spPr>
          <a:noFill/>
        </p:spPr>
        <p:txBody>
          <a:bodyPr/>
          <a:lstStyle/>
          <a:p>
            <a:fld id="{89B244E5-04EB-2D45-ACE5-B3B77211BDD6}" type="slidenum">
              <a:rPr lang="en-US"/>
              <a:pPr/>
              <a:t>66</a:t>
            </a:fld>
            <a:endParaRPr lang="en-US"/>
          </a:p>
        </p:txBody>
      </p:sp>
    </p:spTree>
    <p:extLst>
      <p:ext uri="{BB962C8B-B14F-4D97-AF65-F5344CB8AC3E}">
        <p14:creationId xmlns:p14="http://schemas.microsoft.com/office/powerpoint/2010/main" val="3306851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67</a:t>
            </a:fld>
            <a:endParaRPr lang="en-US"/>
          </a:p>
        </p:txBody>
      </p:sp>
    </p:spTree>
    <p:extLst>
      <p:ext uri="{BB962C8B-B14F-4D97-AF65-F5344CB8AC3E}">
        <p14:creationId xmlns:p14="http://schemas.microsoft.com/office/powerpoint/2010/main" val="1733952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A6CB6DED-DE99-9F4C-B06D-5D55FB42E198}" type="slidenum">
              <a:rPr lang="en-US"/>
              <a:pPr/>
              <a:t>68</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0066016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69</a:t>
            </a:fld>
            <a:endParaRPr lang="en-US"/>
          </a:p>
        </p:txBody>
      </p:sp>
    </p:spTree>
    <p:extLst>
      <p:ext uri="{BB962C8B-B14F-4D97-AF65-F5344CB8AC3E}">
        <p14:creationId xmlns:p14="http://schemas.microsoft.com/office/powerpoint/2010/main" val="1595287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30365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A2EA215-562E-BA47-A405-E5FE724E77DE}" type="slidenum">
              <a:rPr lang="en-US"/>
              <a:pPr/>
              <a:t>70</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14400" y="4343400"/>
            <a:ext cx="5029200" cy="4113213"/>
          </a:xfrm>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6699952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71</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1322673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72</a:t>
            </a:fld>
            <a:endParaRPr lang="en-US"/>
          </a:p>
        </p:txBody>
      </p:sp>
    </p:spTree>
    <p:extLst>
      <p:ext uri="{BB962C8B-B14F-4D97-AF65-F5344CB8AC3E}">
        <p14:creationId xmlns:p14="http://schemas.microsoft.com/office/powerpoint/2010/main" val="5131040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C70DB1-D182-B942-B0E6-506EFAEBBAE1}" type="slidenum">
              <a:rPr lang="en-US" smtClean="0"/>
              <a:t>73</a:t>
            </a:fld>
            <a:endParaRPr lang="en-US"/>
          </a:p>
        </p:txBody>
      </p:sp>
    </p:spTree>
    <p:extLst>
      <p:ext uri="{BB962C8B-B14F-4D97-AF65-F5344CB8AC3E}">
        <p14:creationId xmlns:p14="http://schemas.microsoft.com/office/powerpoint/2010/main" val="38351097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74</a:t>
            </a:fld>
            <a:endParaRPr lang="en-US"/>
          </a:p>
        </p:txBody>
      </p:sp>
    </p:spTree>
    <p:extLst>
      <p:ext uri="{BB962C8B-B14F-4D97-AF65-F5344CB8AC3E}">
        <p14:creationId xmlns:p14="http://schemas.microsoft.com/office/powerpoint/2010/main" val="1931261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75</a:t>
            </a:fld>
            <a:endParaRPr lang="en-US"/>
          </a:p>
        </p:txBody>
      </p:sp>
    </p:spTree>
    <p:extLst>
      <p:ext uri="{BB962C8B-B14F-4D97-AF65-F5344CB8AC3E}">
        <p14:creationId xmlns:p14="http://schemas.microsoft.com/office/powerpoint/2010/main" val="22360715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F28FCB6B-AFD3-3C43-B1CD-3E91718DE84A}" type="slidenum">
              <a:rPr lang="en-US"/>
              <a:pPr/>
              <a:t>76</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41747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77</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4564548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78</a:t>
            </a:fld>
            <a:endParaRPr lang="en-US"/>
          </a:p>
        </p:txBody>
      </p:sp>
    </p:spTree>
    <p:extLst>
      <p:ext uri="{BB962C8B-B14F-4D97-AF65-F5344CB8AC3E}">
        <p14:creationId xmlns:p14="http://schemas.microsoft.com/office/powerpoint/2010/main" val="19204799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79</a:t>
            </a:fld>
            <a:endParaRPr lang="en-US"/>
          </a:p>
        </p:txBody>
      </p:sp>
    </p:spTree>
    <p:extLst>
      <p:ext uri="{BB962C8B-B14F-4D97-AF65-F5344CB8AC3E}">
        <p14:creationId xmlns:p14="http://schemas.microsoft.com/office/powerpoint/2010/main" val="296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0388006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82</a:t>
            </a:fld>
            <a:endParaRPr lang="en-US"/>
          </a:p>
        </p:txBody>
      </p:sp>
    </p:spTree>
    <p:extLst>
      <p:ext uri="{BB962C8B-B14F-4D97-AF65-F5344CB8AC3E}">
        <p14:creationId xmlns:p14="http://schemas.microsoft.com/office/powerpoint/2010/main" val="35839393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83</a:t>
            </a:fld>
            <a:endParaRPr lang="en-US"/>
          </a:p>
        </p:txBody>
      </p:sp>
    </p:spTree>
    <p:extLst>
      <p:ext uri="{BB962C8B-B14F-4D97-AF65-F5344CB8AC3E}">
        <p14:creationId xmlns:p14="http://schemas.microsoft.com/office/powerpoint/2010/main" val="5730036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84</a:t>
            </a:fld>
            <a:endParaRPr lang="en-US"/>
          </a:p>
        </p:txBody>
      </p:sp>
    </p:spTree>
    <p:extLst>
      <p:ext uri="{BB962C8B-B14F-4D97-AF65-F5344CB8AC3E}">
        <p14:creationId xmlns:p14="http://schemas.microsoft.com/office/powerpoint/2010/main" val="13944994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85</a:t>
            </a:fld>
            <a:endParaRPr lang="en-US"/>
          </a:p>
        </p:txBody>
      </p:sp>
    </p:spTree>
    <p:extLst>
      <p:ext uri="{BB962C8B-B14F-4D97-AF65-F5344CB8AC3E}">
        <p14:creationId xmlns:p14="http://schemas.microsoft.com/office/powerpoint/2010/main" val="6302187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597833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87</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4496234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CE051-318D-4944-9A52-CE899A92E54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PBIS Leadership Forum October 2018</a:t>
            </a:r>
          </a:p>
        </p:txBody>
      </p:sp>
      <p:sp>
        <p:nvSpPr>
          <p:cNvPr id="7" name="Footer Placeholder 6"/>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3642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13824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F4387-EA0E-CE42-9B75-4BEF7C48DC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7775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9284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762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6638314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93</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7729238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p:spPr>
        <p:txBody>
          <a:bodyPr/>
          <a:lstStyle/>
          <a:p>
            <a:r>
              <a:rPr lang="en-US" sz="1000" dirty="0">
                <a:latin typeface="Arial" pitchFamily="-83" charset="0"/>
                <a:ea typeface="ＭＳ Ｐゴシック" pitchFamily="-108" charset="-128"/>
                <a:cs typeface="ＭＳ Ｐゴシック" pitchFamily="-108" charset="-128"/>
              </a:rPr>
              <a:t>Explicitly teaching social skills school-wide: Using a matrix to guide instruction.  Intervention in School and Clinic, 47, 259-266. </a:t>
            </a:r>
            <a:r>
              <a:rPr lang="en-US" sz="1000" dirty="0" err="1">
                <a:solidFill>
                  <a:srgbClr val="333300"/>
                </a:solidFill>
                <a:latin typeface="Arial" pitchFamily="-83" charset="0"/>
                <a:ea typeface="ＭＳ Ｐゴシック" pitchFamily="-108" charset="-128"/>
                <a:cs typeface="ＭＳ Ｐゴシック" pitchFamily="-108" charset="-128"/>
              </a:rPr>
              <a:t>doi</a:t>
            </a:r>
            <a:r>
              <a:rPr lang="en-US" sz="1000" dirty="0">
                <a:solidFill>
                  <a:srgbClr val="333300"/>
                </a:solidFill>
                <a:latin typeface="Arial" pitchFamily="-83" charset="0"/>
                <a:ea typeface="ＭＳ Ｐゴシック" pitchFamily="-108" charset="-128"/>
                <a:cs typeface="ＭＳ Ｐゴシック" pitchFamily="-108" charset="-128"/>
              </a:rPr>
              <a:t>: 10.1177/1053451211430121</a:t>
            </a:r>
          </a:p>
          <a:p>
            <a:endParaRPr lang="en-US" sz="1000" dirty="0">
              <a:solidFill>
                <a:srgbClr val="333300"/>
              </a:solidFill>
              <a:latin typeface="Arial" pitchFamily="-83" charset="0"/>
              <a:ea typeface="ＭＳ Ｐゴシック" pitchFamily="-108" charset="-128"/>
              <a:cs typeface="ＭＳ Ｐゴシック" pitchFamily="-108" charset="-128"/>
            </a:endParaRPr>
          </a:p>
          <a:p>
            <a:r>
              <a:rPr lang="en-US" sz="1000" dirty="0">
                <a:solidFill>
                  <a:srgbClr val="333300"/>
                </a:solidFill>
                <a:latin typeface="Arial" pitchFamily="-83" charset="0"/>
                <a:ea typeface="ＭＳ Ｐゴシック" pitchFamily="-108" charset="-128"/>
                <a:cs typeface="ＭＳ Ｐゴシック" pitchFamily="-108" charset="-128"/>
              </a:rPr>
              <a:t>The last authors were folks from the central MA cohort of PBIS schools we trained!!!!!</a:t>
            </a:r>
          </a:p>
          <a:p>
            <a:endParaRPr lang="en-US" dirty="0">
              <a:latin typeface="Arial" pitchFamily="-83" charset="0"/>
              <a:ea typeface="ＭＳ Ｐゴシック" pitchFamily="-108" charset="-128"/>
              <a:cs typeface="ＭＳ Ｐゴシック" pitchFamily="-108" charset="-128"/>
            </a:endParaRPr>
          </a:p>
        </p:txBody>
      </p:sp>
      <p:sp>
        <p:nvSpPr>
          <p:cNvPr id="48132" name="Slide Number Placeholder 3"/>
          <p:cNvSpPr>
            <a:spLocks noGrp="1"/>
          </p:cNvSpPr>
          <p:nvPr>
            <p:ph type="sldNum" sz="quarter" idx="5"/>
          </p:nvPr>
        </p:nvSpPr>
        <p:spPr>
          <a:noFill/>
        </p:spPr>
        <p:txBody>
          <a:bodyPr/>
          <a:lstStyle/>
          <a:p>
            <a:fld id="{79C669A0-F141-924F-A964-619E14B1D41F}" type="slidenum">
              <a:rPr lang="en-US" smtClean="0">
                <a:latin typeface="Arial" pitchFamily="-83" charset="0"/>
                <a:ea typeface="ＭＳ Ｐゴシック" pitchFamily="-108" charset="-128"/>
                <a:cs typeface="ＭＳ Ｐゴシック" pitchFamily="-108" charset="-128"/>
              </a:rPr>
              <a:pPr/>
              <a:t>94</a:t>
            </a:fld>
            <a:endParaRPr lang="en-US">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5720911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77591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97</a:t>
            </a:fld>
            <a:endParaRPr lang="en-US"/>
          </a:p>
        </p:txBody>
      </p:sp>
    </p:spTree>
    <p:extLst>
      <p:ext uri="{BB962C8B-B14F-4D97-AF65-F5344CB8AC3E}">
        <p14:creationId xmlns:p14="http://schemas.microsoft.com/office/powerpoint/2010/main" val="27009138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98</a:t>
            </a:fld>
            <a:endParaRPr lang="en-US"/>
          </a:p>
        </p:txBody>
      </p:sp>
    </p:spTree>
    <p:extLst>
      <p:ext uri="{BB962C8B-B14F-4D97-AF65-F5344CB8AC3E}">
        <p14:creationId xmlns:p14="http://schemas.microsoft.com/office/powerpoint/2010/main" val="11316283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694316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7799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101</a:t>
            </a:fld>
            <a:endParaRPr lang="en-US"/>
          </a:p>
        </p:txBody>
      </p:sp>
    </p:spTree>
    <p:extLst>
      <p:ext uri="{BB962C8B-B14F-4D97-AF65-F5344CB8AC3E}">
        <p14:creationId xmlns:p14="http://schemas.microsoft.com/office/powerpoint/2010/main" val="37331854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102</a:t>
            </a:fld>
            <a:endParaRPr lang="en-US"/>
          </a:p>
        </p:txBody>
      </p:sp>
    </p:spTree>
    <p:extLst>
      <p:ext uri="{BB962C8B-B14F-4D97-AF65-F5344CB8AC3E}">
        <p14:creationId xmlns:p14="http://schemas.microsoft.com/office/powerpoint/2010/main" val="26084059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103</a:t>
            </a:fld>
            <a:endParaRPr lang="en-US"/>
          </a:p>
        </p:txBody>
      </p:sp>
    </p:spTree>
    <p:extLst>
      <p:ext uri="{BB962C8B-B14F-4D97-AF65-F5344CB8AC3E}">
        <p14:creationId xmlns:p14="http://schemas.microsoft.com/office/powerpoint/2010/main" val="996247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0" fontAlgn="base" latinLnBrk="0" hangingPunct="0">
              <a:lnSpc>
                <a:spcPct val="100000"/>
              </a:lnSpc>
              <a:spcBef>
                <a:spcPct val="30000"/>
              </a:spcBef>
              <a:spcAft>
                <a:spcPct val="0"/>
              </a:spcAft>
              <a:buClrTx/>
              <a:buSzTx/>
              <a:buFontTx/>
              <a:buNone/>
              <a:tabLst/>
              <a:defRPr/>
            </a:pPr>
            <a:r>
              <a:rPr lang="en-US" b="0" dirty="0">
                <a:effectLst/>
              </a:rPr>
              <a:t>TRAINERS: Go directly to https://</a:t>
            </a:r>
            <a:r>
              <a:rPr lang="en-US" b="0" dirty="0" err="1">
                <a:effectLst/>
              </a:rPr>
              <a:t>nepbis.org</a:t>
            </a:r>
            <a:r>
              <a:rPr lang="en-US" b="0" dirty="0">
                <a:effectLst/>
              </a:rPr>
              <a:t>/ and demonstrate how to access relevant materials.</a:t>
            </a:r>
          </a:p>
          <a:p>
            <a:pPr marL="158750" indent="0" rtl="0" fontAlgn="base">
              <a:buNone/>
            </a:pPr>
            <a:endParaRPr lang="en-US" b="0" dirty="0">
              <a:effectLst/>
            </a:endParaRPr>
          </a:p>
          <a:p>
            <a:pPr marL="158750" indent="0" rtl="0" fontAlgn="base">
              <a:buNone/>
            </a:pPr>
            <a:endParaRPr lang="en-US" b="0" dirty="0">
              <a:effectLst/>
            </a:endParaRPr>
          </a:p>
        </p:txBody>
      </p:sp>
    </p:spTree>
    <p:extLst>
      <p:ext uri="{BB962C8B-B14F-4D97-AF65-F5344CB8AC3E}">
        <p14:creationId xmlns:p14="http://schemas.microsoft.com/office/powerpoint/2010/main" val="21612778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104</a:t>
            </a:fld>
            <a:endParaRPr lang="en-US"/>
          </a:p>
        </p:txBody>
      </p:sp>
    </p:spTree>
    <p:extLst>
      <p:ext uri="{BB962C8B-B14F-4D97-AF65-F5344CB8AC3E}">
        <p14:creationId xmlns:p14="http://schemas.microsoft.com/office/powerpoint/2010/main" val="13948234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105</a:t>
            </a:fld>
            <a:endParaRPr lang="en-US"/>
          </a:p>
        </p:txBody>
      </p:sp>
    </p:spTree>
    <p:extLst>
      <p:ext uri="{BB962C8B-B14F-4D97-AF65-F5344CB8AC3E}">
        <p14:creationId xmlns:p14="http://schemas.microsoft.com/office/powerpoint/2010/main" val="3207583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106</a:t>
            </a:fld>
            <a:endParaRPr lang="en-US"/>
          </a:p>
        </p:txBody>
      </p:sp>
    </p:spTree>
    <p:extLst>
      <p:ext uri="{BB962C8B-B14F-4D97-AF65-F5344CB8AC3E}">
        <p14:creationId xmlns:p14="http://schemas.microsoft.com/office/powerpoint/2010/main" val="24295294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107</a:t>
            </a:fld>
            <a:endParaRPr lang="en-US"/>
          </a:p>
        </p:txBody>
      </p:sp>
    </p:spTree>
    <p:extLst>
      <p:ext uri="{BB962C8B-B14F-4D97-AF65-F5344CB8AC3E}">
        <p14:creationId xmlns:p14="http://schemas.microsoft.com/office/powerpoint/2010/main" val="9824733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4487066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10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5569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111</a:t>
            </a:fld>
            <a:endParaRPr lang="en-US"/>
          </a:p>
        </p:txBody>
      </p:sp>
    </p:spTree>
    <p:extLst>
      <p:ext uri="{BB962C8B-B14F-4D97-AF65-F5344CB8AC3E}">
        <p14:creationId xmlns:p14="http://schemas.microsoft.com/office/powerpoint/2010/main" val="24205346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112</a:t>
            </a:fld>
            <a:endParaRPr lang="en-US"/>
          </a:p>
        </p:txBody>
      </p:sp>
    </p:spTree>
    <p:extLst>
      <p:ext uri="{BB962C8B-B14F-4D97-AF65-F5344CB8AC3E}">
        <p14:creationId xmlns:p14="http://schemas.microsoft.com/office/powerpoint/2010/main" val="30033079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7039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39546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38AD8-E552-5B47-A76B-6D5A4F9C0DEF}" type="slidenum">
              <a:rPr lang="en-US"/>
              <a:pPr>
                <a:defRPr/>
              </a:pPr>
              <a:t>‹#›</a:t>
            </a:fld>
            <a:endParaRPr lang="en-US"/>
          </a:p>
        </p:txBody>
      </p:sp>
    </p:spTree>
    <p:extLst>
      <p:ext uri="{BB962C8B-B14F-4D97-AF65-F5344CB8AC3E}">
        <p14:creationId xmlns:p14="http://schemas.microsoft.com/office/powerpoint/2010/main" val="37141292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3769111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41272773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45992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9050477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17543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02727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243790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5680743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9/11/23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31052676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86365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4291682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1977070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1389075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5882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55707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070271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5568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46441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2733826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32949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9224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40095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923890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182303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i="0">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1314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945336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i="0">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9198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672603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4011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8855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002060"/>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4917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75470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801017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272820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4626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778769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289381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65472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524616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2436341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17783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517074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1407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416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976353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8460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9/11/23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3754998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691610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642888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014784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0201076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983850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645865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5092530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580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283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5"/>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19517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13313581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49337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943789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947424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5"/>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34" name="Google Shape;234;p19"/>
          <p:cNvGrpSpPr/>
          <p:nvPr/>
        </p:nvGrpSpPr>
        <p:grpSpPr>
          <a:xfrm>
            <a:off x="-28" y="3881238"/>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3732987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3277042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4033053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 name="Google Shape;16;p2"/>
          <p:cNvSpPr/>
          <p:nvPr/>
        </p:nvSpPr>
        <p:spPr>
          <a:xfrm>
            <a:off x="8920000" y="3161482"/>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dirty="0"/>
          </a:p>
        </p:txBody>
      </p:sp>
    </p:spTree>
    <p:extLst>
      <p:ext uri="{BB962C8B-B14F-4D97-AF65-F5344CB8AC3E}">
        <p14:creationId xmlns:p14="http://schemas.microsoft.com/office/powerpoint/2010/main" val="1096918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16316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6501883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ct val="75000"/>
              <a:buFont typeface="Open Sans SemiBold"/>
              <a:buAutoNum type="arabicPeriod"/>
              <a:defRPr sz="1500">
                <a:solidFill>
                  <a:srgbClr val="4E4C7A"/>
                </a:solidFill>
                <a:latin typeface="Calibri" panose="020F0502020204030204" pitchFamily="34" charset="0"/>
                <a:cs typeface="Calibri" panose="020F0502020204030204" pitchFamily="34" charset="0"/>
              </a:defRPr>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dirty="0"/>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828369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solidFill>
                  <a:srgbClr val="00023D"/>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dirty="0"/>
          </a:p>
        </p:txBody>
      </p:sp>
    </p:spTree>
    <p:extLst>
      <p:ext uri="{BB962C8B-B14F-4D97-AF65-F5344CB8AC3E}">
        <p14:creationId xmlns:p14="http://schemas.microsoft.com/office/powerpoint/2010/main" val="2686546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5"/>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8" y="14"/>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44699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atin typeface="Calibri" panose="020F0502020204030204" pitchFamily="34" charset="0"/>
                <a:cs typeface="Calibri" panose="020F0502020204030204" pitchFamily="34" charset="0"/>
              </a:defRPr>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28333977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3151450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54706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673642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5"/>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8" y="14"/>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190484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8136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5"/>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8" y="14"/>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73145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BA52C-99B0-AD4C-9FF8-9C1C71567A7B}" type="slidenum">
              <a:rPr lang="en-US"/>
              <a:pPr>
                <a:defRPr/>
              </a:pPr>
              <a:t>‹#›</a:t>
            </a:fld>
            <a:endParaRPr lang="en-US"/>
          </a:p>
        </p:txBody>
      </p:sp>
    </p:spTree>
    <p:extLst>
      <p:ext uri="{BB962C8B-B14F-4D97-AF65-F5344CB8AC3E}">
        <p14:creationId xmlns:p14="http://schemas.microsoft.com/office/powerpoint/2010/main" val="23391891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7375287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8" y="14"/>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770600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5"/>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8" y="14"/>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844410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465396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8" y="14"/>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276983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4"/>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7931493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solidFill>
                  <a:srgbClr val="4E4C7A"/>
                </a:solidFill>
                <a:latin typeface="Calibri" panose="020F0502020204030204" pitchFamily="34" charset="0"/>
                <a:cs typeface="Calibri" panose="020F0502020204030204" pitchFamily="34" charset="0"/>
              </a:defRPr>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5"/>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302413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210052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dirty="0"/>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52410" y="3778979"/>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8" y="14"/>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30887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14013" y="-1702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dirty="0">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000" dirty="0">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000" dirty="0">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000" b="1" dirty="0">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2209322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42691099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4703378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1423744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9676378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7469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hasCustomPrompt="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dirty="0"/>
              <a:t>S,DJFHSAK.DJFH</a:t>
            </a:r>
            <a:endParaRPr dirty="0"/>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93710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246567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955241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245130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22813355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solidFill>
                  <a:srgbClr val="00045C"/>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1800">
                <a:solidFill>
                  <a:srgbClr val="00045C"/>
                </a:solidFill>
                <a:latin typeface="Calibri" panose="020F0502020204030204" pitchFamily="34" charset="0"/>
                <a:cs typeface="Calibri" panose="020F0502020204030204" pitchFamily="34" charset="0"/>
              </a:defRPr>
            </a:lvl3pPr>
            <a:lvl4pPr>
              <a:defRPr sz="1600">
                <a:solidFill>
                  <a:srgbClr val="00045C"/>
                </a:solidFill>
                <a:latin typeface="Calibri" panose="020F0502020204030204" pitchFamily="34" charset="0"/>
                <a:cs typeface="Calibri" panose="020F0502020204030204" pitchFamily="34" charset="0"/>
              </a:defRPr>
            </a:lvl4pPr>
            <a:lvl5pPr>
              <a:defRPr sz="1600">
                <a:solidFill>
                  <a:srgbClr val="00045C"/>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solidFill>
                  <a:srgbClr val="00045C"/>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1800">
                <a:solidFill>
                  <a:srgbClr val="00045C"/>
                </a:solidFill>
                <a:latin typeface="Calibri" panose="020F0502020204030204" pitchFamily="34" charset="0"/>
                <a:cs typeface="Calibri" panose="020F0502020204030204" pitchFamily="34" charset="0"/>
              </a:defRPr>
            </a:lvl3pPr>
            <a:lvl4pPr>
              <a:defRPr sz="1600">
                <a:solidFill>
                  <a:srgbClr val="00045C"/>
                </a:solidFill>
                <a:latin typeface="Calibri" panose="020F0502020204030204" pitchFamily="34" charset="0"/>
                <a:cs typeface="Calibri" panose="020F0502020204030204" pitchFamily="34" charset="0"/>
              </a:defRPr>
            </a:lvl4pPr>
            <a:lvl5pPr>
              <a:defRPr sz="1600">
                <a:solidFill>
                  <a:srgbClr val="00045C"/>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CEE5388B-A0DB-D24D-8E1F-7062AA0F01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801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extLst>
      <p:ext uri="{BB962C8B-B14F-4D97-AF65-F5344CB8AC3E}">
        <p14:creationId xmlns:p14="http://schemas.microsoft.com/office/powerpoint/2010/main" val="40999000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9589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991974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32974437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36558625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20712295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24466082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77090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5838187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7550989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9792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theme" Target="../theme/theme7.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theme" Target="../theme/theme9.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082262322"/>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6" r:id="rId3"/>
    <p:sldLayoutId id="2147483676" r:id="rId4"/>
    <p:sldLayoutId id="2147483665" r:id="rId5"/>
    <p:sldLayoutId id="2147483667" r:id="rId6"/>
    <p:sldLayoutId id="2147483708" r:id="rId7"/>
    <p:sldLayoutId id="2147483709" r:id="rId8"/>
    <p:sldLayoutId id="2147483710" r:id="rId9"/>
    <p:sldLayoutId id="2147483711" r:id="rId10"/>
    <p:sldLayoutId id="2147483712" r:id="rId11"/>
    <p:sldLayoutId id="2147483713" r:id="rId12"/>
    <p:sldLayoutId id="2147483714" r:id="rId13"/>
    <p:sldLayoutId id="2147483794" r:id="rId1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3023556743"/>
      </p:ext>
    </p:extLst>
  </p:cSld>
  <p:clrMap bg1="lt1" tx1="dk1" bg2="dk2" tx2="lt2" accent1="accent1" accent2="accent2" accent3="accent3" accent4="accent4" accent5="accent5" accent6="accent6" hlink="hlink" folHlink="folHlink"/>
  <p:sldLayoutIdLst>
    <p:sldLayoutId id="2147483687" r:id="rId1"/>
    <p:sldLayoutId id="2147483690" r:id="rId2"/>
    <p:sldLayoutId id="2147483715" r:id="rId3"/>
    <p:sldLayoutId id="2147483717" r:id="rId4"/>
    <p:sldLayoutId id="2147483795" r:id="rId5"/>
    <p:sldLayoutId id="214748379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848898245"/>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702" r:id="rId3"/>
    <p:sldLayoutId id="214748369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206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031248077"/>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173244528"/>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8" r:id="rId13"/>
    <p:sldLayoutId id="2147483739" r:id="rId14"/>
    <p:sldLayoutId id="2147483740" r:id="rId15"/>
    <p:sldLayoutId id="2147483741" r:id="rId1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916086213"/>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81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4E4C7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ln w="508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2302833084"/>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1041259494"/>
      </p:ext>
    </p:extLst>
  </p:cSld>
  <p:clrMap bg1="lt1" tx1="dk1" bg2="dk2" tx2="lt2" accent1="accent1" accent2="accent2" accent3="accent3" accent4="accent4" accent5="accent5" accent6="accent6" hlink="hlink" folHlink="folHlink"/>
  <p:sldLayoutIdLst>
    <p:sldLayoutId id="2147483782" r:id="rId1"/>
    <p:sldLayoutId id="2147483784" r:id="rId2"/>
    <p:sldLayoutId id="2147483785" r:id="rId3"/>
    <p:sldLayoutId id="2147483786" r:id="rId4"/>
    <p:sldLayoutId id="2147483787" r:id="rId5"/>
    <p:sldLayoutId id="2147483789" r:id="rId6"/>
    <p:sldLayoutId id="2147483790" r:id="rId7"/>
    <p:sldLayoutId id="2147483791" r:id="rId8"/>
    <p:sldLayoutId id="2147483792" r:id="rId9"/>
    <p:sldLayoutId id="2147483793" r:id="rId10"/>
    <p:sldLayoutId id="2147483817" r:id="rId11"/>
    <p:sldLayoutId id="214748381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037128405"/>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nepbis@uconn.edu" TargetMode="External"/><Relationship Id="rId2" Type="http://schemas.openxmlformats.org/officeDocument/2006/relationships/notesSlide" Target="../notesSlides/notesSlide1.xml"/><Relationship Id="rId1" Type="http://schemas.openxmlformats.org/officeDocument/2006/relationships/slideLayout" Target="../slideLayouts/slideLayout110.xml"/><Relationship Id="rId6" Type="http://schemas.openxmlformats.org/officeDocument/2006/relationships/hyperlink" Target="https://nepbis.org/find-an-endorsed-nepbis-trainer/" TargetMode="External"/><Relationship Id="rId5" Type="http://schemas.openxmlformats.org/officeDocument/2006/relationships/hyperlink" Target="https://www.pbis.org/about/pbis-state-coordinators" TargetMode="External"/><Relationship Id="rId4" Type="http://schemas.openxmlformats.org/officeDocument/2006/relationships/hyperlink" Target="https://nepbi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7.xml"/><Relationship Id="rId1" Type="http://schemas.openxmlformats.org/officeDocument/2006/relationships/slideLayout" Target="../slideLayouts/slideLayout19.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hyperlink" Target="https://tscpl.org/books-movies-music/bestbooks2012"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8.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0.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89.png"/></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hyperlink" Target="https://freepngimg.com/png/10817-calendar-transparent" TargetMode="External"/><Relationship Id="rId4" Type="http://schemas.openxmlformats.org/officeDocument/2006/relationships/image" Target="../media/image91.png"/></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2.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3.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4.xml"/><Relationship Id="rId1" Type="http://schemas.openxmlformats.org/officeDocument/2006/relationships/slideLayout" Target="../slideLayouts/slideLayout83.xml"/><Relationship Id="rId4" Type="http://schemas.openxmlformats.org/officeDocument/2006/relationships/image" Target="../media/image21.png"/></Relationships>
</file>

<file path=ppt/slides/_rels/slide10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5.xml"/><Relationship Id="rId1" Type="http://schemas.openxmlformats.org/officeDocument/2006/relationships/slideLayout" Target="../slideLayouts/slideLayout39.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14.png"/><Relationship Id="rId7" Type="http://schemas.openxmlformats.org/officeDocument/2006/relationships/diagramQuickStyle" Target="../diagrams/quickStyle26.xml"/><Relationship Id="rId2" Type="http://schemas.openxmlformats.org/officeDocument/2006/relationships/notesSlide" Target="../notesSlides/notesSlide96.xml"/><Relationship Id="rId1" Type="http://schemas.openxmlformats.org/officeDocument/2006/relationships/slideLayout" Target="../slideLayouts/slideLayout39.xml"/><Relationship Id="rId6" Type="http://schemas.openxmlformats.org/officeDocument/2006/relationships/diagramLayout" Target="../diagrams/layout26.xml"/><Relationship Id="rId11" Type="http://schemas.openxmlformats.org/officeDocument/2006/relationships/image" Target="../media/image21.png"/><Relationship Id="rId5" Type="http://schemas.openxmlformats.org/officeDocument/2006/relationships/diagramData" Target="../diagrams/data26.xml"/><Relationship Id="rId10" Type="http://schemas.openxmlformats.org/officeDocument/2006/relationships/image" Target="../media/image79.png"/><Relationship Id="rId4" Type="http://schemas.openxmlformats.org/officeDocument/2006/relationships/image" Target="../media/image53.tiff"/><Relationship Id="rId9" Type="http://schemas.microsoft.com/office/2007/relationships/diagramDrawing" Target="../diagrams/drawing2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3.xml"/></Relationships>
</file>

<file path=ppt/slides/_rels/slide1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99.xml"/><Relationship Id="rId1" Type="http://schemas.openxmlformats.org/officeDocument/2006/relationships/slideLayout" Target="../slideLayouts/slideLayout81.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21.png"/></Relationships>
</file>

<file path=ppt/slides/_rels/slide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0.xml"/><Relationship Id="rId1" Type="http://schemas.openxmlformats.org/officeDocument/2006/relationships/slideLayout" Target="../slideLayouts/slideLayout33.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33.xml"/><Relationship Id="rId5" Type="http://schemas.openxmlformats.org/officeDocument/2006/relationships/image" Target="../media/image93.jpeg"/><Relationship Id="rId4" Type="http://schemas.openxmlformats.org/officeDocument/2006/relationships/image" Target="../media/image94.png"/></Relationships>
</file>

<file path=ppt/slides/_rels/slide11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02.xml"/><Relationship Id="rId1" Type="http://schemas.openxmlformats.org/officeDocument/2006/relationships/slideLayout" Target="../slideLayouts/slideLayout33.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4.xml"/><Relationship Id="rId1" Type="http://schemas.openxmlformats.org/officeDocument/2006/relationships/slideLayout" Target="../slideLayouts/slideLayout33.xml"/></Relationships>
</file>

<file path=ppt/slides/_rels/slide1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5.xml"/><Relationship Id="rId1" Type="http://schemas.openxmlformats.org/officeDocument/2006/relationships/slideLayout" Target="../slideLayouts/slideLayout33.xml"/><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8.xml"/><Relationship Id="rId1" Type="http://schemas.openxmlformats.org/officeDocument/2006/relationships/slideLayout" Target="../slideLayouts/slideLayout44.xml"/><Relationship Id="rId5" Type="http://schemas.openxmlformats.org/officeDocument/2006/relationships/image" Target="../media/image103.png"/><Relationship Id="rId4" Type="http://schemas.openxmlformats.org/officeDocument/2006/relationships/image" Target="../media/image102.png"/></Relationships>
</file>

<file path=ppt/slides/_rels/slide1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9.xml"/><Relationship Id="rId1" Type="http://schemas.openxmlformats.org/officeDocument/2006/relationships/slideLayout" Target="../slideLayouts/slideLayout44.xml"/><Relationship Id="rId4" Type="http://schemas.openxmlformats.org/officeDocument/2006/relationships/image" Target="../media/image102.png"/></Relationships>
</file>

<file path=ppt/slides/_rels/slide1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0.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125.xml.rels><?xml version="1.0" encoding="UTF-8" standalone="yes"?>
<Relationships xmlns="http://schemas.openxmlformats.org/package/2006/relationships"><Relationship Id="rId3" Type="http://schemas.openxmlformats.org/officeDocument/2006/relationships/hyperlink" Target="http://www.pbisapps.org/" TargetMode="External"/><Relationship Id="rId2" Type="http://schemas.openxmlformats.org/officeDocument/2006/relationships/notesSlide" Target="../notesSlides/notesSlide111.xml"/><Relationship Id="rId1" Type="http://schemas.openxmlformats.org/officeDocument/2006/relationships/slideLayout" Target="../slideLayouts/slideLayout52.xml"/><Relationship Id="rId4" Type="http://schemas.openxmlformats.org/officeDocument/2006/relationships/image" Target="../media/image15.png"/></Relationships>
</file>

<file path=ppt/slides/_rels/slide1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2.xml"/><Relationship Id="rId1" Type="http://schemas.openxmlformats.org/officeDocument/2006/relationships/slideLayout" Target="../slideLayouts/slideLayout83.xml"/><Relationship Id="rId4" Type="http://schemas.openxmlformats.org/officeDocument/2006/relationships/image" Target="../media/image96.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94.xml"/></Relationships>
</file>

<file path=ppt/slides/_rels/slide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4.xml"/><Relationship Id="rId1" Type="http://schemas.openxmlformats.org/officeDocument/2006/relationships/slideLayout" Target="../slideLayouts/slideLayout83.xml"/></Relationships>
</file>

<file path=ppt/slides/_rels/slide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5.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6.xml"/><Relationship Id="rId1" Type="http://schemas.openxmlformats.org/officeDocument/2006/relationships/slideLayout" Target="../slideLayouts/slideLayout32.xml"/></Relationships>
</file>

<file path=ppt/slides/_rels/slide1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17.xml"/><Relationship Id="rId1" Type="http://schemas.openxmlformats.org/officeDocument/2006/relationships/slideLayout" Target="../slideLayouts/slideLayout88.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18.xml"/><Relationship Id="rId1" Type="http://schemas.openxmlformats.org/officeDocument/2006/relationships/slideLayout" Target="../slideLayouts/slideLayout83.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119.xml"/><Relationship Id="rId1" Type="http://schemas.openxmlformats.org/officeDocument/2006/relationships/slideLayout" Target="../slideLayouts/slideLayout81.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 Id="rId9" Type="http://schemas.openxmlformats.org/officeDocument/2006/relationships/image" Target="../media/image21.png"/></Relationships>
</file>

<file path=ppt/slides/_rels/slide1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0.xml"/><Relationship Id="rId1" Type="http://schemas.openxmlformats.org/officeDocument/2006/relationships/slideLayout" Target="../slideLayouts/slideLayout33.xml"/></Relationships>
</file>

<file path=ppt/slides/_rels/slide13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21.xml"/><Relationship Id="rId1" Type="http://schemas.openxmlformats.org/officeDocument/2006/relationships/slideLayout" Target="../slideLayouts/slideLayout33.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2.xml"/><Relationship Id="rId1" Type="http://schemas.openxmlformats.org/officeDocument/2006/relationships/slideLayout" Target="../slideLayouts/slideLayout33.xml"/></Relationships>
</file>

<file path=ppt/slides/_rels/slide1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3.xml"/><Relationship Id="rId1" Type="http://schemas.openxmlformats.org/officeDocument/2006/relationships/slideLayout" Target="../slideLayouts/slideLayout33.xml"/><Relationship Id="rId5" Type="http://schemas.openxmlformats.org/officeDocument/2006/relationships/image" Target="../media/image93.jpeg"/><Relationship Id="rId4" Type="http://schemas.openxmlformats.org/officeDocument/2006/relationships/image" Target="../media/image94.png"/></Relationships>
</file>

<file path=ppt/slides/_rels/slide13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24.xml"/><Relationship Id="rId1" Type="http://schemas.openxmlformats.org/officeDocument/2006/relationships/slideLayout" Target="../slideLayouts/slideLayout33.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5.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126.xml"/><Relationship Id="rId1" Type="http://schemas.openxmlformats.org/officeDocument/2006/relationships/slideLayout" Target="../slideLayouts/slideLayout4.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1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7.xml"/><Relationship Id="rId1" Type="http://schemas.openxmlformats.org/officeDocument/2006/relationships/slideLayout" Target="../slideLayouts/slideLayout33.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8.xml"/><Relationship Id="rId1" Type="http://schemas.openxmlformats.org/officeDocument/2006/relationships/slideLayout" Target="../slideLayouts/slideLayout33.xml"/><Relationship Id="rId5" Type="http://schemas.openxmlformats.org/officeDocument/2006/relationships/image" Target="../media/image13.png"/><Relationship Id="rId4" Type="http://schemas.openxmlformats.org/officeDocument/2006/relationships/image" Target="../media/image105.jpeg"/></Relationships>
</file>

<file path=ppt/slides/_rels/slide1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9.xml"/><Relationship Id="rId1" Type="http://schemas.openxmlformats.org/officeDocument/2006/relationships/slideLayout" Target="../slideLayouts/slideLayout3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1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0.xml"/><Relationship Id="rId1" Type="http://schemas.openxmlformats.org/officeDocument/2006/relationships/slideLayout" Target="../slideLayouts/slideLayout3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8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8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8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wmf"/><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0.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hyperlink" Target="https://nepbis.org/tier-1-school-wide/pbis-exemplar-resource-repository/" TargetMode="Externa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54.xml"/><Relationship Id="rId4" Type="http://schemas.openxmlformats.org/officeDocument/2006/relationships/image" Target="../media/image53.tiff"/></Relationships>
</file>

<file path=ppt/slides/_rels/slide5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1.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5.png"/><Relationship Id="rId7" Type="http://schemas.openxmlformats.org/officeDocument/2006/relationships/diagramColors" Target="../diagrams/colors16.xml"/><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comments" Target="../comments/comment1.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62.tiff"/><Relationship Id="rId4" Type="http://schemas.openxmlformats.org/officeDocument/2006/relationships/image" Target="../media/image61.tiff"/></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65.png"/><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67.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72.jpeg"/><Relationship Id="rId4" Type="http://schemas.openxmlformats.org/officeDocument/2006/relationships/image" Target="../media/image71.jpe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75.jpeg"/><Relationship Id="rId4" Type="http://schemas.openxmlformats.org/officeDocument/2006/relationships/image" Target="../media/image74.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hyperlink" Target="https://doi-org.ezproxy.lib.uconn.edu/10.1177/0198742919837646" TargetMode="Externa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83.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2.xml"/><Relationship Id="rId1" Type="http://schemas.openxmlformats.org/officeDocument/2006/relationships/slideLayout" Target="../slideLayouts/slideLayout5.xml"/><Relationship Id="rId5" Type="http://schemas.openxmlformats.org/officeDocument/2006/relationships/hyperlink" Target="https://nepbis.org/tier-1-school-wide/pbis-exemplar-resource-repository/" TargetMode="External"/><Relationship Id="rId4" Type="http://schemas.openxmlformats.org/officeDocument/2006/relationships/image" Target="../media/image52.png"/></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5.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354779" y="6901"/>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6315248" cy="845600"/>
          </a:xfrm>
        </p:spPr>
        <p:txBody>
          <a:bodyPr/>
          <a:lstStyle/>
          <a:p>
            <a:pPr algn="l"/>
            <a:r>
              <a:rPr lang="en-US" dirty="0">
                <a:solidFill>
                  <a:schemeClr val="tx2">
                    <a:lumMod val="10000"/>
                  </a:schemeClr>
                </a:solidFill>
              </a:rPr>
              <a:t>TRAINER INFORMATION</a:t>
            </a:r>
          </a:p>
        </p:txBody>
      </p:sp>
      <p:sp>
        <p:nvSpPr>
          <p:cNvPr id="2" name="TextBox 1">
            <a:extLst>
              <a:ext uri="{FF2B5EF4-FFF2-40B4-BE49-F238E27FC236}">
                <a16:creationId xmlns:a16="http://schemas.microsoft.com/office/drawing/2014/main" id="{6050EE81-6AC7-42BA-44C8-7EF6BDBE9645}"/>
              </a:ext>
            </a:extLst>
          </p:cNvPr>
          <p:cNvSpPr txBox="1"/>
          <p:nvPr/>
        </p:nvSpPr>
        <p:spPr>
          <a:xfrm>
            <a:off x="762000" y="853621"/>
            <a:ext cx="9829800" cy="55092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This free and accessible training material is provided through the Northeast PBIS Network and can be found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https://nepbis.org/</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School teams are highly encouraged to contact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PBIS State Coordinator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or an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NEPBIS Endorsed Trainer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for training opportunities.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If you are an experienced trainer and would like access to to our coordinating trainer workbook which offers training guidance, please email us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nepbis@uconn.edu</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69354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9" name="Picture 28" descr="A close-up of a card&#10;&#10;Description automatically generated">
            <a:extLst>
              <a:ext uri="{FF2B5EF4-FFF2-40B4-BE49-F238E27FC236}">
                <a16:creationId xmlns:a16="http://schemas.microsoft.com/office/drawing/2014/main" id="{2C57272C-786B-1A4B-CAC2-EFD090BCB34F}"/>
              </a:ext>
            </a:extLst>
          </p:cNvPr>
          <p:cNvPicPr>
            <a:picLocks noChangeAspect="1"/>
          </p:cNvPicPr>
          <p:nvPr/>
        </p:nvPicPr>
        <p:blipFill>
          <a:blip r:embed="rId3"/>
          <a:stretch>
            <a:fillRect/>
          </a:stretch>
        </p:blipFill>
        <p:spPr>
          <a:xfrm>
            <a:off x="72278" y="861367"/>
            <a:ext cx="12047443" cy="1972408"/>
          </a:xfrm>
          <a:prstGeom prst="rect">
            <a:avLst/>
          </a:prstGeom>
        </p:spPr>
      </p:pic>
      <p:sp>
        <p:nvSpPr>
          <p:cNvPr id="3" name="Title 2">
            <a:extLst>
              <a:ext uri="{FF2B5EF4-FFF2-40B4-BE49-F238E27FC236}">
                <a16:creationId xmlns:a16="http://schemas.microsoft.com/office/drawing/2014/main" id="{C534C3FC-F3D7-498A-808D-0E42D7F05B8A}"/>
              </a:ext>
            </a:extLst>
          </p:cNvPr>
          <p:cNvSpPr>
            <a:spLocks noGrp="1"/>
          </p:cNvSpPr>
          <p:nvPr>
            <p:ph type="title"/>
          </p:nvPr>
        </p:nvSpPr>
        <p:spPr>
          <a:xfrm>
            <a:off x="7324738" y="149809"/>
            <a:ext cx="2548361" cy="711558"/>
          </a:xfrm>
        </p:spPr>
        <p:txBody>
          <a:bodyPr/>
          <a:lstStyle/>
          <a:p>
            <a:r>
              <a:rPr lang="en-US" sz="3200" dirty="0" err="1">
                <a:solidFill>
                  <a:schemeClr val="accent6">
                    <a:lumMod val="50000"/>
                  </a:schemeClr>
                </a:solidFill>
              </a:rPr>
              <a:t>nepbis.org</a:t>
            </a:r>
            <a:endParaRPr lang="en-US" sz="3200" dirty="0">
              <a:solidFill>
                <a:schemeClr val="accent6">
                  <a:lumMod val="50000"/>
                </a:schemeClr>
              </a:solidFill>
            </a:endParaRPr>
          </a:p>
        </p:txBody>
      </p:sp>
      <p:sp>
        <p:nvSpPr>
          <p:cNvPr id="12" name="Title 2">
            <a:extLst>
              <a:ext uri="{FF2B5EF4-FFF2-40B4-BE49-F238E27FC236}">
                <a16:creationId xmlns:a16="http://schemas.microsoft.com/office/drawing/2014/main" id="{9DD89C8A-363B-2E42-A429-6971B4541220}"/>
              </a:ext>
            </a:extLst>
          </p:cNvPr>
          <p:cNvSpPr txBox="1">
            <a:spLocks/>
          </p:cNvSpPr>
          <p:nvPr/>
        </p:nvSpPr>
        <p:spPr>
          <a:xfrm rot="-151">
            <a:off x="-129266" y="56"/>
            <a:ext cx="2548309" cy="1145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4800"/>
              <a:buFont typeface="Poppins SemiBold"/>
              <a:buNone/>
              <a:defRPr sz="6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00A791"/>
              </a:buClr>
              <a:buSzPts val="4800"/>
              <a:buFont typeface="Poppins SemiBold"/>
              <a:buNone/>
              <a:tabLst/>
              <a:defRPr/>
            </a:pPr>
            <a:r>
              <a:rPr kumimoji="0" lang="en-US" sz="36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TOOLS</a:t>
            </a:r>
          </a:p>
        </p:txBody>
      </p:sp>
      <p:pic>
        <p:nvPicPr>
          <p:cNvPr id="17" name="Picture 16">
            <a:extLst>
              <a:ext uri="{FF2B5EF4-FFF2-40B4-BE49-F238E27FC236}">
                <a16:creationId xmlns:a16="http://schemas.microsoft.com/office/drawing/2014/main" id="{66C39295-5ED1-A84F-A41B-A397A0523278}"/>
              </a:ext>
            </a:extLst>
          </p:cNvPr>
          <p:cNvPicPr>
            <a:picLocks noChangeAspect="1"/>
          </p:cNvPicPr>
          <p:nvPr/>
        </p:nvPicPr>
        <p:blipFill>
          <a:blip r:embed="rId4"/>
          <a:stretch>
            <a:fillRect/>
          </a:stretch>
        </p:blipFill>
        <p:spPr>
          <a:xfrm>
            <a:off x="11277600" y="6000244"/>
            <a:ext cx="914400" cy="857756"/>
          </a:xfrm>
          <a:prstGeom prst="ellipse">
            <a:avLst/>
          </a:prstGeom>
          <a:ln w="19050">
            <a:solidFill>
              <a:schemeClr val="accent2">
                <a:lumMod val="50000"/>
              </a:schemeClr>
            </a:solidFill>
          </a:ln>
        </p:spPr>
      </p:pic>
      <p:sp>
        <p:nvSpPr>
          <p:cNvPr id="21" name="Rectangle 20">
            <a:extLst>
              <a:ext uri="{FF2B5EF4-FFF2-40B4-BE49-F238E27FC236}">
                <a16:creationId xmlns:a16="http://schemas.microsoft.com/office/drawing/2014/main" id="{40A8B576-C9F0-52A0-4CD6-D54404B5B42E}"/>
              </a:ext>
            </a:extLst>
          </p:cNvPr>
          <p:cNvSpPr/>
          <p:nvPr/>
        </p:nvSpPr>
        <p:spPr>
          <a:xfrm>
            <a:off x="2971800" y="2473941"/>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Team Training Materials</a:t>
            </a:r>
          </a:p>
        </p:txBody>
      </p:sp>
      <p:sp>
        <p:nvSpPr>
          <p:cNvPr id="22" name="Rectangle 21">
            <a:extLst>
              <a:ext uri="{FF2B5EF4-FFF2-40B4-BE49-F238E27FC236}">
                <a16:creationId xmlns:a16="http://schemas.microsoft.com/office/drawing/2014/main" id="{22A6ECC2-FEBF-798E-D4CC-00730DB892F8}"/>
              </a:ext>
            </a:extLst>
          </p:cNvPr>
          <p:cNvSpPr/>
          <p:nvPr/>
        </p:nvSpPr>
        <p:spPr>
          <a:xfrm>
            <a:off x="2971800" y="1983454"/>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Tier 1 Schoolwide</a:t>
            </a:r>
          </a:p>
        </p:txBody>
      </p:sp>
      <p:sp>
        <p:nvSpPr>
          <p:cNvPr id="27" name="Rectangle 26">
            <a:extLst>
              <a:ext uri="{FF2B5EF4-FFF2-40B4-BE49-F238E27FC236}">
                <a16:creationId xmlns:a16="http://schemas.microsoft.com/office/drawing/2014/main" id="{07FFF2C4-9387-B45C-E066-013B50347077}"/>
              </a:ext>
            </a:extLst>
          </p:cNvPr>
          <p:cNvSpPr/>
          <p:nvPr/>
        </p:nvSpPr>
        <p:spPr>
          <a:xfrm>
            <a:off x="2971800" y="2925716"/>
            <a:ext cx="3429000" cy="475404"/>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Supplemental Resources</a:t>
            </a:r>
          </a:p>
        </p:txBody>
      </p:sp>
      <p:pic>
        <p:nvPicPr>
          <p:cNvPr id="31" name="Picture 30" descr="A blue and white flyer&#10;&#10;Description automatically generated">
            <a:extLst>
              <a:ext uri="{FF2B5EF4-FFF2-40B4-BE49-F238E27FC236}">
                <a16:creationId xmlns:a16="http://schemas.microsoft.com/office/drawing/2014/main" id="{A7CA6FCA-6835-5F18-E8ED-1BF3DC94B754}"/>
              </a:ext>
            </a:extLst>
          </p:cNvPr>
          <p:cNvPicPr>
            <a:picLocks noChangeAspect="1"/>
          </p:cNvPicPr>
          <p:nvPr/>
        </p:nvPicPr>
        <p:blipFill>
          <a:blip r:embed="rId5"/>
          <a:stretch>
            <a:fillRect/>
          </a:stretch>
        </p:blipFill>
        <p:spPr>
          <a:xfrm>
            <a:off x="-4370" y="3726068"/>
            <a:ext cx="3285093" cy="1853018"/>
          </a:xfrm>
          <a:prstGeom prst="rect">
            <a:avLst/>
          </a:prstGeom>
        </p:spPr>
      </p:pic>
      <p:pic>
        <p:nvPicPr>
          <p:cNvPr id="35" name="Picture 34" descr="A brochure of a group of students&#10;&#10;Description automatically generated">
            <a:extLst>
              <a:ext uri="{FF2B5EF4-FFF2-40B4-BE49-F238E27FC236}">
                <a16:creationId xmlns:a16="http://schemas.microsoft.com/office/drawing/2014/main" id="{B205EAB9-92F2-2054-5114-9E6837A6C723}"/>
              </a:ext>
            </a:extLst>
          </p:cNvPr>
          <p:cNvPicPr>
            <a:picLocks noChangeAspect="1"/>
          </p:cNvPicPr>
          <p:nvPr/>
        </p:nvPicPr>
        <p:blipFill>
          <a:blip r:embed="rId6"/>
          <a:stretch>
            <a:fillRect/>
          </a:stretch>
        </p:blipFill>
        <p:spPr>
          <a:xfrm>
            <a:off x="8001000" y="2930846"/>
            <a:ext cx="3053839" cy="3798052"/>
          </a:xfrm>
          <a:prstGeom prst="rect">
            <a:avLst/>
          </a:prstGeom>
        </p:spPr>
      </p:pic>
      <p:sp>
        <p:nvSpPr>
          <p:cNvPr id="36" name="Up Arrow Callout 35">
            <a:extLst>
              <a:ext uri="{FF2B5EF4-FFF2-40B4-BE49-F238E27FC236}">
                <a16:creationId xmlns:a16="http://schemas.microsoft.com/office/drawing/2014/main" id="{8EF099EC-7543-7F5C-E5D0-6BDD39C08BC6}"/>
              </a:ext>
            </a:extLst>
          </p:cNvPr>
          <p:cNvSpPr/>
          <p:nvPr/>
        </p:nvSpPr>
        <p:spPr>
          <a:xfrm>
            <a:off x="128538" y="5285523"/>
            <a:ext cx="3285093" cy="1443375"/>
          </a:xfrm>
          <a:prstGeom prst="upArrowCallout">
            <a:avLst>
              <a:gd name="adj1" fmla="val 25000"/>
              <a:gd name="adj2" fmla="val 32780"/>
              <a:gd name="adj3" fmla="val 22777"/>
              <a:gd name="adj4" fmla="val 64977"/>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Slides for each training day</a:t>
            </a:r>
          </a:p>
        </p:txBody>
      </p:sp>
      <p:sp>
        <p:nvSpPr>
          <p:cNvPr id="37" name="Right Arrow Callout 36">
            <a:extLst>
              <a:ext uri="{FF2B5EF4-FFF2-40B4-BE49-F238E27FC236}">
                <a16:creationId xmlns:a16="http://schemas.microsoft.com/office/drawing/2014/main" id="{463CC67C-FE38-F844-601E-6EF8964D0012}"/>
              </a:ext>
            </a:extLst>
          </p:cNvPr>
          <p:cNvSpPr/>
          <p:nvPr/>
        </p:nvSpPr>
        <p:spPr>
          <a:xfrm>
            <a:off x="4016614" y="3807751"/>
            <a:ext cx="4191000" cy="2982123"/>
          </a:xfrm>
          <a:prstGeom prst="rightArrowCallou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School Team Implementation Guide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responses for activities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document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develop artifacts </a:t>
            </a:r>
          </a:p>
        </p:txBody>
      </p:sp>
    </p:spTree>
    <p:extLst>
      <p:ext uri="{BB962C8B-B14F-4D97-AF65-F5344CB8AC3E}">
        <p14:creationId xmlns:p14="http://schemas.microsoft.com/office/powerpoint/2010/main" val="25904634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387951" y="1385457"/>
            <a:ext cx="6483840" cy="5041930"/>
          </a:xfrm>
        </p:spPr>
        <p:txBody>
          <a:bodyPr/>
          <a:lstStyle/>
          <a:p>
            <a:r>
              <a:rPr lang="en-US" sz="4800" dirty="0">
                <a:solidFill>
                  <a:schemeClr val="accent6">
                    <a:lumMod val="50000"/>
                  </a:schemeClr>
                </a:solidFill>
              </a:rPr>
              <a:t>Developing Procedures to Support Staff with Teaching Schoolwide Expectations</a:t>
            </a:r>
            <a:br>
              <a:rPr lang="en-US" sz="4800" dirty="0">
                <a:solidFill>
                  <a:schemeClr val="accent6">
                    <a:lumMod val="50000"/>
                  </a:schemeClr>
                </a:solidFill>
              </a:rPr>
            </a:br>
            <a:endParaRPr lang="en-US" sz="4800" dirty="0">
              <a:solidFill>
                <a:schemeClr val="accent6">
                  <a:lumMod val="50000"/>
                </a:schemeClr>
              </a:solidFill>
            </a:endParaRPr>
          </a:p>
        </p:txBody>
      </p:sp>
    </p:spTree>
    <p:extLst>
      <p:ext uri="{BB962C8B-B14F-4D97-AF65-F5344CB8AC3E}">
        <p14:creationId xmlns:p14="http://schemas.microsoft.com/office/powerpoint/2010/main" val="32066444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524C83-4A19-114A-B954-AC7133C01404}"/>
              </a:ext>
            </a:extLst>
          </p:cNvPr>
          <p:cNvSpPr>
            <a:spLocks noGrp="1"/>
          </p:cNvSpPr>
          <p:nvPr>
            <p:ph type="title"/>
          </p:nvPr>
        </p:nvSpPr>
        <p:spPr>
          <a:xfrm>
            <a:off x="0" y="0"/>
            <a:ext cx="9378000" cy="1407057"/>
          </a:xfrm>
        </p:spPr>
        <p:txBody>
          <a:bodyPr/>
          <a:lstStyle/>
          <a:p>
            <a:r>
              <a:rPr lang="en-US" sz="3200" dirty="0">
                <a:solidFill>
                  <a:schemeClr val="accent6">
                    <a:lumMod val="50000"/>
                  </a:schemeClr>
                </a:solidFill>
              </a:rPr>
              <a:t>Supporting Staff to Teach and Reteach Schoolwide Expectations</a:t>
            </a:r>
          </a:p>
        </p:txBody>
      </p:sp>
      <p:graphicFrame>
        <p:nvGraphicFramePr>
          <p:cNvPr id="13" name="Diagram 12">
            <a:extLst>
              <a:ext uri="{FF2B5EF4-FFF2-40B4-BE49-F238E27FC236}">
                <a16:creationId xmlns:a16="http://schemas.microsoft.com/office/drawing/2014/main" id="{AFD036F3-2200-B44F-9BA5-0724C4DEAA54}"/>
              </a:ext>
            </a:extLst>
          </p:cNvPr>
          <p:cNvGraphicFramePr/>
          <p:nvPr>
            <p:extLst>
              <p:ext uri="{D42A27DB-BD31-4B8C-83A1-F6EECF244321}">
                <p14:modId xmlns:p14="http://schemas.microsoft.com/office/powerpoint/2010/main" val="2909883566"/>
              </p:ext>
            </p:extLst>
          </p:nvPr>
        </p:nvGraphicFramePr>
        <p:xfrm>
          <a:off x="0" y="471055"/>
          <a:ext cx="11831782" cy="6721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3">
            <a:extLst>
              <a:ext uri="{FF2B5EF4-FFF2-40B4-BE49-F238E27FC236}">
                <a16:creationId xmlns:a16="http://schemas.microsoft.com/office/drawing/2014/main" id="{5BB0E684-8F6A-F044-8069-2E850255FA21}"/>
              </a:ext>
            </a:extLst>
          </p:cNvPr>
          <p:cNvPicPr>
            <a:picLocks noChangeAspect="1"/>
          </p:cNvPicPr>
          <p:nvPr/>
        </p:nvPicPr>
        <p:blipFill>
          <a:blip r:embed="rId8">
            <a:duotone>
              <a:schemeClr val="accent6">
                <a:shade val="45000"/>
                <a:satMod val="135000"/>
              </a:schemeClr>
              <a:prstClr val="white"/>
            </a:duotone>
            <a:extLst>
              <a:ext uri="{837473B0-CC2E-450A-ABE3-18F120FF3D39}">
                <a1611:picAttrSrcUrl xmlns:a1611="http://schemas.microsoft.com/office/drawing/2016/11/main" r:id="rId9"/>
              </a:ext>
            </a:extLst>
          </a:blip>
          <a:stretch>
            <a:fillRect/>
          </a:stretch>
        </p:blipFill>
        <p:spPr>
          <a:xfrm>
            <a:off x="2807894" y="5422413"/>
            <a:ext cx="1386840" cy="1066800"/>
          </a:xfrm>
          <a:prstGeom prst="rect">
            <a:avLst/>
          </a:prstGeom>
        </p:spPr>
      </p:pic>
      <p:pic>
        <p:nvPicPr>
          <p:cNvPr id="26" name="Picture 25">
            <a:extLst>
              <a:ext uri="{FF2B5EF4-FFF2-40B4-BE49-F238E27FC236}">
                <a16:creationId xmlns:a16="http://schemas.microsoft.com/office/drawing/2014/main" id="{2CFC34B5-5493-C240-8C05-411733835845}"/>
              </a:ext>
            </a:extLst>
          </p:cNvPr>
          <p:cNvPicPr>
            <a:picLocks noChangeAspect="1"/>
          </p:cNvPicPr>
          <p:nvPr/>
        </p:nvPicPr>
        <p:blipFill>
          <a:blip r:embed="rId8">
            <a:duotone>
              <a:schemeClr val="accent6">
                <a:shade val="45000"/>
                <a:satMod val="135000"/>
              </a:schemeClr>
              <a:prstClr val="white"/>
            </a:duotone>
            <a:extLst>
              <a:ext uri="{837473B0-CC2E-450A-ABE3-18F120FF3D39}">
                <a1611:picAttrSrcUrl xmlns:a1611="http://schemas.microsoft.com/office/drawing/2016/11/main" r:id="rId9"/>
              </a:ext>
            </a:extLst>
          </a:blip>
          <a:stretch>
            <a:fillRect/>
          </a:stretch>
        </p:blipFill>
        <p:spPr>
          <a:xfrm>
            <a:off x="7002627" y="5422413"/>
            <a:ext cx="1386840" cy="1066800"/>
          </a:xfrm>
          <a:prstGeom prst="rect">
            <a:avLst/>
          </a:prstGeom>
        </p:spPr>
      </p:pic>
      <p:pic>
        <p:nvPicPr>
          <p:cNvPr id="27" name="Picture 26">
            <a:extLst>
              <a:ext uri="{FF2B5EF4-FFF2-40B4-BE49-F238E27FC236}">
                <a16:creationId xmlns:a16="http://schemas.microsoft.com/office/drawing/2014/main" id="{87DC2BF3-7F91-2F4C-AD4A-C33E790C8750}"/>
              </a:ext>
            </a:extLst>
          </p:cNvPr>
          <p:cNvPicPr>
            <a:picLocks noChangeAspect="1"/>
          </p:cNvPicPr>
          <p:nvPr/>
        </p:nvPicPr>
        <p:blipFill>
          <a:blip r:embed="rId8">
            <a:duotone>
              <a:schemeClr val="accent6">
                <a:shade val="45000"/>
                <a:satMod val="135000"/>
              </a:schemeClr>
              <a:prstClr val="white"/>
            </a:duotone>
            <a:extLst>
              <a:ext uri="{837473B0-CC2E-450A-ABE3-18F120FF3D39}">
                <a1611:picAttrSrcUrl xmlns:a1611="http://schemas.microsoft.com/office/drawing/2016/11/main" r:id="rId9"/>
              </a:ext>
            </a:extLst>
          </a:blip>
          <a:stretch>
            <a:fillRect/>
          </a:stretch>
        </p:blipFill>
        <p:spPr>
          <a:xfrm>
            <a:off x="10805160" y="5499434"/>
            <a:ext cx="1386840" cy="1066800"/>
          </a:xfrm>
          <a:prstGeom prst="rect">
            <a:avLst/>
          </a:prstGeom>
        </p:spPr>
      </p:pic>
    </p:spTree>
    <p:extLst>
      <p:ext uri="{BB962C8B-B14F-4D97-AF65-F5344CB8AC3E}">
        <p14:creationId xmlns:p14="http://schemas.microsoft.com/office/powerpoint/2010/main" val="54262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502FB934-A9F5-2941-8642-8333F352AE9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graphicEl>
                                              <a:dgm id="{240E8792-9E93-A84A-B2F0-C35CD7DCA4A1}"/>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graphicEl>
                                              <a:dgm id="{EE0FB494-8B4E-2F45-99B3-5384E12E16DE}"/>
                                            </p:graphic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graphicEl>
                                              <a:dgm id="{8198E23C-6730-9941-AE0D-94F4539B9AA7}"/>
                                            </p:graphic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graphicEl>
                                              <a:dgm id="{E1EFDA14-6DD5-A840-84B5-A38C185E84AE}"/>
                                            </p:graphic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graphicEl>
                                              <a:dgm id="{EFC2122B-78D0-674B-856D-FB20BA0BB664}"/>
                                            </p:graphic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graphicEl>
                                              <a:dgm id="{D4814036-C997-B847-B9CB-6987BEBD693A}"/>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graphicEl>
                                              <a:dgm id="{930F66F0-E93A-CF48-94C4-FB72B7E8284E}"/>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graphicEl>
                                              <a:dgm id="{92C94B3C-8B2F-D048-AA12-9E295CF3EA5E}"/>
                                            </p:graphic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06926E-05BE-0B48-BBA4-8FCF613F16E6}"/>
              </a:ext>
            </a:extLst>
          </p:cNvPr>
          <p:cNvPicPr>
            <a:picLocks noChangeAspect="1"/>
          </p:cNvPicPr>
          <p:nvPr/>
        </p:nvPicPr>
        <p:blipFill rotWithShape="1">
          <a:blip r:embed="rId3"/>
          <a:srcRect l="3719"/>
          <a:stretch/>
        </p:blipFill>
        <p:spPr>
          <a:xfrm>
            <a:off x="419448" y="999764"/>
            <a:ext cx="5443852" cy="5264727"/>
          </a:xfrm>
          <a:prstGeom prst="ellipse">
            <a:avLst/>
          </a:prstGeom>
        </p:spPr>
      </p:pic>
      <p:sp>
        <p:nvSpPr>
          <p:cNvPr id="9" name="TextBox 8">
            <a:extLst>
              <a:ext uri="{FF2B5EF4-FFF2-40B4-BE49-F238E27FC236}">
                <a16:creationId xmlns:a16="http://schemas.microsoft.com/office/drawing/2014/main" id="{A4A17ACC-1670-0246-93A0-88E457677DA6}"/>
              </a:ext>
            </a:extLst>
          </p:cNvPr>
          <p:cNvSpPr txBox="1"/>
          <p:nvPr/>
        </p:nvSpPr>
        <p:spPr>
          <a:xfrm>
            <a:off x="7738533" y="2646725"/>
            <a:ext cx="4284133" cy="3108543"/>
          </a:xfrm>
          <a:prstGeom prst="rect">
            <a:avLst/>
          </a:prstGeom>
          <a:noFill/>
        </p:spPr>
        <p:txBody>
          <a:bodyPr wrap="square" rtlCol="0">
            <a:spAutoFit/>
          </a:bodyPr>
          <a:lstStyle/>
          <a:p>
            <a:pPr algn="ctr"/>
            <a:r>
              <a:rPr lang="en-US" sz="2800" dirty="0">
                <a:solidFill>
                  <a:schemeClr val="accent6">
                    <a:lumMod val="50000"/>
                  </a:schemeClr>
                </a:solidFill>
              </a:rPr>
              <a:t>100% of students will receive direct instruction in our School-wide Expectations at the start of the school year and be retaught the expectations after each break. </a:t>
            </a:r>
          </a:p>
        </p:txBody>
      </p:sp>
      <p:sp>
        <p:nvSpPr>
          <p:cNvPr id="11" name="TextBox 10">
            <a:extLst>
              <a:ext uri="{FF2B5EF4-FFF2-40B4-BE49-F238E27FC236}">
                <a16:creationId xmlns:a16="http://schemas.microsoft.com/office/drawing/2014/main" id="{C991E770-C94B-CE41-BFFC-F6936F2E5A50}"/>
              </a:ext>
            </a:extLst>
          </p:cNvPr>
          <p:cNvSpPr txBox="1"/>
          <p:nvPr/>
        </p:nvSpPr>
        <p:spPr>
          <a:xfrm>
            <a:off x="237067" y="291868"/>
            <a:ext cx="11785599" cy="646331"/>
          </a:xfrm>
          <a:prstGeom prst="rect">
            <a:avLst/>
          </a:prstGeom>
          <a:noFill/>
        </p:spPr>
        <p:txBody>
          <a:bodyPr wrap="square" rtlCol="0">
            <a:spAutoFit/>
          </a:bodyPr>
          <a:lstStyle/>
          <a:p>
            <a:r>
              <a:rPr lang="en-US" sz="3600" b="1" dirty="0">
                <a:solidFill>
                  <a:schemeClr val="accent6">
                    <a:lumMod val="50000"/>
                  </a:schemeClr>
                </a:solidFill>
              </a:rPr>
              <a:t>Now Apply PBIS' Critical Features! </a:t>
            </a:r>
          </a:p>
        </p:txBody>
      </p:sp>
      <p:sp>
        <p:nvSpPr>
          <p:cNvPr id="12" name="Right Arrow 11">
            <a:extLst>
              <a:ext uri="{FF2B5EF4-FFF2-40B4-BE49-F238E27FC236}">
                <a16:creationId xmlns:a16="http://schemas.microsoft.com/office/drawing/2014/main" id="{CDF50ACF-F188-4C4C-94EE-E27700CD36FE}"/>
              </a:ext>
            </a:extLst>
          </p:cNvPr>
          <p:cNvSpPr/>
          <p:nvPr/>
        </p:nvSpPr>
        <p:spPr>
          <a:xfrm rot="19972557">
            <a:off x="4678973" y="4521304"/>
            <a:ext cx="3316806" cy="310701"/>
          </a:xfrm>
          <a:prstGeom prst="rightArrow">
            <a:avLst/>
          </a:prstGeom>
          <a:solidFill>
            <a:schemeClr val="accent6">
              <a:lumMod val="5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0FFB1A74-3F09-E246-BD3B-C03DECEF1491}"/>
              </a:ext>
            </a:extLst>
          </p:cNvPr>
          <p:cNvSpPr txBox="1"/>
          <p:nvPr/>
        </p:nvSpPr>
        <p:spPr>
          <a:xfrm>
            <a:off x="7884217" y="1383169"/>
            <a:ext cx="4079980" cy="4832092"/>
          </a:xfrm>
          <a:prstGeom prst="rect">
            <a:avLst/>
          </a:prstGeom>
          <a:solidFill>
            <a:schemeClr val="bg1"/>
          </a:solidFill>
        </p:spPr>
        <p:txBody>
          <a:bodyPr wrap="square" rtlCol="0">
            <a:spAutoFit/>
          </a:bodyPr>
          <a:lstStyle/>
          <a:p>
            <a:pPr algn="ctr"/>
            <a:r>
              <a:rPr lang="en-US" sz="2800" dirty="0">
                <a:solidFill>
                  <a:schemeClr val="accent6">
                    <a:lumMod val="50000"/>
                  </a:schemeClr>
                </a:solidFill>
              </a:rPr>
              <a:t>All staff will teach the lessons developed by the PBIS Team within their appropriate setting (e.g. cafeteria monitors teach the cafeteria column, classroom teachers teach the hallway column, librarians teach the library column, etc. </a:t>
            </a:r>
          </a:p>
        </p:txBody>
      </p:sp>
      <p:sp>
        <p:nvSpPr>
          <p:cNvPr id="14" name="Right Arrow 13">
            <a:extLst>
              <a:ext uri="{FF2B5EF4-FFF2-40B4-BE49-F238E27FC236}">
                <a16:creationId xmlns:a16="http://schemas.microsoft.com/office/drawing/2014/main" id="{BDBD5905-CBF0-3146-AE55-A51C863F28A3}"/>
              </a:ext>
            </a:extLst>
          </p:cNvPr>
          <p:cNvSpPr/>
          <p:nvPr/>
        </p:nvSpPr>
        <p:spPr>
          <a:xfrm rot="19972557">
            <a:off x="5197290" y="3057457"/>
            <a:ext cx="2921670" cy="314102"/>
          </a:xfrm>
          <a:prstGeom prst="rightArrow">
            <a:avLst/>
          </a:prstGeom>
          <a:solidFill>
            <a:schemeClr val="accent6">
              <a:lumMod val="5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E25D6442-203A-374A-AE75-5D25265ADA50}"/>
              </a:ext>
            </a:extLst>
          </p:cNvPr>
          <p:cNvPicPr>
            <a:picLocks noChangeAspect="1"/>
          </p:cNvPicPr>
          <p:nvPr/>
        </p:nvPicPr>
        <p:blipFill rotWithShape="1">
          <a:blip r:embed="rId4"/>
          <a:srcRect l="15298" t="6738" r="15999" b="17357"/>
          <a:stretch/>
        </p:blipFill>
        <p:spPr>
          <a:xfrm>
            <a:off x="11416144" y="6091230"/>
            <a:ext cx="775855" cy="766769"/>
          </a:xfrm>
          <a:prstGeom prst="ellipse">
            <a:avLst/>
          </a:prstGeom>
          <a:ln w="19050">
            <a:solidFill>
              <a:schemeClr val="accent2">
                <a:lumMod val="50000"/>
              </a:schemeClr>
            </a:solidFill>
          </a:ln>
        </p:spPr>
      </p:pic>
    </p:spTree>
    <p:extLst>
      <p:ext uri="{BB962C8B-B14F-4D97-AF65-F5344CB8AC3E}">
        <p14:creationId xmlns:p14="http://schemas.microsoft.com/office/powerpoint/2010/main" val="544661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animBg="1"/>
      <p:bldP spid="12" grpId="1" animBg="1"/>
      <p:bldP spid="13" grpId="0" animBg="1"/>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E871F4-95AF-E34E-917C-CE94F53887A4}"/>
              </a:ext>
            </a:extLst>
          </p:cNvPr>
          <p:cNvPicPr>
            <a:picLocks noChangeAspect="1"/>
          </p:cNvPicPr>
          <p:nvPr/>
        </p:nvPicPr>
        <p:blipFill rotWithShape="1">
          <a:blip r:embed="rId3"/>
          <a:srcRect l="3719"/>
          <a:stretch/>
        </p:blipFill>
        <p:spPr>
          <a:xfrm>
            <a:off x="472519" y="923399"/>
            <a:ext cx="5922502" cy="5727628"/>
          </a:xfrm>
          <a:prstGeom prst="ellipse">
            <a:avLst/>
          </a:prstGeom>
        </p:spPr>
      </p:pic>
      <p:sp>
        <p:nvSpPr>
          <p:cNvPr id="11" name="TextBox 10">
            <a:extLst>
              <a:ext uri="{FF2B5EF4-FFF2-40B4-BE49-F238E27FC236}">
                <a16:creationId xmlns:a16="http://schemas.microsoft.com/office/drawing/2014/main" id="{C991E770-C94B-CE41-BFFC-F6936F2E5A50}"/>
              </a:ext>
            </a:extLst>
          </p:cNvPr>
          <p:cNvSpPr txBox="1"/>
          <p:nvPr/>
        </p:nvSpPr>
        <p:spPr>
          <a:xfrm>
            <a:off x="123092" y="238100"/>
            <a:ext cx="12970932" cy="615553"/>
          </a:xfrm>
          <a:prstGeom prst="rect">
            <a:avLst/>
          </a:prstGeom>
          <a:noFill/>
        </p:spPr>
        <p:txBody>
          <a:bodyPr wrap="square" rtlCol="0">
            <a:spAutoFit/>
          </a:bodyPr>
          <a:lstStyle/>
          <a:p>
            <a:r>
              <a:rPr lang="en-US" sz="3400" b="1" dirty="0">
                <a:solidFill>
                  <a:schemeClr val="accent6">
                    <a:lumMod val="50000"/>
                  </a:schemeClr>
                </a:solidFill>
              </a:rPr>
              <a:t>Develop SYSTEMS to support staff to teach the lessons</a:t>
            </a:r>
          </a:p>
        </p:txBody>
      </p:sp>
      <p:sp>
        <p:nvSpPr>
          <p:cNvPr id="2" name="Oval 1">
            <a:extLst>
              <a:ext uri="{FF2B5EF4-FFF2-40B4-BE49-F238E27FC236}">
                <a16:creationId xmlns:a16="http://schemas.microsoft.com/office/drawing/2014/main" id="{C931CA90-A8B3-8D4C-BB99-B349D493E849}"/>
              </a:ext>
            </a:extLst>
          </p:cNvPr>
          <p:cNvSpPr/>
          <p:nvPr/>
        </p:nvSpPr>
        <p:spPr>
          <a:xfrm>
            <a:off x="2008910" y="1235549"/>
            <a:ext cx="2784764" cy="2754560"/>
          </a:xfrm>
          <a:prstGeom prst="ellipse">
            <a:avLst/>
          </a:prstGeom>
          <a:noFill/>
          <a:ln w="76200">
            <a:solidFill>
              <a:srgbClr val="FF96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736447-DA76-4C46-BC7D-86303FC511B9}"/>
              </a:ext>
            </a:extLst>
          </p:cNvPr>
          <p:cNvSpPr txBox="1"/>
          <p:nvPr/>
        </p:nvSpPr>
        <p:spPr>
          <a:xfrm>
            <a:off x="6863962" y="1745322"/>
            <a:ext cx="5227604" cy="4647426"/>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solidFill>
                  <a:schemeClr val="accent6">
                    <a:lumMod val="50000"/>
                  </a:schemeClr>
                </a:solidFill>
              </a:rPr>
              <a:t>Be sure lesson plans are readily available </a:t>
            </a:r>
          </a:p>
          <a:p>
            <a:pPr marL="342900" indent="-342900">
              <a:spcAft>
                <a:spcPts val="1200"/>
              </a:spcAft>
              <a:buFont typeface="Arial" panose="020B0604020202020204" pitchFamily="34" charset="0"/>
              <a:buChar char="•"/>
            </a:pPr>
            <a:r>
              <a:rPr lang="en-US" sz="2400" dirty="0">
                <a:solidFill>
                  <a:schemeClr val="accent6">
                    <a:lumMod val="50000"/>
                  </a:schemeClr>
                </a:solidFill>
              </a:rPr>
              <a:t>Develop a calendar of expected teaching windows </a:t>
            </a:r>
            <a:r>
              <a:rPr lang="en-US" sz="2000" i="1" dirty="0">
                <a:solidFill>
                  <a:schemeClr val="accent6">
                    <a:lumMod val="50000"/>
                  </a:schemeClr>
                </a:solidFill>
              </a:rPr>
              <a:t>(e.g. All staff are expected to reteach SW expectations on the day after holiday break)</a:t>
            </a:r>
          </a:p>
          <a:p>
            <a:pPr marL="342900" indent="-342900">
              <a:spcAft>
                <a:spcPts val="1200"/>
              </a:spcAft>
              <a:buFont typeface="Arial" panose="020B0604020202020204" pitchFamily="34" charset="0"/>
              <a:buChar char="•"/>
            </a:pPr>
            <a:r>
              <a:rPr lang="en-US" sz="2400" dirty="0">
                <a:solidFill>
                  <a:schemeClr val="accent6">
                    <a:lumMod val="50000"/>
                  </a:schemeClr>
                </a:solidFill>
              </a:rPr>
              <a:t>Plan whole school SW expectations teaching events</a:t>
            </a:r>
          </a:p>
          <a:p>
            <a:pPr marL="342900" indent="-342900">
              <a:spcAft>
                <a:spcPts val="1200"/>
              </a:spcAft>
              <a:buFont typeface="Arial" panose="020B0604020202020204" pitchFamily="34" charset="0"/>
              <a:buChar char="•"/>
            </a:pPr>
            <a:r>
              <a:rPr lang="en-US" sz="2400" dirty="0">
                <a:solidFill>
                  <a:schemeClr val="accent6">
                    <a:lumMod val="50000"/>
                  </a:schemeClr>
                </a:solidFill>
              </a:rPr>
              <a:t>Send weekly/monthly email prompts to staff  </a:t>
            </a:r>
          </a:p>
          <a:p>
            <a:pPr marL="342900" indent="-342900">
              <a:spcAft>
                <a:spcPts val="1200"/>
              </a:spcAft>
              <a:buFont typeface="Arial" panose="020B0604020202020204" pitchFamily="34" charset="0"/>
              <a:buChar char="•"/>
            </a:pPr>
            <a:endParaRPr lang="en-US" sz="2400" dirty="0">
              <a:solidFill>
                <a:schemeClr val="accent6">
                  <a:lumMod val="50000"/>
                </a:schemeClr>
              </a:solidFill>
            </a:endParaRPr>
          </a:p>
        </p:txBody>
      </p:sp>
      <p:sp>
        <p:nvSpPr>
          <p:cNvPr id="10" name="Right Arrow 9">
            <a:extLst>
              <a:ext uri="{FF2B5EF4-FFF2-40B4-BE49-F238E27FC236}">
                <a16:creationId xmlns:a16="http://schemas.microsoft.com/office/drawing/2014/main" id="{6E29C307-E3D5-234D-9985-6A9E250B6BE2}"/>
              </a:ext>
            </a:extLst>
          </p:cNvPr>
          <p:cNvSpPr/>
          <p:nvPr/>
        </p:nvSpPr>
        <p:spPr>
          <a:xfrm>
            <a:off x="5075205" y="2065027"/>
            <a:ext cx="1788757" cy="504138"/>
          </a:xfrm>
          <a:prstGeom prst="rightArrow">
            <a:avLst/>
          </a:prstGeom>
          <a:solidFill>
            <a:schemeClr val="accent6">
              <a:lumMod val="50000"/>
            </a:schemeClr>
          </a:solidFill>
          <a:ln>
            <a:solidFill>
              <a:schemeClr val="accent5"/>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826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grpId="1" nodeType="clickEffect">
                                  <p:stCondLst>
                                    <p:cond delay="0"/>
                                  </p:stCondLst>
                                  <p:childTnLst>
                                    <p:animEffect transition="out" filter="fade">
                                      <p:cBhvr>
                                        <p:cTn id="6" dur="1000" tmFilter="0, 0; .2, .5; .8, .5; 1, 0"/>
                                        <p:tgtEl>
                                          <p:spTgt spid="2"/>
                                        </p:tgtEl>
                                      </p:cBhvr>
                                    </p:animEffect>
                                    <p:animScale>
                                      <p:cBhvr>
                                        <p:cTn id="7" dur="500" autoRev="1" fill="hold"/>
                                        <p:tgtEl>
                                          <p:spTgt spid="2"/>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5CAF03-242D-B24E-9172-BC73F13CA892}"/>
              </a:ext>
            </a:extLst>
          </p:cNvPr>
          <p:cNvSpPr txBox="1"/>
          <p:nvPr/>
        </p:nvSpPr>
        <p:spPr>
          <a:xfrm>
            <a:off x="173319" y="45622"/>
            <a:ext cx="2672526" cy="646331"/>
          </a:xfrm>
          <a:prstGeom prst="rect">
            <a:avLst/>
          </a:prstGeom>
          <a:noFill/>
        </p:spPr>
        <p:txBody>
          <a:bodyPr wrap="none" rtlCol="0">
            <a:spAutoFit/>
          </a:bodyPr>
          <a:lstStyle/>
          <a:p>
            <a:r>
              <a:rPr lang="en-US" sz="3600" dirty="0">
                <a:solidFill>
                  <a:schemeClr val="accent6">
                    <a:lumMod val="50000"/>
                  </a:schemeClr>
                </a:solidFill>
              </a:rPr>
              <a:t>EXAMPLES</a:t>
            </a:r>
          </a:p>
        </p:txBody>
      </p:sp>
      <p:pic>
        <p:nvPicPr>
          <p:cNvPr id="5122" name="Picture 2" descr="Image may contain: one or more people">
            <a:extLst>
              <a:ext uri="{FF2B5EF4-FFF2-40B4-BE49-F238E27FC236}">
                <a16:creationId xmlns:a16="http://schemas.microsoft.com/office/drawing/2014/main" id="{D3AD05F0-E92C-694D-932E-9F7668C9D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19" y="1080655"/>
            <a:ext cx="5467928" cy="41009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C23B653-869F-A341-BECD-D8AF3192FFBA}"/>
              </a:ext>
            </a:extLst>
          </p:cNvPr>
          <p:cNvPicPr>
            <a:picLocks noChangeAspect="1"/>
          </p:cNvPicPr>
          <p:nvPr/>
        </p:nvPicPr>
        <p:blipFill>
          <a:blip r:embed="rId4"/>
          <a:stretch>
            <a:fillRect/>
          </a:stretch>
        </p:blipFill>
        <p:spPr>
          <a:xfrm>
            <a:off x="5313627" y="2292350"/>
            <a:ext cx="6878373" cy="4510232"/>
          </a:xfrm>
          <a:prstGeom prst="rect">
            <a:avLst/>
          </a:prstGeom>
        </p:spPr>
      </p:pic>
      <p:sp>
        <p:nvSpPr>
          <p:cNvPr id="6" name="TextBox 5">
            <a:extLst>
              <a:ext uri="{FF2B5EF4-FFF2-40B4-BE49-F238E27FC236}">
                <a16:creationId xmlns:a16="http://schemas.microsoft.com/office/drawing/2014/main" id="{CCB41A65-6DD1-744E-AE0F-0276224A0190}"/>
              </a:ext>
            </a:extLst>
          </p:cNvPr>
          <p:cNvSpPr txBox="1"/>
          <p:nvPr/>
        </p:nvSpPr>
        <p:spPr>
          <a:xfrm>
            <a:off x="6345381" y="410351"/>
            <a:ext cx="5347855"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a:latin typeface="Calibri" panose="020F0502020204030204" pitchFamily="34" charset="0"/>
                <a:cs typeface="Calibri" panose="020F0502020204030204" pitchFamily="34" charset="0"/>
              </a:rPr>
              <a:t>Student groups rotate through areas of the school to learn and practice expectations</a:t>
            </a:r>
          </a:p>
        </p:txBody>
      </p:sp>
      <p:pic>
        <p:nvPicPr>
          <p:cNvPr id="7" name="Picture 6">
            <a:extLst>
              <a:ext uri="{FF2B5EF4-FFF2-40B4-BE49-F238E27FC236}">
                <a16:creationId xmlns:a16="http://schemas.microsoft.com/office/drawing/2014/main" id="{81EEF678-2231-8949-BB6F-B8F38BBA1CAA}"/>
              </a:ext>
            </a:extLst>
          </p:cNvPr>
          <p:cNvPicPr>
            <a:picLocks noChangeAspect="1"/>
          </p:cNvPicPr>
          <p:nvPr/>
        </p:nvPicPr>
        <p:blipFill rotWithShape="1">
          <a:blip r:embed="rId5"/>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1759503076"/>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2021E8-B356-EE43-BA2F-25AE77734C59}"/>
              </a:ext>
            </a:extLst>
          </p:cNvPr>
          <p:cNvPicPr>
            <a:picLocks noChangeAspect="1"/>
          </p:cNvPicPr>
          <p:nvPr/>
        </p:nvPicPr>
        <p:blipFill>
          <a:blip r:embed="rId3"/>
          <a:stretch>
            <a:fillRect/>
          </a:stretch>
        </p:blipFill>
        <p:spPr>
          <a:xfrm>
            <a:off x="0" y="2182090"/>
            <a:ext cx="12192000" cy="4548388"/>
          </a:xfrm>
          <a:prstGeom prst="rect">
            <a:avLst/>
          </a:prstGeom>
          <a:ln>
            <a:solidFill>
              <a:schemeClr val="bg2"/>
            </a:solidFill>
          </a:ln>
        </p:spPr>
      </p:pic>
      <p:pic>
        <p:nvPicPr>
          <p:cNvPr id="7" name="Picture 6">
            <a:extLst>
              <a:ext uri="{FF2B5EF4-FFF2-40B4-BE49-F238E27FC236}">
                <a16:creationId xmlns:a16="http://schemas.microsoft.com/office/drawing/2014/main" id="{E7CF3150-C8F1-174B-9A52-9323299E659C}"/>
              </a:ext>
            </a:extLst>
          </p:cNvPr>
          <p:cNvPicPr>
            <a:picLocks noChangeAspect="1"/>
          </p:cNvPicPr>
          <p:nvPr/>
        </p:nvPicPr>
        <p:blipFill>
          <a:blip r:embed="rId3">
            <a:alphaModFix amt="24000"/>
          </a:blip>
          <a:stretch>
            <a:fillRect/>
          </a:stretch>
        </p:blipFill>
        <p:spPr>
          <a:xfrm>
            <a:off x="0" y="2182090"/>
            <a:ext cx="12192000" cy="4548388"/>
          </a:xfrm>
          <a:prstGeom prst="rect">
            <a:avLst/>
          </a:prstGeom>
          <a:solidFill>
            <a:schemeClr val="bg1"/>
          </a:solidFill>
          <a:ln>
            <a:solidFill>
              <a:schemeClr val="bg2"/>
            </a:solidFill>
          </a:ln>
        </p:spPr>
      </p:pic>
      <p:sp>
        <p:nvSpPr>
          <p:cNvPr id="9" name="TextBox 8">
            <a:extLst>
              <a:ext uri="{FF2B5EF4-FFF2-40B4-BE49-F238E27FC236}">
                <a16:creationId xmlns:a16="http://schemas.microsoft.com/office/drawing/2014/main" id="{575CAF03-242D-B24E-9172-BC73F13CA892}"/>
              </a:ext>
            </a:extLst>
          </p:cNvPr>
          <p:cNvSpPr txBox="1"/>
          <p:nvPr/>
        </p:nvSpPr>
        <p:spPr>
          <a:xfrm>
            <a:off x="173319" y="45622"/>
            <a:ext cx="2672526" cy="646331"/>
          </a:xfrm>
          <a:prstGeom prst="rect">
            <a:avLst/>
          </a:prstGeom>
          <a:noFill/>
        </p:spPr>
        <p:txBody>
          <a:bodyPr wrap="none" rtlCol="0">
            <a:spAutoFit/>
          </a:bodyPr>
          <a:lstStyle/>
          <a:p>
            <a:r>
              <a:rPr lang="en-US" sz="3600" dirty="0">
                <a:solidFill>
                  <a:schemeClr val="accent6">
                    <a:lumMod val="50000"/>
                  </a:schemeClr>
                </a:solidFill>
              </a:rPr>
              <a:t>EXAMPLES</a:t>
            </a:r>
          </a:p>
        </p:txBody>
      </p:sp>
      <p:sp>
        <p:nvSpPr>
          <p:cNvPr id="2" name="TextBox 1">
            <a:extLst>
              <a:ext uri="{FF2B5EF4-FFF2-40B4-BE49-F238E27FC236}">
                <a16:creationId xmlns:a16="http://schemas.microsoft.com/office/drawing/2014/main" id="{B95C62D0-F4E0-2F4C-9D0A-679F261FF702}"/>
              </a:ext>
            </a:extLst>
          </p:cNvPr>
          <p:cNvSpPr txBox="1"/>
          <p:nvPr/>
        </p:nvSpPr>
        <p:spPr>
          <a:xfrm>
            <a:off x="6761017" y="484909"/>
            <a:ext cx="4683147"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200" dirty="0">
                <a:latin typeface="Calibri" panose="020F0502020204030204" pitchFamily="34" charset="0"/>
                <a:cs typeface="Calibri" panose="020F0502020204030204" pitchFamily="34" charset="0"/>
              </a:rPr>
              <a:t>Guidance and schedule for teaching lessons throughout the year</a:t>
            </a:r>
          </a:p>
        </p:txBody>
      </p:sp>
      <p:pic>
        <p:nvPicPr>
          <p:cNvPr id="5" name="Picture 4">
            <a:extLst>
              <a:ext uri="{FF2B5EF4-FFF2-40B4-BE49-F238E27FC236}">
                <a16:creationId xmlns:a16="http://schemas.microsoft.com/office/drawing/2014/main" id="{150AB17C-61A4-B249-9273-A40A5813B54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271297" y="357387"/>
            <a:ext cx="1824703" cy="1824703"/>
          </a:xfrm>
          <a:prstGeom prst="rect">
            <a:avLst/>
          </a:prstGeom>
        </p:spPr>
      </p:pic>
      <p:sp>
        <p:nvSpPr>
          <p:cNvPr id="8" name="Rectangle 7">
            <a:extLst>
              <a:ext uri="{FF2B5EF4-FFF2-40B4-BE49-F238E27FC236}">
                <a16:creationId xmlns:a16="http://schemas.microsoft.com/office/drawing/2014/main" id="{66D9A501-07D2-C049-8F4C-A19CB2BE4B44}"/>
              </a:ext>
            </a:extLst>
          </p:cNvPr>
          <p:cNvSpPr/>
          <p:nvPr/>
        </p:nvSpPr>
        <p:spPr>
          <a:xfrm>
            <a:off x="5999171" y="2792490"/>
            <a:ext cx="3380356" cy="773797"/>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Always the week right after a vacation!</a:t>
            </a:r>
          </a:p>
        </p:txBody>
      </p:sp>
      <p:sp>
        <p:nvSpPr>
          <p:cNvPr id="10" name="Rectangle 9">
            <a:extLst>
              <a:ext uri="{FF2B5EF4-FFF2-40B4-BE49-F238E27FC236}">
                <a16:creationId xmlns:a16="http://schemas.microsoft.com/office/drawing/2014/main" id="{63F5ECC4-BBEF-F747-A0E0-4A7835969083}"/>
              </a:ext>
            </a:extLst>
          </p:cNvPr>
          <p:cNvSpPr/>
          <p:nvPr/>
        </p:nvSpPr>
        <p:spPr>
          <a:xfrm>
            <a:off x="3934689" y="3986420"/>
            <a:ext cx="5444838" cy="773797"/>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Happen on special weeks &amp;</a:t>
            </a:r>
          </a:p>
          <a:p>
            <a:pPr algn="ctr"/>
            <a:r>
              <a:rPr lang="en-US" sz="2400" b="1" dirty="0">
                <a:latin typeface="Calibri" panose="020F0502020204030204" pitchFamily="34" charset="0"/>
                <a:cs typeface="Calibri" panose="020F0502020204030204" pitchFamily="34" charset="0"/>
              </a:rPr>
              <a:t> first week of school!</a:t>
            </a:r>
          </a:p>
        </p:txBody>
      </p:sp>
      <p:sp>
        <p:nvSpPr>
          <p:cNvPr id="11" name="Rectangle 10">
            <a:extLst>
              <a:ext uri="{FF2B5EF4-FFF2-40B4-BE49-F238E27FC236}">
                <a16:creationId xmlns:a16="http://schemas.microsoft.com/office/drawing/2014/main" id="{A8240A63-8FFA-3546-9064-A21406FE2F03}"/>
              </a:ext>
            </a:extLst>
          </p:cNvPr>
          <p:cNvSpPr/>
          <p:nvPr/>
        </p:nvSpPr>
        <p:spPr>
          <a:xfrm>
            <a:off x="8243452" y="4879401"/>
            <a:ext cx="3837711" cy="773797"/>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Teach 1 each week as indicated below</a:t>
            </a:r>
          </a:p>
        </p:txBody>
      </p:sp>
      <p:sp>
        <p:nvSpPr>
          <p:cNvPr id="12" name="Rectangle 11">
            <a:extLst>
              <a:ext uri="{FF2B5EF4-FFF2-40B4-BE49-F238E27FC236}">
                <a16:creationId xmlns:a16="http://schemas.microsoft.com/office/drawing/2014/main" id="{E1309AF3-4EC8-1F4A-90A0-F39D96E9059E}"/>
              </a:ext>
            </a:extLst>
          </p:cNvPr>
          <p:cNvSpPr/>
          <p:nvPr/>
        </p:nvSpPr>
        <p:spPr>
          <a:xfrm>
            <a:off x="2352441" y="5476557"/>
            <a:ext cx="5267559" cy="773797"/>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Always before a vacation.</a:t>
            </a:r>
          </a:p>
          <a:p>
            <a:pPr algn="ctr"/>
            <a:r>
              <a:rPr lang="en-US" sz="2400" b="1" dirty="0">
                <a:latin typeface="Calibri" panose="020F0502020204030204" pitchFamily="34" charset="0"/>
                <a:cs typeface="Calibri" panose="020F0502020204030204" pitchFamily="34" charset="0"/>
              </a:rPr>
              <a:t>Chance to catch up!</a:t>
            </a:r>
          </a:p>
        </p:txBody>
      </p:sp>
      <p:pic>
        <p:nvPicPr>
          <p:cNvPr id="14" name="Picture 13">
            <a:extLst>
              <a:ext uri="{FF2B5EF4-FFF2-40B4-BE49-F238E27FC236}">
                <a16:creationId xmlns:a16="http://schemas.microsoft.com/office/drawing/2014/main" id="{4539A434-0095-3D4F-B2F5-88819DE3A500}"/>
              </a:ext>
            </a:extLst>
          </p:cNvPr>
          <p:cNvPicPr>
            <a:picLocks noChangeAspect="1"/>
          </p:cNvPicPr>
          <p:nvPr/>
        </p:nvPicPr>
        <p:blipFill rotWithShape="1">
          <a:blip r:embed="rId6"/>
          <a:srcRect l="6733" t="15855" r="11160"/>
          <a:stretch/>
        </p:blipFill>
        <p:spPr>
          <a:xfrm>
            <a:off x="11082437" y="577238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1368400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2957C7-C7DD-2C44-9515-05C9E113E51F}"/>
              </a:ext>
            </a:extLst>
          </p:cNvPr>
          <p:cNvPicPr>
            <a:picLocks noChangeAspect="1"/>
          </p:cNvPicPr>
          <p:nvPr/>
        </p:nvPicPr>
        <p:blipFill rotWithShape="1">
          <a:blip r:embed="rId3"/>
          <a:srcRect l="3719"/>
          <a:stretch/>
        </p:blipFill>
        <p:spPr>
          <a:xfrm>
            <a:off x="846667" y="602101"/>
            <a:ext cx="6073056" cy="5873228"/>
          </a:xfrm>
          <a:prstGeom prst="ellipse">
            <a:avLst/>
          </a:prstGeom>
        </p:spPr>
      </p:pic>
      <p:sp>
        <p:nvSpPr>
          <p:cNvPr id="11" name="TextBox 10">
            <a:extLst>
              <a:ext uri="{FF2B5EF4-FFF2-40B4-BE49-F238E27FC236}">
                <a16:creationId xmlns:a16="http://schemas.microsoft.com/office/drawing/2014/main" id="{C991E770-C94B-CE41-BFFC-F6936F2E5A50}"/>
              </a:ext>
            </a:extLst>
          </p:cNvPr>
          <p:cNvSpPr txBox="1"/>
          <p:nvPr/>
        </p:nvSpPr>
        <p:spPr>
          <a:xfrm>
            <a:off x="0" y="96015"/>
            <a:ext cx="12970932" cy="584775"/>
          </a:xfrm>
          <a:prstGeom prst="rect">
            <a:avLst/>
          </a:prstGeom>
          <a:noFill/>
        </p:spPr>
        <p:txBody>
          <a:bodyPr wrap="square" rtlCol="0">
            <a:spAutoFit/>
          </a:bodyPr>
          <a:lstStyle/>
          <a:p>
            <a:r>
              <a:rPr lang="en-US" sz="3200" b="1" dirty="0">
                <a:solidFill>
                  <a:schemeClr val="accent6">
                    <a:lumMod val="50000"/>
                  </a:schemeClr>
                </a:solidFill>
                <a:latin typeface="Calibri" panose="020F0502020204030204" pitchFamily="34" charset="0"/>
                <a:cs typeface="Calibri" panose="020F0502020204030204" pitchFamily="34" charset="0"/>
              </a:rPr>
              <a:t>How will you know if lessons are actually being taught?</a:t>
            </a:r>
          </a:p>
        </p:txBody>
      </p:sp>
      <p:sp>
        <p:nvSpPr>
          <p:cNvPr id="2" name="Oval 1">
            <a:extLst>
              <a:ext uri="{FF2B5EF4-FFF2-40B4-BE49-F238E27FC236}">
                <a16:creationId xmlns:a16="http://schemas.microsoft.com/office/drawing/2014/main" id="{C931CA90-A8B3-8D4C-BB99-B349D493E849}"/>
              </a:ext>
            </a:extLst>
          </p:cNvPr>
          <p:cNvSpPr/>
          <p:nvPr/>
        </p:nvSpPr>
        <p:spPr>
          <a:xfrm>
            <a:off x="1416393" y="2734964"/>
            <a:ext cx="2827866" cy="2810934"/>
          </a:xfrm>
          <a:prstGeom prst="ellipse">
            <a:avLst/>
          </a:prstGeom>
          <a:noFill/>
          <a:ln w="190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736447-DA76-4C46-BC7D-86303FC511B9}"/>
              </a:ext>
            </a:extLst>
          </p:cNvPr>
          <p:cNvSpPr txBox="1"/>
          <p:nvPr/>
        </p:nvSpPr>
        <p:spPr>
          <a:xfrm>
            <a:off x="6949572" y="1799294"/>
            <a:ext cx="4395761" cy="2954655"/>
          </a:xfrm>
          <a:prstGeom prst="rect">
            <a:avLst/>
          </a:prstGeom>
          <a:noFill/>
        </p:spPr>
        <p:txBody>
          <a:bodyPr wrap="square" rtlCol="0">
            <a:spAutoFit/>
          </a:bodyPr>
          <a:lstStyle/>
          <a:p>
            <a:pPr>
              <a:spcAft>
                <a:spcPts val="1200"/>
              </a:spcAft>
            </a:pPr>
            <a:r>
              <a:rPr lang="en-US" sz="3200" b="1" dirty="0">
                <a:solidFill>
                  <a:schemeClr val="accent6">
                    <a:lumMod val="50000"/>
                  </a:schemeClr>
                </a:solidFill>
              </a:rPr>
              <a:t>Gather data!</a:t>
            </a:r>
          </a:p>
          <a:p>
            <a:pPr marL="571500" indent="-571500">
              <a:spcAft>
                <a:spcPts val="1200"/>
              </a:spcAft>
              <a:buFont typeface="Arial" panose="020B0604020202020204" pitchFamily="34" charset="0"/>
              <a:buChar char="•"/>
            </a:pPr>
            <a:r>
              <a:rPr lang="en-US" sz="2400" dirty="0">
                <a:solidFill>
                  <a:schemeClr val="accent6">
                    <a:lumMod val="50000"/>
                  </a:schemeClr>
                </a:solidFill>
              </a:rPr>
              <a:t>Conduct a sample survey of staff and students</a:t>
            </a:r>
          </a:p>
          <a:p>
            <a:pPr marL="571500" indent="-571500">
              <a:spcAft>
                <a:spcPts val="1200"/>
              </a:spcAft>
              <a:buFont typeface="Arial" panose="020B0604020202020204" pitchFamily="34" charset="0"/>
              <a:buChar char="•"/>
            </a:pPr>
            <a:r>
              <a:rPr lang="en-US" sz="2400" dirty="0">
                <a:solidFill>
                  <a:schemeClr val="accent6">
                    <a:lumMod val="50000"/>
                  </a:schemeClr>
                </a:solidFill>
              </a:rPr>
              <a:t>Do walkthroughs during expected teaching times</a:t>
            </a:r>
          </a:p>
          <a:p>
            <a:pPr marL="571500" indent="-571500">
              <a:spcAft>
                <a:spcPts val="1200"/>
              </a:spcAft>
              <a:buFont typeface="Arial" panose="020B0604020202020204" pitchFamily="34" charset="0"/>
              <a:buChar char="•"/>
            </a:pPr>
            <a:r>
              <a:rPr lang="en-US" sz="2400" dirty="0">
                <a:solidFill>
                  <a:schemeClr val="accent6">
                    <a:lumMod val="50000"/>
                  </a:schemeClr>
                </a:solidFill>
              </a:rPr>
              <a:t>Monitor discipline referrals</a:t>
            </a:r>
          </a:p>
        </p:txBody>
      </p:sp>
      <p:sp>
        <p:nvSpPr>
          <p:cNvPr id="10" name="Right Arrow 9">
            <a:extLst>
              <a:ext uri="{FF2B5EF4-FFF2-40B4-BE49-F238E27FC236}">
                <a16:creationId xmlns:a16="http://schemas.microsoft.com/office/drawing/2014/main" id="{6E29C307-E3D5-234D-9985-6A9E250B6BE2}"/>
              </a:ext>
            </a:extLst>
          </p:cNvPr>
          <p:cNvSpPr/>
          <p:nvPr/>
        </p:nvSpPr>
        <p:spPr>
          <a:xfrm rot="19972557">
            <a:off x="3601566" y="2884118"/>
            <a:ext cx="3421212" cy="504138"/>
          </a:xfrm>
          <a:prstGeom prst="rightArrow">
            <a:avLst/>
          </a:prstGeom>
          <a:solidFill>
            <a:schemeClr val="accent6">
              <a:lumMod val="5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109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1"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0"/>
      <p:bldP spid="1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63088" y="1776155"/>
            <a:ext cx="6853393" cy="3659883"/>
          </a:xfrm>
        </p:spPr>
        <p:style>
          <a:lnRef idx="2">
            <a:schemeClr val="accent2"/>
          </a:lnRef>
          <a:fillRef idx="1">
            <a:schemeClr val="lt1"/>
          </a:fillRef>
          <a:effectRef idx="0">
            <a:schemeClr val="accent2"/>
          </a:effectRef>
          <a:fontRef idx="minor">
            <a:schemeClr val="dk1"/>
          </a:fontRef>
        </p:style>
        <p:txBody>
          <a:bodyPr/>
          <a:lstStyle/>
          <a:p>
            <a:pPr>
              <a:lnSpc>
                <a:spcPct val="150000"/>
              </a:lnSpc>
              <a:buClr>
                <a:schemeClr val="accent6">
                  <a:lumMod val="50000"/>
                </a:schemeClr>
              </a:buClr>
              <a:buSzPct val="75000"/>
            </a:pPr>
            <a:endParaRPr lang="en-US" sz="1200" dirty="0">
              <a:solidFill>
                <a:schemeClr val="accent6">
                  <a:lumMod val="50000"/>
                </a:schemeClr>
              </a:solidFill>
              <a:latin typeface="Calibri" panose="020F0502020204030204" pitchFamily="34" charset="0"/>
              <a:cs typeface="Calibri" panose="020F0502020204030204" pitchFamily="34" charset="0"/>
            </a:endParaRPr>
          </a:p>
          <a:p>
            <a:pPr>
              <a:spcAft>
                <a:spcPts val="1200"/>
              </a:spcAft>
              <a:buClr>
                <a:schemeClr val="accent6">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Identify procedures (systems) to support staff with teaching schoolwide expectations.</a:t>
            </a:r>
          </a:p>
          <a:p>
            <a:pPr>
              <a:spcAft>
                <a:spcPts val="1200"/>
              </a:spcAft>
              <a:buClr>
                <a:schemeClr val="accent6">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Identify the data you will gather to monitor progress.</a:t>
            </a:r>
          </a:p>
          <a:p>
            <a:pPr>
              <a:spcAft>
                <a:spcPts val="1200"/>
              </a:spcAft>
              <a:buClr>
                <a:schemeClr val="accent6">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a:spcAft>
                <a:spcPts val="1200"/>
              </a:spcAft>
              <a:buClr>
                <a:schemeClr val="accent6">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203195" indent="0">
              <a:lnSpc>
                <a:spcPct val="150000"/>
              </a:lnSpc>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9134214" cy="845600"/>
          </a:xfrm>
        </p:spPr>
        <p:txBody>
          <a:bodyPr/>
          <a:lstStyle/>
          <a:p>
            <a:r>
              <a:rPr lang="en-US" sz="3200" dirty="0"/>
              <a:t>ACTIVITY: Developing Procedures for Teaching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2322597" y="598289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3328067" y="6059670"/>
            <a:ext cx="1691489" cy="461665"/>
          </a:xfrm>
          <a:prstGeom prst="rect">
            <a:avLst/>
          </a:prstGeom>
          <a:noFill/>
        </p:spPr>
        <p:txBody>
          <a:bodyPr wrap="none" rtlCol="0">
            <a:spAutoFit/>
          </a:bodyPr>
          <a:lstStyle/>
          <a:p>
            <a:r>
              <a:rPr lang="en-US" sz="2400" dirty="0">
                <a:solidFill>
                  <a:schemeClr val="bg1"/>
                </a:solidFill>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pic>
        <p:nvPicPr>
          <p:cNvPr id="27" name="Picture 26">
            <a:extLst>
              <a:ext uri="{FF2B5EF4-FFF2-40B4-BE49-F238E27FC236}">
                <a16:creationId xmlns:a16="http://schemas.microsoft.com/office/drawing/2014/main" id="{86C8BA71-86A7-3A4B-96E0-9DAF40FCF723}"/>
              </a:ext>
            </a:extLst>
          </p:cNvPr>
          <p:cNvPicPr>
            <a:picLocks noChangeAspect="1"/>
          </p:cNvPicPr>
          <p:nvPr/>
        </p:nvPicPr>
        <p:blipFill rotWithShape="1">
          <a:blip r:embed="rId4"/>
          <a:srcRect l="3719"/>
          <a:stretch/>
        </p:blipFill>
        <p:spPr>
          <a:xfrm>
            <a:off x="7888124" y="1776155"/>
            <a:ext cx="3672872" cy="3552020"/>
          </a:xfrm>
          <a:prstGeom prst="ellipse">
            <a:avLst/>
          </a:prstGeom>
        </p:spPr>
      </p:pic>
    </p:spTree>
    <p:extLst>
      <p:ext uri="{BB962C8B-B14F-4D97-AF65-F5344CB8AC3E}">
        <p14:creationId xmlns:p14="http://schemas.microsoft.com/office/powerpoint/2010/main" val="19565131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Teaching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4845642" y="1838036"/>
            <a:ext cx="664015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examples can you share of procedures (systems) and/or data you will gather?</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complete this activity?</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pic>
        <p:nvPicPr>
          <p:cNvPr id="28" name="Picture 27">
            <a:extLst>
              <a:ext uri="{FF2B5EF4-FFF2-40B4-BE49-F238E27FC236}">
                <a16:creationId xmlns:a16="http://schemas.microsoft.com/office/drawing/2014/main" id="{D0126809-BC4F-064A-AA83-DC9EFF2EC5A1}"/>
              </a:ext>
            </a:extLst>
          </p:cNvPr>
          <p:cNvPicPr>
            <a:picLocks noChangeAspect="1"/>
          </p:cNvPicPr>
          <p:nvPr/>
        </p:nvPicPr>
        <p:blipFill rotWithShape="1">
          <a:blip r:embed="rId4"/>
          <a:srcRect l="3719"/>
          <a:stretch/>
        </p:blipFill>
        <p:spPr>
          <a:xfrm>
            <a:off x="501153" y="1547283"/>
            <a:ext cx="3429897" cy="3317040"/>
          </a:xfrm>
          <a:prstGeom prst="ellipse">
            <a:avLst/>
          </a:prstGeom>
        </p:spPr>
      </p:pic>
    </p:spTree>
    <p:extLst>
      <p:ext uri="{BB962C8B-B14F-4D97-AF65-F5344CB8AC3E}">
        <p14:creationId xmlns:p14="http://schemas.microsoft.com/office/powerpoint/2010/main" val="24359795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6964AFE-0AAA-E441-84FF-8231926EAB5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6BAD9B40-07C0-E540-AF9F-53321D0560B3}"/>
              </a:ext>
            </a:extLst>
          </p:cNvPr>
          <p:cNvSpPr>
            <a:spLocks noGrp="1"/>
          </p:cNvSpPr>
          <p:nvPr>
            <p:ph type="title"/>
          </p:nvPr>
        </p:nvSpPr>
        <p:spPr>
          <a:xfrm>
            <a:off x="189894" y="262284"/>
            <a:ext cx="9378000" cy="845600"/>
          </a:xfrm>
        </p:spPr>
        <p:txBody>
          <a:bodyPr/>
          <a:lstStyle/>
          <a:p>
            <a:r>
              <a:rPr lang="en-US" b="1" dirty="0">
                <a:solidFill>
                  <a:schemeClr val="accent6">
                    <a:lumMod val="50000"/>
                  </a:schemeClr>
                </a:solidFill>
                <a:latin typeface="Calibri" panose="020F0502020204030204" pitchFamily="34" charset="0"/>
                <a:cs typeface="Calibri" panose="020F0502020204030204" pitchFamily="34" charset="0"/>
              </a:rPr>
              <a:t>Identify Schoolwide Expectations</a:t>
            </a:r>
          </a:p>
        </p:txBody>
      </p:sp>
      <p:pic>
        <p:nvPicPr>
          <p:cNvPr id="5" name="Picture 4">
            <a:extLst>
              <a:ext uri="{FF2B5EF4-FFF2-40B4-BE49-F238E27FC236}">
                <a16:creationId xmlns:a16="http://schemas.microsoft.com/office/drawing/2014/main" id="{86837756-1C4C-1241-831E-6839BB7F3245}"/>
              </a:ext>
            </a:extLst>
          </p:cNvPr>
          <p:cNvPicPr>
            <a:picLocks noChangeAspect="1"/>
          </p:cNvPicPr>
          <p:nvPr/>
        </p:nvPicPr>
        <p:blipFill>
          <a:blip r:embed="rId3"/>
          <a:stretch>
            <a:fillRect/>
          </a:stretch>
        </p:blipFill>
        <p:spPr>
          <a:xfrm>
            <a:off x="189894" y="1231914"/>
            <a:ext cx="3521161" cy="4838131"/>
          </a:xfrm>
          <a:prstGeom prst="rect">
            <a:avLst/>
          </a:prstGeom>
        </p:spPr>
      </p:pic>
      <p:pic>
        <p:nvPicPr>
          <p:cNvPr id="6" name="Picture 5">
            <a:extLst>
              <a:ext uri="{FF2B5EF4-FFF2-40B4-BE49-F238E27FC236}">
                <a16:creationId xmlns:a16="http://schemas.microsoft.com/office/drawing/2014/main" id="{F2F8EC08-CE0C-EC45-914B-19E8E20DC30E}"/>
              </a:ext>
            </a:extLst>
          </p:cNvPr>
          <p:cNvPicPr>
            <a:picLocks noChangeAspect="1"/>
          </p:cNvPicPr>
          <p:nvPr/>
        </p:nvPicPr>
        <p:blipFill>
          <a:blip r:embed="rId4"/>
          <a:stretch>
            <a:fillRect/>
          </a:stretch>
        </p:blipFill>
        <p:spPr>
          <a:xfrm>
            <a:off x="11020425" y="5838981"/>
            <a:ext cx="1135955" cy="1019019"/>
          </a:xfrm>
          <a:prstGeom prst="ellipse">
            <a:avLst/>
          </a:prstGeom>
          <a:ln w="19050">
            <a:solidFill>
              <a:schemeClr val="accent2">
                <a:lumMod val="50000"/>
              </a:schemeClr>
            </a:solidFill>
          </a:ln>
        </p:spPr>
      </p:pic>
      <p:pic>
        <p:nvPicPr>
          <p:cNvPr id="4" name="Picture 3" descr="A close up of text on a black background&#10;&#10;Description automatically generated">
            <a:extLst>
              <a:ext uri="{FF2B5EF4-FFF2-40B4-BE49-F238E27FC236}">
                <a16:creationId xmlns:a16="http://schemas.microsoft.com/office/drawing/2014/main" id="{009FA37A-C37C-687A-95D2-9E6B8F9000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40093" y="2799987"/>
            <a:ext cx="2699475" cy="3213661"/>
          </a:xfrm>
          <a:prstGeom prst="rect">
            <a:avLst/>
          </a:prstGeom>
          <a:ln w="28575">
            <a:solidFill>
              <a:schemeClr val="tx1"/>
            </a:solidFill>
          </a:ln>
        </p:spPr>
      </p:pic>
      <p:pic>
        <p:nvPicPr>
          <p:cNvPr id="8" name="Picture 7" descr="Schoolwide rules posted in English and Spanish">
            <a:extLst>
              <a:ext uri="{FF2B5EF4-FFF2-40B4-BE49-F238E27FC236}">
                <a16:creationId xmlns:a16="http://schemas.microsoft.com/office/drawing/2014/main" id="{A7C0C44C-9E92-CED4-FC6F-24BD55F5DB9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163133" y="1726626"/>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1968259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356"/>
        <p:cNvGrpSpPr/>
        <p:nvPr/>
      </p:nvGrpSpPr>
      <p:grpSpPr>
        <a:xfrm>
          <a:off x="0" y="0"/>
          <a:ext cx="0" cy="0"/>
          <a:chOff x="0" y="0"/>
          <a:chExt cx="0" cy="0"/>
        </a:xfrm>
      </p:grpSpPr>
      <p:sp>
        <p:nvSpPr>
          <p:cNvPr id="18" name="Title 17">
            <a:extLst>
              <a:ext uri="{FF2B5EF4-FFF2-40B4-BE49-F238E27FC236}">
                <a16:creationId xmlns:a16="http://schemas.microsoft.com/office/drawing/2014/main" id="{347B8A32-E4A6-FA4F-840D-414426A8C5A7}"/>
              </a:ext>
            </a:extLst>
          </p:cNvPr>
          <p:cNvSpPr>
            <a:spLocks noGrp="1"/>
          </p:cNvSpPr>
          <p:nvPr>
            <p:ph type="title"/>
          </p:nvPr>
        </p:nvSpPr>
        <p:spPr>
          <a:xfrm>
            <a:off x="34636" y="32242"/>
            <a:ext cx="3377651" cy="845600"/>
          </a:xfrm>
        </p:spPr>
        <p:txBody>
          <a:bodyPr/>
          <a:lstStyle/>
          <a:p>
            <a:r>
              <a:rPr lang="en" dirty="0">
                <a:solidFill>
                  <a:schemeClr val="accent6">
                    <a:lumMod val="50000"/>
                  </a:schemeClr>
                </a:solidFill>
              </a:rPr>
              <a:t>WEBSITES</a:t>
            </a:r>
            <a:endParaRPr lang="en-US" dirty="0"/>
          </a:p>
        </p:txBody>
      </p:sp>
      <p:sp>
        <p:nvSpPr>
          <p:cNvPr id="358" name="Google Shape;358;p34"/>
          <p:cNvSpPr txBox="1">
            <a:spLocks noGrp="1"/>
          </p:cNvSpPr>
          <p:nvPr>
            <p:ph type="subTitle" idx="4294967295"/>
          </p:nvPr>
        </p:nvSpPr>
        <p:spPr>
          <a:xfrm>
            <a:off x="1646237" y="4113131"/>
            <a:ext cx="1852613" cy="620713"/>
          </a:xfrm>
          <a:prstGeom prst="rect">
            <a:avLst/>
          </a:prstGeom>
          <a:noFill/>
          <a:ln>
            <a:noFill/>
          </a:ln>
        </p:spPr>
        <p:txBody>
          <a:bodyPr spcFirstLastPara="1" wrap="square" lIns="121900" tIns="121900" rIns="121900" bIns="121900" anchor="t" anchorCtr="0">
            <a:noAutofit/>
          </a:bodyPr>
          <a:lstStyle/>
          <a:p>
            <a:pPr marL="0" indent="0">
              <a:buClr>
                <a:schemeClr val="accent6">
                  <a:lumMod val="50000"/>
                </a:schemeClr>
              </a:buClr>
              <a:buSzPct val="50000"/>
              <a:buNone/>
            </a:pPr>
            <a:r>
              <a:rPr lang="en-US" sz="3600" dirty="0" err="1">
                <a:solidFill>
                  <a:schemeClr val="accent6">
                    <a:lumMod val="50000"/>
                  </a:schemeClr>
                </a:solidFill>
              </a:rPr>
              <a:t>pbis.org</a:t>
            </a:r>
            <a:endParaRPr lang="en-US" sz="3600" dirty="0">
              <a:solidFill>
                <a:schemeClr val="accent6">
                  <a:lumMod val="50000"/>
                </a:schemeClr>
              </a:solidFill>
            </a:endParaRPr>
          </a:p>
        </p:txBody>
      </p:sp>
      <p:cxnSp>
        <p:nvCxnSpPr>
          <p:cNvPr id="362" name="Google Shape;362;p34"/>
          <p:cNvCxnSpPr/>
          <p:nvPr/>
        </p:nvCxnSpPr>
        <p:spPr>
          <a:xfrm>
            <a:off x="596900" y="3251200"/>
            <a:ext cx="10820400" cy="0"/>
          </a:xfrm>
          <a:prstGeom prst="straightConnector1">
            <a:avLst/>
          </a:prstGeom>
          <a:noFill/>
          <a:ln w="9525" cap="flat" cmpd="sng">
            <a:solidFill>
              <a:schemeClr val="lt1"/>
            </a:solidFill>
            <a:prstDash val="dot"/>
            <a:round/>
            <a:headEnd type="none" w="med" len="med"/>
            <a:tailEnd type="none" w="med" len="med"/>
          </a:ln>
        </p:spPr>
      </p:cxnSp>
      <p:pic>
        <p:nvPicPr>
          <p:cNvPr id="8" name="Picture 7">
            <a:extLst>
              <a:ext uri="{FF2B5EF4-FFF2-40B4-BE49-F238E27FC236}">
                <a16:creationId xmlns:a16="http://schemas.microsoft.com/office/drawing/2014/main" id="{43E96DC9-AFE3-A14C-B1CB-B9B529D5E9BF}"/>
              </a:ext>
            </a:extLst>
          </p:cNvPr>
          <p:cNvPicPr>
            <a:picLocks noChangeAspect="1"/>
          </p:cNvPicPr>
          <p:nvPr/>
        </p:nvPicPr>
        <p:blipFill>
          <a:blip r:embed="rId3"/>
          <a:stretch>
            <a:fillRect/>
          </a:stretch>
        </p:blipFill>
        <p:spPr>
          <a:xfrm>
            <a:off x="190587" y="1017542"/>
            <a:ext cx="5422813" cy="3116371"/>
          </a:xfrm>
          <a:prstGeom prst="rect">
            <a:avLst/>
          </a:prstGeom>
          <a:ln w="12700">
            <a:solidFill>
              <a:schemeClr val="bg2"/>
            </a:solidFill>
          </a:ln>
        </p:spPr>
      </p:pic>
      <p:pic>
        <p:nvPicPr>
          <p:cNvPr id="6" name="Picture 5">
            <a:extLst>
              <a:ext uri="{FF2B5EF4-FFF2-40B4-BE49-F238E27FC236}">
                <a16:creationId xmlns:a16="http://schemas.microsoft.com/office/drawing/2014/main" id="{EB6E73FB-5359-5F47-B8D0-0FE03D7D5F98}"/>
              </a:ext>
            </a:extLst>
          </p:cNvPr>
          <p:cNvPicPr>
            <a:picLocks noChangeAspect="1"/>
          </p:cNvPicPr>
          <p:nvPr/>
        </p:nvPicPr>
        <p:blipFill rotWithShape="1">
          <a:blip r:embed="rId4"/>
          <a:srcRect b="2409"/>
          <a:stretch/>
        </p:blipFill>
        <p:spPr>
          <a:xfrm>
            <a:off x="6400800" y="2971800"/>
            <a:ext cx="5422813" cy="2688630"/>
          </a:xfrm>
          <a:prstGeom prst="rect">
            <a:avLst/>
          </a:prstGeom>
        </p:spPr>
      </p:pic>
      <p:sp>
        <p:nvSpPr>
          <p:cNvPr id="109" name="TextBox 108">
            <a:extLst>
              <a:ext uri="{FF2B5EF4-FFF2-40B4-BE49-F238E27FC236}">
                <a16:creationId xmlns:a16="http://schemas.microsoft.com/office/drawing/2014/main" id="{27AD1840-90B5-174A-9CF0-C382171CB061}"/>
              </a:ext>
            </a:extLst>
          </p:cNvPr>
          <p:cNvSpPr txBox="1"/>
          <p:nvPr/>
        </p:nvSpPr>
        <p:spPr>
          <a:xfrm>
            <a:off x="8320336" y="2124214"/>
            <a:ext cx="35032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92C73">
                  <a:lumMod val="50000"/>
                </a:srgbClr>
              </a:buClr>
              <a:buSzPct val="50000"/>
              <a:buFontTx/>
              <a:buNone/>
              <a:tabLst/>
              <a:defRPr/>
            </a:pPr>
            <a:r>
              <a:rPr kumimoji="0" lang="en-US" sz="4000" b="0" i="0" u="none" strike="noStrike" kern="1200" cap="none" spc="0" normalizeH="0" baseline="0" noProof="0" dirty="0" err="1">
                <a:ln>
                  <a:noFill/>
                </a:ln>
                <a:solidFill>
                  <a:srgbClr val="292C73">
                    <a:lumMod val="50000"/>
                  </a:srgbClr>
                </a:solidFill>
                <a:effectLst/>
                <a:uLnTx/>
                <a:uFillTx/>
                <a:latin typeface="Calibri" panose="020F0502020204030204"/>
                <a:ea typeface="ＭＳ Ｐゴシック" pitchFamily="-108" charset="-128"/>
                <a:cs typeface="+mn-cs"/>
              </a:rPr>
              <a:t>pbisapps.org</a:t>
            </a:r>
            <a:endParaRPr kumimoji="0" lang="en-US" sz="40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endParaRPr>
          </a:p>
        </p:txBody>
      </p:sp>
      <p:pic>
        <p:nvPicPr>
          <p:cNvPr id="9" name="Picture 8">
            <a:extLst>
              <a:ext uri="{FF2B5EF4-FFF2-40B4-BE49-F238E27FC236}">
                <a16:creationId xmlns:a16="http://schemas.microsoft.com/office/drawing/2014/main" id="{7E985922-B907-684A-BE07-2AA3380D75CA}"/>
              </a:ext>
            </a:extLst>
          </p:cNvPr>
          <p:cNvPicPr>
            <a:picLocks noChangeAspect="1"/>
          </p:cNvPicPr>
          <p:nvPr/>
        </p:nvPicPr>
        <p:blipFill>
          <a:blip r:embed="rId5"/>
          <a:stretch>
            <a:fillRect/>
          </a:stretch>
        </p:blipFill>
        <p:spPr>
          <a:xfrm>
            <a:off x="11277600" y="6000244"/>
            <a:ext cx="914400" cy="857756"/>
          </a:xfrm>
          <a:prstGeom prst="ellipse">
            <a:avLst/>
          </a:prstGeom>
          <a:ln w="19050">
            <a:solidFill>
              <a:schemeClr val="accent2">
                <a:lumMod val="50000"/>
              </a:schemeClr>
            </a:solid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AD9B40-07C0-E540-AF9F-53321D0560B3}"/>
              </a:ext>
            </a:extLst>
          </p:cNvPr>
          <p:cNvSpPr>
            <a:spLocks noGrp="1"/>
          </p:cNvSpPr>
          <p:nvPr>
            <p:ph type="title"/>
          </p:nvPr>
        </p:nvSpPr>
        <p:spPr>
          <a:xfrm>
            <a:off x="185026" y="80052"/>
            <a:ext cx="9378000" cy="845600"/>
          </a:xfrm>
        </p:spPr>
        <p:txBody>
          <a:bodyPr/>
          <a:lstStyle/>
          <a:p>
            <a:r>
              <a:rPr lang="en-US" b="1" dirty="0">
                <a:solidFill>
                  <a:schemeClr val="accent6">
                    <a:lumMod val="50000"/>
                  </a:schemeClr>
                </a:solidFill>
                <a:latin typeface="Calibri" panose="020F0502020204030204" pitchFamily="34" charset="0"/>
                <a:cs typeface="Calibri" panose="020F0502020204030204" pitchFamily="34" charset="0"/>
              </a:rPr>
              <a:t>Develop Procedures to </a:t>
            </a:r>
            <a:br>
              <a:rPr lang="en-US" b="1" dirty="0">
                <a:solidFill>
                  <a:schemeClr val="accent6">
                    <a:lumMod val="50000"/>
                  </a:schemeClr>
                </a:solidFill>
                <a:latin typeface="Calibri" panose="020F0502020204030204" pitchFamily="34" charset="0"/>
                <a:cs typeface="Calibri" panose="020F0502020204030204" pitchFamily="34" charset="0"/>
              </a:rPr>
            </a:br>
            <a:r>
              <a:rPr lang="en-US" b="1" dirty="0">
                <a:solidFill>
                  <a:schemeClr val="accent6">
                    <a:lumMod val="50000"/>
                  </a:schemeClr>
                </a:solidFill>
                <a:latin typeface="Calibri" panose="020F0502020204030204" pitchFamily="34" charset="0"/>
                <a:cs typeface="Calibri" panose="020F0502020204030204" pitchFamily="34" charset="0"/>
              </a:rPr>
              <a:t>Teach Schoolwide Expectations</a:t>
            </a:r>
          </a:p>
        </p:txBody>
      </p:sp>
      <p:pic>
        <p:nvPicPr>
          <p:cNvPr id="6" name="Picture 5">
            <a:extLst>
              <a:ext uri="{FF2B5EF4-FFF2-40B4-BE49-F238E27FC236}">
                <a16:creationId xmlns:a16="http://schemas.microsoft.com/office/drawing/2014/main" id="{F2F8EC08-CE0C-EC45-914B-19E8E20DC3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CD85E21B-4631-E24C-BCB9-EBE985206C1F}"/>
              </a:ext>
            </a:extLst>
          </p:cNvPr>
          <p:cNvPicPr>
            <a:picLocks noChangeAspect="1"/>
          </p:cNvPicPr>
          <p:nvPr/>
        </p:nvPicPr>
        <p:blipFill>
          <a:blip r:embed="rId4"/>
          <a:stretch>
            <a:fillRect/>
          </a:stretch>
        </p:blipFill>
        <p:spPr>
          <a:xfrm>
            <a:off x="185026" y="1672755"/>
            <a:ext cx="5206487" cy="2665062"/>
          </a:xfrm>
          <a:prstGeom prst="rect">
            <a:avLst/>
          </a:prstGeom>
        </p:spPr>
      </p:pic>
      <p:graphicFrame>
        <p:nvGraphicFramePr>
          <p:cNvPr id="8" name="Diagram 7">
            <a:extLst>
              <a:ext uri="{FF2B5EF4-FFF2-40B4-BE49-F238E27FC236}">
                <a16:creationId xmlns:a16="http://schemas.microsoft.com/office/drawing/2014/main" id="{1A28CA4E-36AA-D244-A1C8-525E910CCD3C}"/>
              </a:ext>
            </a:extLst>
          </p:cNvPr>
          <p:cNvGraphicFramePr/>
          <p:nvPr/>
        </p:nvGraphicFramePr>
        <p:xfrm>
          <a:off x="4364182" y="1486608"/>
          <a:ext cx="7431047" cy="51674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2BB0372B-D5DA-3B47-BBDF-17D461E80FD2}"/>
              </a:ext>
            </a:extLst>
          </p:cNvPr>
          <p:cNvPicPr>
            <a:picLocks noChangeAspect="1"/>
          </p:cNvPicPr>
          <p:nvPr/>
        </p:nvPicPr>
        <p:blipFill>
          <a:blip r:embed="rId10"/>
          <a:stretch>
            <a:fillRect/>
          </a:stretch>
        </p:blipFill>
        <p:spPr>
          <a:xfrm>
            <a:off x="7375023" y="3048000"/>
            <a:ext cx="1698868" cy="2119744"/>
          </a:xfrm>
          <a:prstGeom prst="rect">
            <a:avLst/>
          </a:prstGeom>
          <a:ln>
            <a:solidFill>
              <a:schemeClr val="accent1">
                <a:shade val="95000"/>
                <a:satMod val="105000"/>
              </a:schemeClr>
            </a:solidFill>
          </a:ln>
        </p:spPr>
      </p:pic>
      <p:pic>
        <p:nvPicPr>
          <p:cNvPr id="10" name="Picture 9">
            <a:extLst>
              <a:ext uri="{FF2B5EF4-FFF2-40B4-BE49-F238E27FC236}">
                <a16:creationId xmlns:a16="http://schemas.microsoft.com/office/drawing/2014/main" id="{BB0E433C-DE54-9449-96B9-4F15EF3609D6}"/>
              </a:ext>
            </a:extLst>
          </p:cNvPr>
          <p:cNvPicPr>
            <a:picLocks noChangeAspect="1"/>
          </p:cNvPicPr>
          <p:nvPr/>
        </p:nvPicPr>
        <p:blipFill rotWithShape="1">
          <a:blip r:embed="rId11"/>
          <a:srcRect l="3719"/>
          <a:stretch/>
        </p:blipFill>
        <p:spPr>
          <a:xfrm>
            <a:off x="2216727" y="4549280"/>
            <a:ext cx="2329134" cy="2252496"/>
          </a:xfrm>
          <a:prstGeom prst="ellipse">
            <a:avLst/>
          </a:prstGeom>
        </p:spPr>
      </p:pic>
    </p:spTree>
    <p:extLst>
      <p:ext uri="{BB962C8B-B14F-4D97-AF65-F5344CB8AC3E}">
        <p14:creationId xmlns:p14="http://schemas.microsoft.com/office/powerpoint/2010/main" val="7607377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dirty="0">
                <a:solidFill>
                  <a:schemeClr val="accent6">
                    <a:lumMod val="50000"/>
                  </a:schemeClr>
                </a:solidFill>
              </a:rPr>
              <a:t>Lunch</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35749113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dirty="0">
                <a:solidFill>
                  <a:schemeClr val="accent6">
                    <a:lumMod val="50000"/>
                  </a:schemeClr>
                </a:solidFill>
              </a:rPr>
              <a:t>Quick </a:t>
            </a:r>
            <a:br>
              <a:rPr lang="en-US" dirty="0">
                <a:solidFill>
                  <a:schemeClr val="accent6">
                    <a:lumMod val="50000"/>
                  </a:schemeClr>
                </a:solidFill>
              </a:rPr>
            </a:br>
            <a:r>
              <a:rPr lang="en-US" dirty="0">
                <a:solidFill>
                  <a:schemeClr val="accent6">
                    <a:lumMod val="50000"/>
                  </a:schemeClr>
                </a:solidFill>
              </a:rPr>
              <a:t>Review</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36790590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302488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1979980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25695021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10661410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idx="4294967295"/>
          </p:nvPr>
        </p:nvSpPr>
        <p:spPr>
          <a:xfrm rot="-151">
            <a:off x="6438974" y="2102590"/>
            <a:ext cx="5597164" cy="3365500"/>
          </a:xfrm>
        </p:spPr>
        <p:txBody>
          <a:bodyPr/>
          <a:lstStyle/>
          <a:p>
            <a:pPr marL="571500" indent="-571500" algn="ctr">
              <a:buFont typeface="Arial" panose="020B0604020202020204" pitchFamily="34" charset="0"/>
              <a:buChar char="•"/>
            </a:pPr>
            <a:r>
              <a:rPr lang="en-US" sz="4000" b="1" kern="1200" dirty="0">
                <a:solidFill>
                  <a:schemeClr val="tx1"/>
                </a:solidFill>
                <a:latin typeface="Arial" panose="020B0604020202020204" pitchFamily="34" charset="0"/>
                <a:cs typeface="Arial" panose="020B0604020202020204" pitchFamily="34" charset="0"/>
              </a:rPr>
              <a:t>Using the TFI to </a:t>
            </a:r>
            <a:br>
              <a:rPr lang="en-US" sz="4000" b="1" kern="1200" dirty="0">
                <a:solidFill>
                  <a:schemeClr val="tx1"/>
                </a:solidFill>
                <a:latin typeface="Arial" panose="020B0604020202020204" pitchFamily="34" charset="0"/>
                <a:cs typeface="Arial" panose="020B0604020202020204" pitchFamily="34" charset="0"/>
              </a:rPr>
            </a:br>
            <a:r>
              <a:rPr lang="en-US" sz="4000" b="1" kern="1200" dirty="0">
                <a:solidFill>
                  <a:schemeClr val="tx1"/>
                </a:solidFill>
                <a:latin typeface="Arial" panose="020B0604020202020204" pitchFamily="34" charset="0"/>
                <a:cs typeface="Arial" panose="020B0604020202020204" pitchFamily="34" charset="0"/>
              </a:rPr>
              <a:t>Self-Assess </a:t>
            </a:r>
            <a:br>
              <a:rPr lang="en-US" sz="4000" b="1" kern="1200" dirty="0">
                <a:solidFill>
                  <a:schemeClr val="tx1"/>
                </a:solidFill>
                <a:latin typeface="Arial" panose="020B0604020202020204" pitchFamily="34" charset="0"/>
                <a:cs typeface="Arial" panose="020B0604020202020204" pitchFamily="34" charset="0"/>
              </a:rPr>
            </a:br>
            <a:r>
              <a:rPr lang="en-US" sz="4000" b="1" kern="1200" dirty="0">
                <a:solidFill>
                  <a:schemeClr val="tx1"/>
                </a:solidFill>
                <a:latin typeface="Arial" panose="020B0604020202020204" pitchFamily="34" charset="0"/>
                <a:cs typeface="Arial" panose="020B0604020202020204" pitchFamily="34" charset="0"/>
              </a:rPr>
              <a:t>and </a:t>
            </a:r>
            <a:br>
              <a:rPr lang="en-US" sz="4000" b="1" kern="1200" dirty="0">
                <a:solidFill>
                  <a:schemeClr val="tx1"/>
                </a:solidFill>
                <a:latin typeface="Arial" panose="020B0604020202020204" pitchFamily="34" charset="0"/>
                <a:cs typeface="Arial" panose="020B0604020202020204" pitchFamily="34" charset="0"/>
              </a:rPr>
            </a:br>
            <a:r>
              <a:rPr lang="en-US" sz="4000" b="1" kern="1200" dirty="0">
                <a:solidFill>
                  <a:schemeClr val="tx1"/>
                </a:solidFill>
                <a:latin typeface="Arial" panose="020B0604020202020204" pitchFamily="34" charset="0"/>
                <a:cs typeface="Arial" panose="020B0604020202020204" pitchFamily="34" charset="0"/>
              </a:rPr>
              <a:t>Action Plan</a:t>
            </a:r>
            <a:br>
              <a:rPr lang="en-US" sz="4000" b="1" kern="1200" dirty="0">
                <a:solidFill>
                  <a:schemeClr val="tx1"/>
                </a:solidFill>
                <a:latin typeface="Arial" panose="020B0604020202020204" pitchFamily="34" charset="0"/>
                <a:cs typeface="Arial" panose="020B0604020202020204" pitchFamily="34" charset="0"/>
              </a:rPr>
            </a:br>
            <a:endParaRPr lang="en-US" sz="4000" b="1" dirty="0">
              <a:solidFill>
                <a:schemeClr val="accent6">
                  <a:lumMod val="50000"/>
                </a:schemeClr>
              </a:solidFill>
              <a:latin typeface="Arial" panose="020B06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5B263854-DF83-1347-AE4D-E8A9216F49A3}"/>
              </a:ext>
            </a:extLst>
          </p:cNvPr>
          <p:cNvSpPr/>
          <p:nvPr/>
        </p:nvSpPr>
        <p:spPr>
          <a:xfrm>
            <a:off x="6469998" y="5128591"/>
            <a:ext cx="5389493" cy="161004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Complete TFI as a self-assessment</a:t>
            </a:r>
          </a:p>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lang="en-US" sz="2400" dirty="0">
                <a:solidFill>
                  <a:srgbClr val="0D0F41"/>
                </a:solidFill>
                <a:latin typeface="Calibri" panose="020F0502020204030204"/>
              </a:rPr>
              <a:t>Use TFI data to support action planning to achieve identified outcomes</a:t>
            </a: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6" name="Bent-Up Arrow 5">
            <a:extLst>
              <a:ext uri="{FF2B5EF4-FFF2-40B4-BE49-F238E27FC236}">
                <a16:creationId xmlns:a16="http://schemas.microsoft.com/office/drawing/2014/main" id="{CFC9F9F2-A5F8-6C42-B97E-DA066840452A}"/>
              </a:ext>
            </a:extLst>
          </p:cNvPr>
          <p:cNvSpPr/>
          <p:nvPr/>
        </p:nvSpPr>
        <p:spPr>
          <a:xfrm rot="5400000">
            <a:off x="5739456" y="5663670"/>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DCAF4768-A5E6-F14A-AD36-1F3A84E576D9}"/>
              </a:ext>
            </a:extLst>
          </p:cNvPr>
          <p:cNvGrpSpPr/>
          <p:nvPr/>
        </p:nvGrpSpPr>
        <p:grpSpPr>
          <a:xfrm>
            <a:off x="10058401" y="96981"/>
            <a:ext cx="2015836" cy="1823673"/>
            <a:chOff x="1022171" y="2102519"/>
            <a:chExt cx="2700405" cy="2776684"/>
          </a:xfrm>
        </p:grpSpPr>
        <p:sp>
          <p:nvSpPr>
            <p:cNvPr id="8" name="Oval 7">
              <a:extLst>
                <a:ext uri="{FF2B5EF4-FFF2-40B4-BE49-F238E27FC236}">
                  <a16:creationId xmlns:a16="http://schemas.microsoft.com/office/drawing/2014/main" id="{5706C80C-3252-E746-96E4-9880DE06113B}"/>
                </a:ext>
              </a:extLst>
            </p:cNvPr>
            <p:cNvSpPr/>
            <p:nvPr/>
          </p:nvSpPr>
          <p:spPr>
            <a:xfrm>
              <a:off x="1022171" y="2102519"/>
              <a:ext cx="2700405" cy="2776684"/>
            </a:xfrm>
            <a:prstGeom prst="ellipse">
              <a:avLst/>
            </a:prstGeom>
            <a:solidFill>
              <a:srgbClr val="A7F27D">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9" name="Oval 4">
              <a:extLst>
                <a:ext uri="{FF2B5EF4-FFF2-40B4-BE49-F238E27FC236}">
                  <a16:creationId xmlns:a16="http://schemas.microsoft.com/office/drawing/2014/main" id="{B079B83D-B1D6-7941-9AA9-61EB54E99729}"/>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800" b="1" kern="1200" dirty="0">
                  <a:solidFill>
                    <a:schemeClr val="accent6">
                      <a:lumMod val="50000"/>
                    </a:schemeClr>
                  </a:solidFill>
                  <a:latin typeface="Calibri" panose="020F0502020204030204" pitchFamily="34" charset="0"/>
                  <a:cs typeface="Calibri" panose="020F0502020204030204" pitchFamily="34" charset="0"/>
                </a:rPr>
                <a:t>Data</a:t>
              </a:r>
            </a:p>
          </p:txBody>
        </p:sp>
      </p:grpSp>
    </p:spTree>
    <p:extLst>
      <p:ext uri="{BB962C8B-B14F-4D97-AF65-F5344CB8AC3E}">
        <p14:creationId xmlns:p14="http://schemas.microsoft.com/office/powerpoint/2010/main" val="11700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WPBIS Tiered Fidelity Inventory">
            <a:extLst>
              <a:ext uri="{FF2B5EF4-FFF2-40B4-BE49-F238E27FC236}">
                <a16:creationId xmlns:a16="http://schemas.microsoft.com/office/drawing/2014/main" id="{F864DB8D-6218-4B43-B6AF-D3B0F6530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29" y="425228"/>
            <a:ext cx="2109787" cy="27309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692A2A9-B1CB-6149-A44A-547B55937793}"/>
              </a:ext>
            </a:extLst>
          </p:cNvPr>
          <p:cNvSpPr txBox="1"/>
          <p:nvPr/>
        </p:nvSpPr>
        <p:spPr>
          <a:xfrm>
            <a:off x="2819399" y="667314"/>
            <a:ext cx="8610600" cy="224676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The purpose of the SWPBIS Tiered Fidelity Inventory (TFI) is to provide a valid, reliable, and efficient measure of the extent to which school personnel are applying the core features of school-wide positive behavioral interventions and supports.</a:t>
            </a:r>
          </a:p>
        </p:txBody>
      </p:sp>
      <p:sp>
        <p:nvSpPr>
          <p:cNvPr id="7" name="TextBox 6">
            <a:extLst>
              <a:ext uri="{FF2B5EF4-FFF2-40B4-BE49-F238E27FC236}">
                <a16:creationId xmlns:a16="http://schemas.microsoft.com/office/drawing/2014/main" id="{1762199A-53D4-654C-8246-FC6D67D2CD34}"/>
              </a:ext>
            </a:extLst>
          </p:cNvPr>
          <p:cNvSpPr txBox="1"/>
          <p:nvPr/>
        </p:nvSpPr>
        <p:spPr>
          <a:xfrm>
            <a:off x="1273849" y="3701830"/>
            <a:ext cx="2606867"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Tier 1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Implementation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10" name="TextBox 9">
            <a:extLst>
              <a:ext uri="{FF2B5EF4-FFF2-40B4-BE49-F238E27FC236}">
                <a16:creationId xmlns:a16="http://schemas.microsoft.com/office/drawing/2014/main" id="{3BB010F7-7281-7645-B7A1-306B71040A37}"/>
              </a:ext>
            </a:extLst>
          </p:cNvPr>
          <p:cNvSpPr txBox="1"/>
          <p:nvPr/>
        </p:nvSpPr>
        <p:spPr>
          <a:xfrm>
            <a:off x="4819945" y="3701830"/>
            <a:ext cx="2265748"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Tier 2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Interventions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11" name="TextBox 10">
            <a:extLst>
              <a:ext uri="{FF2B5EF4-FFF2-40B4-BE49-F238E27FC236}">
                <a16:creationId xmlns:a16="http://schemas.microsoft.com/office/drawing/2014/main" id="{28D098A0-151A-114C-A60C-8BCBBA26D038}"/>
              </a:ext>
            </a:extLst>
          </p:cNvPr>
          <p:cNvSpPr txBox="1"/>
          <p:nvPr/>
        </p:nvSpPr>
        <p:spPr>
          <a:xfrm>
            <a:off x="8366042" y="3701830"/>
            <a:ext cx="2257349"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Tier 3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Resources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Support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9" name="Rectangle 8">
            <a:extLst>
              <a:ext uri="{FF2B5EF4-FFF2-40B4-BE49-F238E27FC236}">
                <a16:creationId xmlns:a16="http://schemas.microsoft.com/office/drawing/2014/main" id="{F37ADC24-9211-5B4F-B8DB-33A72F07ADC8}"/>
              </a:ext>
            </a:extLst>
          </p:cNvPr>
          <p:cNvSpPr/>
          <p:nvPr/>
        </p:nvSpPr>
        <p:spPr>
          <a:xfrm>
            <a:off x="4599709" y="3393113"/>
            <a:ext cx="6830290" cy="2393419"/>
          </a:xfrm>
          <a:prstGeom prst="rect">
            <a:avLst/>
          </a:prstGeom>
          <a:ln/>
        </p:spPr>
        <p:style>
          <a:lnRef idx="2">
            <a:schemeClr val="accent2"/>
          </a:lnRef>
          <a:fillRef idx="1">
            <a:schemeClr val="lt1"/>
          </a:fillRef>
          <a:effectRef idx="0">
            <a:schemeClr val="accent2"/>
          </a:effectRef>
          <a:fontRef idx="minor">
            <a:schemeClr val="dk1"/>
          </a:fontRef>
        </p:style>
        <p:txBody>
          <a:bodyPr rtlCol="0" anchor="t"/>
          <a:lstStyle/>
          <a:p>
            <a:pPr algn="ctr"/>
            <a:endParaRPr lang="en-US" sz="2800" dirty="0">
              <a:solidFill>
                <a:schemeClr val="accent6">
                  <a:lumMod val="50000"/>
                </a:schemeClr>
              </a:solidFill>
              <a:latin typeface="Calibri" panose="020F0502020204030204" pitchFamily="34" charset="0"/>
              <a:cs typeface="Calibri" panose="020F0502020204030204" pitchFamily="34" charset="0"/>
            </a:endParaRPr>
          </a:p>
          <a:p>
            <a:pPr algn="ctr"/>
            <a:r>
              <a:rPr lang="en-US" sz="2800" dirty="0">
                <a:solidFill>
                  <a:schemeClr val="accent6">
                    <a:lumMod val="50000"/>
                  </a:schemeClr>
                </a:solidFill>
                <a:latin typeface="Calibri" panose="020F0502020204030204" pitchFamily="34" charset="0"/>
                <a:cs typeface="Calibri" panose="020F0502020204030204" pitchFamily="34" charset="0"/>
              </a:rPr>
              <a:t>Only Tier 1 will be required for this training.</a:t>
            </a:r>
          </a:p>
          <a:p>
            <a:pPr algn="ctr"/>
            <a:r>
              <a:rPr lang="en-US" sz="2800" dirty="0">
                <a:solidFill>
                  <a:schemeClr val="accent6">
                    <a:lumMod val="50000"/>
                  </a:schemeClr>
                </a:solidFill>
                <a:latin typeface="Calibri" panose="020F0502020204030204" pitchFamily="34" charset="0"/>
                <a:cs typeface="Calibri" panose="020F0502020204030204" pitchFamily="34" charset="0"/>
              </a:rPr>
              <a:t>Your team can choose to complete the additional tiers.</a:t>
            </a:r>
          </a:p>
        </p:txBody>
      </p:sp>
    </p:spTree>
    <p:extLst>
      <p:ext uri="{BB962C8B-B14F-4D97-AF65-F5344CB8AC3E}">
        <p14:creationId xmlns:p14="http://schemas.microsoft.com/office/powerpoint/2010/main" val="218128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WPBIS Tiered Fidelity Inventory">
            <a:extLst>
              <a:ext uri="{FF2B5EF4-FFF2-40B4-BE49-F238E27FC236}">
                <a16:creationId xmlns:a16="http://schemas.microsoft.com/office/drawing/2014/main" id="{F864DB8D-6218-4B43-B6AF-D3B0F6530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44" y="537045"/>
            <a:ext cx="2280073" cy="29513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CCB820F-F70C-6E4E-A733-87E8E39DB393}"/>
              </a:ext>
            </a:extLst>
          </p:cNvPr>
          <p:cNvPicPr>
            <a:picLocks noChangeAspect="1"/>
          </p:cNvPicPr>
          <p:nvPr/>
        </p:nvPicPr>
        <p:blipFill rotWithShape="1">
          <a:blip r:embed="rId4"/>
          <a:srcRect b="38889"/>
          <a:stretch/>
        </p:blipFill>
        <p:spPr>
          <a:xfrm>
            <a:off x="2644986" y="1223962"/>
            <a:ext cx="8839199" cy="5188628"/>
          </a:xfrm>
          <a:prstGeom prst="rect">
            <a:avLst/>
          </a:prstGeom>
          <a:ln>
            <a:solidFill>
              <a:schemeClr val="accent6">
                <a:lumMod val="50000"/>
              </a:schemeClr>
            </a:solidFill>
          </a:ln>
        </p:spPr>
      </p:pic>
      <p:sp>
        <p:nvSpPr>
          <p:cNvPr id="2" name="Oval 1">
            <a:extLst>
              <a:ext uri="{FF2B5EF4-FFF2-40B4-BE49-F238E27FC236}">
                <a16:creationId xmlns:a16="http://schemas.microsoft.com/office/drawing/2014/main" id="{AF6CB7C4-17F7-9648-B727-807D76B96860}"/>
              </a:ext>
            </a:extLst>
          </p:cNvPr>
          <p:cNvSpPr/>
          <p:nvPr/>
        </p:nvSpPr>
        <p:spPr>
          <a:xfrm>
            <a:off x="8017205" y="5001405"/>
            <a:ext cx="671513" cy="5891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6" name="Oval 5">
            <a:extLst>
              <a:ext uri="{FF2B5EF4-FFF2-40B4-BE49-F238E27FC236}">
                <a16:creationId xmlns:a16="http://schemas.microsoft.com/office/drawing/2014/main" id="{2E91933C-18C0-B34A-AFA0-E98BC0CCA1C3}"/>
              </a:ext>
            </a:extLst>
          </p:cNvPr>
          <p:cNvSpPr/>
          <p:nvPr/>
        </p:nvSpPr>
        <p:spPr>
          <a:xfrm>
            <a:off x="8007559" y="3950325"/>
            <a:ext cx="685800" cy="5891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7" name="Oval 6">
            <a:extLst>
              <a:ext uri="{FF2B5EF4-FFF2-40B4-BE49-F238E27FC236}">
                <a16:creationId xmlns:a16="http://schemas.microsoft.com/office/drawing/2014/main" id="{92CE0E61-27FB-0849-9EF4-B4F4FEBFDEFB}"/>
              </a:ext>
            </a:extLst>
          </p:cNvPr>
          <p:cNvSpPr/>
          <p:nvPr/>
        </p:nvSpPr>
        <p:spPr>
          <a:xfrm>
            <a:off x="8002919" y="2899245"/>
            <a:ext cx="685800" cy="5891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0</a:t>
            </a:r>
          </a:p>
        </p:txBody>
      </p:sp>
    </p:spTree>
    <p:extLst>
      <p:ext uri="{BB962C8B-B14F-4D97-AF65-F5344CB8AC3E}">
        <p14:creationId xmlns:p14="http://schemas.microsoft.com/office/powerpoint/2010/main" val="3563935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81FD950-A4A6-A24D-BCCE-9D6D92E6EB34}"/>
              </a:ext>
            </a:extLst>
          </p:cNvPr>
          <p:cNvPicPr>
            <a:picLocks noChangeAspect="1"/>
          </p:cNvPicPr>
          <p:nvPr/>
        </p:nvPicPr>
        <p:blipFill>
          <a:blip r:embed="rId3"/>
          <a:stretch>
            <a:fillRect/>
          </a:stretch>
        </p:blipFill>
        <p:spPr>
          <a:xfrm>
            <a:off x="8280958" y="3570752"/>
            <a:ext cx="3707310" cy="2228570"/>
          </a:xfrm>
          <a:prstGeom prst="rect">
            <a:avLst/>
          </a:prstGeom>
        </p:spPr>
      </p:pic>
      <p:pic>
        <p:nvPicPr>
          <p:cNvPr id="15" name="Picture 14">
            <a:extLst>
              <a:ext uri="{FF2B5EF4-FFF2-40B4-BE49-F238E27FC236}">
                <a16:creationId xmlns:a16="http://schemas.microsoft.com/office/drawing/2014/main" id="{E6DECB76-1BF5-4841-9DC8-EA4C71C81A1C}"/>
              </a:ext>
            </a:extLst>
          </p:cNvPr>
          <p:cNvPicPr>
            <a:picLocks noChangeAspect="1"/>
          </p:cNvPicPr>
          <p:nvPr/>
        </p:nvPicPr>
        <p:blipFill>
          <a:blip r:embed="rId4"/>
          <a:stretch>
            <a:fillRect/>
          </a:stretch>
        </p:blipFill>
        <p:spPr>
          <a:xfrm>
            <a:off x="5913083" y="933946"/>
            <a:ext cx="4069017" cy="2408995"/>
          </a:xfrm>
          <a:prstGeom prst="rect">
            <a:avLst/>
          </a:prstGeom>
        </p:spPr>
      </p:pic>
      <p:pic>
        <p:nvPicPr>
          <p:cNvPr id="13" name="Picture 12">
            <a:extLst>
              <a:ext uri="{FF2B5EF4-FFF2-40B4-BE49-F238E27FC236}">
                <a16:creationId xmlns:a16="http://schemas.microsoft.com/office/drawing/2014/main" id="{404C7C7A-5F88-194A-9A43-E8CF617FDCE1}"/>
              </a:ext>
            </a:extLst>
          </p:cNvPr>
          <p:cNvPicPr>
            <a:picLocks noChangeAspect="1"/>
          </p:cNvPicPr>
          <p:nvPr/>
        </p:nvPicPr>
        <p:blipFill>
          <a:blip r:embed="rId5"/>
          <a:stretch>
            <a:fillRect/>
          </a:stretch>
        </p:blipFill>
        <p:spPr>
          <a:xfrm>
            <a:off x="886923" y="1003358"/>
            <a:ext cx="3958257" cy="2387612"/>
          </a:xfrm>
          <a:prstGeom prst="rect">
            <a:avLst/>
          </a:prstGeom>
          <a:ln w="12700">
            <a:solidFill>
              <a:schemeClr val="accent6">
                <a:lumMod val="50000"/>
              </a:schemeClr>
            </a:solidFill>
          </a:ln>
        </p:spPr>
      </p:pic>
      <p:pic>
        <p:nvPicPr>
          <p:cNvPr id="3" name="Picture 2">
            <a:extLst>
              <a:ext uri="{FF2B5EF4-FFF2-40B4-BE49-F238E27FC236}">
                <a16:creationId xmlns:a16="http://schemas.microsoft.com/office/drawing/2014/main" id="{284F8F49-A3A7-5845-8AB2-E651BA367E7C}"/>
              </a:ext>
            </a:extLst>
          </p:cNvPr>
          <p:cNvPicPr>
            <a:picLocks noChangeAspect="1"/>
          </p:cNvPicPr>
          <p:nvPr/>
        </p:nvPicPr>
        <p:blipFill>
          <a:blip r:embed="rId6"/>
          <a:stretch>
            <a:fillRect/>
          </a:stretch>
        </p:blipFill>
        <p:spPr>
          <a:xfrm>
            <a:off x="3919512" y="3587168"/>
            <a:ext cx="3958257" cy="2228570"/>
          </a:xfrm>
          <a:prstGeom prst="rect">
            <a:avLst/>
          </a:prstGeom>
        </p:spPr>
      </p:pic>
      <p:sp>
        <p:nvSpPr>
          <p:cNvPr id="4" name="Title 3">
            <a:extLst>
              <a:ext uri="{FF2B5EF4-FFF2-40B4-BE49-F238E27FC236}">
                <a16:creationId xmlns:a16="http://schemas.microsoft.com/office/drawing/2014/main" id="{5DE5894A-F95E-AC4E-AAF6-A0ED18546236}"/>
              </a:ext>
            </a:extLst>
          </p:cNvPr>
          <p:cNvSpPr>
            <a:spLocks noGrp="1"/>
          </p:cNvSpPr>
          <p:nvPr>
            <p:ph type="title"/>
          </p:nvPr>
        </p:nvSpPr>
        <p:spPr>
          <a:xfrm>
            <a:off x="40975" y="138657"/>
            <a:ext cx="5279600" cy="845600"/>
          </a:xfrm>
        </p:spPr>
        <p:txBody>
          <a:bodyPr/>
          <a:lstStyle/>
          <a:p>
            <a:pPr algn="l"/>
            <a:r>
              <a:rPr lang="en-US" b="1" dirty="0">
                <a:solidFill>
                  <a:schemeClr val="accent6">
                    <a:lumMod val="50000"/>
                  </a:schemeClr>
                </a:solidFill>
              </a:rPr>
              <a:t>LEGEND</a:t>
            </a:r>
          </a:p>
        </p:txBody>
      </p:sp>
      <p:sp>
        <p:nvSpPr>
          <p:cNvPr id="19" name="TextBox 18">
            <a:extLst>
              <a:ext uri="{FF2B5EF4-FFF2-40B4-BE49-F238E27FC236}">
                <a16:creationId xmlns:a16="http://schemas.microsoft.com/office/drawing/2014/main" id="{1793B581-F4E0-664A-B07E-A2D0E1C3EE67}"/>
              </a:ext>
            </a:extLst>
          </p:cNvPr>
          <p:cNvSpPr txBox="1"/>
          <p:nvPr/>
        </p:nvSpPr>
        <p:spPr>
          <a:xfrm>
            <a:off x="1021208" y="1672870"/>
            <a:ext cx="40841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ORGANIZATION</a:t>
            </a:r>
          </a:p>
        </p:txBody>
      </p:sp>
      <p:sp>
        <p:nvSpPr>
          <p:cNvPr id="20" name="TextBox 19">
            <a:extLst>
              <a:ext uri="{FF2B5EF4-FFF2-40B4-BE49-F238E27FC236}">
                <a16:creationId xmlns:a16="http://schemas.microsoft.com/office/drawing/2014/main" id="{E99F90E4-6E9D-CF41-8429-0F8088085585}"/>
              </a:ext>
            </a:extLst>
          </p:cNvPr>
          <p:cNvSpPr txBox="1"/>
          <p:nvPr/>
        </p:nvSpPr>
        <p:spPr>
          <a:xfrm>
            <a:off x="4711611" y="4001843"/>
            <a:ext cx="23881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CONTENT</a:t>
            </a:r>
          </a:p>
        </p:txBody>
      </p:sp>
      <p:sp>
        <p:nvSpPr>
          <p:cNvPr id="22" name="TextBox 21">
            <a:extLst>
              <a:ext uri="{FF2B5EF4-FFF2-40B4-BE49-F238E27FC236}">
                <a16:creationId xmlns:a16="http://schemas.microsoft.com/office/drawing/2014/main" id="{BBC5A1FE-21EE-054A-BA67-1252111647C0}"/>
              </a:ext>
            </a:extLst>
          </p:cNvPr>
          <p:cNvSpPr txBox="1"/>
          <p:nvPr/>
        </p:nvSpPr>
        <p:spPr>
          <a:xfrm>
            <a:off x="6825200" y="1753722"/>
            <a:ext cx="22447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mn-cs"/>
              </a:rPr>
              <a:t>ACTIVITY</a:t>
            </a:r>
          </a:p>
        </p:txBody>
      </p:sp>
      <p:pic>
        <p:nvPicPr>
          <p:cNvPr id="9" name="Picture 8">
            <a:extLst>
              <a:ext uri="{FF2B5EF4-FFF2-40B4-BE49-F238E27FC236}">
                <a16:creationId xmlns:a16="http://schemas.microsoft.com/office/drawing/2014/main" id="{FDB56651-ACFC-3643-BAF6-490BF024D3AA}"/>
              </a:ext>
            </a:extLst>
          </p:cNvPr>
          <p:cNvPicPr>
            <a:picLocks noChangeAspect="1"/>
          </p:cNvPicPr>
          <p:nvPr/>
        </p:nvPicPr>
        <p:blipFill>
          <a:blip r:embed="rId3"/>
          <a:stretch>
            <a:fillRect/>
          </a:stretch>
        </p:blipFill>
        <p:spPr>
          <a:xfrm>
            <a:off x="40975" y="3678370"/>
            <a:ext cx="3598463" cy="2163139"/>
          </a:xfrm>
          <a:prstGeom prst="rect">
            <a:avLst/>
          </a:prstGeom>
        </p:spPr>
      </p:pic>
      <p:sp>
        <p:nvSpPr>
          <p:cNvPr id="23" name="TextBox 22">
            <a:extLst>
              <a:ext uri="{FF2B5EF4-FFF2-40B4-BE49-F238E27FC236}">
                <a16:creationId xmlns:a16="http://schemas.microsoft.com/office/drawing/2014/main" id="{785F870C-9934-3C4D-9C75-D320FD07BED2}"/>
              </a:ext>
            </a:extLst>
          </p:cNvPr>
          <p:cNvSpPr txBox="1"/>
          <p:nvPr/>
        </p:nvSpPr>
        <p:spPr>
          <a:xfrm>
            <a:off x="685254" y="4231519"/>
            <a:ext cx="22990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PREVIEW</a:t>
            </a:r>
          </a:p>
        </p:txBody>
      </p:sp>
      <p:pic>
        <p:nvPicPr>
          <p:cNvPr id="24" name="Picture 23">
            <a:extLst>
              <a:ext uri="{FF2B5EF4-FFF2-40B4-BE49-F238E27FC236}">
                <a16:creationId xmlns:a16="http://schemas.microsoft.com/office/drawing/2014/main" id="{4B00851B-8DEA-604A-9D7C-58691F5DDD17}"/>
              </a:ext>
            </a:extLst>
          </p:cNvPr>
          <p:cNvPicPr>
            <a:picLocks noChangeAspect="1"/>
          </p:cNvPicPr>
          <p:nvPr/>
        </p:nvPicPr>
        <p:blipFill>
          <a:blip r:embed="rId7"/>
          <a:stretch>
            <a:fillRect/>
          </a:stretch>
        </p:blipFill>
        <p:spPr>
          <a:xfrm>
            <a:off x="3043330" y="5284574"/>
            <a:ext cx="499483" cy="487081"/>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DF0F1194-D79E-EB49-B23D-C36BA7234EC6}"/>
              </a:ext>
            </a:extLst>
          </p:cNvPr>
          <p:cNvPicPr>
            <a:picLocks noChangeAspect="1"/>
          </p:cNvPicPr>
          <p:nvPr/>
        </p:nvPicPr>
        <p:blipFill>
          <a:blip r:embed="rId8"/>
          <a:stretch>
            <a:fillRect/>
          </a:stretch>
        </p:blipFill>
        <p:spPr>
          <a:xfrm>
            <a:off x="11430000" y="5137427"/>
            <a:ext cx="496118" cy="445047"/>
          </a:xfrm>
          <a:prstGeom prst="ellipse">
            <a:avLst/>
          </a:prstGeom>
          <a:ln w="19050">
            <a:solidFill>
              <a:schemeClr val="accent2">
                <a:lumMod val="50000"/>
              </a:schemeClr>
            </a:solidFill>
          </a:ln>
        </p:spPr>
      </p:pic>
      <p:sp>
        <p:nvSpPr>
          <p:cNvPr id="27" name="TextBox 26">
            <a:extLst>
              <a:ext uri="{FF2B5EF4-FFF2-40B4-BE49-F238E27FC236}">
                <a16:creationId xmlns:a16="http://schemas.microsoft.com/office/drawing/2014/main" id="{AA505507-569B-2B48-91AC-D8CDC48663B6}"/>
              </a:ext>
            </a:extLst>
          </p:cNvPr>
          <p:cNvSpPr txBox="1"/>
          <p:nvPr/>
        </p:nvSpPr>
        <p:spPr>
          <a:xfrm>
            <a:off x="9296400" y="4231519"/>
            <a:ext cx="20072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REVIEW</a:t>
            </a:r>
          </a:p>
        </p:txBody>
      </p:sp>
      <p:pic>
        <p:nvPicPr>
          <p:cNvPr id="16" name="Picture 15">
            <a:extLst>
              <a:ext uri="{FF2B5EF4-FFF2-40B4-BE49-F238E27FC236}">
                <a16:creationId xmlns:a16="http://schemas.microsoft.com/office/drawing/2014/main" id="{14CF1D78-D018-194C-A3F7-B631100D6147}"/>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18338566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1654A24-3361-634B-A300-B99B05D9D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490415"/>
            <a:ext cx="5468112" cy="350520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6B042EA-1240-2740-83F1-23D39D6AD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402" y="3048000"/>
            <a:ext cx="5638800" cy="3614615"/>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0732F9-42FC-B24E-A21A-674AF5D7A5C2}"/>
              </a:ext>
            </a:extLst>
          </p:cNvPr>
          <p:cNvSpPr txBox="1"/>
          <p:nvPr/>
        </p:nvSpPr>
        <p:spPr>
          <a:xfrm>
            <a:off x="1318025" y="4191000"/>
            <a:ext cx="3817263"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6">
                    <a:lumMod val="50000"/>
                  </a:schemeClr>
                </a:solidFill>
                <a:effectLst/>
                <a:uLnTx/>
                <a:uFillTx/>
                <a:ea typeface="ＭＳ Ｐゴシック" pitchFamily="-108" charset="-128"/>
                <a:cs typeface="+mn-cs"/>
              </a:rPr>
              <a:t>Total across all 3 tiers</a:t>
            </a:r>
          </a:p>
        </p:txBody>
      </p:sp>
      <p:sp>
        <p:nvSpPr>
          <p:cNvPr id="4" name="TextBox 3">
            <a:extLst>
              <a:ext uri="{FF2B5EF4-FFF2-40B4-BE49-F238E27FC236}">
                <a16:creationId xmlns:a16="http://schemas.microsoft.com/office/drawing/2014/main" id="{D5E25706-B383-0B46-9648-01E262AB4B2B}"/>
              </a:ext>
            </a:extLst>
          </p:cNvPr>
          <p:cNvSpPr txBox="1"/>
          <p:nvPr/>
        </p:nvSpPr>
        <p:spPr>
          <a:xfrm>
            <a:off x="7644403" y="2438400"/>
            <a:ext cx="3031599"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6">
                    <a:lumMod val="50000"/>
                  </a:schemeClr>
                </a:solidFill>
                <a:effectLst/>
                <a:uLnTx/>
                <a:uFillTx/>
                <a:ea typeface="ＭＳ Ｐゴシック" pitchFamily="-108" charset="-128"/>
                <a:cs typeface="+mn-cs"/>
              </a:rPr>
              <a:t>Total at each tier</a:t>
            </a:r>
          </a:p>
        </p:txBody>
      </p:sp>
    </p:spTree>
    <p:extLst>
      <p:ext uri="{BB962C8B-B14F-4D97-AF65-F5344CB8AC3E}">
        <p14:creationId xmlns:p14="http://schemas.microsoft.com/office/powerpoint/2010/main" val="11989497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C062401-2BB8-CA4A-8378-67784231D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87" y="1118268"/>
            <a:ext cx="10975975" cy="4621463"/>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541551-8102-1E45-A59E-FF55D5425C2E}"/>
              </a:ext>
            </a:extLst>
          </p:cNvPr>
          <p:cNvSpPr txBox="1"/>
          <p:nvPr/>
        </p:nvSpPr>
        <p:spPr>
          <a:xfrm>
            <a:off x="4315691" y="6044626"/>
            <a:ext cx="3987566"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accent6">
                    <a:lumMod val="50000"/>
                  </a:schemeClr>
                </a:solidFill>
                <a:effectLst/>
                <a:uLnTx/>
                <a:uFillTx/>
                <a:ea typeface="ＭＳ Ｐゴシック" pitchFamily="-108" charset="-128"/>
                <a:cs typeface="+mn-cs"/>
              </a:rPr>
              <a:t>Subscales for each tier</a:t>
            </a:r>
          </a:p>
        </p:txBody>
      </p:sp>
    </p:spTree>
    <p:extLst>
      <p:ext uri="{BB962C8B-B14F-4D97-AF65-F5344CB8AC3E}">
        <p14:creationId xmlns:p14="http://schemas.microsoft.com/office/powerpoint/2010/main" val="241950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EECCE-CDBD-7F4B-B648-7F4C5F1240DF}"/>
              </a:ext>
            </a:extLst>
          </p:cNvPr>
          <p:cNvPicPr>
            <a:picLocks noChangeAspect="1"/>
          </p:cNvPicPr>
          <p:nvPr/>
        </p:nvPicPr>
        <p:blipFill>
          <a:blip r:embed="rId3"/>
          <a:stretch>
            <a:fillRect/>
          </a:stretch>
        </p:blipFill>
        <p:spPr>
          <a:xfrm>
            <a:off x="323850" y="1004686"/>
            <a:ext cx="5093277" cy="2952538"/>
          </a:xfrm>
          <a:prstGeom prst="rect">
            <a:avLst/>
          </a:prstGeom>
        </p:spPr>
      </p:pic>
      <p:pic>
        <p:nvPicPr>
          <p:cNvPr id="5" name="Picture 4">
            <a:extLst>
              <a:ext uri="{FF2B5EF4-FFF2-40B4-BE49-F238E27FC236}">
                <a16:creationId xmlns:a16="http://schemas.microsoft.com/office/drawing/2014/main" id="{4E54BA85-C718-9A46-9012-5AABA0B41F63}"/>
              </a:ext>
            </a:extLst>
          </p:cNvPr>
          <p:cNvPicPr>
            <a:picLocks noChangeAspect="1"/>
          </p:cNvPicPr>
          <p:nvPr/>
        </p:nvPicPr>
        <p:blipFill>
          <a:blip r:embed="rId4"/>
          <a:stretch>
            <a:fillRect/>
          </a:stretch>
        </p:blipFill>
        <p:spPr>
          <a:xfrm>
            <a:off x="6324600" y="175825"/>
            <a:ext cx="5714914" cy="6506350"/>
          </a:xfrm>
          <a:prstGeom prst="rect">
            <a:avLst/>
          </a:prstGeom>
        </p:spPr>
      </p:pic>
      <p:pic>
        <p:nvPicPr>
          <p:cNvPr id="7" name="Picture 6">
            <a:extLst>
              <a:ext uri="{FF2B5EF4-FFF2-40B4-BE49-F238E27FC236}">
                <a16:creationId xmlns:a16="http://schemas.microsoft.com/office/drawing/2014/main" id="{8C9F2E14-AC2D-F14E-A26F-016DEAA1E987}"/>
              </a:ext>
            </a:extLst>
          </p:cNvPr>
          <p:cNvPicPr>
            <a:picLocks noChangeAspect="1"/>
          </p:cNvPicPr>
          <p:nvPr/>
        </p:nvPicPr>
        <p:blipFill>
          <a:blip r:embed="rId5"/>
          <a:stretch>
            <a:fillRect/>
          </a:stretch>
        </p:blipFill>
        <p:spPr>
          <a:xfrm>
            <a:off x="1362029" y="4377045"/>
            <a:ext cx="4508834" cy="2305130"/>
          </a:xfrm>
          <a:prstGeom prst="rect">
            <a:avLst/>
          </a:prstGeom>
        </p:spPr>
      </p:pic>
      <p:sp>
        <p:nvSpPr>
          <p:cNvPr id="8" name="TextBox 7">
            <a:extLst>
              <a:ext uri="{FF2B5EF4-FFF2-40B4-BE49-F238E27FC236}">
                <a16:creationId xmlns:a16="http://schemas.microsoft.com/office/drawing/2014/main" id="{1C26E6F8-87D2-BC4D-A88D-669AE21D128B}"/>
              </a:ext>
            </a:extLst>
          </p:cNvPr>
          <p:cNvSpPr txBox="1"/>
          <p:nvPr/>
        </p:nvSpPr>
        <p:spPr>
          <a:xfrm>
            <a:off x="323850" y="175825"/>
            <a:ext cx="2906373"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ea typeface="ＭＳ Ｐゴシック" pitchFamily="-108" charset="-128"/>
                <a:cs typeface="+mn-cs"/>
              </a:rPr>
              <a:t>Individual items</a:t>
            </a:r>
          </a:p>
        </p:txBody>
      </p:sp>
    </p:spTree>
    <p:extLst>
      <p:ext uri="{BB962C8B-B14F-4D97-AF65-F5344CB8AC3E}">
        <p14:creationId xmlns:p14="http://schemas.microsoft.com/office/powerpoint/2010/main" val="7264900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3441AB2-67AF-9348-B48C-5E26B8D2C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86" y="187655"/>
            <a:ext cx="5804969" cy="2444197"/>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54BA85-C718-9A46-9012-5AABA0B41F63}"/>
              </a:ext>
            </a:extLst>
          </p:cNvPr>
          <p:cNvPicPr>
            <a:picLocks noChangeAspect="1"/>
          </p:cNvPicPr>
          <p:nvPr/>
        </p:nvPicPr>
        <p:blipFill>
          <a:blip r:embed="rId4"/>
          <a:stretch>
            <a:fillRect/>
          </a:stretch>
        </p:blipFill>
        <p:spPr>
          <a:xfrm>
            <a:off x="6345382" y="187655"/>
            <a:ext cx="5694132" cy="6482690"/>
          </a:xfrm>
          <a:prstGeom prst="rect">
            <a:avLst/>
          </a:prstGeom>
        </p:spPr>
      </p:pic>
      <p:sp>
        <p:nvSpPr>
          <p:cNvPr id="9" name="TextBox 8">
            <a:extLst>
              <a:ext uri="{FF2B5EF4-FFF2-40B4-BE49-F238E27FC236}">
                <a16:creationId xmlns:a16="http://schemas.microsoft.com/office/drawing/2014/main" id="{D709F50D-9673-1E4C-A82E-6667C8BAE49E}"/>
              </a:ext>
            </a:extLst>
          </p:cNvPr>
          <p:cNvSpPr txBox="1"/>
          <p:nvPr/>
        </p:nvSpPr>
        <p:spPr>
          <a:xfrm>
            <a:off x="214766" y="4854463"/>
            <a:ext cx="11762467"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endParaRPr lang="en-US" sz="800" b="1" u="sng" dirty="0"/>
          </a:p>
          <a:p>
            <a:r>
              <a:rPr lang="en-US" sz="2400" b="1" u="sng" dirty="0"/>
              <a:t>behavior incidents </a:t>
            </a:r>
            <a:r>
              <a:rPr lang="en-US" sz="2400" dirty="0"/>
              <a:t>will decrease by __% relative to the same period as the prior year.</a:t>
            </a:r>
          </a:p>
          <a:p>
            <a:endParaRPr lang="en-US" sz="2400" dirty="0"/>
          </a:p>
          <a:p>
            <a:r>
              <a:rPr lang="en-US" sz="2400" dirty="0"/>
              <a:t>incidents of </a:t>
            </a:r>
            <a:r>
              <a:rPr lang="en-US" sz="2400" b="1" u="sng" dirty="0"/>
              <a:t>exclusionary discipline </a:t>
            </a:r>
            <a:r>
              <a:rPr lang="en-US" sz="2400" dirty="0"/>
              <a:t>(suspension/expulsion) will decrease by __ % relative to the  same period as the prior year</a:t>
            </a:r>
          </a:p>
          <a:p>
            <a:endParaRPr lang="en-US" sz="800" dirty="0"/>
          </a:p>
        </p:txBody>
      </p:sp>
      <p:sp>
        <p:nvSpPr>
          <p:cNvPr id="2" name="TextBox 1">
            <a:extLst>
              <a:ext uri="{FF2B5EF4-FFF2-40B4-BE49-F238E27FC236}">
                <a16:creationId xmlns:a16="http://schemas.microsoft.com/office/drawing/2014/main" id="{DD9A3DF5-003F-DF49-9E3C-2BBDD16111CE}"/>
              </a:ext>
            </a:extLst>
          </p:cNvPr>
          <p:cNvSpPr txBox="1"/>
          <p:nvPr/>
        </p:nvSpPr>
        <p:spPr>
          <a:xfrm>
            <a:off x="478003" y="2958327"/>
            <a:ext cx="5368616"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a:t>Select action steps based upon data from the TFI </a:t>
            </a:r>
            <a:r>
              <a:rPr lang="en-US" sz="3200" b="1" dirty="0"/>
              <a:t>AND</a:t>
            </a:r>
            <a:r>
              <a:rPr lang="en-US" sz="3200" dirty="0"/>
              <a:t> </a:t>
            </a:r>
          </a:p>
          <a:p>
            <a:pPr algn="ctr"/>
            <a:r>
              <a:rPr lang="en-US" sz="3200" dirty="0"/>
              <a:t>your identified outcomes! </a:t>
            </a:r>
          </a:p>
        </p:txBody>
      </p:sp>
    </p:spTree>
    <p:extLst>
      <p:ext uri="{BB962C8B-B14F-4D97-AF65-F5344CB8AC3E}">
        <p14:creationId xmlns:p14="http://schemas.microsoft.com/office/powerpoint/2010/main" val="412765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loud Callout 16">
            <a:extLst>
              <a:ext uri="{FF2B5EF4-FFF2-40B4-BE49-F238E27FC236}">
                <a16:creationId xmlns:a16="http://schemas.microsoft.com/office/drawing/2014/main" id="{A9262396-2CB6-F640-AE12-ACAC8335C685}"/>
              </a:ext>
            </a:extLst>
          </p:cNvPr>
          <p:cNvSpPr/>
          <p:nvPr/>
        </p:nvSpPr>
        <p:spPr>
          <a:xfrm>
            <a:off x="8081714" y="2050473"/>
            <a:ext cx="4807624" cy="4170218"/>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Implementing these features can support us to achieve our identified outcomes. </a:t>
            </a:r>
          </a:p>
          <a:p>
            <a:pPr algn="ctr"/>
            <a:endParaRPr lang="en-US" sz="2400" dirty="0"/>
          </a:p>
          <a:p>
            <a:pPr algn="ctr"/>
            <a:r>
              <a:rPr lang="en-US" sz="2400" dirty="0"/>
              <a:t>What do we need to do?</a:t>
            </a:r>
          </a:p>
          <a:p>
            <a:pPr algn="ctr"/>
            <a:r>
              <a:rPr lang="en-US" sz="2400" dirty="0"/>
              <a:t>How? Who? By when? </a:t>
            </a:r>
          </a:p>
        </p:txBody>
      </p:sp>
      <p:sp>
        <p:nvSpPr>
          <p:cNvPr id="9" name="TextBox 8">
            <a:extLst>
              <a:ext uri="{FF2B5EF4-FFF2-40B4-BE49-F238E27FC236}">
                <a16:creationId xmlns:a16="http://schemas.microsoft.com/office/drawing/2014/main" id="{D709F50D-9673-1E4C-A82E-6667C8BAE49E}"/>
              </a:ext>
            </a:extLst>
          </p:cNvPr>
          <p:cNvSpPr txBox="1"/>
          <p:nvPr/>
        </p:nvSpPr>
        <p:spPr>
          <a:xfrm>
            <a:off x="214766" y="234591"/>
            <a:ext cx="11762467"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endParaRPr lang="en-US" sz="800" b="1" u="sng" dirty="0"/>
          </a:p>
          <a:p>
            <a:r>
              <a:rPr lang="en-US" sz="2400" b="1" u="sng" dirty="0"/>
              <a:t>behavior incidents </a:t>
            </a:r>
            <a:r>
              <a:rPr lang="en-US" sz="2400" dirty="0"/>
              <a:t>will decrease by __% relative to the same period as the prior year.</a:t>
            </a:r>
          </a:p>
          <a:p>
            <a:endParaRPr lang="en-US" sz="2400" dirty="0"/>
          </a:p>
          <a:p>
            <a:r>
              <a:rPr lang="en-US" sz="2400" dirty="0"/>
              <a:t>incidents of </a:t>
            </a:r>
            <a:r>
              <a:rPr lang="en-US" sz="2400" b="1" u="sng" dirty="0"/>
              <a:t>exclusionary discipline </a:t>
            </a:r>
            <a:r>
              <a:rPr lang="en-US" sz="2400" dirty="0"/>
              <a:t>(suspension/expulsion) will decrease by __ % relative to the  same period as the prior year</a:t>
            </a:r>
          </a:p>
          <a:p>
            <a:endParaRPr lang="en-US" sz="800" dirty="0"/>
          </a:p>
        </p:txBody>
      </p:sp>
      <p:pic>
        <p:nvPicPr>
          <p:cNvPr id="8" name="Picture 7">
            <a:extLst>
              <a:ext uri="{FF2B5EF4-FFF2-40B4-BE49-F238E27FC236}">
                <a16:creationId xmlns:a16="http://schemas.microsoft.com/office/drawing/2014/main" id="{B4148F29-F794-ED40-BC99-634CBCE2DAE8}"/>
              </a:ext>
            </a:extLst>
          </p:cNvPr>
          <p:cNvPicPr>
            <a:picLocks noChangeAspect="1"/>
          </p:cNvPicPr>
          <p:nvPr/>
        </p:nvPicPr>
        <p:blipFill rotWithShape="1">
          <a:blip r:embed="rId3">
            <a:alphaModFix amt="39000"/>
          </a:blip>
          <a:srcRect t="16462" b="45635"/>
          <a:stretch/>
        </p:blipFill>
        <p:spPr>
          <a:xfrm>
            <a:off x="55418" y="2590800"/>
            <a:ext cx="8381904" cy="3616973"/>
          </a:xfrm>
          <a:prstGeom prst="rect">
            <a:avLst/>
          </a:prstGeom>
        </p:spPr>
      </p:pic>
      <p:sp>
        <p:nvSpPr>
          <p:cNvPr id="3" name="Rectangle 2">
            <a:extLst>
              <a:ext uri="{FF2B5EF4-FFF2-40B4-BE49-F238E27FC236}">
                <a16:creationId xmlns:a16="http://schemas.microsoft.com/office/drawing/2014/main" id="{2390CCD9-F8D3-1848-9878-9B0EAED585E6}"/>
              </a:ext>
            </a:extLst>
          </p:cNvPr>
          <p:cNvSpPr/>
          <p:nvPr/>
        </p:nvSpPr>
        <p:spPr>
          <a:xfrm>
            <a:off x="7675321" y="5237017"/>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6">
                    <a:lumMod val="50000"/>
                  </a:schemeClr>
                </a:solidFill>
              </a:rPr>
              <a:t>0</a:t>
            </a:r>
          </a:p>
        </p:txBody>
      </p:sp>
      <p:sp>
        <p:nvSpPr>
          <p:cNvPr id="11" name="Rectangle 10">
            <a:extLst>
              <a:ext uri="{FF2B5EF4-FFF2-40B4-BE49-F238E27FC236}">
                <a16:creationId xmlns:a16="http://schemas.microsoft.com/office/drawing/2014/main" id="{AEA80D39-B818-A442-A213-08E239E374BF}"/>
              </a:ext>
            </a:extLst>
          </p:cNvPr>
          <p:cNvSpPr/>
          <p:nvPr/>
        </p:nvSpPr>
        <p:spPr>
          <a:xfrm>
            <a:off x="7675321" y="4289713"/>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6">
                    <a:lumMod val="50000"/>
                  </a:schemeClr>
                </a:solidFill>
              </a:rPr>
              <a:t>1</a:t>
            </a:r>
          </a:p>
        </p:txBody>
      </p:sp>
      <p:sp>
        <p:nvSpPr>
          <p:cNvPr id="12" name="Rectangle 11">
            <a:extLst>
              <a:ext uri="{FF2B5EF4-FFF2-40B4-BE49-F238E27FC236}">
                <a16:creationId xmlns:a16="http://schemas.microsoft.com/office/drawing/2014/main" id="{85FCBD2B-F651-7F4D-A10E-B1C94EAD2198}"/>
              </a:ext>
            </a:extLst>
          </p:cNvPr>
          <p:cNvSpPr/>
          <p:nvPr/>
        </p:nvSpPr>
        <p:spPr>
          <a:xfrm>
            <a:off x="7675321" y="3342409"/>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6">
                    <a:lumMod val="50000"/>
                  </a:schemeClr>
                </a:solidFill>
              </a:rPr>
              <a:t>1</a:t>
            </a:r>
          </a:p>
        </p:txBody>
      </p:sp>
      <p:sp>
        <p:nvSpPr>
          <p:cNvPr id="13" name="Rectangle 12">
            <a:extLst>
              <a:ext uri="{FF2B5EF4-FFF2-40B4-BE49-F238E27FC236}">
                <a16:creationId xmlns:a16="http://schemas.microsoft.com/office/drawing/2014/main" id="{686D8202-C43A-4045-9F65-E37431AA9B26}"/>
              </a:ext>
            </a:extLst>
          </p:cNvPr>
          <p:cNvSpPr/>
          <p:nvPr/>
        </p:nvSpPr>
        <p:spPr>
          <a:xfrm>
            <a:off x="7675322" y="2459181"/>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6">
                    <a:lumMod val="50000"/>
                  </a:schemeClr>
                </a:solidFill>
              </a:rPr>
              <a:t>1</a:t>
            </a:r>
          </a:p>
        </p:txBody>
      </p:sp>
      <p:sp>
        <p:nvSpPr>
          <p:cNvPr id="4" name="TextBox 3">
            <a:extLst>
              <a:ext uri="{FF2B5EF4-FFF2-40B4-BE49-F238E27FC236}">
                <a16:creationId xmlns:a16="http://schemas.microsoft.com/office/drawing/2014/main" id="{BE2D4163-4C5E-DF42-A471-8FC69B9A7059}"/>
              </a:ext>
            </a:extLst>
          </p:cNvPr>
          <p:cNvSpPr txBox="1"/>
          <p:nvPr/>
        </p:nvSpPr>
        <p:spPr>
          <a:xfrm>
            <a:off x="214766" y="2657839"/>
            <a:ext cx="3238002" cy="461665"/>
          </a:xfrm>
          <a:prstGeom prst="rect">
            <a:avLst/>
          </a:prstGeom>
          <a:solidFill>
            <a:schemeClr val="bg1"/>
          </a:solidFill>
          <a:ln w="41275">
            <a:solidFill>
              <a:schemeClr val="accent1"/>
            </a:solidFill>
          </a:ln>
        </p:spPr>
        <p:txBody>
          <a:bodyPr wrap="none" rtlCol="0">
            <a:spAutoFit/>
          </a:bodyPr>
          <a:lstStyle/>
          <a:p>
            <a:r>
              <a:rPr lang="en-US" sz="2400" dirty="0"/>
              <a:t>4. Teaching Expectations</a:t>
            </a:r>
          </a:p>
        </p:txBody>
      </p:sp>
      <p:sp>
        <p:nvSpPr>
          <p:cNvPr id="14" name="TextBox 13">
            <a:extLst>
              <a:ext uri="{FF2B5EF4-FFF2-40B4-BE49-F238E27FC236}">
                <a16:creationId xmlns:a16="http://schemas.microsoft.com/office/drawing/2014/main" id="{285BF216-105A-EC4D-8761-0143857AD845}"/>
              </a:ext>
            </a:extLst>
          </p:cNvPr>
          <p:cNvSpPr txBox="1"/>
          <p:nvPr/>
        </p:nvSpPr>
        <p:spPr>
          <a:xfrm>
            <a:off x="214766" y="3363775"/>
            <a:ext cx="4164986" cy="461665"/>
          </a:xfrm>
          <a:prstGeom prst="rect">
            <a:avLst/>
          </a:prstGeom>
          <a:solidFill>
            <a:schemeClr val="bg1"/>
          </a:solidFill>
          <a:ln w="41275">
            <a:solidFill>
              <a:schemeClr val="accent1"/>
            </a:solidFill>
          </a:ln>
        </p:spPr>
        <p:txBody>
          <a:bodyPr wrap="none" rtlCol="0">
            <a:spAutoFit/>
          </a:bodyPr>
          <a:lstStyle/>
          <a:p>
            <a:r>
              <a:rPr lang="en-US" sz="2400" dirty="0"/>
              <a:t>5. Problem Behavior Definitions</a:t>
            </a:r>
          </a:p>
        </p:txBody>
      </p:sp>
      <p:sp>
        <p:nvSpPr>
          <p:cNvPr id="15" name="TextBox 14">
            <a:extLst>
              <a:ext uri="{FF2B5EF4-FFF2-40B4-BE49-F238E27FC236}">
                <a16:creationId xmlns:a16="http://schemas.microsoft.com/office/drawing/2014/main" id="{CBF28FB3-D633-A24C-9612-D31B721D9D94}"/>
              </a:ext>
            </a:extLst>
          </p:cNvPr>
          <p:cNvSpPr txBox="1"/>
          <p:nvPr/>
        </p:nvSpPr>
        <p:spPr>
          <a:xfrm>
            <a:off x="214766" y="4321875"/>
            <a:ext cx="2684004" cy="461665"/>
          </a:xfrm>
          <a:prstGeom prst="rect">
            <a:avLst/>
          </a:prstGeom>
          <a:solidFill>
            <a:schemeClr val="bg1"/>
          </a:solidFill>
          <a:ln w="41275">
            <a:solidFill>
              <a:schemeClr val="accent1"/>
            </a:solidFill>
          </a:ln>
        </p:spPr>
        <p:txBody>
          <a:bodyPr wrap="none" rtlCol="0">
            <a:spAutoFit/>
          </a:bodyPr>
          <a:lstStyle/>
          <a:p>
            <a:r>
              <a:rPr lang="en-US" sz="2400" dirty="0"/>
              <a:t>6. Discipline Policies</a:t>
            </a:r>
          </a:p>
        </p:txBody>
      </p:sp>
      <p:sp>
        <p:nvSpPr>
          <p:cNvPr id="16" name="TextBox 15">
            <a:extLst>
              <a:ext uri="{FF2B5EF4-FFF2-40B4-BE49-F238E27FC236}">
                <a16:creationId xmlns:a16="http://schemas.microsoft.com/office/drawing/2014/main" id="{7686427C-C5D3-CB40-A97D-C233EF6B5DF4}"/>
              </a:ext>
            </a:extLst>
          </p:cNvPr>
          <p:cNvSpPr txBox="1"/>
          <p:nvPr/>
        </p:nvSpPr>
        <p:spPr>
          <a:xfrm>
            <a:off x="214766" y="5204843"/>
            <a:ext cx="3758593" cy="461665"/>
          </a:xfrm>
          <a:prstGeom prst="rect">
            <a:avLst/>
          </a:prstGeom>
          <a:solidFill>
            <a:schemeClr val="bg1"/>
          </a:solidFill>
          <a:ln w="41275">
            <a:solidFill>
              <a:schemeClr val="accent1"/>
            </a:solidFill>
          </a:ln>
        </p:spPr>
        <p:txBody>
          <a:bodyPr wrap="none" rtlCol="0">
            <a:spAutoFit/>
          </a:bodyPr>
          <a:lstStyle/>
          <a:p>
            <a:r>
              <a:rPr lang="en-US" sz="2400" dirty="0"/>
              <a:t>7. Professional Development</a:t>
            </a:r>
          </a:p>
        </p:txBody>
      </p:sp>
      <p:pic>
        <p:nvPicPr>
          <p:cNvPr id="18" name="Picture 17">
            <a:extLst>
              <a:ext uri="{FF2B5EF4-FFF2-40B4-BE49-F238E27FC236}">
                <a16:creationId xmlns:a16="http://schemas.microsoft.com/office/drawing/2014/main" id="{905D9270-2B5B-F146-827D-E30878145F4B}"/>
              </a:ext>
            </a:extLst>
          </p:cNvPr>
          <p:cNvPicPr>
            <a:picLocks noChangeAspect="1"/>
          </p:cNvPicPr>
          <p:nvPr/>
        </p:nvPicPr>
        <p:blipFill rotWithShape="1">
          <a:blip r:embed="rId4"/>
          <a:srcRect l="15298" t="6738" r="15999" b="17357"/>
          <a:stretch/>
        </p:blipFill>
        <p:spPr>
          <a:xfrm>
            <a:off x="11284506" y="5981693"/>
            <a:ext cx="886691" cy="876307"/>
          </a:xfrm>
          <a:prstGeom prst="ellipse">
            <a:avLst/>
          </a:prstGeom>
          <a:ln w="19050">
            <a:solidFill>
              <a:schemeClr val="accent2">
                <a:lumMod val="50000"/>
              </a:schemeClr>
            </a:solidFill>
          </a:ln>
        </p:spPr>
      </p:pic>
    </p:spTree>
    <p:extLst>
      <p:ext uri="{BB962C8B-B14F-4D97-AF65-F5344CB8AC3E}">
        <p14:creationId xmlns:p14="http://schemas.microsoft.com/office/powerpoint/2010/main" val="36729312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3864" y="246278"/>
            <a:ext cx="11887200" cy="845600"/>
          </a:xfrm>
        </p:spPr>
        <p:txBody>
          <a:bodyPr/>
          <a:lstStyle/>
          <a:p>
            <a:r>
              <a:rPr lang="en-US" sz="3200" b="1" dirty="0">
                <a:solidFill>
                  <a:schemeClr val="bg1"/>
                </a:solidFill>
              </a:rPr>
              <a:t>ACTIVITY: </a:t>
            </a:r>
            <a:r>
              <a:rPr lang="en-US" sz="3200" kern="1200" dirty="0">
                <a:solidFill>
                  <a:schemeClr val="bg1"/>
                </a:solidFill>
              </a:rPr>
              <a:t>Using the TFI to Self-Assess and Action Plan</a:t>
            </a:r>
            <a:br>
              <a:rPr lang="en-US" sz="3200" kern="1200" dirty="0">
                <a:solidFill>
                  <a:schemeClr val="bg1"/>
                </a:solidFill>
              </a:rPr>
            </a:br>
            <a:endParaRPr lang="en-US" sz="3200"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838472" y="6073739"/>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 name="Rectangle 2">
            <a:extLst>
              <a:ext uri="{FF2B5EF4-FFF2-40B4-BE49-F238E27FC236}">
                <a16:creationId xmlns:a16="http://schemas.microsoft.com/office/drawing/2014/main" id="{73EDE45A-8E8C-2E47-A631-283F1042A866}"/>
              </a:ext>
            </a:extLst>
          </p:cNvPr>
          <p:cNvSpPr/>
          <p:nvPr/>
        </p:nvSpPr>
        <p:spPr>
          <a:xfrm>
            <a:off x="7128641" y="6150754"/>
            <a:ext cx="18410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ＭＳ Ｐゴシック" pitchFamily="-108" charset="-128"/>
                <a:cs typeface="Calibri" panose="020F0502020204030204" pitchFamily="34" charset="0"/>
              </a:rPr>
              <a:t>30</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 minutes</a:t>
            </a:r>
          </a:p>
        </p:txBody>
      </p:sp>
      <p:sp>
        <p:nvSpPr>
          <p:cNvPr id="65" name="Text Placeholder 4">
            <a:extLst>
              <a:ext uri="{FF2B5EF4-FFF2-40B4-BE49-F238E27FC236}">
                <a16:creationId xmlns:a16="http://schemas.microsoft.com/office/drawing/2014/main" id="{D80A3B0A-99F2-AE41-BB5F-7E20DBF9C4F1}"/>
              </a:ext>
            </a:extLst>
          </p:cNvPr>
          <p:cNvSpPr txBox="1">
            <a:spLocks/>
          </p:cNvSpPr>
          <p:nvPr/>
        </p:nvSpPr>
        <p:spPr>
          <a:xfrm>
            <a:off x="135908" y="1051144"/>
            <a:ext cx="4207492" cy="3901855"/>
          </a:xfrm>
          <a:prstGeom prst="rect">
            <a:avLst/>
          </a:prstGeom>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Coaches: </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Go to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www.pbisapps.</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org</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PBIS Assessment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in the black navigation bar</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Locate the TFI on your dashboard</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Take Survey </a:t>
            </a: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4615960" y="1203287"/>
            <a:ext cx="6934200" cy="4858251"/>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As a team:</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a:p>
            <a:pPr marL="514350" marR="0" lvl="0" indent="-514350" algn="l" defTabSz="1219170" rtl="0" eaLnBrk="1" fontAlgn="auto" latinLnBrk="0" hangingPunct="1">
              <a:lnSpc>
                <a:spcPct val="100000"/>
              </a:lnSpc>
              <a:spcBef>
                <a:spcPts val="0"/>
              </a:spcBef>
              <a:spcAft>
                <a:spcPts val="0"/>
              </a:spcAft>
              <a:buClr>
                <a:schemeClr val="accent6">
                  <a:lumMod val="50000"/>
                </a:schemeClr>
              </a:buClr>
              <a:buSzTx/>
              <a:buFont typeface="+mj-lt"/>
              <a:buAutoNum type="arabicPeriod"/>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Complete the Tier 1 section of the survey</a:t>
            </a:r>
          </a:p>
          <a:p>
            <a:pPr marL="514350" marR="0" lvl="0" indent="-514350" algn="l" defTabSz="1219170" rtl="0" eaLnBrk="1" fontAlgn="auto" latinLnBrk="0" hangingPunct="1">
              <a:lnSpc>
                <a:spcPct val="100000"/>
              </a:lnSpc>
              <a:spcBef>
                <a:spcPts val="0"/>
              </a:spcBef>
              <a:spcAft>
                <a:spcPts val="0"/>
              </a:spcAft>
              <a:buClr>
                <a:schemeClr val="accent6">
                  <a:lumMod val="50000"/>
                </a:schemeClr>
              </a:buClr>
              <a:buSzTx/>
              <a:buFont typeface="+mj-lt"/>
              <a:buAutoNum type="arabicPeriod"/>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Consider the following recommendations:</a:t>
            </a:r>
          </a:p>
          <a:p>
            <a:pPr marL="914400" marR="0" lvl="1" indent="-457200" algn="l" defTabSz="1219170" rtl="0" eaLnBrk="1" fontAlgn="auto" latinLnBrk="0" hangingPunct="1">
              <a:lnSpc>
                <a:spcPct val="100000"/>
              </a:lnSpc>
              <a:spcBef>
                <a:spcPts val="0"/>
              </a:spcBef>
              <a:spcAft>
                <a:spcPts val="0"/>
              </a:spcAft>
              <a:buClr>
                <a:schemeClr val="accent6">
                  <a:lumMod val="50000"/>
                </a:schemeClr>
              </a:buClr>
              <a:buSzTx/>
              <a:buFont typeface="Arial" panose="020B0604020202020204" pitchFamily="34" charset="0"/>
              <a:buChar char="•"/>
              <a:tabLst/>
              <a:defRPr/>
            </a:pP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When in doubt, score lower rather than higher</a:t>
            </a:r>
          </a:p>
          <a:p>
            <a:pPr marL="914400" marR="0" lvl="1" indent="-457200" algn="l" defTabSz="1219170" rtl="0" eaLnBrk="1" fontAlgn="auto" latinLnBrk="0" hangingPunct="1">
              <a:lnSpc>
                <a:spcPct val="100000"/>
              </a:lnSpc>
              <a:spcBef>
                <a:spcPts val="0"/>
              </a:spcBef>
              <a:spcAft>
                <a:spcPts val="0"/>
              </a:spcAft>
              <a:buClr>
                <a:schemeClr val="accent6">
                  <a:lumMod val="50000"/>
                </a:schemeClr>
              </a:buClr>
              <a:buSzTx/>
              <a:buFont typeface="Arial" panose="020B0604020202020204" pitchFamily="34" charset="0"/>
              <a:buChar char="•"/>
              <a:tabLst/>
              <a:defRPr/>
            </a:pP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If unable to come to consensus, vote and move on</a:t>
            </a:r>
          </a:p>
          <a:p>
            <a:pPr marL="914400" marR="0" lvl="1" indent="-457200" algn="l" defTabSz="1219170" rtl="0" eaLnBrk="1" fontAlgn="auto" latinLnBrk="0" hangingPunct="1">
              <a:lnSpc>
                <a:spcPct val="100000"/>
              </a:lnSpc>
              <a:spcBef>
                <a:spcPts val="0"/>
              </a:spcBef>
              <a:spcAft>
                <a:spcPts val="0"/>
              </a:spcAft>
              <a:buClr>
                <a:schemeClr val="accent6">
                  <a:lumMod val="50000"/>
                </a:schemeClr>
              </a:buClr>
              <a:buSzTx/>
              <a:buFont typeface="Arial" panose="020B0604020202020204" pitchFamily="34" charset="0"/>
              <a:buChar char="•"/>
              <a:tabLst/>
              <a:defRPr/>
            </a:pPr>
            <a:r>
              <a:rPr kumimoji="0" lang="en-US" sz="24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Unless you have walkthrough/survey data, the maximum score on items requiring data (1.3, 1.4 and 1.9) is </a:t>
            </a:r>
            <a:r>
              <a:rPr kumimoji="0" lang="en-US" sz="2400" b="1"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1</a:t>
            </a:r>
          </a:p>
          <a:p>
            <a:pPr marL="514350" marR="0" lvl="0" indent="-514350" algn="l" defTabSz="1219170" rtl="0" eaLnBrk="1" fontAlgn="auto" latinLnBrk="0" hangingPunct="1">
              <a:lnSpc>
                <a:spcPct val="100000"/>
              </a:lnSpc>
              <a:spcBef>
                <a:spcPts val="0"/>
              </a:spcBef>
              <a:spcAft>
                <a:spcPts val="0"/>
              </a:spcAft>
              <a:buClr>
                <a:schemeClr val="accent6">
                  <a:lumMod val="50000"/>
                </a:schemeClr>
              </a:buClr>
              <a:buSzTx/>
              <a:buFont typeface="+mj-lt"/>
              <a:buAutoNum type="arabicPeriod"/>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Add items to your action plan as needed</a:t>
            </a:r>
          </a:p>
          <a:p>
            <a:pPr marL="457200" marR="0" lvl="0" indent="-45720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endPar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endParaRPr>
          </a:p>
        </p:txBody>
      </p:sp>
      <p:sp>
        <p:nvSpPr>
          <p:cNvPr id="53" name="TextBox 52">
            <a:extLst>
              <a:ext uri="{FF2B5EF4-FFF2-40B4-BE49-F238E27FC236}">
                <a16:creationId xmlns:a16="http://schemas.microsoft.com/office/drawing/2014/main" id="{1470B414-8ECE-FC4A-845C-88546DEBF4E5}"/>
              </a:ext>
            </a:extLst>
          </p:cNvPr>
          <p:cNvSpPr txBox="1"/>
          <p:nvPr/>
        </p:nvSpPr>
        <p:spPr>
          <a:xfrm>
            <a:off x="135908" y="4788369"/>
            <a:ext cx="4207493"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292C73">
                  <a:lumMod val="50000"/>
                </a:srgbClr>
              </a:buClr>
              <a:buSzTx/>
              <a:buFontTx/>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This is a baseline self-assessment and will be completed throughout implementation to promote fidelity and action planning</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4"/>
          <a:srcRect l="14952" t="7204" r="20880" b="6394"/>
          <a:stretch/>
        </p:blipFill>
        <p:spPr>
          <a:xfrm>
            <a:off x="11048999" y="5740583"/>
            <a:ext cx="1002323" cy="966095"/>
          </a:xfrm>
          <a:prstGeom prst="ellipse">
            <a:avLst/>
          </a:prstGeom>
          <a:ln w="19050">
            <a:solidFill>
              <a:schemeClr val="accent2">
                <a:lumMod val="50000"/>
              </a:schemeClr>
            </a:solidFill>
          </a:ln>
        </p:spPr>
      </p:pic>
    </p:spTree>
    <p:extLst>
      <p:ext uri="{BB962C8B-B14F-4D97-AF65-F5344CB8AC3E}">
        <p14:creationId xmlns:p14="http://schemas.microsoft.com/office/powerpoint/2010/main" val="26807859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solidFill>
                  <a:schemeClr val="bg1"/>
                </a:solidFill>
              </a:rPr>
              <a:t>WHOLE GROUP DEBRIEF: </a:t>
            </a:r>
            <a:br>
              <a:rPr lang="en-US" b="1" dirty="0">
                <a:solidFill>
                  <a:schemeClr val="bg1"/>
                </a:solidFill>
              </a:rPr>
            </a:br>
            <a:r>
              <a:rPr lang="en-US" b="1" kern="1200" dirty="0">
                <a:solidFill>
                  <a:schemeClr val="bg1"/>
                </a:solidFill>
              </a:rPr>
              <a:t>Using the TFI to Self-Assess and Action Plan</a:t>
            </a:r>
            <a:br>
              <a:rPr lang="en-US" b="1" kern="1200" dirty="0">
                <a:solidFill>
                  <a:schemeClr val="bg1"/>
                </a:solidFill>
              </a:rPr>
            </a:br>
            <a:endParaRPr lang="en-US"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4101897" y="2230218"/>
            <a:ext cx="7138968"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did your team learn as a result of completing this self-assessment?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How will this data support your action planning and achieving your outcomes?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pic>
        <p:nvPicPr>
          <p:cNvPr id="29" name="Picture 2" descr="SWPBIS Tiered Fidelity Inventory">
            <a:extLst>
              <a:ext uri="{FF2B5EF4-FFF2-40B4-BE49-F238E27FC236}">
                <a16:creationId xmlns:a16="http://schemas.microsoft.com/office/drawing/2014/main" id="{E0305056-279A-F941-AAF9-6D6AC2D65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56" y="2230218"/>
            <a:ext cx="2280073" cy="295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090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a:spAutoFit/>
          </a:bodyPr>
          <a:lstStyle/>
          <a:p>
            <a:pPr algn="ctr"/>
            <a:r>
              <a:rPr lang="en-US" sz="4800" b="1" dirty="0">
                <a:solidFill>
                  <a:schemeClr val="accent6">
                    <a:lumMod val="50000"/>
                  </a:schemeClr>
                </a:solidFill>
              </a:rPr>
              <a:t>Team </a:t>
            </a:r>
          </a:p>
          <a:p>
            <a:pPr algn="ctr"/>
            <a:r>
              <a:rPr lang="en-US" sz="4800" b="1" dirty="0">
                <a:solidFill>
                  <a:schemeClr val="accent6">
                    <a:lumMod val="50000"/>
                  </a:schemeClr>
                </a:solidFill>
              </a:rPr>
              <a:t>Action Planning Time</a:t>
            </a:r>
          </a:p>
        </p:txBody>
      </p:sp>
    </p:spTree>
    <p:extLst>
      <p:ext uri="{BB962C8B-B14F-4D97-AF65-F5344CB8AC3E}">
        <p14:creationId xmlns:p14="http://schemas.microsoft.com/office/powerpoint/2010/main" val="6818281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DA5753-DAF6-3346-B32B-9DBDF89FBFAF}"/>
              </a:ext>
            </a:extLst>
          </p:cNvPr>
          <p:cNvSpPr/>
          <p:nvPr/>
        </p:nvSpPr>
        <p:spPr>
          <a:xfrm>
            <a:off x="0" y="748145"/>
            <a:ext cx="5680364" cy="610985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latin typeface="Calibri" panose="020F0502020204030204" pitchFamily="34" charset="0"/>
              <a:cs typeface="Calibri" panose="020F0502020204030204" pitchFamily="34" charset="0"/>
            </a:endParaRPr>
          </a:p>
        </p:txBody>
      </p:sp>
      <p:sp>
        <p:nvSpPr>
          <p:cNvPr id="4" name="Subtitle 2">
            <a:extLst>
              <a:ext uri="{FF2B5EF4-FFF2-40B4-BE49-F238E27FC236}">
                <a16:creationId xmlns:a16="http://schemas.microsoft.com/office/drawing/2014/main" id="{9429DB8E-C335-0844-B88E-0E163878FA09}"/>
              </a:ext>
            </a:extLst>
          </p:cNvPr>
          <p:cNvSpPr>
            <a:spLocks noGrp="1"/>
          </p:cNvSpPr>
          <p:nvPr>
            <p:ph type="subTitle" idx="4294967295"/>
          </p:nvPr>
        </p:nvSpPr>
        <p:spPr>
          <a:xfrm>
            <a:off x="0" y="864196"/>
            <a:ext cx="6065838" cy="5993803"/>
          </a:xfrm>
          <a:noFill/>
          <a:ln>
            <a:noFill/>
          </a:ln>
        </p:spPr>
        <p:txBody>
          <a:bodyPr/>
          <a:lstStyle/>
          <a:p>
            <a:pPr marL="482600" indent="-342900" algn="l">
              <a:buClr>
                <a:schemeClr val="accent6">
                  <a:lumMod val="50000"/>
                </a:schemeClr>
              </a:buClr>
              <a:buSzPct val="80000"/>
              <a:buFont typeface="Arial" panose="020B0604020202020204" pitchFamily="34" charset="0"/>
              <a:buChar char="•"/>
            </a:pPr>
            <a:endParaRPr lang="en-US" sz="2400" b="1"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r>
              <a:rPr lang="en-US" sz="2400" b="1" dirty="0">
                <a:solidFill>
                  <a:schemeClr val="accent6">
                    <a:lumMod val="50000"/>
                  </a:schemeClr>
                </a:solidFill>
                <a:latin typeface="Calibri" panose="020F0502020204030204" pitchFamily="34" charset="0"/>
                <a:cs typeface="Calibri" panose="020F0502020204030204" pitchFamily="34" charset="0"/>
              </a:rPr>
              <a:t>Overview of PBIS </a:t>
            </a: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r>
              <a:rPr lang="en-US" sz="2400" b="1" dirty="0">
                <a:solidFill>
                  <a:schemeClr val="accent6">
                    <a:lumMod val="50000"/>
                  </a:schemeClr>
                </a:solidFill>
                <a:latin typeface="Calibri" panose="020F0502020204030204" pitchFamily="34" charset="0"/>
                <a:cs typeface="Calibri" panose="020F0502020204030204" pitchFamily="34" charset="0"/>
              </a:rPr>
              <a:t>Step 1: Effective Teaming</a:t>
            </a: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r>
              <a:rPr lang="en-US" sz="2400" b="1" dirty="0">
                <a:solidFill>
                  <a:schemeClr val="accent6">
                    <a:lumMod val="50000"/>
                  </a:schemeClr>
                </a:solidFill>
                <a:latin typeface="Calibri" panose="020F0502020204030204" pitchFamily="34" charset="0"/>
                <a:cs typeface="Calibri" panose="020F0502020204030204" pitchFamily="34" charset="0"/>
              </a:rPr>
              <a:t>Step 2: Purpose &amp; Outcomes </a:t>
            </a:r>
          </a:p>
          <a:p>
            <a:pPr marL="482600" indent="-342900" algn="l">
              <a:buClr>
                <a:schemeClr val="accent6">
                  <a:lumMod val="50000"/>
                </a:schemeClr>
              </a:buClr>
              <a:buFont typeface="Arial" panose="020B0604020202020204" pitchFamily="34" charset="0"/>
              <a:buChar char="•"/>
            </a:pP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
        <p:nvSpPr>
          <p:cNvPr id="20" name="Bent-Up Arrow 19">
            <a:extLst>
              <a:ext uri="{FF2B5EF4-FFF2-40B4-BE49-F238E27FC236}">
                <a16:creationId xmlns:a16="http://schemas.microsoft.com/office/drawing/2014/main" id="{A4B27862-00DD-5E4D-8E43-E517C904AF92}"/>
              </a:ext>
            </a:extLst>
          </p:cNvPr>
          <p:cNvSpPr/>
          <p:nvPr/>
        </p:nvSpPr>
        <p:spPr>
          <a:xfrm rot="5400000">
            <a:off x="187050" y="5763276"/>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ent-Up Arrow 20">
            <a:extLst>
              <a:ext uri="{FF2B5EF4-FFF2-40B4-BE49-F238E27FC236}">
                <a16:creationId xmlns:a16="http://schemas.microsoft.com/office/drawing/2014/main" id="{CFA2F7A6-3487-6740-8BF7-E9A9C48E12E1}"/>
              </a:ext>
            </a:extLst>
          </p:cNvPr>
          <p:cNvSpPr/>
          <p:nvPr/>
        </p:nvSpPr>
        <p:spPr>
          <a:xfrm rot="5400000">
            <a:off x="187050" y="3203558"/>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ent-Up Arrow 21">
            <a:extLst>
              <a:ext uri="{FF2B5EF4-FFF2-40B4-BE49-F238E27FC236}">
                <a16:creationId xmlns:a16="http://schemas.microsoft.com/office/drawing/2014/main" id="{FC7B2D4E-CA17-5341-966D-6186276B6D8C}"/>
              </a:ext>
            </a:extLst>
          </p:cNvPr>
          <p:cNvSpPr/>
          <p:nvPr/>
        </p:nvSpPr>
        <p:spPr>
          <a:xfrm rot="5400000">
            <a:off x="187050" y="1719175"/>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75E173A-16B5-4C41-98F7-D329CF2CDD72}"/>
              </a:ext>
            </a:extLst>
          </p:cNvPr>
          <p:cNvSpPr txBox="1"/>
          <p:nvPr/>
        </p:nvSpPr>
        <p:spPr>
          <a:xfrm>
            <a:off x="60443" y="-58236"/>
            <a:ext cx="10972800" cy="646331"/>
          </a:xfrm>
          <a:prstGeom prst="rect">
            <a:avLst/>
          </a:prstGeom>
          <a:noFill/>
        </p:spPr>
        <p:txBody>
          <a:bodyPr wrap="square" rtlCol="0">
            <a:spAutoFit/>
          </a:bodyPr>
          <a:lstStyle/>
          <a:p>
            <a:r>
              <a:rPr lang="en-US" sz="3600" b="1" dirty="0">
                <a:solidFill>
                  <a:schemeClr val="bg1"/>
                </a:solidFill>
              </a:rPr>
              <a:t>Use this time to continue working on...</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1050496" y="5781545"/>
            <a:ext cx="1113687" cy="1073434"/>
          </a:xfrm>
          <a:prstGeom prst="ellipse">
            <a:avLst/>
          </a:prstGeom>
          <a:ln w="19050">
            <a:solidFill>
              <a:schemeClr val="accent2">
                <a:lumMod val="50000"/>
              </a:schemeClr>
            </a:solidFill>
          </a:ln>
        </p:spPr>
      </p:pic>
      <p:grpSp>
        <p:nvGrpSpPr>
          <p:cNvPr id="16" name="Google Shape;6077;p67">
            <a:extLst>
              <a:ext uri="{FF2B5EF4-FFF2-40B4-BE49-F238E27FC236}">
                <a16:creationId xmlns:a16="http://schemas.microsoft.com/office/drawing/2014/main" id="{1F3DCAED-0405-2744-9F42-70BEA2CEC1EF}"/>
              </a:ext>
            </a:extLst>
          </p:cNvPr>
          <p:cNvGrpSpPr/>
          <p:nvPr/>
        </p:nvGrpSpPr>
        <p:grpSpPr>
          <a:xfrm>
            <a:off x="11202632" y="2155283"/>
            <a:ext cx="848691" cy="811914"/>
            <a:chOff x="5873617" y="2309901"/>
            <a:chExt cx="345720" cy="345720"/>
          </a:xfrm>
        </p:grpSpPr>
        <p:sp>
          <p:nvSpPr>
            <p:cNvPr id="17" name="Google Shape;6078;p67">
              <a:extLst>
                <a:ext uri="{FF2B5EF4-FFF2-40B4-BE49-F238E27FC236}">
                  <a16:creationId xmlns:a16="http://schemas.microsoft.com/office/drawing/2014/main" id="{0D207598-A065-674B-B9CC-FE20132C6D2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Google Shape;6079;p67">
              <a:extLst>
                <a:ext uri="{FF2B5EF4-FFF2-40B4-BE49-F238E27FC236}">
                  <a16:creationId xmlns:a16="http://schemas.microsoft.com/office/drawing/2014/main" id="{E486C9CE-0850-8847-8322-588EDCA4778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9" name="Google Shape;6080;p67">
              <a:extLst>
                <a:ext uri="{FF2B5EF4-FFF2-40B4-BE49-F238E27FC236}">
                  <a16:creationId xmlns:a16="http://schemas.microsoft.com/office/drawing/2014/main" id="{5C353FD1-3641-C448-A194-4E94924230E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6081;p67">
              <a:extLst>
                <a:ext uri="{FF2B5EF4-FFF2-40B4-BE49-F238E27FC236}">
                  <a16:creationId xmlns:a16="http://schemas.microsoft.com/office/drawing/2014/main" id="{606FA47B-2CB1-764D-A46A-AC19153D2078}"/>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082;p67">
              <a:extLst>
                <a:ext uri="{FF2B5EF4-FFF2-40B4-BE49-F238E27FC236}">
                  <a16:creationId xmlns:a16="http://schemas.microsoft.com/office/drawing/2014/main" id="{0058FDAB-0722-D145-8703-33BCA268D76C}"/>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6083;p67">
              <a:extLst>
                <a:ext uri="{FF2B5EF4-FFF2-40B4-BE49-F238E27FC236}">
                  <a16:creationId xmlns:a16="http://schemas.microsoft.com/office/drawing/2014/main" id="{AB4A7AF4-8A6C-904E-8EA1-09950F79284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6084;p67">
              <a:extLst>
                <a:ext uri="{FF2B5EF4-FFF2-40B4-BE49-F238E27FC236}">
                  <a16:creationId xmlns:a16="http://schemas.microsoft.com/office/drawing/2014/main" id="{405F86D4-1728-F64C-9584-C328AA502D3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6085;p67">
              <a:extLst>
                <a:ext uri="{FF2B5EF4-FFF2-40B4-BE49-F238E27FC236}">
                  <a16:creationId xmlns:a16="http://schemas.microsoft.com/office/drawing/2014/main" id="{F9DC0E82-00E3-884E-9BE3-2A25FE1B06BE}"/>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6086;p67">
              <a:extLst>
                <a:ext uri="{FF2B5EF4-FFF2-40B4-BE49-F238E27FC236}">
                  <a16:creationId xmlns:a16="http://schemas.microsoft.com/office/drawing/2014/main" id="{ED204C22-F89A-654F-A1D3-B3CA57923C2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6087;p67">
              <a:extLst>
                <a:ext uri="{FF2B5EF4-FFF2-40B4-BE49-F238E27FC236}">
                  <a16:creationId xmlns:a16="http://schemas.microsoft.com/office/drawing/2014/main" id="{0AE5B625-54B4-F341-9DB0-8F42013737E1}"/>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6088;p67">
              <a:extLst>
                <a:ext uri="{FF2B5EF4-FFF2-40B4-BE49-F238E27FC236}">
                  <a16:creationId xmlns:a16="http://schemas.microsoft.com/office/drawing/2014/main" id="{BFD01728-F6BE-B843-AD79-2C4FE6B0757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1" name="Google Shape;6089;p67">
              <a:extLst>
                <a:ext uri="{FF2B5EF4-FFF2-40B4-BE49-F238E27FC236}">
                  <a16:creationId xmlns:a16="http://schemas.microsoft.com/office/drawing/2014/main" id="{D5FF59C0-88C3-494B-8D92-5E97E061259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Google Shape;6090;p67">
              <a:extLst>
                <a:ext uri="{FF2B5EF4-FFF2-40B4-BE49-F238E27FC236}">
                  <a16:creationId xmlns:a16="http://schemas.microsoft.com/office/drawing/2014/main" id="{C8E8BA38-B05E-3F4F-B9A9-F71CC6304588}"/>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Google Shape;6091;p67">
              <a:extLst>
                <a:ext uri="{FF2B5EF4-FFF2-40B4-BE49-F238E27FC236}">
                  <a16:creationId xmlns:a16="http://schemas.microsoft.com/office/drawing/2014/main" id="{0F66991F-03C5-AE4F-A4C1-5C23214FC5CC}"/>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92;p67">
              <a:extLst>
                <a:ext uri="{FF2B5EF4-FFF2-40B4-BE49-F238E27FC236}">
                  <a16:creationId xmlns:a16="http://schemas.microsoft.com/office/drawing/2014/main" id="{9D21C541-084A-CB4F-81BB-1F52D70737D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93;p67">
              <a:extLst>
                <a:ext uri="{FF2B5EF4-FFF2-40B4-BE49-F238E27FC236}">
                  <a16:creationId xmlns:a16="http://schemas.microsoft.com/office/drawing/2014/main" id="{C663FB24-DF12-FA4A-8021-758E43124961}"/>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94;p67">
              <a:extLst>
                <a:ext uri="{FF2B5EF4-FFF2-40B4-BE49-F238E27FC236}">
                  <a16:creationId xmlns:a16="http://schemas.microsoft.com/office/drawing/2014/main" id="{3C90EFBB-0647-C04A-B561-0AB30BC9045D}"/>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95;p67">
              <a:extLst>
                <a:ext uri="{FF2B5EF4-FFF2-40B4-BE49-F238E27FC236}">
                  <a16:creationId xmlns:a16="http://schemas.microsoft.com/office/drawing/2014/main" id="{93344218-6513-FA4C-B598-B7EED1E56BF3}"/>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96;p67">
              <a:extLst>
                <a:ext uri="{FF2B5EF4-FFF2-40B4-BE49-F238E27FC236}">
                  <a16:creationId xmlns:a16="http://schemas.microsoft.com/office/drawing/2014/main" id="{F26BEBB1-71D1-2B4F-AC8C-5FCA1838A90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9" name="TextBox 8">
            <a:extLst>
              <a:ext uri="{FF2B5EF4-FFF2-40B4-BE49-F238E27FC236}">
                <a16:creationId xmlns:a16="http://schemas.microsoft.com/office/drawing/2014/main" id="{49CA579A-BE73-FA4F-B4B6-EEECC7F85C76}"/>
              </a:ext>
            </a:extLst>
          </p:cNvPr>
          <p:cNvSpPr txBox="1"/>
          <p:nvPr/>
        </p:nvSpPr>
        <p:spPr>
          <a:xfrm>
            <a:off x="11155953" y="3188207"/>
            <a:ext cx="1157719" cy="954107"/>
          </a:xfrm>
          <a:prstGeom prst="rect">
            <a:avLst/>
          </a:prstGeom>
          <a:noFill/>
        </p:spPr>
        <p:txBody>
          <a:bodyPr wrap="square" rtlCol="0">
            <a:spAutoFit/>
          </a:bodyPr>
          <a:lstStyle/>
          <a:p>
            <a:r>
              <a:rPr lang="en-US" sz="2800" dirty="0">
                <a:solidFill>
                  <a:schemeClr val="bg1"/>
                </a:solidFill>
              </a:rPr>
              <a:t>135 mins</a:t>
            </a:r>
          </a:p>
        </p:txBody>
      </p:sp>
      <p:sp>
        <p:nvSpPr>
          <p:cNvPr id="40" name="Rounded Rectangle 39">
            <a:extLst>
              <a:ext uri="{FF2B5EF4-FFF2-40B4-BE49-F238E27FC236}">
                <a16:creationId xmlns:a16="http://schemas.microsoft.com/office/drawing/2014/main" id="{E1023583-B4EB-2240-9522-568320B7D23C}"/>
              </a:ext>
            </a:extLst>
          </p:cNvPr>
          <p:cNvSpPr/>
          <p:nvPr/>
        </p:nvSpPr>
        <p:spPr>
          <a:xfrm>
            <a:off x="993320" y="1848420"/>
            <a:ext cx="2652580" cy="83066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285750" lvl="0" indent="-28575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Describe why PBIS is important for your school and what it is</a:t>
            </a:r>
          </a:p>
        </p:txBody>
      </p:sp>
      <p:sp>
        <p:nvSpPr>
          <p:cNvPr id="41" name="Rounded Rectangle 40">
            <a:extLst>
              <a:ext uri="{FF2B5EF4-FFF2-40B4-BE49-F238E27FC236}">
                <a16:creationId xmlns:a16="http://schemas.microsoft.com/office/drawing/2014/main" id="{6F209D7C-46E8-E547-ABB7-CF71157E95D4}"/>
              </a:ext>
            </a:extLst>
          </p:cNvPr>
          <p:cNvSpPr/>
          <p:nvPr/>
        </p:nvSpPr>
        <p:spPr>
          <a:xfrm>
            <a:off x="904952" y="3239002"/>
            <a:ext cx="2971061" cy="205249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285750" lvl="0" indent="-28575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Establish a representative team</a:t>
            </a:r>
          </a:p>
          <a:p>
            <a:pPr marL="285750" lvl="0" indent="-28575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Establish effective team procedures and agreements</a:t>
            </a:r>
          </a:p>
          <a:p>
            <a:pPr marL="285750" lvl="0" indent="-28575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Begin committee alignment</a:t>
            </a:r>
          </a:p>
        </p:txBody>
      </p:sp>
      <p:sp>
        <p:nvSpPr>
          <p:cNvPr id="42" name="Rounded Rectangle 41">
            <a:extLst>
              <a:ext uri="{FF2B5EF4-FFF2-40B4-BE49-F238E27FC236}">
                <a16:creationId xmlns:a16="http://schemas.microsoft.com/office/drawing/2014/main" id="{BECB7520-27A1-2B43-8E77-2303919B0994}"/>
              </a:ext>
            </a:extLst>
          </p:cNvPr>
          <p:cNvSpPr/>
          <p:nvPr/>
        </p:nvSpPr>
        <p:spPr>
          <a:xfrm>
            <a:off x="938835" y="5696612"/>
            <a:ext cx="2937178"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285750" lvl="0" indent="-28575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Identify purpose for implementation and define a clear outcome statement</a:t>
            </a:r>
          </a:p>
        </p:txBody>
      </p:sp>
      <p:sp>
        <p:nvSpPr>
          <p:cNvPr id="5" name="TextBox 4">
            <a:extLst>
              <a:ext uri="{FF2B5EF4-FFF2-40B4-BE49-F238E27FC236}">
                <a16:creationId xmlns:a16="http://schemas.microsoft.com/office/drawing/2014/main" id="{B98DC94B-4115-E241-BDD4-3D6DDD5E9D49}"/>
              </a:ext>
            </a:extLst>
          </p:cNvPr>
          <p:cNvSpPr txBox="1"/>
          <p:nvPr/>
        </p:nvSpPr>
        <p:spPr>
          <a:xfrm>
            <a:off x="1691777" y="748144"/>
            <a:ext cx="1255665" cy="584775"/>
          </a:xfrm>
          <a:prstGeom prst="rect">
            <a:avLst/>
          </a:prstGeom>
          <a:noFill/>
          <a:ln>
            <a:noFill/>
          </a:ln>
        </p:spPr>
        <p:txBody>
          <a:bodyPr wrap="none" rtlCol="0">
            <a:spAutoFit/>
          </a:bodyPr>
          <a:lstStyle/>
          <a:p>
            <a:r>
              <a:rPr lang="en-US" sz="3200" b="1" dirty="0">
                <a:latin typeface="Calibri" panose="020F0502020204030204" pitchFamily="34" charset="0"/>
                <a:cs typeface="Calibri" panose="020F0502020204030204" pitchFamily="34" charset="0"/>
              </a:rPr>
              <a:t> DAY 1</a:t>
            </a:r>
          </a:p>
        </p:txBody>
      </p:sp>
      <p:sp>
        <p:nvSpPr>
          <p:cNvPr id="39" name="TextBox 38">
            <a:extLst>
              <a:ext uri="{FF2B5EF4-FFF2-40B4-BE49-F238E27FC236}">
                <a16:creationId xmlns:a16="http://schemas.microsoft.com/office/drawing/2014/main" id="{3BDE22FD-DC08-8740-8FF6-32F51BEF253E}"/>
              </a:ext>
            </a:extLst>
          </p:cNvPr>
          <p:cNvSpPr txBox="1"/>
          <p:nvPr/>
        </p:nvSpPr>
        <p:spPr>
          <a:xfrm>
            <a:off x="4340417" y="719911"/>
            <a:ext cx="6577727" cy="618630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chemeClr val="accent6">
                  <a:lumMod val="50000"/>
                </a:schemeClr>
              </a:solidFill>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Step 3: Identifying Positive SW Expectations</a:t>
            </a:r>
          </a:p>
          <a:p>
            <a:pPr marR="0" lvl="0" algn="l" defTabSz="914400" rtl="0" eaLnBrk="1" fontAlgn="t"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Step 4: Developing Procedures for Teaching SW Expectations</a:t>
            </a:r>
          </a:p>
          <a:p>
            <a:pPr marR="0" lvl="0" algn="l" defTabSz="914400" rtl="0" eaLnBrk="1" fontAlgn="t"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2400" b="0" i="0" u="none" strike="noStrike" kern="1200" cap="none" spc="0" normalizeH="0" baseline="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lang="en-US" sz="1200" dirty="0">
              <a:solidFill>
                <a:schemeClr val="accent6">
                  <a:lumMod val="50000"/>
                </a:schemeClr>
              </a:solidFill>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Using the TFI to Self-Assess and Action Plan</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chemeClr val="accent6">
                  <a:lumMod val="50000"/>
                </a:schemeClr>
              </a:solidFill>
              <a:latin typeface="Calibri" panose="020F0502020204030204" pitchFamily="34" charset="0"/>
              <a:cs typeface="Calibri" panose="020F0502020204030204" pitchFamily="34" charset="0"/>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chemeClr val="accent6">
                  <a:lumMod val="50000"/>
                </a:schemeClr>
              </a:solidFill>
              <a:latin typeface="Calibri" panose="020F0502020204030204" pitchFamily="34" charset="0"/>
              <a:cs typeface="Calibri" panose="020F0502020204030204" pitchFamily="34" charset="0"/>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chemeClr val="accent6">
                  <a:lumMod val="50000"/>
                </a:schemeClr>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C2101F88-FCE3-3446-857C-35744A5F67A8}"/>
              </a:ext>
            </a:extLst>
          </p:cNvPr>
          <p:cNvSpPr txBox="1"/>
          <p:nvPr/>
        </p:nvSpPr>
        <p:spPr>
          <a:xfrm>
            <a:off x="6705676" y="764069"/>
            <a:ext cx="1424172" cy="584775"/>
          </a:xfrm>
          <a:prstGeom prst="rect">
            <a:avLst/>
          </a:prstGeom>
          <a:noFill/>
          <a:ln>
            <a:noFill/>
          </a:ln>
        </p:spPr>
        <p:txBody>
          <a:bodyPr wrap="none" rtlCol="0">
            <a:spAutoFit/>
          </a:bodyPr>
          <a:lstStyle/>
          <a:p>
            <a:r>
              <a:rPr lang="en-US" sz="3200" b="1" dirty="0">
                <a:latin typeface="Calibri" panose="020F0502020204030204" pitchFamily="34" charset="0"/>
                <a:cs typeface="Calibri" panose="020F0502020204030204" pitchFamily="34" charset="0"/>
              </a:rPr>
              <a:t> TODAY</a:t>
            </a:r>
          </a:p>
        </p:txBody>
      </p:sp>
      <p:sp>
        <p:nvSpPr>
          <p:cNvPr id="44" name="Rounded Rectangle 43">
            <a:extLst>
              <a:ext uri="{FF2B5EF4-FFF2-40B4-BE49-F238E27FC236}">
                <a16:creationId xmlns:a16="http://schemas.microsoft.com/office/drawing/2014/main" id="{9A0A8791-5C6C-A243-83D9-AD5AF240470C}"/>
              </a:ext>
            </a:extLst>
          </p:cNvPr>
          <p:cNvSpPr/>
          <p:nvPr/>
        </p:nvSpPr>
        <p:spPr>
          <a:xfrm>
            <a:off x="5377689" y="1930300"/>
            <a:ext cx="4457700" cy="9954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Identify schoolwide expectations</a:t>
            </a:r>
          </a:p>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Consider ways to gather input</a:t>
            </a:r>
          </a:p>
        </p:txBody>
      </p:sp>
      <p:sp>
        <p:nvSpPr>
          <p:cNvPr id="45" name="Rounded Rectangle 44">
            <a:extLst>
              <a:ext uri="{FF2B5EF4-FFF2-40B4-BE49-F238E27FC236}">
                <a16:creationId xmlns:a16="http://schemas.microsoft.com/office/drawing/2014/main" id="{FA5FB7F0-19F4-5942-8146-04D4E3F65B36}"/>
              </a:ext>
            </a:extLst>
          </p:cNvPr>
          <p:cNvSpPr/>
          <p:nvPr/>
        </p:nvSpPr>
        <p:spPr>
          <a:xfrm>
            <a:off x="5377689" y="3706382"/>
            <a:ext cx="4610100" cy="153182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spcBef>
                <a:spcPct val="0"/>
              </a:spcBef>
              <a:buClrTx/>
              <a:buSzTx/>
              <a:buFontTx/>
              <a:buNone/>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Begin to develop: </a:t>
            </a:r>
          </a:p>
          <a:p>
            <a:pPr marL="342900" marR="0" lvl="0" indent="-342900" algn="l" defTabSz="1066800" rtl="0" eaLnBrk="1" fontAlgn="base" latinLnBrk="0" hangingPunct="1">
              <a:spcBef>
                <a:spcPct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teaching matrix</a:t>
            </a:r>
          </a:p>
          <a:p>
            <a:pPr marL="342900" marR="0" lvl="0" indent="-342900" algn="l" defTabSz="1066800" rtl="0" eaLnBrk="1" fontAlgn="base" latinLnBrk="0" hangingPunct="1">
              <a:spcBef>
                <a:spcPct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lesson plan example</a:t>
            </a:r>
          </a:p>
          <a:p>
            <a:pPr marL="342900" marR="0" lvl="0" indent="-342900" algn="l" defTabSz="1066800" rtl="0" eaLnBrk="1" fontAlgn="base" latinLnBrk="0" hangingPunct="1">
              <a:spcBef>
                <a:spcPct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system for lesson plan delivery</a:t>
            </a:r>
          </a:p>
        </p:txBody>
      </p:sp>
      <p:sp>
        <p:nvSpPr>
          <p:cNvPr id="47" name="Rounded Rectangle 46">
            <a:extLst>
              <a:ext uri="{FF2B5EF4-FFF2-40B4-BE49-F238E27FC236}">
                <a16:creationId xmlns:a16="http://schemas.microsoft.com/office/drawing/2014/main" id="{825EEAD8-1F19-0245-AEAE-28B0EBBC3FA5}"/>
              </a:ext>
            </a:extLst>
          </p:cNvPr>
          <p:cNvSpPr/>
          <p:nvPr/>
        </p:nvSpPr>
        <p:spPr>
          <a:xfrm>
            <a:off x="5419137" y="5714516"/>
            <a:ext cx="4799184" cy="114348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Complete TFI as a self-assessment</a:t>
            </a:r>
          </a:p>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Use TFI data to support action planning to achieve identified outcomes</a:t>
            </a:r>
          </a:p>
        </p:txBody>
      </p:sp>
      <p:sp>
        <p:nvSpPr>
          <p:cNvPr id="48" name="Bent-Up Arrow 47">
            <a:extLst>
              <a:ext uri="{FF2B5EF4-FFF2-40B4-BE49-F238E27FC236}">
                <a16:creationId xmlns:a16="http://schemas.microsoft.com/office/drawing/2014/main" id="{75404622-C0E6-F24B-91B2-442689EC8254}"/>
              </a:ext>
            </a:extLst>
          </p:cNvPr>
          <p:cNvSpPr/>
          <p:nvPr/>
        </p:nvSpPr>
        <p:spPr>
          <a:xfrm rot="5400000">
            <a:off x="4450993" y="1957369"/>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Bent-Up Arrow 48">
            <a:extLst>
              <a:ext uri="{FF2B5EF4-FFF2-40B4-BE49-F238E27FC236}">
                <a16:creationId xmlns:a16="http://schemas.microsoft.com/office/drawing/2014/main" id="{4D39312B-9147-C049-B1A7-E8C37BCDE3C7}"/>
              </a:ext>
            </a:extLst>
          </p:cNvPr>
          <p:cNvSpPr/>
          <p:nvPr/>
        </p:nvSpPr>
        <p:spPr>
          <a:xfrm rot="5400000">
            <a:off x="4464609" y="3731530"/>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Bent-Up Arrow 49">
            <a:extLst>
              <a:ext uri="{FF2B5EF4-FFF2-40B4-BE49-F238E27FC236}">
                <a16:creationId xmlns:a16="http://schemas.microsoft.com/office/drawing/2014/main" id="{C09E8F22-EBD6-BB4E-A6BF-BA9084815550}"/>
              </a:ext>
            </a:extLst>
          </p:cNvPr>
          <p:cNvSpPr/>
          <p:nvPr/>
        </p:nvSpPr>
        <p:spPr>
          <a:xfrm rot="5400000">
            <a:off x="4450993" y="5795189"/>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37678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3">
            <a:alpha val="74433"/>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5E173A-16B5-4C41-98F7-D329CF2CDD72}"/>
              </a:ext>
            </a:extLst>
          </p:cNvPr>
          <p:cNvSpPr txBox="1"/>
          <p:nvPr/>
        </p:nvSpPr>
        <p:spPr>
          <a:xfrm>
            <a:off x="152400" y="188544"/>
            <a:ext cx="10972800" cy="646331"/>
          </a:xfrm>
          <a:prstGeom prst="rect">
            <a:avLst/>
          </a:prstGeom>
          <a:noFill/>
        </p:spPr>
        <p:txBody>
          <a:bodyPr wrap="square" rtlCol="0">
            <a:spAutoFit/>
          </a:bodyPr>
          <a:lstStyle/>
          <a:p>
            <a:r>
              <a:rPr lang="en-US" sz="3600" b="1" dirty="0">
                <a:solidFill>
                  <a:schemeClr val="bg1"/>
                </a:solidFill>
              </a:rPr>
              <a:t>WHOLE GROUP DEBRIEF: Action Planning </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0805283" y="5505675"/>
            <a:ext cx="1246040" cy="1201003"/>
          </a:xfrm>
          <a:prstGeom prst="ellipse">
            <a:avLst/>
          </a:prstGeom>
          <a:ln w="19050">
            <a:solidFill>
              <a:schemeClr val="accent2">
                <a:lumMod val="50000"/>
              </a:schemeClr>
            </a:solidFill>
          </a:ln>
        </p:spPr>
      </p:pic>
      <p:sp>
        <p:nvSpPr>
          <p:cNvPr id="39" name="Text Placeholder 4">
            <a:extLst>
              <a:ext uri="{FF2B5EF4-FFF2-40B4-BE49-F238E27FC236}">
                <a16:creationId xmlns:a16="http://schemas.microsoft.com/office/drawing/2014/main" id="{2EA39F5D-CE61-974E-B001-8F98E5BCA5A4}"/>
              </a:ext>
            </a:extLst>
          </p:cNvPr>
          <p:cNvSpPr txBox="1">
            <a:spLocks/>
          </p:cNvSpPr>
          <p:nvPr/>
        </p:nvSpPr>
        <p:spPr>
          <a:xfrm>
            <a:off x="6587836" y="1396630"/>
            <a:ext cx="5146964" cy="3547289"/>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chemeClr val="dk1"/>
                </a:solidFill>
                <a:latin typeface="+mn-lt"/>
                <a:ea typeface="+mn-ea"/>
                <a:cs typeface="+mn-cs"/>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9pPr>
          </a:lstStyle>
          <a:p>
            <a:pPr fontAlgn="auto">
              <a:spcAft>
                <a:spcPts val="1800"/>
              </a:spcAft>
              <a:buClr>
                <a:schemeClr val="accent6">
                  <a:lumMod val="50000"/>
                </a:schemeClr>
              </a:buClr>
              <a:buSzPct val="80000"/>
            </a:pPr>
            <a:r>
              <a:rPr lang="en-US" sz="2800" kern="0" dirty="0">
                <a:solidFill>
                  <a:schemeClr val="accent6">
                    <a:lumMod val="50000"/>
                  </a:schemeClr>
                </a:solidFill>
              </a:rPr>
              <a:t>Share one or more team accomplishments from today.</a:t>
            </a:r>
          </a:p>
          <a:p>
            <a:pPr fontAlgn="auto">
              <a:spcAft>
                <a:spcPts val="1800"/>
              </a:spcAft>
              <a:buClr>
                <a:schemeClr val="accent6">
                  <a:lumMod val="50000"/>
                </a:schemeClr>
              </a:buClr>
              <a:buSzPct val="80000"/>
            </a:pPr>
            <a:endParaRPr lang="en-US" sz="2800" kern="0" dirty="0">
              <a:solidFill>
                <a:schemeClr val="accent6">
                  <a:lumMod val="50000"/>
                </a:schemeClr>
              </a:solidFill>
            </a:endParaRPr>
          </a:p>
          <a:p>
            <a:pPr fontAlgn="auto">
              <a:spcAft>
                <a:spcPts val="1800"/>
              </a:spcAft>
              <a:buClr>
                <a:schemeClr val="accent6">
                  <a:lumMod val="50000"/>
                </a:schemeClr>
              </a:buClr>
              <a:buSzPct val="80000"/>
            </a:pPr>
            <a:r>
              <a:rPr lang="en-US" sz="2800" kern="0" dirty="0">
                <a:solidFill>
                  <a:schemeClr val="accent6">
                    <a:lumMod val="50000"/>
                  </a:schemeClr>
                </a:solidFill>
              </a:rPr>
              <a:t>What further support will you need to complete these action steps? </a:t>
            </a:r>
          </a:p>
        </p:txBody>
      </p:sp>
      <p:grpSp>
        <p:nvGrpSpPr>
          <p:cNvPr id="43" name="Google Shape;6077;p67">
            <a:extLst>
              <a:ext uri="{FF2B5EF4-FFF2-40B4-BE49-F238E27FC236}">
                <a16:creationId xmlns:a16="http://schemas.microsoft.com/office/drawing/2014/main" id="{FB0F4EA4-3C4F-9149-8929-9140FE6CF0E1}"/>
              </a:ext>
            </a:extLst>
          </p:cNvPr>
          <p:cNvGrpSpPr/>
          <p:nvPr/>
        </p:nvGrpSpPr>
        <p:grpSpPr>
          <a:xfrm>
            <a:off x="6487422" y="5836874"/>
            <a:ext cx="848691" cy="811914"/>
            <a:chOff x="5873617" y="2309901"/>
            <a:chExt cx="345720" cy="345720"/>
          </a:xfrm>
        </p:grpSpPr>
        <p:sp>
          <p:nvSpPr>
            <p:cNvPr id="44" name="Google Shape;6078;p67">
              <a:extLst>
                <a:ext uri="{FF2B5EF4-FFF2-40B4-BE49-F238E27FC236}">
                  <a16:creationId xmlns:a16="http://schemas.microsoft.com/office/drawing/2014/main" id="{E63C3AF6-E1EC-DC4C-87CB-75C2FB829EC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79;p67">
              <a:extLst>
                <a:ext uri="{FF2B5EF4-FFF2-40B4-BE49-F238E27FC236}">
                  <a16:creationId xmlns:a16="http://schemas.microsoft.com/office/drawing/2014/main" id="{C92FB4A5-AD58-5F49-9D42-BA91FA0BC768}"/>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80;p67">
              <a:extLst>
                <a:ext uri="{FF2B5EF4-FFF2-40B4-BE49-F238E27FC236}">
                  <a16:creationId xmlns:a16="http://schemas.microsoft.com/office/drawing/2014/main" id="{7023C884-3B1C-DC45-A54C-8432D5378BC2}"/>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81;p67">
              <a:extLst>
                <a:ext uri="{FF2B5EF4-FFF2-40B4-BE49-F238E27FC236}">
                  <a16:creationId xmlns:a16="http://schemas.microsoft.com/office/drawing/2014/main" id="{C62E0FED-AAB9-B04B-AB98-1D693F40449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82;p67">
              <a:extLst>
                <a:ext uri="{FF2B5EF4-FFF2-40B4-BE49-F238E27FC236}">
                  <a16:creationId xmlns:a16="http://schemas.microsoft.com/office/drawing/2014/main" id="{1E240208-5CAE-0240-A162-A085D1BE902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83;p67">
              <a:extLst>
                <a:ext uri="{FF2B5EF4-FFF2-40B4-BE49-F238E27FC236}">
                  <a16:creationId xmlns:a16="http://schemas.microsoft.com/office/drawing/2014/main" id="{F246B1B4-A957-0441-A903-EEFAB3B7EF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84;p67">
              <a:extLst>
                <a:ext uri="{FF2B5EF4-FFF2-40B4-BE49-F238E27FC236}">
                  <a16:creationId xmlns:a16="http://schemas.microsoft.com/office/drawing/2014/main" id="{E690EE6A-859E-8A42-99B5-7AFE9E13B20E}"/>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85;p67">
              <a:extLst>
                <a:ext uri="{FF2B5EF4-FFF2-40B4-BE49-F238E27FC236}">
                  <a16:creationId xmlns:a16="http://schemas.microsoft.com/office/drawing/2014/main" id="{2EA769B8-4C5A-D94A-B40B-080F1C9F63FC}"/>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6086;p67">
              <a:extLst>
                <a:ext uri="{FF2B5EF4-FFF2-40B4-BE49-F238E27FC236}">
                  <a16:creationId xmlns:a16="http://schemas.microsoft.com/office/drawing/2014/main" id="{D3DDB347-FD26-C541-B7DB-0014B9F88D5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6087;p67">
              <a:extLst>
                <a:ext uri="{FF2B5EF4-FFF2-40B4-BE49-F238E27FC236}">
                  <a16:creationId xmlns:a16="http://schemas.microsoft.com/office/drawing/2014/main" id="{FB39CCF0-68EF-5744-A17A-DD7FC01EF832}"/>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6088;p67">
              <a:extLst>
                <a:ext uri="{FF2B5EF4-FFF2-40B4-BE49-F238E27FC236}">
                  <a16:creationId xmlns:a16="http://schemas.microsoft.com/office/drawing/2014/main" id="{4334B039-2EBE-E54A-B257-5B67AF813889}"/>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6089;p67">
              <a:extLst>
                <a:ext uri="{FF2B5EF4-FFF2-40B4-BE49-F238E27FC236}">
                  <a16:creationId xmlns:a16="http://schemas.microsoft.com/office/drawing/2014/main" id="{49E2C54F-8DF7-2D4D-8DB6-848B0A50B17A}"/>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6090;p67">
              <a:extLst>
                <a:ext uri="{FF2B5EF4-FFF2-40B4-BE49-F238E27FC236}">
                  <a16:creationId xmlns:a16="http://schemas.microsoft.com/office/drawing/2014/main" id="{4EFA094F-D1BB-3B4A-8274-E954D54CD35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6091;p67">
              <a:extLst>
                <a:ext uri="{FF2B5EF4-FFF2-40B4-BE49-F238E27FC236}">
                  <a16:creationId xmlns:a16="http://schemas.microsoft.com/office/drawing/2014/main" id="{997B86A3-35B3-2348-8545-BE698EAE8B3B}"/>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6092;p67">
              <a:extLst>
                <a:ext uri="{FF2B5EF4-FFF2-40B4-BE49-F238E27FC236}">
                  <a16:creationId xmlns:a16="http://schemas.microsoft.com/office/drawing/2014/main" id="{627C5834-2D1B-AD43-B4AA-E0E9FE57E4DA}"/>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6093;p67">
              <a:extLst>
                <a:ext uri="{FF2B5EF4-FFF2-40B4-BE49-F238E27FC236}">
                  <a16:creationId xmlns:a16="http://schemas.microsoft.com/office/drawing/2014/main" id="{B8B70C72-158E-BB4D-8242-FCB69CBF1DAB}"/>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6094;p67">
              <a:extLst>
                <a:ext uri="{FF2B5EF4-FFF2-40B4-BE49-F238E27FC236}">
                  <a16:creationId xmlns:a16="http://schemas.microsoft.com/office/drawing/2014/main" id="{F96CCFC8-3350-F64C-85EA-F8207A776FD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6095;p67">
              <a:extLst>
                <a:ext uri="{FF2B5EF4-FFF2-40B4-BE49-F238E27FC236}">
                  <a16:creationId xmlns:a16="http://schemas.microsoft.com/office/drawing/2014/main" id="{8E6397A4-78FC-1446-AEBA-05587CE55E5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6096;p67">
              <a:extLst>
                <a:ext uri="{FF2B5EF4-FFF2-40B4-BE49-F238E27FC236}">
                  <a16:creationId xmlns:a16="http://schemas.microsoft.com/office/drawing/2014/main" id="{D9D75F40-0949-B946-ABC8-CB73947472C2}"/>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63" name="Rectangle 62">
            <a:extLst>
              <a:ext uri="{FF2B5EF4-FFF2-40B4-BE49-F238E27FC236}">
                <a16:creationId xmlns:a16="http://schemas.microsoft.com/office/drawing/2014/main" id="{4896CF71-D68A-934A-851E-E63BACAE03E4}"/>
              </a:ext>
            </a:extLst>
          </p:cNvPr>
          <p:cNvSpPr/>
          <p:nvPr/>
        </p:nvSpPr>
        <p:spPr>
          <a:xfrm>
            <a:off x="7595124" y="6116648"/>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Calibri" panose="020F0502020204030204" pitchFamily="34" charset="0"/>
                <a:ea typeface="+mn-ea"/>
                <a:cs typeface="Calibri" panose="020F0502020204030204" pitchFamily="34" charset="0"/>
              </a:rPr>
              <a:t>5</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minutes</a:t>
            </a:r>
          </a:p>
        </p:txBody>
      </p:sp>
      <p:sp>
        <p:nvSpPr>
          <p:cNvPr id="33" name="TextBox 32">
            <a:extLst>
              <a:ext uri="{FF2B5EF4-FFF2-40B4-BE49-F238E27FC236}">
                <a16:creationId xmlns:a16="http://schemas.microsoft.com/office/drawing/2014/main" id="{87D8A166-A13A-7949-83C4-4596513FBFCB}"/>
              </a:ext>
            </a:extLst>
          </p:cNvPr>
          <p:cNvSpPr txBox="1"/>
          <p:nvPr/>
        </p:nvSpPr>
        <p:spPr>
          <a:xfrm>
            <a:off x="42704" y="879802"/>
            <a:ext cx="5185933" cy="56323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R="0" lvl="0" algn="l" defTabSz="914400" rtl="0" eaLnBrk="1" fontAlgn="t" latinLnBrk="0" hangingPunct="1">
              <a:lnSpc>
                <a:spcPct val="100000"/>
              </a:lnSpc>
              <a:spcBef>
                <a:spcPts val="0"/>
              </a:spcBef>
              <a:spcAft>
                <a:spcPts val="0"/>
              </a:spcAft>
              <a:buClrTx/>
              <a:buSzTx/>
              <a:tabLst/>
              <a:defRPr/>
            </a:pPr>
            <a:endParaRPr lang="en-US" sz="2000" b="1" dirty="0">
              <a:solidFill>
                <a:schemeClr val="accent6">
                  <a:lumMod val="50000"/>
                </a:schemeClr>
              </a:solidFill>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Step 3: Identifying Positive SW Expectations</a:t>
            </a:r>
          </a:p>
          <a:p>
            <a:pPr marR="0" lvl="0" algn="l" defTabSz="914400" rtl="0" eaLnBrk="1" fontAlgn="t"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lang="en-US" sz="2000" dirty="0">
              <a:solidFill>
                <a:schemeClr val="accent6">
                  <a:lumMod val="50000"/>
                </a:schemeClr>
              </a:solidFill>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Step 4: Developing Procedures for Teaching SW Expectations</a:t>
            </a:r>
          </a:p>
          <a:p>
            <a:pPr marR="0" lvl="0" algn="l" defTabSz="914400" rtl="0" eaLnBrk="1" fontAlgn="t"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lang="en-US" sz="2000" dirty="0">
              <a:solidFill>
                <a:schemeClr val="accent6">
                  <a:lumMod val="50000"/>
                </a:schemeClr>
              </a:solidFill>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2000" b="0" i="0" u="none" strike="noStrike" kern="1200" cap="none" spc="0" normalizeH="0" baseline="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lang="en-US" sz="2000" dirty="0">
              <a:solidFill>
                <a:schemeClr val="accent6">
                  <a:lumMod val="50000"/>
                </a:schemeClr>
              </a:solidFill>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Using the TFI to Self-Assess and Action Plan</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schemeClr val="accent6">
                  <a:lumMod val="50000"/>
                </a:schemeClr>
              </a:solidFill>
              <a:latin typeface="Calibri" panose="020F0502020204030204" pitchFamily="34" charset="0"/>
              <a:cs typeface="Calibri" panose="020F0502020204030204" pitchFamily="34" charset="0"/>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schemeClr val="accent6">
                  <a:lumMod val="50000"/>
                </a:schemeClr>
              </a:solidFill>
              <a:latin typeface="Calibri" panose="020F0502020204030204" pitchFamily="34" charset="0"/>
              <a:cs typeface="Calibri" panose="020F0502020204030204" pitchFamily="34" charset="0"/>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schemeClr val="accent6">
                  <a:lumMod val="50000"/>
                </a:schemeClr>
              </a:solidFill>
              <a:latin typeface="Calibri" panose="020F0502020204030204" pitchFamily="34" charset="0"/>
              <a:cs typeface="Calibri" panose="020F0502020204030204" pitchFamily="34" charset="0"/>
            </a:endParaRPr>
          </a:p>
        </p:txBody>
      </p:sp>
      <p:sp>
        <p:nvSpPr>
          <p:cNvPr id="34" name="Rounded Rectangle 33">
            <a:extLst>
              <a:ext uri="{FF2B5EF4-FFF2-40B4-BE49-F238E27FC236}">
                <a16:creationId xmlns:a16="http://schemas.microsoft.com/office/drawing/2014/main" id="{18117A95-4A91-7641-9127-A53C715C4156}"/>
              </a:ext>
            </a:extLst>
          </p:cNvPr>
          <p:cNvSpPr/>
          <p:nvPr/>
        </p:nvSpPr>
        <p:spPr>
          <a:xfrm>
            <a:off x="1086420" y="1930301"/>
            <a:ext cx="4457700" cy="82675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Identify schoolwide expectations</a:t>
            </a:r>
          </a:p>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Consider ways to gather input</a:t>
            </a:r>
          </a:p>
        </p:txBody>
      </p:sp>
      <p:sp>
        <p:nvSpPr>
          <p:cNvPr id="35" name="Rounded Rectangle 34">
            <a:extLst>
              <a:ext uri="{FF2B5EF4-FFF2-40B4-BE49-F238E27FC236}">
                <a16:creationId xmlns:a16="http://schemas.microsoft.com/office/drawing/2014/main" id="{8E4DA339-B39E-D44B-BCD4-64C2C1B69C78}"/>
              </a:ext>
            </a:extLst>
          </p:cNvPr>
          <p:cNvSpPr/>
          <p:nvPr/>
        </p:nvSpPr>
        <p:spPr>
          <a:xfrm>
            <a:off x="1049659" y="3469873"/>
            <a:ext cx="4610100" cy="153182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spcBef>
                <a:spcPct val="0"/>
              </a:spcBef>
              <a:buClrTx/>
              <a:buSzTx/>
              <a:buFontTx/>
              <a:buNone/>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Begin to develop: </a:t>
            </a:r>
          </a:p>
          <a:p>
            <a:pPr marL="342900" marR="0" lvl="0" indent="-342900" algn="l" defTabSz="1066800" rtl="0" eaLnBrk="1" fontAlgn="base" latinLnBrk="0" hangingPunct="1">
              <a:spcBef>
                <a:spcPct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teaching matrix</a:t>
            </a:r>
          </a:p>
          <a:p>
            <a:pPr marL="342900" marR="0" lvl="0" indent="-342900" algn="l" defTabSz="1066800" rtl="0" eaLnBrk="1" fontAlgn="base" latinLnBrk="0" hangingPunct="1">
              <a:spcBef>
                <a:spcPct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lesson plan example</a:t>
            </a:r>
          </a:p>
          <a:p>
            <a:pPr marL="342900" marR="0" lvl="0" indent="-342900" algn="l" defTabSz="1066800" rtl="0" eaLnBrk="1" fontAlgn="base" latinLnBrk="0" hangingPunct="1">
              <a:spcBef>
                <a:spcPct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system for lesson plan delivery</a:t>
            </a:r>
          </a:p>
        </p:txBody>
      </p:sp>
      <p:sp>
        <p:nvSpPr>
          <p:cNvPr id="36" name="Rounded Rectangle 35">
            <a:extLst>
              <a:ext uri="{FF2B5EF4-FFF2-40B4-BE49-F238E27FC236}">
                <a16:creationId xmlns:a16="http://schemas.microsoft.com/office/drawing/2014/main" id="{21A19E4A-DEC6-874F-9C89-AC55EA3910C0}"/>
              </a:ext>
            </a:extLst>
          </p:cNvPr>
          <p:cNvSpPr/>
          <p:nvPr/>
        </p:nvSpPr>
        <p:spPr>
          <a:xfrm>
            <a:off x="1150415" y="5578444"/>
            <a:ext cx="4588765" cy="114348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Complete TFI as a self-assessment</a:t>
            </a:r>
          </a:p>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Use TFI data to support action planning to achieve identified outcomes</a:t>
            </a:r>
          </a:p>
        </p:txBody>
      </p:sp>
      <p:sp>
        <p:nvSpPr>
          <p:cNvPr id="37" name="Bent-Up Arrow 36">
            <a:extLst>
              <a:ext uri="{FF2B5EF4-FFF2-40B4-BE49-F238E27FC236}">
                <a16:creationId xmlns:a16="http://schemas.microsoft.com/office/drawing/2014/main" id="{4B1A3DAD-E949-FB40-AB1A-83289F15272E}"/>
              </a:ext>
            </a:extLst>
          </p:cNvPr>
          <p:cNvSpPr/>
          <p:nvPr/>
        </p:nvSpPr>
        <p:spPr>
          <a:xfrm rot="5400000">
            <a:off x="159724" y="1957370"/>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Bent-Up Arrow 37">
            <a:extLst>
              <a:ext uri="{FF2B5EF4-FFF2-40B4-BE49-F238E27FC236}">
                <a16:creationId xmlns:a16="http://schemas.microsoft.com/office/drawing/2014/main" id="{A950F90F-7AEB-2B45-9186-A72E251AB8E4}"/>
              </a:ext>
            </a:extLst>
          </p:cNvPr>
          <p:cNvSpPr/>
          <p:nvPr/>
        </p:nvSpPr>
        <p:spPr>
          <a:xfrm rot="5400000">
            <a:off x="173340" y="3731531"/>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Bent-Up Arrow 63">
            <a:extLst>
              <a:ext uri="{FF2B5EF4-FFF2-40B4-BE49-F238E27FC236}">
                <a16:creationId xmlns:a16="http://schemas.microsoft.com/office/drawing/2014/main" id="{CB2E16A4-587E-4A4C-9D2C-E180CDE17277}"/>
              </a:ext>
            </a:extLst>
          </p:cNvPr>
          <p:cNvSpPr/>
          <p:nvPr/>
        </p:nvSpPr>
        <p:spPr>
          <a:xfrm rot="5400000">
            <a:off x="159724" y="5795190"/>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1611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3"/>
          <a:srcRect l="14952" t="7204" r="20880" b="6394"/>
          <a:stretch/>
        </p:blipFill>
        <p:spPr>
          <a:xfrm>
            <a:off x="2077872" y="1863151"/>
            <a:ext cx="1045880" cy="1008078"/>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4"/>
          <a:srcRect l="6733" t="15855" r="11160"/>
          <a:stretch/>
        </p:blipFill>
        <p:spPr>
          <a:xfrm>
            <a:off x="7858573" y="622876"/>
            <a:ext cx="1109563" cy="1089388"/>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5"/>
          <a:srcRect l="22607" t="16464" r="18776" b="15253"/>
          <a:stretch/>
        </p:blipFill>
        <p:spPr>
          <a:xfrm>
            <a:off x="7858573" y="2074283"/>
            <a:ext cx="1135955" cy="1089389"/>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6"/>
          <a:srcRect l="15298" t="6738" r="15999" b="17357"/>
          <a:stretch/>
        </p:blipFill>
        <p:spPr>
          <a:xfrm>
            <a:off x="2139854" y="4361776"/>
            <a:ext cx="1045880" cy="1033632"/>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7"/>
          <a:srcRect l="9398" t="21261" r="17871" b="11318"/>
          <a:stretch/>
        </p:blipFill>
        <p:spPr>
          <a:xfrm>
            <a:off x="2112145" y="3087693"/>
            <a:ext cx="1045880" cy="969496"/>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3328346" y="875182"/>
            <a:ext cx="13131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3335273" y="2074802"/>
            <a:ext cx="14318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3335273" y="3280053"/>
            <a:ext cx="19447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3335273" y="4586204"/>
            <a:ext cx="1510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9304917" y="834527"/>
            <a:ext cx="1595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9267212" y="2326591"/>
            <a:ext cx="24152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8"/>
          <a:stretch>
            <a:fillRect/>
          </a:stretch>
        </p:blipFill>
        <p:spPr>
          <a:xfrm>
            <a:off x="7832181" y="5059535"/>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9267212" y="5361633"/>
            <a:ext cx="13773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9"/>
          <a:stretch>
            <a:fillRect/>
          </a:stretch>
        </p:blipFill>
        <p:spPr>
          <a:xfrm>
            <a:off x="7873449" y="3539408"/>
            <a:ext cx="1100240" cy="107292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9236196" y="3818655"/>
            <a:ext cx="1510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3335273" y="5728446"/>
            <a:ext cx="23024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10"/>
          <a:stretch>
            <a:fillRect/>
          </a:stretch>
        </p:blipFill>
        <p:spPr>
          <a:xfrm>
            <a:off x="2139854" y="5588008"/>
            <a:ext cx="1045881" cy="981092"/>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1"/>
          <a:srcRect l="12383" t="4802" r="8548" b="4170"/>
          <a:stretch/>
        </p:blipFill>
        <p:spPr>
          <a:xfrm>
            <a:off x="2077872" y="664246"/>
            <a:ext cx="1026746" cy="1008078"/>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471418" y="70101"/>
            <a:ext cx="2611272" cy="6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457200" marR="0" lvl="0" indent="-317500" algn="r"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40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10"/>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21593854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47164" y="1801091"/>
            <a:ext cx="5181600" cy="378565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Review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of PBIS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Getting Started Steps #1- 4</a:t>
            </a:r>
          </a:p>
        </p:txBody>
      </p:sp>
      <p:pic>
        <p:nvPicPr>
          <p:cNvPr id="3" name="Picture 2">
            <a:extLst>
              <a:ext uri="{FF2B5EF4-FFF2-40B4-BE49-F238E27FC236}">
                <a16:creationId xmlns:a16="http://schemas.microsoft.com/office/drawing/2014/main" id="{4E2A09DF-E6F8-CC42-9C13-9B333BCB99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7915026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dirty="0">
                <a:solidFill>
                  <a:schemeClr val="accent6">
                    <a:lumMod val="50000"/>
                  </a:schemeClr>
                </a:solidFill>
                <a:latin typeface="Poppins SemiBold" panose="020B0604020202020204" charset="0"/>
                <a:cs typeface="Poppins SemiBold" panose="020B0604020202020204" charset="0"/>
              </a:rPr>
            </a:br>
            <a:r>
              <a:rPr lang="en-US" sz="3733" dirty="0">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99641181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029797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23670389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8633866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a:stretch>
            <a:fillRect/>
          </a:stretch>
        </p:blipFill>
        <p:spPr>
          <a:xfrm>
            <a:off x="5602500" y="3124200"/>
            <a:ext cx="6589499" cy="3704939"/>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As a result of implementing PBIS during the 20XX-20XY school year, </a:t>
            </a:r>
            <a:r>
              <a:rPr kumimoji="0" lang="en-US" sz="2400" b="1" i="0" u="sng"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student reports of school climate will </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improve by 20%</a:t>
            </a: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a:srcRect l="6733" t="15855" r="11160"/>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"Our mission is to provide a positive, safe, healthy, nurturing and respectful environment in which all students have the opportunity to become productive members of society."</a:t>
            </a:r>
            <a:endPar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a:srcRect l="6733" t="15855" r="11160"/>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405397" y="2835670"/>
            <a:ext cx="138691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599776" y="5370773"/>
            <a:ext cx="153362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Outcome</a:t>
            </a:r>
          </a:p>
        </p:txBody>
      </p:sp>
    </p:spTree>
    <p:extLst>
      <p:ext uri="{BB962C8B-B14F-4D97-AF65-F5344CB8AC3E}">
        <p14:creationId xmlns:p14="http://schemas.microsoft.com/office/powerpoint/2010/main" val="37030058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31570436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37138056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5922819" y="2304825"/>
            <a:ext cx="6435436"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dirty="0" err="1">
                <a:solidFill>
                  <a:srgbClr val="292C73">
                    <a:lumMod val="50000"/>
                  </a:srgbClr>
                </a:solidFill>
                <a:latin typeface="Arial" pitchFamily="-1" charset="0"/>
                <a:ea typeface="ＭＳ Ｐゴシック" pitchFamily="-108" charset="-128"/>
              </a:rPr>
              <a:t>Pr</a:t>
            </a:r>
            <a:r>
              <a:rPr kumimoji="0" lang="en-US" sz="4800" b="1" i="0" u="none" strike="noStrike" kern="1200" cap="none" spc="0" normalizeH="0" baseline="0" noProof="0" dirty="0" err="1">
                <a:ln>
                  <a:noFill/>
                </a:ln>
                <a:solidFill>
                  <a:srgbClr val="292C73">
                    <a:lumMod val="50000"/>
                  </a:srgbClr>
                </a:solidFill>
                <a:effectLst/>
                <a:uLnTx/>
                <a:uFillTx/>
                <a:latin typeface="Arial" pitchFamily="-1" charset="0"/>
                <a:ea typeface="ＭＳ Ｐゴシック" pitchFamily="-108" charset="-128"/>
                <a:cs typeface="+mn-cs"/>
              </a:rPr>
              <a:t>eview</a:t>
            </a: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 of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dirty="0">
                <a:solidFill>
                  <a:srgbClr val="292C73">
                    <a:lumMod val="50000"/>
                  </a:srgbClr>
                </a:solidFill>
                <a:latin typeface="Arial" pitchFamily="-1" charset="0"/>
                <a:ea typeface="ＭＳ Ｐゴシック" pitchFamily="-108" charset="-128"/>
              </a:rPr>
              <a:t>Days 3 &amp; 4</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(Getting Started Steps # 5 - 7)</a:t>
            </a:r>
          </a:p>
        </p:txBody>
      </p:sp>
      <p:pic>
        <p:nvPicPr>
          <p:cNvPr id="4" name="Picture 3">
            <a:extLst>
              <a:ext uri="{FF2B5EF4-FFF2-40B4-BE49-F238E27FC236}">
                <a16:creationId xmlns:a16="http://schemas.microsoft.com/office/drawing/2014/main" id="{1163AA6C-50FA-BD4D-8032-DB0C61D43C36}"/>
              </a:ext>
            </a:extLst>
          </p:cNvPr>
          <p:cNvPicPr>
            <a:picLocks noChangeAspect="1"/>
          </p:cNvPicPr>
          <p:nvPr/>
        </p:nvPicPr>
        <p:blipFill>
          <a:blip r:embed="rId3"/>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3937485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325" name="Google Shape;325;p32"/>
          <p:cNvSpPr txBox="1">
            <a:spLocks noGrp="1"/>
          </p:cNvSpPr>
          <p:nvPr>
            <p:ph type="title"/>
          </p:nvPr>
        </p:nvSpPr>
        <p:spPr>
          <a:xfrm>
            <a:off x="42770" y="152400"/>
            <a:ext cx="6554190" cy="845600"/>
          </a:xfrm>
          <a:prstGeom prst="rect">
            <a:avLst/>
          </a:prstGeom>
        </p:spPr>
        <p:txBody>
          <a:bodyPr spcFirstLastPara="1" wrap="square" lIns="121900" tIns="121900" rIns="121900" bIns="121900" anchor="t" anchorCtr="0">
            <a:noAutofit/>
          </a:bodyPr>
          <a:lstStyle/>
          <a:p>
            <a:pPr algn="l"/>
            <a:r>
              <a:rPr lang="en" b="1" dirty="0">
                <a:solidFill>
                  <a:schemeClr val="accent6">
                    <a:lumMod val="50000"/>
                  </a:schemeClr>
                </a:solidFill>
              </a:rPr>
              <a:t>EXPECTATIONS</a:t>
            </a:r>
            <a:endParaRPr b="1" dirty="0">
              <a:solidFill>
                <a:schemeClr val="accent6">
                  <a:lumMod val="50000"/>
                </a:schemeClr>
              </a:solidFill>
            </a:endParaRPr>
          </a:p>
        </p:txBody>
      </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graphicFrame>
        <p:nvGraphicFramePr>
          <p:cNvPr id="2" name="Table 3">
            <a:extLst>
              <a:ext uri="{FF2B5EF4-FFF2-40B4-BE49-F238E27FC236}">
                <a16:creationId xmlns:a16="http://schemas.microsoft.com/office/drawing/2014/main" id="{CE1BF94D-CFAC-2A4B-8068-6A4FEBBF2857}"/>
              </a:ext>
            </a:extLst>
          </p:cNvPr>
          <p:cNvGraphicFramePr>
            <a:graphicFrameLocks noGrp="1"/>
          </p:cNvGraphicFramePr>
          <p:nvPr/>
        </p:nvGraphicFramePr>
        <p:xfrm>
          <a:off x="302860" y="1096539"/>
          <a:ext cx="11660540" cy="5303520"/>
        </p:xfrm>
        <a:graphic>
          <a:graphicData uri="http://schemas.openxmlformats.org/drawingml/2006/table">
            <a:tbl>
              <a:tblPr firstRow="1" bandRow="1">
                <a:tableStyleId>{21E4AEA4-8DFA-4A89-87EB-49C32662AFE0}</a:tableStyleId>
              </a:tblPr>
              <a:tblGrid>
                <a:gridCol w="2463756">
                  <a:extLst>
                    <a:ext uri="{9D8B030D-6E8A-4147-A177-3AD203B41FA5}">
                      <a16:colId xmlns:a16="http://schemas.microsoft.com/office/drawing/2014/main" val="2961322175"/>
                    </a:ext>
                  </a:extLst>
                </a:gridCol>
                <a:gridCol w="4624784">
                  <a:extLst>
                    <a:ext uri="{9D8B030D-6E8A-4147-A177-3AD203B41FA5}">
                      <a16:colId xmlns:a16="http://schemas.microsoft.com/office/drawing/2014/main" val="2025476430"/>
                    </a:ext>
                  </a:extLst>
                </a:gridCol>
                <a:gridCol w="4572000">
                  <a:extLst>
                    <a:ext uri="{9D8B030D-6E8A-4147-A177-3AD203B41FA5}">
                      <a16:colId xmlns:a16="http://schemas.microsoft.com/office/drawing/2014/main" val="3011213179"/>
                    </a:ext>
                  </a:extLst>
                </a:gridCol>
              </a:tblGrid>
              <a:tr h="370840">
                <a:tc>
                  <a:txBody>
                    <a:bodyPr/>
                    <a:lstStyle/>
                    <a:p>
                      <a:endParaRPr lang="en-US" sz="24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a:solidFill>
                            <a:schemeClr val="accent5">
                              <a:lumMod val="50000"/>
                            </a:schemeClr>
                          </a:solidFill>
                        </a:rPr>
                        <a:t>Individually</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accent5">
                              <a:lumMod val="50000"/>
                            </a:schemeClr>
                          </a:solidFill>
                        </a:rPr>
                        <a:t>Working with Others</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3992644"/>
                  </a:ext>
                </a:extLst>
              </a:tr>
              <a:tr h="370840">
                <a:tc>
                  <a:txBody>
                    <a:bodyPr/>
                    <a:lstStyle/>
                    <a:p>
                      <a:r>
                        <a:rPr lang="en-US" sz="2800" b="1" dirty="0">
                          <a:solidFill>
                            <a:schemeClr val="accent5">
                              <a:lumMod val="50000"/>
                            </a:schemeClr>
                          </a:solidFill>
                        </a:rPr>
                        <a:t>Respect </a:t>
                      </a:r>
                    </a:p>
                    <a:p>
                      <a:r>
                        <a:rPr lang="en-US" sz="2800" b="1" dirty="0">
                          <a:solidFill>
                            <a:schemeClr val="accent5">
                              <a:lumMod val="50000"/>
                            </a:schemeClr>
                          </a:solidFill>
                        </a:rPr>
                        <a:t>Self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Participate </a:t>
                      </a:r>
                    </a:p>
                    <a:p>
                      <a:pPr marL="342900" indent="-342900">
                        <a:buFont typeface="Arial" panose="020B0604020202020204" pitchFamily="34" charset="0"/>
                        <a:buChar char="•"/>
                      </a:pPr>
                      <a:r>
                        <a:rPr lang="en-US" sz="2400" dirty="0">
                          <a:solidFill>
                            <a:schemeClr val="accent6">
                              <a:lumMod val="50000"/>
                            </a:schemeClr>
                          </a:solidFill>
                        </a:rPr>
                        <a:t>Converse with others in lobbies and during breaks</a:t>
                      </a:r>
                    </a:p>
                    <a:p>
                      <a:pPr marL="342900" indent="-342900">
                        <a:buFont typeface="Arial" panose="020B0604020202020204" pitchFamily="34" charset="0"/>
                        <a:buChar char="•"/>
                      </a:pPr>
                      <a:r>
                        <a:rPr lang="en-US" sz="2400" dirty="0">
                          <a:solidFill>
                            <a:schemeClr val="accent6">
                              <a:lumMod val="50000"/>
                            </a:schemeClr>
                          </a:solidFill>
                        </a:rPr>
                        <a:t>Stretch, break, stand as needed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dirty="0">
                          <a:solidFill>
                            <a:schemeClr val="accent6">
                              <a:lumMod val="50000"/>
                            </a:schemeClr>
                          </a:solidFill>
                        </a:rPr>
                        <a:t>Engage with the training content and activities</a:t>
                      </a:r>
                    </a:p>
                    <a:p>
                      <a:endParaRPr lang="en-US" sz="2400" dirty="0">
                        <a:solidFill>
                          <a:schemeClr val="accent6">
                            <a:lumMod val="50000"/>
                          </a:schemeClr>
                        </a:solidFill>
                      </a:endParaRPr>
                    </a:p>
                  </a:txBody>
                  <a:tcPr>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0672105"/>
                  </a:ext>
                </a:extLst>
              </a:tr>
              <a:tr h="370840">
                <a:tc>
                  <a:txBody>
                    <a:bodyPr/>
                    <a:lstStyle/>
                    <a:p>
                      <a:r>
                        <a:rPr lang="en-US" sz="2800" b="1" dirty="0">
                          <a:solidFill>
                            <a:schemeClr val="accent5">
                              <a:lumMod val="50000"/>
                            </a:schemeClr>
                          </a:solidFill>
                        </a:rPr>
                        <a:t>Respect Others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Complete assigned tasks</a:t>
                      </a:r>
                    </a:p>
                    <a:p>
                      <a:pPr marL="342900" indent="-342900">
                        <a:buFont typeface="Arial" panose="020B0604020202020204" pitchFamily="34" charset="0"/>
                        <a:buChar char="•"/>
                      </a:pPr>
                      <a:r>
                        <a:rPr lang="en-US" sz="2400" dirty="0">
                          <a:solidFill>
                            <a:schemeClr val="accent6">
                              <a:lumMod val="50000"/>
                            </a:schemeClr>
                          </a:solidFill>
                        </a:rPr>
                        <a:t>Return from breaks on time</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Provide room for every voice</a:t>
                      </a:r>
                    </a:p>
                    <a:p>
                      <a:pPr marL="342900" indent="-342900">
                        <a:buFont typeface="Arial" panose="020B0604020202020204" pitchFamily="34" charset="0"/>
                        <a:buChar char="•"/>
                      </a:pPr>
                      <a:r>
                        <a:rPr lang="en-US" sz="2400" dirty="0">
                          <a:solidFill>
                            <a:schemeClr val="accent6">
                              <a:lumMod val="50000"/>
                            </a:schemeClr>
                          </a:solidFill>
                        </a:rPr>
                        <a:t>Reinforce participation</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6582527"/>
                  </a:ext>
                </a:extLst>
              </a:tr>
              <a:tr h="370840">
                <a:tc>
                  <a:txBody>
                    <a:bodyPr/>
                    <a:lstStyle/>
                    <a:p>
                      <a:r>
                        <a:rPr lang="en-US" sz="2800" b="1" dirty="0">
                          <a:solidFill>
                            <a:schemeClr val="accent5">
                              <a:lumMod val="50000"/>
                            </a:schemeClr>
                          </a:solidFill>
                        </a:rPr>
                        <a:t>Respect Environment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Keep devices silent</a:t>
                      </a:r>
                    </a:p>
                    <a:p>
                      <a:pPr marL="342900" indent="-342900">
                        <a:buFont typeface="Arial" panose="020B0604020202020204" pitchFamily="34" charset="0"/>
                        <a:buChar char="•"/>
                      </a:pPr>
                      <a:r>
                        <a:rPr lang="en-US" sz="2400" dirty="0">
                          <a:solidFill>
                            <a:schemeClr val="accent6">
                              <a:lumMod val="50000"/>
                            </a:schemeClr>
                          </a:solidFill>
                        </a:rPr>
                        <a:t>Have your computer charged and ready</a:t>
                      </a:r>
                    </a:p>
                    <a:p>
                      <a:pPr marL="342900" indent="-342900">
                        <a:buFont typeface="Arial" panose="020B0604020202020204" pitchFamily="34" charset="0"/>
                        <a:buChar char="•"/>
                      </a:pPr>
                      <a:r>
                        <a:rPr lang="en-US" sz="2400" dirty="0">
                          <a:solidFill>
                            <a:schemeClr val="accent6">
                              <a:lumMod val="50000"/>
                            </a:schemeClr>
                          </a:solidFill>
                        </a:rPr>
                        <a:t>Keep necessary materials at hand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Maintain a neat, orderly work space</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5562733"/>
                  </a:ext>
                </a:extLst>
              </a:tr>
            </a:tbl>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E8EA71B-D872-591F-C192-49A9F6199034}"/>
              </a:ext>
            </a:extLst>
          </p:cNvPr>
          <p:cNvGraphicFramePr/>
          <p:nvPr/>
        </p:nvGraphicFramePr>
        <p:xfrm>
          <a:off x="-49237" y="-594360"/>
          <a:ext cx="12290474" cy="804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828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29033756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7" y="122226"/>
            <a:ext cx="1023751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pic>
        <p:nvPicPr>
          <p:cNvPr id="9" name="Picture 8">
            <a:extLst>
              <a:ext uri="{FF2B5EF4-FFF2-40B4-BE49-F238E27FC236}">
                <a16:creationId xmlns:a16="http://schemas.microsoft.com/office/drawing/2014/main" id="{E1449C25-BABB-F64B-93F0-A11295A1FE70}"/>
              </a:ext>
            </a:extLst>
          </p:cNvPr>
          <p:cNvPicPr>
            <a:picLocks noChangeAspect="1"/>
          </p:cNvPicPr>
          <p:nvPr/>
        </p:nvPicPr>
        <p:blipFill>
          <a:blip r:embed="rId5"/>
          <a:stretch>
            <a:fillRect/>
          </a:stretch>
        </p:blipFill>
        <p:spPr>
          <a:xfrm>
            <a:off x="11299304" y="5987470"/>
            <a:ext cx="892696" cy="870530"/>
          </a:xfrm>
          <a:prstGeom prst="ellipse">
            <a:avLst/>
          </a:prstGeom>
          <a:ln w="19050">
            <a:solidFill>
              <a:schemeClr val="accent2">
                <a:lumMod val="50000"/>
              </a:schemeClr>
            </a:solidFill>
          </a:ln>
        </p:spPr>
      </p:pic>
    </p:spTree>
    <p:extLst>
      <p:ext uri="{BB962C8B-B14F-4D97-AF65-F5344CB8AC3E}">
        <p14:creationId xmlns:p14="http://schemas.microsoft.com/office/powerpoint/2010/main" val="24598035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10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1464835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diagram of a diagram&#10;&#10;Description automatically generated">
            <a:extLst>
              <a:ext uri="{FF2B5EF4-FFF2-40B4-BE49-F238E27FC236}">
                <a16:creationId xmlns:a16="http://schemas.microsoft.com/office/drawing/2014/main" id="{340E8959-B337-9AD6-957E-4E61AA60063F}"/>
              </a:ext>
            </a:extLst>
          </p:cNvPr>
          <p:cNvPicPr>
            <a:picLocks noChangeAspect="1"/>
          </p:cNvPicPr>
          <p:nvPr/>
        </p:nvPicPr>
        <p:blipFill>
          <a:blip r:embed="rId3"/>
          <a:stretch>
            <a:fillRect/>
          </a:stretch>
        </p:blipFill>
        <p:spPr>
          <a:xfrm>
            <a:off x="775855" y="1547406"/>
            <a:ext cx="9889457" cy="5111982"/>
          </a:xfrm>
          <a:prstGeom prst="rect">
            <a:avLst/>
          </a:prstGeom>
        </p:spPr>
      </p:pic>
    </p:spTree>
    <p:extLst>
      <p:ext uri="{BB962C8B-B14F-4D97-AF65-F5344CB8AC3E}">
        <p14:creationId xmlns:p14="http://schemas.microsoft.com/office/powerpoint/2010/main" val="42293014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DA5753-DAF6-3346-B32B-9DBDF89FBFAF}"/>
              </a:ext>
            </a:extLst>
          </p:cNvPr>
          <p:cNvSpPr/>
          <p:nvPr/>
        </p:nvSpPr>
        <p:spPr>
          <a:xfrm>
            <a:off x="27817" y="704147"/>
            <a:ext cx="5680364" cy="610985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chemeClr val="accent6">
                  <a:lumMod val="50000"/>
                </a:schemeClr>
              </a:solidFill>
              <a:latin typeface="Calibri" panose="020F0502020204030204" pitchFamily="34" charset="0"/>
              <a:cs typeface="Calibri" panose="020F0502020204030204" pitchFamily="34" charset="0"/>
            </a:endParaRPr>
          </a:p>
        </p:txBody>
      </p:sp>
      <p:sp>
        <p:nvSpPr>
          <p:cNvPr id="4" name="Subtitle 2">
            <a:extLst>
              <a:ext uri="{FF2B5EF4-FFF2-40B4-BE49-F238E27FC236}">
                <a16:creationId xmlns:a16="http://schemas.microsoft.com/office/drawing/2014/main" id="{9429DB8E-C335-0844-B88E-0E163878FA09}"/>
              </a:ext>
            </a:extLst>
          </p:cNvPr>
          <p:cNvSpPr>
            <a:spLocks noGrp="1"/>
          </p:cNvSpPr>
          <p:nvPr>
            <p:ph type="subTitle" idx="4294967295"/>
          </p:nvPr>
        </p:nvSpPr>
        <p:spPr>
          <a:xfrm>
            <a:off x="0" y="864196"/>
            <a:ext cx="6065838" cy="5993803"/>
          </a:xfrm>
          <a:noFill/>
          <a:ln>
            <a:noFill/>
          </a:ln>
        </p:spPr>
        <p:txBody>
          <a:bodyPr/>
          <a:lstStyle/>
          <a:p>
            <a:pPr marL="482600" indent="-342900" algn="l">
              <a:buClr>
                <a:schemeClr val="accent6">
                  <a:lumMod val="50000"/>
                </a:schemeClr>
              </a:buClr>
              <a:buSzPct val="80000"/>
              <a:buFont typeface="Arial" panose="020B0604020202020204" pitchFamily="34" charset="0"/>
              <a:buChar char="•"/>
            </a:pPr>
            <a:endParaRPr lang="en-US" sz="2400" b="1"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r>
              <a:rPr lang="en-US" sz="2400" b="1" dirty="0">
                <a:solidFill>
                  <a:schemeClr val="accent6">
                    <a:lumMod val="50000"/>
                  </a:schemeClr>
                </a:solidFill>
                <a:latin typeface="Calibri" panose="020F0502020204030204" pitchFamily="34" charset="0"/>
                <a:cs typeface="Calibri" panose="020F0502020204030204" pitchFamily="34" charset="0"/>
              </a:rPr>
              <a:t>Overview of PBIS </a:t>
            </a: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r>
              <a:rPr lang="en-US" sz="2400" b="1" dirty="0">
                <a:solidFill>
                  <a:schemeClr val="accent6">
                    <a:lumMod val="50000"/>
                  </a:schemeClr>
                </a:solidFill>
                <a:latin typeface="Calibri" panose="020F0502020204030204" pitchFamily="34" charset="0"/>
                <a:cs typeface="Calibri" panose="020F0502020204030204" pitchFamily="34" charset="0"/>
              </a:rPr>
              <a:t>Step 1: Effective Teaming</a:t>
            </a: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buClr>
                <a:schemeClr val="accent6">
                  <a:lumMod val="50000"/>
                </a:schemeClr>
              </a:buClr>
              <a:buSzPct val="80000"/>
              <a:buNone/>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L="139700" indent="0" algn="l">
              <a:buClr>
                <a:schemeClr val="accent6">
                  <a:lumMod val="50000"/>
                </a:schemeClr>
              </a:buClr>
              <a:buSzPct val="80000"/>
              <a:buNone/>
            </a:pPr>
            <a:r>
              <a:rPr lang="en-US" sz="2400" b="1" dirty="0">
                <a:solidFill>
                  <a:schemeClr val="accent6">
                    <a:lumMod val="50000"/>
                  </a:schemeClr>
                </a:solidFill>
                <a:latin typeface="Calibri" panose="020F0502020204030204" pitchFamily="34" charset="0"/>
                <a:cs typeface="Calibri" panose="020F0502020204030204" pitchFamily="34" charset="0"/>
              </a:rPr>
              <a:t>Step 2: Purpose &amp; Outcomes </a:t>
            </a:r>
          </a:p>
          <a:p>
            <a:pPr marL="482600" indent="-342900" algn="l">
              <a:buClr>
                <a:schemeClr val="accent6">
                  <a:lumMod val="50000"/>
                </a:schemeClr>
              </a:buClr>
              <a:buFont typeface="Arial" panose="020B0604020202020204" pitchFamily="34" charset="0"/>
              <a:buChar char="•"/>
            </a:pP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
        <p:nvSpPr>
          <p:cNvPr id="20" name="Bent-Up Arrow 19">
            <a:extLst>
              <a:ext uri="{FF2B5EF4-FFF2-40B4-BE49-F238E27FC236}">
                <a16:creationId xmlns:a16="http://schemas.microsoft.com/office/drawing/2014/main" id="{A4B27862-00DD-5E4D-8E43-E517C904AF92}"/>
              </a:ext>
            </a:extLst>
          </p:cNvPr>
          <p:cNvSpPr/>
          <p:nvPr/>
        </p:nvSpPr>
        <p:spPr>
          <a:xfrm rot="5400000">
            <a:off x="187050" y="5763276"/>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ent-Up Arrow 20">
            <a:extLst>
              <a:ext uri="{FF2B5EF4-FFF2-40B4-BE49-F238E27FC236}">
                <a16:creationId xmlns:a16="http://schemas.microsoft.com/office/drawing/2014/main" id="{CFA2F7A6-3487-6740-8BF7-E9A9C48E12E1}"/>
              </a:ext>
            </a:extLst>
          </p:cNvPr>
          <p:cNvSpPr/>
          <p:nvPr/>
        </p:nvSpPr>
        <p:spPr>
          <a:xfrm rot="5400000">
            <a:off x="187050" y="3203558"/>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ent-Up Arrow 21">
            <a:extLst>
              <a:ext uri="{FF2B5EF4-FFF2-40B4-BE49-F238E27FC236}">
                <a16:creationId xmlns:a16="http://schemas.microsoft.com/office/drawing/2014/main" id="{FC7B2D4E-CA17-5341-966D-6186276B6D8C}"/>
              </a:ext>
            </a:extLst>
          </p:cNvPr>
          <p:cNvSpPr/>
          <p:nvPr/>
        </p:nvSpPr>
        <p:spPr>
          <a:xfrm rot="5400000">
            <a:off x="187050" y="1719175"/>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75E173A-16B5-4C41-98F7-D329CF2CDD72}"/>
              </a:ext>
            </a:extLst>
          </p:cNvPr>
          <p:cNvSpPr txBox="1"/>
          <p:nvPr/>
        </p:nvSpPr>
        <p:spPr>
          <a:xfrm>
            <a:off x="103712" y="69517"/>
            <a:ext cx="10972800" cy="646331"/>
          </a:xfrm>
          <a:prstGeom prst="rect">
            <a:avLst/>
          </a:prstGeom>
          <a:noFill/>
        </p:spPr>
        <p:txBody>
          <a:bodyPr wrap="square" rtlCol="0">
            <a:spAutoFit/>
          </a:bodyPr>
          <a:lstStyle/>
          <a:p>
            <a:r>
              <a:rPr lang="en-US" sz="3600" b="1" dirty="0">
                <a:solidFill>
                  <a:schemeClr val="accent6">
                    <a:lumMod val="50000"/>
                  </a:schemeClr>
                </a:solidFill>
              </a:rPr>
              <a:t>Goals Between Now and Then...</a:t>
            </a:r>
          </a:p>
        </p:txBody>
      </p:sp>
      <p:sp>
        <p:nvSpPr>
          <p:cNvPr id="40" name="Rounded Rectangle 39">
            <a:extLst>
              <a:ext uri="{FF2B5EF4-FFF2-40B4-BE49-F238E27FC236}">
                <a16:creationId xmlns:a16="http://schemas.microsoft.com/office/drawing/2014/main" id="{E1023583-B4EB-2240-9522-568320B7D23C}"/>
              </a:ext>
            </a:extLst>
          </p:cNvPr>
          <p:cNvSpPr/>
          <p:nvPr/>
        </p:nvSpPr>
        <p:spPr>
          <a:xfrm>
            <a:off x="993320" y="1848420"/>
            <a:ext cx="2652580" cy="83066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285750" lvl="0" indent="-28575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Describe why PBIS is important for your school and what it is</a:t>
            </a:r>
          </a:p>
        </p:txBody>
      </p:sp>
      <p:sp>
        <p:nvSpPr>
          <p:cNvPr id="41" name="Rounded Rectangle 40">
            <a:extLst>
              <a:ext uri="{FF2B5EF4-FFF2-40B4-BE49-F238E27FC236}">
                <a16:creationId xmlns:a16="http://schemas.microsoft.com/office/drawing/2014/main" id="{6F209D7C-46E8-E547-ABB7-CF71157E95D4}"/>
              </a:ext>
            </a:extLst>
          </p:cNvPr>
          <p:cNvSpPr/>
          <p:nvPr/>
        </p:nvSpPr>
        <p:spPr>
          <a:xfrm>
            <a:off x="904952" y="3239002"/>
            <a:ext cx="2971061" cy="205249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285750" lvl="0" indent="-28575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Establish a representative team</a:t>
            </a:r>
          </a:p>
          <a:p>
            <a:pPr marL="285750" lvl="0" indent="-28575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Establish effective team procedures and agreements</a:t>
            </a:r>
          </a:p>
          <a:p>
            <a:pPr marL="285750" lvl="0" indent="-28575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Begin committee alignment</a:t>
            </a:r>
          </a:p>
        </p:txBody>
      </p:sp>
      <p:sp>
        <p:nvSpPr>
          <p:cNvPr id="42" name="Rounded Rectangle 41">
            <a:extLst>
              <a:ext uri="{FF2B5EF4-FFF2-40B4-BE49-F238E27FC236}">
                <a16:creationId xmlns:a16="http://schemas.microsoft.com/office/drawing/2014/main" id="{BECB7520-27A1-2B43-8E77-2303919B0994}"/>
              </a:ext>
            </a:extLst>
          </p:cNvPr>
          <p:cNvSpPr/>
          <p:nvPr/>
        </p:nvSpPr>
        <p:spPr>
          <a:xfrm>
            <a:off x="938835" y="5696612"/>
            <a:ext cx="2937178"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285750" lvl="0" indent="-285750" defTabSz="1066800">
              <a:lnSpc>
                <a:spcPct val="90000"/>
              </a:lnSpc>
              <a:spcAft>
                <a:spcPct val="35000"/>
              </a:spcAft>
              <a:buFont typeface="Arial" panose="020B0604020202020204" pitchFamily="34" charset="0"/>
              <a:buChar char="•"/>
            </a:pPr>
            <a:r>
              <a:rPr lang="en-US" dirty="0">
                <a:latin typeface="Calibri" panose="020F0502020204030204" pitchFamily="34" charset="0"/>
                <a:cs typeface="Calibri" panose="020F0502020204030204" pitchFamily="34" charset="0"/>
              </a:rPr>
              <a:t>Identify purpose for implementation and define a clear outcome statement</a:t>
            </a:r>
          </a:p>
        </p:txBody>
      </p:sp>
      <p:sp>
        <p:nvSpPr>
          <p:cNvPr id="5" name="TextBox 4">
            <a:extLst>
              <a:ext uri="{FF2B5EF4-FFF2-40B4-BE49-F238E27FC236}">
                <a16:creationId xmlns:a16="http://schemas.microsoft.com/office/drawing/2014/main" id="{B98DC94B-4115-E241-BDD4-3D6DDD5E9D49}"/>
              </a:ext>
            </a:extLst>
          </p:cNvPr>
          <p:cNvSpPr txBox="1"/>
          <p:nvPr/>
        </p:nvSpPr>
        <p:spPr>
          <a:xfrm>
            <a:off x="1691777" y="748144"/>
            <a:ext cx="1255665" cy="584775"/>
          </a:xfrm>
          <a:prstGeom prst="rect">
            <a:avLst/>
          </a:prstGeom>
          <a:noFill/>
          <a:ln>
            <a:noFill/>
          </a:ln>
        </p:spPr>
        <p:txBody>
          <a:bodyPr wrap="none" rtlCol="0">
            <a:spAutoFit/>
          </a:bodyPr>
          <a:lstStyle/>
          <a:p>
            <a:r>
              <a:rPr lang="en-US" sz="3200" b="1" dirty="0">
                <a:latin typeface="Calibri" panose="020F0502020204030204" pitchFamily="34" charset="0"/>
                <a:cs typeface="Calibri" panose="020F0502020204030204" pitchFamily="34" charset="0"/>
              </a:rPr>
              <a:t> DAY 1</a:t>
            </a:r>
          </a:p>
        </p:txBody>
      </p:sp>
      <p:sp>
        <p:nvSpPr>
          <p:cNvPr id="39" name="TextBox 38">
            <a:extLst>
              <a:ext uri="{FF2B5EF4-FFF2-40B4-BE49-F238E27FC236}">
                <a16:creationId xmlns:a16="http://schemas.microsoft.com/office/drawing/2014/main" id="{3BDE22FD-DC08-8740-8FF6-32F51BEF253E}"/>
              </a:ext>
            </a:extLst>
          </p:cNvPr>
          <p:cNvSpPr txBox="1"/>
          <p:nvPr/>
        </p:nvSpPr>
        <p:spPr>
          <a:xfrm>
            <a:off x="4340417" y="719911"/>
            <a:ext cx="6577727" cy="618630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chemeClr val="accent6">
                  <a:lumMod val="50000"/>
                </a:schemeClr>
              </a:solidFill>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Step 3: Identifying Positive SW Expectations</a:t>
            </a:r>
          </a:p>
          <a:p>
            <a:pPr marR="0" lvl="0" algn="l" defTabSz="914400" rtl="0" eaLnBrk="1" fontAlgn="t"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Step 4: Developing Procedures for Teaching SW Expectations</a:t>
            </a:r>
          </a:p>
          <a:p>
            <a:pPr marR="0" lvl="0" algn="l" defTabSz="914400" rtl="0" eaLnBrk="1" fontAlgn="t"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lang="en-US" sz="2400" dirty="0">
              <a:solidFill>
                <a:schemeClr val="accent6">
                  <a:lumMod val="50000"/>
                </a:schemeClr>
              </a:solidFill>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2400" b="0" i="0" u="none" strike="noStrike" kern="1200" cap="none" spc="0" normalizeH="0" baseline="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lang="en-US" sz="1200" dirty="0">
              <a:solidFill>
                <a:schemeClr val="accent6">
                  <a:lumMod val="50000"/>
                </a:schemeClr>
              </a:solidFill>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R="0" lvl="0" algn="l" defTabSz="914400" rtl="0" eaLnBrk="1" fontAlgn="t"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Using the TFI to Self-Assess and Action Plan</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chemeClr val="accent6">
                  <a:lumMod val="50000"/>
                </a:schemeClr>
              </a:solidFill>
              <a:latin typeface="Calibri" panose="020F0502020204030204" pitchFamily="34" charset="0"/>
              <a:cs typeface="Calibri" panose="020F0502020204030204" pitchFamily="34" charset="0"/>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chemeClr val="accent6">
                  <a:lumMod val="50000"/>
                </a:schemeClr>
              </a:solidFill>
              <a:latin typeface="Calibri" panose="020F0502020204030204" pitchFamily="34" charset="0"/>
              <a:cs typeface="Calibri" panose="020F0502020204030204" pitchFamily="34" charset="0"/>
            </a:endParaRP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2400" b="1" dirty="0">
              <a:solidFill>
                <a:schemeClr val="accent6">
                  <a:lumMod val="50000"/>
                </a:schemeClr>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C2101F88-FCE3-3446-857C-35744A5F67A8}"/>
              </a:ext>
            </a:extLst>
          </p:cNvPr>
          <p:cNvSpPr txBox="1"/>
          <p:nvPr/>
        </p:nvSpPr>
        <p:spPr>
          <a:xfrm>
            <a:off x="6705676" y="764069"/>
            <a:ext cx="1424172" cy="584775"/>
          </a:xfrm>
          <a:prstGeom prst="rect">
            <a:avLst/>
          </a:prstGeom>
          <a:noFill/>
          <a:ln>
            <a:noFill/>
          </a:ln>
        </p:spPr>
        <p:txBody>
          <a:bodyPr wrap="none" rtlCol="0">
            <a:spAutoFit/>
          </a:bodyPr>
          <a:lstStyle/>
          <a:p>
            <a:r>
              <a:rPr lang="en-US" sz="3200" b="1" dirty="0">
                <a:latin typeface="Calibri" panose="020F0502020204030204" pitchFamily="34" charset="0"/>
                <a:cs typeface="Calibri" panose="020F0502020204030204" pitchFamily="34" charset="0"/>
              </a:rPr>
              <a:t> TODAY</a:t>
            </a:r>
          </a:p>
        </p:txBody>
      </p:sp>
      <p:sp>
        <p:nvSpPr>
          <p:cNvPr id="44" name="Rounded Rectangle 43">
            <a:extLst>
              <a:ext uri="{FF2B5EF4-FFF2-40B4-BE49-F238E27FC236}">
                <a16:creationId xmlns:a16="http://schemas.microsoft.com/office/drawing/2014/main" id="{9A0A8791-5C6C-A243-83D9-AD5AF240470C}"/>
              </a:ext>
            </a:extLst>
          </p:cNvPr>
          <p:cNvSpPr/>
          <p:nvPr/>
        </p:nvSpPr>
        <p:spPr>
          <a:xfrm>
            <a:off x="5377689" y="1930300"/>
            <a:ext cx="4457700" cy="9954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Identify schoolwide expectations</a:t>
            </a:r>
          </a:p>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Consider ways to gather input</a:t>
            </a:r>
          </a:p>
        </p:txBody>
      </p:sp>
      <p:sp>
        <p:nvSpPr>
          <p:cNvPr id="45" name="Rounded Rectangle 44">
            <a:extLst>
              <a:ext uri="{FF2B5EF4-FFF2-40B4-BE49-F238E27FC236}">
                <a16:creationId xmlns:a16="http://schemas.microsoft.com/office/drawing/2014/main" id="{FA5FB7F0-19F4-5942-8146-04D4E3F65B36}"/>
              </a:ext>
            </a:extLst>
          </p:cNvPr>
          <p:cNvSpPr/>
          <p:nvPr/>
        </p:nvSpPr>
        <p:spPr>
          <a:xfrm>
            <a:off x="5377689" y="3706382"/>
            <a:ext cx="4610100" cy="153182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1066800" rtl="0" eaLnBrk="1" fontAlgn="base" latinLnBrk="0" hangingPunct="1">
              <a:spcBef>
                <a:spcPct val="0"/>
              </a:spcBef>
              <a:buClrTx/>
              <a:buSzTx/>
              <a:buFontTx/>
              <a:buNone/>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Begin to develop: </a:t>
            </a:r>
          </a:p>
          <a:p>
            <a:pPr marL="342900" marR="0" lvl="0" indent="-342900" algn="l" defTabSz="1066800" rtl="0" eaLnBrk="1" fontAlgn="base" latinLnBrk="0" hangingPunct="1">
              <a:spcBef>
                <a:spcPct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teaching matrix</a:t>
            </a:r>
          </a:p>
          <a:p>
            <a:pPr marL="342900" marR="0" lvl="0" indent="-342900" algn="l" defTabSz="1066800" rtl="0" eaLnBrk="1" fontAlgn="base" latinLnBrk="0" hangingPunct="1">
              <a:spcBef>
                <a:spcPct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lesson plan example</a:t>
            </a:r>
          </a:p>
          <a:p>
            <a:pPr marL="342900" marR="0" lvl="0" indent="-342900" algn="l" defTabSz="1066800" rtl="0" eaLnBrk="1" fontAlgn="base" latinLnBrk="0" hangingPunct="1">
              <a:spcBef>
                <a:spcPct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system for lesson plan delivery</a:t>
            </a:r>
          </a:p>
        </p:txBody>
      </p:sp>
      <p:sp>
        <p:nvSpPr>
          <p:cNvPr id="47" name="Rounded Rectangle 46">
            <a:extLst>
              <a:ext uri="{FF2B5EF4-FFF2-40B4-BE49-F238E27FC236}">
                <a16:creationId xmlns:a16="http://schemas.microsoft.com/office/drawing/2014/main" id="{825EEAD8-1F19-0245-AEAE-28B0EBBC3FA5}"/>
              </a:ext>
            </a:extLst>
          </p:cNvPr>
          <p:cNvSpPr/>
          <p:nvPr/>
        </p:nvSpPr>
        <p:spPr>
          <a:xfrm>
            <a:off x="5419137" y="5714516"/>
            <a:ext cx="4799184" cy="114348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Complete TFI as a self-assessment</a:t>
            </a:r>
          </a:p>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cs typeface="Calibri" panose="020F0502020204030204" pitchFamily="34" charset="0"/>
              </a:rPr>
              <a:t>Use TFI data to support action planning to achieve identified outcomes</a:t>
            </a:r>
          </a:p>
        </p:txBody>
      </p:sp>
      <p:sp>
        <p:nvSpPr>
          <p:cNvPr id="48" name="Bent-Up Arrow 47">
            <a:extLst>
              <a:ext uri="{FF2B5EF4-FFF2-40B4-BE49-F238E27FC236}">
                <a16:creationId xmlns:a16="http://schemas.microsoft.com/office/drawing/2014/main" id="{75404622-C0E6-F24B-91B2-442689EC8254}"/>
              </a:ext>
            </a:extLst>
          </p:cNvPr>
          <p:cNvSpPr/>
          <p:nvPr/>
        </p:nvSpPr>
        <p:spPr>
          <a:xfrm rot="5400000">
            <a:off x="4450993" y="1957369"/>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Bent-Up Arrow 48">
            <a:extLst>
              <a:ext uri="{FF2B5EF4-FFF2-40B4-BE49-F238E27FC236}">
                <a16:creationId xmlns:a16="http://schemas.microsoft.com/office/drawing/2014/main" id="{4D39312B-9147-C049-B1A7-E8C37BCDE3C7}"/>
              </a:ext>
            </a:extLst>
          </p:cNvPr>
          <p:cNvSpPr/>
          <p:nvPr/>
        </p:nvSpPr>
        <p:spPr>
          <a:xfrm rot="5400000">
            <a:off x="4464609" y="3731530"/>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Bent-Up Arrow 49">
            <a:extLst>
              <a:ext uri="{FF2B5EF4-FFF2-40B4-BE49-F238E27FC236}">
                <a16:creationId xmlns:a16="http://schemas.microsoft.com/office/drawing/2014/main" id="{C09E8F22-EBD6-BB4E-A6BF-BA9084815550}"/>
              </a:ext>
            </a:extLst>
          </p:cNvPr>
          <p:cNvSpPr/>
          <p:nvPr/>
        </p:nvSpPr>
        <p:spPr>
          <a:xfrm rot="5400000">
            <a:off x="4450993" y="5795189"/>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8952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0" y="3409"/>
            <a:ext cx="9378000" cy="845600"/>
          </a:xfrm>
        </p:spPr>
        <p:txBody>
          <a:bodyPr/>
          <a:lstStyle/>
          <a:p>
            <a:r>
              <a:rPr lang="en-US" dirty="0">
                <a:solidFill>
                  <a:schemeClr val="accent6">
                    <a:lumMod val="50000"/>
                  </a:schemeClr>
                </a:solidFill>
              </a:rPr>
              <a:t>AGENDA AND </a:t>
            </a:r>
            <a:r>
              <a:rPr lang="en-US" dirty="0"/>
              <a:t>OUTCOMES</a:t>
            </a:r>
            <a:endParaRPr lang="en-US" dirty="0">
              <a:solidFill>
                <a:schemeClr val="accent6">
                  <a:lumMod val="50000"/>
                </a:schemeClr>
              </a:solidFill>
            </a:endParaRPr>
          </a:p>
        </p:txBody>
      </p:sp>
      <p:sp>
        <p:nvSpPr>
          <p:cNvPr id="3" name="Subtitle 2">
            <a:extLst>
              <a:ext uri="{FF2B5EF4-FFF2-40B4-BE49-F238E27FC236}">
                <a16:creationId xmlns:a16="http://schemas.microsoft.com/office/drawing/2014/main" id="{B5E84F31-CE98-E74D-8173-05B269B560CF}"/>
              </a:ext>
            </a:extLst>
          </p:cNvPr>
          <p:cNvSpPr>
            <a:spLocks noGrp="1"/>
          </p:cNvSpPr>
          <p:nvPr>
            <p:ph type="subTitle" idx="4294967295"/>
          </p:nvPr>
        </p:nvSpPr>
        <p:spPr>
          <a:xfrm>
            <a:off x="1219200" y="845600"/>
            <a:ext cx="10591800" cy="6008991"/>
          </a:xfrm>
        </p:spPr>
        <p:txBody>
          <a:bodyPr/>
          <a:lstStyle/>
          <a:p>
            <a:pPr marL="482600" indent="0">
              <a:buClr>
                <a:schemeClr val="accent6">
                  <a:lumMod val="50000"/>
                </a:schemeClr>
              </a:buClr>
              <a:buNone/>
            </a:pPr>
            <a:r>
              <a:rPr lang="en-US" sz="2800" b="1" dirty="0">
                <a:solidFill>
                  <a:schemeClr val="accent6">
                    <a:lumMod val="50000"/>
                  </a:schemeClr>
                </a:solidFill>
                <a:latin typeface="+mn-lt"/>
              </a:rPr>
              <a:t> </a:t>
            </a:r>
          </a:p>
          <a:p>
            <a:pPr marL="825500" indent="-342900">
              <a:buClr>
                <a:schemeClr val="accent6">
                  <a:lumMod val="50000"/>
                </a:schemeClr>
              </a:buClr>
            </a:pPr>
            <a:endParaRPr lang="en-US" sz="2400" dirty="0">
              <a:solidFill>
                <a:schemeClr val="accent6">
                  <a:lumMod val="50000"/>
                </a:schemeClr>
              </a:solidFill>
              <a:latin typeface="+mn-lt"/>
            </a:endParaRPr>
          </a:p>
          <a:p>
            <a:pPr marL="825500" indent="-342900">
              <a:buClr>
                <a:schemeClr val="accent6">
                  <a:lumMod val="50000"/>
                </a:schemeClr>
              </a:buClr>
            </a:pPr>
            <a:endParaRPr lang="en-US" sz="2400" dirty="0">
              <a:solidFill>
                <a:schemeClr val="accent6">
                  <a:lumMod val="50000"/>
                </a:schemeClr>
              </a:solidFill>
              <a:latin typeface="+mn-lt"/>
            </a:endParaRPr>
          </a:p>
          <a:p>
            <a:pPr algn="l"/>
            <a:endParaRPr lang="en-US" dirty="0">
              <a:solidFill>
                <a:schemeClr val="accent6">
                  <a:lumMod val="50000"/>
                </a:schemeClr>
              </a:solidFill>
            </a:endParaRPr>
          </a:p>
        </p:txBody>
      </p:sp>
      <p:sp>
        <p:nvSpPr>
          <p:cNvPr id="5" name="Rounded Rectangle 4">
            <a:extLst>
              <a:ext uri="{FF2B5EF4-FFF2-40B4-BE49-F238E27FC236}">
                <a16:creationId xmlns:a16="http://schemas.microsoft.com/office/drawing/2014/main" id="{E6CC7EAC-B58E-4E48-8349-46C69B69E854}"/>
              </a:ext>
            </a:extLst>
          </p:cNvPr>
          <p:cNvSpPr/>
          <p:nvPr/>
        </p:nvSpPr>
        <p:spPr>
          <a:xfrm>
            <a:off x="7328325" y="897968"/>
            <a:ext cx="4457700" cy="124219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Identify schoolwide expectations</a:t>
            </a:r>
          </a:p>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lang="en-US" sz="2400" dirty="0">
                <a:solidFill>
                  <a:srgbClr val="0D0F41"/>
                </a:solidFill>
                <a:latin typeface="Calibri" panose="020F0502020204030204"/>
              </a:rPr>
              <a:t>Consider ways to gather input</a:t>
            </a: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735A6AA-5876-6C41-8577-F604F4AF7F5D}"/>
              </a:ext>
            </a:extLst>
          </p:cNvPr>
          <p:cNvSpPr/>
          <p:nvPr/>
        </p:nvSpPr>
        <p:spPr>
          <a:xfrm>
            <a:off x="7200900" y="2539030"/>
            <a:ext cx="4610100" cy="186090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sz="2400"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teaching matrix</a:t>
            </a:r>
          </a:p>
          <a:p>
            <a:pPr marL="342900" lvl="0" indent="-342900" defTabSz="1066800" fontAlgn="base">
              <a:spcBef>
                <a:spcPct val="0"/>
              </a:spcBef>
              <a:spcAft>
                <a:spcPts val="600"/>
              </a:spcAft>
              <a:buFont typeface="Arial" panose="020B0604020202020204" pitchFamily="34" charset="0"/>
              <a:buChar char="•"/>
              <a:defRPr/>
            </a:pPr>
            <a:r>
              <a:rPr lang="en-US" sz="2400" dirty="0">
                <a:solidFill>
                  <a:srgbClr val="0D0F41"/>
                </a:solidFill>
              </a:rPr>
              <a:t>lesson plan example</a:t>
            </a:r>
          </a:p>
          <a:p>
            <a:pPr marL="342900" lvl="0" indent="-342900" defTabSz="1066800" fontAlgn="base">
              <a:spcBef>
                <a:spcPct val="0"/>
              </a:spcBef>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system for lesson plan delivery</a:t>
            </a:r>
          </a:p>
        </p:txBody>
      </p:sp>
      <p:sp>
        <p:nvSpPr>
          <p:cNvPr id="11" name="Right Arrow 10">
            <a:extLst>
              <a:ext uri="{FF2B5EF4-FFF2-40B4-BE49-F238E27FC236}">
                <a16:creationId xmlns:a16="http://schemas.microsoft.com/office/drawing/2014/main" id="{E2DE9F2A-1C72-1947-B899-3BE4B0AA25C8}"/>
              </a:ext>
            </a:extLst>
          </p:cNvPr>
          <p:cNvSpPr/>
          <p:nvPr/>
        </p:nvSpPr>
        <p:spPr>
          <a:xfrm>
            <a:off x="6515100" y="982618"/>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843E30BD-BF82-BC44-AA25-B5C90C504918}"/>
              </a:ext>
            </a:extLst>
          </p:cNvPr>
          <p:cNvSpPr/>
          <p:nvPr/>
        </p:nvSpPr>
        <p:spPr>
          <a:xfrm>
            <a:off x="6444371" y="2965083"/>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6AE7B2E1-42B5-F246-8F0C-DCC3A636153F}"/>
              </a:ext>
            </a:extLst>
          </p:cNvPr>
          <p:cNvSpPr/>
          <p:nvPr/>
        </p:nvSpPr>
        <p:spPr>
          <a:xfrm>
            <a:off x="6444371" y="5064605"/>
            <a:ext cx="685800"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1D497503-481B-6345-9694-11FC339B177B}"/>
              </a:ext>
            </a:extLst>
          </p:cNvPr>
          <p:cNvSpPr/>
          <p:nvPr/>
        </p:nvSpPr>
        <p:spPr>
          <a:xfrm>
            <a:off x="7216760" y="4852051"/>
            <a:ext cx="4569265" cy="200254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Complete TFI as a self-assessment</a:t>
            </a:r>
          </a:p>
          <a:p>
            <a:pPr marL="342900" marR="0" lvl="0" indent="-34290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lang="en-US" sz="2400" dirty="0">
                <a:solidFill>
                  <a:srgbClr val="0D0F41"/>
                </a:solidFill>
                <a:latin typeface="Calibri" panose="020F0502020204030204"/>
              </a:rPr>
              <a:t>Use TFI data to support action planning to achieve identified outcomes</a:t>
            </a: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A0C66C9-0492-7649-BF77-9A38F9E97CD7}"/>
              </a:ext>
            </a:extLst>
          </p:cNvPr>
          <p:cNvSpPr txBox="1"/>
          <p:nvPr/>
        </p:nvSpPr>
        <p:spPr>
          <a:xfrm>
            <a:off x="720439" y="899507"/>
            <a:ext cx="5794661" cy="4893647"/>
          </a:xfrm>
          <a:prstGeom prst="rect">
            <a:avLst/>
          </a:prstGeom>
          <a:noFill/>
        </p:spPr>
        <p:txBody>
          <a:bodyPr wrap="square">
            <a:spAutoFit/>
          </a:bodyPr>
          <a:lstStyle/>
          <a:p>
            <a:pPr marL="457200" indent="-457200" rtl="0" eaLnBrk="1" fontAlgn="t" hangingPunct="1">
              <a:buFont typeface="Arial" panose="020B0604020202020204" pitchFamily="34" charset="0"/>
              <a:buChar char="•"/>
            </a:pPr>
            <a:r>
              <a:rPr lang="en-US" sz="2800" b="1" i="0" u="none" strike="noStrike" kern="1200" dirty="0">
                <a:solidFill>
                  <a:schemeClr val="tx1"/>
                </a:solidFill>
                <a:effectLst/>
                <a:latin typeface="+mn-lt"/>
                <a:ea typeface="+mn-ea"/>
                <a:cs typeface="+mn-cs"/>
              </a:rPr>
              <a:t>Step 3: Identifying Positive SW Expectations</a:t>
            </a:r>
          </a:p>
          <a:p>
            <a:pPr marL="800100" lvl="1" indent="-342900" fontAlgn="t">
              <a:buFont typeface="Courier New" panose="02070309020205020404" pitchFamily="49" charset="0"/>
              <a:buChar char="o"/>
            </a:pPr>
            <a:r>
              <a:rPr lang="en-US" sz="2400" i="0" u="none" strike="noStrike" kern="1200" dirty="0">
                <a:solidFill>
                  <a:schemeClr val="tx1"/>
                </a:solidFill>
                <a:effectLst/>
                <a:latin typeface="+mn-lt"/>
                <a:ea typeface="+mn-ea"/>
                <a:cs typeface="+mn-cs"/>
              </a:rPr>
              <a:t>Identifying Culturally Responsive SW </a:t>
            </a:r>
            <a:r>
              <a:rPr lang="en-US" sz="2400" dirty="0"/>
              <a:t>Expectations</a:t>
            </a:r>
          </a:p>
          <a:p>
            <a:pPr marL="342900" indent="-342900" rtl="0" eaLnBrk="1" fontAlgn="t" hangingPunct="1">
              <a:buFont typeface="Arial" panose="020B0604020202020204" pitchFamily="34" charset="0"/>
              <a:buChar char="•"/>
            </a:pPr>
            <a:endParaRPr lang="en-US" sz="1200" i="0" u="none" strike="noStrike" kern="1200" dirty="0">
              <a:solidFill>
                <a:schemeClr val="tx1"/>
              </a:solidFill>
              <a:effectLst/>
              <a:latin typeface="+mn-lt"/>
              <a:ea typeface="+mn-ea"/>
              <a:cs typeface="+mn-cs"/>
            </a:endParaRPr>
          </a:p>
          <a:p>
            <a:pPr marL="457200" indent="-457200" rtl="0" eaLnBrk="1" fontAlgn="t" hangingPunct="1">
              <a:buFont typeface="Arial" panose="020B0604020202020204" pitchFamily="34" charset="0"/>
              <a:buChar char="•"/>
            </a:pPr>
            <a:r>
              <a:rPr lang="en-US" sz="2800" b="1" i="0" u="none" strike="noStrike" kern="1200" dirty="0">
                <a:solidFill>
                  <a:schemeClr val="tx1"/>
                </a:solidFill>
                <a:effectLst/>
                <a:latin typeface="+mn-lt"/>
                <a:ea typeface="+mn-ea"/>
                <a:cs typeface="+mn-cs"/>
              </a:rPr>
              <a:t>Step 4: Developing Procedures for Teaching SW Expectations</a:t>
            </a:r>
          </a:p>
          <a:p>
            <a:pPr marL="800100" lvl="1" indent="-342900" fontAlgn="t">
              <a:buFont typeface="Courier New" panose="02070309020205020404" pitchFamily="49" charset="0"/>
              <a:buChar char="o"/>
            </a:pPr>
            <a:r>
              <a:rPr lang="en-US" sz="2400" i="0" u="none" strike="noStrike" kern="1200" dirty="0">
                <a:solidFill>
                  <a:schemeClr val="tx1"/>
                </a:solidFill>
                <a:effectLst/>
                <a:latin typeface="+mn-lt"/>
                <a:ea typeface="+mn-ea"/>
                <a:cs typeface="+mn-cs"/>
              </a:rPr>
              <a:t>Teaching Schoolwide Expectations</a:t>
            </a:r>
          </a:p>
          <a:p>
            <a:pPr marL="800100" lvl="1" indent="-342900" fontAlgn="t">
              <a:buFont typeface="Courier New" panose="02070309020205020404" pitchFamily="49" charset="0"/>
              <a:buChar char="o"/>
            </a:pPr>
            <a:r>
              <a:rPr lang="en-US" sz="2400" dirty="0">
                <a:solidFill>
                  <a:schemeClr val="accent6">
                    <a:lumMod val="50000"/>
                  </a:schemeClr>
                </a:solidFill>
              </a:rPr>
              <a:t>Supporting  Staff with Teaching Schoolwide Expectations </a:t>
            </a:r>
          </a:p>
          <a:p>
            <a:pPr marL="342900" indent="-342900" fontAlgn="t">
              <a:buFont typeface="Arial" panose="020B0604020202020204" pitchFamily="34" charset="0"/>
              <a:buChar char="•"/>
            </a:pPr>
            <a:endParaRPr lang="en-US" sz="1200" dirty="0">
              <a:solidFill>
                <a:schemeClr val="accent6">
                  <a:lumMod val="50000"/>
                </a:schemeClr>
              </a:solidFill>
            </a:endParaRPr>
          </a:p>
          <a:p>
            <a:pPr marL="457200" indent="-457200" fontAlgn="t">
              <a:buFont typeface="Arial" panose="020B0604020202020204" pitchFamily="34" charset="0"/>
              <a:buChar char="•"/>
            </a:pPr>
            <a:r>
              <a:rPr lang="en-US" sz="2800" b="1" i="0" u="none" strike="noStrike" kern="1200" dirty="0">
                <a:solidFill>
                  <a:schemeClr val="tx1"/>
                </a:solidFill>
                <a:effectLst/>
                <a:latin typeface="+mn-lt"/>
                <a:ea typeface="+mn-ea"/>
                <a:cs typeface="+mn-cs"/>
              </a:rPr>
              <a:t>Using the TFI to Self-Assess and Action Plan</a:t>
            </a: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Tree>
    <p:extLst>
      <p:ext uri="{BB962C8B-B14F-4D97-AF65-F5344CB8AC3E}">
        <p14:creationId xmlns:p14="http://schemas.microsoft.com/office/powerpoint/2010/main" val="24463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br>
              <a:rPr lang="en-US" dirty="0">
                <a:solidFill>
                  <a:schemeClr val="accent6">
                    <a:lumMod val="50000"/>
                  </a:schemeClr>
                </a:solidFill>
              </a:rPr>
            </a:br>
            <a:r>
              <a:rPr lang="en-US" dirty="0">
                <a:solidFill>
                  <a:schemeClr val="accent6">
                    <a:lumMod val="50000"/>
                  </a:schemeClr>
                </a:solidFill>
              </a:rPr>
              <a:t>Quick </a:t>
            </a:r>
            <a:br>
              <a:rPr lang="en-US" dirty="0">
                <a:solidFill>
                  <a:schemeClr val="accent6">
                    <a:lumMod val="50000"/>
                  </a:schemeClr>
                </a:solidFill>
              </a:rPr>
            </a:br>
            <a:r>
              <a:rPr lang="en-US" dirty="0">
                <a:solidFill>
                  <a:schemeClr val="accent6">
                    <a:lumMod val="50000"/>
                  </a:schemeClr>
                </a:solidFill>
              </a:rPr>
              <a:t>Review</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165447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798F8-D013-4286-8172-2A5E8C7DC656}"/>
              </a:ext>
            </a:extLst>
          </p:cNvPr>
          <p:cNvSpPr>
            <a:spLocks noGrp="1"/>
          </p:cNvSpPr>
          <p:nvPr>
            <p:ph type="title"/>
          </p:nvPr>
        </p:nvSpPr>
        <p:spPr>
          <a:xfrm>
            <a:off x="152400" y="219074"/>
            <a:ext cx="5279600" cy="845600"/>
          </a:xfrm>
        </p:spPr>
        <p:txBody>
          <a:bodyPr/>
          <a:lstStyle/>
          <a:p>
            <a:pPr algn="l"/>
            <a:r>
              <a:rPr lang="en-US" b="1" dirty="0">
                <a:solidFill>
                  <a:schemeClr val="accent6">
                    <a:lumMod val="50000"/>
                  </a:schemeClr>
                </a:solidFill>
              </a:rPr>
              <a:t>PBIS is...</a:t>
            </a:r>
          </a:p>
        </p:txBody>
      </p:sp>
      <p:graphicFrame>
        <p:nvGraphicFramePr>
          <p:cNvPr id="6" name="Content Placeholder 5"/>
          <p:cNvGraphicFramePr>
            <a:graphicFrameLocks noGrp="1"/>
          </p:cNvGraphicFramePr>
          <p:nvPr>
            <p:ph idx="4294967295"/>
          </p:nvPr>
        </p:nvGraphicFramePr>
        <p:xfrm>
          <a:off x="1600200" y="1395413"/>
          <a:ext cx="9378950" cy="5224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C6BB6F94-8A51-234B-8AC0-0379985AE483}"/>
              </a:ext>
            </a:extLst>
          </p:cNvPr>
          <p:cNvPicPr>
            <a:picLocks noChangeAspect="1"/>
          </p:cNvPicPr>
          <p:nvPr/>
        </p:nvPicPr>
        <p:blipFill>
          <a:blip r:embed="rId8"/>
          <a:stretch>
            <a:fillRect/>
          </a:stretch>
        </p:blipFill>
        <p:spPr>
          <a:xfrm>
            <a:off x="11221994" y="6019800"/>
            <a:ext cx="934386" cy="838200"/>
          </a:xfrm>
          <a:prstGeom prst="ellipse">
            <a:avLst/>
          </a:prstGeom>
          <a:ln w="19050">
            <a:solidFill>
              <a:schemeClr val="accent2">
                <a:lumMod val="50000"/>
              </a:schemeClr>
            </a:solidFill>
          </a:ln>
        </p:spPr>
      </p:pic>
    </p:spTree>
    <p:extLst>
      <p:ext uri="{BB962C8B-B14F-4D97-AF65-F5344CB8AC3E}">
        <p14:creationId xmlns:p14="http://schemas.microsoft.com/office/powerpoint/2010/main" val="401117449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dirty="0">
                <a:solidFill>
                  <a:schemeClr val="accent6">
                    <a:lumMod val="50000"/>
                  </a:schemeClr>
                </a:solidFill>
                <a:latin typeface="Poppins SemiBold" panose="020B0604020202020204" charset="0"/>
                <a:cs typeface="Poppins SemiBold" panose="020B0604020202020204" charset="0"/>
              </a:rPr>
            </a:br>
            <a:r>
              <a:rPr lang="en-US" sz="3733" dirty="0">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6699706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792944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1185451" y="6018815"/>
            <a:ext cx="890122" cy="834982"/>
          </a:xfrm>
          <a:prstGeom prst="ellipse">
            <a:avLst/>
          </a:prstGeom>
          <a:ln w="19050">
            <a:solidFill>
              <a:schemeClr val="accent2">
                <a:lumMod val="50000"/>
              </a:schemeClr>
            </a:solidFill>
          </a:ln>
        </p:spPr>
      </p:pic>
      <p:sp>
        <p:nvSpPr>
          <p:cNvPr id="11" name="Title 1">
            <a:extLst>
              <a:ext uri="{FF2B5EF4-FFF2-40B4-BE49-F238E27FC236}">
                <a16:creationId xmlns:a16="http://schemas.microsoft.com/office/drawing/2014/main" id="{C4539F65-327F-6D48-ABBC-3A8F16EAEA8C}"/>
              </a:ext>
            </a:extLst>
          </p:cNvPr>
          <p:cNvSpPr>
            <a:spLocks noGrp="1"/>
          </p:cNvSpPr>
          <p:nvPr>
            <p:ph type="title"/>
          </p:nvPr>
        </p:nvSpPr>
        <p:spPr>
          <a:xfrm>
            <a:off x="155831" y="52458"/>
            <a:ext cx="9378000" cy="845600"/>
          </a:xfrm>
        </p:spPr>
        <p:txBody>
          <a:bodyPr/>
          <a:lstStyle/>
          <a:p>
            <a:pPr algn="l"/>
            <a:r>
              <a:rPr lang="en-US" b="1" dirty="0">
                <a:solidFill>
                  <a:schemeClr val="tx2">
                    <a:lumMod val="10000"/>
                  </a:schemeClr>
                </a:solidFill>
              </a:rPr>
              <a:t>TRAINER NOTES</a:t>
            </a:r>
          </a:p>
        </p:txBody>
      </p:sp>
      <p:sp>
        <p:nvSpPr>
          <p:cNvPr id="2" name="TextBox 1">
            <a:extLst>
              <a:ext uri="{FF2B5EF4-FFF2-40B4-BE49-F238E27FC236}">
                <a16:creationId xmlns:a16="http://schemas.microsoft.com/office/drawing/2014/main" id="{868ACA3D-230E-3640-83F8-6A10CF8AB600}"/>
              </a:ext>
            </a:extLst>
          </p:cNvPr>
          <p:cNvSpPr txBox="1"/>
          <p:nvPr/>
        </p:nvSpPr>
        <p:spPr>
          <a:xfrm>
            <a:off x="3886200" y="240155"/>
            <a:ext cx="621019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This is Day 2 of an 11 day, 3 year training sequence.  </a:t>
            </a:r>
          </a:p>
        </p:txBody>
      </p:sp>
      <p:sp>
        <p:nvSpPr>
          <p:cNvPr id="12" name="TextBox 11">
            <a:extLst>
              <a:ext uri="{FF2B5EF4-FFF2-40B4-BE49-F238E27FC236}">
                <a16:creationId xmlns:a16="http://schemas.microsoft.com/office/drawing/2014/main" id="{C995DCB1-82DD-5F4D-A375-8A4D6F3A434A}"/>
              </a:ext>
            </a:extLst>
          </p:cNvPr>
          <p:cNvSpPr txBox="1"/>
          <p:nvPr/>
        </p:nvSpPr>
        <p:spPr>
          <a:xfrm>
            <a:off x="-1" y="6115922"/>
            <a:ext cx="1118545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For more information and guidance related to training this content please see the NEPBIS trainers’ manual located here: </a:t>
            </a:r>
            <a:r>
              <a:rPr kumimoji="0" lang="en-US" sz="160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https://</a:t>
            </a:r>
            <a:r>
              <a:rPr kumimoji="0" lang="en-US" sz="1600" i="0" u="none" strike="noStrike" kern="1200" cap="none" spc="0" normalizeH="0" baseline="0" noProof="0" dirty="0" err="1">
                <a:ln>
                  <a:noFill/>
                </a:ln>
                <a:solidFill>
                  <a:srgbClr val="000000"/>
                </a:solidFill>
                <a:effectLst/>
                <a:uLnTx/>
                <a:uFillTx/>
                <a:latin typeface="Arial" pitchFamily="-1" charset="0"/>
                <a:ea typeface="ＭＳ Ｐゴシック" pitchFamily="-108" charset="-128"/>
              </a:rPr>
              <a:t>nepbis.org</a:t>
            </a:r>
            <a:r>
              <a:rPr kumimoji="0" lang="en-US" sz="160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/training-of-trainers-workbook-supplemental-materials/</a:t>
            </a:r>
            <a:endParaRPr kumimoji="0" lang="en-US" sz="1600" i="0" u="none" strike="noStrike" kern="1200" cap="none" spc="0" normalizeH="0" baseline="0" noProof="0" dirty="0">
              <a:ln>
                <a:noFill/>
              </a:ln>
              <a:solidFill>
                <a:srgbClr val="000000"/>
              </a:solidFill>
              <a:effectLst/>
              <a:highlight>
                <a:srgbClr val="FFFF00"/>
              </a:highlight>
              <a:uLnTx/>
              <a:uFillTx/>
              <a:latin typeface="Arial" pitchFamily="-1" charset="0"/>
              <a:ea typeface="ＭＳ Ｐゴシック" pitchFamily="-108" charset="-128"/>
            </a:endParaRPr>
          </a:p>
        </p:txBody>
      </p:sp>
      <p:sp>
        <p:nvSpPr>
          <p:cNvPr id="16" name="Right Arrow 15">
            <a:extLst>
              <a:ext uri="{FF2B5EF4-FFF2-40B4-BE49-F238E27FC236}">
                <a16:creationId xmlns:a16="http://schemas.microsoft.com/office/drawing/2014/main" id="{61E8BA63-1A89-214F-9A0B-9E638CF01064}"/>
              </a:ext>
            </a:extLst>
          </p:cNvPr>
          <p:cNvSpPr/>
          <p:nvPr/>
        </p:nvSpPr>
        <p:spPr>
          <a:xfrm>
            <a:off x="4122400" y="1900648"/>
            <a:ext cx="622098" cy="432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ight Arrow 16">
            <a:extLst>
              <a:ext uri="{FF2B5EF4-FFF2-40B4-BE49-F238E27FC236}">
                <a16:creationId xmlns:a16="http://schemas.microsoft.com/office/drawing/2014/main" id="{0550EA9D-6C8A-5F49-AC7C-7BC45AB6D221}"/>
              </a:ext>
            </a:extLst>
          </p:cNvPr>
          <p:cNvSpPr/>
          <p:nvPr/>
        </p:nvSpPr>
        <p:spPr>
          <a:xfrm>
            <a:off x="4105100" y="3429000"/>
            <a:ext cx="622098" cy="432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00AF97D2-FBBB-B748-A183-F6FD56693883}"/>
              </a:ext>
            </a:extLst>
          </p:cNvPr>
          <p:cNvSpPr/>
          <p:nvPr/>
        </p:nvSpPr>
        <p:spPr>
          <a:xfrm>
            <a:off x="4118061" y="4864513"/>
            <a:ext cx="622098" cy="432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316DA17-1493-AD4F-8977-202BD7B120F3}"/>
              </a:ext>
            </a:extLst>
          </p:cNvPr>
          <p:cNvSpPr/>
          <p:nvPr/>
        </p:nvSpPr>
        <p:spPr>
          <a:xfrm>
            <a:off x="9129932" y="1394447"/>
            <a:ext cx="3062068" cy="403100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the end of day </a:t>
            </a:r>
            <a:r>
              <a:rPr lang="en-US" sz="2000" dirty="0">
                <a:solidFill>
                  <a:srgbClr val="000000"/>
                </a:solidFill>
                <a:latin typeface="Calibri" panose="020F0502020204030204"/>
              </a:rPr>
              <a:t>two,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teams should </a:t>
            </a:r>
            <a:r>
              <a:rPr lang="en-US" sz="2000" dirty="0">
                <a:solidFill>
                  <a:srgbClr val="000000"/>
                </a:solidFill>
                <a:latin typeface="Calibri" panose="020F0502020204030204"/>
              </a:rPr>
              <a:t>understand the benefits of:</a:t>
            </a: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2000" dirty="0">
              <a:solidFill>
                <a:srgbClr val="000000"/>
              </a:solidFill>
              <a:latin typeface="Calibri" panose="020F0502020204030204"/>
            </a:endParaRPr>
          </a:p>
          <a:p>
            <a:pPr marL="342900" lvl="0" indent="-342900" fontAlgn="base">
              <a:buFont typeface="Arial" panose="020B0604020202020204" pitchFamily="34" charset="0"/>
              <a:buChar char="•"/>
              <a:defRPr/>
            </a:pPr>
            <a:r>
              <a:rPr lang="en-US" sz="2000" dirty="0">
                <a:solidFill>
                  <a:srgbClr val="000000"/>
                </a:solidFill>
                <a:latin typeface="Calibri" panose="020F0502020204030204"/>
              </a:rPr>
              <a:t>having common schoolwide expectations developed with input from </a:t>
            </a:r>
            <a:r>
              <a:rPr lang="en-US" sz="2000" dirty="0">
                <a:solidFill>
                  <a:srgbClr val="000000"/>
                </a:solidFill>
              </a:rPr>
              <a:t>partners</a:t>
            </a:r>
            <a:endParaRPr lang="en-US" sz="2000" dirty="0">
              <a:solidFill>
                <a:srgbClr val="000000"/>
              </a:solidFill>
              <a:latin typeface="Calibri" panose="020F0502020204030204"/>
            </a:endParaRP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latin typeface="Calibri" panose="020F0502020204030204"/>
              </a:rPr>
              <a:t>using systems to support staff with teaching schoolwide expectations</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4ED1C3-1524-DE4E-A277-FD5A18002AA2}"/>
              </a:ext>
            </a:extLst>
          </p:cNvPr>
          <p:cNvSpPr txBox="1"/>
          <p:nvPr/>
        </p:nvSpPr>
        <p:spPr>
          <a:xfrm>
            <a:off x="685800" y="961375"/>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CONTENT</a:t>
            </a:r>
          </a:p>
        </p:txBody>
      </p:sp>
      <p:sp>
        <p:nvSpPr>
          <p:cNvPr id="22" name="TextBox 21">
            <a:extLst>
              <a:ext uri="{FF2B5EF4-FFF2-40B4-BE49-F238E27FC236}">
                <a16:creationId xmlns:a16="http://schemas.microsoft.com/office/drawing/2014/main" id="{E14C7CBE-CCF2-254F-90C8-B68FCA002B0B}"/>
              </a:ext>
            </a:extLst>
          </p:cNvPr>
          <p:cNvSpPr txBox="1"/>
          <p:nvPr/>
        </p:nvSpPr>
        <p:spPr>
          <a:xfrm>
            <a:off x="4504894" y="959652"/>
            <a:ext cx="19623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OUTCOMES</a:t>
            </a:r>
          </a:p>
        </p:txBody>
      </p:sp>
      <p:sp>
        <p:nvSpPr>
          <p:cNvPr id="20" name="Rounded Rectangle 19">
            <a:extLst>
              <a:ext uri="{FF2B5EF4-FFF2-40B4-BE49-F238E27FC236}">
                <a16:creationId xmlns:a16="http://schemas.microsoft.com/office/drawing/2014/main" id="{759A42D8-B7F4-B840-B4EB-2081FC8034C6}"/>
              </a:ext>
            </a:extLst>
          </p:cNvPr>
          <p:cNvSpPr/>
          <p:nvPr/>
        </p:nvSpPr>
        <p:spPr>
          <a:xfrm>
            <a:off x="4844831" y="1648171"/>
            <a:ext cx="3763952" cy="84560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285750" marR="0" lvl="0" indent="-28575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D0F41"/>
                </a:solidFill>
                <a:effectLst/>
                <a:uLnTx/>
                <a:uFillTx/>
                <a:latin typeface="Calibri" panose="020F0502020204030204"/>
              </a:rPr>
              <a:t>Identify schoolwide expectations</a:t>
            </a:r>
          </a:p>
          <a:p>
            <a:pPr marL="285750" marR="0" lvl="0" indent="-28575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lang="en-US" dirty="0">
                <a:solidFill>
                  <a:srgbClr val="0D0F41"/>
                </a:solidFill>
                <a:latin typeface="Calibri" panose="020F0502020204030204"/>
              </a:rPr>
              <a:t>Consider ways to gather input</a:t>
            </a:r>
            <a:endParaRPr kumimoji="0" lang="en-US" b="0" i="0" u="none" strike="noStrike" kern="1200" cap="none" spc="0" normalizeH="0" baseline="0" noProof="0" dirty="0">
              <a:ln>
                <a:noFill/>
              </a:ln>
              <a:solidFill>
                <a:srgbClr val="0D0F41"/>
              </a:solidFill>
              <a:effectLst/>
              <a:uLnTx/>
              <a:uFillTx/>
              <a:latin typeface="Calibri" panose="020F0502020204030204"/>
            </a:endParaRPr>
          </a:p>
        </p:txBody>
      </p:sp>
      <p:sp>
        <p:nvSpPr>
          <p:cNvPr id="21" name="Rounded Rectangle 20">
            <a:extLst>
              <a:ext uri="{FF2B5EF4-FFF2-40B4-BE49-F238E27FC236}">
                <a16:creationId xmlns:a16="http://schemas.microsoft.com/office/drawing/2014/main" id="{A2A223CE-7341-B040-B8BA-2E4CE9AB21E5}"/>
              </a:ext>
            </a:extLst>
          </p:cNvPr>
          <p:cNvSpPr/>
          <p:nvPr/>
        </p:nvSpPr>
        <p:spPr>
          <a:xfrm>
            <a:off x="4810352" y="2928899"/>
            <a:ext cx="3892634" cy="1648549"/>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lnSpc>
                <a:spcPct val="90000"/>
              </a:lnSpc>
              <a:spcBef>
                <a:spcPct val="0"/>
              </a:spcBef>
              <a:spcAft>
                <a:spcPct val="35000"/>
              </a:spcAft>
              <a:defRPr/>
            </a:pPr>
            <a:r>
              <a:rPr lang="en-US" dirty="0">
                <a:solidFill>
                  <a:srgbClr val="0D0F41"/>
                </a:solidFill>
              </a:rPr>
              <a:t>Begin to develop: </a:t>
            </a:r>
          </a:p>
          <a:p>
            <a:pPr marL="342900" lvl="0" indent="-342900" defTabSz="1066800" fontAlgn="base">
              <a:spcBef>
                <a:spcPct val="0"/>
              </a:spcBef>
              <a:spcAft>
                <a:spcPts val="600"/>
              </a:spcAft>
              <a:buFont typeface="Arial" panose="020B0604020202020204" pitchFamily="34" charset="0"/>
              <a:buChar char="•"/>
              <a:defRPr/>
            </a:pPr>
            <a:r>
              <a:rPr lang="en-US" dirty="0">
                <a:solidFill>
                  <a:srgbClr val="0D0F41"/>
                </a:solidFill>
              </a:rPr>
              <a:t>teaching matrix</a:t>
            </a:r>
          </a:p>
          <a:p>
            <a:pPr marL="342900" lvl="0" indent="-342900" defTabSz="1066800" fontAlgn="base">
              <a:spcBef>
                <a:spcPct val="0"/>
              </a:spcBef>
              <a:spcAft>
                <a:spcPts val="600"/>
              </a:spcAft>
              <a:buFont typeface="Arial" panose="020B0604020202020204" pitchFamily="34" charset="0"/>
              <a:buChar char="•"/>
              <a:defRPr/>
            </a:pPr>
            <a:r>
              <a:rPr lang="en-US" dirty="0">
                <a:solidFill>
                  <a:srgbClr val="0D0F41"/>
                </a:solidFill>
              </a:rPr>
              <a:t>lesson plan example</a:t>
            </a:r>
          </a:p>
          <a:p>
            <a:pPr marL="342900" lvl="0" indent="-342900" defTabSz="1066800" fontAlgn="base">
              <a:spcBef>
                <a:spcPct val="0"/>
              </a:spcBef>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0D0F41"/>
                </a:solidFill>
                <a:effectLst/>
                <a:uLnTx/>
                <a:uFillTx/>
                <a:latin typeface="Calibri" panose="020F0502020204030204"/>
              </a:rPr>
              <a:t>system for lesson plan delivery</a:t>
            </a:r>
          </a:p>
        </p:txBody>
      </p:sp>
      <p:sp>
        <p:nvSpPr>
          <p:cNvPr id="26" name="Rounded Rectangle 25">
            <a:extLst>
              <a:ext uri="{FF2B5EF4-FFF2-40B4-BE49-F238E27FC236}">
                <a16:creationId xmlns:a16="http://schemas.microsoft.com/office/drawing/2014/main" id="{20F20FCC-C99F-0743-93B1-159BE878A746}"/>
              </a:ext>
            </a:extLst>
          </p:cNvPr>
          <p:cNvSpPr/>
          <p:nvPr/>
        </p:nvSpPr>
        <p:spPr>
          <a:xfrm>
            <a:off x="4844832" y="4749328"/>
            <a:ext cx="3858154" cy="1304789"/>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285750" marR="0" lvl="0" indent="-28575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D0F41"/>
                </a:solidFill>
                <a:effectLst/>
                <a:uLnTx/>
                <a:uFillTx/>
                <a:latin typeface="Calibri" panose="020F0502020204030204"/>
              </a:rPr>
              <a:t>Complete TFI as a self-assessment</a:t>
            </a:r>
          </a:p>
          <a:p>
            <a:pPr marL="285750" marR="0" lvl="0" indent="-285750" algn="l" defTabSz="1066800" rtl="0" eaLnBrk="1" fontAlgn="base" latinLnBrk="0" hangingPunct="1">
              <a:lnSpc>
                <a:spcPct val="90000"/>
              </a:lnSpc>
              <a:spcBef>
                <a:spcPct val="0"/>
              </a:spcBef>
              <a:spcAft>
                <a:spcPct val="35000"/>
              </a:spcAft>
              <a:buClrTx/>
              <a:buSzTx/>
              <a:buFont typeface="Arial" panose="020B0604020202020204" pitchFamily="34" charset="0"/>
              <a:buChar char="•"/>
              <a:tabLst/>
              <a:defRPr/>
            </a:pPr>
            <a:r>
              <a:rPr lang="en-US" dirty="0">
                <a:solidFill>
                  <a:srgbClr val="0D0F41"/>
                </a:solidFill>
                <a:latin typeface="Calibri" panose="020F0502020204030204"/>
              </a:rPr>
              <a:t>Use TFI data to support action planning to achieve identified outcomes</a:t>
            </a:r>
            <a:endParaRPr kumimoji="0" lang="en-US" b="0" i="0" u="none" strike="noStrike" kern="1200" cap="none" spc="0" normalizeH="0" baseline="0" noProof="0" dirty="0">
              <a:ln>
                <a:noFill/>
              </a:ln>
              <a:solidFill>
                <a:srgbClr val="0D0F41"/>
              </a:solidFill>
              <a:effectLst/>
              <a:uLnTx/>
              <a:uFillTx/>
              <a:latin typeface="Calibri" panose="020F0502020204030204"/>
            </a:endParaRPr>
          </a:p>
        </p:txBody>
      </p:sp>
      <p:sp>
        <p:nvSpPr>
          <p:cNvPr id="27" name="TextBox 26">
            <a:extLst>
              <a:ext uri="{FF2B5EF4-FFF2-40B4-BE49-F238E27FC236}">
                <a16:creationId xmlns:a16="http://schemas.microsoft.com/office/drawing/2014/main" id="{24EA2396-7911-8D47-95A1-6309050E607E}"/>
              </a:ext>
            </a:extLst>
          </p:cNvPr>
          <p:cNvSpPr txBox="1"/>
          <p:nvPr/>
        </p:nvSpPr>
        <p:spPr>
          <a:xfrm>
            <a:off x="223515" y="1546056"/>
            <a:ext cx="3881585" cy="3970318"/>
          </a:xfrm>
          <a:prstGeom prst="rect">
            <a:avLst/>
          </a:prstGeom>
          <a:noFill/>
        </p:spPr>
        <p:txBody>
          <a:bodyPr wrap="square">
            <a:spAutoFit/>
          </a:bodyPr>
          <a:lstStyle/>
          <a:p>
            <a:pPr marL="457200" indent="-457200" rtl="0" eaLnBrk="1" fontAlgn="t" hangingPunct="1">
              <a:buFont typeface="Arial" panose="020B0604020202020204" pitchFamily="34" charset="0"/>
              <a:buChar char="•"/>
            </a:pPr>
            <a:r>
              <a:rPr lang="en-US" b="1" i="0" u="none" strike="noStrike" kern="1200" dirty="0">
                <a:solidFill>
                  <a:schemeClr val="tx1"/>
                </a:solidFill>
                <a:effectLst/>
                <a:latin typeface="+mn-lt"/>
                <a:ea typeface="+mn-ea"/>
                <a:cs typeface="+mn-cs"/>
              </a:rPr>
              <a:t>Step 3: Identifying Positive SW Expectations</a:t>
            </a:r>
          </a:p>
          <a:p>
            <a:pPr marL="800100" lvl="1" indent="-342900" fontAlgn="t">
              <a:buFont typeface="Courier New" panose="02070309020205020404" pitchFamily="49" charset="0"/>
              <a:buChar char="o"/>
            </a:pPr>
            <a:r>
              <a:rPr lang="en-US" i="0" u="none" strike="noStrike" kern="1200" dirty="0">
                <a:solidFill>
                  <a:schemeClr val="tx1"/>
                </a:solidFill>
                <a:effectLst/>
                <a:latin typeface="+mn-lt"/>
                <a:ea typeface="+mn-ea"/>
                <a:cs typeface="+mn-cs"/>
              </a:rPr>
              <a:t>Identifying Culturally Responsive SW </a:t>
            </a:r>
            <a:r>
              <a:rPr lang="en-US" dirty="0"/>
              <a:t>Expectations</a:t>
            </a:r>
          </a:p>
          <a:p>
            <a:pPr marL="342900" indent="-342900" rtl="0" eaLnBrk="1" fontAlgn="t" hangingPunct="1">
              <a:buFont typeface="Arial" panose="020B0604020202020204" pitchFamily="34" charset="0"/>
              <a:buChar char="•"/>
            </a:pPr>
            <a:endParaRPr lang="en-US" i="0" u="none" strike="noStrike" kern="1200" dirty="0">
              <a:solidFill>
                <a:schemeClr val="tx1"/>
              </a:solidFill>
              <a:effectLst/>
              <a:latin typeface="+mn-lt"/>
              <a:ea typeface="+mn-ea"/>
              <a:cs typeface="+mn-cs"/>
            </a:endParaRPr>
          </a:p>
          <a:p>
            <a:pPr marL="457200" indent="-457200" rtl="0" eaLnBrk="1" fontAlgn="t" hangingPunct="1">
              <a:buFont typeface="Arial" panose="020B0604020202020204" pitchFamily="34" charset="0"/>
              <a:buChar char="•"/>
            </a:pPr>
            <a:r>
              <a:rPr lang="en-US" b="1" i="0" u="none" strike="noStrike" kern="1200" dirty="0">
                <a:solidFill>
                  <a:schemeClr val="tx1"/>
                </a:solidFill>
                <a:effectLst/>
                <a:latin typeface="+mn-lt"/>
                <a:ea typeface="+mn-ea"/>
                <a:cs typeface="+mn-cs"/>
              </a:rPr>
              <a:t>Step 4: Developing Procedures for Teaching SW Expectations</a:t>
            </a:r>
          </a:p>
          <a:p>
            <a:pPr marL="800100" lvl="1" indent="-342900" fontAlgn="t">
              <a:buFont typeface="Courier New" panose="02070309020205020404" pitchFamily="49" charset="0"/>
              <a:buChar char="o"/>
            </a:pPr>
            <a:r>
              <a:rPr lang="en-US" i="0" u="none" strike="noStrike" kern="1200" dirty="0">
                <a:solidFill>
                  <a:schemeClr val="tx1"/>
                </a:solidFill>
                <a:effectLst/>
                <a:latin typeface="+mn-lt"/>
                <a:ea typeface="+mn-ea"/>
                <a:cs typeface="+mn-cs"/>
              </a:rPr>
              <a:t>Teaching Schoolwide Expectations</a:t>
            </a:r>
          </a:p>
          <a:p>
            <a:pPr marL="800100" lvl="1" indent="-342900" fontAlgn="t">
              <a:buFont typeface="Courier New" panose="02070309020205020404" pitchFamily="49" charset="0"/>
              <a:buChar char="o"/>
            </a:pPr>
            <a:r>
              <a:rPr lang="en-US" dirty="0">
                <a:solidFill>
                  <a:schemeClr val="accent6">
                    <a:lumMod val="50000"/>
                  </a:schemeClr>
                </a:solidFill>
              </a:rPr>
              <a:t>Supporting  Staff with Teaching Schoolwide Expectations </a:t>
            </a:r>
          </a:p>
          <a:p>
            <a:pPr marL="342900" indent="-342900" fontAlgn="t">
              <a:buFont typeface="Arial" panose="020B0604020202020204" pitchFamily="34" charset="0"/>
              <a:buChar char="•"/>
            </a:pPr>
            <a:endParaRPr lang="en-US" dirty="0">
              <a:solidFill>
                <a:schemeClr val="accent6">
                  <a:lumMod val="50000"/>
                </a:schemeClr>
              </a:solidFill>
            </a:endParaRPr>
          </a:p>
          <a:p>
            <a:pPr marL="457200" indent="-457200" fontAlgn="t">
              <a:buFont typeface="Arial" panose="020B0604020202020204" pitchFamily="34" charset="0"/>
              <a:buChar char="•"/>
            </a:pPr>
            <a:r>
              <a:rPr lang="en-US" b="1" i="0" u="none" strike="noStrike" kern="1200" dirty="0">
                <a:solidFill>
                  <a:schemeClr val="tx1"/>
                </a:solidFill>
                <a:effectLst/>
                <a:latin typeface="+mn-lt"/>
                <a:ea typeface="+mn-ea"/>
                <a:cs typeface="+mn-cs"/>
              </a:rPr>
              <a:t>Using the TFI to Self-Assess and Action Plan</a:t>
            </a:r>
          </a:p>
        </p:txBody>
      </p:sp>
    </p:spTree>
    <p:extLst>
      <p:ext uri="{BB962C8B-B14F-4D97-AF65-F5344CB8AC3E}">
        <p14:creationId xmlns:p14="http://schemas.microsoft.com/office/powerpoint/2010/main" val="320617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animBg="1"/>
      <p:bldP spid="21"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529148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1836103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a:stretch>
            <a:fillRect/>
          </a:stretch>
        </p:blipFill>
        <p:spPr>
          <a:xfrm>
            <a:off x="5602500" y="3124200"/>
            <a:ext cx="6589499" cy="3704939"/>
          </a:xfrm>
          <a:prstGeom prst="rect">
            <a:avLst/>
          </a:prstGeom>
        </p:spPr>
      </p:pic>
      <p:pic>
        <p:nvPicPr>
          <p:cNvPr id="2" name="Picture 1">
            <a:extLst>
              <a:ext uri="{FF2B5EF4-FFF2-40B4-BE49-F238E27FC236}">
                <a16:creationId xmlns:a16="http://schemas.microsoft.com/office/drawing/2014/main" id="{FF706E43-313B-6F8B-BF25-E97F4FBCA7E9}"/>
              </a:ext>
            </a:extLst>
          </p:cNvPr>
          <p:cNvPicPr>
            <a:picLocks noChangeAspect="1"/>
          </p:cNvPicPr>
          <p:nvPr/>
        </p:nvPicPr>
        <p:blipFill>
          <a:blip r:embed="rId9"/>
          <a:stretch>
            <a:fillRect/>
          </a:stretch>
        </p:blipFill>
        <p:spPr>
          <a:xfrm>
            <a:off x="11276934" y="6069085"/>
            <a:ext cx="879446" cy="788915"/>
          </a:xfrm>
          <a:prstGeom prst="ellipse">
            <a:avLst/>
          </a:prstGeom>
          <a:ln w="19050">
            <a:solidFill>
              <a:schemeClr val="accent2">
                <a:lumMod val="50000"/>
              </a:schemeClr>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As a result of implementing PBIS during the 20XX-20XY school year, </a:t>
            </a:r>
            <a:r>
              <a:rPr kumimoji="0" lang="en-US" sz="2400" b="1" i="0" u="sng"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student reports of school climate will </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improve by 20%</a:t>
            </a: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a:srcRect l="6733" t="15855" r="11160"/>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"Our mission is to provide a positive, safe, healthy, nurturing and respectful environment in which all students have the opportunity to become productive members of society."</a:t>
            </a:r>
            <a:endPar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a:srcRect l="6733" t="15855" r="11160"/>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405397" y="2835670"/>
            <a:ext cx="138691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599776" y="5370773"/>
            <a:ext cx="153362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Outcome</a:t>
            </a:r>
          </a:p>
        </p:txBody>
      </p:sp>
      <p:pic>
        <p:nvPicPr>
          <p:cNvPr id="6" name="Picture 5">
            <a:extLst>
              <a:ext uri="{FF2B5EF4-FFF2-40B4-BE49-F238E27FC236}">
                <a16:creationId xmlns:a16="http://schemas.microsoft.com/office/drawing/2014/main" id="{EC745D47-8535-39A4-5D1E-47BBED19ACFE}"/>
              </a:ext>
            </a:extLst>
          </p:cNvPr>
          <p:cNvPicPr>
            <a:picLocks noChangeAspect="1"/>
          </p:cNvPicPr>
          <p:nvPr/>
        </p:nvPicPr>
        <p:blipFill>
          <a:blip r:embed="rId4"/>
          <a:stretch>
            <a:fillRect/>
          </a:stretch>
        </p:blipFill>
        <p:spPr>
          <a:xfrm>
            <a:off x="11276934" y="6069085"/>
            <a:ext cx="879446" cy="788915"/>
          </a:xfrm>
          <a:prstGeom prst="ellipse">
            <a:avLst/>
          </a:prstGeom>
          <a:ln w="19050">
            <a:solidFill>
              <a:schemeClr val="accent2">
                <a:lumMod val="50000"/>
              </a:schemeClr>
            </a:solidFill>
          </a:ln>
        </p:spPr>
      </p:pic>
    </p:spTree>
    <p:extLst>
      <p:ext uri="{BB962C8B-B14F-4D97-AF65-F5344CB8AC3E}">
        <p14:creationId xmlns:p14="http://schemas.microsoft.com/office/powerpoint/2010/main" val="1995618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554509" y="1197620"/>
            <a:ext cx="5469851" cy="44627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STEP 3: </a:t>
            </a:r>
          </a:p>
          <a:p>
            <a:pPr marR="0" lvl="0" algn="ctr" defTabSz="914400" rtl="0" eaLnBrk="1" fontAlgn="base" latinLnBrk="0" hangingPunct="1">
              <a:lnSpc>
                <a:spcPct val="100000"/>
              </a:lnSpc>
              <a:spcBef>
                <a:spcPct val="0"/>
              </a:spcBef>
              <a:spcAft>
                <a:spcPct val="0"/>
              </a:spcAft>
              <a:buClrTx/>
              <a:buSzTx/>
              <a:tabLst/>
              <a:defRPr/>
            </a:pPr>
            <a:endParaRPr kumimoji="0" lang="en-US" sz="1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R="0" lvl="0" algn="ctr" defTabSz="914400" rtl="0" eaLnBrk="1" fontAlgn="base" latinLnBrk="0" hangingPunct="1">
              <a:lnSpc>
                <a:spcPct val="100000"/>
              </a:lnSpc>
              <a:spcBef>
                <a:spcPct val="0"/>
              </a:spcBef>
              <a:spcAft>
                <a:spcPct val="0"/>
              </a:spcAft>
              <a:buClrTx/>
              <a:buSzTx/>
              <a:tabLst/>
              <a:defRPr/>
            </a:pPr>
            <a:r>
              <a:rPr kumimoji="0" lang="en-US" sz="40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IDENTIFYING SCHOOLWIDE BEHAVIOR EXPECTATIONS</a:t>
            </a:r>
          </a:p>
          <a:p>
            <a:pPr marR="0" lvl="0" algn="l" defTabSz="914400" rtl="0" eaLnBrk="1" fontAlgn="base" latinLnBrk="0" hangingPunct="1">
              <a:lnSpc>
                <a:spcPct val="100000"/>
              </a:lnSpc>
              <a:spcBef>
                <a:spcPct val="0"/>
              </a:spcBef>
              <a:spcAft>
                <a:spcPct val="0"/>
              </a:spcAft>
              <a:buClrTx/>
              <a:buSzTx/>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L="342900" marR="0" lvl="0" indent="-342900" algn="ctr"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What do we expect?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p:txBody>
      </p:sp>
      <p:sp>
        <p:nvSpPr>
          <p:cNvPr id="11" name="Bent-Up Arrow 10">
            <a:extLst>
              <a:ext uri="{FF2B5EF4-FFF2-40B4-BE49-F238E27FC236}">
                <a16:creationId xmlns:a16="http://schemas.microsoft.com/office/drawing/2014/main" id="{DE8A0F2D-A9F7-1241-96F4-34FAFBA3FCF2}"/>
              </a:ext>
            </a:extLst>
          </p:cNvPr>
          <p:cNvSpPr/>
          <p:nvPr/>
        </p:nvSpPr>
        <p:spPr>
          <a:xfrm rot="5400000">
            <a:off x="5369563" y="5633375"/>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CBDEF711-FBA8-BB4E-91E8-557C41E42551}"/>
              </a:ext>
            </a:extLst>
          </p:cNvPr>
          <p:cNvSpPr/>
          <p:nvPr/>
        </p:nvSpPr>
        <p:spPr>
          <a:xfrm>
            <a:off x="6019801" y="5591362"/>
            <a:ext cx="6172199" cy="120837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lvl="0" indent="-342900" defTabSz="1066800" fontAlgn="base">
              <a:lnSpc>
                <a:spcPct val="90000"/>
              </a:lnSpc>
              <a:spcBef>
                <a:spcPct val="0"/>
              </a:spcBef>
              <a:spcAft>
                <a:spcPct val="35000"/>
              </a:spcAft>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Identify schoolwide expectations</a:t>
            </a:r>
          </a:p>
          <a:p>
            <a:pPr marL="342900" lvl="0" indent="-342900" defTabSz="1066800" fontAlgn="base">
              <a:lnSpc>
                <a:spcPct val="90000"/>
              </a:lnSpc>
              <a:spcBef>
                <a:spcPct val="0"/>
              </a:spcBef>
              <a:spcAft>
                <a:spcPct val="35000"/>
              </a:spcAft>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Consider ways to gather input</a:t>
            </a:r>
          </a:p>
        </p:txBody>
      </p:sp>
      <p:grpSp>
        <p:nvGrpSpPr>
          <p:cNvPr id="8" name="Group 7">
            <a:extLst>
              <a:ext uri="{FF2B5EF4-FFF2-40B4-BE49-F238E27FC236}">
                <a16:creationId xmlns:a16="http://schemas.microsoft.com/office/drawing/2014/main" id="{841CD7FC-7C33-544C-8B82-55F0948B1827}"/>
              </a:ext>
            </a:extLst>
          </p:cNvPr>
          <p:cNvGrpSpPr/>
          <p:nvPr/>
        </p:nvGrpSpPr>
        <p:grpSpPr>
          <a:xfrm>
            <a:off x="10410864" y="69476"/>
            <a:ext cx="1613496" cy="1621202"/>
            <a:chOff x="3161609" y="1914625"/>
            <a:chExt cx="2964580" cy="2964580"/>
          </a:xfrm>
          <a:solidFill>
            <a:srgbClr val="9BC1E8"/>
          </a:solidFill>
        </p:grpSpPr>
        <p:sp>
          <p:nvSpPr>
            <p:cNvPr id="12" name="Oval 11">
              <a:extLst>
                <a:ext uri="{FF2B5EF4-FFF2-40B4-BE49-F238E27FC236}">
                  <a16:creationId xmlns:a16="http://schemas.microsoft.com/office/drawing/2014/main" id="{2C6AF9CF-2F60-774C-9DEB-5E77BB55ED21}"/>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13" name="Oval 4">
              <a:extLst>
                <a:ext uri="{FF2B5EF4-FFF2-40B4-BE49-F238E27FC236}">
                  <a16:creationId xmlns:a16="http://schemas.microsoft.com/office/drawing/2014/main" id="{22499712-D070-3A4B-84E6-27ADB1C53E2B}"/>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Tree>
    <p:extLst>
      <p:ext uri="{BB962C8B-B14F-4D97-AF65-F5344CB8AC3E}">
        <p14:creationId xmlns:p14="http://schemas.microsoft.com/office/powerpoint/2010/main" val="3409900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a:srcRect l="15298" t="6738" r="15999" b="17357"/>
          <a:stretch/>
        </p:blipFill>
        <p:spPr>
          <a:xfrm>
            <a:off x="11282394" y="6042013"/>
            <a:ext cx="824271" cy="814618"/>
          </a:xfrm>
          <a:prstGeom prst="ellipse">
            <a:avLst/>
          </a:prstGeom>
          <a:ln w="19050">
            <a:solidFill>
              <a:schemeClr val="accent2">
                <a:lumMod val="50000"/>
              </a:schemeClr>
            </a:solidFill>
          </a:ln>
        </p:spPr>
      </p:pic>
      <p:sp>
        <p:nvSpPr>
          <p:cNvPr id="2" name="Rectangle: Rounded Corners 120" descr="Badge 1">
            <a:extLst>
              <a:ext uri="{FF2B5EF4-FFF2-40B4-BE49-F238E27FC236}">
                <a16:creationId xmlns:a16="http://schemas.microsoft.com/office/drawing/2014/main" id="{C7FB88BF-CC59-6389-23FC-9CC43B226117}"/>
              </a:ext>
            </a:extLst>
          </p:cNvPr>
          <p:cNvSpPr/>
          <p:nvPr/>
        </p:nvSpPr>
        <p:spPr>
          <a:xfrm>
            <a:off x="208474" y="767796"/>
            <a:ext cx="1167588" cy="1024183"/>
          </a:xfrm>
          <a:prstGeom prst="roundRect">
            <a:avLst>
              <a:gd name="adj" fmla="val 16670"/>
            </a:avLst>
          </a:prstGeom>
          <a:no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3" name="Rectangle: Rounded Corners 120" descr="Badge 1">
            <a:extLst>
              <a:ext uri="{FF2B5EF4-FFF2-40B4-BE49-F238E27FC236}">
                <a16:creationId xmlns:a16="http://schemas.microsoft.com/office/drawing/2014/main" id="{41AF56C0-2B90-75A7-6B6A-DB65189F39DA}"/>
              </a:ext>
            </a:extLst>
          </p:cNvPr>
          <p:cNvSpPr/>
          <p:nvPr/>
        </p:nvSpPr>
        <p:spPr>
          <a:xfrm>
            <a:off x="225908" y="3006009"/>
            <a:ext cx="1167588" cy="1024183"/>
          </a:xfrm>
          <a:prstGeom prst="roundRect">
            <a:avLst>
              <a:gd name="adj" fmla="val 16670"/>
            </a:avLst>
          </a:prstGeom>
          <a:noFill/>
          <a:ln w="1270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4" name="Freeform: Shape 121">
            <a:extLst>
              <a:ext uri="{FF2B5EF4-FFF2-40B4-BE49-F238E27FC236}">
                <a16:creationId xmlns:a16="http://schemas.microsoft.com/office/drawing/2014/main" id="{3536436C-4BC5-3A2E-1F23-23E4E6D58512}"/>
              </a:ext>
            </a:extLst>
          </p:cNvPr>
          <p:cNvSpPr/>
          <p:nvPr/>
        </p:nvSpPr>
        <p:spPr>
          <a:xfrm>
            <a:off x="1457040" y="3006008"/>
            <a:ext cx="4432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noFill/>
          <a:ln w="1270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endParaRPr>
          </a:p>
        </p:txBody>
      </p:sp>
    </p:spTree>
    <p:extLst>
      <p:ext uri="{BB962C8B-B14F-4D97-AF65-F5344CB8AC3E}">
        <p14:creationId xmlns:p14="http://schemas.microsoft.com/office/powerpoint/2010/main" val="3324439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87" y="1676596"/>
            <a:ext cx="5448212" cy="3974957"/>
          </a:xfrm>
        </p:spPr>
        <p:txBody>
          <a:bodyPr/>
          <a:lstStyle/>
          <a:p>
            <a:r>
              <a:rPr lang="en-US" sz="4800" dirty="0">
                <a:solidFill>
                  <a:schemeClr val="accent6">
                    <a:lumMod val="50000"/>
                  </a:schemeClr>
                </a:solidFill>
              </a:rPr>
              <a:t>Identifying Culturally Responsive Schoolwide Expectations</a:t>
            </a:r>
            <a:br>
              <a:rPr lang="en-US" sz="4800" dirty="0">
                <a:solidFill>
                  <a:schemeClr val="accent6">
                    <a:lumMod val="50000"/>
                  </a:schemeClr>
                </a:solidFill>
              </a:rPr>
            </a:br>
            <a:endParaRPr lang="en-US" sz="4800" dirty="0">
              <a:solidFill>
                <a:schemeClr val="accent6">
                  <a:lumMod val="50000"/>
                </a:schemeClr>
              </a:solidFill>
            </a:endParaRPr>
          </a:p>
        </p:txBody>
      </p:sp>
    </p:spTree>
    <p:extLst>
      <p:ext uri="{BB962C8B-B14F-4D97-AF65-F5344CB8AC3E}">
        <p14:creationId xmlns:p14="http://schemas.microsoft.com/office/powerpoint/2010/main" val="1498957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4ECA36-4A72-7145-B4D6-A62EE41FDC90}"/>
              </a:ext>
            </a:extLst>
          </p:cNvPr>
          <p:cNvPicPr>
            <a:picLocks noChangeAspect="1"/>
          </p:cNvPicPr>
          <p:nvPr/>
        </p:nvPicPr>
        <p:blipFill rotWithShape="1">
          <a:blip r:embed="rId3"/>
          <a:srcRect l="15298" t="6738" r="15999" b="17357"/>
          <a:stretch/>
        </p:blipFill>
        <p:spPr>
          <a:xfrm>
            <a:off x="11146120" y="5767442"/>
            <a:ext cx="1045880" cy="1033632"/>
          </a:xfrm>
          <a:prstGeom prst="ellipse">
            <a:avLst/>
          </a:prstGeom>
          <a:ln w="19050">
            <a:solidFill>
              <a:schemeClr val="accent2">
                <a:lumMod val="50000"/>
              </a:schemeClr>
            </a:solidFill>
          </a:ln>
        </p:spPr>
      </p:pic>
      <p:pic>
        <p:nvPicPr>
          <p:cNvPr id="187394" name="Picture 2" descr="100-033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9608" t="27974" r="13922"/>
          <a:stretch/>
        </p:blipFill>
        <p:spPr bwMode="auto">
          <a:xfrm>
            <a:off x="3260164" y="1344705"/>
            <a:ext cx="6078072" cy="4939553"/>
          </a:xfrm>
          <a:prstGeom prst="rect">
            <a:avLst/>
          </a:prstGeom>
          <a:noFill/>
          <a:ln w="9525">
            <a:noFill/>
            <a:miter lim="800000"/>
            <a:headEnd/>
            <a:tailEnd/>
          </a:ln>
        </p:spPr>
      </p:pic>
      <p:sp>
        <p:nvSpPr>
          <p:cNvPr id="2" name="Title 1">
            <a:extLst>
              <a:ext uri="{FF2B5EF4-FFF2-40B4-BE49-F238E27FC236}">
                <a16:creationId xmlns:a16="http://schemas.microsoft.com/office/drawing/2014/main" id="{E855A093-83AD-1343-B4DD-75A39D7831AF}"/>
              </a:ext>
            </a:extLst>
          </p:cNvPr>
          <p:cNvSpPr>
            <a:spLocks noGrp="1"/>
          </p:cNvSpPr>
          <p:nvPr>
            <p:ph type="title"/>
          </p:nvPr>
        </p:nvSpPr>
        <p:spPr>
          <a:xfrm>
            <a:off x="203749" y="284702"/>
            <a:ext cx="9378000" cy="845600"/>
          </a:xfrm>
        </p:spPr>
        <p:txBody>
          <a:bodyPr/>
          <a:lstStyle/>
          <a:p>
            <a:r>
              <a:rPr lang="en-US" sz="2800" dirty="0">
                <a:latin typeface="+mn-lt"/>
                <a:ea typeface="Britannic Bold" pitchFamily="-108" charset="0"/>
                <a:cs typeface="Britannic Bold" pitchFamily="-108" charset="0"/>
              </a:rPr>
              <a:t>Redesign Learning &amp; Teaching Environment</a:t>
            </a:r>
            <a:br>
              <a:rPr lang="en-US" sz="2800" dirty="0">
                <a:latin typeface="+mn-lt"/>
                <a:ea typeface="Britannic Bold" pitchFamily="-108" charset="0"/>
                <a:cs typeface="Britannic Bold" pitchFamily="-108" charset="0"/>
              </a:rPr>
            </a:br>
            <a:endParaRPr lang="en-US" sz="2800" dirty="0">
              <a:latin typeface="+mn-lt"/>
            </a:endParaRPr>
          </a:p>
        </p:txBody>
      </p:sp>
      <p:sp>
        <p:nvSpPr>
          <p:cNvPr id="6" name="Rectangle 3">
            <a:extLst>
              <a:ext uri="{FF2B5EF4-FFF2-40B4-BE49-F238E27FC236}">
                <a16:creationId xmlns:a16="http://schemas.microsoft.com/office/drawing/2014/main" id="{E6806FEF-D2E7-C040-9ED4-F86B754A16F8}"/>
              </a:ext>
            </a:extLst>
          </p:cNvPr>
          <p:cNvSpPr>
            <a:spLocks noChangeArrowheads="1"/>
          </p:cNvSpPr>
          <p:nvPr/>
        </p:nvSpPr>
        <p:spPr bwMode="auto">
          <a:xfrm rot="21436057">
            <a:off x="4566587" y="1456948"/>
            <a:ext cx="3806029" cy="271354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prstTxWarp prst="textNoShape">
              <a:avLst/>
            </a:prstTxWarp>
          </a:bodyPr>
          <a:lstStyle/>
          <a:p>
            <a:pPr algn="ctr"/>
            <a:r>
              <a:rPr lang="en-US" sz="2800" b="1" u="sng" dirty="0">
                <a:solidFill>
                  <a:schemeClr val="accent6">
                    <a:lumMod val="50000"/>
                  </a:schemeClr>
                </a:solidFill>
                <a:ea typeface="Arial" pitchFamily="-1" charset="0"/>
                <a:cs typeface="Arial" pitchFamily="-1" charset="0"/>
              </a:rPr>
              <a:t>School Expectations</a:t>
            </a:r>
          </a:p>
          <a:p>
            <a:pPr algn="ctr"/>
            <a:endParaRPr lang="en-US" sz="2800" b="1" u="sng" dirty="0">
              <a:solidFill>
                <a:schemeClr val="accent6">
                  <a:lumMod val="50000"/>
                </a:schemeClr>
              </a:solidFill>
              <a:ea typeface="Arial" pitchFamily="-1" charset="0"/>
              <a:cs typeface="Arial" pitchFamily="-1" charset="0"/>
            </a:endParaRPr>
          </a:p>
          <a:p>
            <a:pPr algn="ctr"/>
            <a:r>
              <a:rPr lang="en-US" sz="2800" b="1" dirty="0">
                <a:solidFill>
                  <a:schemeClr val="accent4">
                    <a:lumMod val="75000"/>
                  </a:schemeClr>
                </a:solidFill>
                <a:ea typeface="Arial" pitchFamily="-1" charset="0"/>
                <a:cs typeface="Arial" pitchFamily="-1" charset="0"/>
              </a:rPr>
              <a:t>BE</a:t>
            </a:r>
            <a:r>
              <a:rPr lang="en-US" sz="2800" dirty="0">
                <a:solidFill>
                  <a:schemeClr val="accent6">
                    <a:lumMod val="50000"/>
                  </a:schemeClr>
                </a:solidFill>
                <a:ea typeface="Arial" pitchFamily="-1" charset="0"/>
                <a:cs typeface="Arial" pitchFamily="-1" charset="0"/>
              </a:rPr>
              <a:t> Safe</a:t>
            </a:r>
          </a:p>
          <a:p>
            <a:pPr algn="ctr"/>
            <a:r>
              <a:rPr lang="en-US" sz="2800" b="1" dirty="0">
                <a:solidFill>
                  <a:schemeClr val="accent4">
                    <a:lumMod val="75000"/>
                  </a:schemeClr>
                </a:solidFill>
                <a:ea typeface="Arial" pitchFamily="-1" charset="0"/>
                <a:cs typeface="Arial" pitchFamily="-1" charset="0"/>
              </a:rPr>
              <a:t>BE</a:t>
            </a:r>
            <a:r>
              <a:rPr lang="en-US" sz="2800" dirty="0">
                <a:solidFill>
                  <a:schemeClr val="accent6">
                    <a:lumMod val="50000"/>
                  </a:schemeClr>
                </a:solidFill>
                <a:ea typeface="Arial" pitchFamily="-1" charset="0"/>
                <a:cs typeface="Arial" pitchFamily="-1" charset="0"/>
              </a:rPr>
              <a:t> Responsible</a:t>
            </a:r>
          </a:p>
          <a:p>
            <a:pPr algn="ctr"/>
            <a:r>
              <a:rPr lang="en-US" sz="2800" b="1" dirty="0">
                <a:solidFill>
                  <a:schemeClr val="accent4">
                    <a:lumMod val="75000"/>
                  </a:schemeClr>
                </a:solidFill>
                <a:ea typeface="Arial" pitchFamily="-1" charset="0"/>
                <a:cs typeface="Arial" pitchFamily="-1" charset="0"/>
              </a:rPr>
              <a:t>BE</a:t>
            </a:r>
            <a:r>
              <a:rPr lang="en-US" sz="2800" dirty="0">
                <a:solidFill>
                  <a:schemeClr val="accent6">
                    <a:lumMod val="50000"/>
                  </a:schemeClr>
                </a:solidFill>
                <a:ea typeface="Arial" pitchFamily="-1" charset="0"/>
                <a:cs typeface="Arial" pitchFamily="-1" charset="0"/>
              </a:rPr>
              <a:t> Respectful</a:t>
            </a:r>
          </a:p>
        </p:txBody>
      </p:sp>
      <p:pic>
        <p:nvPicPr>
          <p:cNvPr id="9" name="Picture 8">
            <a:extLst>
              <a:ext uri="{FF2B5EF4-FFF2-40B4-BE49-F238E27FC236}">
                <a16:creationId xmlns:a16="http://schemas.microsoft.com/office/drawing/2014/main" id="{5F55E061-5ABB-0441-BAC2-AB872591660B}"/>
              </a:ext>
            </a:extLst>
          </p:cNvPr>
          <p:cNvPicPr>
            <a:picLocks noChangeAspect="1"/>
          </p:cNvPicPr>
          <p:nvPr/>
        </p:nvPicPr>
        <p:blipFill rotWithShape="1">
          <a:blip r:embed="rId5"/>
          <a:srcRect l="6733" t="15855" r="11160"/>
          <a:stretch/>
        </p:blipFill>
        <p:spPr>
          <a:xfrm>
            <a:off x="7680553" y="3304713"/>
            <a:ext cx="752604" cy="738920"/>
          </a:xfrm>
          <a:prstGeom prst="ellipse">
            <a:avLst/>
          </a:prstGeom>
          <a:ln w="19050">
            <a:solidFill>
              <a:schemeClr val="accent2">
                <a:lumMod val="50000"/>
              </a:schemeClr>
            </a:solidFill>
          </a:ln>
        </p:spPr>
      </p:pic>
      <p:sp>
        <p:nvSpPr>
          <p:cNvPr id="299011" name="Rectangle 3"/>
          <p:cNvSpPr>
            <a:spLocks noChangeArrowheads="1"/>
          </p:cNvSpPr>
          <p:nvPr/>
        </p:nvSpPr>
        <p:spPr bwMode="auto">
          <a:xfrm rot="21445191">
            <a:off x="4471584" y="1460391"/>
            <a:ext cx="3870050" cy="2713545"/>
          </a:xfrm>
          <a:prstGeom prst="rect">
            <a:avLst/>
          </a:prstGeom>
          <a:solidFill>
            <a:schemeClr val="bg1"/>
          </a:solidFill>
          <a:ln>
            <a:headEnd/>
            <a:tailEnd/>
          </a:ln>
        </p:spPr>
        <p:style>
          <a:lnRef idx="2">
            <a:schemeClr val="accent1"/>
          </a:lnRef>
          <a:fillRef idx="1">
            <a:schemeClr val="lt1"/>
          </a:fillRef>
          <a:effectRef idx="0">
            <a:schemeClr val="accent1"/>
          </a:effectRef>
          <a:fontRef idx="minor">
            <a:schemeClr val="dk1"/>
          </a:fontRef>
        </p:style>
        <p:txBody>
          <a:bodyPr wrap="none" anchor="ctr">
            <a:prstTxWarp prst="textNoShape">
              <a:avLst/>
            </a:prstTxWarp>
          </a:bodyPr>
          <a:lstStyle/>
          <a:p>
            <a:pPr algn="ctr"/>
            <a:r>
              <a:rPr lang="en-US" sz="2800" b="1" u="sng" dirty="0">
                <a:solidFill>
                  <a:schemeClr val="accent6">
                    <a:lumMod val="50000"/>
                  </a:schemeClr>
                </a:solidFill>
                <a:ea typeface="Arial" pitchFamily="-1" charset="0"/>
                <a:cs typeface="Arial" pitchFamily="-1" charset="0"/>
              </a:rPr>
              <a:t>School Expectations</a:t>
            </a:r>
          </a:p>
          <a:p>
            <a:pPr algn="ctr"/>
            <a:endParaRPr lang="en-US" sz="2400" b="1" u="sng" dirty="0">
              <a:solidFill>
                <a:schemeClr val="accent6">
                  <a:lumMod val="50000"/>
                </a:schemeClr>
              </a:solidFill>
              <a:ea typeface="Arial" pitchFamily="-1" charset="0"/>
              <a:cs typeface="Arial" pitchFamily="-1" charset="0"/>
            </a:endParaRPr>
          </a:p>
          <a:p>
            <a:pPr algn="ctr"/>
            <a:r>
              <a:rPr lang="en-US" sz="2400" b="1" dirty="0">
                <a:solidFill>
                  <a:schemeClr val="accent4">
                    <a:lumMod val="75000"/>
                  </a:schemeClr>
                </a:solidFill>
                <a:ea typeface="Arial" pitchFamily="-1" charset="0"/>
                <a:cs typeface="Arial" pitchFamily="-1" charset="0"/>
              </a:rPr>
              <a:t>NO</a:t>
            </a:r>
            <a:r>
              <a:rPr lang="en-US" sz="2400" b="1" dirty="0">
                <a:solidFill>
                  <a:schemeClr val="accent6">
                    <a:lumMod val="50000"/>
                  </a:schemeClr>
                </a:solidFill>
                <a:ea typeface="Arial" pitchFamily="-1" charset="0"/>
                <a:cs typeface="Arial" pitchFamily="-1" charset="0"/>
              </a:rPr>
              <a:t> Food</a:t>
            </a:r>
          </a:p>
          <a:p>
            <a:pPr algn="ctr"/>
            <a:r>
              <a:rPr lang="en-US" sz="2400" b="1" dirty="0">
                <a:solidFill>
                  <a:schemeClr val="accent4">
                    <a:lumMod val="75000"/>
                  </a:schemeClr>
                </a:solidFill>
                <a:ea typeface="Arial" pitchFamily="-1" charset="0"/>
                <a:cs typeface="Arial" pitchFamily="-1" charset="0"/>
              </a:rPr>
              <a:t>NO</a:t>
            </a:r>
            <a:r>
              <a:rPr lang="en-US" sz="2400" b="1" dirty="0">
                <a:solidFill>
                  <a:schemeClr val="accent6">
                    <a:lumMod val="50000"/>
                  </a:schemeClr>
                </a:solidFill>
                <a:ea typeface="Arial" pitchFamily="-1" charset="0"/>
                <a:cs typeface="Arial" pitchFamily="-1" charset="0"/>
              </a:rPr>
              <a:t> Weapons</a:t>
            </a:r>
          </a:p>
          <a:p>
            <a:pPr algn="ctr"/>
            <a:r>
              <a:rPr lang="en-US" sz="2400" b="1" dirty="0">
                <a:solidFill>
                  <a:schemeClr val="accent4">
                    <a:lumMod val="75000"/>
                  </a:schemeClr>
                </a:solidFill>
                <a:ea typeface="Arial" pitchFamily="-1" charset="0"/>
                <a:cs typeface="Arial" pitchFamily="-1" charset="0"/>
              </a:rPr>
              <a:t>NO</a:t>
            </a:r>
            <a:r>
              <a:rPr lang="en-US" sz="2400" b="1" dirty="0">
                <a:solidFill>
                  <a:schemeClr val="accent6">
                    <a:lumMod val="50000"/>
                  </a:schemeClr>
                </a:solidFill>
                <a:ea typeface="Arial" pitchFamily="-1" charset="0"/>
                <a:cs typeface="Arial" pitchFamily="-1" charset="0"/>
              </a:rPr>
              <a:t> Backpacks</a:t>
            </a:r>
          </a:p>
          <a:p>
            <a:pPr algn="ctr"/>
            <a:r>
              <a:rPr lang="en-US" sz="2400" b="1" dirty="0">
                <a:solidFill>
                  <a:schemeClr val="accent4">
                    <a:lumMod val="75000"/>
                  </a:schemeClr>
                </a:solidFill>
                <a:ea typeface="Arial" pitchFamily="-1" charset="0"/>
                <a:cs typeface="Arial" pitchFamily="-1" charset="0"/>
              </a:rPr>
              <a:t>NO</a:t>
            </a:r>
            <a:r>
              <a:rPr lang="en-US" sz="2400" b="1" dirty="0">
                <a:solidFill>
                  <a:schemeClr val="accent6">
                    <a:lumMod val="50000"/>
                  </a:schemeClr>
                </a:solidFill>
                <a:ea typeface="Arial" pitchFamily="-1" charset="0"/>
                <a:cs typeface="Arial" pitchFamily="-1" charset="0"/>
              </a:rPr>
              <a:t> Drugs/Smoking</a:t>
            </a:r>
          </a:p>
          <a:p>
            <a:pPr algn="ctr"/>
            <a:r>
              <a:rPr lang="en-US" sz="2400" b="1" dirty="0">
                <a:solidFill>
                  <a:schemeClr val="accent4">
                    <a:lumMod val="75000"/>
                  </a:schemeClr>
                </a:solidFill>
                <a:ea typeface="Arial" pitchFamily="-1" charset="0"/>
                <a:cs typeface="Arial" pitchFamily="-1" charset="0"/>
              </a:rPr>
              <a:t>NO</a:t>
            </a:r>
            <a:r>
              <a:rPr lang="en-US" sz="2400" b="1" dirty="0">
                <a:solidFill>
                  <a:schemeClr val="accent6">
                    <a:lumMod val="50000"/>
                  </a:schemeClr>
                </a:solidFill>
                <a:ea typeface="Arial" pitchFamily="-1" charset="0"/>
                <a:cs typeface="Arial" pitchFamily="-1" charset="0"/>
              </a:rPr>
              <a:t> Bullying</a:t>
            </a:r>
          </a:p>
        </p:txBody>
      </p:sp>
      <p:pic>
        <p:nvPicPr>
          <p:cNvPr id="8" name="Picture 7">
            <a:extLst>
              <a:ext uri="{FF2B5EF4-FFF2-40B4-BE49-F238E27FC236}">
                <a16:creationId xmlns:a16="http://schemas.microsoft.com/office/drawing/2014/main" id="{1FB0D9D3-7B60-4E46-A193-F10D7EAC3746}"/>
              </a:ext>
            </a:extLst>
          </p:cNvPr>
          <p:cNvPicPr>
            <a:picLocks noChangeAspect="1"/>
          </p:cNvPicPr>
          <p:nvPr/>
        </p:nvPicPr>
        <p:blipFill rotWithShape="1">
          <a:blip r:embed="rId6"/>
          <a:srcRect l="22607" t="16464" r="18776" b="15253"/>
          <a:stretch/>
        </p:blipFill>
        <p:spPr>
          <a:xfrm>
            <a:off x="7806840" y="3427464"/>
            <a:ext cx="719896" cy="690385"/>
          </a:xfrm>
          <a:prstGeom prst="ellipse">
            <a:avLst/>
          </a:prstGeom>
          <a:ln w="19050">
            <a:solidFill>
              <a:schemeClr val="accent2">
                <a:lumMod val="50000"/>
              </a:schemeClr>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99011"/>
                                        </p:tgtEl>
                                        <p:attrNameLst>
                                          <p:attrName>ppt_x</p:attrName>
                                        </p:attrNameLst>
                                      </p:cBhvr>
                                      <p:tavLst>
                                        <p:tav tm="0">
                                          <p:val>
                                            <p:strVal val="ppt_x"/>
                                          </p:val>
                                        </p:tav>
                                        <p:tav tm="100000">
                                          <p:val>
                                            <p:strVal val="ppt_x"/>
                                          </p:val>
                                        </p:tav>
                                      </p:tavLst>
                                    </p:anim>
                                    <p:anim calcmode="lin" valueType="num">
                                      <p:cBhvr additive="base">
                                        <p:cTn id="7" dur="500"/>
                                        <p:tgtEl>
                                          <p:spTgt spid="299011"/>
                                        </p:tgtEl>
                                        <p:attrNameLst>
                                          <p:attrName>ppt_y</p:attrName>
                                        </p:attrNameLst>
                                      </p:cBhvr>
                                      <p:tavLst>
                                        <p:tav tm="0">
                                          <p:val>
                                            <p:strVal val="ppt_y"/>
                                          </p:val>
                                        </p:tav>
                                        <p:tav tm="100000">
                                          <p:val>
                                            <p:strVal val="1+ppt_h/2"/>
                                          </p:val>
                                        </p:tav>
                                      </p:tavLst>
                                    </p:anim>
                                    <p:set>
                                      <p:cBhvr>
                                        <p:cTn id="8" dur="1" fill="hold">
                                          <p:stCondLst>
                                            <p:cond delay="499"/>
                                          </p:stCondLst>
                                        </p:cTn>
                                        <p:tgtEl>
                                          <p:spTgt spid="2990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469250" y="169571"/>
            <a:ext cx="6248400" cy="6591776"/>
          </a:xfrm>
          <a:ln w="25400">
            <a:solidFill>
              <a:schemeClr val="accent1"/>
            </a:solidFill>
          </a:ln>
        </p:spPr>
        <p:txBody>
          <a:bodyPr/>
          <a:lstStyle/>
          <a:p>
            <a:pPr marL="139700" indent="0">
              <a:spcAft>
                <a:spcPts val="1200"/>
              </a:spcAft>
              <a:buClrTx/>
              <a:buSzPct val="75000"/>
              <a:buNone/>
            </a:pPr>
            <a:endParaRPr lang="en-US" sz="2800" dirty="0">
              <a:solidFill>
                <a:schemeClr val="accent6">
                  <a:lumMod val="50000"/>
                </a:schemeClr>
              </a:solidFill>
              <a:latin typeface="+mn-lt"/>
              <a:ea typeface="Britannic Bold" pitchFamily="-108" charset="0"/>
              <a:cs typeface="Britannic Bold" pitchFamily="-108" charset="0"/>
            </a:endParaRPr>
          </a:p>
          <a:p>
            <a:pPr>
              <a:spcAft>
                <a:spcPts val="1200"/>
              </a:spcAft>
              <a:buClrTx/>
              <a:buSzPct val="75000"/>
            </a:pPr>
            <a:r>
              <a:rPr lang="en-US" sz="2800" dirty="0">
                <a:solidFill>
                  <a:schemeClr val="accent6">
                    <a:lumMod val="50000"/>
                  </a:schemeClr>
                </a:solidFill>
                <a:latin typeface="+mn-lt"/>
                <a:ea typeface="Britannic Bold" pitchFamily="-108" charset="0"/>
                <a:cs typeface="Britannic Bold" pitchFamily="-108" charset="0"/>
              </a:rPr>
              <a:t>Link to social culture of school</a:t>
            </a:r>
          </a:p>
          <a:p>
            <a:pPr>
              <a:spcAft>
                <a:spcPts val="1200"/>
              </a:spcAft>
              <a:buClrTx/>
              <a:buSzPct val="75000"/>
            </a:pPr>
            <a:r>
              <a:rPr lang="en-US" sz="2800" dirty="0">
                <a:solidFill>
                  <a:schemeClr val="accent6">
                    <a:lumMod val="50000"/>
                  </a:schemeClr>
                </a:solidFill>
                <a:latin typeface="+mn-lt"/>
                <a:ea typeface="Britannic Bold" pitchFamily="-108" charset="0"/>
                <a:cs typeface="Britannic Bold" pitchFamily="-108" charset="0"/>
              </a:rPr>
              <a:t>Consider already existing social skills</a:t>
            </a:r>
          </a:p>
          <a:p>
            <a:pPr>
              <a:spcAft>
                <a:spcPts val="1200"/>
              </a:spcAft>
              <a:buClrTx/>
              <a:buSzPct val="75000"/>
            </a:pPr>
            <a:r>
              <a:rPr lang="en-US" sz="2800" dirty="0">
                <a:solidFill>
                  <a:schemeClr val="accent6">
                    <a:lumMod val="50000"/>
                  </a:schemeClr>
                </a:solidFill>
                <a:latin typeface="+mn-lt"/>
                <a:ea typeface="Britannic Bold" pitchFamily="-108" charset="0"/>
                <a:cs typeface="Britannic Bold" pitchFamily="-108" charset="0"/>
              </a:rPr>
              <a:t>Establish only 3-5 expectations</a:t>
            </a:r>
          </a:p>
          <a:p>
            <a:pPr>
              <a:spcAft>
                <a:spcPts val="1200"/>
              </a:spcAft>
              <a:buClrTx/>
              <a:buSzPct val="75000"/>
            </a:pPr>
            <a:r>
              <a:rPr lang="en-US" sz="2800" dirty="0">
                <a:solidFill>
                  <a:schemeClr val="accent6">
                    <a:lumMod val="50000"/>
                  </a:schemeClr>
                </a:solidFill>
                <a:latin typeface="+mn-lt"/>
                <a:ea typeface="Britannic Bold" pitchFamily="-108" charset="0"/>
                <a:cs typeface="Britannic Bold" pitchFamily="-108" charset="0"/>
              </a:rPr>
              <a:t>Use 1-3 words per expectation</a:t>
            </a:r>
          </a:p>
          <a:p>
            <a:pPr>
              <a:spcAft>
                <a:spcPts val="1200"/>
              </a:spcAft>
              <a:buClrTx/>
              <a:buSzPct val="75000"/>
            </a:pPr>
            <a:r>
              <a:rPr lang="en-US" sz="2800" dirty="0">
                <a:solidFill>
                  <a:schemeClr val="accent6">
                    <a:lumMod val="50000"/>
                  </a:schemeClr>
                </a:solidFill>
                <a:latin typeface="+mn-lt"/>
                <a:ea typeface="Britannic Bold" pitchFamily="-108" charset="0"/>
                <a:cs typeface="Britannic Bold" pitchFamily="-108" charset="0"/>
              </a:rPr>
              <a:t>State expectations positively</a:t>
            </a:r>
          </a:p>
          <a:p>
            <a:pPr>
              <a:spcAft>
                <a:spcPts val="1200"/>
              </a:spcAft>
              <a:buClrTx/>
              <a:buSzPct val="75000"/>
            </a:pPr>
            <a:r>
              <a:rPr lang="en-US" sz="2800" dirty="0">
                <a:solidFill>
                  <a:schemeClr val="accent6">
                    <a:lumMod val="50000"/>
                  </a:schemeClr>
                </a:solidFill>
                <a:ea typeface="Britannic Bold" pitchFamily="-108" charset="0"/>
                <a:cs typeface="Britannic Bold" pitchFamily="-108" charset="0"/>
              </a:rPr>
              <a:t>Support academic achievement</a:t>
            </a:r>
          </a:p>
          <a:p>
            <a:pPr>
              <a:spcAft>
                <a:spcPts val="1200"/>
              </a:spcAft>
              <a:buClrTx/>
              <a:buSzPct val="75000"/>
            </a:pPr>
            <a:r>
              <a:rPr lang="en-US" sz="2800" dirty="0">
                <a:solidFill>
                  <a:schemeClr val="accent6">
                    <a:lumMod val="50000"/>
                  </a:schemeClr>
                </a:solidFill>
                <a:ea typeface="Britannic Bold" pitchFamily="-108" charset="0"/>
                <a:cs typeface="Britannic Bold" pitchFamily="-108" charset="0"/>
              </a:rPr>
              <a:t>Ensure expectations are mutually exclusive (minimal overlap)</a:t>
            </a:r>
          </a:p>
          <a:p>
            <a:pPr>
              <a:lnSpc>
                <a:spcPct val="200000"/>
              </a:lnSpc>
              <a:buClrTx/>
              <a:buSzPct val="75000"/>
            </a:pPr>
            <a:endParaRPr lang="en-US" dirty="0">
              <a:solidFill>
                <a:schemeClr val="accent6">
                  <a:lumMod val="50000"/>
                </a:schemeClr>
              </a:solidFill>
              <a:latin typeface="+mn-lt"/>
              <a:ea typeface="Britannic Bold" pitchFamily="-108" charset="0"/>
              <a:cs typeface="Britannic Bold" pitchFamily="-108" charset="0"/>
            </a:endParaRPr>
          </a:p>
        </p:txBody>
      </p:sp>
      <p:sp>
        <p:nvSpPr>
          <p:cNvPr id="4" name="Title 3">
            <a:extLst>
              <a:ext uri="{FF2B5EF4-FFF2-40B4-BE49-F238E27FC236}">
                <a16:creationId xmlns:a16="http://schemas.microsoft.com/office/drawing/2014/main" id="{1156C6F4-3ABA-0F41-8E97-CD72C1E12556}"/>
              </a:ext>
            </a:extLst>
          </p:cNvPr>
          <p:cNvSpPr>
            <a:spLocks noGrp="1"/>
          </p:cNvSpPr>
          <p:nvPr>
            <p:ph type="title"/>
          </p:nvPr>
        </p:nvSpPr>
        <p:spPr>
          <a:xfrm>
            <a:off x="86093" y="175144"/>
            <a:ext cx="9378000" cy="845600"/>
          </a:xfrm>
        </p:spPr>
        <p:txBody>
          <a:bodyPr/>
          <a:lstStyle/>
          <a:p>
            <a:r>
              <a:rPr lang="en-US" dirty="0"/>
              <a:t>Guidelines for Expectations</a:t>
            </a:r>
            <a:br>
              <a:rPr lang="en-US" dirty="0"/>
            </a:br>
            <a:endParaRPr lang="en-US" dirty="0"/>
          </a:p>
        </p:txBody>
      </p:sp>
      <p:grpSp>
        <p:nvGrpSpPr>
          <p:cNvPr id="19" name="Group 18">
            <a:extLst>
              <a:ext uri="{FF2B5EF4-FFF2-40B4-BE49-F238E27FC236}">
                <a16:creationId xmlns:a16="http://schemas.microsoft.com/office/drawing/2014/main" id="{4088614E-D18C-A645-847B-EC87C58055F4}"/>
              </a:ext>
            </a:extLst>
          </p:cNvPr>
          <p:cNvGrpSpPr/>
          <p:nvPr/>
        </p:nvGrpSpPr>
        <p:grpSpPr>
          <a:xfrm>
            <a:off x="10934371" y="151474"/>
            <a:ext cx="1215258" cy="1233478"/>
            <a:chOff x="3161609" y="1914625"/>
            <a:chExt cx="2964580" cy="2964580"/>
          </a:xfrm>
          <a:solidFill>
            <a:srgbClr val="292C73">
              <a:lumMod val="20000"/>
              <a:lumOff val="80000"/>
            </a:srgbClr>
          </a:solidFill>
        </p:grpSpPr>
        <p:sp>
          <p:nvSpPr>
            <p:cNvPr id="20" name="Oval 19">
              <a:extLst>
                <a:ext uri="{FF2B5EF4-FFF2-40B4-BE49-F238E27FC236}">
                  <a16:creationId xmlns:a16="http://schemas.microsoft.com/office/drawing/2014/main" id="{841A8FB2-1DE6-0E41-80A4-2C2CF69A3560}"/>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21" name="Oval 4">
              <a:extLst>
                <a:ext uri="{FF2B5EF4-FFF2-40B4-BE49-F238E27FC236}">
                  <a16:creationId xmlns:a16="http://schemas.microsoft.com/office/drawing/2014/main" id="{B2B2C887-7962-A94B-A214-AD6C04103F90}"/>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16" name="Picture 15">
            <a:extLst>
              <a:ext uri="{FF2B5EF4-FFF2-40B4-BE49-F238E27FC236}">
                <a16:creationId xmlns:a16="http://schemas.microsoft.com/office/drawing/2014/main" id="{49BDEDD6-9978-1942-96AA-94CE5CF54912}"/>
              </a:ext>
            </a:extLst>
          </p:cNvPr>
          <p:cNvPicPr>
            <a:picLocks noChangeAspect="1"/>
          </p:cNvPicPr>
          <p:nvPr/>
        </p:nvPicPr>
        <p:blipFill rotWithShape="1">
          <a:blip r:embed="rId3"/>
          <a:srcRect l="9398" t="21261" r="17871" b="11318"/>
          <a:stretch/>
        </p:blipFill>
        <p:spPr>
          <a:xfrm>
            <a:off x="11355310" y="6048349"/>
            <a:ext cx="873441" cy="809651"/>
          </a:xfrm>
          <a:prstGeom prst="ellipse">
            <a:avLst/>
          </a:prstGeom>
          <a:ln w="19050">
            <a:solidFill>
              <a:schemeClr val="accent2">
                <a:lumMod val="50000"/>
              </a:schemeClr>
            </a:solidFill>
          </a:ln>
        </p:spPr>
      </p:pic>
      <p:pic>
        <p:nvPicPr>
          <p:cNvPr id="1026" name="Picture 2" descr="Playground Rules! / Playground Rules">
            <a:extLst>
              <a:ext uri="{FF2B5EF4-FFF2-40B4-BE49-F238E27FC236}">
                <a16:creationId xmlns:a16="http://schemas.microsoft.com/office/drawing/2014/main" id="{7EB175D1-7DF0-A844-9BC2-F016F0149C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094"/>
          <a:stretch/>
        </p:blipFill>
        <p:spPr bwMode="auto">
          <a:xfrm>
            <a:off x="2065" y="806216"/>
            <a:ext cx="5469250" cy="54639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A43686C-5A34-9C48-84C3-F73CC8BBB006}"/>
              </a:ext>
            </a:extLst>
          </p:cNvPr>
          <p:cNvPicPr>
            <a:picLocks noChangeAspect="1"/>
          </p:cNvPicPr>
          <p:nvPr/>
        </p:nvPicPr>
        <p:blipFill rotWithShape="1">
          <a:blip r:embed="rId5"/>
          <a:srcRect l="22607" t="16464" r="18776" b="15253"/>
          <a:stretch/>
        </p:blipFill>
        <p:spPr>
          <a:xfrm>
            <a:off x="1719700" y="2242109"/>
            <a:ext cx="1719420" cy="1648936"/>
          </a:xfrm>
          <a:prstGeom prst="ellipse">
            <a:avLst/>
          </a:prstGeom>
          <a:ln w="19050">
            <a:solidFill>
              <a:schemeClr val="accent2">
                <a:lumMod val="50000"/>
              </a:schemeClr>
            </a:solidFill>
          </a:ln>
        </p:spPr>
      </p:pic>
      <p:pic>
        <p:nvPicPr>
          <p:cNvPr id="17" name="Picture 3">
            <a:extLst>
              <a:ext uri="{FF2B5EF4-FFF2-40B4-BE49-F238E27FC236}">
                <a16:creationId xmlns:a16="http://schemas.microsoft.com/office/drawing/2014/main" id="{D8B6CDC0-805B-7740-9D41-F962E51F91BC}"/>
              </a:ext>
            </a:extLst>
          </p:cNvPr>
          <p:cNvPicPr>
            <a:picLocks noChangeAspect="1"/>
          </p:cNvPicPr>
          <p:nvPr/>
        </p:nvPicPr>
        <p:blipFill rotWithShape="1">
          <a:blip r:embed="rId6"/>
          <a:srcRect r="31133"/>
          <a:stretch/>
        </p:blipFill>
        <p:spPr bwMode="auto">
          <a:xfrm>
            <a:off x="172036" y="913663"/>
            <a:ext cx="5129308" cy="3361240"/>
          </a:xfrm>
          <a:prstGeom prst="rect">
            <a:avLst/>
          </a:prstGeom>
          <a:noFill/>
          <a:ln w="9525">
            <a:noFill/>
            <a:miter lim="800000"/>
            <a:headEnd/>
            <a:tailEnd/>
          </a:ln>
        </p:spPr>
      </p:pic>
      <p:pic>
        <p:nvPicPr>
          <p:cNvPr id="18" name="Picture 4">
            <a:extLst>
              <a:ext uri="{FF2B5EF4-FFF2-40B4-BE49-F238E27FC236}">
                <a16:creationId xmlns:a16="http://schemas.microsoft.com/office/drawing/2014/main" id="{01C5E26A-5BBD-B749-BA8A-3978A707F6D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982606">
            <a:off x="2275785" y="4506112"/>
            <a:ext cx="1287733" cy="1716360"/>
          </a:xfrm>
          <a:prstGeom prst="rect">
            <a:avLst/>
          </a:prstGeom>
          <a:noFill/>
          <a:ln w="9525">
            <a:noFill/>
            <a:miter lim="800000"/>
            <a:headEnd/>
            <a:tailEnd/>
          </a:ln>
        </p:spPr>
      </p:pic>
      <p:pic>
        <p:nvPicPr>
          <p:cNvPr id="11" name="Picture 10">
            <a:extLst>
              <a:ext uri="{FF2B5EF4-FFF2-40B4-BE49-F238E27FC236}">
                <a16:creationId xmlns:a16="http://schemas.microsoft.com/office/drawing/2014/main" id="{B3218E20-937D-7443-8C0F-F94EAE0243F1}"/>
              </a:ext>
            </a:extLst>
          </p:cNvPr>
          <p:cNvPicPr>
            <a:picLocks noChangeAspect="1"/>
          </p:cNvPicPr>
          <p:nvPr/>
        </p:nvPicPr>
        <p:blipFill rotWithShape="1">
          <a:blip r:embed="rId5"/>
          <a:srcRect l="22607" t="16464" r="18776" b="15253"/>
          <a:stretch/>
        </p:blipFill>
        <p:spPr>
          <a:xfrm>
            <a:off x="4056328" y="4359390"/>
            <a:ext cx="1135955" cy="1089389"/>
          </a:xfrm>
          <a:prstGeom prst="ellipse">
            <a:avLst/>
          </a:prstGeom>
          <a:ln w="19050">
            <a:solidFill>
              <a:schemeClr val="accent2">
                <a:lumMod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100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FF rules small"/>
          <p:cNvPicPr>
            <a:picLocks noChangeAspect="1" noChangeArrowheads="1"/>
          </p:cNvPicPr>
          <p:nvPr/>
        </p:nvPicPr>
        <p:blipFill rotWithShape="1">
          <a:blip r:embed="rId3"/>
          <a:srcRect l="2709" t="5555" r="5833" b="8333"/>
          <a:stretch/>
        </p:blipFill>
        <p:spPr bwMode="auto">
          <a:xfrm>
            <a:off x="2698012" y="819150"/>
            <a:ext cx="8362950" cy="5905500"/>
          </a:xfrm>
          <a:prstGeom prst="rect">
            <a:avLst/>
          </a:prstGeom>
          <a:noFill/>
          <a:ln w="9525">
            <a:noFill/>
            <a:miter lim="800000"/>
            <a:headEnd/>
            <a:tailEnd/>
          </a:ln>
        </p:spPr>
      </p:pic>
      <p:sp>
        <p:nvSpPr>
          <p:cNvPr id="3" name="TextBox 2">
            <a:extLst>
              <a:ext uri="{FF2B5EF4-FFF2-40B4-BE49-F238E27FC236}">
                <a16:creationId xmlns:a16="http://schemas.microsoft.com/office/drawing/2014/main" id="{E3078B14-4AE5-D44B-BCBB-0889601E913E}"/>
              </a:ext>
            </a:extLst>
          </p:cNvPr>
          <p:cNvSpPr txBox="1"/>
          <p:nvPr/>
        </p:nvSpPr>
        <p:spPr>
          <a:xfrm>
            <a:off x="0" y="172819"/>
            <a:ext cx="10620856" cy="646331"/>
          </a:xfrm>
          <a:prstGeom prst="rect">
            <a:avLst/>
          </a:prstGeom>
          <a:noFill/>
        </p:spPr>
        <p:txBody>
          <a:bodyPr wrap="none" rtlCol="0">
            <a:spAutoFit/>
          </a:bodyPr>
          <a:lstStyle/>
          <a:p>
            <a:r>
              <a:rPr lang="en-US" sz="3600" b="1" dirty="0"/>
              <a:t>Consider the languages most prominent in your school</a:t>
            </a:r>
          </a:p>
        </p:txBody>
      </p:sp>
      <p:pic>
        <p:nvPicPr>
          <p:cNvPr id="4" name="Picture 3">
            <a:extLst>
              <a:ext uri="{FF2B5EF4-FFF2-40B4-BE49-F238E27FC236}">
                <a16:creationId xmlns:a16="http://schemas.microsoft.com/office/drawing/2014/main" id="{FF0ADFB5-0815-A444-9ADA-B8E1CC6333FA}"/>
              </a:ext>
            </a:extLst>
          </p:cNvPr>
          <p:cNvPicPr>
            <a:picLocks noChangeAspect="1"/>
          </p:cNvPicPr>
          <p:nvPr/>
        </p:nvPicPr>
        <p:blipFill rotWithShape="1">
          <a:blip r:embed="rId4"/>
          <a:srcRect l="6733" t="15855" r="11160"/>
          <a:stretch/>
        </p:blipFill>
        <p:spPr>
          <a:xfrm>
            <a:off x="11060962" y="5768612"/>
            <a:ext cx="1109563" cy="1089388"/>
          </a:xfrm>
          <a:prstGeom prst="ellipse">
            <a:avLst/>
          </a:prstGeom>
          <a:ln w="19050">
            <a:solidFill>
              <a:schemeClr val="accent2">
                <a:lumMod val="50000"/>
              </a:schemeClr>
            </a:solidFill>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graphicFrame>
        <p:nvGraphicFramePr>
          <p:cNvPr id="7" name="Table 4">
            <a:extLst>
              <a:ext uri="{FF2B5EF4-FFF2-40B4-BE49-F238E27FC236}">
                <a16:creationId xmlns:a16="http://schemas.microsoft.com/office/drawing/2014/main" id="{003A6860-A64F-5D42-9208-A25C9EF58D11}"/>
              </a:ext>
            </a:extLst>
          </p:cNvPr>
          <p:cNvGraphicFramePr>
            <a:graphicFrameLocks noGrp="1"/>
          </p:cNvGraphicFramePr>
          <p:nvPr>
            <p:extLst>
              <p:ext uri="{D42A27DB-BD31-4B8C-83A1-F6EECF244321}">
                <p14:modId xmlns:p14="http://schemas.microsoft.com/office/powerpoint/2010/main" val="2837073082"/>
              </p:ext>
            </p:extLst>
          </p:nvPr>
        </p:nvGraphicFramePr>
        <p:xfrm>
          <a:off x="1050806" y="1417320"/>
          <a:ext cx="9821379" cy="3657600"/>
        </p:xfrm>
        <a:graphic>
          <a:graphicData uri="http://schemas.openxmlformats.org/drawingml/2006/table">
            <a:tbl>
              <a:tblPr firstRow="1" bandRow="1">
                <a:tableStyleId>{74C1A8A3-306A-4EB7-A6B1-4F7E0EB9C5D6}</a:tableStyleId>
              </a:tblPr>
              <a:tblGrid>
                <a:gridCol w="1342968">
                  <a:extLst>
                    <a:ext uri="{9D8B030D-6E8A-4147-A177-3AD203B41FA5}">
                      <a16:colId xmlns:a16="http://schemas.microsoft.com/office/drawing/2014/main" val="1757350771"/>
                    </a:ext>
                  </a:extLst>
                </a:gridCol>
                <a:gridCol w="6971899">
                  <a:extLst>
                    <a:ext uri="{9D8B030D-6E8A-4147-A177-3AD203B41FA5}">
                      <a16:colId xmlns:a16="http://schemas.microsoft.com/office/drawing/2014/main" val="1345794275"/>
                    </a:ext>
                  </a:extLst>
                </a:gridCol>
                <a:gridCol w="1506512">
                  <a:extLst>
                    <a:ext uri="{9D8B030D-6E8A-4147-A177-3AD203B41FA5}">
                      <a16:colId xmlns:a16="http://schemas.microsoft.com/office/drawing/2014/main" val="1523429134"/>
                    </a:ext>
                  </a:extLst>
                </a:gridCol>
              </a:tblGrid>
              <a:tr h="370840">
                <a:tc>
                  <a:txBody>
                    <a:bodyPr/>
                    <a:lstStyle/>
                    <a:p>
                      <a:pPr algn="ctr"/>
                      <a:r>
                        <a:rPr lang="en-US" sz="2400" b="0" dirty="0">
                          <a:solidFill>
                            <a:schemeClr val="tx1"/>
                          </a:solidFill>
                        </a:rPr>
                        <a:t>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Introduction and Review of Day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849381"/>
                  </a:ext>
                </a:extLst>
              </a:tr>
              <a:tr h="370840">
                <a:tc>
                  <a:txBody>
                    <a:bodyPr/>
                    <a:lstStyle/>
                    <a:p>
                      <a:pPr algn="ctr"/>
                      <a:r>
                        <a:rPr lang="en-US" sz="2400" dirty="0"/>
                        <a:t>8:45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Identifying Positive SW Expectations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60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3677090"/>
                  </a:ext>
                </a:extLst>
              </a:tr>
              <a:tr h="370840">
                <a:tc>
                  <a:txBody>
                    <a:bodyPr/>
                    <a:lstStyle/>
                    <a:p>
                      <a:pPr algn="ctr"/>
                      <a:r>
                        <a:rPr lang="en-US" sz="2400" dirty="0"/>
                        <a:t>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572398"/>
                  </a:ext>
                </a:extLst>
              </a:tr>
              <a:tr h="370840">
                <a:tc>
                  <a:txBody>
                    <a:bodyPr/>
                    <a:lstStyle/>
                    <a:p>
                      <a:pPr algn="ctr"/>
                      <a:r>
                        <a:rPr lang="en-US" sz="2400"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Developing Procedures for Teaching SW Expectations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120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865579"/>
                  </a:ext>
                </a:extLst>
              </a:tr>
              <a:tr h="370840">
                <a:tc>
                  <a:txBody>
                    <a:bodyPr/>
                    <a:lstStyle/>
                    <a:p>
                      <a:pPr algn="ctr"/>
                      <a:r>
                        <a:rPr lang="en-US" sz="2400" dirty="0"/>
                        <a:t>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30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0087981"/>
                  </a:ext>
                </a:extLst>
              </a:tr>
              <a:tr h="370840">
                <a:tc>
                  <a:txBody>
                    <a:bodyPr/>
                    <a:lstStyle/>
                    <a:p>
                      <a:pPr algn="ctr"/>
                      <a:r>
                        <a:rPr lang="en-US" sz="2400" dirty="0"/>
                        <a:t>12:30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Quick Review and Self-Assessment Using the TFI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60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4082235"/>
                  </a:ext>
                </a:extLst>
              </a:tr>
              <a:tr h="370840">
                <a:tc>
                  <a:txBody>
                    <a:bodyPr/>
                    <a:lstStyle/>
                    <a:p>
                      <a:pPr algn="ctr"/>
                      <a:r>
                        <a:rPr lang="en-US" sz="2400" dirty="0"/>
                        <a:t>1:30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Team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135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584258"/>
                  </a:ext>
                </a:extLst>
              </a:tr>
              <a:tr h="370840">
                <a:tc>
                  <a:txBody>
                    <a:bodyPr/>
                    <a:lstStyle/>
                    <a:p>
                      <a:pPr algn="ctr"/>
                      <a:r>
                        <a:rPr lang="en-US" sz="2400" dirty="0"/>
                        <a:t>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Wrap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918760"/>
                  </a:ext>
                </a:extLst>
              </a:tr>
            </a:tbl>
          </a:graphicData>
        </a:graphic>
      </p:graphicFrame>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5012921" cy="845600"/>
          </a:xfrm>
        </p:spPr>
        <p:txBody>
          <a:bodyPr/>
          <a:lstStyle/>
          <a:p>
            <a:pPr algn="l"/>
            <a:r>
              <a:rPr lang="en-US" dirty="0">
                <a:solidFill>
                  <a:schemeClr val="tx2">
                    <a:lumMod val="10000"/>
                  </a:schemeClr>
                </a:solidFill>
              </a:rPr>
              <a:t>SAMPLE AGENDA</a:t>
            </a:r>
          </a:p>
        </p:txBody>
      </p:sp>
    </p:spTree>
    <p:extLst>
      <p:ext uri="{BB962C8B-B14F-4D97-AF65-F5344CB8AC3E}">
        <p14:creationId xmlns:p14="http://schemas.microsoft.com/office/powerpoint/2010/main" val="2057938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8" name="Picture 4"/>
          <p:cNvPicPr>
            <a:picLocks noChangeAspect="1" noChangeArrowheads="1"/>
          </p:cNvPicPr>
          <p:nvPr/>
        </p:nvPicPr>
        <p:blipFill>
          <a:blip r:embed="rId2"/>
          <a:srcRect/>
          <a:stretch>
            <a:fillRect/>
          </a:stretch>
        </p:blipFill>
        <p:spPr bwMode="auto">
          <a:xfrm>
            <a:off x="3089726" y="802217"/>
            <a:ext cx="7108963" cy="6055783"/>
          </a:xfrm>
          <a:prstGeom prst="ellipse">
            <a:avLst/>
          </a:prstGeom>
          <a:noFill/>
          <a:ln w="9525">
            <a:noFill/>
            <a:miter lim="800000"/>
            <a:headEnd/>
            <a:tailEnd/>
          </a:ln>
        </p:spPr>
      </p:pic>
      <p:sp>
        <p:nvSpPr>
          <p:cNvPr id="4" name="TextBox 3">
            <a:extLst>
              <a:ext uri="{FF2B5EF4-FFF2-40B4-BE49-F238E27FC236}">
                <a16:creationId xmlns:a16="http://schemas.microsoft.com/office/drawing/2014/main" id="{05526556-2704-9144-8AB0-AC73BFEDFC86}"/>
              </a:ext>
            </a:extLst>
          </p:cNvPr>
          <p:cNvSpPr txBox="1"/>
          <p:nvPr/>
        </p:nvSpPr>
        <p:spPr>
          <a:xfrm>
            <a:off x="0" y="172819"/>
            <a:ext cx="10198689" cy="646331"/>
          </a:xfrm>
          <a:prstGeom prst="rect">
            <a:avLst/>
          </a:prstGeom>
          <a:noFill/>
        </p:spPr>
        <p:txBody>
          <a:bodyPr wrap="none" rtlCol="0">
            <a:spAutoFit/>
          </a:bodyPr>
          <a:lstStyle/>
          <a:p>
            <a:r>
              <a:rPr lang="en-US" sz="3600" b="1" dirty="0"/>
              <a:t>Involve the students in promoting your expectations</a:t>
            </a:r>
          </a:p>
        </p:txBody>
      </p:sp>
      <p:sp>
        <p:nvSpPr>
          <p:cNvPr id="3" name="Oval 2">
            <a:extLst>
              <a:ext uri="{FF2B5EF4-FFF2-40B4-BE49-F238E27FC236}">
                <a16:creationId xmlns:a16="http://schemas.microsoft.com/office/drawing/2014/main" id="{6B99E7AB-07E7-9E44-A8CE-897E18D74900}"/>
              </a:ext>
            </a:extLst>
          </p:cNvPr>
          <p:cNvSpPr/>
          <p:nvPr/>
        </p:nvSpPr>
        <p:spPr>
          <a:xfrm>
            <a:off x="4946035" y="2081893"/>
            <a:ext cx="3528494" cy="302895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Aft>
                <a:spcPts val="1200"/>
              </a:spcAft>
            </a:pPr>
            <a:r>
              <a:rPr lang="en-US" sz="2800" b="1" dirty="0"/>
              <a:t>Respect others,</a:t>
            </a:r>
          </a:p>
          <a:p>
            <a:pPr algn="ctr">
              <a:spcAft>
                <a:spcPts val="1200"/>
              </a:spcAft>
            </a:pPr>
            <a:r>
              <a:rPr lang="en-US" sz="2800" b="1" dirty="0"/>
              <a:t>Manage self, </a:t>
            </a:r>
          </a:p>
          <a:p>
            <a:pPr algn="ctr">
              <a:spcAft>
                <a:spcPts val="1200"/>
              </a:spcAft>
            </a:pPr>
            <a:r>
              <a:rPr lang="en-US" sz="2800" b="1" dirty="0"/>
              <a:t>Solve problems responsibly</a:t>
            </a:r>
          </a:p>
        </p:txBody>
      </p:sp>
      <p:pic>
        <p:nvPicPr>
          <p:cNvPr id="5" name="Picture 4">
            <a:extLst>
              <a:ext uri="{FF2B5EF4-FFF2-40B4-BE49-F238E27FC236}">
                <a16:creationId xmlns:a16="http://schemas.microsoft.com/office/drawing/2014/main" id="{FAECFCB5-9535-8E47-BDB8-BF6C478AF44D}"/>
              </a:ext>
            </a:extLst>
          </p:cNvPr>
          <p:cNvPicPr>
            <a:picLocks noChangeAspect="1"/>
          </p:cNvPicPr>
          <p:nvPr/>
        </p:nvPicPr>
        <p:blipFill rotWithShape="1">
          <a:blip r:embed="rId3"/>
          <a:srcRect l="6733" t="15855" r="11160"/>
          <a:stretch/>
        </p:blipFill>
        <p:spPr>
          <a:xfrm>
            <a:off x="11082437" y="5768612"/>
            <a:ext cx="1109563" cy="1089388"/>
          </a:xfrm>
          <a:prstGeom prst="ellipse">
            <a:avLst/>
          </a:prstGeom>
          <a:ln w="19050">
            <a:solidFill>
              <a:schemeClr val="accent2">
                <a:lumMod val="50000"/>
              </a:schemeClr>
            </a:solidFill>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7552" y="652930"/>
            <a:ext cx="4516011" cy="6205070"/>
          </a:xfrm>
          <a:prstGeom prst="rect">
            <a:avLst/>
          </a:prstGeom>
        </p:spPr>
      </p:pic>
      <p:sp>
        <p:nvSpPr>
          <p:cNvPr id="2" name="Title 1">
            <a:extLst>
              <a:ext uri="{FF2B5EF4-FFF2-40B4-BE49-F238E27FC236}">
                <a16:creationId xmlns:a16="http://schemas.microsoft.com/office/drawing/2014/main" id="{2A0066E1-A2CD-5347-BF2D-2F4DF1DE3FD6}"/>
              </a:ext>
            </a:extLst>
          </p:cNvPr>
          <p:cNvSpPr>
            <a:spLocks noGrp="1"/>
          </p:cNvSpPr>
          <p:nvPr>
            <p:ph type="title" idx="4294967295"/>
          </p:nvPr>
        </p:nvSpPr>
        <p:spPr>
          <a:xfrm>
            <a:off x="243369" y="191192"/>
            <a:ext cx="8545285" cy="846138"/>
          </a:xfrm>
        </p:spPr>
        <p:txBody>
          <a:bodyPr/>
          <a:lstStyle/>
          <a:p>
            <a:r>
              <a:rPr lang="en-US" dirty="0">
                <a:solidFill>
                  <a:schemeClr val="accent6">
                    <a:lumMod val="50000"/>
                  </a:schemeClr>
                </a:solidFill>
              </a:rPr>
              <a:t>Catchy Acronyms may help with recall</a:t>
            </a:r>
          </a:p>
        </p:txBody>
      </p:sp>
      <p:pic>
        <p:nvPicPr>
          <p:cNvPr id="8" name="Picture 7">
            <a:extLst>
              <a:ext uri="{FF2B5EF4-FFF2-40B4-BE49-F238E27FC236}">
                <a16:creationId xmlns:a16="http://schemas.microsoft.com/office/drawing/2014/main" id="{9FFFE396-E90B-A144-8140-C5293FCDD202}"/>
              </a:ext>
            </a:extLst>
          </p:cNvPr>
          <p:cNvPicPr>
            <a:picLocks noChangeAspect="1"/>
          </p:cNvPicPr>
          <p:nvPr/>
        </p:nvPicPr>
        <p:blipFill>
          <a:blip r:embed="rId4"/>
          <a:stretch>
            <a:fillRect/>
          </a:stretch>
        </p:blipFill>
        <p:spPr>
          <a:xfrm>
            <a:off x="0" y="712376"/>
            <a:ext cx="5080647" cy="6106955"/>
          </a:xfrm>
          <a:prstGeom prst="rect">
            <a:avLst/>
          </a:prstGeom>
        </p:spPr>
      </p:pic>
      <p:pic>
        <p:nvPicPr>
          <p:cNvPr id="5" name="Picture 4">
            <a:extLst>
              <a:ext uri="{FF2B5EF4-FFF2-40B4-BE49-F238E27FC236}">
                <a16:creationId xmlns:a16="http://schemas.microsoft.com/office/drawing/2014/main" id="{1531F6E6-E34F-5B47-9B53-E8C1EE333C0E}"/>
              </a:ext>
            </a:extLst>
          </p:cNvPr>
          <p:cNvPicPr>
            <a:picLocks noChangeAspect="1"/>
          </p:cNvPicPr>
          <p:nvPr/>
        </p:nvPicPr>
        <p:blipFill rotWithShape="1">
          <a:blip r:embed="rId5"/>
          <a:srcRect l="6733" t="15855" r="11160"/>
          <a:stretch/>
        </p:blipFill>
        <p:spPr>
          <a:xfrm>
            <a:off x="11040905"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58142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3" descr="DSC00222"/>
          <p:cNvPicPr>
            <a:picLocks noGrp="1" noChangeAspect="1" noChangeArrowheads="1"/>
          </p:cNvPicPr>
          <p:nvPr>
            <p:ph idx="4294967295"/>
          </p:nvPr>
        </p:nvPicPr>
        <p:blipFill rotWithShape="1">
          <a:blip r:embed="rId2" cstate="screen">
            <a:extLst>
              <a:ext uri="{28A0092B-C50C-407E-A947-70E740481C1C}">
                <a14:useLocalDpi xmlns:a14="http://schemas.microsoft.com/office/drawing/2010/main"/>
              </a:ext>
            </a:extLst>
          </a:blip>
          <a:srcRect l="15000" r="13035" b="10446"/>
          <a:stretch/>
        </p:blipFill>
        <p:spPr>
          <a:xfrm>
            <a:off x="3434569" y="1048767"/>
            <a:ext cx="6580415" cy="5459186"/>
          </a:xfrm>
          <a:noFill/>
        </p:spPr>
      </p:pic>
      <p:sp>
        <p:nvSpPr>
          <p:cNvPr id="197636" name="Rectangle 4"/>
          <p:cNvSpPr>
            <a:spLocks noChangeArrowheads="1"/>
          </p:cNvSpPr>
          <p:nvPr/>
        </p:nvSpPr>
        <p:spPr bwMode="auto">
          <a:xfrm>
            <a:off x="277585" y="162663"/>
            <a:ext cx="8610600" cy="609600"/>
          </a:xfrm>
          <a:prstGeom prst="rect">
            <a:avLst/>
          </a:prstGeom>
          <a:solidFill>
            <a:srgbClr val="FFFFFF"/>
          </a:solidFill>
          <a:ln w="9525">
            <a:noFill/>
            <a:miter lim="800000"/>
            <a:headEnd/>
            <a:tailEnd/>
          </a:ln>
        </p:spPr>
        <p:txBody>
          <a:bodyPr anchor="ctr">
            <a:prstTxWarp prst="textNoShape">
              <a:avLst/>
            </a:prstTxWarp>
          </a:bodyPr>
          <a:lstStyle/>
          <a:p>
            <a:r>
              <a:rPr lang="en-US" sz="3200" b="1" dirty="0">
                <a:solidFill>
                  <a:schemeClr val="accent6">
                    <a:lumMod val="50000"/>
                  </a:schemeClr>
                </a:solidFill>
                <a:latin typeface="+mj-lt"/>
              </a:rPr>
              <a:t>Connect to local landmarks</a:t>
            </a:r>
          </a:p>
        </p:txBody>
      </p:sp>
      <p:pic>
        <p:nvPicPr>
          <p:cNvPr id="4" name="Picture 3">
            <a:extLst>
              <a:ext uri="{FF2B5EF4-FFF2-40B4-BE49-F238E27FC236}">
                <a16:creationId xmlns:a16="http://schemas.microsoft.com/office/drawing/2014/main" id="{72FECF90-E80D-3E4C-8EA5-70E09BC3F2A4}"/>
              </a:ext>
            </a:extLst>
          </p:cNvPr>
          <p:cNvPicPr>
            <a:picLocks noChangeAspect="1"/>
          </p:cNvPicPr>
          <p:nvPr/>
        </p:nvPicPr>
        <p:blipFill rotWithShape="1">
          <a:blip r:embed="rId3"/>
          <a:srcRect l="6733" t="15855" r="11160"/>
          <a:stretch/>
        </p:blipFill>
        <p:spPr>
          <a:xfrm>
            <a:off x="11082437" y="5768612"/>
            <a:ext cx="1109563" cy="1089388"/>
          </a:xfrm>
          <a:prstGeom prst="ellipse">
            <a:avLst/>
          </a:prstGeom>
          <a:ln w="19050">
            <a:solidFill>
              <a:schemeClr val="accent2">
                <a:lumMod val="50000"/>
              </a:schemeClr>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92" y="232625"/>
            <a:ext cx="9378000" cy="845600"/>
          </a:xfrm>
        </p:spPr>
        <p:txBody>
          <a:bodyPr>
            <a:normAutofit/>
          </a:bodyPr>
          <a:lstStyle/>
          <a:p>
            <a:r>
              <a:rPr lang="en-US" dirty="0"/>
              <a:t>School Wide Expectations Everywhere!</a:t>
            </a:r>
          </a:p>
        </p:txBody>
      </p:sp>
      <p:sp>
        <p:nvSpPr>
          <p:cNvPr id="9" name="Content Placeholder 8"/>
          <p:cNvSpPr>
            <a:spLocks noGrp="1"/>
          </p:cNvSpPr>
          <p:nvPr>
            <p:ph sz="half" idx="4294967295"/>
          </p:nvPr>
        </p:nvSpPr>
        <p:spPr>
          <a:xfrm>
            <a:off x="8290330" y="897251"/>
            <a:ext cx="3565525" cy="3927475"/>
          </a:xfrm>
        </p:spPr>
        <p:txBody>
          <a:bodyPr>
            <a:noAutofit/>
          </a:bodyPr>
          <a:lstStyle/>
          <a:p>
            <a:pPr>
              <a:spcAft>
                <a:spcPts val="1200"/>
              </a:spcAft>
              <a:buClrTx/>
              <a:buFont typeface="Arial" panose="020B0604020202020204" pitchFamily="34" charset="0"/>
              <a:buChar char="•"/>
            </a:pPr>
            <a:r>
              <a:rPr lang="en-US" sz="2800" dirty="0">
                <a:solidFill>
                  <a:schemeClr val="accent6">
                    <a:lumMod val="50000"/>
                  </a:schemeClr>
                </a:solidFill>
                <a:latin typeface="+mn-lt"/>
              </a:rPr>
              <a:t>School website</a:t>
            </a:r>
          </a:p>
          <a:p>
            <a:pPr>
              <a:spcAft>
                <a:spcPts val="1200"/>
              </a:spcAft>
              <a:buClrTx/>
              <a:buFont typeface="Arial" panose="020B0604020202020204" pitchFamily="34" charset="0"/>
              <a:buChar char="•"/>
            </a:pPr>
            <a:r>
              <a:rPr lang="en-US" sz="2800" dirty="0">
                <a:solidFill>
                  <a:schemeClr val="accent6">
                    <a:lumMod val="50000"/>
                  </a:schemeClr>
                </a:solidFill>
                <a:latin typeface="+mn-lt"/>
              </a:rPr>
              <a:t>Building entrances</a:t>
            </a:r>
          </a:p>
          <a:p>
            <a:pPr>
              <a:spcAft>
                <a:spcPts val="1200"/>
              </a:spcAft>
              <a:buClrTx/>
              <a:buFont typeface="Arial" panose="020B0604020202020204" pitchFamily="34" charset="0"/>
              <a:buChar char="•"/>
            </a:pPr>
            <a:r>
              <a:rPr lang="en-US" sz="2800" dirty="0">
                <a:solidFill>
                  <a:schemeClr val="accent6">
                    <a:lumMod val="50000"/>
                  </a:schemeClr>
                </a:solidFill>
                <a:latin typeface="+mn-lt"/>
              </a:rPr>
              <a:t>Computer wallpaper</a:t>
            </a:r>
          </a:p>
          <a:p>
            <a:pPr>
              <a:spcAft>
                <a:spcPts val="1200"/>
              </a:spcAft>
              <a:buClrTx/>
              <a:buFont typeface="Arial" panose="020B0604020202020204" pitchFamily="34" charset="0"/>
              <a:buChar char="•"/>
            </a:pPr>
            <a:r>
              <a:rPr lang="en-US" sz="2800" dirty="0">
                <a:solidFill>
                  <a:schemeClr val="accent6">
                    <a:lumMod val="50000"/>
                  </a:schemeClr>
                </a:solidFill>
                <a:latin typeface="+mn-lt"/>
              </a:rPr>
              <a:t>TV screens</a:t>
            </a:r>
          </a:p>
          <a:p>
            <a:pPr>
              <a:spcAft>
                <a:spcPts val="1200"/>
              </a:spcAft>
              <a:buClrTx/>
              <a:buFont typeface="Arial" panose="020B0604020202020204" pitchFamily="34" charset="0"/>
              <a:buChar char="•"/>
            </a:pPr>
            <a:r>
              <a:rPr lang="en-US" sz="2800" dirty="0">
                <a:solidFill>
                  <a:schemeClr val="accent6">
                    <a:lumMod val="50000"/>
                  </a:schemeClr>
                </a:solidFill>
                <a:latin typeface="+mn-lt"/>
              </a:rPr>
              <a:t>School newspaper</a:t>
            </a:r>
          </a:p>
          <a:p>
            <a:pPr>
              <a:spcAft>
                <a:spcPts val="1200"/>
              </a:spcAft>
              <a:buClrTx/>
              <a:buFont typeface="Arial" panose="020B0604020202020204" pitchFamily="34" charset="0"/>
              <a:buChar char="•"/>
            </a:pPr>
            <a:r>
              <a:rPr lang="en-US" sz="2800" dirty="0">
                <a:solidFill>
                  <a:schemeClr val="accent6">
                    <a:lumMod val="50000"/>
                  </a:schemeClr>
                </a:solidFill>
                <a:latin typeface="+mn-lt"/>
              </a:rPr>
              <a:t>Hallways</a:t>
            </a:r>
          </a:p>
          <a:p>
            <a:pPr>
              <a:spcAft>
                <a:spcPts val="1200"/>
              </a:spcAft>
              <a:buClrTx/>
              <a:buFont typeface="Arial" panose="020B0604020202020204" pitchFamily="34" charset="0"/>
              <a:buChar char="•"/>
            </a:pPr>
            <a:r>
              <a:rPr lang="en-US" sz="2800" dirty="0">
                <a:solidFill>
                  <a:schemeClr val="accent6">
                    <a:lumMod val="50000"/>
                  </a:schemeClr>
                </a:solidFill>
                <a:latin typeface="+mn-lt"/>
              </a:rPr>
              <a:t>Classrooms</a:t>
            </a:r>
          </a:p>
          <a:p>
            <a:pPr>
              <a:spcAft>
                <a:spcPts val="1200"/>
              </a:spcAft>
              <a:buClrTx/>
              <a:buFont typeface="Arial" panose="020B0604020202020204" pitchFamily="34" charset="0"/>
              <a:buChar char="•"/>
            </a:pPr>
            <a:r>
              <a:rPr lang="en-US" sz="2800" dirty="0">
                <a:solidFill>
                  <a:schemeClr val="accent6">
                    <a:lumMod val="50000"/>
                  </a:schemeClr>
                </a:solidFill>
                <a:latin typeface="+mn-lt"/>
              </a:rPr>
              <a:t>Sporting Events</a:t>
            </a:r>
          </a:p>
          <a:p>
            <a:pPr>
              <a:spcAft>
                <a:spcPts val="1200"/>
              </a:spcAft>
              <a:buClrTx/>
              <a:buFont typeface="Arial" panose="020B0604020202020204" pitchFamily="34" charset="0"/>
              <a:buChar char="•"/>
            </a:pPr>
            <a:r>
              <a:rPr lang="en-US" sz="2800" dirty="0">
                <a:solidFill>
                  <a:schemeClr val="accent6">
                    <a:lumMod val="50000"/>
                  </a:schemeClr>
                </a:solidFill>
                <a:latin typeface="+mn-lt"/>
              </a:rPr>
              <a:t>Dances</a:t>
            </a:r>
          </a:p>
        </p:txBody>
      </p:sp>
      <p:pic>
        <p:nvPicPr>
          <p:cNvPr id="6" name="Picture 5"/>
          <p:cNvPicPr>
            <a:picLocks noChangeAspect="1"/>
          </p:cNvPicPr>
          <p:nvPr/>
        </p:nvPicPr>
        <p:blipFill rotWithShape="1">
          <a:blip r:embed="rId2"/>
          <a:srcRect l="11063" t="13393"/>
          <a:stretch/>
        </p:blipFill>
        <p:spPr>
          <a:xfrm>
            <a:off x="3550" y="1078225"/>
            <a:ext cx="3861510" cy="4180114"/>
          </a:xfrm>
          <a:prstGeom prst="rect">
            <a:avLst/>
          </a:prstGeom>
        </p:spPr>
      </p:pic>
      <p:pic>
        <p:nvPicPr>
          <p:cNvPr id="1026" name="Picture 2" descr="Tier 1 — PBIS of Maine">
            <a:extLst>
              <a:ext uri="{FF2B5EF4-FFF2-40B4-BE49-F238E27FC236}">
                <a16:creationId xmlns:a16="http://schemas.microsoft.com/office/drawing/2014/main" id="{12163A27-D524-6647-9349-C9A27E312A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2" t="2202" r="65323" b="50000"/>
          <a:stretch/>
        </p:blipFill>
        <p:spPr bwMode="auto">
          <a:xfrm>
            <a:off x="3251273" y="3483288"/>
            <a:ext cx="3293837" cy="32780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text that says 'AVS WILDCAT FIRST ANNUAL 2021 TURKEY TROT FUN RUN WE ARE: RESPONSIBLE HONEST RESPECTFUL KIND'">
            <a:extLst>
              <a:ext uri="{FF2B5EF4-FFF2-40B4-BE49-F238E27FC236}">
                <a16:creationId xmlns:a16="http://schemas.microsoft.com/office/drawing/2014/main" id="{AC8CEB85-0B85-B24A-A05F-270941A85B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88" t="10714" r="28518" b="11668"/>
          <a:stretch/>
        </p:blipFill>
        <p:spPr bwMode="auto">
          <a:xfrm>
            <a:off x="6096836" y="1046107"/>
            <a:ext cx="1927596" cy="3927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90C9EAB-4CBD-8D49-82C1-6EF43EE832DD}"/>
              </a:ext>
            </a:extLst>
          </p:cNvPr>
          <p:cNvPicPr>
            <a:picLocks noChangeAspect="1"/>
          </p:cNvPicPr>
          <p:nvPr/>
        </p:nvPicPr>
        <p:blipFill rotWithShape="1">
          <a:blip r:embed="rId5"/>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01848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150080" y="175657"/>
            <a:ext cx="10060720" cy="845600"/>
          </a:xfrm>
          <a:noFill/>
        </p:spPr>
        <p:txBody>
          <a:bodyPr/>
          <a:lstStyle/>
          <a:p>
            <a:pPr eaLnBrk="1" hangingPunct="1"/>
            <a:r>
              <a:rPr lang="en-US" sz="4000" dirty="0">
                <a:solidFill>
                  <a:schemeClr val="bg1"/>
                </a:solidFill>
              </a:rPr>
              <a:t>ACTIVITY</a:t>
            </a:r>
            <a:r>
              <a:rPr lang="en-US" sz="4000" b="1" dirty="0">
                <a:solidFill>
                  <a:schemeClr val="bg1"/>
                </a:solidFill>
              </a:rPr>
              <a:t>:</a:t>
            </a:r>
            <a:r>
              <a:rPr lang="en-US" sz="4000" dirty="0">
                <a:solidFill>
                  <a:schemeClr val="bg1"/>
                </a:solidFill>
              </a:rPr>
              <a:t>  Identifying </a:t>
            </a:r>
            <a:r>
              <a:rPr lang="en-US" sz="4000" b="1" dirty="0">
                <a:solidFill>
                  <a:schemeClr val="bg1"/>
                </a:solidFill>
              </a:rPr>
              <a:t>Behavioral Expectations</a:t>
            </a:r>
            <a:endParaRPr lang="en-US" sz="4000" b="1" i="1" dirty="0">
              <a:solidFill>
                <a:schemeClr val="bg1"/>
              </a:solidFill>
            </a:endParaRPr>
          </a:p>
        </p:txBody>
      </p:sp>
      <p:sp>
        <p:nvSpPr>
          <p:cNvPr id="139268" name="Rectangle 3"/>
          <p:cNvSpPr>
            <a:spLocks noGrp="1" noChangeArrowheads="1"/>
          </p:cNvSpPr>
          <p:nvPr>
            <p:ph type="body" idx="4294967295"/>
          </p:nvPr>
        </p:nvSpPr>
        <p:spPr>
          <a:xfrm>
            <a:off x="300824" y="1197155"/>
            <a:ext cx="4977757" cy="4255410"/>
          </a:xfrm>
          <a:prstGeom prst="rect">
            <a:avLst/>
          </a:prstGeom>
        </p:spPr>
        <p:style>
          <a:lnRef idx="2">
            <a:schemeClr val="accent2"/>
          </a:lnRef>
          <a:fillRef idx="1">
            <a:schemeClr val="lt1"/>
          </a:fillRef>
          <a:effectRef idx="0">
            <a:schemeClr val="accent2"/>
          </a:effectRef>
          <a:fontRef idx="minor">
            <a:schemeClr val="dk1"/>
          </a:fontRef>
        </p:style>
        <p:txBody>
          <a:bodyPr/>
          <a:lstStyle/>
          <a:p>
            <a:pPr marL="203195" indent="0">
              <a:lnSpc>
                <a:spcPct val="90000"/>
              </a:lnSpc>
              <a:buClr>
                <a:schemeClr val="accent6">
                  <a:lumMod val="50000"/>
                </a:schemeClr>
              </a:buClr>
              <a:buSzPct val="80000"/>
              <a:buNone/>
            </a:pPr>
            <a:r>
              <a:rPr lang="en-US" sz="2400" dirty="0">
                <a:solidFill>
                  <a:schemeClr val="accent6">
                    <a:lumMod val="50000"/>
                  </a:schemeClr>
                </a:solidFill>
                <a:latin typeface="Calibri" panose="020F0502020204030204" pitchFamily="34" charset="0"/>
                <a:cs typeface="Calibri" panose="020F0502020204030204" pitchFamily="34" charset="0"/>
              </a:rPr>
              <a:t>As a team, </a:t>
            </a:r>
            <a:r>
              <a:rPr lang="en-US" sz="2400" u="sng" dirty="0">
                <a:solidFill>
                  <a:schemeClr val="accent6">
                    <a:lumMod val="50000"/>
                  </a:schemeClr>
                </a:solidFill>
                <a:latin typeface="Calibri" panose="020F0502020204030204" pitchFamily="34" charset="0"/>
                <a:cs typeface="Calibri" panose="020F0502020204030204" pitchFamily="34" charset="0"/>
              </a:rPr>
              <a:t>BEGIN</a:t>
            </a:r>
            <a:r>
              <a:rPr lang="en-US" sz="2400" dirty="0">
                <a:solidFill>
                  <a:schemeClr val="accent6">
                    <a:lumMod val="50000"/>
                  </a:schemeClr>
                </a:solidFill>
                <a:latin typeface="Calibri" panose="020F0502020204030204" pitchFamily="34" charset="0"/>
                <a:cs typeface="Calibri" panose="020F0502020204030204" pitchFamily="34" charset="0"/>
              </a:rPr>
              <a:t>  </a:t>
            </a:r>
          </a:p>
          <a:p>
            <a:pPr marL="203195" indent="0">
              <a:lnSpc>
                <a:spcPct val="90000"/>
              </a:lnSpc>
              <a:buClr>
                <a:schemeClr val="accent6">
                  <a:lumMod val="50000"/>
                </a:schemeClr>
              </a:buClr>
              <a:buSzPct val="80000"/>
              <a:buNone/>
            </a:pPr>
            <a:r>
              <a:rPr lang="en-US" sz="2400" b="1" i="1" dirty="0">
                <a:solidFill>
                  <a:schemeClr val="accent6">
                    <a:lumMod val="50000"/>
                  </a:schemeClr>
                </a:solidFill>
                <a:latin typeface="Calibri" panose="020F0502020204030204" pitchFamily="34" charset="0"/>
                <a:cs typeface="Calibri" panose="020F0502020204030204" pitchFamily="34" charset="0"/>
              </a:rPr>
              <a:t>Step 3: Identifying Positive Schoolwide Expectations</a:t>
            </a:r>
          </a:p>
          <a:p>
            <a:pPr marL="514350" indent="-514350" eaLnBrk="1" hangingPunct="1">
              <a:lnSpc>
                <a:spcPct val="90000"/>
              </a:lnSpc>
              <a:spcAft>
                <a:spcPts val="1200"/>
              </a:spcAft>
              <a:buFont typeface="+mj-lt"/>
              <a:buAutoNum type="arabicPeriod"/>
            </a:pPr>
            <a:endParaRPr lang="en-US" sz="2400" dirty="0">
              <a:latin typeface="Calibri" panose="020F0502020204030204" pitchFamily="34" charset="0"/>
              <a:cs typeface="Calibri" panose="020F0502020204030204" pitchFamily="34" charset="0"/>
            </a:endParaRPr>
          </a:p>
          <a:p>
            <a:pPr marL="514350" indent="-514350" eaLnBrk="1" hangingPunct="1">
              <a:lnSpc>
                <a:spcPct val="90000"/>
              </a:lnSpc>
              <a:spcAft>
                <a:spcPts val="1200"/>
              </a:spcAft>
              <a:buFont typeface="+mj-lt"/>
              <a:buAutoNum type="arabicPeriod"/>
            </a:pPr>
            <a:r>
              <a:rPr lang="en-US" sz="2400" dirty="0">
                <a:latin typeface="Calibri" panose="020F0502020204030204" pitchFamily="34" charset="0"/>
                <a:cs typeface="Calibri" panose="020F0502020204030204" pitchFamily="34" charset="0"/>
              </a:rPr>
              <a:t>Draft </a:t>
            </a:r>
            <a:r>
              <a:rPr lang="en-US" sz="2400" b="1" dirty="0">
                <a:latin typeface="Calibri" panose="020F0502020204030204" pitchFamily="34" charset="0"/>
                <a:cs typeface="Calibri" panose="020F0502020204030204" pitchFamily="34" charset="0"/>
              </a:rPr>
              <a:t>School-Wide Behavior Expectations</a:t>
            </a:r>
            <a:endParaRPr lang="en-US" sz="2400" dirty="0">
              <a:latin typeface="Calibri" panose="020F0502020204030204" pitchFamily="34" charset="0"/>
              <a:cs typeface="Calibri" panose="020F0502020204030204" pitchFamily="34" charset="0"/>
            </a:endParaRPr>
          </a:p>
          <a:p>
            <a:pPr marL="514350" indent="-514350" eaLnBrk="1" hangingPunct="1">
              <a:lnSpc>
                <a:spcPct val="90000"/>
              </a:lnSpc>
              <a:spcAft>
                <a:spcPts val="1200"/>
              </a:spcAft>
              <a:buFont typeface="+mj-lt"/>
              <a:buAutoNum type="arabicPeriod"/>
            </a:pPr>
            <a:r>
              <a:rPr lang="en-US" sz="2400" dirty="0">
                <a:latin typeface="Calibri" panose="020F0502020204030204" pitchFamily="34" charset="0"/>
                <a:cs typeface="Calibri" panose="020F0502020204030204" pitchFamily="34" charset="0"/>
              </a:rPr>
              <a:t>Add items to your </a:t>
            </a:r>
            <a:r>
              <a:rPr lang="en-US" sz="2400" b="1" dirty="0">
                <a:latin typeface="Calibri" panose="020F0502020204030204" pitchFamily="34" charset="0"/>
                <a:cs typeface="Calibri" panose="020F0502020204030204" pitchFamily="34" charset="0"/>
              </a:rPr>
              <a:t>Action Plan</a:t>
            </a:r>
            <a:r>
              <a:rPr lang="en-US" sz="2400" dirty="0">
                <a:latin typeface="Calibri" panose="020F0502020204030204" pitchFamily="34" charset="0"/>
                <a:cs typeface="Calibri" panose="020F0502020204030204" pitchFamily="34" charset="0"/>
              </a:rPr>
              <a:t> as necessary</a:t>
            </a:r>
          </a:p>
          <a:p>
            <a:pPr marL="514350" indent="-514350" eaLnBrk="1" hangingPunct="1">
              <a:lnSpc>
                <a:spcPct val="90000"/>
              </a:lnSpc>
              <a:spcAft>
                <a:spcPts val="1200"/>
              </a:spcAft>
              <a:buFont typeface="+mj-lt"/>
              <a:buAutoNum type="arabicPeriod"/>
            </a:pPr>
            <a:r>
              <a:rPr lang="en-US" sz="2400" dirty="0">
                <a:latin typeface="Calibri" panose="020F0502020204030204" pitchFamily="34" charset="0"/>
                <a:cs typeface="Calibri" panose="020F0502020204030204" pitchFamily="34" charset="0"/>
              </a:rPr>
              <a:t>Be ready to present 2-3 “</a:t>
            </a:r>
            <a:r>
              <a:rPr lang="en-US" sz="2400" b="1" dirty="0">
                <a:latin typeface="Calibri" panose="020F0502020204030204" pitchFamily="34" charset="0"/>
                <a:cs typeface="Calibri" panose="020F0502020204030204" pitchFamily="34" charset="0"/>
              </a:rPr>
              <a:t>big ideas</a:t>
            </a:r>
            <a:r>
              <a:rPr lang="en-US" sz="2400" dirty="0">
                <a:latin typeface="Calibri" panose="020F0502020204030204" pitchFamily="34" charset="0"/>
                <a:cs typeface="Calibri" panose="020F0502020204030204" pitchFamily="34" charset="0"/>
              </a:rPr>
              <a:t>” to the whole group</a:t>
            </a:r>
          </a:p>
          <a:p>
            <a:pPr marL="514350" indent="-514350" eaLnBrk="1" hangingPunct="1">
              <a:lnSpc>
                <a:spcPct val="90000"/>
              </a:lnSpc>
              <a:spcAft>
                <a:spcPts val="1200"/>
              </a:spcAft>
              <a:buFont typeface="+mj-lt"/>
              <a:buAutoNum type="arabicPeriod"/>
            </a:pPr>
            <a:endParaRPr lang="en-US" sz="2400" dirty="0">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B8CC70BE-1E97-D443-9016-F05DA3E2C086}"/>
              </a:ext>
            </a:extLst>
          </p:cNvPr>
          <p:cNvSpPr txBox="1">
            <a:spLocks/>
          </p:cNvSpPr>
          <p:nvPr/>
        </p:nvSpPr>
        <p:spPr>
          <a:xfrm>
            <a:off x="5793519" y="1469002"/>
            <a:ext cx="6248400" cy="4545943"/>
          </a:xfrm>
          <a:prstGeom prst="rect">
            <a:avLst/>
          </a:prstGeom>
          <a:solidFill>
            <a:schemeClr val="bg1"/>
          </a:solidFill>
          <a:ln w="25400">
            <a:solidFill>
              <a:srgbClr val="00A79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spcAft>
                <a:spcPts val="1200"/>
              </a:spcAft>
              <a:buClrTx/>
              <a:buSzPct val="75000"/>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Link to social culture of school</a:t>
            </a:r>
          </a:p>
          <a:p>
            <a:pPr marL="457200" marR="0" lvl="0" indent="-317500" algn="l" defTabSz="914400" rtl="0" eaLnBrk="1" fontAlgn="auto" latinLnBrk="0" hangingPunct="1">
              <a:lnSpc>
                <a:spcPct val="100000"/>
              </a:lnSpc>
              <a:spcBef>
                <a:spcPts val="0"/>
              </a:spcBef>
              <a:spcAft>
                <a:spcPts val="1200"/>
              </a:spcAft>
              <a:buClrTx/>
              <a:buSzPct val="75000"/>
              <a:buFont typeface="Hind Vadodara"/>
              <a:buChar char="●"/>
              <a:tabLst/>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Consider already existing social skills</a:t>
            </a:r>
          </a:p>
          <a:p>
            <a:pPr marL="457200" marR="0" lvl="0" indent="-317500" algn="l" defTabSz="914400" rtl="0" eaLnBrk="1" fontAlgn="auto" latinLnBrk="0" hangingPunct="1">
              <a:lnSpc>
                <a:spcPct val="100000"/>
              </a:lnSpc>
              <a:spcBef>
                <a:spcPts val="0"/>
              </a:spcBef>
              <a:spcAft>
                <a:spcPts val="1200"/>
              </a:spcAft>
              <a:buClrTx/>
              <a:buSzPct val="75000"/>
              <a:buFont typeface="Hind Vadodara"/>
              <a:buChar char="●"/>
              <a:tabLst/>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Establish only 3-5 comprehensive expectations</a:t>
            </a:r>
          </a:p>
          <a:p>
            <a:pPr marL="457200" marR="0" lvl="0" indent="-317500" algn="l" defTabSz="914400" rtl="0" eaLnBrk="1" fontAlgn="auto" latinLnBrk="0" hangingPunct="1">
              <a:lnSpc>
                <a:spcPct val="100000"/>
              </a:lnSpc>
              <a:spcBef>
                <a:spcPts val="0"/>
              </a:spcBef>
              <a:spcAft>
                <a:spcPts val="1200"/>
              </a:spcAft>
              <a:buClrTx/>
              <a:buSzPct val="75000"/>
              <a:buFont typeface="Hind Vadodara"/>
              <a:buChar char="●"/>
              <a:tabLst/>
              <a:defRPr/>
            </a:pPr>
            <a:r>
              <a:rPr lang="en-US" kern="0" dirty="0">
                <a:solidFill>
                  <a:srgbClr val="292C73">
                    <a:lumMod val="50000"/>
                  </a:srgbClr>
                </a:solidFill>
                <a:latin typeface="Calibri" panose="020F0502020204030204" pitchFamily="34" charset="0"/>
                <a:ea typeface="Britannic Bold" pitchFamily="-108" charset="0"/>
                <a:cs typeface="Calibri" panose="020F0502020204030204" pitchFamily="34" charset="0"/>
              </a:rPr>
              <a:t>Use </a:t>
            </a: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1-3 words per expectation</a:t>
            </a:r>
          </a:p>
          <a:p>
            <a:pPr marL="457200" marR="0" lvl="0" indent="-317500" algn="l" defTabSz="914400" rtl="0" eaLnBrk="1" fontAlgn="auto" latinLnBrk="0" hangingPunct="1">
              <a:lnSpc>
                <a:spcPct val="100000"/>
              </a:lnSpc>
              <a:spcBef>
                <a:spcPts val="0"/>
              </a:spcBef>
              <a:spcAft>
                <a:spcPts val="1200"/>
              </a:spcAft>
              <a:buClrTx/>
              <a:buSzPct val="75000"/>
              <a:buFont typeface="Hind Vadodara"/>
              <a:buChar char="●"/>
              <a:tabLst/>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State expectations positively</a:t>
            </a:r>
          </a:p>
          <a:p>
            <a:pPr marL="457200" marR="0" lvl="0" indent="-317500" algn="l" defTabSz="914400" rtl="0" eaLnBrk="1" fontAlgn="auto" latinLnBrk="0" hangingPunct="1">
              <a:lnSpc>
                <a:spcPct val="100000"/>
              </a:lnSpc>
              <a:spcBef>
                <a:spcPts val="0"/>
              </a:spcBef>
              <a:spcAft>
                <a:spcPts val="1200"/>
              </a:spcAft>
              <a:buClrTx/>
              <a:buSzPct val="75000"/>
              <a:buFont typeface="Hind Vadodara"/>
              <a:buChar char="●"/>
              <a:tabLst/>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Support academic achievement</a:t>
            </a:r>
          </a:p>
          <a:p>
            <a:pPr marL="457200" marR="0" lvl="0" indent="-317500" algn="l" defTabSz="914400" rtl="0" eaLnBrk="1" fontAlgn="auto" latinLnBrk="0" hangingPunct="1">
              <a:lnSpc>
                <a:spcPct val="100000"/>
              </a:lnSpc>
              <a:spcBef>
                <a:spcPts val="0"/>
              </a:spcBef>
              <a:spcAft>
                <a:spcPts val="1200"/>
              </a:spcAft>
              <a:buClrTx/>
              <a:buSzPct val="75000"/>
              <a:buFont typeface="Hind Vadodara"/>
              <a:buChar char="●"/>
              <a:tabLst/>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Ensure expectations are mutually exclusive (minimal overlap)</a:t>
            </a:r>
          </a:p>
          <a:p>
            <a:pPr marL="457200" marR="0" lvl="0" indent="-317500" algn="l" defTabSz="914400" rtl="0" eaLnBrk="1" fontAlgn="auto" latinLnBrk="0" hangingPunct="1">
              <a:lnSpc>
                <a:spcPct val="200000"/>
              </a:lnSpc>
              <a:spcBef>
                <a:spcPts val="0"/>
              </a:spcBef>
              <a:spcAft>
                <a:spcPts val="0"/>
              </a:spcAft>
              <a:buClrTx/>
              <a:buSzPct val="75000"/>
              <a:buFont typeface="Hind Vadodara"/>
              <a:buChar char="●"/>
              <a:tabLst/>
              <a:defRPr/>
            </a:pPr>
            <a:endPar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endParaRPr>
          </a:p>
        </p:txBody>
      </p:sp>
      <p:pic>
        <p:nvPicPr>
          <p:cNvPr id="14" name="Picture 13">
            <a:extLst>
              <a:ext uri="{FF2B5EF4-FFF2-40B4-BE49-F238E27FC236}">
                <a16:creationId xmlns:a16="http://schemas.microsoft.com/office/drawing/2014/main" id="{8E0DFCCA-4B28-A94B-8A41-59BCF54B38A6}"/>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grpSp>
        <p:nvGrpSpPr>
          <p:cNvPr id="15" name="Google Shape;6077;p67">
            <a:extLst>
              <a:ext uri="{FF2B5EF4-FFF2-40B4-BE49-F238E27FC236}">
                <a16:creationId xmlns:a16="http://schemas.microsoft.com/office/drawing/2014/main" id="{92C93E26-70E0-CC4A-9F73-672951800F2B}"/>
              </a:ext>
            </a:extLst>
          </p:cNvPr>
          <p:cNvGrpSpPr/>
          <p:nvPr/>
        </p:nvGrpSpPr>
        <p:grpSpPr>
          <a:xfrm>
            <a:off x="1683374" y="6033718"/>
            <a:ext cx="848691" cy="811914"/>
            <a:chOff x="5873617" y="2309901"/>
            <a:chExt cx="345720" cy="345720"/>
          </a:xfrm>
        </p:grpSpPr>
        <p:sp>
          <p:nvSpPr>
            <p:cNvPr id="16" name="Google Shape;6078;p67">
              <a:extLst>
                <a:ext uri="{FF2B5EF4-FFF2-40B4-BE49-F238E27FC236}">
                  <a16:creationId xmlns:a16="http://schemas.microsoft.com/office/drawing/2014/main" id="{57ECD044-AFCC-F542-BFC4-C56A807F4BD6}"/>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Google Shape;6079;p67">
              <a:extLst>
                <a:ext uri="{FF2B5EF4-FFF2-40B4-BE49-F238E27FC236}">
                  <a16:creationId xmlns:a16="http://schemas.microsoft.com/office/drawing/2014/main" id="{A7E3FAF4-928E-8B45-A698-F13D9EF64627}"/>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Google Shape;6080;p67">
              <a:extLst>
                <a:ext uri="{FF2B5EF4-FFF2-40B4-BE49-F238E27FC236}">
                  <a16:creationId xmlns:a16="http://schemas.microsoft.com/office/drawing/2014/main" id="{848CB3CD-310C-DD44-82AC-6A47DDEC163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9" name="Google Shape;6081;p67">
              <a:extLst>
                <a:ext uri="{FF2B5EF4-FFF2-40B4-BE49-F238E27FC236}">
                  <a16:creationId xmlns:a16="http://schemas.microsoft.com/office/drawing/2014/main" id="{81D2FFAD-9318-1845-85C8-4E043E9636F6}"/>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0" name="Google Shape;6082;p67">
              <a:extLst>
                <a:ext uri="{FF2B5EF4-FFF2-40B4-BE49-F238E27FC236}">
                  <a16:creationId xmlns:a16="http://schemas.microsoft.com/office/drawing/2014/main" id="{43C250BD-69E3-B343-8571-6A9842E16DFF}"/>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1" name="Google Shape;6083;p67">
              <a:extLst>
                <a:ext uri="{FF2B5EF4-FFF2-40B4-BE49-F238E27FC236}">
                  <a16:creationId xmlns:a16="http://schemas.microsoft.com/office/drawing/2014/main" id="{D64E5371-F567-7347-B5B7-522E59097287}"/>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6084;p67">
              <a:extLst>
                <a:ext uri="{FF2B5EF4-FFF2-40B4-BE49-F238E27FC236}">
                  <a16:creationId xmlns:a16="http://schemas.microsoft.com/office/drawing/2014/main" id="{86422C03-5C4D-244D-AC1E-AAB35179FFE8}"/>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6085;p67">
              <a:extLst>
                <a:ext uri="{FF2B5EF4-FFF2-40B4-BE49-F238E27FC236}">
                  <a16:creationId xmlns:a16="http://schemas.microsoft.com/office/drawing/2014/main" id="{9F1A407F-9193-CF4B-B976-4C235309C496}"/>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086;p67">
              <a:extLst>
                <a:ext uri="{FF2B5EF4-FFF2-40B4-BE49-F238E27FC236}">
                  <a16:creationId xmlns:a16="http://schemas.microsoft.com/office/drawing/2014/main" id="{3405036E-E1A3-A445-833F-FF9B3A8AFCEC}"/>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6087;p67">
              <a:extLst>
                <a:ext uri="{FF2B5EF4-FFF2-40B4-BE49-F238E27FC236}">
                  <a16:creationId xmlns:a16="http://schemas.microsoft.com/office/drawing/2014/main" id="{4A27F7E9-435F-8044-9DB4-8693297E66B6}"/>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6088;p67">
              <a:extLst>
                <a:ext uri="{FF2B5EF4-FFF2-40B4-BE49-F238E27FC236}">
                  <a16:creationId xmlns:a16="http://schemas.microsoft.com/office/drawing/2014/main" id="{3EBD51EF-30F7-C149-845E-0D9FCCB5ECBC}"/>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6089;p67">
              <a:extLst>
                <a:ext uri="{FF2B5EF4-FFF2-40B4-BE49-F238E27FC236}">
                  <a16:creationId xmlns:a16="http://schemas.microsoft.com/office/drawing/2014/main" id="{6C2BEDE4-2778-AD44-8DC2-57037679D6E9}"/>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6090;p67">
              <a:extLst>
                <a:ext uri="{FF2B5EF4-FFF2-40B4-BE49-F238E27FC236}">
                  <a16:creationId xmlns:a16="http://schemas.microsoft.com/office/drawing/2014/main" id="{8616B818-71EC-8C4C-BE6D-AA66619C92A8}"/>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6091;p67">
              <a:extLst>
                <a:ext uri="{FF2B5EF4-FFF2-40B4-BE49-F238E27FC236}">
                  <a16:creationId xmlns:a16="http://schemas.microsoft.com/office/drawing/2014/main" id="{83506CA3-F8F8-6248-A5A9-51C41F3B710C}"/>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6092;p67">
              <a:extLst>
                <a:ext uri="{FF2B5EF4-FFF2-40B4-BE49-F238E27FC236}">
                  <a16:creationId xmlns:a16="http://schemas.microsoft.com/office/drawing/2014/main" id="{3AC483CD-3CBE-784A-8899-F968F94D00D3}"/>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1" name="Google Shape;6093;p67">
              <a:extLst>
                <a:ext uri="{FF2B5EF4-FFF2-40B4-BE49-F238E27FC236}">
                  <a16:creationId xmlns:a16="http://schemas.microsoft.com/office/drawing/2014/main" id="{86B78523-88BC-2A42-A864-12EDB5A107DB}"/>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Google Shape;6094;p67">
              <a:extLst>
                <a:ext uri="{FF2B5EF4-FFF2-40B4-BE49-F238E27FC236}">
                  <a16:creationId xmlns:a16="http://schemas.microsoft.com/office/drawing/2014/main" id="{EE6CC68F-C175-8C45-8FBD-51C11439B0BB}"/>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Google Shape;6095;p67">
              <a:extLst>
                <a:ext uri="{FF2B5EF4-FFF2-40B4-BE49-F238E27FC236}">
                  <a16:creationId xmlns:a16="http://schemas.microsoft.com/office/drawing/2014/main" id="{3500E32B-93BC-F142-B479-0C6EAFCE613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96;p67">
              <a:extLst>
                <a:ext uri="{FF2B5EF4-FFF2-40B4-BE49-F238E27FC236}">
                  <a16:creationId xmlns:a16="http://schemas.microsoft.com/office/drawing/2014/main" id="{8E5BA858-08A2-E44E-8611-A2FC1871828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5" name="Rectangle 34">
            <a:extLst>
              <a:ext uri="{FF2B5EF4-FFF2-40B4-BE49-F238E27FC236}">
                <a16:creationId xmlns:a16="http://schemas.microsoft.com/office/drawing/2014/main" id="{BC8DDBCB-EB9B-664E-B2FC-70EB936658E5}"/>
              </a:ext>
            </a:extLst>
          </p:cNvPr>
          <p:cNvSpPr/>
          <p:nvPr/>
        </p:nvSpPr>
        <p:spPr>
          <a:xfrm>
            <a:off x="2534928" y="6138493"/>
            <a:ext cx="181427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alibri" panose="020F0502020204030204" pitchFamily="34" charset="0"/>
                <a:ea typeface="+mn-ea"/>
                <a:cs typeface="Calibri" panose="020F0502020204030204" pitchFamily="34" charset="0"/>
              </a:rPr>
              <a:t>10</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minutes</a:t>
            </a:r>
          </a:p>
        </p:txBody>
      </p:sp>
    </p:spTree>
    <p:extLst>
      <p:ext uri="{BB962C8B-B14F-4D97-AF65-F5344CB8AC3E}">
        <p14:creationId xmlns:p14="http://schemas.microsoft.com/office/powerpoint/2010/main" val="35018126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5015"/>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150081" y="2234885"/>
            <a:ext cx="5326916" cy="3319959"/>
          </a:xfrm>
          <a:ln/>
        </p:spPr>
        <p:style>
          <a:lnRef idx="2">
            <a:schemeClr val="accent2"/>
          </a:lnRef>
          <a:fillRef idx="1">
            <a:schemeClr val="lt1"/>
          </a:fillRef>
          <a:effectRef idx="0">
            <a:schemeClr val="accent2"/>
          </a:effectRef>
          <a:fontRef idx="minor">
            <a:schemeClr val="dk1"/>
          </a:fontRef>
        </p:style>
        <p:txBody>
          <a:bodyPr/>
          <a:lstStyle/>
          <a:p>
            <a:pPr>
              <a:spcAft>
                <a:spcPts val="1800"/>
              </a:spcAft>
              <a:buClr>
                <a:schemeClr val="accent6">
                  <a:lumMod val="50000"/>
                </a:schemeClr>
              </a:buClr>
              <a:buSzPct val="80000"/>
            </a:pPr>
            <a:endParaRPr lang="en-US" sz="2800" dirty="0">
              <a:solidFill>
                <a:schemeClr val="accent6">
                  <a:lumMod val="50000"/>
                </a:schemeClr>
              </a:solidFill>
              <a:latin typeface="Calibri" panose="020F0502020204030204" pitchFamily="34" charset="0"/>
              <a:cs typeface="Calibri" panose="020F0502020204030204" pitchFamily="34" charset="0"/>
            </a:endParaRPr>
          </a:p>
          <a:p>
            <a:pPr>
              <a:spcAft>
                <a:spcPts val="1800"/>
              </a:spcAft>
              <a:buClr>
                <a:schemeClr val="accent6">
                  <a:lumMod val="50000"/>
                </a:schemeClr>
              </a:buClr>
              <a:buSzPct val="80000"/>
            </a:pPr>
            <a:r>
              <a:rPr lang="en-US" sz="2800" dirty="0">
                <a:solidFill>
                  <a:schemeClr val="accent6">
                    <a:lumMod val="50000"/>
                  </a:schemeClr>
                </a:solidFill>
                <a:latin typeface="Calibri" panose="020F0502020204030204" pitchFamily="34" charset="0"/>
                <a:cs typeface="Calibri" panose="020F0502020204030204" pitchFamily="34" charset="0"/>
              </a:rPr>
              <a:t>Share your schoolwide expectations with the group.</a:t>
            </a:r>
          </a:p>
          <a:p>
            <a:pPr>
              <a:spcAft>
                <a:spcPts val="1800"/>
              </a:spcAft>
              <a:buClr>
                <a:schemeClr val="accent6">
                  <a:lumMod val="50000"/>
                </a:schemeClr>
              </a:buClr>
              <a:buSzPct val="80000"/>
            </a:pPr>
            <a:r>
              <a:rPr lang="en-US" sz="2800" dirty="0">
                <a:solidFill>
                  <a:schemeClr val="accent6">
                    <a:lumMod val="50000"/>
                  </a:schemeClr>
                </a:solidFill>
                <a:latin typeface="Calibri" panose="020F0502020204030204" pitchFamily="34" charset="0"/>
                <a:cs typeface="Calibri" panose="020F0502020204030204" pitchFamily="34" charset="0"/>
              </a:rPr>
              <a:t>What support will you need to complete this activity?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0" y="337319"/>
            <a:ext cx="9378000" cy="845600"/>
          </a:xfrm>
        </p:spPr>
        <p:txBody>
          <a:bodyPr/>
          <a:lstStyle/>
          <a:p>
            <a:r>
              <a:rPr lang="en-US" dirty="0"/>
              <a:t>WHOLE GROUP DEBRIEF: </a:t>
            </a:r>
            <a:br>
              <a:rPr lang="en-US" dirty="0"/>
            </a:br>
            <a:r>
              <a:rPr lang="en-US" dirty="0"/>
              <a:t>Identifying Behavioral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447800" y="5855637"/>
            <a:ext cx="848691" cy="811914"/>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sp>
        <p:nvSpPr>
          <p:cNvPr id="3" name="Rectangle 2">
            <a:extLst>
              <a:ext uri="{FF2B5EF4-FFF2-40B4-BE49-F238E27FC236}">
                <a16:creationId xmlns:a16="http://schemas.microsoft.com/office/drawing/2014/main" id="{4DBC215B-E738-3642-9FBE-1D9551653B8A}"/>
              </a:ext>
            </a:extLst>
          </p:cNvPr>
          <p:cNvSpPr/>
          <p:nvPr/>
        </p:nvSpPr>
        <p:spPr>
          <a:xfrm>
            <a:off x="2402183" y="5992670"/>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5 minutes</a:t>
            </a:r>
          </a:p>
        </p:txBody>
      </p:sp>
      <p:sp>
        <p:nvSpPr>
          <p:cNvPr id="2" name="Content Placeholder 2">
            <a:extLst>
              <a:ext uri="{FF2B5EF4-FFF2-40B4-BE49-F238E27FC236}">
                <a16:creationId xmlns:a16="http://schemas.microsoft.com/office/drawing/2014/main" id="{3CF0ED00-46E6-7B12-F75D-3C18AE65FC66}"/>
              </a:ext>
            </a:extLst>
          </p:cNvPr>
          <p:cNvSpPr txBox="1">
            <a:spLocks/>
          </p:cNvSpPr>
          <p:nvPr/>
        </p:nvSpPr>
        <p:spPr>
          <a:xfrm>
            <a:off x="5793519" y="1469002"/>
            <a:ext cx="6248400" cy="4545943"/>
          </a:xfrm>
          <a:prstGeom prst="rect">
            <a:avLst/>
          </a:prstGeom>
          <a:solidFill>
            <a:schemeClr val="bg1"/>
          </a:solidFill>
          <a:ln w="25400">
            <a:solidFill>
              <a:srgbClr val="00A79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spcAft>
                <a:spcPts val="1200"/>
              </a:spcAft>
              <a:buClrTx/>
              <a:buSzPct val="75000"/>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Link to social culture of school</a:t>
            </a:r>
          </a:p>
          <a:p>
            <a:pPr marL="457200" marR="0" lvl="0" indent="-317500" algn="l" defTabSz="914400" rtl="0" eaLnBrk="1" fontAlgn="auto" latinLnBrk="0" hangingPunct="1">
              <a:lnSpc>
                <a:spcPct val="100000"/>
              </a:lnSpc>
              <a:spcBef>
                <a:spcPts val="0"/>
              </a:spcBef>
              <a:spcAft>
                <a:spcPts val="1200"/>
              </a:spcAft>
              <a:buClrTx/>
              <a:buSzPct val="75000"/>
              <a:buFont typeface="Hind Vadodara"/>
              <a:buChar char="●"/>
              <a:tabLst/>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Consider already existing social skills</a:t>
            </a:r>
          </a:p>
          <a:p>
            <a:pPr marL="457200" marR="0" lvl="0" indent="-317500" algn="l" defTabSz="914400" rtl="0" eaLnBrk="1" fontAlgn="auto" latinLnBrk="0" hangingPunct="1">
              <a:lnSpc>
                <a:spcPct val="100000"/>
              </a:lnSpc>
              <a:spcBef>
                <a:spcPts val="0"/>
              </a:spcBef>
              <a:spcAft>
                <a:spcPts val="1200"/>
              </a:spcAft>
              <a:buClrTx/>
              <a:buSzPct val="75000"/>
              <a:buFont typeface="Hind Vadodara"/>
              <a:buChar char="●"/>
              <a:tabLst/>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Establish only 3-5 comprehensive expectations</a:t>
            </a:r>
          </a:p>
          <a:p>
            <a:pPr marL="457200" marR="0" lvl="0" indent="-317500" algn="l" defTabSz="914400" rtl="0" eaLnBrk="1" fontAlgn="auto" latinLnBrk="0" hangingPunct="1">
              <a:lnSpc>
                <a:spcPct val="100000"/>
              </a:lnSpc>
              <a:spcBef>
                <a:spcPts val="0"/>
              </a:spcBef>
              <a:spcAft>
                <a:spcPts val="1200"/>
              </a:spcAft>
              <a:buClrTx/>
              <a:buSzPct val="75000"/>
              <a:buFont typeface="Hind Vadodara"/>
              <a:buChar char="●"/>
              <a:tabLst/>
              <a:defRPr/>
            </a:pPr>
            <a:r>
              <a:rPr lang="en-US" kern="0" dirty="0">
                <a:solidFill>
                  <a:srgbClr val="292C73">
                    <a:lumMod val="50000"/>
                  </a:srgbClr>
                </a:solidFill>
                <a:latin typeface="Calibri" panose="020F0502020204030204" pitchFamily="34" charset="0"/>
                <a:ea typeface="Britannic Bold" pitchFamily="-108" charset="0"/>
                <a:cs typeface="Calibri" panose="020F0502020204030204" pitchFamily="34" charset="0"/>
              </a:rPr>
              <a:t>Use </a:t>
            </a: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1-3 words per expectation</a:t>
            </a:r>
          </a:p>
          <a:p>
            <a:pPr marL="457200" marR="0" lvl="0" indent="-317500" algn="l" defTabSz="914400" rtl="0" eaLnBrk="1" fontAlgn="auto" latinLnBrk="0" hangingPunct="1">
              <a:lnSpc>
                <a:spcPct val="100000"/>
              </a:lnSpc>
              <a:spcBef>
                <a:spcPts val="0"/>
              </a:spcBef>
              <a:spcAft>
                <a:spcPts val="1200"/>
              </a:spcAft>
              <a:buClrTx/>
              <a:buSzPct val="75000"/>
              <a:buFont typeface="Hind Vadodara"/>
              <a:buChar char="●"/>
              <a:tabLst/>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State expectations positively</a:t>
            </a:r>
          </a:p>
          <a:p>
            <a:pPr marL="457200" marR="0" lvl="0" indent="-317500" algn="l" defTabSz="914400" rtl="0" eaLnBrk="1" fontAlgn="auto" latinLnBrk="0" hangingPunct="1">
              <a:lnSpc>
                <a:spcPct val="100000"/>
              </a:lnSpc>
              <a:spcBef>
                <a:spcPts val="0"/>
              </a:spcBef>
              <a:spcAft>
                <a:spcPts val="1200"/>
              </a:spcAft>
              <a:buClrTx/>
              <a:buSzPct val="75000"/>
              <a:buFont typeface="Hind Vadodara"/>
              <a:buChar char="●"/>
              <a:tabLst/>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Support academic achievement</a:t>
            </a:r>
          </a:p>
          <a:p>
            <a:pPr marL="457200" marR="0" lvl="0" indent="-317500" algn="l" defTabSz="914400" rtl="0" eaLnBrk="1" fontAlgn="auto" latinLnBrk="0" hangingPunct="1">
              <a:lnSpc>
                <a:spcPct val="100000"/>
              </a:lnSpc>
              <a:spcBef>
                <a:spcPts val="0"/>
              </a:spcBef>
              <a:spcAft>
                <a:spcPts val="1200"/>
              </a:spcAft>
              <a:buClrTx/>
              <a:buSzPct val="75000"/>
              <a:buFont typeface="Hind Vadodara"/>
              <a:buChar char="●"/>
              <a:tabLst/>
              <a:defRPr/>
            </a:pPr>
            <a:r>
              <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rPr>
              <a:t>Ensure expectations are mutually exclusive (minimal overlap)</a:t>
            </a:r>
          </a:p>
          <a:p>
            <a:pPr marL="457200" marR="0" lvl="0" indent="-317500" algn="l" defTabSz="914400" rtl="0" eaLnBrk="1" fontAlgn="auto" latinLnBrk="0" hangingPunct="1">
              <a:lnSpc>
                <a:spcPct val="200000"/>
              </a:lnSpc>
              <a:spcBef>
                <a:spcPts val="0"/>
              </a:spcBef>
              <a:spcAft>
                <a:spcPts val="0"/>
              </a:spcAft>
              <a:buClrTx/>
              <a:buSzPct val="75000"/>
              <a:buFont typeface="Hind Vadodara"/>
              <a:buChar char="●"/>
              <a:tabLst/>
              <a:defRPr/>
            </a:pPr>
            <a:endParaRPr kumimoji="0" lang="en-US"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Britannic Bold" pitchFamily="-108" charset="0"/>
              <a:cs typeface="Calibri" panose="020F0502020204030204" pitchFamily="34" charset="0"/>
              <a:sym typeface="Hind Vadodara"/>
            </a:endParaRPr>
          </a:p>
        </p:txBody>
      </p:sp>
      <p:pic>
        <p:nvPicPr>
          <p:cNvPr id="117" name="Picture 116">
            <a:extLst>
              <a:ext uri="{FF2B5EF4-FFF2-40B4-BE49-F238E27FC236}">
                <a16:creationId xmlns:a16="http://schemas.microsoft.com/office/drawing/2014/main" id="{56537F0C-F07E-5B44-83AA-1027CC42DB82}"/>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spTree>
    <p:extLst>
      <p:ext uri="{BB962C8B-B14F-4D97-AF65-F5344CB8AC3E}">
        <p14:creationId xmlns:p14="http://schemas.microsoft.com/office/powerpoint/2010/main" val="1707492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dirty="0">
                <a:solidFill>
                  <a:schemeClr val="accent6">
                    <a:lumMod val="50000"/>
                  </a:schemeClr>
                </a:solidFill>
              </a:rPr>
              <a:t>Break</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352486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044404" y="972305"/>
            <a:ext cx="6172199" cy="464742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STEP 4: </a:t>
            </a:r>
          </a:p>
          <a:p>
            <a:pPr marR="0" lvl="0" algn="ctr" defTabSz="914400" rtl="0" eaLnBrk="1" fontAlgn="base" latinLnBrk="0" hangingPunct="1">
              <a:lnSpc>
                <a:spcPct val="100000"/>
              </a:lnSpc>
              <a:spcBef>
                <a:spcPct val="0"/>
              </a:spcBef>
              <a:spcAft>
                <a:spcPct val="0"/>
              </a:spcAft>
              <a:buClrTx/>
              <a:buSzTx/>
              <a:tabLst/>
              <a:defRPr/>
            </a:pPr>
            <a:endParaRPr kumimoji="0" lang="en-US" sz="1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R="0" lvl="0" algn="ctr" defTabSz="914400" rtl="0" eaLnBrk="1" fontAlgn="base" latinLnBrk="0" hangingPunct="1">
              <a:lnSpc>
                <a:spcPct val="100000"/>
              </a:lnSpc>
              <a:spcBef>
                <a:spcPct val="0"/>
              </a:spcBef>
              <a:spcAft>
                <a:spcPct val="0"/>
              </a:spcAft>
              <a:buClrTx/>
              <a:buSzTx/>
              <a:tabLst/>
              <a:defRPr/>
            </a:pPr>
            <a:r>
              <a:rPr lang="en-US" sz="4000" b="1" dirty="0">
                <a:solidFill>
                  <a:srgbClr val="292C73">
                    <a:lumMod val="50000"/>
                  </a:srgbClr>
                </a:solidFill>
                <a:latin typeface="Arial" pitchFamily="-1" charset="0"/>
                <a:ea typeface="ＭＳ Ｐゴシック" pitchFamily="-108" charset="-128"/>
              </a:rPr>
              <a:t>TEACHING</a:t>
            </a:r>
            <a:r>
              <a:rPr kumimoji="0" lang="en-US" sz="40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 SCHOOLWIDE BEHAVIOR EXPECTATIONS</a:t>
            </a:r>
          </a:p>
          <a:p>
            <a:pPr marR="0" lvl="0" algn="l" defTabSz="914400" rtl="0" eaLnBrk="1" fontAlgn="base" latinLnBrk="0" hangingPunct="1">
              <a:lnSpc>
                <a:spcPct val="100000"/>
              </a:lnSpc>
              <a:spcBef>
                <a:spcPct val="0"/>
              </a:spcBef>
              <a:spcAft>
                <a:spcPct val="0"/>
              </a:spcAft>
              <a:buClrTx/>
              <a:buSzTx/>
              <a:tabLst/>
              <a:defRPr/>
            </a:pPr>
            <a:endParaRPr kumimoji="0" lang="en-US" sz="12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a:p>
            <a:pPr marL="342900" marR="0" lvl="0" indent="-342900" algn="ctr"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400" dirty="0">
                <a:solidFill>
                  <a:srgbClr val="292C73">
                    <a:lumMod val="50000"/>
                  </a:srgbClr>
                </a:solidFill>
                <a:latin typeface="Arial" pitchFamily="-1" charset="0"/>
                <a:ea typeface="ＭＳ Ｐゴシック" pitchFamily="-108" charset="-128"/>
              </a:rPr>
              <a:t>How do we teach social behavior as explicitly as academics</a:t>
            </a: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endParaRPr>
          </a:p>
        </p:txBody>
      </p:sp>
      <p:sp>
        <p:nvSpPr>
          <p:cNvPr id="11" name="Bent-Up Arrow 10">
            <a:extLst>
              <a:ext uri="{FF2B5EF4-FFF2-40B4-BE49-F238E27FC236}">
                <a16:creationId xmlns:a16="http://schemas.microsoft.com/office/drawing/2014/main" id="{DE8A0F2D-A9F7-1241-96F4-34FAFBA3FCF2}"/>
              </a:ext>
            </a:extLst>
          </p:cNvPr>
          <p:cNvSpPr/>
          <p:nvPr/>
        </p:nvSpPr>
        <p:spPr>
          <a:xfrm rot="5400000">
            <a:off x="5369563" y="5633375"/>
            <a:ext cx="713088"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CBDEF711-FBA8-BB4E-91E8-557C41E42551}"/>
              </a:ext>
            </a:extLst>
          </p:cNvPr>
          <p:cNvSpPr/>
          <p:nvPr/>
        </p:nvSpPr>
        <p:spPr>
          <a:xfrm>
            <a:off x="6019801" y="5458691"/>
            <a:ext cx="6172199" cy="1399309"/>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lvl="0" defTabSz="1066800" fontAlgn="base">
              <a:spcBef>
                <a:spcPct val="0"/>
              </a:spcBef>
              <a:defRPr/>
            </a:pPr>
            <a:r>
              <a:rPr lang="en-US" sz="2400" dirty="0">
                <a:solidFill>
                  <a:srgbClr val="0D0F41"/>
                </a:solidFill>
              </a:rPr>
              <a:t>Begin to develop: </a:t>
            </a:r>
          </a:p>
          <a:p>
            <a:pPr marL="342900" lvl="0" indent="-342900" defTabSz="1066800" fontAlgn="base">
              <a:spcBef>
                <a:spcPct val="0"/>
              </a:spcBef>
              <a:buFont typeface="Arial" panose="020B0604020202020204" pitchFamily="34" charset="0"/>
              <a:buChar char="•"/>
              <a:defRPr/>
            </a:pPr>
            <a:r>
              <a:rPr lang="en-US" sz="2400" dirty="0">
                <a:solidFill>
                  <a:srgbClr val="0D0F41"/>
                </a:solidFill>
              </a:rPr>
              <a:t>teaching matrix</a:t>
            </a:r>
          </a:p>
          <a:p>
            <a:pPr marL="342900" lvl="0" indent="-342900" defTabSz="1066800" fontAlgn="base">
              <a:spcBef>
                <a:spcPct val="0"/>
              </a:spcBef>
              <a:buFont typeface="Arial" panose="020B0604020202020204" pitchFamily="34" charset="0"/>
              <a:buChar char="•"/>
              <a:defRPr/>
            </a:pPr>
            <a:r>
              <a:rPr lang="en-US" sz="2400" dirty="0">
                <a:solidFill>
                  <a:srgbClr val="0D0F41"/>
                </a:solidFill>
              </a:rPr>
              <a:t>lesson plan example</a:t>
            </a:r>
          </a:p>
          <a:p>
            <a:pPr marL="342900" lvl="0" indent="-342900" defTabSz="1066800" fontAlgn="base">
              <a:spcBef>
                <a:spcPct val="0"/>
              </a:spcBef>
              <a:buFont typeface="Arial" panose="020B0604020202020204" pitchFamily="34" charset="0"/>
              <a:buChar char="•"/>
              <a:defRPr/>
            </a:pPr>
            <a:r>
              <a:rPr lang="en-US" sz="2400" dirty="0">
                <a:solidFill>
                  <a:srgbClr val="0D0F41"/>
                </a:solidFill>
              </a:rPr>
              <a:t>system for lesson plan delivery</a:t>
            </a:r>
          </a:p>
        </p:txBody>
      </p:sp>
      <p:grpSp>
        <p:nvGrpSpPr>
          <p:cNvPr id="8" name="Group 7">
            <a:extLst>
              <a:ext uri="{FF2B5EF4-FFF2-40B4-BE49-F238E27FC236}">
                <a16:creationId xmlns:a16="http://schemas.microsoft.com/office/drawing/2014/main" id="{841CD7FC-7C33-544C-8B82-55F0948B1827}"/>
              </a:ext>
            </a:extLst>
          </p:cNvPr>
          <p:cNvGrpSpPr/>
          <p:nvPr/>
        </p:nvGrpSpPr>
        <p:grpSpPr>
          <a:xfrm>
            <a:off x="10410864" y="69476"/>
            <a:ext cx="1613496" cy="1621202"/>
            <a:chOff x="3161609" y="1914625"/>
            <a:chExt cx="2964580" cy="2964580"/>
          </a:xfrm>
          <a:solidFill>
            <a:srgbClr val="9BC1E8"/>
          </a:solidFill>
        </p:grpSpPr>
        <p:sp>
          <p:nvSpPr>
            <p:cNvPr id="12" name="Oval 11">
              <a:extLst>
                <a:ext uri="{FF2B5EF4-FFF2-40B4-BE49-F238E27FC236}">
                  <a16:creationId xmlns:a16="http://schemas.microsoft.com/office/drawing/2014/main" id="{2C6AF9CF-2F60-774C-9DEB-5E77BB55ED21}"/>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13" name="Oval 4">
              <a:extLst>
                <a:ext uri="{FF2B5EF4-FFF2-40B4-BE49-F238E27FC236}">
                  <a16:creationId xmlns:a16="http://schemas.microsoft.com/office/drawing/2014/main" id="{22499712-D070-3A4B-84E6-27ADB1C53E2B}"/>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Tree>
    <p:extLst>
      <p:ext uri="{BB962C8B-B14F-4D97-AF65-F5344CB8AC3E}">
        <p14:creationId xmlns:p14="http://schemas.microsoft.com/office/powerpoint/2010/main" val="1341636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ＭＳ Ｐゴシック" pitchFamily="-108" charset="-128"/>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a:srcRect l="15298" t="6738" r="15999" b="17357"/>
          <a:stretch/>
        </p:blipFill>
        <p:spPr>
          <a:xfrm>
            <a:off x="11282394" y="6042013"/>
            <a:ext cx="824271" cy="814618"/>
          </a:xfrm>
          <a:prstGeom prst="ellipse">
            <a:avLst/>
          </a:prstGeom>
          <a:ln w="19050">
            <a:solidFill>
              <a:schemeClr val="accent2">
                <a:lumMod val="50000"/>
              </a:schemeClr>
            </a:solidFill>
          </a:ln>
        </p:spPr>
      </p:pic>
      <p:sp>
        <p:nvSpPr>
          <p:cNvPr id="2" name="Rectangle: Rounded Corners 120" descr="Badge 1">
            <a:extLst>
              <a:ext uri="{FF2B5EF4-FFF2-40B4-BE49-F238E27FC236}">
                <a16:creationId xmlns:a16="http://schemas.microsoft.com/office/drawing/2014/main" id="{C7FB88BF-CC59-6389-23FC-9CC43B226117}"/>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3" name="Rectangle: Rounded Corners 120" descr="Badge 1">
            <a:extLst>
              <a:ext uri="{FF2B5EF4-FFF2-40B4-BE49-F238E27FC236}">
                <a16:creationId xmlns:a16="http://schemas.microsoft.com/office/drawing/2014/main" id="{576D24FF-94C6-A9E5-825D-FB550BC56EDA}"/>
              </a:ext>
            </a:extLst>
          </p:cNvPr>
          <p:cNvSpPr/>
          <p:nvPr/>
        </p:nvSpPr>
        <p:spPr>
          <a:xfrm>
            <a:off x="208474" y="4209053"/>
            <a:ext cx="1167588" cy="1024183"/>
          </a:xfrm>
          <a:prstGeom prst="roundRect">
            <a:avLst>
              <a:gd name="adj" fmla="val 16670"/>
            </a:avLst>
          </a:prstGeom>
          <a:noFill/>
          <a:ln w="1270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4" name="Freeform: Shape 121">
            <a:extLst>
              <a:ext uri="{FF2B5EF4-FFF2-40B4-BE49-F238E27FC236}">
                <a16:creationId xmlns:a16="http://schemas.microsoft.com/office/drawing/2014/main" id="{198F5FFB-6684-F355-5DF0-6C0784FD1163}"/>
              </a:ext>
            </a:extLst>
          </p:cNvPr>
          <p:cNvSpPr/>
          <p:nvPr/>
        </p:nvSpPr>
        <p:spPr>
          <a:xfrm>
            <a:off x="1439606" y="4209052"/>
            <a:ext cx="4432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noFill/>
          <a:ln w="1270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endParaRPr>
          </a:p>
        </p:txBody>
      </p:sp>
    </p:spTree>
    <p:extLst>
      <p:ext uri="{BB962C8B-B14F-4D97-AF65-F5344CB8AC3E}">
        <p14:creationId xmlns:p14="http://schemas.microsoft.com/office/powerpoint/2010/main" val="576167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87" y="1676596"/>
            <a:ext cx="5448212" cy="3974957"/>
          </a:xfrm>
        </p:spPr>
        <p:txBody>
          <a:bodyPr/>
          <a:lstStyle/>
          <a:p>
            <a:r>
              <a:rPr lang="en-US" sz="4800" dirty="0">
                <a:solidFill>
                  <a:schemeClr val="accent6">
                    <a:lumMod val="50000"/>
                  </a:schemeClr>
                </a:solidFill>
              </a:rPr>
              <a:t>Teaching Schoolwide Expectations</a:t>
            </a:r>
            <a:br>
              <a:rPr lang="en-US" sz="4800" dirty="0">
                <a:solidFill>
                  <a:schemeClr val="accent6">
                    <a:lumMod val="50000"/>
                  </a:schemeClr>
                </a:solidFill>
              </a:rPr>
            </a:br>
            <a:endParaRPr lang="en-US" sz="4800" dirty="0">
              <a:solidFill>
                <a:schemeClr val="accent6">
                  <a:lumMod val="50000"/>
                </a:schemeClr>
              </a:solidFill>
            </a:endParaRPr>
          </a:p>
        </p:txBody>
      </p:sp>
    </p:spTree>
    <p:extLst>
      <p:ext uri="{BB962C8B-B14F-4D97-AF65-F5344CB8AC3E}">
        <p14:creationId xmlns:p14="http://schemas.microsoft.com/office/powerpoint/2010/main" val="3559838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78088" y="1825536"/>
            <a:ext cx="8751600" cy="1755600"/>
          </a:xfrm>
          <a:prstGeom prst="rect">
            <a:avLst/>
          </a:prstGeom>
        </p:spPr>
        <p:txBody>
          <a:bodyPr spcFirstLastPara="1" wrap="square" lIns="121900" tIns="121900" rIns="121900" bIns="121900" anchor="ctr" anchorCtr="0">
            <a:noAutofit/>
          </a:bodyPr>
          <a:lstStyle/>
          <a:p>
            <a:pPr lvl="0" algn="ctr"/>
            <a:r>
              <a:rPr lang="en-US" sz="3600" dirty="0">
                <a:solidFill>
                  <a:schemeClr val="accent6">
                    <a:lumMod val="50000"/>
                  </a:schemeClr>
                </a:solidFill>
              </a:rPr>
              <a:t>NEPBIS</a:t>
            </a:r>
            <a:r>
              <a:rPr lang="en-US" sz="3600" dirty="0"/>
              <a:t> </a:t>
            </a:r>
            <a:br>
              <a:rPr lang="en-US" sz="3600" dirty="0"/>
            </a:br>
            <a:r>
              <a:rPr lang="en-US" sz="3600" dirty="0">
                <a:solidFill>
                  <a:schemeClr val="accent6">
                    <a:lumMod val="50000"/>
                  </a:schemeClr>
                </a:solidFill>
              </a:rPr>
              <a:t>School-Wide </a:t>
            </a:r>
            <a:br>
              <a:rPr lang="en-US" sz="3600" dirty="0">
                <a:solidFill>
                  <a:schemeClr val="accent6">
                    <a:lumMod val="50000"/>
                  </a:schemeClr>
                </a:solidFill>
              </a:rPr>
            </a:br>
            <a:r>
              <a:rPr lang="en-US" sz="3600" dirty="0">
                <a:solidFill>
                  <a:schemeClr val="accent6">
                    <a:lumMod val="50000"/>
                  </a:schemeClr>
                </a:solidFill>
              </a:rPr>
              <a:t>Team Training </a:t>
            </a:r>
            <a:endParaRPr lang="en-US" sz="3600" dirty="0">
              <a:solidFill>
                <a:schemeClr val="accent4"/>
              </a:solidFill>
            </a:endParaRPr>
          </a:p>
        </p:txBody>
      </p:sp>
      <p:sp>
        <p:nvSpPr>
          <p:cNvPr id="10" name="TextBox 9">
            <a:extLst>
              <a:ext uri="{FF2B5EF4-FFF2-40B4-BE49-F238E27FC236}">
                <a16:creationId xmlns:a16="http://schemas.microsoft.com/office/drawing/2014/main" id="{A11D9CCF-DD03-5D45-9142-499B2BD6476E}"/>
              </a:ext>
            </a:extLst>
          </p:cNvPr>
          <p:cNvSpPr txBox="1"/>
          <p:nvPr/>
        </p:nvSpPr>
        <p:spPr>
          <a:xfrm>
            <a:off x="5701388" y="3609037"/>
            <a:ext cx="19050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Year 1</a:t>
            </a:r>
            <a:b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b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Day 2</a:t>
            </a:r>
          </a:p>
        </p:txBody>
      </p:sp>
      <p:sp>
        <p:nvSpPr>
          <p:cNvPr id="11" name="Google Shape;479;p38">
            <a:extLst>
              <a:ext uri="{FF2B5EF4-FFF2-40B4-BE49-F238E27FC236}">
                <a16:creationId xmlns:a16="http://schemas.microsoft.com/office/drawing/2014/main" id="{A464425E-F4B4-3841-B8DE-EFAD9D155798}"/>
              </a:ext>
            </a:extLst>
          </p:cNvPr>
          <p:cNvSpPr/>
          <p:nvPr/>
        </p:nvSpPr>
        <p:spPr>
          <a:xfrm>
            <a:off x="5701388" y="86397"/>
            <a:ext cx="1748995" cy="1711238"/>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3"/>
          <a:stretch>
            <a:fillRect/>
          </a:stretch>
        </p:blipFill>
        <p:spPr>
          <a:xfrm>
            <a:off x="5860593" y="261106"/>
            <a:ext cx="1430584" cy="1473425"/>
          </a:xfrm>
          <a:prstGeom prst="rect">
            <a:avLst/>
          </a:prstGeom>
        </p:spPr>
      </p:pic>
      <p:sp>
        <p:nvSpPr>
          <p:cNvPr id="4" name="Google Shape;290;p29">
            <a:extLst>
              <a:ext uri="{FF2B5EF4-FFF2-40B4-BE49-F238E27FC236}">
                <a16:creationId xmlns:a16="http://schemas.microsoft.com/office/drawing/2014/main" id="{54494423-4EBB-D734-56CF-CE75307DCC6C}"/>
              </a:ext>
            </a:extLst>
          </p:cNvPr>
          <p:cNvSpPr txBox="1">
            <a:spLocks noGrp="1"/>
          </p:cNvSpPr>
          <p:nvPr>
            <p:ph type="subTitle" idx="1"/>
          </p:nvPr>
        </p:nvSpPr>
        <p:spPr>
          <a:xfrm>
            <a:off x="3584836" y="4503488"/>
            <a:ext cx="6524365" cy="1056800"/>
          </a:xfrm>
          <a:prstGeom prst="rect">
            <a:avLst/>
          </a:prstGeom>
        </p:spPr>
        <p:txBody>
          <a:bodyPr spcFirstLastPara="1" wrap="square" lIns="121900" tIns="121900" rIns="121900" bIns="121900" anchor="t" anchorCtr="0">
            <a:noAutofit/>
          </a:bodyPr>
          <a:lstStyle/>
          <a:p>
            <a:pPr marL="0" indent="0"/>
            <a:r>
              <a:rPr lang="en" sz="2800" dirty="0">
                <a:solidFill>
                  <a:schemeClr val="accent6">
                    <a:lumMod val="50000"/>
                  </a:schemeClr>
                </a:solidFill>
                <a:latin typeface="Calibri" panose="020F0502020204030204" pitchFamily="34" charset="0"/>
                <a:cs typeface="Calibri" panose="020F0502020204030204" pitchFamily="34" charset="0"/>
              </a:rPr>
              <a:t>INSERT TRAINER NAMES HERE</a:t>
            </a:r>
          </a:p>
          <a:p>
            <a:pPr marL="0" indent="0"/>
            <a:endParaRPr lang="en" sz="1400" dirty="0">
              <a:solidFill>
                <a:schemeClr val="accent6">
                  <a:lumMod val="50000"/>
                </a:schemeClr>
              </a:solidFill>
              <a:latin typeface="Calibri" panose="020F0502020204030204" pitchFamily="34" charset="0"/>
              <a:cs typeface="Calibri" panose="020F0502020204030204" pitchFamily="34" charset="0"/>
            </a:endParaRP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with support from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Karen Robbie, Jen Freeman,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Brandi Simonsen, Katie Meyer,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Adam Feinberg &amp; Susannah Everett</a:t>
            </a:r>
            <a:endParaRPr sz="2000" i="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3C1224-45F0-C742-8EBB-CD9BF1DB6BE4}"/>
              </a:ext>
            </a:extLst>
          </p:cNvPr>
          <p:cNvGraphicFramePr/>
          <p:nvPr>
            <p:extLst>
              <p:ext uri="{D42A27DB-BD31-4B8C-83A1-F6EECF244321}">
                <p14:modId xmlns:p14="http://schemas.microsoft.com/office/powerpoint/2010/main" val="671103088"/>
              </p:ext>
            </p:extLst>
          </p:nvPr>
        </p:nvGraphicFramePr>
        <p:xfrm>
          <a:off x="729959" y="886960"/>
          <a:ext cx="10895302" cy="5903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8850" name="Rectangle 2"/>
          <p:cNvSpPr>
            <a:spLocks noGrp="1" noChangeArrowheads="1"/>
          </p:cNvSpPr>
          <p:nvPr>
            <p:ph type="title"/>
          </p:nvPr>
        </p:nvSpPr>
        <p:spPr>
          <a:xfrm>
            <a:off x="0" y="95645"/>
            <a:ext cx="9919886" cy="845600"/>
          </a:xfrm>
          <a:noFill/>
        </p:spPr>
        <p:txBody>
          <a:bodyPr/>
          <a:lstStyle/>
          <a:p>
            <a:pPr eaLnBrk="1" hangingPunct="1"/>
            <a:r>
              <a:rPr lang="en-US" sz="4000" dirty="0">
                <a:ea typeface="ＭＳ Ｐゴシック" pitchFamily="-108" charset="-128"/>
                <a:cs typeface="ＭＳ Ｐゴシック" pitchFamily="-108" charset="-128"/>
              </a:rPr>
              <a:t>Teaching Academic &amp; Social Behaviors</a:t>
            </a:r>
          </a:p>
        </p:txBody>
      </p:sp>
      <p:sp>
        <p:nvSpPr>
          <p:cNvPr id="78852" name="Rectangle 3"/>
          <p:cNvSpPr>
            <a:spLocks noGrp="1" noChangeArrowheads="1"/>
          </p:cNvSpPr>
          <p:nvPr>
            <p:ph type="body" sz="half" idx="4294967295"/>
          </p:nvPr>
        </p:nvSpPr>
        <p:spPr>
          <a:xfrm>
            <a:off x="8382000" y="1981200"/>
            <a:ext cx="3810000" cy="4114800"/>
          </a:xfrm>
        </p:spPr>
        <p:txBody>
          <a:bodyPr/>
          <a:lstStyle/>
          <a:p>
            <a:pPr eaLnBrk="1" hangingPunct="1">
              <a:buFontTx/>
              <a:buNone/>
            </a:pPr>
            <a:endParaRPr lang="en-US">
              <a:latin typeface="+mj-lt"/>
              <a:ea typeface="ＭＳ Ｐゴシック" pitchFamily="-108" charset="-128"/>
              <a:cs typeface="ＭＳ Ｐゴシック" pitchFamily="-108" charset="-128"/>
            </a:endParaRPr>
          </a:p>
          <a:p>
            <a:pPr lvl="1" eaLnBrk="1" hangingPunct="1"/>
            <a:endParaRPr lang="en-US" sz="2600">
              <a:latin typeface="+mj-lt"/>
            </a:endParaRPr>
          </a:p>
          <a:p>
            <a:pPr lvl="1" eaLnBrk="1" hangingPunct="1"/>
            <a:endParaRPr lang="en-US" sz="2600">
              <a:latin typeface="+mj-lt"/>
            </a:endParaRPr>
          </a:p>
        </p:txBody>
      </p:sp>
      <p:sp>
        <p:nvSpPr>
          <p:cNvPr id="2249744" name="AutoShape 16"/>
          <p:cNvSpPr>
            <a:spLocks noChangeArrowheads="1"/>
          </p:cNvSpPr>
          <p:nvPr/>
        </p:nvSpPr>
        <p:spPr bwMode="auto">
          <a:xfrm rot="-1897619">
            <a:off x="7420819" y="945035"/>
            <a:ext cx="1219200" cy="381000"/>
          </a:xfrm>
          <a:prstGeom prst="leftArrow">
            <a:avLst>
              <a:gd name="adj1" fmla="val 50000"/>
              <a:gd name="adj2" fmla="val 80000"/>
            </a:avLst>
          </a:prstGeom>
          <a:solidFill>
            <a:schemeClr val="accent5">
              <a:lumMod val="75000"/>
            </a:schemeClr>
          </a:solidFill>
          <a:ln w="9525">
            <a:solidFill>
              <a:schemeClr val="tx1"/>
            </a:solidFill>
            <a:miter lim="800000"/>
            <a:headEnd/>
            <a:tailEnd/>
          </a:ln>
        </p:spPr>
        <p:txBody>
          <a:bodyPr wrap="none" anchor="ctr">
            <a:prstTxWarp prst="textNoShape">
              <a:avLst/>
            </a:prstTxWarp>
          </a:bodyPr>
          <a:lstStyle/>
          <a:p>
            <a:endParaRPr lang="en-US">
              <a:latin typeface="+mj-lt"/>
            </a:endParaRPr>
          </a:p>
        </p:txBody>
      </p:sp>
      <p:sp>
        <p:nvSpPr>
          <p:cNvPr id="2249745" name="AutoShape 17"/>
          <p:cNvSpPr>
            <a:spLocks noChangeArrowheads="1"/>
          </p:cNvSpPr>
          <p:nvPr/>
        </p:nvSpPr>
        <p:spPr bwMode="auto">
          <a:xfrm>
            <a:off x="9882807" y="3047500"/>
            <a:ext cx="1219200" cy="381000"/>
          </a:xfrm>
          <a:prstGeom prst="leftArrow">
            <a:avLst>
              <a:gd name="adj1" fmla="val 50000"/>
              <a:gd name="adj2" fmla="val 80000"/>
            </a:avLst>
          </a:prstGeom>
          <a:solidFill>
            <a:schemeClr val="accent5">
              <a:lumMod val="75000"/>
            </a:schemeClr>
          </a:solidFill>
          <a:ln w="9525">
            <a:solidFill>
              <a:schemeClr val="tx1"/>
            </a:solidFill>
            <a:miter lim="800000"/>
            <a:headEnd/>
            <a:tailEnd/>
          </a:ln>
        </p:spPr>
        <p:txBody>
          <a:bodyPr wrap="none" anchor="ctr">
            <a:prstTxWarp prst="textNoShape">
              <a:avLst/>
            </a:prstTxWarp>
          </a:bodyPr>
          <a:lstStyle/>
          <a:p>
            <a:endParaRPr lang="en-US">
              <a:latin typeface="+mj-lt"/>
            </a:endParaRPr>
          </a:p>
        </p:txBody>
      </p:sp>
      <p:sp>
        <p:nvSpPr>
          <p:cNvPr id="2249746" name="AutoShape 18"/>
          <p:cNvSpPr>
            <a:spLocks noChangeArrowheads="1"/>
          </p:cNvSpPr>
          <p:nvPr/>
        </p:nvSpPr>
        <p:spPr bwMode="auto">
          <a:xfrm>
            <a:off x="8952884" y="5948299"/>
            <a:ext cx="1219200" cy="381000"/>
          </a:xfrm>
          <a:prstGeom prst="leftArrow">
            <a:avLst>
              <a:gd name="adj1" fmla="val 50000"/>
              <a:gd name="adj2" fmla="val 80000"/>
            </a:avLst>
          </a:prstGeom>
          <a:solidFill>
            <a:schemeClr val="accent5">
              <a:lumMod val="75000"/>
            </a:schemeClr>
          </a:solidFill>
          <a:ln w="9525">
            <a:solidFill>
              <a:schemeClr val="tx1"/>
            </a:solidFill>
            <a:miter lim="800000"/>
            <a:headEnd/>
            <a:tailEnd/>
          </a:ln>
        </p:spPr>
        <p:txBody>
          <a:bodyPr wrap="none" anchor="ctr">
            <a:prstTxWarp prst="textNoShape">
              <a:avLst/>
            </a:prstTxWarp>
          </a:bodyPr>
          <a:lstStyle/>
          <a:p>
            <a:endParaRPr lang="en-US">
              <a:latin typeface="+mj-lt"/>
            </a:endParaRPr>
          </a:p>
        </p:txBody>
      </p:sp>
      <p:sp>
        <p:nvSpPr>
          <p:cNvPr id="2249747" name="AutoShape 19"/>
          <p:cNvSpPr>
            <a:spLocks noChangeArrowheads="1"/>
          </p:cNvSpPr>
          <p:nvPr/>
        </p:nvSpPr>
        <p:spPr bwMode="auto">
          <a:xfrm rot="10800000">
            <a:off x="1879561" y="5757799"/>
            <a:ext cx="1219200" cy="381000"/>
          </a:xfrm>
          <a:prstGeom prst="leftArrow">
            <a:avLst>
              <a:gd name="adj1" fmla="val 50000"/>
              <a:gd name="adj2" fmla="val 80000"/>
            </a:avLst>
          </a:prstGeom>
          <a:solidFill>
            <a:schemeClr val="accent5">
              <a:lumMod val="75000"/>
            </a:schemeClr>
          </a:solidFill>
          <a:ln w="9525">
            <a:solidFill>
              <a:schemeClr val="tx1"/>
            </a:solidFill>
            <a:miter lim="800000"/>
            <a:headEnd/>
            <a:tailEnd/>
          </a:ln>
        </p:spPr>
        <p:txBody>
          <a:bodyPr wrap="none" anchor="ctr">
            <a:prstTxWarp prst="textNoShape">
              <a:avLst/>
            </a:prstTxWarp>
          </a:bodyPr>
          <a:lstStyle/>
          <a:p>
            <a:endParaRPr lang="en-US">
              <a:latin typeface="+mj-lt"/>
            </a:endParaRPr>
          </a:p>
        </p:txBody>
      </p:sp>
      <p:sp>
        <p:nvSpPr>
          <p:cNvPr id="2249748" name="AutoShape 20"/>
          <p:cNvSpPr>
            <a:spLocks noChangeArrowheads="1"/>
          </p:cNvSpPr>
          <p:nvPr/>
        </p:nvSpPr>
        <p:spPr bwMode="auto">
          <a:xfrm rot="10800000">
            <a:off x="1089993" y="3296887"/>
            <a:ext cx="1219200" cy="381000"/>
          </a:xfrm>
          <a:prstGeom prst="leftArrow">
            <a:avLst>
              <a:gd name="adj1" fmla="val 50000"/>
              <a:gd name="adj2" fmla="val 80000"/>
            </a:avLst>
          </a:prstGeom>
          <a:solidFill>
            <a:schemeClr val="accent5">
              <a:lumMod val="75000"/>
            </a:schemeClr>
          </a:solidFill>
          <a:ln w="9525">
            <a:solidFill>
              <a:schemeClr val="tx1"/>
            </a:solidFill>
            <a:miter lim="800000"/>
            <a:headEnd/>
            <a:tailEnd/>
          </a:ln>
        </p:spPr>
        <p:txBody>
          <a:bodyPr wrap="none" anchor="ctr">
            <a:prstTxWarp prst="textNoShape">
              <a:avLst/>
            </a:prstTxWarp>
          </a:bodyPr>
          <a:lstStyle/>
          <a:p>
            <a:endParaRPr lang="en-US">
              <a:latin typeface="+mj-lt"/>
            </a:endParaRPr>
          </a:p>
        </p:txBody>
      </p:sp>
      <p:pic>
        <p:nvPicPr>
          <p:cNvPr id="10" name="Picture 9">
            <a:extLst>
              <a:ext uri="{FF2B5EF4-FFF2-40B4-BE49-F238E27FC236}">
                <a16:creationId xmlns:a16="http://schemas.microsoft.com/office/drawing/2014/main" id="{477BF327-A1B4-8E45-A5CD-1555443B15C4}"/>
              </a:ext>
            </a:extLst>
          </p:cNvPr>
          <p:cNvPicPr>
            <a:picLocks noChangeAspect="1"/>
          </p:cNvPicPr>
          <p:nvPr/>
        </p:nvPicPr>
        <p:blipFill rotWithShape="1">
          <a:blip r:embed="rId8"/>
          <a:srcRect l="15298" t="6738" r="15999" b="17357"/>
          <a:stretch/>
        </p:blipFill>
        <p:spPr>
          <a:xfrm>
            <a:off x="11102321" y="5805451"/>
            <a:ext cx="1045880" cy="1033632"/>
          </a:xfrm>
          <a:prstGeom prst="ellipse">
            <a:avLst/>
          </a:prstGeom>
          <a:ln w="19050">
            <a:solidFill>
              <a:schemeClr val="accent2">
                <a:lumMod val="50000"/>
              </a:schemeClr>
            </a:solid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49744"/>
                                        </p:tgtEl>
                                        <p:attrNameLst>
                                          <p:attrName>style.visibility</p:attrName>
                                        </p:attrNameLst>
                                      </p:cBhvr>
                                      <p:to>
                                        <p:strVal val="visible"/>
                                      </p:to>
                                    </p:set>
                                  </p:childTnLst>
                                  <p:subTnLst>
                                    <p:set>
                                      <p:cBhvr override="childStyle">
                                        <p:cTn dur="1" fill="hold" display="0" masterRel="nextClick" afterEffect="1"/>
                                        <p:tgtEl>
                                          <p:spTgt spid="2249744"/>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49745"/>
                                        </p:tgtEl>
                                        <p:attrNameLst>
                                          <p:attrName>style.visibility</p:attrName>
                                        </p:attrNameLst>
                                      </p:cBhvr>
                                      <p:to>
                                        <p:strVal val="visible"/>
                                      </p:to>
                                    </p:set>
                                  </p:childTnLst>
                                  <p:subTnLst>
                                    <p:set>
                                      <p:cBhvr override="childStyle">
                                        <p:cTn dur="1" fill="hold" display="0" masterRel="nextClick" afterEffect="1"/>
                                        <p:tgtEl>
                                          <p:spTgt spid="22497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49746"/>
                                        </p:tgtEl>
                                        <p:attrNameLst>
                                          <p:attrName>style.visibility</p:attrName>
                                        </p:attrNameLst>
                                      </p:cBhvr>
                                      <p:to>
                                        <p:strVal val="visible"/>
                                      </p:to>
                                    </p:set>
                                  </p:childTnLst>
                                  <p:subTnLst>
                                    <p:set>
                                      <p:cBhvr override="childStyle">
                                        <p:cTn dur="1" fill="hold" display="0" masterRel="nextClick" afterEffect="1"/>
                                        <p:tgtEl>
                                          <p:spTgt spid="224974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49747"/>
                                        </p:tgtEl>
                                        <p:attrNameLst>
                                          <p:attrName>style.visibility</p:attrName>
                                        </p:attrNameLst>
                                      </p:cBhvr>
                                      <p:to>
                                        <p:strVal val="visible"/>
                                      </p:to>
                                    </p:set>
                                  </p:childTnLst>
                                  <p:subTnLst>
                                    <p:set>
                                      <p:cBhvr override="childStyle">
                                        <p:cTn dur="1" fill="hold" display="0" masterRel="nextClick" afterEffect="1"/>
                                        <p:tgtEl>
                                          <p:spTgt spid="2249747"/>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49748"/>
                                        </p:tgtEl>
                                        <p:attrNameLst>
                                          <p:attrName>style.visibility</p:attrName>
                                        </p:attrNameLst>
                                      </p:cBhvr>
                                      <p:to>
                                        <p:strVal val="visible"/>
                                      </p:to>
                                    </p:set>
                                  </p:childTnLst>
                                  <p:subTnLst>
                                    <p:set>
                                      <p:cBhvr override="childStyle">
                                        <p:cTn dur="1" fill="hold" display="0" masterRel="nextClick" afterEffect="1"/>
                                        <p:tgtEl>
                                          <p:spTgt spid="224974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2249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9744" grpId="0" animBg="1"/>
      <p:bldP spid="2249744" grpId="1" animBg="1"/>
      <p:bldP spid="2249745" grpId="0" animBg="1"/>
      <p:bldP spid="2249746" grpId="0" animBg="1"/>
      <p:bldP spid="2249747" grpId="0" animBg="1"/>
      <p:bldP spid="224974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2"/>
          <p:cNvSpPr>
            <a:spLocks noGrp="1" noChangeArrowheads="1"/>
          </p:cNvSpPr>
          <p:nvPr>
            <p:ph type="title"/>
          </p:nvPr>
        </p:nvSpPr>
        <p:spPr>
          <a:xfrm>
            <a:off x="188135" y="172728"/>
            <a:ext cx="4576370" cy="1721350"/>
          </a:xfrm>
          <a:solidFill>
            <a:schemeClr val="bg1"/>
          </a:solidFill>
        </p:spPr>
        <p:txBody>
          <a:bodyPr/>
          <a:lstStyle/>
          <a:p>
            <a:pPr eaLnBrk="1" hangingPunct="1"/>
            <a:r>
              <a:rPr lang="en-US" sz="3200" dirty="0">
                <a:ea typeface="ＭＳ Ｐゴシック" pitchFamily="-108" charset="-128"/>
                <a:cs typeface="ＭＳ Ｐゴシック" pitchFamily="-108" charset="-128"/>
              </a:rPr>
              <a:t>Teaching </a:t>
            </a:r>
            <a:r>
              <a:rPr lang="en-US" dirty="0">
                <a:solidFill>
                  <a:schemeClr val="accent5">
                    <a:lumMod val="75000"/>
                  </a:schemeClr>
                </a:solidFill>
                <a:ea typeface="ＭＳ Ｐゴシック" pitchFamily="-108" charset="-128"/>
                <a:cs typeface="ＭＳ Ｐゴシック" pitchFamily="-108" charset="-128"/>
              </a:rPr>
              <a:t>academic</a:t>
            </a:r>
            <a:r>
              <a:rPr lang="en-US" sz="3200" dirty="0">
                <a:ea typeface="ＭＳ Ｐゴシック" pitchFamily="-108" charset="-128"/>
                <a:cs typeface="ＭＳ Ｐゴシック" pitchFamily="-108" charset="-128"/>
              </a:rPr>
              <a:t> skills</a:t>
            </a:r>
            <a:br>
              <a:rPr lang="en-US" sz="3200" dirty="0">
                <a:ea typeface="ＭＳ Ｐゴシック" pitchFamily="-108" charset="-128"/>
                <a:cs typeface="ＭＳ Ｐゴシック" pitchFamily="-108" charset="-128"/>
              </a:rPr>
            </a:br>
            <a:r>
              <a:rPr lang="en-US" sz="3200" b="0" i="1" dirty="0">
                <a:ea typeface="ＭＳ Ｐゴシック" pitchFamily="-108" charset="-128"/>
                <a:cs typeface="ＭＳ Ｐゴシック" pitchFamily="-108" charset="-128"/>
              </a:rPr>
              <a:t>calculating the hypotenuse of a triangle</a:t>
            </a:r>
          </a:p>
        </p:txBody>
      </p:sp>
      <p:graphicFrame>
        <p:nvGraphicFramePr>
          <p:cNvPr id="21" name="Diagram 20">
            <a:extLst>
              <a:ext uri="{FF2B5EF4-FFF2-40B4-BE49-F238E27FC236}">
                <a16:creationId xmlns:a16="http://schemas.microsoft.com/office/drawing/2014/main" id="{D14C0BD1-E459-4E40-9D4F-19DD43CABB0F}"/>
              </a:ext>
            </a:extLst>
          </p:cNvPr>
          <p:cNvGraphicFramePr/>
          <p:nvPr>
            <p:extLst>
              <p:ext uri="{D42A27DB-BD31-4B8C-83A1-F6EECF244321}">
                <p14:modId xmlns:p14="http://schemas.microsoft.com/office/powerpoint/2010/main" val="4187932928"/>
              </p:ext>
            </p:extLst>
          </p:nvPr>
        </p:nvGraphicFramePr>
        <p:xfrm>
          <a:off x="3116077" y="457200"/>
          <a:ext cx="8887788" cy="6436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a:extLst>
              <a:ext uri="{FF2B5EF4-FFF2-40B4-BE49-F238E27FC236}">
                <a16:creationId xmlns:a16="http://schemas.microsoft.com/office/drawing/2014/main" id="{0855DA39-CB73-5F46-8D55-5B3591793E79}"/>
              </a:ext>
            </a:extLst>
          </p:cNvPr>
          <p:cNvSpPr/>
          <p:nvPr/>
        </p:nvSpPr>
        <p:spPr>
          <a:xfrm>
            <a:off x="5992347" y="306676"/>
            <a:ext cx="3400200" cy="17213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i="1" dirty="0">
                <a:solidFill>
                  <a:srgbClr val="000000"/>
                </a:solidFill>
                <a:ea typeface="Arial" pitchFamily="-1" charset="0"/>
                <a:cs typeface="Arial" pitchFamily="-1" charset="0"/>
              </a:rPr>
              <a:t>“C</a:t>
            </a:r>
            <a:r>
              <a:rPr lang="en-US" sz="2400" i="1" baseline="30000" dirty="0">
                <a:solidFill>
                  <a:srgbClr val="000000"/>
                </a:solidFill>
                <a:ea typeface="Arial" pitchFamily="-1" charset="0"/>
                <a:cs typeface="Arial" pitchFamily="-1" charset="0"/>
              </a:rPr>
              <a:t>2</a:t>
            </a:r>
            <a:r>
              <a:rPr lang="en-US" sz="2400" i="1" dirty="0">
                <a:solidFill>
                  <a:srgbClr val="000000"/>
                </a:solidFill>
                <a:ea typeface="Arial" pitchFamily="-1" charset="0"/>
                <a:cs typeface="Arial" pitchFamily="-1" charset="0"/>
              </a:rPr>
              <a:t> = A</a:t>
            </a:r>
            <a:r>
              <a:rPr lang="en-US" sz="2400" i="1" baseline="30000" dirty="0">
                <a:solidFill>
                  <a:srgbClr val="000000"/>
                </a:solidFill>
                <a:ea typeface="Arial" pitchFamily="-1" charset="0"/>
                <a:cs typeface="Arial" pitchFamily="-1" charset="0"/>
              </a:rPr>
              <a:t>2 </a:t>
            </a:r>
            <a:r>
              <a:rPr lang="en-US" sz="2400" i="1" dirty="0">
                <a:solidFill>
                  <a:srgbClr val="000000"/>
                </a:solidFill>
                <a:ea typeface="Arial" pitchFamily="-1" charset="0"/>
                <a:cs typeface="Arial" pitchFamily="-1" charset="0"/>
              </a:rPr>
              <a:t> + B</a:t>
            </a:r>
            <a:r>
              <a:rPr lang="en-US" sz="2400" i="1" baseline="30000" dirty="0">
                <a:solidFill>
                  <a:srgbClr val="000000"/>
                </a:solidFill>
                <a:ea typeface="Arial" pitchFamily="-1" charset="0"/>
                <a:cs typeface="Arial" pitchFamily="-1" charset="0"/>
              </a:rPr>
              <a:t>2</a:t>
            </a:r>
            <a:r>
              <a:rPr lang="en-US" sz="2400" i="1" dirty="0">
                <a:solidFill>
                  <a:srgbClr val="000000"/>
                </a:solidFill>
                <a:ea typeface="Arial" pitchFamily="-1" charset="0"/>
                <a:cs typeface="Arial" pitchFamily="-1" charset="0"/>
              </a:rPr>
              <a:t> where C is side opposite right angle….”</a:t>
            </a:r>
          </a:p>
        </p:txBody>
      </p:sp>
      <p:sp>
        <p:nvSpPr>
          <p:cNvPr id="31" name="Rounded Rectangle 30">
            <a:extLst>
              <a:ext uri="{FF2B5EF4-FFF2-40B4-BE49-F238E27FC236}">
                <a16:creationId xmlns:a16="http://schemas.microsoft.com/office/drawing/2014/main" id="{7CDEA565-7185-B141-AA32-293CFA544601}"/>
              </a:ext>
            </a:extLst>
          </p:cNvPr>
          <p:cNvSpPr/>
          <p:nvPr/>
        </p:nvSpPr>
        <p:spPr>
          <a:xfrm>
            <a:off x="8767737" y="2178550"/>
            <a:ext cx="3400200" cy="17213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i="1" dirty="0">
                <a:solidFill>
                  <a:srgbClr val="000000"/>
                </a:solidFill>
                <a:ea typeface="Arial" pitchFamily="-1" charset="0"/>
                <a:cs typeface="Arial" pitchFamily="-1" charset="0"/>
              </a:rPr>
              <a:t>“Watch me,…If A = 3 &amp; B = 4, then C</a:t>
            </a:r>
            <a:r>
              <a:rPr lang="en-US" sz="2400" i="1" baseline="30000" dirty="0">
                <a:solidFill>
                  <a:srgbClr val="000000"/>
                </a:solidFill>
                <a:ea typeface="Arial" pitchFamily="-1" charset="0"/>
                <a:cs typeface="Arial" pitchFamily="-1" charset="0"/>
              </a:rPr>
              <a:t>2</a:t>
            </a:r>
            <a:r>
              <a:rPr lang="en-US" sz="2400" i="1" dirty="0">
                <a:solidFill>
                  <a:srgbClr val="000000"/>
                </a:solidFill>
                <a:ea typeface="Arial" pitchFamily="-1" charset="0"/>
                <a:cs typeface="Arial" pitchFamily="-1" charset="0"/>
              </a:rPr>
              <a:t> = 25, &amp; C = 5….”</a:t>
            </a:r>
          </a:p>
        </p:txBody>
      </p:sp>
      <p:sp>
        <p:nvSpPr>
          <p:cNvPr id="32" name="Rounded Rectangle 31">
            <a:extLst>
              <a:ext uri="{FF2B5EF4-FFF2-40B4-BE49-F238E27FC236}">
                <a16:creationId xmlns:a16="http://schemas.microsoft.com/office/drawing/2014/main" id="{D9C8BA30-FBAC-D74B-959F-D866482FA09F}"/>
              </a:ext>
            </a:extLst>
          </p:cNvPr>
          <p:cNvSpPr/>
          <p:nvPr/>
        </p:nvSpPr>
        <p:spPr>
          <a:xfrm>
            <a:off x="7764636" y="5224741"/>
            <a:ext cx="3400200" cy="17213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i="1" dirty="0">
                <a:solidFill>
                  <a:srgbClr val="000000"/>
                </a:solidFill>
                <a:ea typeface="Arial" pitchFamily="-1" charset="0"/>
                <a:cs typeface="Arial" pitchFamily="-1" charset="0"/>
              </a:rPr>
              <a:t>“Work w/ your partner &amp; calculate hypotenuse of triangle for these 3 examples……”</a:t>
            </a:r>
          </a:p>
        </p:txBody>
      </p:sp>
      <p:sp>
        <p:nvSpPr>
          <p:cNvPr id="38" name="Rounded Rectangle 37">
            <a:extLst>
              <a:ext uri="{FF2B5EF4-FFF2-40B4-BE49-F238E27FC236}">
                <a16:creationId xmlns:a16="http://schemas.microsoft.com/office/drawing/2014/main" id="{BD3E642E-FD8C-AF4D-A049-D29C36F6412C}"/>
              </a:ext>
            </a:extLst>
          </p:cNvPr>
          <p:cNvSpPr/>
          <p:nvPr/>
        </p:nvSpPr>
        <p:spPr>
          <a:xfrm>
            <a:off x="4159771" y="5254050"/>
            <a:ext cx="3400200" cy="17213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i="1" dirty="0">
                <a:solidFill>
                  <a:srgbClr val="000000"/>
                </a:solidFill>
                <a:ea typeface="Arial" pitchFamily="-1" charset="0"/>
                <a:cs typeface="Arial" pitchFamily="-1" charset="0"/>
              </a:rPr>
              <a:t>“I noticed that everyone got #1 &amp; #3 correct. #2 was tricky because no right angle….”</a:t>
            </a:r>
          </a:p>
        </p:txBody>
      </p:sp>
      <p:sp>
        <p:nvSpPr>
          <p:cNvPr id="39" name="Rounded Rectangle 38">
            <a:extLst>
              <a:ext uri="{FF2B5EF4-FFF2-40B4-BE49-F238E27FC236}">
                <a16:creationId xmlns:a16="http://schemas.microsoft.com/office/drawing/2014/main" id="{6A8AEEC8-8018-F740-A11E-5862F917F1B8}"/>
              </a:ext>
            </a:extLst>
          </p:cNvPr>
          <p:cNvSpPr/>
          <p:nvPr/>
        </p:nvSpPr>
        <p:spPr>
          <a:xfrm>
            <a:off x="2952005" y="2324530"/>
            <a:ext cx="3400200" cy="17213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i="1" dirty="0">
                <a:solidFill>
                  <a:srgbClr val="000000"/>
                </a:solidFill>
                <a:ea typeface="Arial" pitchFamily="-1" charset="0"/>
                <a:cs typeface="Arial" pitchFamily="-1" charset="0"/>
              </a:rPr>
              <a:t>“Work w/ another partner &amp; do these 4 examples….”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1" grpId="0" animBg="1"/>
      <p:bldP spid="31" grpId="1" animBg="1"/>
      <p:bldP spid="32" grpId="0" animBg="1"/>
      <p:bldP spid="32" grpId="1" animBg="1"/>
      <p:bldP spid="38" grpId="0" animBg="1"/>
      <p:bldP spid="38" grpId="1" animBg="1"/>
      <p:bldP spid="3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2"/>
          <p:cNvSpPr>
            <a:spLocks noGrp="1" noChangeArrowheads="1"/>
          </p:cNvSpPr>
          <p:nvPr>
            <p:ph type="title"/>
          </p:nvPr>
        </p:nvSpPr>
        <p:spPr>
          <a:xfrm>
            <a:off x="188134" y="172728"/>
            <a:ext cx="5213206" cy="845600"/>
          </a:xfrm>
          <a:solidFill>
            <a:schemeClr val="bg1"/>
          </a:solidFill>
        </p:spPr>
        <p:txBody>
          <a:bodyPr/>
          <a:lstStyle/>
          <a:p>
            <a:pPr eaLnBrk="1" hangingPunct="1"/>
            <a:r>
              <a:rPr lang="en-US" sz="3200" dirty="0">
                <a:ea typeface="ＭＳ Ｐゴシック" pitchFamily="-108" charset="-128"/>
                <a:cs typeface="ＭＳ Ｐゴシック" pitchFamily="-108" charset="-128"/>
              </a:rPr>
              <a:t>Teaching </a:t>
            </a:r>
            <a:r>
              <a:rPr lang="en-US" dirty="0">
                <a:solidFill>
                  <a:schemeClr val="accent4">
                    <a:lumMod val="75000"/>
                  </a:schemeClr>
                </a:solidFill>
                <a:ea typeface="ＭＳ Ｐゴシック" pitchFamily="-108" charset="-128"/>
                <a:cs typeface="ＭＳ Ｐゴシック" pitchFamily="-108" charset="-128"/>
              </a:rPr>
              <a:t>social</a:t>
            </a:r>
            <a:r>
              <a:rPr lang="en-US" sz="3200" dirty="0">
                <a:solidFill>
                  <a:schemeClr val="accent4">
                    <a:lumMod val="75000"/>
                  </a:schemeClr>
                </a:solidFill>
                <a:ea typeface="ＭＳ Ｐゴシック" pitchFamily="-108" charset="-128"/>
                <a:cs typeface="ＭＳ Ｐゴシック" pitchFamily="-108" charset="-128"/>
              </a:rPr>
              <a:t> </a:t>
            </a:r>
            <a:r>
              <a:rPr lang="en-US" dirty="0">
                <a:solidFill>
                  <a:schemeClr val="accent4">
                    <a:lumMod val="75000"/>
                  </a:schemeClr>
                </a:solidFill>
                <a:ea typeface="ＭＳ Ｐゴシック" pitchFamily="-108" charset="-128"/>
                <a:cs typeface="ＭＳ Ｐゴシック" pitchFamily="-108" charset="-128"/>
              </a:rPr>
              <a:t>behaviors</a:t>
            </a:r>
            <a:r>
              <a:rPr lang="en-US" sz="3200" dirty="0">
                <a:solidFill>
                  <a:schemeClr val="accent4">
                    <a:lumMod val="75000"/>
                  </a:schemeClr>
                </a:solidFill>
                <a:ea typeface="ＭＳ Ｐゴシック" pitchFamily="-108" charset="-128"/>
                <a:cs typeface="ＭＳ Ｐゴシック" pitchFamily="-108" charset="-128"/>
              </a:rPr>
              <a:t> </a:t>
            </a:r>
            <a:r>
              <a:rPr lang="en-US" sz="3200" dirty="0">
                <a:ea typeface="ＭＳ Ｐゴシック" pitchFamily="-108" charset="-128"/>
                <a:cs typeface="ＭＳ Ｐゴシック" pitchFamily="-108" charset="-128"/>
              </a:rPr>
              <a:t>like academic skills</a:t>
            </a:r>
          </a:p>
        </p:txBody>
      </p:sp>
      <p:graphicFrame>
        <p:nvGraphicFramePr>
          <p:cNvPr id="21" name="Diagram 20">
            <a:extLst>
              <a:ext uri="{FF2B5EF4-FFF2-40B4-BE49-F238E27FC236}">
                <a16:creationId xmlns:a16="http://schemas.microsoft.com/office/drawing/2014/main" id="{D14C0BD1-E459-4E40-9D4F-19DD43CABB0F}"/>
              </a:ext>
            </a:extLst>
          </p:cNvPr>
          <p:cNvGraphicFramePr/>
          <p:nvPr/>
        </p:nvGraphicFramePr>
        <p:xfrm>
          <a:off x="3116077" y="457200"/>
          <a:ext cx="8887788" cy="6436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a:extLst>
              <a:ext uri="{FF2B5EF4-FFF2-40B4-BE49-F238E27FC236}">
                <a16:creationId xmlns:a16="http://schemas.microsoft.com/office/drawing/2014/main" id="{0855DA39-CB73-5F46-8D55-5B3591793E79}"/>
              </a:ext>
            </a:extLst>
          </p:cNvPr>
          <p:cNvSpPr/>
          <p:nvPr/>
        </p:nvSpPr>
        <p:spPr>
          <a:xfrm>
            <a:off x="5992347" y="306676"/>
            <a:ext cx="3400200" cy="172135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400" i="1" dirty="0">
                <a:solidFill>
                  <a:srgbClr val="000000"/>
                </a:solidFill>
                <a:ea typeface="Arial" pitchFamily="-1" charset="0"/>
                <a:cs typeface="Arial" pitchFamily="-1" charset="0"/>
              </a:rPr>
              <a:t>“If someone won’t stop teasing your friend, you should look cool &amp; walk away w/ your friend…”</a:t>
            </a:r>
          </a:p>
        </p:txBody>
      </p:sp>
      <p:sp>
        <p:nvSpPr>
          <p:cNvPr id="31" name="Rounded Rectangle 30">
            <a:extLst>
              <a:ext uri="{FF2B5EF4-FFF2-40B4-BE49-F238E27FC236}">
                <a16:creationId xmlns:a16="http://schemas.microsoft.com/office/drawing/2014/main" id="{7CDEA565-7185-B141-AA32-293CFA544601}"/>
              </a:ext>
            </a:extLst>
          </p:cNvPr>
          <p:cNvSpPr/>
          <p:nvPr/>
        </p:nvSpPr>
        <p:spPr>
          <a:xfrm>
            <a:off x="8767737" y="2178550"/>
            <a:ext cx="3400200" cy="172135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400" i="1" dirty="0">
                <a:solidFill>
                  <a:srgbClr val="000000"/>
                </a:solidFill>
                <a:ea typeface="Arial" pitchFamily="-1" charset="0"/>
                <a:cs typeface="Arial" pitchFamily="-1" charset="0"/>
              </a:rPr>
              <a:t>“Watch. This is how I would do it at a concert.”</a:t>
            </a:r>
          </a:p>
        </p:txBody>
      </p:sp>
      <p:sp>
        <p:nvSpPr>
          <p:cNvPr id="32" name="Rounded Rectangle 31">
            <a:extLst>
              <a:ext uri="{FF2B5EF4-FFF2-40B4-BE49-F238E27FC236}">
                <a16:creationId xmlns:a16="http://schemas.microsoft.com/office/drawing/2014/main" id="{D9C8BA30-FBAC-D74B-959F-D866482FA09F}"/>
              </a:ext>
            </a:extLst>
          </p:cNvPr>
          <p:cNvSpPr/>
          <p:nvPr/>
        </p:nvSpPr>
        <p:spPr>
          <a:xfrm>
            <a:off x="7764636" y="5224741"/>
            <a:ext cx="3400200" cy="172135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400" i="1" dirty="0">
                <a:solidFill>
                  <a:srgbClr val="000000"/>
                </a:solidFill>
                <a:ea typeface="Arial" pitchFamily="-1" charset="0"/>
                <a:cs typeface="Arial" pitchFamily="-1" charset="0"/>
              </a:rPr>
              <a:t>“Tell me how you would do it if you were in hallway.” “At school dance.”</a:t>
            </a:r>
          </a:p>
        </p:txBody>
      </p:sp>
      <p:sp>
        <p:nvSpPr>
          <p:cNvPr id="38" name="Rounded Rectangle 37">
            <a:extLst>
              <a:ext uri="{FF2B5EF4-FFF2-40B4-BE49-F238E27FC236}">
                <a16:creationId xmlns:a16="http://schemas.microsoft.com/office/drawing/2014/main" id="{BD3E642E-FD8C-AF4D-A049-D29C36F6412C}"/>
              </a:ext>
            </a:extLst>
          </p:cNvPr>
          <p:cNvSpPr/>
          <p:nvPr/>
        </p:nvSpPr>
        <p:spPr>
          <a:xfrm>
            <a:off x="4159771" y="5254050"/>
            <a:ext cx="3400200" cy="172135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400" i="1" dirty="0">
                <a:solidFill>
                  <a:srgbClr val="000000"/>
                </a:solidFill>
                <a:ea typeface="Arial" pitchFamily="-1" charset="0"/>
                <a:cs typeface="Arial" pitchFamily="-1" charset="0"/>
              </a:rPr>
              <a:t>“That was great. What would that look like if you were stuck on the bus? In the classroom?”</a:t>
            </a:r>
          </a:p>
        </p:txBody>
      </p:sp>
      <p:sp>
        <p:nvSpPr>
          <p:cNvPr id="39" name="Rounded Rectangle 38">
            <a:extLst>
              <a:ext uri="{FF2B5EF4-FFF2-40B4-BE49-F238E27FC236}">
                <a16:creationId xmlns:a16="http://schemas.microsoft.com/office/drawing/2014/main" id="{6A8AEEC8-8018-F740-A11E-5862F917F1B8}"/>
              </a:ext>
            </a:extLst>
          </p:cNvPr>
          <p:cNvSpPr/>
          <p:nvPr/>
        </p:nvSpPr>
        <p:spPr>
          <a:xfrm>
            <a:off x="2952005" y="2324530"/>
            <a:ext cx="3400200" cy="172135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400" i="1" dirty="0">
                <a:solidFill>
                  <a:srgbClr val="000000"/>
                </a:solidFill>
                <a:ea typeface="Arial" pitchFamily="-1" charset="0"/>
                <a:cs typeface="Arial" pitchFamily="-1" charset="0"/>
              </a:rPr>
              <a:t>“You got it. Tomorrow let’s figure out how to handle cyber-teasing.”</a:t>
            </a:r>
          </a:p>
        </p:txBody>
      </p:sp>
    </p:spTree>
    <p:extLst>
      <p:ext uri="{BB962C8B-B14F-4D97-AF65-F5344CB8AC3E}">
        <p14:creationId xmlns:p14="http://schemas.microsoft.com/office/powerpoint/2010/main" val="127357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3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1" grpId="0" animBg="1"/>
      <p:bldP spid="31" grpId="1" animBg="1"/>
      <p:bldP spid="32" grpId="0" animBg="1"/>
      <p:bldP spid="32" grpId="1" animBg="1"/>
      <p:bldP spid="38" grpId="0" animBg="1"/>
      <p:bldP spid="38" grpId="1" animBg="1"/>
      <p:bldP spid="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176494296"/>
              </p:ext>
            </p:extLst>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p:cNvSpPr/>
          <p:nvPr/>
        </p:nvSpPr>
        <p:spPr>
          <a:xfrm>
            <a:off x="5029200" y="433137"/>
            <a:ext cx="2430380" cy="1965779"/>
          </a:xfrm>
          <a:prstGeom prst="ellipse">
            <a:avLst/>
          </a:prstGeom>
          <a:solidFill>
            <a:schemeClr val="accent4">
              <a:lumMod val="20000"/>
              <a:lumOff val="80000"/>
              <a:alpha val="15000"/>
            </a:schemeClr>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1AA56A8-77FC-7648-B8BB-EB728D47B8C9}"/>
              </a:ext>
            </a:extLst>
          </p:cNvPr>
          <p:cNvPicPr>
            <a:picLocks noChangeAspect="1"/>
          </p:cNvPicPr>
          <p:nvPr/>
        </p:nvPicPr>
        <p:blipFill rotWithShape="1">
          <a:blip r:embed="rId8"/>
          <a:srcRect l="15298" t="6738" r="15999" b="17357"/>
          <a:stretch/>
        </p:blipFill>
        <p:spPr>
          <a:xfrm>
            <a:off x="11146120" y="5824368"/>
            <a:ext cx="1045880" cy="1033632"/>
          </a:xfrm>
          <a:prstGeom prst="ellipse">
            <a:avLst/>
          </a:prstGeom>
          <a:ln w="19050">
            <a:solidFill>
              <a:schemeClr val="accent2">
                <a:lumMod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6" name="Group 5">
            <a:extLst>
              <a:ext uri="{FF2B5EF4-FFF2-40B4-BE49-F238E27FC236}">
                <a16:creationId xmlns:a16="http://schemas.microsoft.com/office/drawing/2014/main" id="{A66B756C-7D88-AE47-BDF2-12A8CEA31075}"/>
              </a:ext>
            </a:extLst>
          </p:cNvPr>
          <p:cNvGrpSpPr/>
          <p:nvPr/>
        </p:nvGrpSpPr>
        <p:grpSpPr>
          <a:xfrm>
            <a:off x="74572" y="191518"/>
            <a:ext cx="1864087" cy="1435577"/>
            <a:chOff x="3670483" y="0"/>
            <a:chExt cx="2096597" cy="1649759"/>
          </a:xfrm>
          <a:solidFill>
            <a:schemeClr val="bg1"/>
          </a:solidFill>
        </p:grpSpPr>
        <p:sp>
          <p:nvSpPr>
            <p:cNvPr id="7" name="Oval 6">
              <a:extLst>
                <a:ext uri="{FF2B5EF4-FFF2-40B4-BE49-F238E27FC236}">
                  <a16:creationId xmlns:a16="http://schemas.microsoft.com/office/drawing/2014/main" id="{D99E5097-9FB9-FA45-948D-9C9709B4BC8D}"/>
                </a:ext>
              </a:extLst>
            </p:cNvPr>
            <p:cNvSpPr/>
            <p:nvPr/>
          </p:nvSpPr>
          <p:spPr>
            <a:xfrm>
              <a:off x="3670483" y="0"/>
              <a:ext cx="2096597" cy="1649759"/>
            </a:xfrm>
            <a:prstGeom prst="ellipse">
              <a:avLst/>
            </a:prstGeom>
            <a:grpFill/>
            <a:ln w="38100" cmpd="sng">
              <a:solidFill>
                <a:schemeClr val="accent5"/>
              </a:solidFill>
            </a:ln>
          </p:spPr>
          <p:style>
            <a:lnRef idx="0">
              <a:scrgbClr r="0" g="0" b="0"/>
            </a:lnRef>
            <a:fillRef idx="3">
              <a:scrgbClr r="0" g="0" b="0"/>
            </a:fillRef>
            <a:effectRef idx="2">
              <a:schemeClr val="accent6">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7A8F1E60-265D-5445-BE1A-536DF9334380}"/>
                </a:ext>
              </a:extLst>
            </p:cNvPr>
            <p:cNvSpPr txBox="1"/>
            <p:nvPr/>
          </p:nvSpPr>
          <p:spPr>
            <a:xfrm>
              <a:off x="4016457" y="313789"/>
              <a:ext cx="1404647" cy="102217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3"/>
                  </a:solidFill>
                  <a:latin typeface="+mn-lt"/>
                </a:rPr>
                <a:t>Define</a:t>
              </a:r>
            </a:p>
          </p:txBody>
        </p:sp>
      </p:grpSp>
      <p:sp>
        <p:nvSpPr>
          <p:cNvPr id="9" name="Title 2">
            <a:extLst>
              <a:ext uri="{FF2B5EF4-FFF2-40B4-BE49-F238E27FC236}">
                <a16:creationId xmlns:a16="http://schemas.microsoft.com/office/drawing/2014/main" id="{0637D3FF-8971-2A41-A889-BCC63868D394}"/>
              </a:ext>
            </a:extLst>
          </p:cNvPr>
          <p:cNvSpPr>
            <a:spLocks noGrp="1"/>
          </p:cNvSpPr>
          <p:nvPr>
            <p:ph type="title"/>
          </p:nvPr>
        </p:nvSpPr>
        <p:spPr>
          <a:xfrm>
            <a:off x="1938657" y="310266"/>
            <a:ext cx="7105874" cy="634200"/>
          </a:xfrm>
        </p:spPr>
        <p:txBody>
          <a:bodyPr/>
          <a:lstStyle/>
          <a:p>
            <a:r>
              <a:rPr lang="en-US" sz="4400" dirty="0"/>
              <a:t>Behavioral Expectations</a:t>
            </a:r>
          </a:p>
        </p:txBody>
      </p:sp>
      <p:pic>
        <p:nvPicPr>
          <p:cNvPr id="10" name="Picture 11" descr="Table&#10;&#10;Description automatically generated">
            <a:extLst>
              <a:ext uri="{FF2B5EF4-FFF2-40B4-BE49-F238E27FC236}">
                <a16:creationId xmlns:a16="http://schemas.microsoft.com/office/drawing/2014/main" id="{822A073E-10AF-394D-8645-184D81E59CEF}"/>
              </a:ext>
            </a:extLst>
          </p:cNvPr>
          <p:cNvPicPr>
            <a:picLocks noChangeAspect="1"/>
          </p:cNvPicPr>
          <p:nvPr/>
        </p:nvPicPr>
        <p:blipFill>
          <a:blip r:embed="rId3"/>
          <a:stretch>
            <a:fillRect/>
          </a:stretch>
        </p:blipFill>
        <p:spPr>
          <a:xfrm>
            <a:off x="4693877" y="1063214"/>
            <a:ext cx="7498123" cy="5794786"/>
          </a:xfrm>
          <a:prstGeom prst="rect">
            <a:avLst/>
          </a:prstGeom>
          <a:ln>
            <a:solidFill>
              <a:schemeClr val="tx1"/>
            </a:solidFill>
          </a:ln>
        </p:spPr>
      </p:pic>
      <p:sp>
        <p:nvSpPr>
          <p:cNvPr id="3" name="TextBox 2">
            <a:extLst>
              <a:ext uri="{FF2B5EF4-FFF2-40B4-BE49-F238E27FC236}">
                <a16:creationId xmlns:a16="http://schemas.microsoft.com/office/drawing/2014/main" id="{F7738D16-A1F5-3944-AFE2-8FAAFA6A166E}"/>
              </a:ext>
            </a:extLst>
          </p:cNvPr>
          <p:cNvSpPr txBox="1"/>
          <p:nvPr/>
        </p:nvSpPr>
        <p:spPr>
          <a:xfrm>
            <a:off x="627203" y="1900146"/>
            <a:ext cx="4066674" cy="3539430"/>
          </a:xfrm>
          <a:prstGeom prst="rect">
            <a:avLst/>
          </a:prstGeom>
          <a:noFill/>
        </p:spPr>
        <p:txBody>
          <a:bodyPr wrap="square" rtlCol="0">
            <a:spAutoFit/>
          </a:bodyPr>
          <a:lstStyle/>
          <a:p>
            <a:r>
              <a:rPr lang="en-US" sz="2800" b="1" dirty="0">
                <a:solidFill>
                  <a:schemeClr val="accent6">
                    <a:lumMod val="50000"/>
                  </a:schemeClr>
                </a:solidFill>
                <a:ea typeface="ＭＳ Ｐゴシック"/>
                <a:cs typeface="ＭＳ Ｐゴシック" pitchFamily="-108" charset="-128"/>
              </a:rPr>
              <a:t>Operationally define</a:t>
            </a:r>
            <a:r>
              <a:rPr lang="en-US" sz="2800" dirty="0">
                <a:solidFill>
                  <a:schemeClr val="accent6">
                    <a:lumMod val="50000"/>
                  </a:schemeClr>
                </a:solidFill>
                <a:ea typeface="ＭＳ Ｐゴシック"/>
                <a:cs typeface="ＭＳ Ｐゴシック" pitchFamily="-108" charset="-128"/>
              </a:rPr>
              <a:t> what expectations look like across all the settings in your school.</a:t>
            </a:r>
          </a:p>
          <a:p>
            <a:endParaRPr lang="en-US" sz="2800" dirty="0">
              <a:solidFill>
                <a:schemeClr val="accent6">
                  <a:lumMod val="50000"/>
                </a:schemeClr>
              </a:solidFill>
              <a:ea typeface="ＭＳ Ｐゴシック" pitchFamily="-108" charset="-128"/>
              <a:cs typeface="ＭＳ Ｐゴシック" pitchFamily="-108" charset="-128"/>
            </a:endParaRPr>
          </a:p>
          <a:p>
            <a:r>
              <a:rPr lang="en-US" sz="2800" dirty="0">
                <a:solidFill>
                  <a:schemeClr val="accent6">
                    <a:lumMod val="50000"/>
                  </a:schemeClr>
                </a:solidFill>
                <a:ea typeface="ＭＳ Ｐゴシック" pitchFamily="-108" charset="-128"/>
                <a:cs typeface="ＭＳ Ｐゴシック" pitchFamily="-108" charset="-128"/>
              </a:rPr>
              <a:t>One way to do this is in a </a:t>
            </a:r>
            <a:r>
              <a:rPr lang="en-US" sz="2800" b="1" dirty="0">
                <a:solidFill>
                  <a:schemeClr val="accent6">
                    <a:lumMod val="50000"/>
                  </a:schemeClr>
                </a:solidFill>
                <a:ea typeface="ＭＳ Ｐゴシック" pitchFamily="-108" charset="-128"/>
                <a:cs typeface="ＭＳ Ｐゴシック" pitchFamily="-108" charset="-128"/>
              </a:rPr>
              <a:t>matrix</a:t>
            </a:r>
            <a:r>
              <a:rPr lang="en-US" sz="2800" dirty="0">
                <a:solidFill>
                  <a:schemeClr val="accent6">
                    <a:lumMod val="50000"/>
                  </a:schemeClr>
                </a:solidFill>
                <a:ea typeface="ＭＳ Ｐゴシック" pitchFamily="-108" charset="-128"/>
                <a:cs typeface="ＭＳ Ｐゴシック" pitchFamily="-108" charset="-128"/>
              </a:rPr>
              <a:t> format.</a:t>
            </a:r>
          </a:p>
          <a:p>
            <a:endParaRPr lang="en-US" sz="2800" dirty="0">
              <a:solidFill>
                <a:schemeClr val="accent6">
                  <a:lumMod val="50000"/>
                </a:schemeClr>
              </a:solidFill>
            </a:endParaRPr>
          </a:p>
        </p:txBody>
      </p:sp>
      <p:pic>
        <p:nvPicPr>
          <p:cNvPr id="11" name="Picture 10">
            <a:extLst>
              <a:ext uri="{FF2B5EF4-FFF2-40B4-BE49-F238E27FC236}">
                <a16:creationId xmlns:a16="http://schemas.microsoft.com/office/drawing/2014/main" id="{1B2B750F-F0F2-9449-9976-A40591B8FF0F}"/>
              </a:ext>
            </a:extLst>
          </p:cNvPr>
          <p:cNvPicPr>
            <a:picLocks noChangeAspect="1"/>
          </p:cNvPicPr>
          <p:nvPr/>
        </p:nvPicPr>
        <p:blipFill rotWithShape="1">
          <a:blip r:embed="rId4"/>
          <a:srcRect l="6733" t="15855" r="11160"/>
          <a:stretch/>
        </p:blipFill>
        <p:spPr>
          <a:xfrm>
            <a:off x="11082437" y="5897086"/>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55888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aphicFrame>
        <p:nvGraphicFramePr>
          <p:cNvPr id="110" name="Group 64">
            <a:extLst>
              <a:ext uri="{FF2B5EF4-FFF2-40B4-BE49-F238E27FC236}">
                <a16:creationId xmlns:a16="http://schemas.microsoft.com/office/drawing/2014/main" id="{49C231B8-B018-CB40-8324-DECD569181CC}"/>
              </a:ext>
            </a:extLst>
          </p:cNvPr>
          <p:cNvGraphicFramePr>
            <a:graphicFrameLocks noGrp="1"/>
          </p:cNvGraphicFramePr>
          <p:nvPr>
            <p:extLst>
              <p:ext uri="{D42A27DB-BD31-4B8C-83A1-F6EECF244321}">
                <p14:modId xmlns:p14="http://schemas.microsoft.com/office/powerpoint/2010/main" val="455045582"/>
              </p:ext>
            </p:extLst>
          </p:nvPr>
        </p:nvGraphicFramePr>
        <p:xfrm>
          <a:off x="262414" y="238066"/>
          <a:ext cx="11554784" cy="6466826"/>
        </p:xfrm>
        <a:graphic>
          <a:graphicData uri="http://schemas.openxmlformats.org/drawingml/2006/table">
            <a:tbl>
              <a:tblPr/>
              <a:tblGrid>
                <a:gridCol w="517075">
                  <a:extLst>
                    <a:ext uri="{9D8B030D-6E8A-4147-A177-3AD203B41FA5}">
                      <a16:colId xmlns:a16="http://schemas.microsoft.com/office/drawing/2014/main" val="20000"/>
                    </a:ext>
                  </a:extLst>
                </a:gridCol>
                <a:gridCol w="1349114">
                  <a:extLst>
                    <a:ext uri="{9D8B030D-6E8A-4147-A177-3AD203B41FA5}">
                      <a16:colId xmlns:a16="http://schemas.microsoft.com/office/drawing/2014/main" val="20001"/>
                    </a:ext>
                  </a:extLst>
                </a:gridCol>
                <a:gridCol w="1464528">
                  <a:extLst>
                    <a:ext uri="{9D8B030D-6E8A-4147-A177-3AD203B41FA5}">
                      <a16:colId xmlns:a16="http://schemas.microsoft.com/office/drawing/2014/main" val="20002"/>
                    </a:ext>
                  </a:extLst>
                </a:gridCol>
                <a:gridCol w="1305308">
                  <a:extLst>
                    <a:ext uri="{9D8B030D-6E8A-4147-A177-3AD203B41FA5}">
                      <a16:colId xmlns:a16="http://schemas.microsoft.com/office/drawing/2014/main" val="20003"/>
                    </a:ext>
                  </a:extLst>
                </a:gridCol>
                <a:gridCol w="1539806">
                  <a:extLst>
                    <a:ext uri="{9D8B030D-6E8A-4147-A177-3AD203B41FA5}">
                      <a16:colId xmlns:a16="http://schemas.microsoft.com/office/drawing/2014/main" val="20004"/>
                    </a:ext>
                  </a:extLst>
                </a:gridCol>
                <a:gridCol w="1294934">
                  <a:extLst>
                    <a:ext uri="{9D8B030D-6E8A-4147-A177-3AD203B41FA5}">
                      <a16:colId xmlns:a16="http://schemas.microsoft.com/office/drawing/2014/main" val="20005"/>
                    </a:ext>
                  </a:extLst>
                </a:gridCol>
                <a:gridCol w="1222301">
                  <a:extLst>
                    <a:ext uri="{9D8B030D-6E8A-4147-A177-3AD203B41FA5}">
                      <a16:colId xmlns:a16="http://schemas.microsoft.com/office/drawing/2014/main" val="20006"/>
                    </a:ext>
                  </a:extLst>
                </a:gridCol>
                <a:gridCol w="1429822">
                  <a:extLst>
                    <a:ext uri="{9D8B030D-6E8A-4147-A177-3AD203B41FA5}">
                      <a16:colId xmlns:a16="http://schemas.microsoft.com/office/drawing/2014/main" val="20007"/>
                    </a:ext>
                  </a:extLst>
                </a:gridCol>
                <a:gridCol w="1431896">
                  <a:extLst>
                    <a:ext uri="{9D8B030D-6E8A-4147-A177-3AD203B41FA5}">
                      <a16:colId xmlns:a16="http://schemas.microsoft.com/office/drawing/2014/main" val="20008"/>
                    </a:ext>
                  </a:extLst>
                </a:gridCol>
              </a:tblGrid>
              <a:tr h="678904">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1" i="0" u="none" strike="noStrike" cap="none" normalizeH="0" baseline="0" dirty="0">
                          <a:ln>
                            <a:noFill/>
                          </a:ln>
                          <a:solidFill>
                            <a:schemeClr val="bg1"/>
                          </a:solidFill>
                          <a:effectLst/>
                          <a:latin typeface="Arial"/>
                          <a:ea typeface="Arial" pitchFamily="-1" charset="0"/>
                          <a:cs typeface="Arial"/>
                        </a:rPr>
                        <a:t>Teaching</a:t>
                      </a:r>
                    </a:p>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1" i="0" u="none" strike="noStrike" cap="none" normalizeH="0" baseline="0" dirty="0">
                          <a:ln>
                            <a:noFill/>
                          </a:ln>
                          <a:solidFill>
                            <a:schemeClr val="bg1"/>
                          </a:solidFill>
                          <a:effectLst/>
                          <a:latin typeface="Arial"/>
                          <a:ea typeface="Arial" pitchFamily="-1" charset="0"/>
                          <a:cs typeface="Arial"/>
                        </a:rPr>
                        <a:t>Matrix</a:t>
                      </a:r>
                    </a:p>
                  </a:txBody>
                  <a:tcPr marL="51435" marR="51435" marT="25717" marB="25717"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accent5">
                        <a:lumMod val="75000"/>
                      </a:schemeClr>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Arial" pitchFamily="-1" charset="0"/>
                          <a:cs typeface="Arial"/>
                        </a:rPr>
                        <a:t>SETTING</a:t>
                      </a:r>
                      <a:endParaRPr kumimoji="0" lang="en-US" sz="2000" b="0" i="0" u="none" strike="noStrike" cap="none" normalizeH="0" baseline="0" dirty="0">
                        <a:ln>
                          <a:noFill/>
                        </a:ln>
                        <a:solidFill>
                          <a:schemeClr val="tx1"/>
                        </a:solidFill>
                        <a:effectLst/>
                        <a:latin typeface="Arial"/>
                        <a:ea typeface="Times New Roman" pitchFamily="-1" charset="0"/>
                        <a:cs typeface="Times New Roman"/>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776">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All Settings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Hallways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Playgrounds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Cafeteria</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Library/</a:t>
                      </a:r>
                      <a:endParaRPr kumimoji="0" lang="en-US" sz="1600" b="1"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Computer Lab</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Assembly</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Bus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1"/>
                  </a:ext>
                </a:extLst>
              </a:tr>
              <a:tr h="1612396">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itchFamily="-1" charset="0"/>
                        <a:ea typeface="Arial" pitchFamily="-1" charset="0"/>
                        <a:cs typeface="Arial" pitchFamily="-1" charset="0"/>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Respect Ourselves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Be on task.</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Give your best effort.</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Be prepared.</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Walk.</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Have a plan.</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Eat all your food.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Select healthy foods.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Study, read, compute.</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Sit in one spot.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Watch for your stop.</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612396">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Respect Others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kind.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Hands/feet to self.</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Help/share with others.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Use normal voice volume.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Walk to right.</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Play safe.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Include others.</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Share equipment.</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Practice good table manners</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Arial" pitchFamily="-1" charset="0"/>
                          <a:cs typeface="Arial"/>
                        </a:rPr>
                        <a:t>Whisper.</a:t>
                      </a:r>
                      <a:endParaRPr kumimoji="0" lang="en-US" sz="1800" b="0" i="0" u="none" strike="noStrike" cap="none" normalizeH="0" baseline="0" dirty="0">
                        <a:ln>
                          <a:noFill/>
                        </a:ln>
                        <a:solidFill>
                          <a:schemeClr val="tx1"/>
                        </a:solidFill>
                        <a:effectLst/>
                        <a:latin typeface="Arial"/>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Return books.</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Listen/watch.</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Use appropriate applause.</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Use a quiet voice.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Stay in your seat.</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612396">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Respect Property</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Recycle.</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Clean up after self.</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Pick up litter.</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Maintain physical space.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equipment properly.</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Put litter in garbage can.</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Replace trays &amp; utensils.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Clean up eating area.</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Push in chairs.</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Treat books carefully.</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Pick up.</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Treat chairs appropriately.</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Wipe your feet.</a:t>
                      </a:r>
                      <a:endParaRPr kumimoji="0" lang="en-US" sz="18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a:ea typeface="Times New Roman" pitchFamily="-1" charset="0"/>
                          <a:cs typeface="Times New Roman"/>
                        </a:rPr>
                        <a:t>Sit appropriately.</a:t>
                      </a:r>
                      <a:endParaRPr kumimoji="0" lang="en-US" sz="18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11" name="Left Arrow 4">
            <a:extLst>
              <a:ext uri="{FF2B5EF4-FFF2-40B4-BE49-F238E27FC236}">
                <a16:creationId xmlns:a16="http://schemas.microsoft.com/office/drawing/2014/main" id="{58FA0481-0412-F54A-9268-355A7B90A198}"/>
              </a:ext>
            </a:extLst>
          </p:cNvPr>
          <p:cNvSpPr>
            <a:spLocks noChangeArrowheads="1"/>
          </p:cNvSpPr>
          <p:nvPr/>
        </p:nvSpPr>
        <p:spPr bwMode="auto">
          <a:xfrm rot="19920504">
            <a:off x="1935628" y="2495549"/>
            <a:ext cx="4091188" cy="1114425"/>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algn="ctr"/>
            <a:r>
              <a:rPr lang="en-US" sz="2800" dirty="0">
                <a:solidFill>
                  <a:srgbClr val="FFFFFF"/>
                </a:solidFill>
              </a:rPr>
              <a:t>1.  SOCIAL SKILL</a:t>
            </a:r>
          </a:p>
        </p:txBody>
      </p:sp>
      <p:sp>
        <p:nvSpPr>
          <p:cNvPr id="112" name="Left Arrow 5">
            <a:extLst>
              <a:ext uri="{FF2B5EF4-FFF2-40B4-BE49-F238E27FC236}">
                <a16:creationId xmlns:a16="http://schemas.microsoft.com/office/drawing/2014/main" id="{9833495F-C303-1C45-A81E-BB99B45CA020}"/>
              </a:ext>
            </a:extLst>
          </p:cNvPr>
          <p:cNvSpPr>
            <a:spLocks noChangeArrowheads="1"/>
          </p:cNvSpPr>
          <p:nvPr/>
        </p:nvSpPr>
        <p:spPr bwMode="auto">
          <a:xfrm rot="2195919">
            <a:off x="7030186" y="2726065"/>
            <a:ext cx="4617289" cy="1331693"/>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algn="ctr"/>
            <a:r>
              <a:rPr lang="en-US" sz="2800" dirty="0">
                <a:solidFill>
                  <a:srgbClr val="FFFFFF"/>
                </a:solidFill>
              </a:rPr>
              <a:t>2.  NATURAL CONTEXT</a:t>
            </a:r>
          </a:p>
        </p:txBody>
      </p:sp>
      <p:sp>
        <p:nvSpPr>
          <p:cNvPr id="113" name="Right Arrow 7">
            <a:extLst>
              <a:ext uri="{FF2B5EF4-FFF2-40B4-BE49-F238E27FC236}">
                <a16:creationId xmlns:a16="http://schemas.microsoft.com/office/drawing/2014/main" id="{F61738BF-CCE0-274B-9E3A-AB52CCA500B6}"/>
              </a:ext>
            </a:extLst>
          </p:cNvPr>
          <p:cNvSpPr>
            <a:spLocks noChangeArrowheads="1"/>
          </p:cNvSpPr>
          <p:nvPr/>
        </p:nvSpPr>
        <p:spPr bwMode="auto">
          <a:xfrm rot="20150377">
            <a:off x="2393968" y="4888200"/>
            <a:ext cx="4670945" cy="1114425"/>
          </a:xfrm>
          <a:prstGeom prst="rightArrow">
            <a:avLst>
              <a:gd name="adj1" fmla="val 50000"/>
              <a:gd name="adj2" fmla="val 50001"/>
            </a:avLst>
          </a:prstGeom>
          <a:solidFill>
            <a:schemeClr val="accent6"/>
          </a:solidFill>
          <a:ln w="9525">
            <a:solidFill>
              <a:schemeClr val="accent6"/>
            </a:solidFill>
            <a:round/>
            <a:headEnd/>
            <a:tailEnd/>
          </a:ln>
        </p:spPr>
        <p:txBody>
          <a:bodyPr lIns="51359" tIns="25677" rIns="51359" bIns="25677">
            <a:prstTxWarp prst="textNoShape">
              <a:avLst/>
            </a:prstTxWarp>
          </a:bodyPr>
          <a:lstStyle/>
          <a:p>
            <a:pPr algn="ctr"/>
            <a:r>
              <a:rPr lang="en-US" sz="2800" dirty="0">
                <a:solidFill>
                  <a:srgbClr val="FFFFFF"/>
                </a:solidFill>
              </a:rPr>
              <a:t>3.  BEHAVIOR EXAMPLES</a:t>
            </a:r>
          </a:p>
        </p:txBody>
      </p:sp>
      <p:sp>
        <p:nvSpPr>
          <p:cNvPr id="4" name="TextBox 3">
            <a:extLst>
              <a:ext uri="{FF2B5EF4-FFF2-40B4-BE49-F238E27FC236}">
                <a16:creationId xmlns:a16="http://schemas.microsoft.com/office/drawing/2014/main" id="{3422488C-54BA-8C44-B321-AC07D5AF8CFC}"/>
              </a:ext>
            </a:extLst>
          </p:cNvPr>
          <p:cNvSpPr txBox="1"/>
          <p:nvPr/>
        </p:nvSpPr>
        <p:spPr>
          <a:xfrm rot="16200000">
            <a:off x="-424488" y="3705726"/>
            <a:ext cx="2060244" cy="461665"/>
          </a:xfrm>
          <a:prstGeom prst="rect">
            <a:avLst/>
          </a:prstGeom>
          <a:noFill/>
        </p:spPr>
        <p:txBody>
          <a:bodyPr wrap="none" rtlCol="0">
            <a:spAutoFit/>
          </a:bodyPr>
          <a:lstStyle/>
          <a:p>
            <a:r>
              <a:rPr lang="en-US" sz="2400" b="1" dirty="0"/>
              <a:t>EXPECTATIONS</a:t>
            </a:r>
          </a:p>
        </p:txBody>
      </p:sp>
      <p:pic>
        <p:nvPicPr>
          <p:cNvPr id="7" name="Picture 6">
            <a:extLst>
              <a:ext uri="{FF2B5EF4-FFF2-40B4-BE49-F238E27FC236}">
                <a16:creationId xmlns:a16="http://schemas.microsoft.com/office/drawing/2014/main" id="{B0AA09D6-0F29-0444-BF80-B27977416908}"/>
              </a:ext>
            </a:extLst>
          </p:cNvPr>
          <p:cNvPicPr>
            <a:picLocks noChangeAspect="1"/>
          </p:cNvPicPr>
          <p:nvPr/>
        </p:nvPicPr>
        <p:blipFill rotWithShape="1">
          <a:blip r:embed="rId3"/>
          <a:srcRect l="6733" t="15855" r="11160"/>
          <a:stretch/>
        </p:blipFill>
        <p:spPr>
          <a:xfrm>
            <a:off x="11082437" y="5897086"/>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5252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
                                        </p:tgtEl>
                                        <p:attrNameLst>
                                          <p:attrName>style.visibility</p:attrName>
                                        </p:attrNameLst>
                                      </p:cBhvr>
                                      <p:to>
                                        <p:strVal val="visible"/>
                                      </p:to>
                                    </p:set>
                                    <p:anim calcmode="lin" valueType="num">
                                      <p:cBhvr additive="base">
                                        <p:cTn id="13" dur="500" fill="hold"/>
                                        <p:tgtEl>
                                          <p:spTgt spid="112"/>
                                        </p:tgtEl>
                                        <p:attrNameLst>
                                          <p:attrName>ppt_x</p:attrName>
                                        </p:attrNameLst>
                                      </p:cBhvr>
                                      <p:tavLst>
                                        <p:tav tm="0">
                                          <p:val>
                                            <p:strVal val="#ppt_x"/>
                                          </p:val>
                                        </p:tav>
                                        <p:tav tm="100000">
                                          <p:val>
                                            <p:strVal val="#ppt_x"/>
                                          </p:val>
                                        </p:tav>
                                      </p:tavLst>
                                    </p:anim>
                                    <p:anim calcmode="lin" valueType="num">
                                      <p:cBhvr additive="base">
                                        <p:cTn id="1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500" fill="hold"/>
                                        <p:tgtEl>
                                          <p:spTgt spid="113"/>
                                        </p:tgtEl>
                                        <p:attrNameLst>
                                          <p:attrName>ppt_x</p:attrName>
                                        </p:attrNameLst>
                                      </p:cBhvr>
                                      <p:tavLst>
                                        <p:tav tm="0">
                                          <p:val>
                                            <p:strVal val="#ppt_x"/>
                                          </p:val>
                                        </p:tav>
                                        <p:tav tm="100000">
                                          <p:val>
                                            <p:strVal val="#ppt_x"/>
                                          </p:val>
                                        </p:tav>
                                      </p:tavLst>
                                    </p:anim>
                                    <p:anim calcmode="lin" valueType="num">
                                      <p:cBhvr additive="base">
                                        <p:cTn id="20"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486"/>
        <p:cNvGrpSpPr/>
        <p:nvPr/>
      </p:nvGrpSpPr>
      <p:grpSpPr>
        <a:xfrm>
          <a:off x="0" y="0"/>
          <a:ext cx="0" cy="0"/>
          <a:chOff x="0" y="0"/>
          <a:chExt cx="0" cy="0"/>
        </a:xfrm>
      </p:grpSpPr>
      <p:grpSp>
        <p:nvGrpSpPr>
          <p:cNvPr id="6" name="Group 5">
            <a:extLst>
              <a:ext uri="{FF2B5EF4-FFF2-40B4-BE49-F238E27FC236}">
                <a16:creationId xmlns:a16="http://schemas.microsoft.com/office/drawing/2014/main" id="{A66B756C-7D88-AE47-BDF2-12A8CEA31075}"/>
              </a:ext>
            </a:extLst>
          </p:cNvPr>
          <p:cNvGrpSpPr/>
          <p:nvPr/>
        </p:nvGrpSpPr>
        <p:grpSpPr>
          <a:xfrm>
            <a:off x="74572" y="191518"/>
            <a:ext cx="1864087" cy="1435577"/>
            <a:chOff x="3670483" y="0"/>
            <a:chExt cx="2096597" cy="1649759"/>
          </a:xfrm>
          <a:solidFill>
            <a:schemeClr val="bg1"/>
          </a:solidFill>
        </p:grpSpPr>
        <p:sp>
          <p:nvSpPr>
            <p:cNvPr id="7" name="Oval 6">
              <a:extLst>
                <a:ext uri="{FF2B5EF4-FFF2-40B4-BE49-F238E27FC236}">
                  <a16:creationId xmlns:a16="http://schemas.microsoft.com/office/drawing/2014/main" id="{D99E5097-9FB9-FA45-948D-9C9709B4BC8D}"/>
                </a:ext>
              </a:extLst>
            </p:cNvPr>
            <p:cNvSpPr/>
            <p:nvPr/>
          </p:nvSpPr>
          <p:spPr>
            <a:xfrm>
              <a:off x="3670483" y="0"/>
              <a:ext cx="2096597" cy="1649759"/>
            </a:xfrm>
            <a:prstGeom prst="ellipse">
              <a:avLst/>
            </a:prstGeom>
            <a:grpFill/>
            <a:ln w="38100" cmpd="sng">
              <a:solidFill>
                <a:schemeClr val="accent5"/>
              </a:solidFill>
            </a:ln>
          </p:spPr>
          <p:style>
            <a:lnRef idx="0">
              <a:scrgbClr r="0" g="0" b="0"/>
            </a:lnRef>
            <a:fillRef idx="3">
              <a:scrgbClr r="0" g="0" b="0"/>
            </a:fillRef>
            <a:effectRef idx="2">
              <a:schemeClr val="accent6">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7A8F1E60-265D-5445-BE1A-536DF9334380}"/>
                </a:ext>
              </a:extLst>
            </p:cNvPr>
            <p:cNvSpPr txBox="1"/>
            <p:nvPr/>
          </p:nvSpPr>
          <p:spPr>
            <a:xfrm>
              <a:off x="4016457" y="313789"/>
              <a:ext cx="1404647" cy="102217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3"/>
                  </a:solidFill>
                  <a:latin typeface="+mn-lt"/>
                </a:rPr>
                <a:t>Define</a:t>
              </a:r>
            </a:p>
          </p:txBody>
        </p:sp>
      </p:grpSp>
      <p:sp>
        <p:nvSpPr>
          <p:cNvPr id="9" name="Title 2">
            <a:extLst>
              <a:ext uri="{FF2B5EF4-FFF2-40B4-BE49-F238E27FC236}">
                <a16:creationId xmlns:a16="http://schemas.microsoft.com/office/drawing/2014/main" id="{0637D3FF-8971-2A41-A889-BCC63868D394}"/>
              </a:ext>
            </a:extLst>
          </p:cNvPr>
          <p:cNvSpPr>
            <a:spLocks noGrp="1"/>
          </p:cNvSpPr>
          <p:nvPr>
            <p:ph type="title"/>
          </p:nvPr>
        </p:nvSpPr>
        <p:spPr>
          <a:xfrm>
            <a:off x="1938657" y="89843"/>
            <a:ext cx="7953488" cy="634200"/>
          </a:xfrm>
        </p:spPr>
        <p:txBody>
          <a:bodyPr/>
          <a:lstStyle/>
          <a:p>
            <a:r>
              <a:rPr lang="en-US" sz="4400" dirty="0"/>
              <a:t>Behavioral Expectations</a:t>
            </a:r>
            <a:br>
              <a:rPr lang="en-US" sz="4400" dirty="0"/>
            </a:br>
            <a:r>
              <a:rPr lang="en-US" sz="4400" i="1" dirty="0"/>
              <a:t>within settings</a:t>
            </a:r>
            <a:endParaRPr lang="en-US" sz="4400" dirty="0"/>
          </a:p>
        </p:txBody>
      </p:sp>
      <p:sp>
        <p:nvSpPr>
          <p:cNvPr id="3" name="TextBox 2">
            <a:extLst>
              <a:ext uri="{FF2B5EF4-FFF2-40B4-BE49-F238E27FC236}">
                <a16:creationId xmlns:a16="http://schemas.microsoft.com/office/drawing/2014/main" id="{F7738D16-A1F5-3944-AFE2-8FAAFA6A166E}"/>
              </a:ext>
            </a:extLst>
          </p:cNvPr>
          <p:cNvSpPr txBox="1"/>
          <p:nvPr/>
        </p:nvSpPr>
        <p:spPr>
          <a:xfrm>
            <a:off x="1305872" y="1613291"/>
            <a:ext cx="6508091" cy="4770537"/>
          </a:xfrm>
          <a:prstGeom prst="rect">
            <a:avLst/>
          </a:prstGeom>
          <a:noFill/>
        </p:spPr>
        <p:txBody>
          <a:bodyPr wrap="square" rtlCol="0">
            <a:spAutoFit/>
          </a:bodyPr>
          <a:lstStyle/>
          <a:p>
            <a:pPr marL="514350" indent="-514350">
              <a:buAutoNum type="arabicPeriod"/>
            </a:pPr>
            <a:r>
              <a:rPr lang="en-US" sz="2400" dirty="0">
                <a:solidFill>
                  <a:schemeClr val="accent6">
                    <a:lumMod val="50000"/>
                  </a:schemeClr>
                </a:solidFill>
                <a:ea typeface="ＭＳ Ｐゴシック"/>
                <a:cs typeface="ＭＳ Ｐゴシック" pitchFamily="-108" charset="-128"/>
              </a:rPr>
              <a:t>Start with your operational definition of the school-wide </a:t>
            </a:r>
            <a:r>
              <a:rPr lang="en-US" sz="2400" b="1" dirty="0">
                <a:solidFill>
                  <a:schemeClr val="accent6">
                    <a:lumMod val="50000"/>
                  </a:schemeClr>
                </a:solidFill>
                <a:ea typeface="ＭＳ Ｐゴシック"/>
                <a:cs typeface="ＭＳ Ｐゴシック" pitchFamily="-108" charset="-128"/>
              </a:rPr>
              <a:t>expectations </a:t>
            </a:r>
            <a:r>
              <a:rPr lang="en-US" sz="2400" dirty="0">
                <a:solidFill>
                  <a:schemeClr val="accent6">
                    <a:lumMod val="50000"/>
                  </a:schemeClr>
                </a:solidFill>
                <a:ea typeface="ＭＳ Ｐゴシック"/>
                <a:cs typeface="ＭＳ Ｐゴシック" pitchFamily="-108" charset="-128"/>
              </a:rPr>
              <a:t>or norms </a:t>
            </a:r>
          </a:p>
          <a:p>
            <a:pPr marL="514350" indent="-514350">
              <a:buAutoNum type="arabicPeriod"/>
            </a:pPr>
            <a:endParaRPr lang="en-US" sz="1000" dirty="0">
              <a:solidFill>
                <a:schemeClr val="accent6">
                  <a:lumMod val="50000"/>
                </a:schemeClr>
              </a:solidFill>
              <a:ea typeface="ＭＳ Ｐゴシック"/>
              <a:cs typeface="ＭＳ Ｐゴシック" pitchFamily="-108" charset="-128"/>
            </a:endParaRPr>
          </a:p>
          <a:p>
            <a:pPr marL="514350" indent="-514350">
              <a:buAutoNum type="arabicPeriod"/>
            </a:pPr>
            <a:r>
              <a:rPr lang="en-US" sz="2400" dirty="0">
                <a:solidFill>
                  <a:schemeClr val="accent6">
                    <a:lumMod val="50000"/>
                  </a:schemeClr>
                </a:solidFill>
                <a:ea typeface="ＭＳ Ｐゴシック"/>
                <a:cs typeface="ＭＳ Ｐゴシック" pitchFamily="-108" charset="-128"/>
              </a:rPr>
              <a:t>Consider</a:t>
            </a:r>
            <a:r>
              <a:rPr lang="en-US" sz="2400" b="1" dirty="0">
                <a:solidFill>
                  <a:schemeClr val="accent6">
                    <a:lumMod val="50000"/>
                  </a:schemeClr>
                </a:solidFill>
                <a:ea typeface="ＭＳ Ｐゴシック"/>
                <a:cs typeface="ＭＳ Ｐゴシック" pitchFamily="-108" charset="-128"/>
              </a:rPr>
              <a:t> environmental design </a:t>
            </a:r>
            <a:r>
              <a:rPr lang="en-US" sz="2400" dirty="0">
                <a:solidFill>
                  <a:schemeClr val="accent6">
                    <a:lumMod val="50000"/>
                  </a:schemeClr>
                </a:solidFill>
                <a:ea typeface="ＭＳ Ｐゴシック"/>
                <a:cs typeface="ＭＳ Ｐゴシック" pitchFamily="-108" charset="-128"/>
              </a:rPr>
              <a:t>(i.e., physical features of the setting)</a:t>
            </a:r>
          </a:p>
          <a:p>
            <a:pPr marL="514350" indent="-514350">
              <a:buAutoNum type="arabicPeriod"/>
            </a:pPr>
            <a:endParaRPr lang="en-US" sz="1000" b="1" dirty="0">
              <a:solidFill>
                <a:schemeClr val="accent6">
                  <a:lumMod val="50000"/>
                </a:schemeClr>
              </a:solidFill>
              <a:ea typeface="ＭＳ Ｐゴシック"/>
              <a:cs typeface="ＭＳ Ｐゴシック" pitchFamily="-108" charset="-128"/>
            </a:endParaRPr>
          </a:p>
          <a:p>
            <a:pPr marL="514350" indent="-514350">
              <a:buAutoNum type="arabicPeriod"/>
            </a:pPr>
            <a:r>
              <a:rPr lang="en-US" sz="2400" dirty="0">
                <a:solidFill>
                  <a:schemeClr val="accent6">
                    <a:lumMod val="50000"/>
                  </a:schemeClr>
                </a:solidFill>
                <a:ea typeface="ＭＳ Ｐゴシック"/>
                <a:cs typeface="ＭＳ Ｐゴシック" pitchFamily="-108" charset="-128"/>
              </a:rPr>
              <a:t>Consider</a:t>
            </a:r>
            <a:r>
              <a:rPr lang="en-US" sz="2400" b="1" dirty="0">
                <a:solidFill>
                  <a:schemeClr val="accent6">
                    <a:lumMod val="50000"/>
                  </a:schemeClr>
                </a:solidFill>
                <a:ea typeface="ＭＳ Ｐゴシック"/>
                <a:cs typeface="ＭＳ Ｐゴシック" pitchFamily="-108" charset="-128"/>
              </a:rPr>
              <a:t> routines </a:t>
            </a:r>
            <a:r>
              <a:rPr lang="en-US" sz="2400" dirty="0">
                <a:solidFill>
                  <a:schemeClr val="accent6">
                    <a:lumMod val="50000"/>
                  </a:schemeClr>
                </a:solidFill>
                <a:ea typeface="ＭＳ Ｐゴシック"/>
                <a:cs typeface="ＭＳ Ｐゴシック" pitchFamily="-108" charset="-128"/>
              </a:rPr>
              <a:t>needed to navigate the environment</a:t>
            </a:r>
          </a:p>
          <a:p>
            <a:pPr marL="514350" indent="-514350">
              <a:buAutoNum type="arabicPeriod"/>
            </a:pPr>
            <a:endParaRPr lang="en-US" sz="1000" dirty="0">
              <a:solidFill>
                <a:schemeClr val="accent6">
                  <a:lumMod val="50000"/>
                </a:schemeClr>
              </a:solidFill>
              <a:ea typeface="ＭＳ Ｐゴシック"/>
              <a:cs typeface="ＭＳ Ｐゴシック" pitchFamily="-108" charset="-128"/>
            </a:endParaRPr>
          </a:p>
          <a:p>
            <a:pPr marL="514350" indent="-514350">
              <a:buAutoNum type="arabicPeriod"/>
            </a:pPr>
            <a:r>
              <a:rPr lang="en-US" sz="2400" dirty="0">
                <a:solidFill>
                  <a:schemeClr val="accent6">
                    <a:lumMod val="50000"/>
                  </a:schemeClr>
                </a:solidFill>
                <a:ea typeface="ＭＳ Ｐゴシック"/>
                <a:cs typeface="ＭＳ Ｐゴシック" pitchFamily="-108" charset="-128"/>
              </a:rPr>
              <a:t>Identify </a:t>
            </a:r>
            <a:r>
              <a:rPr lang="en-US" sz="2400" b="1" dirty="0">
                <a:solidFill>
                  <a:schemeClr val="accent6">
                    <a:lumMod val="50000"/>
                  </a:schemeClr>
                </a:solidFill>
                <a:ea typeface="ＭＳ Ｐゴシック"/>
                <a:cs typeface="ＭＳ Ｐゴシック" pitchFamily="-108" charset="-128"/>
              </a:rPr>
              <a:t>examples </a:t>
            </a:r>
            <a:r>
              <a:rPr lang="en-US" sz="2400" dirty="0">
                <a:solidFill>
                  <a:schemeClr val="accent6">
                    <a:lumMod val="50000"/>
                  </a:schemeClr>
                </a:solidFill>
                <a:ea typeface="ＭＳ Ｐゴシック"/>
                <a:cs typeface="ＭＳ Ｐゴシック" pitchFamily="-108" charset="-128"/>
              </a:rPr>
              <a:t>of how to (a) navigate the environment and (b) engage in the routines in a way that is consistent with school-wide expectations/norms</a:t>
            </a:r>
          </a:p>
          <a:p>
            <a:pPr marL="514350" indent="-514350">
              <a:buAutoNum type="arabicPeriod"/>
            </a:pPr>
            <a:endParaRPr lang="en-US" sz="1000" dirty="0">
              <a:solidFill>
                <a:schemeClr val="accent6">
                  <a:lumMod val="50000"/>
                </a:schemeClr>
              </a:solidFill>
              <a:ea typeface="ＭＳ Ｐゴシック"/>
              <a:cs typeface="ＭＳ Ｐゴシック" pitchFamily="-108" charset="-128"/>
            </a:endParaRPr>
          </a:p>
          <a:p>
            <a:pPr marL="514350" indent="-514350">
              <a:buAutoNum type="arabicPeriod"/>
            </a:pPr>
            <a:r>
              <a:rPr lang="en-US" sz="2400" dirty="0">
                <a:solidFill>
                  <a:schemeClr val="accent6">
                    <a:lumMod val="50000"/>
                  </a:schemeClr>
                </a:solidFill>
                <a:ea typeface="ＭＳ Ｐゴシック"/>
                <a:cs typeface="ＭＳ Ｐゴシック" pitchFamily="-108" charset="-128"/>
              </a:rPr>
              <a:t>Incorporate any existing expectations or rules</a:t>
            </a:r>
            <a:endParaRPr lang="en-US" sz="2400" dirty="0">
              <a:solidFill>
                <a:schemeClr val="accent6">
                  <a:lumMod val="50000"/>
                </a:schemeClr>
              </a:solidFill>
              <a:ea typeface="ＭＳ Ｐゴシック" pitchFamily="-108" charset="-128"/>
              <a:cs typeface="ＭＳ Ｐゴシック" pitchFamily="-108" charset="-128"/>
            </a:endParaRPr>
          </a:p>
        </p:txBody>
      </p:sp>
      <p:sp>
        <p:nvSpPr>
          <p:cNvPr id="2" name="Left Arrow 1">
            <a:extLst>
              <a:ext uri="{FF2B5EF4-FFF2-40B4-BE49-F238E27FC236}">
                <a16:creationId xmlns:a16="http://schemas.microsoft.com/office/drawing/2014/main" id="{1A3C3703-3290-3647-84B0-2B7B49DD4DAD}"/>
              </a:ext>
            </a:extLst>
          </p:cNvPr>
          <p:cNvSpPr/>
          <p:nvPr/>
        </p:nvSpPr>
        <p:spPr>
          <a:xfrm>
            <a:off x="7505410" y="1023335"/>
            <a:ext cx="4677295" cy="1659471"/>
          </a:xfrm>
          <a:prstGeom prst="leftArrow">
            <a:avLst>
              <a:gd name="adj1" fmla="val 62917"/>
              <a:gd name="adj2" fmla="val 70299"/>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General description </a:t>
            </a:r>
            <a:r>
              <a:rPr lang="en-US" sz="2400" dirty="0"/>
              <a:t>of what each expectation looks like &amp; sounds like.</a:t>
            </a:r>
          </a:p>
        </p:txBody>
      </p:sp>
      <p:sp>
        <p:nvSpPr>
          <p:cNvPr id="12" name="Left Arrow 11">
            <a:extLst>
              <a:ext uri="{FF2B5EF4-FFF2-40B4-BE49-F238E27FC236}">
                <a16:creationId xmlns:a16="http://schemas.microsoft.com/office/drawing/2014/main" id="{0B3EA199-5561-324E-BF86-65F17BE2BB0E}"/>
              </a:ext>
            </a:extLst>
          </p:cNvPr>
          <p:cNvSpPr/>
          <p:nvPr/>
        </p:nvSpPr>
        <p:spPr>
          <a:xfrm>
            <a:off x="7514704" y="2076645"/>
            <a:ext cx="4677295" cy="1659471"/>
          </a:xfrm>
          <a:prstGeom prst="leftArrow">
            <a:avLst>
              <a:gd name="adj1" fmla="val 62917"/>
              <a:gd name="adj2" fmla="val 70299"/>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Consider effective </a:t>
            </a:r>
            <a:r>
              <a:rPr lang="en-US" sz="2400" b="1" dirty="0"/>
              <a:t>environmental design </a:t>
            </a:r>
            <a:r>
              <a:rPr lang="en-US" sz="2400" dirty="0"/>
              <a:t>to promote desired behavior</a:t>
            </a:r>
          </a:p>
        </p:txBody>
      </p:sp>
      <p:sp>
        <p:nvSpPr>
          <p:cNvPr id="13" name="Left Arrow 12">
            <a:extLst>
              <a:ext uri="{FF2B5EF4-FFF2-40B4-BE49-F238E27FC236}">
                <a16:creationId xmlns:a16="http://schemas.microsoft.com/office/drawing/2014/main" id="{12CA32E4-ADBB-674D-8A47-7C7692AAD57E}"/>
              </a:ext>
            </a:extLst>
          </p:cNvPr>
          <p:cNvSpPr/>
          <p:nvPr/>
        </p:nvSpPr>
        <p:spPr>
          <a:xfrm>
            <a:off x="7514705" y="3152715"/>
            <a:ext cx="4677295" cy="1659471"/>
          </a:xfrm>
          <a:prstGeom prst="leftArrow">
            <a:avLst>
              <a:gd name="adj1" fmla="val 62917"/>
              <a:gd name="adj2" fmla="val 70299"/>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What </a:t>
            </a:r>
            <a:r>
              <a:rPr lang="en-US" sz="2400" b="1" dirty="0"/>
              <a:t>steps</a:t>
            </a:r>
            <a:r>
              <a:rPr lang="en-US" sz="2400" dirty="0"/>
              <a:t> do students need to take to navigate the environment successfully?</a:t>
            </a:r>
          </a:p>
        </p:txBody>
      </p:sp>
      <p:sp>
        <p:nvSpPr>
          <p:cNvPr id="14" name="Left Arrow 13">
            <a:extLst>
              <a:ext uri="{FF2B5EF4-FFF2-40B4-BE49-F238E27FC236}">
                <a16:creationId xmlns:a16="http://schemas.microsoft.com/office/drawing/2014/main" id="{C525BBBC-5A48-5748-8F71-DF6C15DD900E}"/>
              </a:ext>
            </a:extLst>
          </p:cNvPr>
          <p:cNvSpPr/>
          <p:nvPr/>
        </p:nvSpPr>
        <p:spPr>
          <a:xfrm>
            <a:off x="7514705" y="4177058"/>
            <a:ext cx="4677295" cy="1659471"/>
          </a:xfrm>
          <a:prstGeom prst="leftArrow">
            <a:avLst>
              <a:gd name="adj1" fmla="val 62917"/>
              <a:gd name="adj2" fmla="val 70299"/>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What are a few </a:t>
            </a:r>
            <a:r>
              <a:rPr lang="en-US" sz="2400" b="1" dirty="0"/>
              <a:t>examples</a:t>
            </a:r>
            <a:r>
              <a:rPr lang="en-US" sz="2400" dirty="0"/>
              <a:t> that sample the range of expected behaviors (social skills)?</a:t>
            </a:r>
          </a:p>
        </p:txBody>
      </p:sp>
      <p:pic>
        <p:nvPicPr>
          <p:cNvPr id="5" name="Graphic 4" descr="Checklist">
            <a:extLst>
              <a:ext uri="{FF2B5EF4-FFF2-40B4-BE49-F238E27FC236}">
                <a16:creationId xmlns:a16="http://schemas.microsoft.com/office/drawing/2014/main" id="{08F0F277-204F-124C-A992-098C3C49DE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178" y="3528296"/>
            <a:ext cx="914400" cy="914400"/>
          </a:xfrm>
          <a:prstGeom prst="rect">
            <a:avLst/>
          </a:prstGeom>
        </p:spPr>
      </p:pic>
      <p:pic>
        <p:nvPicPr>
          <p:cNvPr id="16" name="Graphic 15" descr="Hospital">
            <a:extLst>
              <a:ext uri="{FF2B5EF4-FFF2-40B4-BE49-F238E27FC236}">
                <a16:creationId xmlns:a16="http://schemas.microsoft.com/office/drawing/2014/main" id="{507A9567-1972-D846-BAE8-7460DC2F54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201" y="2421254"/>
            <a:ext cx="914400" cy="914400"/>
          </a:xfrm>
          <a:prstGeom prst="rect">
            <a:avLst/>
          </a:prstGeom>
        </p:spPr>
      </p:pic>
      <p:pic>
        <p:nvPicPr>
          <p:cNvPr id="18" name="Graphic 17" descr="Bus">
            <a:extLst>
              <a:ext uri="{FF2B5EF4-FFF2-40B4-BE49-F238E27FC236}">
                <a16:creationId xmlns:a16="http://schemas.microsoft.com/office/drawing/2014/main" id="{840A76B1-A138-1A47-8088-9BFAE9971D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6257" y="2813183"/>
            <a:ext cx="725118" cy="725118"/>
          </a:xfrm>
          <a:prstGeom prst="rect">
            <a:avLst/>
          </a:prstGeom>
        </p:spPr>
      </p:pic>
      <p:sp>
        <p:nvSpPr>
          <p:cNvPr id="21" name="Rectangle 20">
            <a:extLst>
              <a:ext uri="{FF2B5EF4-FFF2-40B4-BE49-F238E27FC236}">
                <a16:creationId xmlns:a16="http://schemas.microsoft.com/office/drawing/2014/main" id="{AE369A4B-9EF0-1944-8685-0F4C71D060C8}"/>
              </a:ext>
            </a:extLst>
          </p:cNvPr>
          <p:cNvSpPr/>
          <p:nvPr/>
        </p:nvSpPr>
        <p:spPr>
          <a:xfrm>
            <a:off x="531628" y="1844788"/>
            <a:ext cx="156198" cy="459972"/>
          </a:xfrm>
          <a:prstGeom prst="rect">
            <a:avLst/>
          </a:prstGeom>
          <a:solidFill>
            <a:srgbClr val="FFD5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Table">
            <a:extLst>
              <a:ext uri="{FF2B5EF4-FFF2-40B4-BE49-F238E27FC236}">
                <a16:creationId xmlns:a16="http://schemas.microsoft.com/office/drawing/2014/main" id="{C694E0E4-420E-E846-8EB3-5DE905C382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2178" y="1594112"/>
            <a:ext cx="914400" cy="914400"/>
          </a:xfrm>
          <a:prstGeom prst="rect">
            <a:avLst/>
          </a:prstGeom>
        </p:spPr>
      </p:pic>
      <p:sp>
        <p:nvSpPr>
          <p:cNvPr id="22" name="Rectangle 21">
            <a:extLst>
              <a:ext uri="{FF2B5EF4-FFF2-40B4-BE49-F238E27FC236}">
                <a16:creationId xmlns:a16="http://schemas.microsoft.com/office/drawing/2014/main" id="{70D7B5A3-FFB1-5148-BFE3-A59052D5FA44}"/>
              </a:ext>
            </a:extLst>
          </p:cNvPr>
          <p:cNvSpPr/>
          <p:nvPr/>
        </p:nvSpPr>
        <p:spPr>
          <a:xfrm>
            <a:off x="730356" y="4897285"/>
            <a:ext cx="438774" cy="381923"/>
          </a:xfrm>
          <a:prstGeom prst="rect">
            <a:avLst/>
          </a:prstGeom>
          <a:solidFill>
            <a:srgbClr val="FFD5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Table">
            <a:extLst>
              <a:ext uri="{FF2B5EF4-FFF2-40B4-BE49-F238E27FC236}">
                <a16:creationId xmlns:a16="http://schemas.microsoft.com/office/drawing/2014/main" id="{0F46D51D-3EA0-F442-98DA-623F0A0663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1616" y="4534726"/>
            <a:ext cx="914400" cy="914400"/>
          </a:xfrm>
          <a:prstGeom prst="rect">
            <a:avLst/>
          </a:prstGeom>
        </p:spPr>
      </p:pic>
      <p:sp>
        <p:nvSpPr>
          <p:cNvPr id="19" name="Left Arrow 18">
            <a:extLst>
              <a:ext uri="{FF2B5EF4-FFF2-40B4-BE49-F238E27FC236}">
                <a16:creationId xmlns:a16="http://schemas.microsoft.com/office/drawing/2014/main" id="{9EC603D3-6A95-BC43-941D-3F635B48A374}"/>
              </a:ext>
            </a:extLst>
          </p:cNvPr>
          <p:cNvSpPr/>
          <p:nvPr/>
        </p:nvSpPr>
        <p:spPr>
          <a:xfrm>
            <a:off x="7505409" y="5253128"/>
            <a:ext cx="4677295" cy="1659471"/>
          </a:xfrm>
          <a:prstGeom prst="leftArrow">
            <a:avLst>
              <a:gd name="adj1" fmla="val 62917"/>
              <a:gd name="adj2" fmla="val 70299"/>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Check posters in the school and staff and student handbook.</a:t>
            </a:r>
          </a:p>
        </p:txBody>
      </p:sp>
      <p:pic>
        <p:nvPicPr>
          <p:cNvPr id="10" name="Graphic 9" descr="Atom with solid fill">
            <a:extLst>
              <a:ext uri="{FF2B5EF4-FFF2-40B4-BE49-F238E27FC236}">
                <a16:creationId xmlns:a16="http://schemas.microsoft.com/office/drawing/2014/main" id="{512ECCB4-9FD9-1D45-A8DF-102EDB49B0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980" y="5482631"/>
            <a:ext cx="1093671" cy="1093671"/>
          </a:xfrm>
          <a:prstGeom prst="rect">
            <a:avLst/>
          </a:prstGeom>
        </p:spPr>
      </p:pic>
    </p:spTree>
    <p:extLst>
      <p:ext uri="{BB962C8B-B14F-4D97-AF65-F5344CB8AC3E}">
        <p14:creationId xmlns:p14="http://schemas.microsoft.com/office/powerpoint/2010/main" val="272669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par>
                                <p:cTn id="13" presetID="22" presetClass="exit" presetSubtype="2" fill="hold" grpId="1" nodeType="withEffect">
                                  <p:stCondLst>
                                    <p:cond delay="0"/>
                                  </p:stCondLst>
                                  <p:childTnLst>
                                    <p:animEffect transition="out" filter="wipe(right)">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par>
                                <p:cTn id="21" presetID="22" presetClass="exit" presetSubtype="2" fill="hold" grpId="1" nodeType="withEffect">
                                  <p:stCondLst>
                                    <p:cond delay="0"/>
                                  </p:stCondLst>
                                  <p:childTnLst>
                                    <p:animEffect transition="out" filter="wipe(right)">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par>
                                <p:cTn id="29" presetID="22" presetClass="exit" presetSubtype="2" fill="hold" grpId="1" nodeType="withEffect">
                                  <p:stCondLst>
                                    <p:cond delay="0"/>
                                  </p:stCondLst>
                                  <p:childTnLst>
                                    <p:animEffect transition="out" filter="wipe(right)">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2" fill="hold" grpId="1" nodeType="clickEffect">
                                  <p:stCondLst>
                                    <p:cond delay="0"/>
                                  </p:stCondLst>
                                  <p:childTnLst>
                                    <p:animEffect transition="out" filter="wipe(right)">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22" presetClass="entr" presetSubtype="2"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righ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2" fill="hold" grpId="1" nodeType="clickEffect">
                                  <p:stCondLst>
                                    <p:cond delay="0"/>
                                  </p:stCondLst>
                                  <p:childTnLst>
                                    <p:animEffect transition="out" filter="wipe(right)">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 grpId="0" animBg="1"/>
      <p:bldP spid="12" grpId="1" animBg="1"/>
      <p:bldP spid="13" grpId="0" animBg="1"/>
      <p:bldP spid="13" grpId="1" animBg="1"/>
      <p:bldP spid="14" grpId="0" animBg="1"/>
      <p:bldP spid="14" grpId="1" animBg="1"/>
      <p:bldP spid="19" grpId="0" animBg="1"/>
      <p:bldP spid="1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32085" y="178338"/>
            <a:ext cx="9378000" cy="845600"/>
          </a:xfrm>
        </p:spPr>
        <p:txBody>
          <a:bodyPr/>
          <a:lstStyle/>
          <a:p>
            <a:pPr eaLnBrk="1" hangingPunct="1"/>
            <a:r>
              <a:rPr lang="en-US" sz="3200" dirty="0">
                <a:ea typeface="ＭＳ Ｐゴシック" pitchFamily="-108" charset="-128"/>
                <a:cs typeface="ＭＳ Ｐゴシック" pitchFamily="-108" charset="-128"/>
              </a:rPr>
              <a:t>RAH</a:t>
            </a:r>
            <a:r>
              <a:rPr lang="en-US" sz="2800" dirty="0">
                <a:ea typeface="ＭＳ Ｐゴシック" pitchFamily="-108" charset="-128"/>
                <a:cs typeface="ＭＳ Ｐゴシック" pitchFamily="-108" charset="-128"/>
              </a:rPr>
              <a:t> – at Adams City High School</a:t>
            </a:r>
            <a:endParaRPr lang="en-US" sz="1600" i="1" dirty="0">
              <a:ea typeface="ＭＳ Ｐゴシック" pitchFamily="-108" charset="-128"/>
              <a:cs typeface="ＭＳ Ｐゴシック" pitchFamily="-108" charset="-128"/>
            </a:endParaRPr>
          </a:p>
        </p:txBody>
      </p:sp>
      <p:graphicFrame>
        <p:nvGraphicFramePr>
          <p:cNvPr id="283651" name="Group 3"/>
          <p:cNvGraphicFramePr>
            <a:graphicFrameLocks noGrp="1"/>
          </p:cNvGraphicFramePr>
          <p:nvPr>
            <p:ph sz="half" idx="4294967295"/>
            <p:extLst>
              <p:ext uri="{D42A27DB-BD31-4B8C-83A1-F6EECF244321}">
                <p14:modId xmlns:p14="http://schemas.microsoft.com/office/powerpoint/2010/main" val="410944440"/>
              </p:ext>
            </p:extLst>
          </p:nvPr>
        </p:nvGraphicFramePr>
        <p:xfrm>
          <a:off x="332085" y="857801"/>
          <a:ext cx="11859917" cy="6081683"/>
        </p:xfrm>
        <a:graphic>
          <a:graphicData uri="http://schemas.openxmlformats.org/drawingml/2006/table">
            <a:tbl>
              <a:tblPr/>
              <a:tblGrid>
                <a:gridCol w="1973396">
                  <a:extLst>
                    <a:ext uri="{9D8B030D-6E8A-4147-A177-3AD203B41FA5}">
                      <a16:colId xmlns:a16="http://schemas.microsoft.com/office/drawing/2014/main" val="20000"/>
                    </a:ext>
                  </a:extLst>
                </a:gridCol>
                <a:gridCol w="1947088">
                  <a:extLst>
                    <a:ext uri="{9D8B030D-6E8A-4147-A177-3AD203B41FA5}">
                      <a16:colId xmlns:a16="http://schemas.microsoft.com/office/drawing/2014/main" val="20001"/>
                    </a:ext>
                  </a:extLst>
                </a:gridCol>
                <a:gridCol w="2577854">
                  <a:extLst>
                    <a:ext uri="{9D8B030D-6E8A-4147-A177-3AD203B41FA5}">
                      <a16:colId xmlns:a16="http://schemas.microsoft.com/office/drawing/2014/main" val="20002"/>
                    </a:ext>
                  </a:extLst>
                </a:gridCol>
                <a:gridCol w="2746283">
                  <a:extLst>
                    <a:ext uri="{9D8B030D-6E8A-4147-A177-3AD203B41FA5}">
                      <a16:colId xmlns:a16="http://schemas.microsoft.com/office/drawing/2014/main" val="20003"/>
                    </a:ext>
                  </a:extLst>
                </a:gridCol>
                <a:gridCol w="2615296">
                  <a:extLst>
                    <a:ext uri="{9D8B030D-6E8A-4147-A177-3AD203B41FA5}">
                      <a16:colId xmlns:a16="http://schemas.microsoft.com/office/drawing/2014/main" val="20004"/>
                    </a:ext>
                  </a:extLst>
                </a:gridCol>
              </a:tblGrid>
              <a:tr h="86656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accent4">
                              <a:lumMod val="50000"/>
                            </a:schemeClr>
                          </a:solidFill>
                          <a:effectLst/>
                          <a:latin typeface="Garamond" pitchFamily="-108" charset="0"/>
                          <a:ea typeface="ＭＳ Ｐゴシック" pitchFamily="-108" charset="-128"/>
                          <a:cs typeface="ＭＳ Ｐゴシック" pitchFamily="-108" charset="-128"/>
                        </a:rPr>
                        <a:t>RAH</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4">
                              <a:lumMod val="50000"/>
                            </a:schemeClr>
                          </a:solidFill>
                          <a:effectLst/>
                          <a:latin typeface="Garamond" pitchFamily="-108" charset="0"/>
                          <a:ea typeface="ＭＳ Ｐゴシック" pitchFamily="-108" charset="-128"/>
                          <a:cs typeface="ＭＳ Ｐゴシック" pitchFamily="-108" charset="-128"/>
                        </a:rPr>
                        <a:t>Classroom</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4">
                              <a:lumMod val="50000"/>
                            </a:schemeClr>
                          </a:solidFill>
                          <a:effectLst/>
                          <a:latin typeface="Garamond" pitchFamily="-108" charset="0"/>
                          <a:ea typeface="ＭＳ Ｐゴシック" pitchFamily="-108" charset="-128"/>
                          <a:cs typeface="ＭＳ Ｐゴシック" pitchFamily="-108" charset="-128"/>
                        </a:rPr>
                        <a:t>Hallway/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4">
                              <a:lumMod val="50000"/>
                            </a:schemeClr>
                          </a:solidFill>
                          <a:effectLst/>
                          <a:latin typeface="Garamond" pitchFamily="-108" charset="0"/>
                          <a:ea typeface="ＭＳ Ｐゴシック" pitchFamily="-108" charset="-128"/>
                          <a:cs typeface="ＭＳ Ｐゴシック" pitchFamily="-108" charset="-128"/>
                        </a:rPr>
                        <a:t>Commons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4">
                              <a:lumMod val="50000"/>
                            </a:schemeClr>
                          </a:solidFill>
                          <a:effectLst/>
                          <a:latin typeface="Garamond" pitchFamily="-108" charset="0"/>
                          <a:ea typeface="ＭＳ Ｐゴシック" pitchFamily="-108" charset="-128"/>
                          <a:cs typeface="ＭＳ Ｐゴシック" pitchFamily="-108" charset="-128"/>
                        </a:rPr>
                        <a:t>Cafeteria</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4">
                              <a:lumMod val="50000"/>
                            </a:schemeClr>
                          </a:solidFill>
                          <a:effectLst/>
                          <a:latin typeface="Garamond" pitchFamily="-108" charset="0"/>
                          <a:ea typeface="ＭＳ Ｐゴシック" pitchFamily="-108" charset="-128"/>
                          <a:cs typeface="ＭＳ Ｐゴシック" pitchFamily="-108" charset="-128"/>
                        </a:rPr>
                        <a:t>Bathrooms</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1535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accent4">
                              <a:lumMod val="50000"/>
                            </a:schemeClr>
                          </a:solidFill>
                          <a:effectLst/>
                          <a:latin typeface="Garamond" pitchFamily="-108" charset="0"/>
                          <a:ea typeface="ＭＳ Ｐゴシック" pitchFamily="-108" charset="-128"/>
                          <a:cs typeface="ＭＳ Ｐゴシック" pitchFamily="-108" charset="-128"/>
                        </a:rPr>
                        <a:t>R</a:t>
                      </a:r>
                      <a:r>
                        <a:rPr kumimoji="0" lang="en-US" sz="2400" b="1" i="0" u="none" strike="noStrike" cap="none" normalizeH="0" baseline="0" dirty="0">
                          <a:ln>
                            <a:noFill/>
                          </a:ln>
                          <a:solidFill>
                            <a:schemeClr val="accent4">
                              <a:lumMod val="50000"/>
                            </a:schemeClr>
                          </a:solidFill>
                          <a:effectLst/>
                          <a:latin typeface="Garamond" pitchFamily="-108" charset="0"/>
                          <a:ea typeface="ＭＳ Ｐゴシック" pitchFamily="-108" charset="-128"/>
                          <a:cs typeface="ＭＳ Ｐゴシック" pitchFamily="-108" charset="-128"/>
                        </a:rPr>
                        <a:t>espect</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Garamond" pitchFamily="-108" charset="0"/>
                          <a:ea typeface="ＭＳ Ｐゴシック" pitchFamily="-108" charset="-128"/>
                          <a:cs typeface="ＭＳ Ｐゴシック" pitchFamily="-108" charset="-128"/>
                        </a:rPr>
                        <a:t>Be on time; attend regularly; follow class expectations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Garamond" pitchFamily="-108" charset="0"/>
                          <a:ea typeface="ＭＳ Ｐゴシック" pitchFamily="-108" charset="-128"/>
                          <a:cs typeface="ＭＳ Ｐゴシック" pitchFamily="-108" charset="-128"/>
                        </a:rPr>
                        <a:t>Keep location neat, keep to the right, use appropriate lang., monitor noise level, allow others to pass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Garamond" pitchFamily="-108" charset="0"/>
                          <a:ea typeface="ＭＳ Ｐゴシック" pitchFamily="-108" charset="-128"/>
                          <a:cs typeface="ＭＳ Ｐゴシック" pitchFamily="-108" charset="-128"/>
                        </a:rPr>
                        <a:t>Put trash in cans, push in your chair, be courteous to all staff and students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Garamond" pitchFamily="-108" charset="0"/>
                          <a:ea typeface="ＭＳ Ｐゴシック" pitchFamily="-108" charset="-128"/>
                          <a:cs typeface="ＭＳ Ｐゴシック" pitchFamily="-108" charset="-128"/>
                        </a:rPr>
                        <a:t>Keep area clean, put trash in cans, be mindful of others’ personal space, flush toilet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5635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accent4">
                              <a:lumMod val="50000"/>
                            </a:schemeClr>
                          </a:solidFill>
                          <a:effectLst/>
                          <a:latin typeface="Garamond" pitchFamily="-108" charset="0"/>
                          <a:ea typeface="ＭＳ Ｐゴシック" pitchFamily="-108" charset="-128"/>
                          <a:cs typeface="ＭＳ Ｐゴシック" pitchFamily="-108" charset="-128"/>
                        </a:rPr>
                        <a:t>A</a:t>
                      </a:r>
                      <a:r>
                        <a:rPr kumimoji="0" lang="en-US" sz="2400" b="1" i="0" u="none" strike="noStrike" cap="none" normalizeH="0" baseline="0" dirty="0">
                          <a:ln>
                            <a:noFill/>
                          </a:ln>
                          <a:solidFill>
                            <a:schemeClr val="accent4">
                              <a:lumMod val="50000"/>
                            </a:schemeClr>
                          </a:solidFill>
                          <a:effectLst/>
                          <a:latin typeface="Garamond" pitchFamily="-108" charset="0"/>
                          <a:ea typeface="ＭＳ Ｐゴシック" pitchFamily="-108" charset="-128"/>
                          <a:cs typeface="ＭＳ Ｐゴシック" pitchFamily="-108" charset="-128"/>
                        </a:rPr>
                        <a:t>chievement</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Do your best on all assignments and assessments, take notes, ask questions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Keep track of your belongings, monitor time to get to class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Check space before you leave, keep track of personal belongings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Be a good example to other students, leave the room better than you found it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166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accent4">
                              <a:lumMod val="50000"/>
                            </a:schemeClr>
                          </a:solidFill>
                          <a:effectLst/>
                          <a:latin typeface="Garamond" pitchFamily="-108" charset="0"/>
                          <a:ea typeface="ＭＳ Ｐゴシック" pitchFamily="-108" charset="-128"/>
                          <a:cs typeface="ＭＳ Ｐゴシック" pitchFamily="-108" charset="-128"/>
                        </a:rPr>
                        <a:t>H</a:t>
                      </a:r>
                      <a:r>
                        <a:rPr kumimoji="0" lang="en-US" sz="2400" b="1" i="0" u="none" strike="noStrike" cap="none" normalizeH="0" baseline="0" dirty="0">
                          <a:ln>
                            <a:noFill/>
                          </a:ln>
                          <a:solidFill>
                            <a:schemeClr val="accent4">
                              <a:lumMod val="50000"/>
                            </a:schemeClr>
                          </a:solidFill>
                          <a:effectLst/>
                          <a:latin typeface="Garamond" pitchFamily="-108" charset="0"/>
                          <a:ea typeface="ＭＳ Ｐゴシック" pitchFamily="-108" charset="-128"/>
                          <a:cs typeface="ＭＳ Ｐゴシック" pitchFamily="-108" charset="-128"/>
                        </a:rPr>
                        <a:t>onor</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Do your own work; tell the truth</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Be considerate of yours and others’ personal space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Keep your own place in line, maintain personal boundaries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Garamond" pitchFamily="-108" charset="0"/>
                          <a:ea typeface="ＭＳ Ｐゴシック" pitchFamily="-108" charset="-128"/>
                          <a:cs typeface="ＭＳ Ｐゴシック" pitchFamily="-108" charset="-128"/>
                        </a:rPr>
                        <a:t>Report any graffiti or vandalism</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F5741632-AAB7-744C-A6A2-E7114F12ECC9}"/>
              </a:ext>
            </a:extLst>
          </p:cNvPr>
          <p:cNvPicPr>
            <a:picLocks noChangeAspect="1"/>
          </p:cNvPicPr>
          <p:nvPr/>
        </p:nvPicPr>
        <p:blipFill rotWithShape="1">
          <a:blip r:embed="rId3"/>
          <a:srcRect l="6733" t="15855" r="11160"/>
          <a:stretch/>
        </p:blipFill>
        <p:spPr>
          <a:xfrm>
            <a:off x="11082437" y="5897086"/>
            <a:ext cx="1109563" cy="1089388"/>
          </a:xfrm>
          <a:prstGeom prst="ellipse">
            <a:avLst/>
          </a:prstGeom>
          <a:ln w="19050">
            <a:solidFill>
              <a:schemeClr val="accent2">
                <a:lumMod val="50000"/>
              </a:schemeClr>
            </a:solidFill>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AFCE-349D-4BE9-A046-6961E44E36F8}"/>
              </a:ext>
            </a:extLst>
          </p:cNvPr>
          <p:cNvSpPr>
            <a:spLocks noGrp="1"/>
          </p:cNvSpPr>
          <p:nvPr>
            <p:ph type="title" idx="4294967295"/>
          </p:nvPr>
        </p:nvSpPr>
        <p:spPr>
          <a:xfrm rot="-151">
            <a:off x="0" y="1746250"/>
            <a:ext cx="2713220" cy="3365500"/>
          </a:xfrm>
        </p:spPr>
        <p:txBody>
          <a:bodyPr vert="horz" lIns="91440" tIns="45720" rIns="91440" bIns="45720" rtlCol="0" anchor="ctr">
            <a:normAutofit/>
          </a:bodyPr>
          <a:lstStyle/>
          <a:p>
            <a:r>
              <a:rPr lang="en-US" sz="3600" dirty="0">
                <a:solidFill>
                  <a:schemeClr val="accent6">
                    <a:lumMod val="50000"/>
                  </a:schemeClr>
                </a:solidFill>
                <a:latin typeface="+mn-lt"/>
                <a:cs typeface="Calibri Light"/>
              </a:rPr>
              <a:t>Adapted for remote instruction</a:t>
            </a:r>
            <a:endParaRPr lang="en-US" sz="3600" dirty="0">
              <a:solidFill>
                <a:schemeClr val="accent6">
                  <a:lumMod val="50000"/>
                </a:schemeClr>
              </a:solidFill>
              <a:latin typeface="+mn-lt"/>
            </a:endParaRPr>
          </a:p>
        </p:txBody>
      </p:sp>
      <p:pic>
        <p:nvPicPr>
          <p:cNvPr id="16" name="Picture 16" descr="A screenshot of a cell phone&#10;&#10;Description automatically generated">
            <a:extLst>
              <a:ext uri="{FF2B5EF4-FFF2-40B4-BE49-F238E27FC236}">
                <a16:creationId xmlns:a16="http://schemas.microsoft.com/office/drawing/2014/main" id="{84113D52-3557-41BA-956A-7B02E3A700EB}"/>
              </a:ext>
            </a:extLst>
          </p:cNvPr>
          <p:cNvPicPr>
            <a:picLocks noGrp="1" noChangeAspect="1"/>
          </p:cNvPicPr>
          <p:nvPr>
            <p:ph idx="4294967295"/>
          </p:nvPr>
        </p:nvPicPr>
        <p:blipFill>
          <a:blip r:embed="rId2"/>
          <a:stretch>
            <a:fillRect/>
          </a:stretch>
        </p:blipFill>
        <p:spPr>
          <a:xfrm>
            <a:off x="2398427" y="130175"/>
            <a:ext cx="9793574" cy="6597650"/>
          </a:xfrm>
        </p:spPr>
      </p:pic>
      <p:pic>
        <p:nvPicPr>
          <p:cNvPr id="4" name="Picture 3">
            <a:extLst>
              <a:ext uri="{FF2B5EF4-FFF2-40B4-BE49-F238E27FC236}">
                <a16:creationId xmlns:a16="http://schemas.microsoft.com/office/drawing/2014/main" id="{94F9C7A6-65F1-9545-847E-25E04A32E448}"/>
              </a:ext>
            </a:extLst>
          </p:cNvPr>
          <p:cNvPicPr>
            <a:picLocks noChangeAspect="1"/>
          </p:cNvPicPr>
          <p:nvPr/>
        </p:nvPicPr>
        <p:blipFill rotWithShape="1">
          <a:blip r:embed="rId3"/>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120836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3900618" y="60861"/>
            <a:ext cx="5439246" cy="523220"/>
          </a:xfrm>
          <a:prstGeom prst="rect">
            <a:avLst/>
          </a:prstGeom>
          <a:noFill/>
          <a:ln w="9525">
            <a:noFill/>
            <a:miter lim="800000"/>
            <a:headEnd/>
            <a:tailEnd/>
          </a:ln>
        </p:spPr>
        <p:txBody>
          <a:bodyPr wrap="none" anchor="ctr">
            <a:prstTxWarp prst="textNoShape">
              <a:avLst/>
            </a:prstTxWarp>
            <a:spAutoFit/>
          </a:bodyPr>
          <a:lstStyle/>
          <a:p>
            <a:pPr algn="ctr"/>
            <a:r>
              <a:rPr lang="en-US" sz="2800" b="1" i="1" dirty="0">
                <a:solidFill>
                  <a:schemeClr val="accent5">
                    <a:lumMod val="50000"/>
                  </a:schemeClr>
                </a:solidFill>
                <a:ea typeface="Times New Roman" pitchFamily="-1" charset="0"/>
                <a:cs typeface="Times New Roman" pitchFamily="-1" charset="0"/>
              </a:rPr>
              <a:t>E’ Ola </a:t>
            </a:r>
            <a:r>
              <a:rPr lang="en-US" sz="2800" b="1" i="1" dirty="0" err="1">
                <a:solidFill>
                  <a:schemeClr val="accent5">
                    <a:lumMod val="50000"/>
                  </a:schemeClr>
                </a:solidFill>
                <a:ea typeface="Times New Roman" pitchFamily="-1" charset="0"/>
                <a:cs typeface="Times New Roman" pitchFamily="-1" charset="0"/>
              </a:rPr>
              <a:t>Pono</a:t>
            </a:r>
            <a:r>
              <a:rPr lang="en-US" sz="2800" b="1" dirty="0">
                <a:solidFill>
                  <a:schemeClr val="accent5">
                    <a:lumMod val="50000"/>
                  </a:schemeClr>
                </a:solidFill>
                <a:ea typeface="Times New Roman" pitchFamily="-1" charset="0"/>
                <a:cs typeface="Times New Roman" pitchFamily="-1" charset="0"/>
              </a:rPr>
              <a:t> - </a:t>
            </a:r>
            <a:r>
              <a:rPr lang="en-US" sz="2800" b="1" dirty="0">
                <a:ea typeface="Times New Roman" pitchFamily="-1" charset="0"/>
                <a:cs typeface="Times New Roman" pitchFamily="-1" charset="0"/>
              </a:rPr>
              <a:t>to live the proper way</a:t>
            </a:r>
            <a:endParaRPr lang="en-US" sz="2800" dirty="0">
              <a:ea typeface="Times New Roman" pitchFamily="-1" charset="0"/>
              <a:cs typeface="Times New Roman" pitchFamily="-1" charset="0"/>
            </a:endParaRPr>
          </a:p>
        </p:txBody>
      </p:sp>
      <p:graphicFrame>
        <p:nvGraphicFramePr>
          <p:cNvPr id="318467" name="Group 3"/>
          <p:cNvGraphicFramePr>
            <a:graphicFrameLocks noGrp="1"/>
          </p:cNvGraphicFramePr>
          <p:nvPr>
            <p:extLst>
              <p:ext uri="{D42A27DB-BD31-4B8C-83A1-F6EECF244321}">
                <p14:modId xmlns:p14="http://schemas.microsoft.com/office/powerpoint/2010/main" val="347143073"/>
              </p:ext>
            </p:extLst>
          </p:nvPr>
        </p:nvGraphicFramePr>
        <p:xfrm>
          <a:off x="1" y="692674"/>
          <a:ext cx="12191999" cy="6019800"/>
        </p:xfrm>
        <a:graphic>
          <a:graphicData uri="http://schemas.openxmlformats.org/drawingml/2006/table">
            <a:tbl>
              <a:tblPr/>
              <a:tblGrid>
                <a:gridCol w="1244905">
                  <a:extLst>
                    <a:ext uri="{9D8B030D-6E8A-4147-A177-3AD203B41FA5}">
                      <a16:colId xmlns:a16="http://schemas.microsoft.com/office/drawing/2014/main" val="20000"/>
                    </a:ext>
                  </a:extLst>
                </a:gridCol>
                <a:gridCol w="2049137">
                  <a:extLst>
                    <a:ext uri="{9D8B030D-6E8A-4147-A177-3AD203B41FA5}">
                      <a16:colId xmlns:a16="http://schemas.microsoft.com/office/drawing/2014/main" val="20001"/>
                    </a:ext>
                  </a:extLst>
                </a:gridCol>
                <a:gridCol w="931872">
                  <a:extLst>
                    <a:ext uri="{9D8B030D-6E8A-4147-A177-3AD203B41FA5}">
                      <a16:colId xmlns:a16="http://schemas.microsoft.com/office/drawing/2014/main" val="20002"/>
                    </a:ext>
                  </a:extLst>
                </a:gridCol>
                <a:gridCol w="1412371">
                  <a:extLst>
                    <a:ext uri="{9D8B030D-6E8A-4147-A177-3AD203B41FA5}">
                      <a16:colId xmlns:a16="http://schemas.microsoft.com/office/drawing/2014/main" val="20003"/>
                    </a:ext>
                  </a:extLst>
                </a:gridCol>
                <a:gridCol w="1188189">
                  <a:extLst>
                    <a:ext uri="{9D8B030D-6E8A-4147-A177-3AD203B41FA5}">
                      <a16:colId xmlns:a16="http://schemas.microsoft.com/office/drawing/2014/main" val="20004"/>
                    </a:ext>
                  </a:extLst>
                </a:gridCol>
                <a:gridCol w="1244234">
                  <a:extLst>
                    <a:ext uri="{9D8B030D-6E8A-4147-A177-3AD203B41FA5}">
                      <a16:colId xmlns:a16="http://schemas.microsoft.com/office/drawing/2014/main" val="20005"/>
                    </a:ext>
                  </a:extLst>
                </a:gridCol>
                <a:gridCol w="1457209">
                  <a:extLst>
                    <a:ext uri="{9D8B030D-6E8A-4147-A177-3AD203B41FA5}">
                      <a16:colId xmlns:a16="http://schemas.microsoft.com/office/drawing/2014/main" val="20006"/>
                    </a:ext>
                  </a:extLst>
                </a:gridCol>
                <a:gridCol w="1300281">
                  <a:extLst>
                    <a:ext uri="{9D8B030D-6E8A-4147-A177-3AD203B41FA5}">
                      <a16:colId xmlns:a16="http://schemas.microsoft.com/office/drawing/2014/main" val="20007"/>
                    </a:ext>
                  </a:extLst>
                </a:gridCol>
                <a:gridCol w="1363801">
                  <a:extLst>
                    <a:ext uri="{9D8B030D-6E8A-4147-A177-3AD203B41FA5}">
                      <a16:colId xmlns:a16="http://schemas.microsoft.com/office/drawing/2014/main" val="20008"/>
                    </a:ext>
                  </a:extLst>
                </a:gridCol>
              </a:tblGrid>
              <a:tr h="3977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 charset="0"/>
                        <a:ea typeface="Times New Roman" pitchFamily="-1" charset="0"/>
                        <a:cs typeface="Times New Roman"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All Settings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Walkways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Playground/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Recess/P.E.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Cafeteria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Restrooms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Arrival/ Dismissal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pitchFamily="-1" charset="0"/>
                          <a:ea typeface="Times New Roman" pitchFamily="-1" charset="0"/>
                          <a:cs typeface="Times New Roman" pitchFamily="-1" charset="0"/>
                        </a:rPr>
                        <a:t>Assembly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Field Trips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04516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1" u="none" strike="noStrike" cap="none" normalizeH="0" baseline="0" dirty="0">
                        <a:ln>
                          <a:noFill/>
                        </a:ln>
                        <a:solidFill>
                          <a:schemeClr val="tx1"/>
                        </a:solidFill>
                        <a:effectLst/>
                        <a:latin typeface="Arial" pitchFamily="-1" charset="0"/>
                        <a:ea typeface="Arial" pitchFamily="-1" charset="0"/>
                        <a:cs typeface="Arial" pitchFamily="-1"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a:ln>
                            <a:noFill/>
                          </a:ln>
                          <a:solidFill>
                            <a:schemeClr val="accent5">
                              <a:lumMod val="50000"/>
                            </a:schemeClr>
                          </a:solidFill>
                          <a:effectLst/>
                          <a:latin typeface="Arial" pitchFamily="-1" charset="0"/>
                          <a:ea typeface="Arial" pitchFamily="-1" charset="0"/>
                          <a:cs typeface="Arial" pitchFamily="-1" charset="0"/>
                        </a:rPr>
                        <a:t>Kuleana</a:t>
                      </a:r>
                      <a:endParaRPr kumimoji="0" lang="en-US" sz="1800" b="1" i="0" u="none" strike="noStrike" cap="none" normalizeH="0" baseline="0" dirty="0">
                        <a:ln>
                          <a:noFill/>
                        </a:ln>
                        <a:solidFill>
                          <a:schemeClr val="accent5">
                            <a:lumMod val="50000"/>
                          </a:schemeClr>
                        </a:solidFill>
                        <a:effectLst/>
                        <a:latin typeface="Arial" pitchFamily="-1" charset="0"/>
                        <a:ea typeface="Arial" pitchFamily="-1" charset="0"/>
                        <a:cs typeface="Arial" pitchFamily="-1"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 charset="0"/>
                        <a:ea typeface="Arial" pitchFamily="-1" charset="0"/>
                        <a:cs typeface="Arial" pitchFamily="-1"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1" charset="0"/>
                          <a:ea typeface="Arial" pitchFamily="-1" charset="0"/>
                          <a:cs typeface="Arial" pitchFamily="-1" charset="0"/>
                        </a:rPr>
                        <a:t>Be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1" charset="0"/>
                          <a:ea typeface="Arial" pitchFamily="-1" charset="0"/>
                          <a:cs typeface="Arial" pitchFamily="-1" charset="0"/>
                        </a:rPr>
                        <a:t>Responsible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Be on time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Be prepared w/ necessary supplies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Be accountable for choices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Respond to/complete tasks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Keep area clean &amp; litter free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Plan ahead</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Walk directly to destination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Take care of equipment/facilities</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Plan appropriate times for drinks/ restroom visits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Have lunch card ready </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Be orderly in all lines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Flush</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Turn off water</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Use restroom at designated times</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Use facilities for intended purposes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Have money/pass ready</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Be on time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Listen attentively</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Keep hands and feet to yourself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Turn in paperwork/$ on time</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Wear appropriate footwear/clothing</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Bring home lunch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14383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1" u="none" strike="noStrike" cap="none" normalizeH="0" baseline="0" dirty="0">
                        <a:ln>
                          <a:noFill/>
                        </a:ln>
                        <a:solidFill>
                          <a:schemeClr val="tx1"/>
                        </a:solidFill>
                        <a:effectLst/>
                        <a:latin typeface="Arial" pitchFamily="-1" charset="0"/>
                        <a:ea typeface="Arial" pitchFamily="-1" charset="0"/>
                        <a:cs typeface="Arial" pitchFamily="-1"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a:ln>
                            <a:noFill/>
                          </a:ln>
                          <a:solidFill>
                            <a:schemeClr val="accent5">
                              <a:lumMod val="50000"/>
                            </a:schemeClr>
                          </a:solidFill>
                          <a:effectLst/>
                          <a:latin typeface="Arial" pitchFamily="-1" charset="0"/>
                          <a:ea typeface="Arial" pitchFamily="-1" charset="0"/>
                          <a:cs typeface="Arial" pitchFamily="-1" charset="0"/>
                        </a:rPr>
                        <a:t>Ho’ihi</a:t>
                      </a:r>
                      <a:endParaRPr kumimoji="0" lang="en-US" sz="1800" b="1" i="0" u="none" strike="noStrike" cap="none" normalizeH="0" baseline="0" dirty="0">
                        <a:ln>
                          <a:noFill/>
                        </a:ln>
                        <a:solidFill>
                          <a:schemeClr val="accent5">
                            <a:lumMod val="50000"/>
                          </a:schemeClr>
                        </a:solidFill>
                        <a:effectLst/>
                        <a:latin typeface="Arial" pitchFamily="-1" charset="0"/>
                        <a:ea typeface="Arial" pitchFamily="-1" charset="0"/>
                        <a:cs typeface="Arial" pitchFamily="-1"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 charset="0"/>
                        <a:ea typeface="Times New Roman" pitchFamily="-1" charset="0"/>
                        <a:cs typeface="Times New Roman" pitchFamily="-1"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Be</a:t>
                      </a:r>
                      <a:endParaRPr kumimoji="0" lang="en-US" sz="1400" b="1" i="0" u="none" strike="noStrike" cap="none" normalizeH="0" baseline="0" dirty="0">
                        <a:ln>
                          <a:noFill/>
                        </a:ln>
                        <a:solidFill>
                          <a:schemeClr val="tx1"/>
                        </a:solidFill>
                        <a:effectLst/>
                        <a:latin typeface="Arial" pitchFamily="-1" charset="0"/>
                        <a:ea typeface="Arial" pitchFamily="-1" charset="0"/>
                        <a:cs typeface="Arial" pitchFamily="-1"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1" charset="0"/>
                          <a:ea typeface="Arial" pitchFamily="-1" charset="0"/>
                          <a:cs typeface="Arial" pitchFamily="-1" charset="0"/>
                        </a:rPr>
                        <a:t>Respectful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Use appropriate voice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Listen to/follow directions of staff</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Respect self, others property</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Be polite/use manners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Express appreciation</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Accept/respect differences in people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Use quiet voices when classes are in session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a:ln>
                            <a:noFill/>
                          </a:ln>
                          <a:solidFill>
                            <a:schemeClr val="tx1"/>
                          </a:solidFill>
                          <a:effectLst/>
                          <a:latin typeface="Arial" pitchFamily="-1" charset="0"/>
                          <a:ea typeface="Times New Roman" pitchFamily="-1" charset="0"/>
                          <a:cs typeface="Times New Roman" pitchFamily="-1" charset="0"/>
                        </a:rPr>
                        <a:t>Be a good sport</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a:ln>
                            <a:noFill/>
                          </a:ln>
                          <a:solidFill>
                            <a:schemeClr val="tx1"/>
                          </a:solidFill>
                          <a:effectLst/>
                          <a:latin typeface="Arial" pitchFamily="-1" charset="0"/>
                          <a:ea typeface="Times New Roman" pitchFamily="-1" charset="0"/>
                          <a:cs typeface="Times New Roman" pitchFamily="-1" charset="0"/>
                        </a:rPr>
                        <a:t>Include others in your play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Use proper table manners</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Eat your own food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Observe privacy of others</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Use polite words and actions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Listen to JPO’s supervisors and bus driver</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Use quiet voice and polite words on bus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Focus on program</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Sit quietly</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Clap at appropriate times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Care for the field trip site</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Listen to speakers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3647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1" u="none" strike="noStrike" cap="none" normalizeH="0" baseline="0" dirty="0">
                        <a:ln>
                          <a:noFill/>
                        </a:ln>
                        <a:solidFill>
                          <a:schemeClr val="tx1"/>
                        </a:solidFill>
                        <a:effectLst/>
                        <a:latin typeface="Arial" pitchFamily="-1" charset="0"/>
                        <a:ea typeface="Arial" pitchFamily="-1" charset="0"/>
                        <a:cs typeface="Arial" pitchFamily="-1"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a:ln>
                            <a:noFill/>
                          </a:ln>
                          <a:solidFill>
                            <a:schemeClr val="accent5">
                              <a:lumMod val="50000"/>
                            </a:schemeClr>
                          </a:solidFill>
                          <a:effectLst/>
                          <a:latin typeface="Arial" pitchFamily="-1" charset="0"/>
                          <a:ea typeface="Arial" pitchFamily="-1" charset="0"/>
                          <a:cs typeface="Arial" pitchFamily="-1" charset="0"/>
                        </a:rPr>
                        <a:t>Laulima</a:t>
                      </a:r>
                      <a:endParaRPr kumimoji="0" lang="en-US" sz="1800" b="1" i="0" u="none" strike="noStrike" cap="none" normalizeH="0" baseline="0" dirty="0">
                        <a:ln>
                          <a:noFill/>
                        </a:ln>
                        <a:solidFill>
                          <a:schemeClr val="accent5">
                            <a:lumMod val="50000"/>
                          </a:schemeClr>
                        </a:solidFill>
                        <a:effectLst/>
                        <a:latin typeface="Arial" pitchFamily="-1" charset="0"/>
                        <a:ea typeface="Arial" pitchFamily="-1" charset="0"/>
                        <a:cs typeface="Arial" pitchFamily="-1"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 charset="0"/>
                        <a:ea typeface="Times New Roman" pitchFamily="-1" charset="0"/>
                        <a:cs typeface="Times New Roman" pitchFamily="-1"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Be</a:t>
                      </a:r>
                      <a:endParaRPr kumimoji="0" lang="en-US" sz="1400" b="1" i="0" u="none" strike="noStrike" cap="none" normalizeH="0" baseline="0" dirty="0">
                        <a:ln>
                          <a:noFill/>
                        </a:ln>
                        <a:solidFill>
                          <a:schemeClr val="tx1"/>
                        </a:solidFill>
                        <a:effectLst/>
                        <a:latin typeface="Arial" pitchFamily="-1" charset="0"/>
                        <a:ea typeface="Arial" pitchFamily="-1" charset="0"/>
                        <a:cs typeface="Arial" pitchFamily="-1"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1" charset="0"/>
                          <a:ea typeface="Arial" pitchFamily="-1" charset="0"/>
                          <a:cs typeface="Arial" pitchFamily="-1" charset="0"/>
                        </a:rPr>
                        <a:t>Cooperative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Be helpful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Participate with a positive attitude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Be patient; share/ wait your turn</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Acknowledge others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Play in designated areas only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Keep movement flowing</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Share equipment and play space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Follow procedures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Wait patiently/ quietly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Wait patiently/ quietly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Enter/exit vehicles in an orderly fashion</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Share bus seats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Sit properly in designated area</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Enter/exit in an orderly fashion</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Remain seated unless asked to do otherwise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Stay with your chaperone/group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51841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1" u="none" strike="noStrike" cap="none" normalizeH="0" baseline="0" dirty="0">
                        <a:ln>
                          <a:noFill/>
                        </a:ln>
                        <a:solidFill>
                          <a:schemeClr val="tx1"/>
                        </a:solidFill>
                        <a:effectLst/>
                        <a:latin typeface="Arial" pitchFamily="-1" charset="0"/>
                        <a:ea typeface="Arial" pitchFamily="-1" charset="0"/>
                        <a:cs typeface="Arial" pitchFamily="-1"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a:ln>
                            <a:noFill/>
                          </a:ln>
                          <a:solidFill>
                            <a:schemeClr val="accent5">
                              <a:lumMod val="50000"/>
                            </a:schemeClr>
                          </a:solidFill>
                          <a:effectLst/>
                          <a:latin typeface="Arial" pitchFamily="-1" charset="0"/>
                          <a:ea typeface="Arial" pitchFamily="-1" charset="0"/>
                          <a:cs typeface="Arial" pitchFamily="-1" charset="0"/>
                        </a:rPr>
                        <a:t>Malama</a:t>
                      </a:r>
                      <a:endParaRPr kumimoji="0" lang="en-US" sz="1800" b="1" i="0" u="none" strike="noStrike" cap="none" normalizeH="0" baseline="0" dirty="0">
                        <a:ln>
                          <a:noFill/>
                        </a:ln>
                        <a:solidFill>
                          <a:schemeClr val="accent5">
                            <a:lumMod val="50000"/>
                          </a:schemeClr>
                        </a:solidFill>
                        <a:effectLst/>
                        <a:latin typeface="Arial" pitchFamily="-1" charset="0"/>
                        <a:ea typeface="Arial" pitchFamily="-1" charset="0"/>
                        <a:cs typeface="Arial" pitchFamily="-1"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 charset="0"/>
                        <a:ea typeface="Times New Roman" pitchFamily="-1" charset="0"/>
                        <a:cs typeface="Times New Roman" pitchFamily="-1"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Be Safe</a:t>
                      </a:r>
                      <a:endParaRPr kumimoji="0" lang="en-US" sz="1400" b="1" i="0" u="none" strike="noStrike" cap="none" normalizeH="0" baseline="0" dirty="0">
                        <a:ln>
                          <a:noFill/>
                        </a:ln>
                        <a:solidFill>
                          <a:schemeClr val="tx1"/>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Immediately report dangerous situations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Remain in designated areas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Practice healthy behaviors/universal precautions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Use appropriate footwear</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Follow safety rules in all areas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Walk at all times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Avoid rough, dangerous play</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Use equipment properly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Walk at all times</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Wash hands </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Chew food well; don’t rush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Use designated restroom</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Walk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Wait in designated area</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Remain seated when riding the bus</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Watch out for traffic</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Use crosswalk only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Be careful when approaching or leaving the stage area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Use the buddy system</a:t>
                      </a:r>
                    </a:p>
                    <a:p>
                      <a:pPr marL="0" marR="0" lvl="0" indent="0" algn="l" defTabSz="914400" rtl="0" eaLnBrk="0" fontAlgn="base" latinLnBrk="0" hangingPunct="0">
                        <a:lnSpc>
                          <a:spcPct val="100000"/>
                        </a:lnSpc>
                        <a:spcBef>
                          <a:spcPct val="0"/>
                        </a:spcBef>
                        <a:spcAft>
                          <a:spcPct val="0"/>
                        </a:spcAft>
                        <a:buClrTx/>
                        <a:buSzTx/>
                        <a:buFont typeface="Symbol" pitchFamily="-1" charset="2"/>
                        <a:buNone/>
                        <a:tabLst>
                          <a:tab pos="228600" algn="l"/>
                        </a:tabLst>
                      </a:pPr>
                      <a:r>
                        <a:rPr kumimoji="0" lang="en-US" sz="11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Follow school/bus procedures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97345" name="Rectangle 65"/>
          <p:cNvSpPr>
            <a:spLocks noChangeArrowheads="1"/>
          </p:cNvSpPr>
          <p:nvPr/>
        </p:nvSpPr>
        <p:spPr bwMode="auto">
          <a:xfrm>
            <a:off x="-1443038" y="6130925"/>
            <a:ext cx="184150" cy="457200"/>
          </a:xfrm>
          <a:prstGeom prst="rect">
            <a:avLst/>
          </a:prstGeom>
          <a:noFill/>
          <a:ln w="9525">
            <a:noFill/>
            <a:miter lim="800000"/>
            <a:headEnd/>
            <a:tailEnd/>
          </a:ln>
        </p:spPr>
        <p:txBody>
          <a:bodyPr wrap="none" anchor="ctr">
            <a:prstTxWarp prst="textNoShape">
              <a:avLst/>
            </a:prstTxWarp>
            <a:spAutoFit/>
          </a:bodyPr>
          <a:lstStyle/>
          <a:p>
            <a:endParaRPr lang="en-US" sz="2400">
              <a:ea typeface="Arial" pitchFamily="-1" charset="0"/>
              <a:cs typeface="Arial" pitchFamily="-1" charset="0"/>
            </a:endParaRPr>
          </a:p>
        </p:txBody>
      </p:sp>
      <p:pic>
        <p:nvPicPr>
          <p:cNvPr id="5" name="Picture 4">
            <a:extLst>
              <a:ext uri="{FF2B5EF4-FFF2-40B4-BE49-F238E27FC236}">
                <a16:creationId xmlns:a16="http://schemas.microsoft.com/office/drawing/2014/main" id="{3C6C90ED-CE36-6242-BB14-7C18D974425C}"/>
              </a:ext>
            </a:extLst>
          </p:cNvPr>
          <p:cNvPicPr>
            <a:picLocks noChangeAspect="1"/>
          </p:cNvPicPr>
          <p:nvPr/>
        </p:nvPicPr>
        <p:blipFill rotWithShape="1">
          <a:blip r:embed="rId3"/>
          <a:srcRect l="6733" t="15855" r="11160"/>
          <a:stretch/>
        </p:blipFill>
        <p:spPr>
          <a:xfrm>
            <a:off x="11249247" y="5978609"/>
            <a:ext cx="942752" cy="925610"/>
          </a:xfrm>
          <a:prstGeom prst="ellipse">
            <a:avLst/>
          </a:prstGeom>
          <a:ln w="19050">
            <a:solidFill>
              <a:schemeClr val="accent2">
                <a:lumMod val="50000"/>
              </a:schemeClr>
            </a:solid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4E16-6A8B-4F17-AD9A-18638E55A0CA}"/>
              </a:ext>
            </a:extLst>
          </p:cNvPr>
          <p:cNvSpPr>
            <a:spLocks noGrp="1"/>
          </p:cNvSpPr>
          <p:nvPr>
            <p:ph type="ctrTitle" idx="4294967295"/>
          </p:nvPr>
        </p:nvSpPr>
        <p:spPr>
          <a:xfrm flipH="1">
            <a:off x="7315198" y="1737360"/>
            <a:ext cx="4078225" cy="3858768"/>
          </a:xfrm>
        </p:spPr>
        <p:txBody>
          <a:bodyPr/>
          <a:lstStyle/>
          <a:p>
            <a:pPr algn="r">
              <a:lnSpc>
                <a:spcPct val="150000"/>
              </a:lnSpc>
            </a:pPr>
            <a:r>
              <a:rPr lang="en" sz="3600" b="1" dirty="0">
                <a:solidFill>
                  <a:schemeClr val="accent6">
                    <a:lumMod val="50000"/>
                  </a:schemeClr>
                </a:solidFill>
                <a:latin typeface="+mn-lt"/>
              </a:rPr>
              <a:t> </a:t>
            </a:r>
            <a:br>
              <a:rPr lang="en" sz="3600" b="1" dirty="0">
                <a:solidFill>
                  <a:schemeClr val="accent6">
                    <a:lumMod val="50000"/>
                  </a:schemeClr>
                </a:solidFill>
                <a:latin typeface="+mn-lt"/>
              </a:rPr>
            </a:br>
            <a:r>
              <a:rPr lang="en" sz="3600" b="1" dirty="0">
                <a:solidFill>
                  <a:schemeClr val="accent6">
                    <a:lumMod val="50000"/>
                  </a:schemeClr>
                </a:solidFill>
                <a:latin typeface="+mn-lt"/>
              </a:rPr>
              <a:t>POSITIVE BEHAVIOR INTERVENTIONS &amp; SUPPORTS </a:t>
            </a:r>
            <a:br>
              <a:rPr lang="en" sz="3600" b="1" dirty="0">
                <a:solidFill>
                  <a:schemeClr val="accent6">
                    <a:lumMod val="50000"/>
                  </a:schemeClr>
                </a:solidFill>
                <a:latin typeface="+mn-lt"/>
              </a:rPr>
            </a:br>
            <a:r>
              <a:rPr lang="en" sz="3600" b="1" dirty="0">
                <a:solidFill>
                  <a:schemeClr val="accent6">
                    <a:lumMod val="50000"/>
                  </a:schemeClr>
                </a:solidFill>
                <a:latin typeface="+mn-lt"/>
              </a:rPr>
              <a:t>(</a:t>
            </a:r>
            <a:r>
              <a:rPr lang="en-US" sz="3600" b="1" dirty="0">
                <a:solidFill>
                  <a:schemeClr val="accent6">
                    <a:lumMod val="50000"/>
                  </a:schemeClr>
                </a:solidFill>
                <a:latin typeface="+mn-lt"/>
              </a:rPr>
              <a:t>PBIS</a:t>
            </a:r>
            <a:r>
              <a:rPr lang="en" sz="3600" b="1" dirty="0">
                <a:solidFill>
                  <a:schemeClr val="accent6">
                    <a:lumMod val="50000"/>
                  </a:schemeClr>
                </a:solidFill>
                <a:latin typeface="+mn-lt"/>
              </a:rPr>
              <a:t>)</a:t>
            </a:r>
            <a:endParaRPr lang="en-US" sz="3600" b="1" dirty="0">
              <a:solidFill>
                <a:schemeClr val="accent6">
                  <a:lumMod val="50000"/>
                </a:schemeClr>
              </a:solidFill>
              <a:latin typeface="+mn-lt"/>
            </a:endParaRPr>
          </a:p>
        </p:txBody>
      </p:sp>
    </p:spTree>
    <p:extLst>
      <p:ext uri="{BB962C8B-B14F-4D97-AF65-F5344CB8AC3E}">
        <p14:creationId xmlns:p14="http://schemas.microsoft.com/office/powerpoint/2010/main" val="453809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D7BEA-119D-4DE9-9118-BC52059AD8E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34800"/>
            <a:ext cx="5140520" cy="6388399"/>
          </a:xfrm>
          <a:prstGeom prst="rect">
            <a:avLst/>
          </a:prstGeom>
        </p:spPr>
      </p:pic>
      <p:pic>
        <p:nvPicPr>
          <p:cNvPr id="6" name="Picture 5">
            <a:extLst>
              <a:ext uri="{FF2B5EF4-FFF2-40B4-BE49-F238E27FC236}">
                <a16:creationId xmlns:a16="http://schemas.microsoft.com/office/drawing/2014/main" id="{FBDDCE06-6E31-448E-B705-D5AA52B9C9F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40520" y="546568"/>
            <a:ext cx="7074121" cy="5305591"/>
          </a:xfrm>
          <a:prstGeom prst="rect">
            <a:avLst/>
          </a:prstGeom>
        </p:spPr>
      </p:pic>
      <p:pic>
        <p:nvPicPr>
          <p:cNvPr id="4" name="Picture 3">
            <a:extLst>
              <a:ext uri="{FF2B5EF4-FFF2-40B4-BE49-F238E27FC236}">
                <a16:creationId xmlns:a16="http://schemas.microsoft.com/office/drawing/2014/main" id="{F5C1CED8-91CF-6A46-9D8E-DEF54DBE4305}"/>
              </a:ext>
            </a:extLst>
          </p:cNvPr>
          <p:cNvPicPr>
            <a:picLocks noChangeAspect="1"/>
          </p:cNvPicPr>
          <p:nvPr/>
        </p:nvPicPr>
        <p:blipFill rotWithShape="1">
          <a:blip r:embed="rId4"/>
          <a:srcRect l="6733" t="15855" r="11160"/>
          <a:stretch/>
        </p:blipFill>
        <p:spPr>
          <a:xfrm>
            <a:off x="11167531" y="5852158"/>
            <a:ext cx="1024469" cy="1005841"/>
          </a:xfrm>
          <a:prstGeom prst="ellipse">
            <a:avLst/>
          </a:prstGeom>
          <a:ln w="19050">
            <a:solidFill>
              <a:schemeClr val="accent2">
                <a:lumMod val="50000"/>
              </a:schemeClr>
            </a:solidFill>
          </a:ln>
        </p:spPr>
      </p:pic>
    </p:spTree>
    <p:extLst>
      <p:ext uri="{BB962C8B-B14F-4D97-AF65-F5344CB8AC3E}">
        <p14:creationId xmlns:p14="http://schemas.microsoft.com/office/powerpoint/2010/main" val="2481905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512D7D-AC3B-5E4B-B5E4-A59FD9AEE02A}"/>
              </a:ext>
            </a:extLst>
          </p:cNvPr>
          <p:cNvPicPr>
            <a:picLocks noChangeAspect="1"/>
          </p:cNvPicPr>
          <p:nvPr/>
        </p:nvPicPr>
        <p:blipFill>
          <a:blip r:embed="rId3"/>
          <a:stretch>
            <a:fillRect/>
          </a:stretch>
        </p:blipFill>
        <p:spPr>
          <a:xfrm>
            <a:off x="931412" y="594956"/>
            <a:ext cx="10728960" cy="6263044"/>
          </a:xfrm>
          <a:prstGeom prst="rect">
            <a:avLst/>
          </a:prstGeom>
        </p:spPr>
      </p:pic>
      <p:sp>
        <p:nvSpPr>
          <p:cNvPr id="5" name="TextBox 4">
            <a:extLst>
              <a:ext uri="{FF2B5EF4-FFF2-40B4-BE49-F238E27FC236}">
                <a16:creationId xmlns:a16="http://schemas.microsoft.com/office/drawing/2014/main" id="{E70D832A-02EB-C547-A04C-3F28DBE90007}"/>
              </a:ext>
            </a:extLst>
          </p:cNvPr>
          <p:cNvSpPr txBox="1"/>
          <p:nvPr/>
        </p:nvSpPr>
        <p:spPr>
          <a:xfrm>
            <a:off x="146304" y="10181"/>
            <a:ext cx="4965205" cy="584775"/>
          </a:xfrm>
          <a:prstGeom prst="rect">
            <a:avLst/>
          </a:prstGeom>
          <a:noFill/>
        </p:spPr>
        <p:txBody>
          <a:bodyPr wrap="none" rtlCol="0">
            <a:spAutoFit/>
          </a:bodyPr>
          <a:lstStyle/>
          <a:p>
            <a:r>
              <a:rPr lang="en-US" sz="3200" b="1" dirty="0"/>
              <a:t>Picture clues can be helpful!</a:t>
            </a:r>
          </a:p>
        </p:txBody>
      </p:sp>
      <p:pic>
        <p:nvPicPr>
          <p:cNvPr id="6" name="Picture 5">
            <a:extLst>
              <a:ext uri="{FF2B5EF4-FFF2-40B4-BE49-F238E27FC236}">
                <a16:creationId xmlns:a16="http://schemas.microsoft.com/office/drawing/2014/main" id="{4423FDE2-A6CE-604C-8F5B-0C0A02BC54D9}"/>
              </a:ext>
            </a:extLst>
          </p:cNvPr>
          <p:cNvPicPr>
            <a:picLocks noChangeAspect="1"/>
          </p:cNvPicPr>
          <p:nvPr/>
        </p:nvPicPr>
        <p:blipFill rotWithShape="1">
          <a:blip r:embed="rId4"/>
          <a:srcRect l="6733" t="15855" r="11160"/>
          <a:stretch/>
        </p:blipFill>
        <p:spPr>
          <a:xfrm>
            <a:off x="11082437" y="5718350"/>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1206869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 name="Picture 2" descr="A close up of text on a white background&#10;&#10;Description automatically generated">
            <a:extLst>
              <a:ext uri="{FF2B5EF4-FFF2-40B4-BE49-F238E27FC236}">
                <a16:creationId xmlns:a16="http://schemas.microsoft.com/office/drawing/2014/main" id="{11E28E66-05B8-F54F-8C9D-0D8C33299E67}"/>
              </a:ext>
            </a:extLst>
          </p:cNvPr>
          <p:cNvPicPr>
            <a:picLocks noChangeAspect="1"/>
          </p:cNvPicPr>
          <p:nvPr/>
        </p:nvPicPr>
        <p:blipFill>
          <a:blip r:embed="rId3"/>
          <a:stretch>
            <a:fillRect/>
          </a:stretch>
        </p:blipFill>
        <p:spPr>
          <a:xfrm>
            <a:off x="3057993" y="0"/>
            <a:ext cx="9134007" cy="6858000"/>
          </a:xfrm>
          <a:prstGeom prst="rect">
            <a:avLst/>
          </a:prstGeom>
        </p:spPr>
      </p:pic>
      <p:sp>
        <p:nvSpPr>
          <p:cNvPr id="5" name="Arrow: Right 2">
            <a:extLst>
              <a:ext uri="{FF2B5EF4-FFF2-40B4-BE49-F238E27FC236}">
                <a16:creationId xmlns:a16="http://schemas.microsoft.com/office/drawing/2014/main" id="{DC2136AB-4E33-D94E-B599-F6E77A3B2983}"/>
              </a:ext>
            </a:extLst>
          </p:cNvPr>
          <p:cNvSpPr/>
          <p:nvPr/>
        </p:nvSpPr>
        <p:spPr>
          <a:xfrm>
            <a:off x="0" y="4531391"/>
            <a:ext cx="2952463" cy="2194193"/>
          </a:xfrm>
          <a:prstGeom prst="rightArrow">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cs typeface="Calibri"/>
              </a:rPr>
              <a:t>Includes how staff will support students</a:t>
            </a:r>
            <a:endParaRPr lang="en-US" sz="2400" dirty="0"/>
          </a:p>
        </p:txBody>
      </p:sp>
      <p:sp>
        <p:nvSpPr>
          <p:cNvPr id="6" name="TextBox 5">
            <a:extLst>
              <a:ext uri="{FF2B5EF4-FFF2-40B4-BE49-F238E27FC236}">
                <a16:creationId xmlns:a16="http://schemas.microsoft.com/office/drawing/2014/main" id="{57B365ED-FFBA-3C4E-B10E-F0E123E88A90}"/>
              </a:ext>
            </a:extLst>
          </p:cNvPr>
          <p:cNvSpPr txBox="1"/>
          <p:nvPr/>
        </p:nvSpPr>
        <p:spPr>
          <a:xfrm>
            <a:off x="1" y="387617"/>
            <a:ext cx="295246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accent6">
                    <a:lumMod val="50000"/>
                  </a:schemeClr>
                </a:solidFill>
              </a:rPr>
              <a:t>Lindsay Middle School incorporated student feedback and language into their SW matrix.</a:t>
            </a:r>
            <a:endParaRPr lang="en-US" sz="2400" b="1" dirty="0">
              <a:solidFill>
                <a:schemeClr val="accent6">
                  <a:lumMod val="50000"/>
                </a:schemeClr>
              </a:solidFill>
              <a:cs typeface="Calibri"/>
            </a:endParaRPr>
          </a:p>
        </p:txBody>
      </p:sp>
      <p:pic>
        <p:nvPicPr>
          <p:cNvPr id="7" name="Picture 6">
            <a:extLst>
              <a:ext uri="{FF2B5EF4-FFF2-40B4-BE49-F238E27FC236}">
                <a16:creationId xmlns:a16="http://schemas.microsoft.com/office/drawing/2014/main" id="{F8279EEA-15D4-124C-B28D-2BF8849C35EE}"/>
              </a:ext>
            </a:extLst>
          </p:cNvPr>
          <p:cNvPicPr>
            <a:picLocks noChangeAspect="1"/>
          </p:cNvPicPr>
          <p:nvPr/>
        </p:nvPicPr>
        <p:blipFill rotWithShape="1">
          <a:blip r:embed="rId4"/>
          <a:srcRect l="6733" t="15855" r="11160"/>
          <a:stretch/>
        </p:blipFill>
        <p:spPr>
          <a:xfrm>
            <a:off x="11206518" y="5890436"/>
            <a:ext cx="985482" cy="967563"/>
          </a:xfrm>
          <a:prstGeom prst="ellipse">
            <a:avLst/>
          </a:prstGeom>
          <a:ln w="19050">
            <a:solidFill>
              <a:schemeClr val="accent2">
                <a:lumMod val="50000"/>
              </a:schemeClr>
            </a:solidFill>
          </a:ln>
        </p:spPr>
      </p:pic>
    </p:spTree>
    <p:extLst>
      <p:ext uri="{BB962C8B-B14F-4D97-AF65-F5344CB8AC3E}">
        <p14:creationId xmlns:p14="http://schemas.microsoft.com/office/powerpoint/2010/main" val="28886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3" name="Picture 2">
            <a:extLst>
              <a:ext uri="{FF2B5EF4-FFF2-40B4-BE49-F238E27FC236}">
                <a16:creationId xmlns:a16="http://schemas.microsoft.com/office/drawing/2014/main" id="{5506FCE1-4E0E-BC48-945B-5D20B7D8B7C2}"/>
              </a:ext>
            </a:extLst>
          </p:cNvPr>
          <p:cNvPicPr>
            <a:picLocks noChangeAspect="1"/>
          </p:cNvPicPr>
          <p:nvPr/>
        </p:nvPicPr>
        <p:blipFill>
          <a:blip r:embed="rId3"/>
          <a:stretch>
            <a:fillRect/>
          </a:stretch>
        </p:blipFill>
        <p:spPr>
          <a:xfrm>
            <a:off x="5127539" y="2340864"/>
            <a:ext cx="7040664" cy="4486349"/>
          </a:xfrm>
          <a:prstGeom prst="rect">
            <a:avLst/>
          </a:prstGeom>
        </p:spPr>
      </p:pic>
      <p:pic>
        <p:nvPicPr>
          <p:cNvPr id="13" name="Picture 12">
            <a:extLst>
              <a:ext uri="{FF2B5EF4-FFF2-40B4-BE49-F238E27FC236}">
                <a16:creationId xmlns:a16="http://schemas.microsoft.com/office/drawing/2014/main" id="{7F11A0FD-15E4-EF48-A647-A4A6DEA794BE}"/>
              </a:ext>
            </a:extLst>
          </p:cNvPr>
          <p:cNvPicPr>
            <a:picLocks noChangeAspect="1"/>
          </p:cNvPicPr>
          <p:nvPr/>
        </p:nvPicPr>
        <p:blipFill>
          <a:blip r:embed="rId4"/>
          <a:stretch>
            <a:fillRect/>
          </a:stretch>
        </p:blipFill>
        <p:spPr>
          <a:xfrm>
            <a:off x="66067" y="-140462"/>
            <a:ext cx="7059168" cy="2659059"/>
          </a:xfrm>
          <a:prstGeom prst="rect">
            <a:avLst/>
          </a:prstGeom>
        </p:spPr>
      </p:pic>
      <p:sp>
        <p:nvSpPr>
          <p:cNvPr id="7" name="Content Placeholder 7">
            <a:extLst>
              <a:ext uri="{FF2B5EF4-FFF2-40B4-BE49-F238E27FC236}">
                <a16:creationId xmlns:a16="http://schemas.microsoft.com/office/drawing/2014/main" id="{696030C8-B5F6-8E4F-A415-7F5B9179B8A7}"/>
              </a:ext>
            </a:extLst>
          </p:cNvPr>
          <p:cNvSpPr txBox="1">
            <a:spLocks/>
          </p:cNvSpPr>
          <p:nvPr/>
        </p:nvSpPr>
        <p:spPr>
          <a:xfrm>
            <a:off x="371335" y="3111949"/>
            <a:ext cx="4388051" cy="1921423"/>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600"/>
              </a:spcAft>
              <a:buClr>
                <a:schemeClr val="lt1"/>
              </a:buClr>
              <a:buSzPts val="1400"/>
              <a:buFont typeface="Hind Vadodara"/>
            </a:pPr>
            <a:r>
              <a:rPr lang="en-US" sz="1800" kern="0" dirty="0">
                <a:solidFill>
                  <a:schemeClr val="accent6">
                    <a:lumMod val="50000"/>
                  </a:schemeClr>
                </a:solidFill>
                <a:latin typeface="Hind Vadodara"/>
                <a:sym typeface="Hind Vadodara"/>
              </a:rPr>
              <a:t>For more examples drawn from schools across the state, check out the </a:t>
            </a:r>
          </a:p>
          <a:p>
            <a:pPr>
              <a:spcAft>
                <a:spcPts val="600"/>
              </a:spcAft>
              <a:buClr>
                <a:schemeClr val="lt1"/>
              </a:buClr>
              <a:buSzPts val="1400"/>
              <a:buFont typeface="Hind Vadodara"/>
            </a:pPr>
            <a:r>
              <a:rPr lang="en-US" sz="1800" b="1" kern="0" dirty="0">
                <a:solidFill>
                  <a:schemeClr val="accent6">
                    <a:lumMod val="50000"/>
                  </a:schemeClr>
                </a:solidFill>
                <a:latin typeface="Hind Vadodara"/>
                <a:sym typeface="Hind Vadodara"/>
                <a:hlinkClick r:id="rId5">
                  <a:extLst>
                    <a:ext uri="{A12FA001-AC4F-418D-AE19-62706E023703}">
                      <ahyp:hlinkClr xmlns:ahyp="http://schemas.microsoft.com/office/drawing/2018/hyperlinkcolor" val="tx"/>
                    </a:ext>
                  </a:extLst>
                </a:hlinkClick>
              </a:rPr>
              <a:t>Exemplar Repository</a:t>
            </a:r>
            <a:endParaRPr lang="en-US" sz="1800" b="1" kern="0" dirty="0">
              <a:solidFill>
                <a:schemeClr val="accent6">
                  <a:lumMod val="50000"/>
                </a:schemeClr>
              </a:solidFill>
              <a:latin typeface="Hind Vadodara"/>
              <a:sym typeface="Hind Vadodara"/>
            </a:endParaRPr>
          </a:p>
          <a:p>
            <a:pPr lvl="2">
              <a:spcAft>
                <a:spcPts val="600"/>
              </a:spcAft>
              <a:buClr>
                <a:schemeClr val="lt1"/>
              </a:buClr>
              <a:buSzPts val="1400"/>
              <a:buFont typeface="Hind Vadodara"/>
            </a:pPr>
            <a:r>
              <a:rPr lang="en-US" sz="1800" kern="0" dirty="0">
                <a:solidFill>
                  <a:schemeClr val="accent6">
                    <a:lumMod val="50000"/>
                  </a:schemeClr>
                </a:solidFill>
                <a:latin typeface="Hind Vadodara"/>
                <a:sym typeface="Hind Vadodara"/>
              </a:rPr>
              <a:t>Includes examples of teaching matrices, lesson plans, recognition systems, discipline flow charts, etc.</a:t>
            </a:r>
          </a:p>
        </p:txBody>
      </p:sp>
      <p:sp>
        <p:nvSpPr>
          <p:cNvPr id="4" name="Frame 3">
            <a:extLst>
              <a:ext uri="{FF2B5EF4-FFF2-40B4-BE49-F238E27FC236}">
                <a16:creationId xmlns:a16="http://schemas.microsoft.com/office/drawing/2014/main" id="{2C47BBB8-2DCE-0C49-9681-1DA02CBBD811}"/>
              </a:ext>
            </a:extLst>
          </p:cNvPr>
          <p:cNvSpPr/>
          <p:nvPr/>
        </p:nvSpPr>
        <p:spPr>
          <a:xfrm>
            <a:off x="1188403" y="291747"/>
            <a:ext cx="1207325" cy="504497"/>
          </a:xfrm>
          <a:prstGeom prst="frame">
            <a:avLst/>
          </a:prstGeom>
          <a:solidFill>
            <a:schemeClr val="accent6">
              <a:lumMod val="5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93D63359-6EC1-1147-993B-44CFB406475E}"/>
              </a:ext>
            </a:extLst>
          </p:cNvPr>
          <p:cNvCxnSpPr>
            <a:cxnSpLocks/>
          </p:cNvCxnSpPr>
          <p:nvPr/>
        </p:nvCxnSpPr>
        <p:spPr>
          <a:xfrm>
            <a:off x="66067" y="125227"/>
            <a:ext cx="1122336" cy="486594"/>
          </a:xfrm>
          <a:prstGeom prst="straightConnector1">
            <a:avLst/>
          </a:prstGeom>
          <a:ln w="104775">
            <a:solidFill>
              <a:schemeClr val="accent6">
                <a:lumMod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6" name="Frame 5">
            <a:extLst>
              <a:ext uri="{FF2B5EF4-FFF2-40B4-BE49-F238E27FC236}">
                <a16:creationId xmlns:a16="http://schemas.microsoft.com/office/drawing/2014/main" id="{3C0F0D08-C077-9F42-8698-CCF18A36D255}"/>
              </a:ext>
            </a:extLst>
          </p:cNvPr>
          <p:cNvSpPr/>
          <p:nvPr/>
        </p:nvSpPr>
        <p:spPr>
          <a:xfrm>
            <a:off x="1060754" y="1031063"/>
            <a:ext cx="5158853" cy="751365"/>
          </a:xfrm>
          <a:prstGeom prst="frame">
            <a:avLst/>
          </a:prstGeom>
          <a:solidFill>
            <a:schemeClr val="accent4">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9" name="Title 2">
            <a:extLst>
              <a:ext uri="{FF2B5EF4-FFF2-40B4-BE49-F238E27FC236}">
                <a16:creationId xmlns:a16="http://schemas.microsoft.com/office/drawing/2014/main" id="{485A6A55-5ED5-544B-A45A-CFC560C2F25D}"/>
              </a:ext>
            </a:extLst>
          </p:cNvPr>
          <p:cNvSpPr>
            <a:spLocks noGrp="1"/>
          </p:cNvSpPr>
          <p:nvPr>
            <p:ph type="title"/>
          </p:nvPr>
        </p:nvSpPr>
        <p:spPr>
          <a:xfrm>
            <a:off x="8005719" y="983945"/>
            <a:ext cx="3282000" cy="845600"/>
          </a:xfrm>
        </p:spPr>
        <p:txBody>
          <a:bodyPr/>
          <a:lstStyle/>
          <a:p>
            <a:r>
              <a:rPr lang="en-US" sz="4000" dirty="0" err="1">
                <a:solidFill>
                  <a:schemeClr val="accent6">
                    <a:lumMod val="50000"/>
                  </a:schemeClr>
                </a:solidFill>
              </a:rPr>
              <a:t>nepbis.org</a:t>
            </a:r>
            <a:endParaRPr lang="en-US" sz="4000" dirty="0">
              <a:solidFill>
                <a:schemeClr val="accent6">
                  <a:lumMod val="50000"/>
                </a:schemeClr>
              </a:solidFill>
            </a:endParaRPr>
          </a:p>
        </p:txBody>
      </p:sp>
      <p:sp>
        <p:nvSpPr>
          <p:cNvPr id="11" name="Frame 10">
            <a:extLst>
              <a:ext uri="{FF2B5EF4-FFF2-40B4-BE49-F238E27FC236}">
                <a16:creationId xmlns:a16="http://schemas.microsoft.com/office/drawing/2014/main" id="{8DEE5A59-EA2D-A64C-9D6A-D5509FE628F2}"/>
              </a:ext>
            </a:extLst>
          </p:cNvPr>
          <p:cNvSpPr/>
          <p:nvPr/>
        </p:nvSpPr>
        <p:spPr>
          <a:xfrm>
            <a:off x="8558784" y="3111948"/>
            <a:ext cx="1591056" cy="3746051"/>
          </a:xfrm>
          <a:prstGeom prst="frame">
            <a:avLst>
              <a:gd name="adj1" fmla="val 3294"/>
            </a:avLst>
          </a:prstGeom>
          <a:solidFill>
            <a:schemeClr val="accent6">
              <a:lumMod val="5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EC6B452-9748-F446-B51D-9010AEADC8D2}"/>
              </a:ext>
            </a:extLst>
          </p:cNvPr>
          <p:cNvPicPr>
            <a:picLocks noChangeAspect="1"/>
          </p:cNvPicPr>
          <p:nvPr/>
        </p:nvPicPr>
        <p:blipFill rotWithShape="1">
          <a:blip r:embed="rId6"/>
          <a:srcRect l="6733" t="15855" r="11160"/>
          <a:stretch/>
        </p:blipFill>
        <p:spPr>
          <a:xfrm>
            <a:off x="11082437" y="5897086"/>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0933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803447" y="1132192"/>
            <a:ext cx="7341614" cy="5529995"/>
          </a:xfrm>
        </p:spPr>
        <p:style>
          <a:lnRef idx="2">
            <a:schemeClr val="accent2"/>
          </a:lnRef>
          <a:fillRef idx="1">
            <a:schemeClr val="lt1"/>
          </a:fillRef>
          <a:effectRef idx="0">
            <a:schemeClr val="accent2"/>
          </a:effectRef>
          <a:fontRef idx="minor">
            <a:schemeClr val="dk1"/>
          </a:fontRef>
        </p:style>
        <p:txBody>
          <a:bodyPr/>
          <a:lstStyle/>
          <a:p>
            <a:pPr marL="203195" indent="0">
              <a:lnSpc>
                <a:spcPct val="90000"/>
              </a:lnSpc>
              <a:buClr>
                <a:schemeClr val="accent6">
                  <a:lumMod val="50000"/>
                </a:schemeClr>
              </a:buClr>
              <a:buSzPct val="80000"/>
              <a:buNone/>
            </a:pPr>
            <a:r>
              <a:rPr lang="en-US" sz="2400" dirty="0">
                <a:solidFill>
                  <a:schemeClr val="accent6">
                    <a:lumMod val="50000"/>
                  </a:schemeClr>
                </a:solidFill>
                <a:latin typeface="Calibri" panose="020F0502020204030204" pitchFamily="34" charset="0"/>
                <a:cs typeface="Calibri" panose="020F0502020204030204" pitchFamily="34" charset="0"/>
              </a:rPr>
              <a:t>As a team, </a:t>
            </a:r>
            <a:r>
              <a:rPr lang="en-US" sz="2400" u="sng" dirty="0">
                <a:solidFill>
                  <a:schemeClr val="accent6">
                    <a:lumMod val="50000"/>
                  </a:schemeClr>
                </a:solidFill>
                <a:latin typeface="Calibri" panose="020F0502020204030204" pitchFamily="34" charset="0"/>
                <a:cs typeface="Calibri" panose="020F0502020204030204" pitchFamily="34" charset="0"/>
              </a:rPr>
              <a:t>BEGIN</a:t>
            </a:r>
            <a:r>
              <a:rPr lang="en-US" sz="2400" dirty="0">
                <a:solidFill>
                  <a:schemeClr val="accent6">
                    <a:lumMod val="50000"/>
                  </a:schemeClr>
                </a:solidFill>
                <a:latin typeface="Calibri" panose="020F0502020204030204" pitchFamily="34" charset="0"/>
                <a:cs typeface="Calibri" panose="020F0502020204030204" pitchFamily="34" charset="0"/>
              </a:rPr>
              <a:t>  </a:t>
            </a:r>
          </a:p>
          <a:p>
            <a:pPr marL="203195" indent="0">
              <a:lnSpc>
                <a:spcPct val="90000"/>
              </a:lnSpc>
              <a:buClr>
                <a:schemeClr val="accent6">
                  <a:lumMod val="50000"/>
                </a:schemeClr>
              </a:buClr>
              <a:buSzPct val="80000"/>
              <a:buNone/>
            </a:pPr>
            <a:r>
              <a:rPr lang="en-US" sz="2400" b="1" i="1" dirty="0">
                <a:solidFill>
                  <a:schemeClr val="accent6">
                    <a:lumMod val="50000"/>
                  </a:schemeClr>
                </a:solidFill>
                <a:latin typeface="Calibri" panose="020F0502020204030204" pitchFamily="34" charset="0"/>
                <a:cs typeface="Calibri" panose="020F0502020204030204" pitchFamily="34" charset="0"/>
              </a:rPr>
              <a:t>Step 4: Developing Procedures to Teach Schoolwide Expectations</a:t>
            </a:r>
          </a:p>
          <a:p>
            <a:pPr marL="203195" indent="0" eaLnBrk="1" hangingPunct="1">
              <a:lnSpc>
                <a:spcPct val="90000"/>
              </a:lnSpc>
              <a:buClr>
                <a:schemeClr val="accent6">
                  <a:lumMod val="50000"/>
                </a:schemeClr>
              </a:buClr>
              <a:buSzPct val="80000"/>
              <a:buNone/>
            </a:pPr>
            <a:endParaRPr lang="en-US" sz="2400" dirty="0">
              <a:latin typeface="Calibri" panose="020F0502020204030204" pitchFamily="34" charset="0"/>
              <a:ea typeface="ＭＳ Ｐゴシック" pitchFamily="-108" charset="-128"/>
              <a:cs typeface="Calibri" panose="020F0502020204030204" pitchFamily="34" charset="0"/>
            </a:endParaRPr>
          </a:p>
          <a:p>
            <a:pPr marL="203195" indent="0" eaLnBrk="1" hangingPunct="1">
              <a:lnSpc>
                <a:spcPct val="90000"/>
              </a:lnSpc>
              <a:buClr>
                <a:schemeClr val="accent6">
                  <a:lumMod val="50000"/>
                </a:schemeClr>
              </a:buClr>
              <a:buSzPct val="80000"/>
              <a:buNone/>
            </a:pPr>
            <a:r>
              <a:rPr lang="en-US" sz="2400" dirty="0">
                <a:latin typeface="Calibri" panose="020F0502020204030204" pitchFamily="34" charset="0"/>
                <a:ea typeface="ＭＳ Ｐゴシック" pitchFamily="-108" charset="-128"/>
                <a:cs typeface="Calibri" panose="020F0502020204030204" pitchFamily="34" charset="0"/>
              </a:rPr>
              <a:t>Draft your </a:t>
            </a:r>
            <a:r>
              <a:rPr lang="en-US" sz="2400" b="1" dirty="0">
                <a:latin typeface="Calibri" panose="020F0502020204030204" pitchFamily="34" charset="0"/>
                <a:ea typeface="ＭＳ Ｐゴシック" pitchFamily="-108" charset="-128"/>
                <a:cs typeface="Calibri" panose="020F0502020204030204" pitchFamily="34" charset="0"/>
              </a:rPr>
              <a:t>School-Wide Teaching Matrix </a:t>
            </a:r>
            <a:r>
              <a:rPr lang="en-US" sz="2400" dirty="0">
                <a:latin typeface="Calibri" panose="020F0502020204030204" pitchFamily="34" charset="0"/>
                <a:ea typeface="ＭＳ Ｐゴシック" pitchFamily="-108" charset="-128"/>
                <a:cs typeface="Calibri" panose="020F0502020204030204" pitchFamily="34" charset="0"/>
              </a:rPr>
              <a:t> </a:t>
            </a:r>
          </a:p>
          <a:p>
            <a:pPr marL="546095" indent="-342900" eaLnBrk="1" hangingPunct="1">
              <a:lnSpc>
                <a:spcPct val="90000"/>
              </a:lnSpc>
              <a:buClr>
                <a:schemeClr val="accent6">
                  <a:lumMod val="50000"/>
                </a:schemeClr>
              </a:buClr>
              <a:buSzPct val="80000"/>
              <a:buFont typeface="Arial" panose="020B0604020202020204" pitchFamily="34" charset="0"/>
              <a:buChar char="•"/>
            </a:pPr>
            <a:r>
              <a:rPr lang="en-US" sz="2400" dirty="0">
                <a:latin typeface="Calibri" panose="020F0502020204030204" pitchFamily="34" charset="0"/>
                <a:cs typeface="Calibri" panose="020F0502020204030204" pitchFamily="34" charset="0"/>
              </a:rPr>
              <a:t>Write in your school-wide expectations</a:t>
            </a:r>
          </a:p>
          <a:p>
            <a:pPr marL="546095" indent="-342900" eaLnBrk="1" hangingPunct="1">
              <a:lnSpc>
                <a:spcPct val="90000"/>
              </a:lnSpc>
              <a:buClr>
                <a:schemeClr val="accent6">
                  <a:lumMod val="50000"/>
                </a:schemeClr>
              </a:buClr>
              <a:buSzPct val="80000"/>
              <a:buFont typeface="Arial" panose="020B0604020202020204" pitchFamily="34" charset="0"/>
              <a:buChar char="•"/>
            </a:pPr>
            <a:r>
              <a:rPr lang="en-US" sz="2400" dirty="0">
                <a:latin typeface="Calibri" panose="020F0502020204030204" pitchFamily="34" charset="0"/>
                <a:cs typeface="Calibri" panose="020F0502020204030204" pitchFamily="34" charset="0"/>
              </a:rPr>
              <a:t>Identify typical settings/contexts in your school</a:t>
            </a:r>
          </a:p>
          <a:p>
            <a:pPr marL="546095" indent="-342900" eaLnBrk="1" hangingPunct="1">
              <a:lnSpc>
                <a:spcPct val="90000"/>
              </a:lnSpc>
              <a:buClr>
                <a:schemeClr val="accent6">
                  <a:lumMod val="50000"/>
                </a:schemeClr>
              </a:buClr>
              <a:buSzPct val="80000"/>
              <a:buFont typeface="Arial" panose="020B0604020202020204" pitchFamily="34" charset="0"/>
              <a:buChar char="•"/>
            </a:pPr>
            <a:r>
              <a:rPr lang="en-US" sz="2400" dirty="0">
                <a:latin typeface="Calibri" panose="020F0502020204030204" pitchFamily="34" charset="0"/>
                <a:cs typeface="Calibri" panose="020F0502020204030204" pitchFamily="34" charset="0"/>
              </a:rPr>
              <a:t>Choose 1 column to complete today.</a:t>
            </a:r>
          </a:p>
          <a:p>
            <a:pPr marL="546095" indent="-342900" eaLnBrk="1" hangingPunct="1">
              <a:lnSpc>
                <a:spcPct val="90000"/>
              </a:lnSpc>
              <a:buClr>
                <a:schemeClr val="accent6">
                  <a:lumMod val="50000"/>
                </a:schemeClr>
              </a:buClr>
              <a:buSzPct val="80000"/>
              <a:buFont typeface="Arial" panose="020B0604020202020204" pitchFamily="34" charset="0"/>
              <a:buChar char="•"/>
            </a:pPr>
            <a:r>
              <a:rPr lang="en-US" sz="2400" dirty="0">
                <a:latin typeface="Calibri" panose="020F0502020204030204" pitchFamily="34" charset="0"/>
                <a:cs typeface="Calibri" panose="020F0502020204030204" pitchFamily="34" charset="0"/>
              </a:rPr>
              <a:t>Identify 1-2 observable, measurable, and positively stated behaviors for each row within that column.</a:t>
            </a:r>
          </a:p>
          <a:p>
            <a:pPr marL="546095" indent="-342900" eaLnBrk="1" hangingPunct="1">
              <a:lnSpc>
                <a:spcPct val="90000"/>
              </a:lnSpc>
              <a:buClr>
                <a:schemeClr val="accent6">
                  <a:lumMod val="50000"/>
                </a:schemeClr>
              </a:buClr>
              <a:buSzPct val="80000"/>
              <a:buFont typeface="Arial" panose="020B0604020202020204" pitchFamily="34" charset="0"/>
              <a:buChar char="•"/>
            </a:pPr>
            <a:r>
              <a:rPr lang="en-US" sz="2400" dirty="0">
                <a:latin typeface="Calibri" panose="020F0502020204030204" pitchFamily="34" charset="0"/>
                <a:cs typeface="Calibri" panose="020F0502020204030204" pitchFamily="34" charset="0"/>
              </a:rPr>
              <a:t>If time allows, complete 1 row across settings.</a:t>
            </a:r>
          </a:p>
          <a:p>
            <a:pPr marL="546095" indent="-342900" eaLnBrk="1" hangingPunct="1">
              <a:lnSpc>
                <a:spcPct val="90000"/>
              </a:lnSpc>
              <a:buClr>
                <a:schemeClr val="accent6">
                  <a:lumMod val="50000"/>
                </a:schemeClr>
              </a:buClr>
              <a:buSzPct val="80000"/>
              <a:buFont typeface="Arial" panose="020B0604020202020204" pitchFamily="34" charset="0"/>
              <a:buChar char="•"/>
            </a:pPr>
            <a:endParaRPr lang="en-US" sz="2400" dirty="0">
              <a:latin typeface="Calibri" panose="020F0502020204030204" pitchFamily="34" charset="0"/>
              <a:ea typeface="ＭＳ Ｐゴシック" pitchFamily="-108" charset="-128"/>
              <a:cs typeface="Calibri" panose="020F0502020204030204" pitchFamily="34" charset="0"/>
            </a:endParaRPr>
          </a:p>
          <a:p>
            <a:pPr marL="203195" indent="0">
              <a:lnSpc>
                <a:spcPct val="90000"/>
              </a:lnSpc>
              <a:buClr>
                <a:schemeClr val="accent6">
                  <a:lumMod val="50000"/>
                </a:schemeClr>
              </a:buClr>
              <a:buSzPct val="80000"/>
              <a:buNone/>
            </a:pPr>
            <a:r>
              <a:rPr lang="en-US" sz="2400" dirty="0">
                <a:latin typeface="Calibri" panose="020F0502020204030204" pitchFamily="34" charset="0"/>
                <a:ea typeface="ＭＳ Ｐゴシック" pitchFamily="-108" charset="-128"/>
                <a:cs typeface="Calibri" panose="020F0502020204030204" pitchFamily="34" charset="0"/>
              </a:rPr>
              <a:t>Add items to your </a:t>
            </a:r>
            <a:r>
              <a:rPr lang="en-US" sz="2400" b="1" dirty="0">
                <a:latin typeface="Calibri" panose="020F0502020204030204" pitchFamily="34" charset="0"/>
                <a:ea typeface="ＭＳ Ｐゴシック" pitchFamily="-108" charset="-128"/>
                <a:cs typeface="Calibri" panose="020F0502020204030204" pitchFamily="34" charset="0"/>
              </a:rPr>
              <a:t>Action Plan</a:t>
            </a:r>
            <a:r>
              <a:rPr lang="en-US" sz="2400" dirty="0">
                <a:latin typeface="Calibri" panose="020F0502020204030204" pitchFamily="34" charset="0"/>
                <a:ea typeface="ＭＳ Ｐゴシック" pitchFamily="-108" charset="-128"/>
                <a:cs typeface="Calibri" panose="020F0502020204030204" pitchFamily="34" charset="0"/>
              </a:rPr>
              <a:t> as necessary</a:t>
            </a:r>
          </a:p>
          <a:p>
            <a:pPr eaLnBrk="1" hangingPunct="1">
              <a:lnSpc>
                <a:spcPct val="90000"/>
              </a:lnSpc>
              <a:buClr>
                <a:schemeClr val="accent6">
                  <a:lumMod val="50000"/>
                </a:schemeClr>
              </a:buClr>
              <a:buSzPct val="80000"/>
            </a:pPr>
            <a:endParaRPr lang="en-US" sz="2400" dirty="0">
              <a:latin typeface="Calibri" panose="020F0502020204030204" pitchFamily="34" charset="0"/>
              <a:ea typeface="ＭＳ Ｐゴシック" pitchFamily="-108" charset="-128"/>
              <a:cs typeface="Calibri" panose="020F0502020204030204" pitchFamily="34" charset="0"/>
            </a:endParaRPr>
          </a:p>
          <a:p>
            <a:pPr marL="203195" indent="0" eaLnBrk="1" hangingPunct="1">
              <a:lnSpc>
                <a:spcPct val="90000"/>
              </a:lnSpc>
              <a:buClr>
                <a:schemeClr val="accent6">
                  <a:lumMod val="50000"/>
                </a:schemeClr>
              </a:buClr>
              <a:buSzPct val="80000"/>
              <a:buNone/>
            </a:pPr>
            <a:r>
              <a:rPr lang="en-US" sz="2400" dirty="0">
                <a:latin typeface="Calibri" panose="020F0502020204030204" pitchFamily="34" charset="0"/>
                <a:ea typeface="ＭＳ Ｐゴシック" pitchFamily="-108" charset="-128"/>
                <a:cs typeface="Calibri" panose="020F0502020204030204" pitchFamily="34" charset="0"/>
              </a:rPr>
              <a:t>Be ready to present 2-3 “</a:t>
            </a:r>
            <a:r>
              <a:rPr lang="en-US" sz="2400" b="1" dirty="0">
                <a:latin typeface="Calibri" panose="020F0502020204030204" pitchFamily="34" charset="0"/>
                <a:ea typeface="ＭＳ Ｐゴシック" pitchFamily="-108" charset="-128"/>
                <a:cs typeface="Calibri" panose="020F0502020204030204" pitchFamily="34" charset="0"/>
              </a:rPr>
              <a:t>big ideas</a:t>
            </a:r>
            <a:r>
              <a:rPr lang="en-US" sz="2400" dirty="0">
                <a:latin typeface="Calibri" panose="020F0502020204030204" pitchFamily="34" charset="0"/>
                <a:ea typeface="ＭＳ Ｐゴシック" pitchFamily="-108" charset="-128"/>
                <a:cs typeface="Calibri" panose="020F0502020204030204" pitchFamily="34" charset="0"/>
              </a:rPr>
              <a:t>” from your team's discussion.</a:t>
            </a:r>
          </a:p>
          <a:p>
            <a:pPr marL="203195" indent="0">
              <a:lnSpc>
                <a:spcPct val="150000"/>
              </a:lnSpc>
              <a:spcBef>
                <a:spcPts val="800"/>
              </a:spcBef>
              <a:buClr>
                <a:schemeClr val="bg1"/>
              </a:buClr>
              <a:buSzPct val="80000"/>
              <a:buNone/>
            </a:pPr>
            <a:r>
              <a:rPr lang="en-US" sz="2400" dirty="0">
                <a:solidFill>
                  <a:schemeClr val="bg1"/>
                </a:solidFill>
                <a:latin typeface="Calibri" panose="020F0502020204030204" pitchFamily="34" charset="0"/>
                <a:cs typeface="Calibri" panose="020F0502020204030204" pitchFamily="34" charset="0"/>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82997" y="286592"/>
            <a:ext cx="11728894" cy="845600"/>
          </a:xfrm>
        </p:spPr>
        <p:txBody>
          <a:bodyPr/>
          <a:lstStyle/>
          <a:p>
            <a:r>
              <a:rPr lang="en-US" sz="3600" dirty="0"/>
              <a:t>ACTIVITY: Behavior Matrix</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287480" y="5664927"/>
            <a:ext cx="1014384" cy="906481"/>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AA0E60BC-04FA-ED44-9C65-620C9D870A33}"/>
              </a:ext>
            </a:extLst>
          </p:cNvPr>
          <p:cNvSpPr txBox="1"/>
          <p:nvPr/>
        </p:nvSpPr>
        <p:spPr>
          <a:xfrm>
            <a:off x="2459661" y="5781677"/>
            <a:ext cx="19822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15 minutes</a:t>
            </a:r>
          </a:p>
        </p:txBody>
      </p:sp>
      <p:pic>
        <p:nvPicPr>
          <p:cNvPr id="3" name="Picture 2">
            <a:extLst>
              <a:ext uri="{FF2B5EF4-FFF2-40B4-BE49-F238E27FC236}">
                <a16:creationId xmlns:a16="http://schemas.microsoft.com/office/drawing/2014/main" id="{861BA739-BB41-964A-A44C-F667B6D6FBB2}"/>
              </a:ext>
            </a:extLst>
          </p:cNvPr>
          <p:cNvPicPr>
            <a:picLocks noChangeAspect="1"/>
          </p:cNvPicPr>
          <p:nvPr/>
        </p:nvPicPr>
        <p:blipFill>
          <a:blip r:embed="rId3"/>
          <a:stretch>
            <a:fillRect/>
          </a:stretch>
        </p:blipFill>
        <p:spPr>
          <a:xfrm>
            <a:off x="46939" y="2169042"/>
            <a:ext cx="4650052" cy="2380238"/>
          </a:xfrm>
          <a:prstGeom prst="rect">
            <a:avLst/>
          </a:prstGeom>
        </p:spPr>
      </p:pic>
      <p:pic>
        <p:nvPicPr>
          <p:cNvPr id="62" name="Picture 61">
            <a:extLst>
              <a:ext uri="{FF2B5EF4-FFF2-40B4-BE49-F238E27FC236}">
                <a16:creationId xmlns:a16="http://schemas.microsoft.com/office/drawing/2014/main" id="{750B2A43-C8E3-D74A-86A6-90A609D6C783}"/>
              </a:ext>
            </a:extLst>
          </p:cNvPr>
          <p:cNvPicPr>
            <a:picLocks noChangeAspect="1"/>
          </p:cNvPicPr>
          <p:nvPr/>
        </p:nvPicPr>
        <p:blipFill rotWithShape="1">
          <a:blip r:embed="rId4"/>
          <a:srcRect l="14952" t="7204" r="20880" b="6394"/>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31317638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512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77103" y="1264638"/>
            <a:ext cx="6170001" cy="3916669"/>
          </a:xfrm>
          <a:ln/>
        </p:spPr>
        <p:style>
          <a:lnRef idx="2">
            <a:schemeClr val="accent2"/>
          </a:lnRef>
          <a:fillRef idx="1">
            <a:schemeClr val="lt1"/>
          </a:fillRef>
          <a:effectRef idx="0">
            <a:schemeClr val="accent2"/>
          </a:effectRef>
          <a:fontRef idx="minor">
            <a:schemeClr val="dk1"/>
          </a:fontRef>
        </p:style>
        <p:txBody>
          <a:bodyPr/>
          <a:lstStyle/>
          <a:p>
            <a:pPr>
              <a:spcAft>
                <a:spcPts val="1800"/>
              </a:spcAft>
              <a:buClr>
                <a:schemeClr val="accent6">
                  <a:lumMod val="50000"/>
                </a:schemeClr>
              </a:buClr>
              <a:buSzPct val="80000"/>
            </a:pPr>
            <a:endParaRPr lang="en-US" sz="2800" dirty="0">
              <a:solidFill>
                <a:schemeClr val="accent6">
                  <a:lumMod val="50000"/>
                </a:schemeClr>
              </a:solidFill>
              <a:latin typeface="+mn-lt"/>
            </a:endParaRPr>
          </a:p>
          <a:p>
            <a:pPr>
              <a:spcAft>
                <a:spcPts val="1800"/>
              </a:spcAft>
              <a:buClr>
                <a:schemeClr val="accent6">
                  <a:lumMod val="50000"/>
                </a:schemeClr>
              </a:buClr>
              <a:buSzPct val="80000"/>
            </a:pPr>
            <a:r>
              <a:rPr lang="en-US" sz="2800" dirty="0">
                <a:solidFill>
                  <a:schemeClr val="accent6">
                    <a:lumMod val="50000"/>
                  </a:schemeClr>
                </a:solidFill>
                <a:latin typeface="+mn-lt"/>
              </a:rPr>
              <a:t>What big ideas were captured as your team began to draft a behavior matrix?</a:t>
            </a:r>
          </a:p>
          <a:p>
            <a:pPr>
              <a:spcAft>
                <a:spcPts val="1800"/>
              </a:spcAft>
              <a:buClr>
                <a:schemeClr val="accent6">
                  <a:lumMod val="50000"/>
                </a:schemeClr>
              </a:buClr>
              <a:buSzPct val="80000"/>
            </a:pPr>
            <a:r>
              <a:rPr lang="en-US" sz="2800" dirty="0">
                <a:solidFill>
                  <a:schemeClr val="accent6">
                    <a:lumMod val="50000"/>
                  </a:schemeClr>
                </a:solidFill>
                <a:latin typeface="+mn-lt"/>
              </a:rPr>
              <a:t>What support will you need to complete this activity?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424960" y="239000"/>
            <a:ext cx="11125200" cy="845600"/>
          </a:xfrm>
        </p:spPr>
        <p:txBody>
          <a:bodyPr/>
          <a:lstStyle/>
          <a:p>
            <a:r>
              <a:rPr lang="en-US" dirty="0"/>
              <a:t>WHOLE GROUP DEBRIEF: Behavior Matrix</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784039" y="5898203"/>
            <a:ext cx="848691" cy="811914"/>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sp>
        <p:nvSpPr>
          <p:cNvPr id="3" name="Rectangle 2">
            <a:extLst>
              <a:ext uri="{FF2B5EF4-FFF2-40B4-BE49-F238E27FC236}">
                <a16:creationId xmlns:a16="http://schemas.microsoft.com/office/drawing/2014/main" id="{4DBC215B-E738-3642-9FBE-1D9551653B8A}"/>
              </a:ext>
            </a:extLst>
          </p:cNvPr>
          <p:cNvSpPr/>
          <p:nvPr/>
        </p:nvSpPr>
        <p:spPr>
          <a:xfrm>
            <a:off x="7805080" y="6044123"/>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5 minutes</a:t>
            </a:r>
          </a:p>
        </p:txBody>
      </p:sp>
      <p:pic>
        <p:nvPicPr>
          <p:cNvPr id="117" name="Picture 116">
            <a:extLst>
              <a:ext uri="{FF2B5EF4-FFF2-40B4-BE49-F238E27FC236}">
                <a16:creationId xmlns:a16="http://schemas.microsoft.com/office/drawing/2014/main" id="{56537F0C-F07E-5B44-83AA-1027CC42DB82}"/>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pic>
        <p:nvPicPr>
          <p:cNvPr id="27" name="Picture 26">
            <a:extLst>
              <a:ext uri="{FF2B5EF4-FFF2-40B4-BE49-F238E27FC236}">
                <a16:creationId xmlns:a16="http://schemas.microsoft.com/office/drawing/2014/main" id="{2D11130D-54FC-9A41-A85D-FFCAA6490C16}"/>
              </a:ext>
            </a:extLst>
          </p:cNvPr>
          <p:cNvPicPr>
            <a:picLocks noChangeAspect="1"/>
          </p:cNvPicPr>
          <p:nvPr/>
        </p:nvPicPr>
        <p:blipFill>
          <a:blip r:embed="rId4"/>
          <a:stretch>
            <a:fillRect/>
          </a:stretch>
        </p:blipFill>
        <p:spPr>
          <a:xfrm>
            <a:off x="6547104" y="2194770"/>
            <a:ext cx="5584850" cy="2858736"/>
          </a:xfrm>
          <a:prstGeom prst="rect">
            <a:avLst/>
          </a:prstGeom>
        </p:spPr>
      </p:pic>
    </p:spTree>
    <p:extLst>
      <p:ext uri="{BB962C8B-B14F-4D97-AF65-F5344CB8AC3E}">
        <p14:creationId xmlns:p14="http://schemas.microsoft.com/office/powerpoint/2010/main" val="2575157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2062D-776E-C94C-B01C-E43029E0B81F}"/>
              </a:ext>
            </a:extLst>
          </p:cNvPr>
          <p:cNvSpPr>
            <a:spLocks noGrp="1"/>
          </p:cNvSpPr>
          <p:nvPr>
            <p:ph type="title"/>
          </p:nvPr>
        </p:nvSpPr>
        <p:spPr>
          <a:xfrm>
            <a:off x="245602" y="164639"/>
            <a:ext cx="10836835" cy="1205738"/>
          </a:xfrm>
        </p:spPr>
        <p:txBody>
          <a:bodyPr/>
          <a:lstStyle/>
          <a:p>
            <a:r>
              <a:rPr lang="en-US" dirty="0"/>
              <a:t>Engage partners by co-designing and revising your matrix based on data  </a:t>
            </a:r>
          </a:p>
        </p:txBody>
      </p:sp>
      <p:graphicFrame>
        <p:nvGraphicFramePr>
          <p:cNvPr id="5" name="Diagram 4">
            <a:extLst>
              <a:ext uri="{FF2B5EF4-FFF2-40B4-BE49-F238E27FC236}">
                <a16:creationId xmlns:a16="http://schemas.microsoft.com/office/drawing/2014/main" id="{D725B61B-892E-6348-BCCF-0355B1E829CC}"/>
              </a:ext>
            </a:extLst>
          </p:cNvPr>
          <p:cNvGraphicFramePr/>
          <p:nvPr/>
        </p:nvGraphicFramePr>
        <p:xfrm>
          <a:off x="1831735" y="1395675"/>
          <a:ext cx="9541897" cy="407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D9CAC50D-3CE3-0847-A5BD-3A847C482729}"/>
              </a:ext>
            </a:extLst>
          </p:cNvPr>
          <p:cNvPicPr>
            <a:picLocks noChangeAspect="1"/>
          </p:cNvPicPr>
          <p:nvPr/>
        </p:nvPicPr>
        <p:blipFill rotWithShape="1">
          <a:blip r:embed="rId8"/>
          <a:srcRect l="6733" t="15855" r="11160"/>
          <a:stretch/>
        </p:blipFill>
        <p:spPr>
          <a:xfrm>
            <a:off x="11082437" y="5798985"/>
            <a:ext cx="1109563" cy="1089388"/>
          </a:xfrm>
          <a:prstGeom prst="ellipse">
            <a:avLst/>
          </a:prstGeom>
          <a:ln w="19050">
            <a:solidFill>
              <a:schemeClr val="accent2">
                <a:lumMod val="50000"/>
              </a:schemeClr>
            </a:solidFill>
          </a:ln>
        </p:spPr>
      </p:pic>
      <p:sp>
        <p:nvSpPr>
          <p:cNvPr id="14" name="Left-Right Arrow 13">
            <a:extLst>
              <a:ext uri="{FF2B5EF4-FFF2-40B4-BE49-F238E27FC236}">
                <a16:creationId xmlns:a16="http://schemas.microsoft.com/office/drawing/2014/main" id="{FD9F84CE-7140-FA43-9B90-A563F589FEC3}"/>
              </a:ext>
            </a:extLst>
          </p:cNvPr>
          <p:cNvSpPr/>
          <p:nvPr/>
        </p:nvSpPr>
        <p:spPr>
          <a:xfrm rot="19745580">
            <a:off x="8197059" y="2616754"/>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Left-Right Arrow 14">
            <a:extLst>
              <a:ext uri="{FF2B5EF4-FFF2-40B4-BE49-F238E27FC236}">
                <a16:creationId xmlns:a16="http://schemas.microsoft.com/office/drawing/2014/main" id="{F05998F0-46B8-5142-88F4-D46A0B66DC1E}"/>
              </a:ext>
            </a:extLst>
          </p:cNvPr>
          <p:cNvSpPr/>
          <p:nvPr/>
        </p:nvSpPr>
        <p:spPr>
          <a:xfrm rot="5400000">
            <a:off x="9166163" y="3254437"/>
            <a:ext cx="850900" cy="349126"/>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Left-Right Arrow 15">
            <a:extLst>
              <a:ext uri="{FF2B5EF4-FFF2-40B4-BE49-F238E27FC236}">
                <a16:creationId xmlns:a16="http://schemas.microsoft.com/office/drawing/2014/main" id="{E0B3FC9C-8D2E-4E44-BD26-62D3183BD353}"/>
              </a:ext>
            </a:extLst>
          </p:cNvPr>
          <p:cNvSpPr/>
          <p:nvPr/>
        </p:nvSpPr>
        <p:spPr>
          <a:xfrm rot="16200000">
            <a:off x="2867087" y="3290895"/>
            <a:ext cx="850900" cy="349126"/>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Left-Right Arrow 16">
            <a:extLst>
              <a:ext uri="{FF2B5EF4-FFF2-40B4-BE49-F238E27FC236}">
                <a16:creationId xmlns:a16="http://schemas.microsoft.com/office/drawing/2014/main" id="{F78E1A53-6940-CA45-8BA5-68086D07677F}"/>
              </a:ext>
            </a:extLst>
          </p:cNvPr>
          <p:cNvSpPr/>
          <p:nvPr/>
        </p:nvSpPr>
        <p:spPr>
          <a:xfrm>
            <a:off x="6096000" y="4648199"/>
            <a:ext cx="950287" cy="360137"/>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Left-Right Arrow 17">
            <a:extLst>
              <a:ext uri="{FF2B5EF4-FFF2-40B4-BE49-F238E27FC236}">
                <a16:creationId xmlns:a16="http://schemas.microsoft.com/office/drawing/2014/main" id="{8A2EECCE-3519-DD4F-8819-6DAF315A8F69}"/>
              </a:ext>
            </a:extLst>
          </p:cNvPr>
          <p:cNvSpPr/>
          <p:nvPr/>
        </p:nvSpPr>
        <p:spPr>
          <a:xfrm rot="1964744">
            <a:off x="4162466" y="2629951"/>
            <a:ext cx="779774" cy="333719"/>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Left-Right Arrow 18">
            <a:extLst>
              <a:ext uri="{FF2B5EF4-FFF2-40B4-BE49-F238E27FC236}">
                <a16:creationId xmlns:a16="http://schemas.microsoft.com/office/drawing/2014/main" id="{28D4EADC-DF14-2044-B03C-97BF52D376C2}"/>
              </a:ext>
            </a:extLst>
          </p:cNvPr>
          <p:cNvSpPr/>
          <p:nvPr/>
        </p:nvSpPr>
        <p:spPr>
          <a:xfrm rot="1446757">
            <a:off x="8200092" y="3781473"/>
            <a:ext cx="779774" cy="333719"/>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Left-Right Arrow 19">
            <a:extLst>
              <a:ext uri="{FF2B5EF4-FFF2-40B4-BE49-F238E27FC236}">
                <a16:creationId xmlns:a16="http://schemas.microsoft.com/office/drawing/2014/main" id="{01FEB603-F4EB-354D-9383-6CF6B7915B83}"/>
              </a:ext>
            </a:extLst>
          </p:cNvPr>
          <p:cNvSpPr/>
          <p:nvPr/>
        </p:nvSpPr>
        <p:spPr>
          <a:xfrm rot="19879707">
            <a:off x="4101014" y="3764670"/>
            <a:ext cx="864433" cy="360115"/>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Left-Right Arrow 20">
            <a:extLst>
              <a:ext uri="{FF2B5EF4-FFF2-40B4-BE49-F238E27FC236}">
                <a16:creationId xmlns:a16="http://schemas.microsoft.com/office/drawing/2014/main" id="{830244C2-9FE7-9F4F-AA33-A6478B197FD1}"/>
              </a:ext>
            </a:extLst>
          </p:cNvPr>
          <p:cNvSpPr/>
          <p:nvPr/>
        </p:nvSpPr>
        <p:spPr>
          <a:xfrm>
            <a:off x="6081983" y="2060177"/>
            <a:ext cx="950287" cy="360137"/>
          </a:xfrm>
          <a:prstGeom prst="leftRightArrow">
            <a:avLst/>
          </a:prstGeom>
          <a:solidFill>
            <a:srgbClr val="CD6D9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070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8011-4B18-8E4F-A84C-A156FC07B4C7}"/>
              </a:ext>
            </a:extLst>
          </p:cNvPr>
          <p:cNvSpPr>
            <a:spLocks noGrp="1"/>
          </p:cNvSpPr>
          <p:nvPr>
            <p:ph type="title"/>
          </p:nvPr>
        </p:nvSpPr>
        <p:spPr>
          <a:xfrm>
            <a:off x="0" y="264263"/>
            <a:ext cx="11008426" cy="845600"/>
          </a:xfrm>
        </p:spPr>
        <p:txBody>
          <a:bodyPr/>
          <a:lstStyle/>
          <a:p>
            <a:pPr algn="l"/>
            <a:r>
              <a:rPr lang="en-US" sz="4000" dirty="0"/>
              <a:t>Get input from partners before rolling out!</a:t>
            </a:r>
          </a:p>
        </p:txBody>
      </p:sp>
      <p:graphicFrame>
        <p:nvGraphicFramePr>
          <p:cNvPr id="3" name="Diagram 2">
            <a:extLst>
              <a:ext uri="{FF2B5EF4-FFF2-40B4-BE49-F238E27FC236}">
                <a16:creationId xmlns:a16="http://schemas.microsoft.com/office/drawing/2014/main" id="{10F96510-B01C-CA4C-8B97-4C59FD7D3908}"/>
              </a:ext>
            </a:extLst>
          </p:cNvPr>
          <p:cNvGraphicFramePr/>
          <p:nvPr>
            <p:extLst>
              <p:ext uri="{D42A27DB-BD31-4B8C-83A1-F6EECF244321}">
                <p14:modId xmlns:p14="http://schemas.microsoft.com/office/powerpoint/2010/main" val="1658755017"/>
              </p:ext>
            </p:extLst>
          </p:nvPr>
        </p:nvGraphicFramePr>
        <p:xfrm>
          <a:off x="1092200" y="1109863"/>
          <a:ext cx="10007599" cy="5748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83343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25112-DD7A-F34F-92CF-61B7266AD15C}"/>
              </a:ext>
            </a:extLst>
          </p:cNvPr>
          <p:cNvSpPr>
            <a:spLocks noGrp="1"/>
          </p:cNvSpPr>
          <p:nvPr>
            <p:ph type="title"/>
          </p:nvPr>
        </p:nvSpPr>
        <p:spPr>
          <a:xfrm>
            <a:off x="1407000" y="408086"/>
            <a:ext cx="9378000" cy="845600"/>
          </a:xfrm>
        </p:spPr>
        <p:txBody>
          <a:bodyPr/>
          <a:lstStyle/>
          <a:p>
            <a:r>
              <a:rPr lang="en-US" sz="4400" dirty="0"/>
              <a:t>Get input from students &amp; families</a:t>
            </a:r>
          </a:p>
        </p:txBody>
      </p:sp>
      <p:grpSp>
        <p:nvGrpSpPr>
          <p:cNvPr id="3" name="Group 2">
            <a:extLst>
              <a:ext uri="{FF2B5EF4-FFF2-40B4-BE49-F238E27FC236}">
                <a16:creationId xmlns:a16="http://schemas.microsoft.com/office/drawing/2014/main" id="{BBBAF303-BE5D-D441-BA19-EAC4DAC66842}"/>
              </a:ext>
            </a:extLst>
          </p:cNvPr>
          <p:cNvGrpSpPr/>
          <p:nvPr/>
        </p:nvGrpSpPr>
        <p:grpSpPr>
          <a:xfrm>
            <a:off x="209850" y="242851"/>
            <a:ext cx="823252" cy="1176072"/>
            <a:chOff x="0" y="1061489"/>
            <a:chExt cx="823252" cy="1176072"/>
          </a:xfrm>
        </p:grpSpPr>
        <p:sp>
          <p:nvSpPr>
            <p:cNvPr id="4" name="Chevron 3">
              <a:extLst>
                <a:ext uri="{FF2B5EF4-FFF2-40B4-BE49-F238E27FC236}">
                  <a16:creationId xmlns:a16="http://schemas.microsoft.com/office/drawing/2014/main" id="{71E87704-A1FD-AA4D-BF76-23AD6064F2AF}"/>
                </a:ext>
              </a:extLst>
            </p:cNvPr>
            <p:cNvSpPr/>
            <p:nvPr/>
          </p:nvSpPr>
          <p:spPr>
            <a:xfrm rot="5400000">
              <a:off x="-176410" y="1237899"/>
              <a:ext cx="1176072" cy="823251"/>
            </a:xfrm>
            <a:prstGeom prst="chevron">
              <a:avLst/>
            </a:prstGeom>
          </p:spPr>
          <p:style>
            <a:lnRef idx="2">
              <a:schemeClr val="accent2">
                <a:shade val="50000"/>
              </a:schemeClr>
            </a:lnRef>
            <a:fillRef idx="1">
              <a:schemeClr val="accent2"/>
            </a:fillRef>
            <a:effectRef idx="0">
              <a:schemeClr val="accent2"/>
            </a:effectRef>
            <a:fontRef idx="minor">
              <a:schemeClr val="lt1"/>
            </a:fontRef>
          </p:style>
        </p:sp>
        <p:sp>
          <p:nvSpPr>
            <p:cNvPr id="5" name="Chevron 4">
              <a:extLst>
                <a:ext uri="{FF2B5EF4-FFF2-40B4-BE49-F238E27FC236}">
                  <a16:creationId xmlns:a16="http://schemas.microsoft.com/office/drawing/2014/main" id="{6B1C413F-306F-4E49-BF62-12713399E22C}"/>
                </a:ext>
              </a:extLst>
            </p:cNvPr>
            <p:cNvSpPr txBox="1"/>
            <p:nvPr/>
          </p:nvSpPr>
          <p:spPr>
            <a:xfrm>
              <a:off x="1" y="1473115"/>
              <a:ext cx="823251" cy="35282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800" kern="1200" dirty="0"/>
                <a:t>2.</a:t>
              </a:r>
            </a:p>
          </p:txBody>
        </p:sp>
      </p:grpSp>
      <p:graphicFrame>
        <p:nvGraphicFramePr>
          <p:cNvPr id="9" name="Diagram 8">
            <a:extLst>
              <a:ext uri="{FF2B5EF4-FFF2-40B4-BE49-F238E27FC236}">
                <a16:creationId xmlns:a16="http://schemas.microsoft.com/office/drawing/2014/main" id="{39E0A8A7-5632-C242-93C9-5C39A6DE218F}"/>
              </a:ext>
            </a:extLst>
          </p:cNvPr>
          <p:cNvGraphicFramePr/>
          <p:nvPr>
            <p:extLst>
              <p:ext uri="{D42A27DB-BD31-4B8C-83A1-F6EECF244321}">
                <p14:modId xmlns:p14="http://schemas.microsoft.com/office/powerpoint/2010/main" val="1877148876"/>
              </p:ext>
            </p:extLst>
          </p:nvPr>
        </p:nvGraphicFramePr>
        <p:xfrm>
          <a:off x="209850" y="1830550"/>
          <a:ext cx="11575749" cy="478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0606A11-0D74-8942-A890-93BAB23831B2}"/>
              </a:ext>
            </a:extLst>
          </p:cNvPr>
          <p:cNvSpPr/>
          <p:nvPr/>
        </p:nvSpPr>
        <p:spPr>
          <a:xfrm>
            <a:off x="9745571" y="-42569"/>
            <a:ext cx="2564962" cy="232019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t>See Appendix D of the Cultural Responsiveness Field Guide for more ideas!</a:t>
            </a:r>
          </a:p>
        </p:txBody>
      </p:sp>
    </p:spTree>
    <p:extLst>
      <p:ext uri="{BB962C8B-B14F-4D97-AF65-F5344CB8AC3E}">
        <p14:creationId xmlns:p14="http://schemas.microsoft.com/office/powerpoint/2010/main" val="10277035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83A18-3E2D-4542-9628-53184CC251CA}"/>
              </a:ext>
            </a:extLst>
          </p:cNvPr>
          <p:cNvSpPr>
            <a:spLocks noGrp="1"/>
          </p:cNvSpPr>
          <p:nvPr>
            <p:ph type="title"/>
          </p:nvPr>
        </p:nvSpPr>
        <p:spPr>
          <a:xfrm>
            <a:off x="1217110" y="408086"/>
            <a:ext cx="9378000" cy="845600"/>
          </a:xfrm>
        </p:spPr>
        <p:txBody>
          <a:bodyPr/>
          <a:lstStyle/>
          <a:p>
            <a:r>
              <a:rPr lang="en-US" dirty="0"/>
              <a:t>Example Family Survey</a:t>
            </a:r>
          </a:p>
        </p:txBody>
      </p:sp>
      <p:grpSp>
        <p:nvGrpSpPr>
          <p:cNvPr id="3" name="Group 2">
            <a:extLst>
              <a:ext uri="{FF2B5EF4-FFF2-40B4-BE49-F238E27FC236}">
                <a16:creationId xmlns:a16="http://schemas.microsoft.com/office/drawing/2014/main" id="{1B83103A-1284-2945-B4AF-9DD6F364C39F}"/>
              </a:ext>
            </a:extLst>
          </p:cNvPr>
          <p:cNvGrpSpPr/>
          <p:nvPr/>
        </p:nvGrpSpPr>
        <p:grpSpPr>
          <a:xfrm>
            <a:off x="209850" y="242851"/>
            <a:ext cx="823252" cy="1176072"/>
            <a:chOff x="0" y="1061489"/>
            <a:chExt cx="823252" cy="1176072"/>
          </a:xfrm>
        </p:grpSpPr>
        <p:sp>
          <p:nvSpPr>
            <p:cNvPr id="4" name="Chevron 3">
              <a:extLst>
                <a:ext uri="{FF2B5EF4-FFF2-40B4-BE49-F238E27FC236}">
                  <a16:creationId xmlns:a16="http://schemas.microsoft.com/office/drawing/2014/main" id="{CA88BABE-1BEF-2B43-9739-B8158FDC2F75}"/>
                </a:ext>
              </a:extLst>
            </p:cNvPr>
            <p:cNvSpPr/>
            <p:nvPr/>
          </p:nvSpPr>
          <p:spPr>
            <a:xfrm rot="5400000">
              <a:off x="-176410" y="1237899"/>
              <a:ext cx="1176072" cy="823251"/>
            </a:xfrm>
            <a:prstGeom prst="chevron">
              <a:avLst/>
            </a:prstGeom>
          </p:spPr>
          <p:style>
            <a:lnRef idx="2">
              <a:schemeClr val="accent2">
                <a:shade val="50000"/>
              </a:schemeClr>
            </a:lnRef>
            <a:fillRef idx="1">
              <a:schemeClr val="accent2"/>
            </a:fillRef>
            <a:effectRef idx="0">
              <a:schemeClr val="accent2"/>
            </a:effectRef>
            <a:fontRef idx="minor">
              <a:schemeClr val="lt1"/>
            </a:fontRef>
          </p:style>
        </p:sp>
        <p:sp>
          <p:nvSpPr>
            <p:cNvPr id="5" name="Chevron 4">
              <a:extLst>
                <a:ext uri="{FF2B5EF4-FFF2-40B4-BE49-F238E27FC236}">
                  <a16:creationId xmlns:a16="http://schemas.microsoft.com/office/drawing/2014/main" id="{68FE1984-49D0-084E-81F6-C970D94849BE}"/>
                </a:ext>
              </a:extLst>
            </p:cNvPr>
            <p:cNvSpPr txBox="1"/>
            <p:nvPr/>
          </p:nvSpPr>
          <p:spPr>
            <a:xfrm>
              <a:off x="1" y="1473115"/>
              <a:ext cx="823251" cy="35282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800" kern="1200" dirty="0"/>
                <a:t>2.</a:t>
              </a:r>
            </a:p>
          </p:txBody>
        </p:sp>
      </p:grpSp>
      <p:pic>
        <p:nvPicPr>
          <p:cNvPr id="6" name="Picture 5">
            <a:extLst>
              <a:ext uri="{FF2B5EF4-FFF2-40B4-BE49-F238E27FC236}">
                <a16:creationId xmlns:a16="http://schemas.microsoft.com/office/drawing/2014/main" id="{33875915-7A0D-D948-B844-3429674FEE2B}"/>
              </a:ext>
            </a:extLst>
          </p:cNvPr>
          <p:cNvPicPr>
            <a:picLocks noChangeAspect="1"/>
          </p:cNvPicPr>
          <p:nvPr/>
        </p:nvPicPr>
        <p:blipFill>
          <a:blip r:embed="rId2"/>
          <a:stretch>
            <a:fillRect/>
          </a:stretch>
        </p:blipFill>
        <p:spPr>
          <a:xfrm>
            <a:off x="351861" y="1830550"/>
            <a:ext cx="11719823" cy="4442984"/>
          </a:xfrm>
          <a:prstGeom prst="rect">
            <a:avLst/>
          </a:prstGeom>
        </p:spPr>
      </p:pic>
    </p:spTree>
    <p:extLst>
      <p:ext uri="{BB962C8B-B14F-4D97-AF65-F5344CB8AC3E}">
        <p14:creationId xmlns:p14="http://schemas.microsoft.com/office/powerpoint/2010/main" val="1096124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DE22-49D4-4996-810D-557B5AD5A076}"/>
              </a:ext>
            </a:extLst>
          </p:cNvPr>
          <p:cNvSpPr>
            <a:spLocks noGrp="1"/>
          </p:cNvSpPr>
          <p:nvPr>
            <p:ph type="ctrTitle"/>
          </p:nvPr>
        </p:nvSpPr>
        <p:spPr/>
        <p:txBody>
          <a:bodyPr/>
          <a:lstStyle/>
          <a:p>
            <a:r>
              <a:rPr lang="en-US" dirty="0"/>
              <a:t>Who's here?</a:t>
            </a:r>
          </a:p>
        </p:txBody>
      </p:sp>
      <p:sp>
        <p:nvSpPr>
          <p:cNvPr id="4" name="Text Placeholder 3">
            <a:extLst>
              <a:ext uri="{FF2B5EF4-FFF2-40B4-BE49-F238E27FC236}">
                <a16:creationId xmlns:a16="http://schemas.microsoft.com/office/drawing/2014/main" id="{F894ECF4-7609-452F-A85F-EC36777EFC1B}"/>
              </a:ext>
            </a:extLst>
          </p:cNvPr>
          <p:cNvSpPr>
            <a:spLocks noGrp="1"/>
          </p:cNvSpPr>
          <p:nvPr>
            <p:ph type="subTitle" idx="4294967295"/>
          </p:nvPr>
        </p:nvSpPr>
        <p:spPr>
          <a:xfrm flipH="1">
            <a:off x="7240100" y="3379700"/>
            <a:ext cx="3368000" cy="1547600"/>
          </a:xfrm>
          <a:prstGeom prst="rect">
            <a:avLst/>
          </a:prstGeom>
        </p:spPr>
        <p:txBody>
          <a:bodyPr/>
          <a:lstStyle/>
          <a:p>
            <a:pPr marL="203195" indent="0">
              <a:buNone/>
            </a:pPr>
            <a:r>
              <a:rPr lang="en-US" sz="2400" dirty="0"/>
              <a:t>(List the schools in your cohort here)</a:t>
            </a:r>
          </a:p>
        </p:txBody>
      </p:sp>
      <p:sp>
        <p:nvSpPr>
          <p:cNvPr id="3" name="Title 2">
            <a:extLst>
              <a:ext uri="{FF2B5EF4-FFF2-40B4-BE49-F238E27FC236}">
                <a16:creationId xmlns:a16="http://schemas.microsoft.com/office/drawing/2014/main" id="{0E56949F-B33B-C14C-851C-6471726DAE33}"/>
              </a:ext>
            </a:extLst>
          </p:cNvPr>
          <p:cNvSpPr>
            <a:spLocks noGrp="1"/>
          </p:cNvSpPr>
          <p:nvPr>
            <p:ph type="ctrTitle" idx="4294967295"/>
          </p:nvPr>
        </p:nvSpPr>
        <p:spPr>
          <a:xfrm flipH="1">
            <a:off x="1426464" y="1269599"/>
            <a:ext cx="2011680" cy="608000"/>
          </a:xfrm>
        </p:spPr>
        <p:txBody>
          <a:bodyPr/>
          <a:lstStyle/>
          <a:p>
            <a:r>
              <a:rPr lang="en-US" sz="3600" b="1" dirty="0">
                <a:solidFill>
                  <a:schemeClr val="accent6">
                    <a:lumMod val="50000"/>
                  </a:schemeClr>
                </a:solidFill>
                <a:latin typeface="Calibri" panose="020F0502020204030204" pitchFamily="34" charset="0"/>
                <a:cs typeface="Calibri" panose="020F0502020204030204" pitchFamily="34" charset="0"/>
              </a:rPr>
              <a:t>WHO'S HERE?</a:t>
            </a:r>
          </a:p>
        </p:txBody>
      </p:sp>
      <p:pic>
        <p:nvPicPr>
          <p:cNvPr id="5" name="Picture 5" descr="A picture containing game&#10;&#10;Description automatically generated">
            <a:extLst>
              <a:ext uri="{FF2B5EF4-FFF2-40B4-BE49-F238E27FC236}">
                <a16:creationId xmlns:a16="http://schemas.microsoft.com/office/drawing/2014/main" id="{7ABEDCA8-B75B-4A34-B018-6EB18301EEF5}"/>
              </a:ext>
            </a:extLst>
          </p:cNvPr>
          <p:cNvPicPr>
            <a:picLocks noChangeAspect="1"/>
          </p:cNvPicPr>
          <p:nvPr/>
        </p:nvPicPr>
        <p:blipFill>
          <a:blip r:embed="rId3"/>
          <a:stretch>
            <a:fillRect/>
          </a:stretch>
        </p:blipFill>
        <p:spPr>
          <a:xfrm>
            <a:off x="457200" y="3429000"/>
            <a:ext cx="4335863" cy="2256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98C68A95-7D95-A841-B3B8-C84BB1015B91}"/>
              </a:ext>
            </a:extLst>
          </p:cNvPr>
          <p:cNvSpPr txBox="1"/>
          <p:nvPr/>
        </p:nvSpPr>
        <p:spPr>
          <a:xfrm>
            <a:off x="6934200" y="1524000"/>
            <a:ext cx="5181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LIST SCHOOLS IN COHORT HERE</a:t>
            </a:r>
          </a:p>
        </p:txBody>
      </p:sp>
    </p:spTree>
    <p:extLst>
      <p:ext uri="{BB962C8B-B14F-4D97-AF65-F5344CB8AC3E}">
        <p14:creationId xmlns:p14="http://schemas.microsoft.com/office/powerpoint/2010/main" val="2598230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25112-DD7A-F34F-92CF-61B7266AD15C}"/>
              </a:ext>
            </a:extLst>
          </p:cNvPr>
          <p:cNvSpPr>
            <a:spLocks noGrp="1"/>
          </p:cNvSpPr>
          <p:nvPr>
            <p:ph type="title"/>
          </p:nvPr>
        </p:nvSpPr>
        <p:spPr>
          <a:xfrm>
            <a:off x="1240861" y="443711"/>
            <a:ext cx="9378000" cy="845600"/>
          </a:xfrm>
        </p:spPr>
        <p:txBody>
          <a:bodyPr/>
          <a:lstStyle/>
          <a:p>
            <a:r>
              <a:rPr lang="en-US" sz="4400" dirty="0"/>
              <a:t>Get input from staff</a:t>
            </a:r>
          </a:p>
        </p:txBody>
      </p:sp>
      <p:grpSp>
        <p:nvGrpSpPr>
          <p:cNvPr id="3" name="Group 2">
            <a:extLst>
              <a:ext uri="{FF2B5EF4-FFF2-40B4-BE49-F238E27FC236}">
                <a16:creationId xmlns:a16="http://schemas.microsoft.com/office/drawing/2014/main" id="{A78B6BF7-C44A-F048-99CE-D196BBD04E1D}"/>
              </a:ext>
            </a:extLst>
          </p:cNvPr>
          <p:cNvGrpSpPr/>
          <p:nvPr/>
        </p:nvGrpSpPr>
        <p:grpSpPr>
          <a:xfrm>
            <a:off x="215498" y="278476"/>
            <a:ext cx="823252" cy="1176072"/>
            <a:chOff x="0" y="3181106"/>
            <a:chExt cx="823252" cy="1176072"/>
          </a:xfrm>
          <a:solidFill>
            <a:schemeClr val="accent2"/>
          </a:solidFill>
        </p:grpSpPr>
        <p:sp>
          <p:nvSpPr>
            <p:cNvPr id="4" name="Chevron 3">
              <a:extLst>
                <a:ext uri="{FF2B5EF4-FFF2-40B4-BE49-F238E27FC236}">
                  <a16:creationId xmlns:a16="http://schemas.microsoft.com/office/drawing/2014/main" id="{2AFE8A4F-CDB9-F44D-8349-B7750023AABD}"/>
                </a:ext>
              </a:extLst>
            </p:cNvPr>
            <p:cNvSpPr/>
            <p:nvPr/>
          </p:nvSpPr>
          <p:spPr>
            <a:xfrm rot="5400000">
              <a:off x="-176410" y="3357516"/>
              <a:ext cx="1176072" cy="823251"/>
            </a:xfrm>
            <a:prstGeom prst="chevron">
              <a:avLst/>
            </a:prstGeom>
            <a:grp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Chevron 4">
              <a:extLst>
                <a:ext uri="{FF2B5EF4-FFF2-40B4-BE49-F238E27FC236}">
                  <a16:creationId xmlns:a16="http://schemas.microsoft.com/office/drawing/2014/main" id="{043F8F60-4807-EA46-B55D-A1E858E62D06}"/>
                </a:ext>
              </a:extLst>
            </p:cNvPr>
            <p:cNvSpPr txBox="1"/>
            <p:nvPr/>
          </p:nvSpPr>
          <p:spPr>
            <a:xfrm>
              <a:off x="1" y="3592732"/>
              <a:ext cx="823251" cy="3528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800" kern="1200" dirty="0"/>
                <a:t>4. </a:t>
              </a:r>
            </a:p>
          </p:txBody>
        </p:sp>
      </p:grpSp>
      <p:graphicFrame>
        <p:nvGraphicFramePr>
          <p:cNvPr id="6" name="Diagram 5">
            <a:extLst>
              <a:ext uri="{FF2B5EF4-FFF2-40B4-BE49-F238E27FC236}">
                <a16:creationId xmlns:a16="http://schemas.microsoft.com/office/drawing/2014/main" id="{801DA87A-C464-FD4A-B82E-28566C49FC1B}"/>
              </a:ext>
            </a:extLst>
          </p:cNvPr>
          <p:cNvGraphicFramePr/>
          <p:nvPr>
            <p:extLst>
              <p:ext uri="{D42A27DB-BD31-4B8C-83A1-F6EECF244321}">
                <p14:modId xmlns:p14="http://schemas.microsoft.com/office/powerpoint/2010/main" val="4261792920"/>
              </p:ext>
            </p:extLst>
          </p:nvPr>
        </p:nvGraphicFramePr>
        <p:xfrm>
          <a:off x="1038750" y="1296087"/>
          <a:ext cx="1071154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26803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361069" y="321753"/>
            <a:ext cx="11512275" cy="845600"/>
          </a:xfrm>
          <a:noFill/>
        </p:spPr>
        <p:txBody>
          <a:bodyPr/>
          <a:lstStyle/>
          <a:p>
            <a:pPr eaLnBrk="1" hangingPunct="1"/>
            <a:r>
              <a:rPr lang="en-US" sz="4000" b="1" dirty="0">
                <a:solidFill>
                  <a:schemeClr val="bg1"/>
                </a:solidFill>
              </a:rPr>
              <a:t>ACTIVITY:</a:t>
            </a:r>
            <a:r>
              <a:rPr lang="en-US" sz="4000" dirty="0">
                <a:solidFill>
                  <a:schemeClr val="bg1"/>
                </a:solidFill>
              </a:rPr>
              <a:t> Getting Input on Expectations &amp; Matrix</a:t>
            </a:r>
            <a:endParaRPr lang="en-US" sz="4000" b="1" i="1" dirty="0">
              <a:solidFill>
                <a:schemeClr val="bg1"/>
              </a:solidFill>
            </a:endParaRPr>
          </a:p>
        </p:txBody>
      </p:sp>
      <p:pic>
        <p:nvPicPr>
          <p:cNvPr id="7" name="Picture 6">
            <a:extLst>
              <a:ext uri="{FF2B5EF4-FFF2-40B4-BE49-F238E27FC236}">
                <a16:creationId xmlns:a16="http://schemas.microsoft.com/office/drawing/2014/main" id="{F1F4FA9B-EC98-D640-B3EC-D34B173E5CB1}"/>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8" name="Google Shape;6077;p67">
            <a:extLst>
              <a:ext uri="{FF2B5EF4-FFF2-40B4-BE49-F238E27FC236}">
                <a16:creationId xmlns:a16="http://schemas.microsoft.com/office/drawing/2014/main" id="{9A32C6DD-95AA-314E-AEEB-992021D1E78F}"/>
              </a:ext>
            </a:extLst>
          </p:cNvPr>
          <p:cNvGrpSpPr/>
          <p:nvPr/>
        </p:nvGrpSpPr>
        <p:grpSpPr>
          <a:xfrm>
            <a:off x="7450256" y="5952771"/>
            <a:ext cx="848691" cy="811914"/>
            <a:chOff x="5873617" y="2309901"/>
            <a:chExt cx="345720" cy="345720"/>
          </a:xfrm>
        </p:grpSpPr>
        <p:sp>
          <p:nvSpPr>
            <p:cNvPr id="9" name="Google Shape;6078;p67">
              <a:extLst>
                <a:ext uri="{FF2B5EF4-FFF2-40B4-BE49-F238E27FC236}">
                  <a16:creationId xmlns:a16="http://schemas.microsoft.com/office/drawing/2014/main" id="{DC44DA0E-4138-F647-98AF-86B0C6A855A7}"/>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1" name="Google Shape;6079;p67">
              <a:extLst>
                <a:ext uri="{FF2B5EF4-FFF2-40B4-BE49-F238E27FC236}">
                  <a16:creationId xmlns:a16="http://schemas.microsoft.com/office/drawing/2014/main" id="{5D559783-F4DF-CB42-8EC6-261DBDED53F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2" name="Google Shape;6080;p67">
              <a:extLst>
                <a:ext uri="{FF2B5EF4-FFF2-40B4-BE49-F238E27FC236}">
                  <a16:creationId xmlns:a16="http://schemas.microsoft.com/office/drawing/2014/main" id="{2AE389E9-06FA-EB49-BB38-B3E2A2257AF9}"/>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3" name="Google Shape;6081;p67">
              <a:extLst>
                <a:ext uri="{FF2B5EF4-FFF2-40B4-BE49-F238E27FC236}">
                  <a16:creationId xmlns:a16="http://schemas.microsoft.com/office/drawing/2014/main" id="{928F19D9-CD0E-2C42-B538-741846F24294}"/>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4" name="Google Shape;6082;p67">
              <a:extLst>
                <a:ext uri="{FF2B5EF4-FFF2-40B4-BE49-F238E27FC236}">
                  <a16:creationId xmlns:a16="http://schemas.microsoft.com/office/drawing/2014/main" id="{5AF45E16-3C03-6343-AFBD-E1F32039B4D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5" name="Google Shape;6083;p67">
              <a:extLst>
                <a:ext uri="{FF2B5EF4-FFF2-40B4-BE49-F238E27FC236}">
                  <a16:creationId xmlns:a16="http://schemas.microsoft.com/office/drawing/2014/main" id="{1902A2F6-E1D7-3247-9DB4-A27905BDFDF4}"/>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6" name="Google Shape;6084;p67">
              <a:extLst>
                <a:ext uri="{FF2B5EF4-FFF2-40B4-BE49-F238E27FC236}">
                  <a16:creationId xmlns:a16="http://schemas.microsoft.com/office/drawing/2014/main" id="{42B94159-6B7C-8744-9AEB-8FA93E8BDB68}"/>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7" name="Google Shape;6085;p67">
              <a:extLst>
                <a:ext uri="{FF2B5EF4-FFF2-40B4-BE49-F238E27FC236}">
                  <a16:creationId xmlns:a16="http://schemas.microsoft.com/office/drawing/2014/main" id="{95DDA014-3F06-4545-B793-C232488AEEFA}"/>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8" name="Google Shape;6086;p67">
              <a:extLst>
                <a:ext uri="{FF2B5EF4-FFF2-40B4-BE49-F238E27FC236}">
                  <a16:creationId xmlns:a16="http://schemas.microsoft.com/office/drawing/2014/main" id="{1BA840B6-2E32-0049-A936-5EE18E29F67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9" name="Google Shape;6087;p67">
              <a:extLst>
                <a:ext uri="{FF2B5EF4-FFF2-40B4-BE49-F238E27FC236}">
                  <a16:creationId xmlns:a16="http://schemas.microsoft.com/office/drawing/2014/main" id="{5A6310F5-692B-9A44-941F-91114F952AE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0" name="Google Shape;6088;p67">
              <a:extLst>
                <a:ext uri="{FF2B5EF4-FFF2-40B4-BE49-F238E27FC236}">
                  <a16:creationId xmlns:a16="http://schemas.microsoft.com/office/drawing/2014/main" id="{A5FF475B-F929-5E42-BCB5-C66EA76D23C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Google Shape;6089;p67">
              <a:extLst>
                <a:ext uri="{FF2B5EF4-FFF2-40B4-BE49-F238E27FC236}">
                  <a16:creationId xmlns:a16="http://schemas.microsoft.com/office/drawing/2014/main" id="{72CE10AB-3953-1546-BBC4-E510077C8DBF}"/>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Google Shape;6090;p67">
              <a:extLst>
                <a:ext uri="{FF2B5EF4-FFF2-40B4-BE49-F238E27FC236}">
                  <a16:creationId xmlns:a16="http://schemas.microsoft.com/office/drawing/2014/main" id="{A1F9532C-0962-A244-8443-23166932A980}"/>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3" name="Google Shape;6091;p67">
              <a:extLst>
                <a:ext uri="{FF2B5EF4-FFF2-40B4-BE49-F238E27FC236}">
                  <a16:creationId xmlns:a16="http://schemas.microsoft.com/office/drawing/2014/main" id="{28F19C6E-F375-ED47-A9BA-B7171CA846D2}"/>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4" name="Google Shape;6092;p67">
              <a:extLst>
                <a:ext uri="{FF2B5EF4-FFF2-40B4-BE49-F238E27FC236}">
                  <a16:creationId xmlns:a16="http://schemas.microsoft.com/office/drawing/2014/main" id="{083C9F4C-EEC8-5749-815E-9D48D5C6C05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Google Shape;6093;p67">
              <a:extLst>
                <a:ext uri="{FF2B5EF4-FFF2-40B4-BE49-F238E27FC236}">
                  <a16:creationId xmlns:a16="http://schemas.microsoft.com/office/drawing/2014/main" id="{B4B76B57-F579-BB46-8C62-5B4903E849F5}"/>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6" name="Google Shape;6094;p67">
              <a:extLst>
                <a:ext uri="{FF2B5EF4-FFF2-40B4-BE49-F238E27FC236}">
                  <a16:creationId xmlns:a16="http://schemas.microsoft.com/office/drawing/2014/main" id="{9FD2C0B9-C76A-9844-A6F7-17C08A3A238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7" name="Google Shape;6095;p67">
              <a:extLst>
                <a:ext uri="{FF2B5EF4-FFF2-40B4-BE49-F238E27FC236}">
                  <a16:creationId xmlns:a16="http://schemas.microsoft.com/office/drawing/2014/main" id="{1C483687-6B70-5449-84CE-537A4323C08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8" name="Google Shape;6096;p67">
              <a:extLst>
                <a:ext uri="{FF2B5EF4-FFF2-40B4-BE49-F238E27FC236}">
                  <a16:creationId xmlns:a16="http://schemas.microsoft.com/office/drawing/2014/main" id="{9105D1BF-B1DD-1A48-B04B-B0A2634F7AD0}"/>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sp>
        <p:nvSpPr>
          <p:cNvPr id="29" name="Rectangle 28">
            <a:extLst>
              <a:ext uri="{FF2B5EF4-FFF2-40B4-BE49-F238E27FC236}">
                <a16:creationId xmlns:a16="http://schemas.microsoft.com/office/drawing/2014/main" id="{90E81E6A-0059-E543-8674-2CE15F20819C}"/>
              </a:ext>
            </a:extLst>
          </p:cNvPr>
          <p:cNvSpPr/>
          <p:nvPr/>
        </p:nvSpPr>
        <p:spPr>
          <a:xfrm>
            <a:off x="8426902" y="6097118"/>
            <a:ext cx="181427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15 minutes</a:t>
            </a:r>
          </a:p>
        </p:txBody>
      </p:sp>
      <p:sp>
        <p:nvSpPr>
          <p:cNvPr id="31" name="Text Placeholder 4">
            <a:extLst>
              <a:ext uri="{FF2B5EF4-FFF2-40B4-BE49-F238E27FC236}">
                <a16:creationId xmlns:a16="http://schemas.microsoft.com/office/drawing/2014/main" id="{6BA497FB-B94B-8845-BCD1-03560C79A1FE}"/>
              </a:ext>
            </a:extLst>
          </p:cNvPr>
          <p:cNvSpPr txBox="1">
            <a:spLocks/>
          </p:cNvSpPr>
          <p:nvPr/>
        </p:nvSpPr>
        <p:spPr>
          <a:xfrm>
            <a:off x="6242305" y="2091966"/>
            <a:ext cx="5631039" cy="3551810"/>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ct val="80000"/>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Plan when and how you will get input from partners (e.g., students, families, and staff) on your schoolwide expectations and matrix.</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l" defTabSz="914400" rtl="0" eaLnBrk="1" fontAlgn="auto" latinLnBrk="0" hangingPunct="1">
              <a:lnSpc>
                <a:spcPct val="90000"/>
              </a:lnSpc>
              <a:spcBef>
                <a:spcPts val="0"/>
              </a:spcBef>
              <a:spcAft>
                <a:spcPts val="0"/>
              </a:spcAft>
              <a:buClr>
                <a:srgbClr val="FFFFFF"/>
              </a:buClr>
              <a:buSzPct val="80000"/>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Add items to your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Action Plan</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as necessary</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rPr>
              <a:t>Be ready to present 2-3 “</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rPr>
              <a:t>big ideas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108" charset="-128"/>
                <a:cs typeface="Calibri" panose="020F0502020204030204" pitchFamily="34" charset="0"/>
                <a:sym typeface="Arial"/>
              </a:rPr>
              <a:t>” from your team's discussion.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203195" marR="0" lvl="0" indent="0" algn="l" defTabSz="914400" rtl="0" eaLnBrk="1" fontAlgn="auto" latinLnBrk="0" hangingPunct="1">
              <a:lnSpc>
                <a:spcPct val="150000"/>
              </a:lnSpc>
              <a:spcBef>
                <a:spcPts val="800"/>
              </a:spcBef>
              <a:spcAft>
                <a:spcPts val="0"/>
              </a:spcAft>
              <a:buClr>
                <a:srgbClr val="FFFFFF"/>
              </a:buClr>
              <a:buSzPct val="80000"/>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			</a:t>
            </a:r>
          </a:p>
        </p:txBody>
      </p:sp>
      <p:graphicFrame>
        <p:nvGraphicFramePr>
          <p:cNvPr id="32" name="Diagram 31">
            <a:extLst>
              <a:ext uri="{FF2B5EF4-FFF2-40B4-BE49-F238E27FC236}">
                <a16:creationId xmlns:a16="http://schemas.microsoft.com/office/drawing/2014/main" id="{40F8A5D0-5644-0D4D-8350-BA6B2C60C54D}"/>
              </a:ext>
            </a:extLst>
          </p:cNvPr>
          <p:cNvGraphicFramePr/>
          <p:nvPr>
            <p:extLst>
              <p:ext uri="{D42A27DB-BD31-4B8C-83A1-F6EECF244321}">
                <p14:modId xmlns:p14="http://schemas.microsoft.com/office/powerpoint/2010/main" val="3312279592"/>
              </p:ext>
            </p:extLst>
          </p:nvPr>
        </p:nvGraphicFramePr>
        <p:xfrm>
          <a:off x="488208" y="2101932"/>
          <a:ext cx="4907617" cy="35518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575093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alpha val="7486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noFill/>
        </p:spPr>
        <p:txBody>
          <a:bodyPr/>
          <a:lstStyle/>
          <a:p>
            <a:pPr eaLnBrk="1" hangingPunct="1"/>
            <a:r>
              <a:rPr lang="en-US" sz="3600" dirty="0">
                <a:solidFill>
                  <a:schemeClr val="bg1"/>
                </a:solidFill>
              </a:rPr>
              <a:t>WHOLE GROUP DEBRIEF</a:t>
            </a:r>
            <a:r>
              <a:rPr lang="en-US" sz="3600" b="1" dirty="0">
                <a:solidFill>
                  <a:schemeClr val="bg1"/>
                </a:solidFill>
              </a:rPr>
              <a:t>:</a:t>
            </a:r>
            <a:r>
              <a:rPr lang="en-US" sz="3600" dirty="0">
                <a:solidFill>
                  <a:schemeClr val="bg1"/>
                </a:solidFill>
              </a:rPr>
              <a:t> </a:t>
            </a:r>
            <a:r>
              <a:rPr lang="en-US" sz="3600" b="1" dirty="0">
                <a:solidFill>
                  <a:schemeClr val="bg1"/>
                </a:solidFill>
              </a:rPr>
              <a:t>Getting Input</a:t>
            </a:r>
            <a:endParaRPr lang="en-US" sz="3600" b="1" i="1" dirty="0">
              <a:solidFill>
                <a:schemeClr val="bg1"/>
              </a:solidFill>
            </a:endParaRPr>
          </a:p>
        </p:txBody>
      </p:sp>
      <p:sp>
        <p:nvSpPr>
          <p:cNvPr id="139268" name="Rectangle 3"/>
          <p:cNvSpPr>
            <a:spLocks noGrp="1" noChangeArrowheads="1"/>
          </p:cNvSpPr>
          <p:nvPr>
            <p:ph type="body" idx="4294967295"/>
          </p:nvPr>
        </p:nvSpPr>
        <p:spPr>
          <a:xfrm>
            <a:off x="1261872" y="1636521"/>
            <a:ext cx="9918746" cy="4223663"/>
          </a:xfrm>
          <a:prstGeom prst="rect">
            <a:avLst/>
          </a:prstGeom>
        </p:spPr>
        <p:style>
          <a:lnRef idx="2">
            <a:schemeClr val="accent2"/>
          </a:lnRef>
          <a:fillRef idx="1">
            <a:schemeClr val="lt1"/>
          </a:fillRef>
          <a:effectRef idx="0">
            <a:schemeClr val="accent2"/>
          </a:effectRef>
          <a:fontRef idx="minor">
            <a:schemeClr val="dk1"/>
          </a:fontRef>
        </p:style>
        <p:txBody>
          <a:bodyPr/>
          <a:lstStyle/>
          <a:p>
            <a:endParaRPr lang="en-US" sz="2800" dirty="0">
              <a:solidFill>
                <a:schemeClr val="accent6">
                  <a:lumMod val="50000"/>
                </a:schemeClr>
              </a:solidFill>
            </a:endParaRPr>
          </a:p>
          <a:p>
            <a:pPr marL="342900" indent="-342900">
              <a:spcAft>
                <a:spcPts val="1200"/>
              </a:spcAft>
              <a:buClr>
                <a:schemeClr val="accent6">
                  <a:lumMod val="50000"/>
                </a:schemeClr>
              </a:buClr>
              <a:buSzPct val="75000"/>
            </a:pPr>
            <a:r>
              <a:rPr lang="en-US" sz="2800" dirty="0">
                <a:solidFill>
                  <a:schemeClr val="accent6">
                    <a:lumMod val="50000"/>
                  </a:schemeClr>
                </a:solidFill>
                <a:latin typeface="+mn-lt"/>
              </a:rPr>
              <a:t>Share 2-3 ideas for getting input from students, families, and/or staff on your schoolwide expectations and matrix (How? When? What? Who?). </a:t>
            </a:r>
          </a:p>
          <a:p>
            <a:pPr marL="342900" indent="-342900">
              <a:spcAft>
                <a:spcPts val="1200"/>
              </a:spcAft>
              <a:buClr>
                <a:schemeClr val="accent6">
                  <a:lumMod val="50000"/>
                </a:schemeClr>
              </a:buClr>
              <a:buSzPct val="75000"/>
            </a:pPr>
            <a:r>
              <a:rPr lang="en-US" sz="2800" dirty="0">
                <a:solidFill>
                  <a:schemeClr val="accent6">
                    <a:lumMod val="50000"/>
                  </a:schemeClr>
                </a:solidFill>
                <a:latin typeface="+mn-lt"/>
              </a:rPr>
              <a:t>How will input be used to make adjustments?</a:t>
            </a:r>
            <a:endParaRPr lang="en-US" sz="2267" dirty="0">
              <a:solidFill>
                <a:schemeClr val="accent6">
                  <a:lumMod val="50000"/>
                </a:schemeClr>
              </a:solidFill>
              <a:latin typeface="+mn-lt"/>
            </a:endParaRPr>
          </a:p>
          <a:p>
            <a:pPr marL="342900" indent="-342900">
              <a:spcAft>
                <a:spcPts val="1200"/>
              </a:spcAft>
              <a:buClr>
                <a:schemeClr val="accent6">
                  <a:lumMod val="50000"/>
                </a:schemeClr>
              </a:buClr>
              <a:buSzPct val="75000"/>
            </a:pPr>
            <a:r>
              <a:rPr lang="en-US" sz="2800" dirty="0">
                <a:solidFill>
                  <a:schemeClr val="accent6">
                    <a:lumMod val="50000"/>
                  </a:schemeClr>
                </a:solidFill>
                <a:latin typeface="+mn-lt"/>
              </a:rPr>
              <a:t>What support do you need to complete this activity at your school?</a:t>
            </a:r>
          </a:p>
          <a:p>
            <a:pPr marL="342900" indent="-342900">
              <a:spcAft>
                <a:spcPts val="1200"/>
              </a:spcAft>
              <a:buClr>
                <a:schemeClr val="accent6">
                  <a:lumMod val="50000"/>
                </a:schemeClr>
              </a:buClr>
              <a:buSzPct val="75000"/>
            </a:pPr>
            <a:endParaRPr lang="en-US" sz="2800" dirty="0">
              <a:solidFill>
                <a:schemeClr val="accent6">
                  <a:lumMod val="50000"/>
                </a:schemeClr>
              </a:solidFill>
              <a:latin typeface="+mn-lt"/>
            </a:endParaRPr>
          </a:p>
          <a:p>
            <a:pPr marL="342900" indent="-342900">
              <a:spcAft>
                <a:spcPts val="1200"/>
              </a:spcAft>
              <a:buFont typeface="Arial" panose="020B0604020202020204" pitchFamily="34" charset="0"/>
              <a:buChar char="•"/>
            </a:pPr>
            <a:endParaRPr lang="en-US" sz="2800" dirty="0">
              <a:solidFill>
                <a:schemeClr val="accent6">
                  <a:lumMod val="50000"/>
                </a:schemeClr>
              </a:solidFill>
            </a:endParaRPr>
          </a:p>
          <a:p>
            <a:pPr marL="457200" lvl="1" indent="0">
              <a:buNone/>
            </a:pPr>
            <a:endParaRPr lang="en-US" sz="2800" dirty="0">
              <a:solidFill>
                <a:schemeClr val="accent6">
                  <a:lumMod val="50000"/>
                </a:schemeClr>
              </a:solidFill>
            </a:endParaRPr>
          </a:p>
          <a:p>
            <a:pPr marL="0" indent="0">
              <a:lnSpc>
                <a:spcPct val="90000"/>
              </a:lnSpc>
              <a:buNone/>
            </a:pPr>
            <a:endParaRPr lang="en-US" sz="2800" dirty="0">
              <a:solidFill>
                <a:schemeClr val="accent6">
                  <a:lumMod val="50000"/>
                </a:schemeClr>
              </a:solidFill>
              <a:latin typeface="+mj-lt"/>
            </a:endParaRPr>
          </a:p>
        </p:txBody>
      </p:sp>
      <p:pic>
        <p:nvPicPr>
          <p:cNvPr id="4" name="Picture 3">
            <a:extLst>
              <a:ext uri="{FF2B5EF4-FFF2-40B4-BE49-F238E27FC236}">
                <a16:creationId xmlns:a16="http://schemas.microsoft.com/office/drawing/2014/main" id="{BF8CF2A8-362E-E344-8D21-9C5217C62145}"/>
              </a:ext>
            </a:extLst>
          </p:cNvPr>
          <p:cNvPicPr>
            <a:picLocks noChangeAspect="1"/>
          </p:cNvPicPr>
          <p:nvPr/>
        </p:nvPicPr>
        <p:blipFill rotWithShape="1">
          <a:blip r:embed="rId3"/>
          <a:srcRect l="14952" t="7204" r="20880" b="6394"/>
          <a:stretch/>
        </p:blipFill>
        <p:spPr>
          <a:xfrm>
            <a:off x="11146120" y="5849922"/>
            <a:ext cx="1045880" cy="1008078"/>
          </a:xfrm>
          <a:prstGeom prst="ellipse">
            <a:avLst/>
          </a:prstGeom>
          <a:ln w="19050">
            <a:solidFill>
              <a:schemeClr val="accent2">
                <a:lumMod val="50000"/>
              </a:schemeClr>
            </a:solidFill>
          </a:ln>
        </p:spPr>
      </p:pic>
    </p:spTree>
    <p:extLst>
      <p:ext uri="{BB962C8B-B14F-4D97-AF65-F5344CB8AC3E}">
        <p14:creationId xmlns:p14="http://schemas.microsoft.com/office/powerpoint/2010/main" val="386035318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1" name="Rectangle 2"/>
          <p:cNvSpPr>
            <a:spLocks noGrp="1" noChangeArrowheads="1"/>
          </p:cNvSpPr>
          <p:nvPr>
            <p:ph type="title"/>
          </p:nvPr>
        </p:nvSpPr>
        <p:spPr>
          <a:xfrm>
            <a:off x="340200" y="255289"/>
            <a:ext cx="9378000" cy="845600"/>
          </a:xfrm>
          <a:noFill/>
        </p:spPr>
        <p:txBody>
          <a:bodyPr/>
          <a:lstStyle/>
          <a:p>
            <a:pPr eaLnBrk="1" hangingPunct="1"/>
            <a:r>
              <a:rPr lang="en-US" sz="3200" b="1" dirty="0">
                <a:ea typeface="ＭＳ Ｐゴシック" pitchFamily="-108" charset="-128"/>
                <a:cs typeface="ＭＳ Ｐゴシック" pitchFamily="-108" charset="-128"/>
              </a:rPr>
              <a:t>In other words…</a:t>
            </a:r>
            <a:br>
              <a:rPr lang="en-US" sz="3200" b="1" dirty="0">
                <a:ea typeface="ＭＳ Ｐゴシック" pitchFamily="-108" charset="-128"/>
                <a:cs typeface="ＭＳ Ｐゴシック" pitchFamily="-108" charset="-128"/>
              </a:rPr>
            </a:br>
            <a:r>
              <a:rPr lang="en-US" sz="3200" b="1" dirty="0">
                <a:ea typeface="ＭＳ Ｐゴシック" pitchFamily="-108" charset="-128"/>
                <a:cs typeface="ＭＳ Ｐゴシック" pitchFamily="-108" charset="-128"/>
              </a:rPr>
              <a:t>follow these key steps</a:t>
            </a:r>
          </a:p>
        </p:txBody>
      </p:sp>
      <p:sp>
        <p:nvSpPr>
          <p:cNvPr id="2" name="Oval 1"/>
          <p:cNvSpPr/>
          <p:nvPr/>
        </p:nvSpPr>
        <p:spPr>
          <a:xfrm>
            <a:off x="7754112" y="2170497"/>
            <a:ext cx="2430380" cy="1965779"/>
          </a:xfrm>
          <a:prstGeom prst="ellipse">
            <a:avLst/>
          </a:prstGeom>
          <a:solidFill>
            <a:schemeClr val="accent4">
              <a:lumMod val="20000"/>
              <a:lumOff val="80000"/>
              <a:alpha val="15000"/>
            </a:schemeClr>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642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62DB7-AB2F-5F4D-ACBA-DD4F545F4334}"/>
              </a:ext>
            </a:extLst>
          </p:cNvPr>
          <p:cNvSpPr>
            <a:spLocks noGrp="1"/>
          </p:cNvSpPr>
          <p:nvPr>
            <p:ph type="title"/>
          </p:nvPr>
        </p:nvSpPr>
        <p:spPr>
          <a:xfrm>
            <a:off x="1407000" y="1097331"/>
            <a:ext cx="9378000" cy="1925269"/>
          </a:xfrm>
        </p:spPr>
        <p:txBody>
          <a:bodyPr/>
          <a:lstStyle/>
          <a:p>
            <a:r>
              <a:rPr lang="en-US" b="0" dirty="0"/>
              <a:t>"By the time students are in 3</a:t>
            </a:r>
            <a:r>
              <a:rPr lang="en-US" b="0" baseline="30000" dirty="0"/>
              <a:t>rd</a:t>
            </a:r>
            <a:r>
              <a:rPr lang="en-US" b="0" dirty="0"/>
              <a:t> grade/middle school/high school they should know how to behave in school!"</a:t>
            </a:r>
            <a:br>
              <a:rPr lang="en-US" dirty="0"/>
            </a:br>
            <a:br>
              <a:rPr lang="en-US" dirty="0"/>
            </a:br>
            <a:br>
              <a:rPr lang="en-US" dirty="0"/>
            </a:br>
            <a:br>
              <a:rPr lang="en-US" dirty="0"/>
            </a:br>
            <a:br>
              <a:rPr lang="en-US" dirty="0"/>
            </a:br>
            <a:endParaRPr lang="en-US" dirty="0"/>
          </a:p>
        </p:txBody>
      </p:sp>
      <p:sp>
        <p:nvSpPr>
          <p:cNvPr id="5" name="TextBox 4">
            <a:extLst>
              <a:ext uri="{FF2B5EF4-FFF2-40B4-BE49-F238E27FC236}">
                <a16:creationId xmlns:a16="http://schemas.microsoft.com/office/drawing/2014/main" id="{AB149603-A157-1443-A8D0-ABFD458F6F9A}"/>
              </a:ext>
            </a:extLst>
          </p:cNvPr>
          <p:cNvSpPr txBox="1"/>
          <p:nvPr/>
        </p:nvSpPr>
        <p:spPr>
          <a:xfrm>
            <a:off x="3556001" y="3429000"/>
            <a:ext cx="6096000" cy="3108543"/>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800" b="1" dirty="0"/>
              <a:t>This assumption does not consider: </a:t>
            </a:r>
          </a:p>
          <a:p>
            <a:endParaRPr lang="en-US" sz="2800" b="1" dirty="0"/>
          </a:p>
          <a:p>
            <a:pPr marL="800100" lvl="1" indent="-342900">
              <a:buFont typeface="Arial" panose="020B0604020202020204" pitchFamily="34" charset="0"/>
              <a:buChar char="•"/>
            </a:pPr>
            <a:r>
              <a:rPr lang="en-US" sz="2800" b="1" dirty="0"/>
              <a:t>changing contexts</a:t>
            </a:r>
          </a:p>
          <a:p>
            <a:pPr marL="800100" lvl="1" indent="-342900">
              <a:buFont typeface="Arial" panose="020B0604020202020204" pitchFamily="34" charset="0"/>
              <a:buChar char="•"/>
            </a:pPr>
            <a:r>
              <a:rPr lang="en-US" sz="2800" b="1" dirty="0"/>
              <a:t>cultural responsiveness</a:t>
            </a:r>
          </a:p>
          <a:p>
            <a:pPr marL="800100" lvl="1" indent="-342900">
              <a:buFont typeface="Arial" panose="020B0604020202020204" pitchFamily="34" charset="0"/>
              <a:buChar char="•"/>
            </a:pPr>
            <a:r>
              <a:rPr lang="en-US" sz="2800" b="1" dirty="0"/>
              <a:t>need for reteaching/prompting</a:t>
            </a:r>
          </a:p>
          <a:p>
            <a:pPr marL="800100" lvl="1" indent="-342900">
              <a:buFont typeface="Arial" panose="020B0604020202020204" pitchFamily="34" charset="0"/>
              <a:buChar char="•"/>
            </a:pPr>
            <a:r>
              <a:rPr lang="en-US" sz="2800" b="1" dirty="0"/>
              <a:t>developmental growth</a:t>
            </a:r>
          </a:p>
          <a:p>
            <a:pPr marL="800100" lvl="1" indent="-342900">
              <a:buFont typeface="Arial" panose="020B0604020202020204" pitchFamily="34" charset="0"/>
              <a:buChar char="•"/>
            </a:pPr>
            <a:r>
              <a:rPr lang="en-US" sz="2800" b="1" dirty="0"/>
              <a:t>skill deficits </a:t>
            </a:r>
          </a:p>
        </p:txBody>
      </p:sp>
      <p:pic>
        <p:nvPicPr>
          <p:cNvPr id="6" name="Picture 5">
            <a:extLst>
              <a:ext uri="{FF2B5EF4-FFF2-40B4-BE49-F238E27FC236}">
                <a16:creationId xmlns:a16="http://schemas.microsoft.com/office/drawing/2014/main" id="{60303459-8793-C049-91B4-4E63AE274C5F}"/>
              </a:ext>
            </a:extLst>
          </p:cNvPr>
          <p:cNvPicPr>
            <a:picLocks noChangeAspect="1"/>
          </p:cNvPicPr>
          <p:nvPr/>
        </p:nvPicPr>
        <p:blipFill rotWithShape="1">
          <a:blip r:embed="rId2"/>
          <a:srcRect l="22607" t="16464" r="18776" b="15253"/>
          <a:stretch/>
        </p:blipFill>
        <p:spPr>
          <a:xfrm>
            <a:off x="11056045" y="5768611"/>
            <a:ext cx="1135955" cy="1089389"/>
          </a:xfrm>
          <a:prstGeom prst="ellipse">
            <a:avLst/>
          </a:prstGeom>
          <a:ln w="19050">
            <a:solidFill>
              <a:schemeClr val="accent2">
                <a:lumMod val="50000"/>
              </a:schemeClr>
            </a:solidFill>
          </a:ln>
        </p:spPr>
      </p:pic>
    </p:spTree>
    <p:extLst>
      <p:ext uri="{BB962C8B-B14F-4D97-AF65-F5344CB8AC3E}">
        <p14:creationId xmlns:p14="http://schemas.microsoft.com/office/powerpoint/2010/main" val="92392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idx="4294967295"/>
          </p:nvPr>
        </p:nvSpPr>
        <p:spPr>
          <a:xfrm>
            <a:off x="3107532" y="1240630"/>
            <a:ext cx="8934039" cy="5421925"/>
          </a:xfrm>
        </p:spPr>
        <p:style>
          <a:lnRef idx="2">
            <a:schemeClr val="accent5"/>
          </a:lnRef>
          <a:fillRef idx="1">
            <a:schemeClr val="lt1"/>
          </a:fillRef>
          <a:effectRef idx="0">
            <a:schemeClr val="accent5"/>
          </a:effectRef>
          <a:fontRef idx="minor">
            <a:schemeClr val="dk1"/>
          </a:fontRef>
        </p:style>
        <p:txBody>
          <a:bodyPr/>
          <a:lstStyle/>
          <a:p>
            <a:pPr eaLnBrk="1" hangingPunct="1">
              <a:lnSpc>
                <a:spcPct val="90000"/>
              </a:lnSpc>
              <a:buClr>
                <a:schemeClr val="accent6">
                  <a:lumMod val="50000"/>
                </a:schemeClr>
              </a:buClr>
            </a:pPr>
            <a:r>
              <a:rPr lang="en-US" sz="2800" dirty="0">
                <a:solidFill>
                  <a:schemeClr val="accent6">
                    <a:lumMod val="50000"/>
                  </a:schemeClr>
                </a:solidFill>
                <a:latin typeface="+mn-lt"/>
                <a:ea typeface="ＭＳ Ｐゴシック" pitchFamily="-108" charset="-128"/>
                <a:cs typeface="Calibri" panose="020F0502020204030204" pitchFamily="34" charset="0"/>
              </a:rPr>
              <a:t>Teach expectations directly.</a:t>
            </a:r>
            <a:endParaRPr lang="en-US" sz="2800" dirty="0">
              <a:solidFill>
                <a:schemeClr val="accent6">
                  <a:lumMod val="50000"/>
                </a:schemeClr>
              </a:solidFill>
              <a:latin typeface="+mn-lt"/>
              <a:cs typeface="Calibri" panose="020F0502020204030204" pitchFamily="34" charset="0"/>
            </a:endParaRPr>
          </a:p>
          <a:p>
            <a:pPr lvl="1" eaLnBrk="1" hangingPunct="1">
              <a:lnSpc>
                <a:spcPct val="90000"/>
              </a:lnSpc>
              <a:buClr>
                <a:schemeClr val="accent6">
                  <a:lumMod val="50000"/>
                </a:schemeClr>
              </a:buClr>
            </a:pPr>
            <a:r>
              <a:rPr lang="en-US" sz="2800" dirty="0">
                <a:solidFill>
                  <a:schemeClr val="accent6">
                    <a:lumMod val="50000"/>
                  </a:schemeClr>
                </a:solidFill>
                <a:latin typeface="+mn-lt"/>
                <a:cs typeface="Calibri" panose="020F0502020204030204" pitchFamily="34" charset="0"/>
              </a:rPr>
              <a:t>Define expectation in operational terms—tell students what the expectation looks like within each setting.</a:t>
            </a:r>
          </a:p>
          <a:p>
            <a:pPr lvl="1" eaLnBrk="1" hangingPunct="1">
              <a:lnSpc>
                <a:spcPct val="90000"/>
              </a:lnSpc>
              <a:buClr>
                <a:schemeClr val="accent6">
                  <a:lumMod val="50000"/>
                </a:schemeClr>
              </a:buClr>
            </a:pPr>
            <a:r>
              <a:rPr lang="en-US" sz="2800" dirty="0">
                <a:solidFill>
                  <a:schemeClr val="accent6">
                    <a:lumMod val="50000"/>
                  </a:schemeClr>
                </a:solidFill>
                <a:latin typeface="+mn-lt"/>
                <a:cs typeface="Calibri" panose="020F0502020204030204" pitchFamily="34" charset="0"/>
              </a:rPr>
              <a:t>Provide students with examples and non-examples of expectation following within each setting.</a:t>
            </a:r>
          </a:p>
          <a:p>
            <a:pPr lvl="1" eaLnBrk="1" hangingPunct="1">
              <a:lnSpc>
                <a:spcPct val="90000"/>
              </a:lnSpc>
              <a:buClr>
                <a:schemeClr val="accent6">
                  <a:lumMod val="50000"/>
                </a:schemeClr>
              </a:buClr>
            </a:pPr>
            <a:endParaRPr lang="en-US" sz="2800" dirty="0">
              <a:solidFill>
                <a:schemeClr val="accent6">
                  <a:lumMod val="50000"/>
                </a:schemeClr>
              </a:solidFill>
              <a:latin typeface="+mn-lt"/>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latin typeface="+mn-lt"/>
                <a:ea typeface="ＭＳ Ｐゴシック" pitchFamily="-108" charset="-128"/>
                <a:cs typeface="Calibri" panose="020F0502020204030204" pitchFamily="34" charset="0"/>
              </a:rPr>
              <a:t>Actively involve students in lesson—game, role-play, etc. to check for their understanding.</a:t>
            </a:r>
          </a:p>
          <a:p>
            <a:pPr eaLnBrk="1" hangingPunct="1">
              <a:lnSpc>
                <a:spcPct val="90000"/>
              </a:lnSpc>
              <a:buClr>
                <a:schemeClr val="accent6">
                  <a:lumMod val="50000"/>
                </a:schemeClr>
              </a:buClr>
            </a:pPr>
            <a:endParaRPr lang="en-US" sz="2800" dirty="0">
              <a:solidFill>
                <a:schemeClr val="accent6">
                  <a:lumMod val="50000"/>
                </a:schemeClr>
              </a:solidFill>
              <a:latin typeface="+mn-lt"/>
              <a:ea typeface="ＭＳ Ｐゴシック" pitchFamily="-108" charset="-128"/>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latin typeface="+mn-lt"/>
                <a:ea typeface="ＭＳ Ｐゴシック" pitchFamily="-108" charset="-128"/>
                <a:cs typeface="ＭＳ Ｐゴシック" pitchFamily="-108" charset="-128"/>
              </a:rPr>
              <a:t>Provide opportunities to practice expectation following behavior in the natural setting.</a:t>
            </a:r>
          </a:p>
          <a:p>
            <a:pPr eaLnBrk="1" hangingPunct="1">
              <a:lnSpc>
                <a:spcPct val="90000"/>
              </a:lnSpc>
              <a:buClr>
                <a:schemeClr val="accent6">
                  <a:lumMod val="50000"/>
                </a:schemeClr>
              </a:buClr>
            </a:pPr>
            <a:endParaRPr lang="en-US" sz="2800" dirty="0">
              <a:solidFill>
                <a:schemeClr val="accent6">
                  <a:lumMod val="50000"/>
                </a:schemeClr>
              </a:solidFill>
              <a:latin typeface="+mn-lt"/>
              <a:ea typeface="ＭＳ Ｐゴシック" pitchFamily="-108" charset="-128"/>
              <a:cs typeface="Calibri" panose="020F0502020204030204" pitchFamily="34" charset="0"/>
            </a:endParaRPr>
          </a:p>
          <a:p>
            <a:pPr lvl="1" eaLnBrk="1" hangingPunct="1">
              <a:lnSpc>
                <a:spcPct val="90000"/>
              </a:lnSpc>
              <a:buClr>
                <a:schemeClr val="accent6">
                  <a:lumMod val="50000"/>
                </a:schemeClr>
              </a:buClr>
            </a:pPr>
            <a:endParaRPr lang="en-US" sz="2800" dirty="0">
              <a:solidFill>
                <a:schemeClr val="accent6">
                  <a:lumMod val="50000"/>
                </a:schemeClr>
              </a:solidFill>
              <a:latin typeface="+mn-lt"/>
              <a:cs typeface="Calibri" panose="020F0502020204030204" pitchFamily="34" charset="0"/>
            </a:endParaRPr>
          </a:p>
        </p:txBody>
      </p:sp>
      <p:sp>
        <p:nvSpPr>
          <p:cNvPr id="8" name="Rectangle 3"/>
          <p:cNvSpPr>
            <a:spLocks noChangeArrowheads="1"/>
          </p:cNvSpPr>
          <p:nvPr/>
        </p:nvSpPr>
        <p:spPr bwMode="auto">
          <a:xfrm>
            <a:off x="2801144" y="615155"/>
            <a:ext cx="8934038" cy="625475"/>
          </a:xfrm>
          <a:prstGeom prst="rect">
            <a:avLst/>
          </a:prstGeom>
          <a:noFill/>
          <a:ln w="9525">
            <a:noFill/>
            <a:miter lim="800000"/>
            <a:headEnd/>
            <a:tailEnd/>
          </a:ln>
        </p:spPr>
        <p:txBody>
          <a:bodyPr anchor="ctr">
            <a:prstTxWarp prst="textNoShape">
              <a:avLst/>
            </a:prstTxWarp>
          </a:bodyPr>
          <a:lstStyle/>
          <a:p>
            <a:pPr>
              <a:lnSpc>
                <a:spcPct val="90000"/>
              </a:lnSpc>
            </a:pPr>
            <a:r>
              <a:rPr lang="en-US" sz="3000" b="1" dirty="0">
                <a:solidFill>
                  <a:schemeClr val="accent6">
                    <a:lumMod val="50000"/>
                  </a:schemeClr>
                </a:solidFill>
                <a:latin typeface="+mj-lt"/>
              </a:rPr>
              <a:t>expectations in the context of school-wide settings</a:t>
            </a:r>
          </a:p>
        </p:txBody>
      </p:sp>
      <p:grpSp>
        <p:nvGrpSpPr>
          <p:cNvPr id="9" name="Group 4"/>
          <p:cNvGrpSpPr>
            <a:grpSpLocks/>
          </p:cNvGrpSpPr>
          <p:nvPr/>
        </p:nvGrpSpPr>
        <p:grpSpPr bwMode="auto">
          <a:xfrm>
            <a:off x="704056" y="103187"/>
            <a:ext cx="2097088" cy="1649413"/>
            <a:chOff x="3670483" y="0"/>
            <a:chExt cx="2096597" cy="1649759"/>
          </a:xfrm>
          <a:solidFill>
            <a:srgbClr val="FFFFFF"/>
          </a:solidFill>
        </p:grpSpPr>
        <p:sp>
          <p:nvSpPr>
            <p:cNvPr id="10" name="Oval 9"/>
            <p:cNvSpPr>
              <a:spLocks noChangeArrowheads="1"/>
            </p:cNvSpPr>
            <p:nvPr/>
          </p:nvSpPr>
          <p:spPr bwMode="auto">
            <a:xfrm>
              <a:off x="3670483" y="0"/>
              <a:ext cx="2096597" cy="1649759"/>
            </a:xfrm>
            <a:prstGeom prst="ellipse">
              <a:avLst/>
            </a:prstGeom>
            <a:grpFill/>
            <a:ln w="38100" cmpd="sng">
              <a:solidFill>
                <a:schemeClr val="accent4"/>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chemeClr val="accent6">
                    <a:lumMod val="50000"/>
                  </a:schemeClr>
                </a:solidFill>
                <a:latin typeface="+mj-lt"/>
              </a:endParaRPr>
            </a:p>
          </p:txBody>
        </p:sp>
        <p:sp>
          <p:nvSpPr>
            <p:cNvPr id="11" name="Oval 4"/>
            <p:cNvSpPr/>
            <p:nvPr/>
          </p:nvSpPr>
          <p:spPr>
            <a:xfrm>
              <a:off x="3976799" y="241351"/>
              <a:ext cx="1483964" cy="1167058"/>
            </a:xfrm>
            <a:prstGeom prst="rect">
              <a:avLst/>
            </a:prstGeom>
            <a:grpFill/>
            <a:ln w="38100" cmpd="sng">
              <a:noFill/>
            </a:ln>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b="1" dirty="0">
                  <a:solidFill>
                    <a:schemeClr val="accent6">
                      <a:lumMod val="50000"/>
                    </a:schemeClr>
                  </a:solidFill>
                  <a:latin typeface="+mj-lt"/>
                </a:rPr>
                <a:t>Teach</a:t>
              </a:r>
            </a:p>
          </p:txBody>
        </p:sp>
      </p:grpSp>
      <p:sp>
        <p:nvSpPr>
          <p:cNvPr id="2" name="Right Arrow 1">
            <a:extLst>
              <a:ext uri="{FF2B5EF4-FFF2-40B4-BE49-F238E27FC236}">
                <a16:creationId xmlns:a16="http://schemas.microsoft.com/office/drawing/2014/main" id="{9D12704E-4B93-D947-B09F-E14CA1ED82D7}"/>
              </a:ext>
            </a:extLst>
          </p:cNvPr>
          <p:cNvSpPr/>
          <p:nvPr/>
        </p:nvSpPr>
        <p:spPr>
          <a:xfrm>
            <a:off x="847271" y="2264568"/>
            <a:ext cx="2148392" cy="1164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794" name="Group 2"/>
          <p:cNvGraphicFramePr>
            <a:graphicFrameLocks noGrp="1"/>
          </p:cNvGraphicFramePr>
          <p:nvPr>
            <p:extLst>
              <p:ext uri="{D42A27DB-BD31-4B8C-83A1-F6EECF244321}">
                <p14:modId xmlns:p14="http://schemas.microsoft.com/office/powerpoint/2010/main" val="903045430"/>
              </p:ext>
            </p:extLst>
          </p:nvPr>
        </p:nvGraphicFramePr>
        <p:xfrm>
          <a:off x="904008" y="226275"/>
          <a:ext cx="11287991" cy="6584676"/>
        </p:xfrm>
        <a:graphic>
          <a:graphicData uri="http://schemas.openxmlformats.org/drawingml/2006/table">
            <a:tbl>
              <a:tblPr/>
              <a:tblGrid>
                <a:gridCol w="11287991">
                  <a:extLst>
                    <a:ext uri="{9D8B030D-6E8A-4147-A177-3AD203B41FA5}">
                      <a16:colId xmlns:a16="http://schemas.microsoft.com/office/drawing/2014/main" val="20000"/>
                    </a:ext>
                  </a:extLst>
                </a:gridCol>
              </a:tblGrid>
              <a:tr h="43828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2400" b="1" i="0" u="none" strike="noStrike" cap="none" normalizeH="0" baseline="0" dirty="0">
                          <a:ln>
                            <a:noFill/>
                          </a:ln>
                          <a:solidFill>
                            <a:schemeClr val="accent5">
                              <a:lumMod val="50000"/>
                            </a:schemeClr>
                          </a:solidFill>
                          <a:effectLst/>
                          <a:latin typeface="Calibri" panose="020F0502020204030204" pitchFamily="34" charset="0"/>
                          <a:ea typeface="Times New Roman" pitchFamily="-1" charset="0"/>
                          <a:cs typeface="Calibri" panose="020F0502020204030204" pitchFamily="34" charset="0"/>
                        </a:rPr>
                        <a:t>Skill Name</a:t>
                      </a:r>
                      <a:endParaRPr kumimoji="0" lang="en-US" sz="2400" b="0" i="0" u="none" strike="noStrike" cap="none" normalizeH="0" baseline="0" dirty="0">
                        <a:ln>
                          <a:noFill/>
                        </a:ln>
                        <a:solidFill>
                          <a:schemeClr val="accent5">
                            <a:lumMod val="50000"/>
                          </a:schemeClr>
                        </a:solidFill>
                        <a:effectLst/>
                        <a:latin typeface="Calibri" panose="020F0502020204030204" pitchFamily="34" charset="0"/>
                        <a:ea typeface="Times New Roman" pitchFamily="-1" charset="0"/>
                        <a:cs typeface="Calibri" panose="020F0502020204030204"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59763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2400" b="1" i="1"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Getting Help</a:t>
                      </a:r>
                      <a:endParaRPr kumimoji="0" lang="en-US" sz="24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8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(How to ask for assistance for difficulty tasks)</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828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2400" b="1" i="0" u="none" strike="noStrike" cap="none" normalizeH="0" baseline="0" dirty="0">
                          <a:ln>
                            <a:noFill/>
                          </a:ln>
                          <a:solidFill>
                            <a:schemeClr val="accent5">
                              <a:lumMod val="50000"/>
                            </a:schemeClr>
                          </a:solidFill>
                          <a:effectLst/>
                          <a:latin typeface="Calibri" panose="020F0502020204030204" pitchFamily="34" charset="0"/>
                          <a:ea typeface="Times New Roman" pitchFamily="-1" charset="0"/>
                          <a:cs typeface="Calibri" panose="020F0502020204030204" pitchFamily="34" charset="0"/>
                        </a:rPr>
                        <a:t>Teaching Examples</a:t>
                      </a:r>
                      <a:endParaRPr kumimoji="0" lang="en-US" sz="2400" b="0" i="0" u="none" strike="noStrike" cap="none" normalizeH="0" baseline="0" dirty="0">
                        <a:ln>
                          <a:noFill/>
                        </a:ln>
                        <a:solidFill>
                          <a:schemeClr val="accent5">
                            <a:lumMod val="50000"/>
                          </a:schemeClr>
                        </a:solidFill>
                        <a:effectLst/>
                        <a:latin typeface="Calibri" panose="020F0502020204030204" pitchFamily="34" charset="0"/>
                        <a:ea typeface="Times New Roman" pitchFamily="-1" charset="0"/>
                        <a:cs typeface="Calibri" panose="020F0502020204030204"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2"/>
                  </a:ext>
                </a:extLst>
              </a:tr>
              <a:tr h="126357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1.   When you’re working on a math problem that you can’t figure out, </a:t>
                      </a:r>
                      <a:r>
                        <a:rPr kumimoji="0" lang="en-US" sz="1600" b="0" i="1"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raise your hand and wait until the teacher can help you</a:t>
                      </a: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2.   You and a friend are working together on a science experiment but you are missing a piece of lab equipment, </a:t>
                      </a:r>
                      <a:r>
                        <a:rPr kumimoji="0" lang="en-US" sz="1600" b="0" i="1"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ask the teacher for the missing equipment.</a:t>
                      </a:r>
                      <a:endPar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3.   You are reading a story but you don’t know the meaning of most of the words, </a:t>
                      </a:r>
                      <a:r>
                        <a:rPr kumimoji="0" lang="en-US" sz="1600" b="0" i="1"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ask the teacher to read and explain the word.</a:t>
                      </a:r>
                      <a:endPar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3828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2400" b="1" i="0" u="none" strike="noStrike" cap="none" normalizeH="0" baseline="0" dirty="0">
                          <a:ln>
                            <a:noFill/>
                          </a:ln>
                          <a:solidFill>
                            <a:schemeClr val="accent5">
                              <a:lumMod val="50000"/>
                            </a:schemeClr>
                          </a:solidFill>
                          <a:effectLst/>
                          <a:latin typeface="Calibri" panose="020F0502020204030204" pitchFamily="34" charset="0"/>
                          <a:ea typeface="Times New Roman" pitchFamily="-1" charset="0"/>
                          <a:cs typeface="Calibri" panose="020F0502020204030204" pitchFamily="34" charset="0"/>
                        </a:rPr>
                        <a:t>Kid Activity</a:t>
                      </a:r>
                      <a:endParaRPr kumimoji="0" lang="en-US" sz="2400" b="0" i="0" u="none" strike="noStrike" cap="none" normalizeH="0" baseline="0" dirty="0">
                        <a:ln>
                          <a:noFill/>
                        </a:ln>
                        <a:solidFill>
                          <a:schemeClr val="accent5">
                            <a:lumMod val="50000"/>
                          </a:schemeClr>
                        </a:solidFill>
                        <a:effectLst/>
                        <a:latin typeface="Calibri" panose="020F0502020204030204" pitchFamily="34" charset="0"/>
                        <a:ea typeface="Times New Roman" pitchFamily="-1" charset="0"/>
                        <a:cs typeface="Calibri" panose="020F0502020204030204" pitchFamily="34" charset="0"/>
                      </a:endParaRP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4"/>
                  </a:ext>
                </a:extLst>
              </a:tr>
              <a:tr h="98809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1.    Ask 2-3 students to give an </a:t>
                      </a:r>
                      <a:r>
                        <a:rPr kumimoji="0" lang="en-US" sz="1600" b="0" i="0" u="sng"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example of a situation</a:t>
                      </a: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 in which they needed help to complete a task, activity, or direction.</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2.    Ask students to </a:t>
                      </a:r>
                      <a:r>
                        <a:rPr kumimoji="0" lang="en-US" sz="1600" b="0" i="0" u="sng"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indicate or show</a:t>
                      </a: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 how they could </a:t>
                      </a:r>
                      <a:r>
                        <a:rPr kumimoji="0" lang="en-US" sz="1600" b="0" i="1"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get help.</a:t>
                      </a:r>
                      <a:endPar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3.    </a:t>
                      </a:r>
                      <a:r>
                        <a:rPr kumimoji="0" lang="en-US" sz="1600" b="0" i="0" u="sng"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Encourage</a:t>
                      </a: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 and support appropriate discussion/responses. Minimize attention for inappropriate responses.</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788922">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2400" b="1" i="0" u="none" strike="noStrike" cap="none" normalizeH="0" baseline="0" dirty="0">
                          <a:ln>
                            <a:noFill/>
                          </a:ln>
                          <a:solidFill>
                            <a:schemeClr val="accent5">
                              <a:lumMod val="50000"/>
                            </a:schemeClr>
                          </a:solidFill>
                          <a:effectLst/>
                          <a:latin typeface="Calibri" panose="020F0502020204030204" pitchFamily="34" charset="0"/>
                          <a:ea typeface="Times New Roman" pitchFamily="-1" charset="0"/>
                          <a:cs typeface="Calibri" panose="020F0502020204030204" pitchFamily="34" charset="0"/>
                        </a:rPr>
                        <a:t>After the Lesson</a:t>
                      </a:r>
                      <a:endParaRPr kumimoji="0" lang="en-US" sz="2400" b="0" i="0" u="none" strike="noStrike" cap="none" normalizeH="0" baseline="0" dirty="0">
                        <a:ln>
                          <a:noFill/>
                        </a:ln>
                        <a:solidFill>
                          <a:schemeClr val="accent5">
                            <a:lumMod val="50000"/>
                          </a:schemeClr>
                        </a:solidFill>
                        <a:effectLst/>
                        <a:latin typeface="Calibri" panose="020F0502020204030204" pitchFamily="34" charset="0"/>
                        <a:ea typeface="Times New Roman" pitchFamily="-1"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2000" b="0" i="0" u="none" strike="noStrike" cap="none" normalizeH="0" baseline="0" dirty="0">
                          <a:ln>
                            <a:noFill/>
                          </a:ln>
                          <a:solidFill>
                            <a:schemeClr val="accent5">
                              <a:lumMod val="50000"/>
                            </a:schemeClr>
                          </a:solidFill>
                          <a:effectLst/>
                          <a:latin typeface="Calibri" panose="020F0502020204030204" pitchFamily="34" charset="0"/>
                          <a:ea typeface="Times New Roman" pitchFamily="-1" charset="0"/>
                          <a:cs typeface="Calibri" panose="020F0502020204030204" pitchFamily="34" charset="0"/>
                        </a:rPr>
                        <a:t>(During the Day)</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6"/>
                  </a:ext>
                </a:extLst>
              </a:tr>
              <a:tr h="144102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1.    Just before giving students difficult or new task, direction, or activity, ask them to tell you how they could </a:t>
                      </a:r>
                      <a:r>
                        <a:rPr kumimoji="0" lang="en-US" sz="1600" b="0" i="1"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get help</a:t>
                      </a: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 if they have difficulty (</a:t>
                      </a:r>
                      <a:r>
                        <a:rPr kumimoji="0" lang="en-US" sz="1600" b="0" i="0" u="sng"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precorrection</a:t>
                      </a: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2.    When you see students having difficulty with a task (e.g., off task, complaining), ask them to indicate that they </a:t>
                      </a:r>
                      <a:r>
                        <a:rPr kumimoji="0" lang="en-US" sz="1600" b="0" i="1"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need help</a:t>
                      </a: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 (</a:t>
                      </a:r>
                      <a:r>
                        <a:rPr kumimoji="0" lang="en-US" sz="1600" b="0" i="0" u="sng"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reminder</a:t>
                      </a: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3.    Whenever a student </a:t>
                      </a:r>
                      <a:r>
                        <a:rPr kumimoji="0" lang="en-US" sz="1600" b="0" i="1"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gets help</a:t>
                      </a: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 the correct way, provide </a:t>
                      </a:r>
                      <a:r>
                        <a:rPr kumimoji="0" lang="en-US" sz="1600" b="0" i="0" u="sng"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specific praise</a:t>
                      </a:r>
                      <a:r>
                        <a:rPr kumimoji="0" lang="en-US" sz="1600" b="0" i="0" u="none" strike="noStrike" cap="none" normalizeH="0" baseline="0" dirty="0">
                          <a:ln>
                            <a:noFill/>
                          </a:ln>
                          <a:solidFill>
                            <a:schemeClr val="tx1"/>
                          </a:solidFill>
                          <a:effectLst/>
                          <a:latin typeface="Calibri" panose="020F0502020204030204" pitchFamily="34" charset="0"/>
                          <a:ea typeface="Times New Roman" pitchFamily="-1" charset="0"/>
                          <a:cs typeface="Calibri" panose="020F0502020204030204" pitchFamily="34" charset="0"/>
                        </a:rPr>
                        <a:t> to the student.</a:t>
                      </a:r>
                    </a:p>
                  </a:txBody>
                  <a:tcPr marT="45713" marB="4571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103446" name="Text Box 22"/>
          <p:cNvSpPr txBox="1">
            <a:spLocks noChangeArrowheads="1"/>
          </p:cNvSpPr>
          <p:nvPr/>
        </p:nvSpPr>
        <p:spPr bwMode="auto">
          <a:xfrm>
            <a:off x="0" y="52534"/>
            <a:ext cx="2899064" cy="707886"/>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prstTxWarp prst="textNoShape">
              <a:avLst/>
            </a:prstTxWarp>
            <a:spAutoFit/>
          </a:bodyPr>
          <a:lstStyle/>
          <a:p>
            <a:pPr eaLnBrk="0" hangingPunct="0"/>
            <a:r>
              <a:rPr lang="en-US" sz="4000" b="1" dirty="0">
                <a:solidFill>
                  <a:schemeClr val="accent6">
                    <a:lumMod val="50000"/>
                  </a:schemeClr>
                </a:solidFill>
                <a:latin typeface="Times New Roman" pitchFamily="-1" charset="0"/>
              </a:rPr>
              <a:t>“Cool Tool”</a:t>
            </a:r>
          </a:p>
        </p:txBody>
      </p:sp>
      <p:pic>
        <p:nvPicPr>
          <p:cNvPr id="4" name="Picture 3">
            <a:extLst>
              <a:ext uri="{FF2B5EF4-FFF2-40B4-BE49-F238E27FC236}">
                <a16:creationId xmlns:a16="http://schemas.microsoft.com/office/drawing/2014/main" id="{A911ECCF-1FB6-8644-91F4-63F14B402DE4}"/>
              </a:ext>
            </a:extLst>
          </p:cNvPr>
          <p:cNvPicPr>
            <a:picLocks noChangeAspect="1"/>
          </p:cNvPicPr>
          <p:nvPr/>
        </p:nvPicPr>
        <p:blipFill rotWithShape="1">
          <a:blip r:embed="rId3"/>
          <a:srcRect l="6733" t="15855" r="11160"/>
          <a:stretch/>
        </p:blipFill>
        <p:spPr>
          <a:xfrm>
            <a:off x="11287992" y="5970430"/>
            <a:ext cx="904007" cy="887570"/>
          </a:xfrm>
          <a:prstGeom prst="ellipse">
            <a:avLst/>
          </a:prstGeom>
          <a:ln w="19050">
            <a:solidFill>
              <a:schemeClr val="accent2">
                <a:lumMod val="50000"/>
              </a:schemeClr>
            </a:solidFill>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idx="4294967295"/>
          </p:nvPr>
        </p:nvSpPr>
        <p:spPr>
          <a:xfrm>
            <a:off x="3091296" y="1752598"/>
            <a:ext cx="9100704" cy="4912160"/>
          </a:xfrm>
        </p:spPr>
        <p:style>
          <a:lnRef idx="2">
            <a:schemeClr val="accent5"/>
          </a:lnRef>
          <a:fillRef idx="1">
            <a:schemeClr val="lt1"/>
          </a:fillRef>
          <a:effectRef idx="0">
            <a:schemeClr val="accent5"/>
          </a:effectRef>
          <a:fontRef idx="minor">
            <a:schemeClr val="dk1"/>
          </a:fontRef>
        </p:style>
        <p:txBody>
          <a:bodyPr/>
          <a:lstStyle/>
          <a:p>
            <a:pPr eaLnBrk="1" hangingPunct="1">
              <a:lnSpc>
                <a:spcPct val="90000"/>
              </a:lnSpc>
              <a:buClr>
                <a:schemeClr val="accent6">
                  <a:lumMod val="50000"/>
                </a:schemeClr>
              </a:buClr>
            </a:pPr>
            <a:r>
              <a:rPr lang="en-US" sz="2800" dirty="0">
                <a:solidFill>
                  <a:schemeClr val="accent6">
                    <a:lumMod val="50000"/>
                  </a:schemeClr>
                </a:solidFill>
                <a:latin typeface="+mn-lt"/>
                <a:ea typeface="ＭＳ Ｐゴシック" pitchFamily="-108" charset="-128"/>
                <a:cs typeface="Calibri" panose="020F0502020204030204" pitchFamily="34" charset="0"/>
              </a:rPr>
              <a:t>Teach expectations directly.</a:t>
            </a:r>
            <a:endParaRPr lang="en-US" sz="2800" dirty="0">
              <a:solidFill>
                <a:schemeClr val="accent6">
                  <a:lumMod val="50000"/>
                </a:schemeClr>
              </a:solidFill>
              <a:latin typeface="+mn-lt"/>
              <a:cs typeface="Calibri" panose="020F0502020204030204" pitchFamily="34" charset="0"/>
            </a:endParaRPr>
          </a:p>
          <a:p>
            <a:pPr lvl="1" eaLnBrk="1" hangingPunct="1">
              <a:lnSpc>
                <a:spcPct val="90000"/>
              </a:lnSpc>
              <a:buClr>
                <a:schemeClr val="accent6">
                  <a:lumMod val="50000"/>
                </a:schemeClr>
              </a:buClr>
            </a:pPr>
            <a:r>
              <a:rPr lang="en-US" sz="2800" dirty="0">
                <a:solidFill>
                  <a:schemeClr val="accent6">
                    <a:lumMod val="50000"/>
                  </a:schemeClr>
                </a:solidFill>
                <a:latin typeface="+mn-lt"/>
                <a:cs typeface="Calibri" panose="020F0502020204030204" pitchFamily="34" charset="0"/>
              </a:rPr>
              <a:t>Define expectation in operational terms—tell students what the expectation looks like within each setting.</a:t>
            </a:r>
          </a:p>
          <a:p>
            <a:pPr lvl="1" eaLnBrk="1" hangingPunct="1">
              <a:lnSpc>
                <a:spcPct val="90000"/>
              </a:lnSpc>
              <a:buClr>
                <a:schemeClr val="accent6">
                  <a:lumMod val="50000"/>
                </a:schemeClr>
              </a:buClr>
            </a:pPr>
            <a:r>
              <a:rPr lang="en-US" sz="2800" dirty="0">
                <a:solidFill>
                  <a:schemeClr val="accent6">
                    <a:lumMod val="50000"/>
                  </a:schemeClr>
                </a:solidFill>
                <a:latin typeface="+mn-lt"/>
                <a:cs typeface="Calibri" panose="020F0502020204030204" pitchFamily="34" charset="0"/>
              </a:rPr>
              <a:t>Provide students with examples and non-examples of expectation-following within each setting.</a:t>
            </a:r>
          </a:p>
          <a:p>
            <a:pPr lvl="1" eaLnBrk="1" hangingPunct="1">
              <a:lnSpc>
                <a:spcPct val="90000"/>
              </a:lnSpc>
              <a:buClr>
                <a:schemeClr val="accent6">
                  <a:lumMod val="50000"/>
                </a:schemeClr>
              </a:buClr>
            </a:pPr>
            <a:endParaRPr lang="en-US" sz="2800" dirty="0">
              <a:solidFill>
                <a:schemeClr val="accent6">
                  <a:lumMod val="50000"/>
                </a:schemeClr>
              </a:solidFill>
              <a:latin typeface="+mn-lt"/>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latin typeface="+mn-lt"/>
                <a:ea typeface="ＭＳ Ｐゴシック" pitchFamily="-108" charset="-128"/>
                <a:cs typeface="Calibri" panose="020F0502020204030204" pitchFamily="34" charset="0"/>
              </a:rPr>
              <a:t>Actively involve students in lesson—game, role-play, etc. to check for their understanding.</a:t>
            </a:r>
          </a:p>
          <a:p>
            <a:pPr eaLnBrk="1" hangingPunct="1">
              <a:lnSpc>
                <a:spcPct val="90000"/>
              </a:lnSpc>
              <a:buClr>
                <a:schemeClr val="accent6">
                  <a:lumMod val="50000"/>
                </a:schemeClr>
              </a:buClr>
            </a:pPr>
            <a:endParaRPr lang="en-US" sz="2800" dirty="0">
              <a:solidFill>
                <a:schemeClr val="accent6">
                  <a:lumMod val="50000"/>
                </a:schemeClr>
              </a:solidFill>
              <a:latin typeface="+mn-lt"/>
              <a:ea typeface="ＭＳ Ｐゴシック" pitchFamily="-108" charset="-128"/>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latin typeface="+mn-lt"/>
                <a:ea typeface="ＭＳ Ｐゴシック" pitchFamily="-108" charset="-128"/>
                <a:cs typeface="ＭＳ Ｐゴシック" pitchFamily="-108" charset="-128"/>
              </a:rPr>
              <a:t>Provide opportunities to practice expectation following behavior in the natural setting.</a:t>
            </a:r>
          </a:p>
          <a:p>
            <a:pPr eaLnBrk="1" hangingPunct="1">
              <a:lnSpc>
                <a:spcPct val="90000"/>
              </a:lnSpc>
              <a:buClr>
                <a:schemeClr val="accent6">
                  <a:lumMod val="50000"/>
                </a:schemeClr>
              </a:buClr>
            </a:pPr>
            <a:endParaRPr lang="en-US" sz="2800" dirty="0">
              <a:solidFill>
                <a:schemeClr val="accent6">
                  <a:lumMod val="50000"/>
                </a:schemeClr>
              </a:solidFill>
              <a:latin typeface="+mn-lt"/>
              <a:ea typeface="ＭＳ Ｐゴシック" pitchFamily="-108" charset="-128"/>
              <a:cs typeface="Calibri" panose="020F0502020204030204" pitchFamily="34" charset="0"/>
            </a:endParaRPr>
          </a:p>
          <a:p>
            <a:pPr lvl="1" eaLnBrk="1" hangingPunct="1">
              <a:lnSpc>
                <a:spcPct val="90000"/>
              </a:lnSpc>
              <a:buClr>
                <a:schemeClr val="accent6">
                  <a:lumMod val="50000"/>
                </a:schemeClr>
              </a:buClr>
            </a:pPr>
            <a:endParaRPr lang="en-US" sz="2800" dirty="0">
              <a:solidFill>
                <a:schemeClr val="accent6">
                  <a:lumMod val="50000"/>
                </a:schemeClr>
              </a:solidFill>
              <a:latin typeface="+mn-lt"/>
              <a:cs typeface="Calibri" panose="020F0502020204030204" pitchFamily="34" charset="0"/>
            </a:endParaRPr>
          </a:p>
        </p:txBody>
      </p:sp>
      <p:sp>
        <p:nvSpPr>
          <p:cNvPr id="8" name="Rectangle 3"/>
          <p:cNvSpPr>
            <a:spLocks noChangeArrowheads="1"/>
          </p:cNvSpPr>
          <p:nvPr/>
        </p:nvSpPr>
        <p:spPr bwMode="auto">
          <a:xfrm>
            <a:off x="2801144" y="615155"/>
            <a:ext cx="8686800" cy="625475"/>
          </a:xfrm>
          <a:prstGeom prst="rect">
            <a:avLst/>
          </a:prstGeom>
          <a:noFill/>
          <a:ln w="9525">
            <a:noFill/>
            <a:miter lim="800000"/>
            <a:headEnd/>
            <a:tailEnd/>
          </a:ln>
        </p:spPr>
        <p:txBody>
          <a:bodyPr anchor="ctr">
            <a:prstTxWarp prst="textNoShape">
              <a:avLst/>
            </a:prstTxWarp>
          </a:bodyPr>
          <a:lstStyle/>
          <a:p>
            <a:pPr>
              <a:lnSpc>
                <a:spcPct val="90000"/>
              </a:lnSpc>
            </a:pPr>
            <a:r>
              <a:rPr lang="en-US" sz="3000" b="1" dirty="0">
                <a:solidFill>
                  <a:schemeClr val="accent6">
                    <a:lumMod val="50000"/>
                  </a:schemeClr>
                </a:solidFill>
                <a:latin typeface="+mj-lt"/>
              </a:rPr>
              <a:t>expectations in the context of school-wide settings</a:t>
            </a:r>
          </a:p>
        </p:txBody>
      </p:sp>
      <p:grpSp>
        <p:nvGrpSpPr>
          <p:cNvPr id="9" name="Group 4"/>
          <p:cNvGrpSpPr>
            <a:grpSpLocks/>
          </p:cNvGrpSpPr>
          <p:nvPr/>
        </p:nvGrpSpPr>
        <p:grpSpPr bwMode="auto">
          <a:xfrm>
            <a:off x="704056" y="103187"/>
            <a:ext cx="2097088" cy="1649413"/>
            <a:chOff x="3670483" y="0"/>
            <a:chExt cx="2096597" cy="1649759"/>
          </a:xfrm>
          <a:solidFill>
            <a:srgbClr val="FFFFFF"/>
          </a:solidFill>
        </p:grpSpPr>
        <p:sp>
          <p:nvSpPr>
            <p:cNvPr id="10" name="Oval 9"/>
            <p:cNvSpPr>
              <a:spLocks noChangeArrowheads="1"/>
            </p:cNvSpPr>
            <p:nvPr/>
          </p:nvSpPr>
          <p:spPr bwMode="auto">
            <a:xfrm>
              <a:off x="3670483" y="0"/>
              <a:ext cx="2096597" cy="1649759"/>
            </a:xfrm>
            <a:prstGeom prst="ellipse">
              <a:avLst/>
            </a:prstGeom>
            <a:grpFill/>
            <a:ln w="38100" cmpd="sng">
              <a:solidFill>
                <a:schemeClr val="accent4"/>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chemeClr val="accent6">
                    <a:lumMod val="50000"/>
                  </a:schemeClr>
                </a:solidFill>
                <a:latin typeface="+mj-lt"/>
              </a:endParaRPr>
            </a:p>
          </p:txBody>
        </p:sp>
        <p:sp>
          <p:nvSpPr>
            <p:cNvPr id="11" name="Oval 4"/>
            <p:cNvSpPr/>
            <p:nvPr/>
          </p:nvSpPr>
          <p:spPr>
            <a:xfrm>
              <a:off x="3976799" y="241351"/>
              <a:ext cx="1483964" cy="1167058"/>
            </a:xfrm>
            <a:prstGeom prst="rect">
              <a:avLst/>
            </a:prstGeom>
            <a:grpFill/>
            <a:ln w="38100" cmpd="sng">
              <a:noFill/>
            </a:ln>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b="1" dirty="0">
                  <a:solidFill>
                    <a:schemeClr val="accent6">
                      <a:lumMod val="50000"/>
                    </a:schemeClr>
                  </a:solidFill>
                  <a:latin typeface="+mj-lt"/>
                </a:rPr>
                <a:t>Teach</a:t>
              </a:r>
            </a:p>
          </p:txBody>
        </p:sp>
      </p:grpSp>
      <p:sp>
        <p:nvSpPr>
          <p:cNvPr id="2" name="Right Arrow 1">
            <a:extLst>
              <a:ext uri="{FF2B5EF4-FFF2-40B4-BE49-F238E27FC236}">
                <a16:creationId xmlns:a16="http://schemas.microsoft.com/office/drawing/2014/main" id="{9D12704E-4B93-D947-B09F-E14CA1ED82D7}"/>
              </a:ext>
            </a:extLst>
          </p:cNvPr>
          <p:cNvSpPr/>
          <p:nvPr/>
        </p:nvSpPr>
        <p:spPr>
          <a:xfrm>
            <a:off x="942904" y="4804540"/>
            <a:ext cx="2148392" cy="1164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866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a:ea typeface="ＭＳ Ｐゴシック" pitchFamily="-108" charset="-128"/>
              </a:rPr>
              <a:t>Reviewing Strive for Five</a:t>
            </a:r>
          </a:p>
        </p:txBody>
      </p:sp>
      <p:pic>
        <p:nvPicPr>
          <p:cNvPr id="106499" name="Picture 3" descr="strive for five"/>
          <p:cNvPicPr>
            <a:picLocks noChangeAspect="1" noChangeArrowheads="1"/>
          </p:cNvPicPr>
          <p:nvPr/>
        </p:nvPicPr>
        <p:blipFill rotWithShape="1">
          <a:blip r:embed="rId3"/>
          <a:srcRect b="8078"/>
          <a:stretch/>
        </p:blipFill>
        <p:spPr bwMode="auto">
          <a:xfrm>
            <a:off x="6037563" y="722004"/>
            <a:ext cx="5036127" cy="5668533"/>
          </a:xfrm>
          <a:prstGeom prst="rect">
            <a:avLst/>
          </a:prstGeom>
          <a:noFill/>
          <a:ln w="9525">
            <a:noFill/>
            <a:miter lim="800000"/>
            <a:headEnd/>
            <a:tailEnd/>
          </a:ln>
        </p:spPr>
      </p:pic>
      <p:sp>
        <p:nvSpPr>
          <p:cNvPr id="106500" name="Text Box 4"/>
          <p:cNvSpPr txBox="1">
            <a:spLocks noChangeArrowheads="1"/>
          </p:cNvSpPr>
          <p:nvPr/>
        </p:nvSpPr>
        <p:spPr bwMode="auto">
          <a:xfrm>
            <a:off x="1198418" y="1994693"/>
            <a:ext cx="3810000" cy="2868613"/>
          </a:xfrm>
          <a:prstGeom prst="rect">
            <a:avLst/>
          </a:prstGeom>
          <a:noFill/>
          <a:ln w="9525">
            <a:noFill/>
            <a:miter lim="800000"/>
            <a:headEnd/>
            <a:tailEnd/>
          </a:ln>
        </p:spPr>
        <p:txBody>
          <a:bodyPr>
            <a:prstTxWarp prst="textNoShape">
              <a:avLst/>
            </a:prstTxWarp>
            <a:spAutoFit/>
          </a:bodyPr>
          <a:lstStyle/>
          <a:p>
            <a:pPr>
              <a:buFontTx/>
              <a:buChar char="•"/>
            </a:pPr>
            <a:r>
              <a:rPr lang="en-US" sz="2800" dirty="0">
                <a:latin typeface="Times New Roman" pitchFamily="-1" charset="0"/>
              </a:rPr>
              <a:t> </a:t>
            </a:r>
            <a:r>
              <a:rPr lang="en-US" sz="2800" dirty="0">
                <a:ea typeface="Arial" pitchFamily="-1" charset="0"/>
                <a:cs typeface="Arial" pitchFamily="-1" charset="0"/>
              </a:rPr>
              <a:t>Be respectful.</a:t>
            </a:r>
          </a:p>
          <a:p>
            <a:pPr>
              <a:buFontTx/>
              <a:buChar char="•"/>
            </a:pPr>
            <a:r>
              <a:rPr lang="en-US" sz="2800" dirty="0">
                <a:ea typeface="Arial" pitchFamily="-1" charset="0"/>
                <a:cs typeface="Arial" pitchFamily="-1" charset="0"/>
              </a:rPr>
              <a:t> Be safe.</a:t>
            </a:r>
          </a:p>
          <a:p>
            <a:pPr>
              <a:buFontTx/>
              <a:buChar char="•"/>
            </a:pPr>
            <a:r>
              <a:rPr lang="en-US" sz="2800" dirty="0">
                <a:ea typeface="Arial" pitchFamily="-1" charset="0"/>
                <a:cs typeface="Arial" pitchFamily="-1" charset="0"/>
              </a:rPr>
              <a:t> Work peacefully.</a:t>
            </a:r>
          </a:p>
          <a:p>
            <a:pPr>
              <a:buFontTx/>
              <a:buChar char="•"/>
            </a:pPr>
            <a:r>
              <a:rPr lang="en-US" sz="2800" dirty="0">
                <a:ea typeface="Arial" pitchFamily="-1" charset="0"/>
                <a:cs typeface="Arial" pitchFamily="-1" charset="0"/>
              </a:rPr>
              <a:t> Strive for excellence.</a:t>
            </a:r>
          </a:p>
          <a:p>
            <a:pPr>
              <a:buFontTx/>
              <a:buChar char="•"/>
            </a:pPr>
            <a:r>
              <a:rPr lang="en-US" sz="2800" dirty="0">
                <a:ea typeface="Arial" pitchFamily="-1" charset="0"/>
                <a:cs typeface="Arial" pitchFamily="-1" charset="0"/>
              </a:rPr>
              <a:t> Follow directions.</a:t>
            </a:r>
          </a:p>
          <a:p>
            <a:pPr>
              <a:spcBef>
                <a:spcPct val="50000"/>
              </a:spcBef>
            </a:pPr>
            <a:endParaRPr lang="en-US" sz="2800" dirty="0">
              <a:ea typeface="Arial" pitchFamily="-1" charset="0"/>
              <a:cs typeface="Arial" pitchFamily="-1" charset="0"/>
            </a:endParaRPr>
          </a:p>
        </p:txBody>
      </p:sp>
      <p:sp>
        <p:nvSpPr>
          <p:cNvPr id="106501" name="Text Box 5"/>
          <p:cNvSpPr txBox="1">
            <a:spLocks noChangeArrowheads="1"/>
          </p:cNvSpPr>
          <p:nvPr/>
        </p:nvSpPr>
        <p:spPr bwMode="auto">
          <a:xfrm>
            <a:off x="2590801" y="6248400"/>
            <a:ext cx="3015569" cy="400110"/>
          </a:xfrm>
          <a:prstGeom prst="rect">
            <a:avLst/>
          </a:prstGeom>
          <a:noFill/>
          <a:ln w="9525">
            <a:noFill/>
            <a:miter lim="800000"/>
            <a:headEnd/>
            <a:tailEnd/>
          </a:ln>
        </p:spPr>
        <p:txBody>
          <a:bodyPr wrap="none">
            <a:prstTxWarp prst="textNoShape">
              <a:avLst/>
            </a:prstTxWarp>
            <a:spAutoFit/>
          </a:bodyPr>
          <a:lstStyle/>
          <a:p>
            <a:r>
              <a:rPr lang="en-US" sz="2000">
                <a:ea typeface="Arial" pitchFamily="-1" charset="0"/>
                <a:cs typeface="Arial" pitchFamily="-1" charset="0"/>
              </a:rPr>
              <a:t>McCormick Elem. MD 2003</a:t>
            </a:r>
          </a:p>
        </p:txBody>
      </p:sp>
      <p:pic>
        <p:nvPicPr>
          <p:cNvPr id="6" name="Picture 5">
            <a:extLst>
              <a:ext uri="{FF2B5EF4-FFF2-40B4-BE49-F238E27FC236}">
                <a16:creationId xmlns:a16="http://schemas.microsoft.com/office/drawing/2014/main" id="{D6051750-2E92-3E4C-987F-0F71B482A8A6}"/>
              </a:ext>
            </a:extLst>
          </p:cNvPr>
          <p:cNvPicPr>
            <a:picLocks noChangeAspect="1"/>
          </p:cNvPicPr>
          <p:nvPr/>
        </p:nvPicPr>
        <p:blipFill rotWithShape="1">
          <a:blip r:embed="rId4"/>
          <a:srcRect l="6733" t="15855" r="11160"/>
          <a:stretch/>
        </p:blipFill>
        <p:spPr>
          <a:xfrm>
            <a:off x="11085382" y="5703706"/>
            <a:ext cx="1109563" cy="1089388"/>
          </a:xfrm>
          <a:prstGeom prst="ellipse">
            <a:avLst/>
          </a:prstGeom>
          <a:ln w="19050">
            <a:solidFill>
              <a:schemeClr val="accent2">
                <a:lumMod val="50000"/>
              </a:schemeClr>
            </a:solidFill>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idx="4294967295"/>
          </p:nvPr>
        </p:nvSpPr>
        <p:spPr>
          <a:xfrm>
            <a:off x="2971800" y="1511300"/>
            <a:ext cx="9008513" cy="4912160"/>
          </a:xfrm>
        </p:spPr>
        <p:style>
          <a:lnRef idx="2">
            <a:schemeClr val="accent5"/>
          </a:lnRef>
          <a:fillRef idx="1">
            <a:schemeClr val="lt1"/>
          </a:fillRef>
          <a:effectRef idx="0">
            <a:schemeClr val="accent5"/>
          </a:effectRef>
          <a:fontRef idx="minor">
            <a:schemeClr val="dk1"/>
          </a:fontRef>
        </p:style>
        <p:txBody>
          <a:bodyPr/>
          <a:lstStyle/>
          <a:p>
            <a:pPr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rPr>
              <a:t>Teach expectations directly.</a:t>
            </a:r>
            <a:endParaRPr lang="en-US" sz="2800" dirty="0">
              <a:solidFill>
                <a:schemeClr val="accent6">
                  <a:lumMod val="50000"/>
                </a:schemeClr>
              </a:solidFill>
              <a:latin typeface="Calibri" panose="020F0502020204030204" pitchFamily="34" charset="0"/>
              <a:cs typeface="Calibri" panose="020F0502020204030204" pitchFamily="34" charset="0"/>
            </a:endParaRPr>
          </a:p>
          <a:p>
            <a:pPr lvl="1"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Define expectation in operational terms—tell students what the expectation looks like within each setting.</a:t>
            </a:r>
          </a:p>
          <a:p>
            <a:pPr lvl="1"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Provide students with examples and non-examples of expectation-following within each setting.</a:t>
            </a:r>
          </a:p>
          <a:p>
            <a:pPr lvl="1" eaLnBrk="1" hangingPunct="1">
              <a:lnSpc>
                <a:spcPct val="90000"/>
              </a:lnSpc>
              <a:buClr>
                <a:schemeClr val="accent6">
                  <a:lumMod val="50000"/>
                </a:schemeClr>
              </a:buClr>
            </a:pPr>
            <a:endParaRPr lang="en-US" sz="2800" dirty="0">
              <a:solidFill>
                <a:schemeClr val="accent6">
                  <a:lumMod val="50000"/>
                </a:schemeClr>
              </a:solidFill>
              <a:latin typeface="Calibri" panose="020F0502020204030204" pitchFamily="34" charset="0"/>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rPr>
              <a:t>Actively involve students in lesson—game, role-play, etc. to check for their understanding.</a:t>
            </a:r>
          </a:p>
          <a:p>
            <a:pPr eaLnBrk="1" hangingPunct="1">
              <a:lnSpc>
                <a:spcPct val="90000"/>
              </a:lnSpc>
              <a:buClr>
                <a:schemeClr val="accent6">
                  <a:lumMod val="50000"/>
                </a:schemeClr>
              </a:buClr>
            </a:pPr>
            <a:endPar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ea typeface="ＭＳ Ｐゴシック" pitchFamily="-108" charset="-128"/>
                <a:cs typeface="ＭＳ Ｐゴシック" pitchFamily="-108" charset="-128"/>
              </a:rPr>
              <a:t>Provide opportunities to practice expectation following behavior in the natural setting.</a:t>
            </a:r>
          </a:p>
          <a:p>
            <a:pPr eaLnBrk="1" hangingPunct="1">
              <a:lnSpc>
                <a:spcPct val="90000"/>
              </a:lnSpc>
              <a:buClr>
                <a:schemeClr val="accent6">
                  <a:lumMod val="50000"/>
                </a:schemeClr>
              </a:buClr>
            </a:pPr>
            <a:endPar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lvl="1" eaLnBrk="1" hangingPunct="1">
              <a:lnSpc>
                <a:spcPct val="90000"/>
              </a:lnSpc>
              <a:buClr>
                <a:schemeClr val="accent6">
                  <a:lumMod val="50000"/>
                </a:schemeClr>
              </a:buClr>
            </a:pPr>
            <a:endParaRPr lang="en-US" sz="2800" dirty="0">
              <a:solidFill>
                <a:schemeClr val="accent6">
                  <a:lumMod val="50000"/>
                </a:schemeClr>
              </a:solidFill>
              <a:latin typeface="Calibri" panose="020F0502020204030204" pitchFamily="34" charset="0"/>
              <a:cs typeface="Calibri" panose="020F0502020204030204" pitchFamily="34" charset="0"/>
            </a:endParaRPr>
          </a:p>
        </p:txBody>
      </p:sp>
      <p:sp>
        <p:nvSpPr>
          <p:cNvPr id="8" name="Rectangle 3"/>
          <p:cNvSpPr>
            <a:spLocks noChangeArrowheads="1"/>
          </p:cNvSpPr>
          <p:nvPr/>
        </p:nvSpPr>
        <p:spPr bwMode="auto">
          <a:xfrm>
            <a:off x="2801144" y="615155"/>
            <a:ext cx="9390856" cy="625475"/>
          </a:xfrm>
          <a:prstGeom prst="rect">
            <a:avLst/>
          </a:prstGeom>
          <a:noFill/>
          <a:ln w="9525">
            <a:noFill/>
            <a:miter lim="800000"/>
            <a:headEnd/>
            <a:tailEnd/>
          </a:ln>
        </p:spPr>
        <p:txBody>
          <a:bodyPr anchor="ctr">
            <a:prstTxWarp prst="textNoShape">
              <a:avLst/>
            </a:prstTxWarp>
          </a:bodyPr>
          <a:lstStyle/>
          <a:p>
            <a:pPr>
              <a:lnSpc>
                <a:spcPct val="90000"/>
              </a:lnSpc>
            </a:pPr>
            <a:r>
              <a:rPr lang="en-US" sz="3000" b="1" dirty="0">
                <a:solidFill>
                  <a:schemeClr val="accent6">
                    <a:lumMod val="50000"/>
                  </a:schemeClr>
                </a:solidFill>
                <a:latin typeface="+mj-lt"/>
              </a:rPr>
              <a:t>expectations in the context of each school-wide setting</a:t>
            </a:r>
          </a:p>
        </p:txBody>
      </p:sp>
      <p:grpSp>
        <p:nvGrpSpPr>
          <p:cNvPr id="9" name="Group 4"/>
          <p:cNvGrpSpPr>
            <a:grpSpLocks/>
          </p:cNvGrpSpPr>
          <p:nvPr/>
        </p:nvGrpSpPr>
        <p:grpSpPr bwMode="auto">
          <a:xfrm>
            <a:off x="704056" y="103187"/>
            <a:ext cx="2097088" cy="1649413"/>
            <a:chOff x="3670483" y="0"/>
            <a:chExt cx="2096597" cy="1649759"/>
          </a:xfrm>
          <a:solidFill>
            <a:srgbClr val="FFFFFF"/>
          </a:solidFill>
        </p:grpSpPr>
        <p:sp>
          <p:nvSpPr>
            <p:cNvPr id="10" name="Oval 9"/>
            <p:cNvSpPr>
              <a:spLocks noChangeArrowheads="1"/>
            </p:cNvSpPr>
            <p:nvPr/>
          </p:nvSpPr>
          <p:spPr bwMode="auto">
            <a:xfrm>
              <a:off x="3670483" y="0"/>
              <a:ext cx="2096597" cy="1649759"/>
            </a:xfrm>
            <a:prstGeom prst="ellipse">
              <a:avLst/>
            </a:prstGeom>
            <a:grpFill/>
            <a:ln w="38100" cmpd="sng">
              <a:solidFill>
                <a:schemeClr val="accent4"/>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chemeClr val="accent6">
                    <a:lumMod val="50000"/>
                  </a:schemeClr>
                </a:solidFill>
                <a:latin typeface="+mj-lt"/>
              </a:endParaRPr>
            </a:p>
          </p:txBody>
        </p:sp>
        <p:sp>
          <p:nvSpPr>
            <p:cNvPr id="11" name="Oval 4"/>
            <p:cNvSpPr/>
            <p:nvPr/>
          </p:nvSpPr>
          <p:spPr>
            <a:xfrm>
              <a:off x="3976799" y="241351"/>
              <a:ext cx="1483964" cy="1167058"/>
            </a:xfrm>
            <a:prstGeom prst="rect">
              <a:avLst/>
            </a:prstGeom>
            <a:grpFill/>
            <a:ln w="38100" cmpd="sng">
              <a:noFill/>
            </a:ln>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b="1" dirty="0">
                  <a:solidFill>
                    <a:schemeClr val="accent6">
                      <a:lumMod val="50000"/>
                    </a:schemeClr>
                  </a:solidFill>
                  <a:latin typeface="+mj-lt"/>
                </a:rPr>
                <a:t>Teach</a:t>
              </a:r>
            </a:p>
          </p:txBody>
        </p:sp>
      </p:grpSp>
      <p:sp>
        <p:nvSpPr>
          <p:cNvPr id="2" name="Right Arrow 1">
            <a:extLst>
              <a:ext uri="{FF2B5EF4-FFF2-40B4-BE49-F238E27FC236}">
                <a16:creationId xmlns:a16="http://schemas.microsoft.com/office/drawing/2014/main" id="{9D12704E-4B93-D947-B09F-E14CA1ED82D7}"/>
              </a:ext>
            </a:extLst>
          </p:cNvPr>
          <p:cNvSpPr/>
          <p:nvPr/>
        </p:nvSpPr>
        <p:spPr>
          <a:xfrm>
            <a:off x="1301262" y="5349081"/>
            <a:ext cx="1670538" cy="1164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748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162179" y="152400"/>
            <a:ext cx="10515600" cy="845600"/>
          </a:xfrm>
        </p:spPr>
        <p:txBody>
          <a:bodyPr/>
          <a:lstStyle/>
          <a:p>
            <a:pPr algn="l"/>
            <a:r>
              <a:rPr lang="en-US" b="1" dirty="0">
                <a:solidFill>
                  <a:schemeClr val="accent6">
                    <a:lumMod val="50000"/>
                  </a:schemeClr>
                </a:solidFill>
              </a:rPr>
              <a:t>NEPBIS SCHOOL-WIDE TRAINING MODEL</a:t>
            </a:r>
          </a:p>
        </p:txBody>
      </p:sp>
      <p:graphicFrame>
        <p:nvGraphicFramePr>
          <p:cNvPr id="7" name="Diagram 6">
            <a:extLst>
              <a:ext uri="{FF2B5EF4-FFF2-40B4-BE49-F238E27FC236}">
                <a16:creationId xmlns:a16="http://schemas.microsoft.com/office/drawing/2014/main" id="{40719751-A1D6-254D-9C15-02DAD8E5F7D5}"/>
              </a:ext>
            </a:extLst>
          </p:cNvPr>
          <p:cNvGraphicFramePr/>
          <p:nvPr/>
        </p:nvGraphicFramePr>
        <p:xfrm>
          <a:off x="151669" y="886878"/>
          <a:ext cx="11888662" cy="5971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710E057-0E39-5848-96D1-A7D52A06BD60}"/>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378742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0" y="216754"/>
            <a:ext cx="12192000" cy="553998"/>
          </a:xfrm>
          <a:prstGeom prst="rect">
            <a:avLst/>
          </a:prstGeom>
          <a:noFill/>
          <a:ln w="9525">
            <a:noFill/>
            <a:miter lim="800000"/>
            <a:headEnd/>
            <a:tailEnd/>
          </a:ln>
        </p:spPr>
        <p:txBody>
          <a:bodyPr wrap="square">
            <a:prstTxWarp prst="textNoShape">
              <a:avLst/>
            </a:prstTxWarp>
            <a:spAutoFit/>
          </a:bodyPr>
          <a:lstStyle/>
          <a:p>
            <a:r>
              <a:rPr lang="en-US" sz="3000" b="1" dirty="0">
                <a:solidFill>
                  <a:schemeClr val="accent6">
                    <a:lumMod val="50000"/>
                  </a:schemeClr>
                </a:solidFill>
                <a:latin typeface="+mj-lt"/>
              </a:rPr>
              <a:t>Expectations &amp; behavioral skills are taught &amp; recognized in natural context</a:t>
            </a:r>
          </a:p>
        </p:txBody>
      </p:sp>
      <p:pic>
        <p:nvPicPr>
          <p:cNvPr id="110595" name="Picture 3" descr="P101013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8781" r="4718" b="706"/>
          <a:stretch/>
        </p:blipFill>
        <p:spPr bwMode="auto">
          <a:xfrm>
            <a:off x="935181" y="1046885"/>
            <a:ext cx="4464529" cy="2537842"/>
          </a:xfrm>
          <a:prstGeom prst="rect">
            <a:avLst/>
          </a:prstGeom>
          <a:noFill/>
          <a:ln w="9525">
            <a:noFill/>
            <a:miter lim="800000"/>
            <a:headEnd/>
            <a:tailEnd/>
          </a:ln>
        </p:spPr>
      </p:pic>
      <p:pic>
        <p:nvPicPr>
          <p:cNvPr id="110596" name="Picture 4" descr="P101013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9986"/>
          <a:stretch/>
        </p:blipFill>
        <p:spPr bwMode="auto">
          <a:xfrm>
            <a:off x="6913419" y="1046885"/>
            <a:ext cx="4419600" cy="2537847"/>
          </a:xfrm>
          <a:prstGeom prst="rect">
            <a:avLst/>
          </a:prstGeom>
          <a:noFill/>
          <a:ln w="9525">
            <a:noFill/>
            <a:miter lim="800000"/>
            <a:headEnd/>
            <a:tailEnd/>
          </a:ln>
        </p:spPr>
      </p:pic>
      <p:pic>
        <p:nvPicPr>
          <p:cNvPr id="110597" name="Picture 5" descr="P1010011"/>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6746"/>
          <a:stretch/>
        </p:blipFill>
        <p:spPr bwMode="auto">
          <a:xfrm>
            <a:off x="935182" y="4101336"/>
            <a:ext cx="4470826" cy="2537831"/>
          </a:xfrm>
          <a:prstGeom prst="rect">
            <a:avLst/>
          </a:prstGeom>
          <a:noFill/>
          <a:ln w="9525">
            <a:noFill/>
            <a:miter lim="800000"/>
            <a:headEnd/>
            <a:tailEnd/>
          </a:ln>
        </p:spPr>
      </p:pic>
      <p:sp>
        <p:nvSpPr>
          <p:cNvPr id="110598" name="Line 6"/>
          <p:cNvSpPr>
            <a:spLocks noChangeShapeType="1"/>
          </p:cNvSpPr>
          <p:nvPr/>
        </p:nvSpPr>
        <p:spPr bwMode="auto">
          <a:xfrm>
            <a:off x="6019800" y="1066800"/>
            <a:ext cx="0" cy="5791200"/>
          </a:xfrm>
          <a:prstGeom prst="line">
            <a:avLst/>
          </a:prstGeom>
          <a:noFill/>
          <a:ln w="28575">
            <a:solidFill>
              <a:schemeClr val="accent4">
                <a:lumMod val="75000"/>
              </a:schemeClr>
            </a:solidFill>
            <a:round/>
            <a:headEnd/>
            <a:tailEnd/>
          </a:ln>
        </p:spPr>
        <p:txBody>
          <a:bodyPr>
            <a:prstTxWarp prst="textNoShape">
              <a:avLst/>
            </a:prstTxWarp>
          </a:bodyPr>
          <a:lstStyle/>
          <a:p>
            <a:endParaRPr lang="en-US"/>
          </a:p>
        </p:txBody>
      </p:sp>
      <p:sp>
        <p:nvSpPr>
          <p:cNvPr id="110599" name="Line 7"/>
          <p:cNvSpPr>
            <a:spLocks noChangeShapeType="1"/>
          </p:cNvSpPr>
          <p:nvPr/>
        </p:nvSpPr>
        <p:spPr bwMode="auto">
          <a:xfrm>
            <a:off x="1676400" y="3822915"/>
            <a:ext cx="8839200" cy="0"/>
          </a:xfrm>
          <a:prstGeom prst="line">
            <a:avLst/>
          </a:prstGeom>
          <a:noFill/>
          <a:ln w="28575">
            <a:solidFill>
              <a:schemeClr val="accent4">
                <a:lumMod val="75000"/>
              </a:schemeClr>
            </a:solidFill>
            <a:round/>
            <a:headEnd/>
            <a:tailEnd/>
          </a:ln>
        </p:spPr>
        <p:txBody>
          <a:bodyPr>
            <a:prstTxWarp prst="textNoShape">
              <a:avLst/>
            </a:prstTxWarp>
          </a:bodyPr>
          <a:lstStyle/>
          <a:p>
            <a:endParaRPr lang="en-US"/>
          </a:p>
        </p:txBody>
      </p:sp>
      <p:pic>
        <p:nvPicPr>
          <p:cNvPr id="110600" name="Picture 8" descr="P101002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9986"/>
          <a:stretch/>
        </p:blipFill>
        <p:spPr bwMode="auto">
          <a:xfrm>
            <a:off x="6913419" y="4101319"/>
            <a:ext cx="4419600" cy="2537848"/>
          </a:xfrm>
          <a:prstGeom prst="rect">
            <a:avLst/>
          </a:prstGeom>
          <a:noFill/>
          <a:ln w="9525">
            <a:noFill/>
            <a:miter lim="800000"/>
            <a:headEnd/>
            <a:tailEnd/>
          </a:ln>
        </p:spPr>
      </p:pic>
      <p:pic>
        <p:nvPicPr>
          <p:cNvPr id="9" name="Picture 8">
            <a:extLst>
              <a:ext uri="{FF2B5EF4-FFF2-40B4-BE49-F238E27FC236}">
                <a16:creationId xmlns:a16="http://schemas.microsoft.com/office/drawing/2014/main" id="{4BF2DA43-517A-E741-A3EE-8E7714F7CF3C}"/>
              </a:ext>
            </a:extLst>
          </p:cNvPr>
          <p:cNvPicPr>
            <a:picLocks noChangeAspect="1"/>
          </p:cNvPicPr>
          <p:nvPr/>
        </p:nvPicPr>
        <p:blipFill rotWithShape="1">
          <a:blip r:embed="rId7"/>
          <a:srcRect l="6733" t="15855" r="11160"/>
          <a:stretch/>
        </p:blipFill>
        <p:spPr>
          <a:xfrm>
            <a:off x="11082437" y="5811115"/>
            <a:ext cx="1109563" cy="1089388"/>
          </a:xfrm>
          <a:prstGeom prst="ellipse">
            <a:avLst/>
          </a:prstGeom>
          <a:ln w="19050">
            <a:solidFill>
              <a:schemeClr val="accent2">
                <a:lumMod val="50000"/>
              </a:schemeClr>
            </a:solidFill>
          </a:ln>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1" name="Rectangle 2"/>
          <p:cNvSpPr>
            <a:spLocks noGrp="1" noChangeArrowheads="1"/>
          </p:cNvSpPr>
          <p:nvPr>
            <p:ph type="title"/>
          </p:nvPr>
        </p:nvSpPr>
        <p:spPr>
          <a:xfrm>
            <a:off x="340200" y="255289"/>
            <a:ext cx="9378000" cy="845600"/>
          </a:xfrm>
          <a:noFill/>
        </p:spPr>
        <p:txBody>
          <a:bodyPr/>
          <a:lstStyle/>
          <a:p>
            <a:pPr eaLnBrk="1" hangingPunct="1"/>
            <a:r>
              <a:rPr lang="en-US" sz="3200" b="1" dirty="0">
                <a:ea typeface="ＭＳ Ｐゴシック" pitchFamily="-108" charset="-128"/>
                <a:cs typeface="ＭＳ Ｐゴシック" pitchFamily="-108" charset="-128"/>
              </a:rPr>
              <a:t>In other words…</a:t>
            </a:r>
            <a:br>
              <a:rPr lang="en-US" sz="3200" b="1" dirty="0">
                <a:ea typeface="ＭＳ Ｐゴシック" pitchFamily="-108" charset="-128"/>
                <a:cs typeface="ＭＳ Ｐゴシック" pitchFamily="-108" charset="-128"/>
              </a:rPr>
            </a:br>
            <a:r>
              <a:rPr lang="en-US" sz="3200" b="1" dirty="0">
                <a:ea typeface="ＭＳ Ｐゴシック" pitchFamily="-108" charset="-128"/>
                <a:cs typeface="ＭＳ Ｐゴシック" pitchFamily="-108" charset="-128"/>
              </a:rPr>
              <a:t>follow these key steps</a:t>
            </a:r>
          </a:p>
        </p:txBody>
      </p:sp>
      <p:sp>
        <p:nvSpPr>
          <p:cNvPr id="2" name="Oval 1"/>
          <p:cNvSpPr/>
          <p:nvPr/>
        </p:nvSpPr>
        <p:spPr>
          <a:xfrm>
            <a:off x="6839712" y="4892221"/>
            <a:ext cx="2430380" cy="1965779"/>
          </a:xfrm>
          <a:prstGeom prst="ellipse">
            <a:avLst/>
          </a:prstGeom>
          <a:solidFill>
            <a:schemeClr val="accent4">
              <a:lumMod val="20000"/>
              <a:lumOff val="80000"/>
              <a:alpha val="15000"/>
            </a:schemeClr>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0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ChangeArrowheads="1"/>
          </p:cNvSpPr>
          <p:nvPr/>
        </p:nvSpPr>
        <p:spPr bwMode="auto">
          <a:xfrm>
            <a:off x="2417386" y="654992"/>
            <a:ext cx="6705600" cy="625475"/>
          </a:xfrm>
          <a:prstGeom prst="rect">
            <a:avLst/>
          </a:prstGeom>
          <a:noFill/>
          <a:ln w="9525">
            <a:noFill/>
            <a:miter lim="800000"/>
            <a:headEnd/>
            <a:tailEnd/>
          </a:ln>
        </p:spPr>
        <p:txBody>
          <a:bodyPr anchor="ctr">
            <a:prstTxWarp prst="textNoShape">
              <a:avLst/>
            </a:prstTxWarp>
          </a:bodyPr>
          <a:lstStyle/>
          <a:p>
            <a:pPr>
              <a:lnSpc>
                <a:spcPct val="90000"/>
              </a:lnSpc>
            </a:pPr>
            <a:r>
              <a:rPr lang="en-US" sz="3000" b="1" dirty="0">
                <a:solidFill>
                  <a:schemeClr val="accent6">
                    <a:lumMod val="50000"/>
                  </a:schemeClr>
                </a:solidFill>
                <a:latin typeface="+mj-lt"/>
              </a:rPr>
              <a:t> or remind students of the expectation</a:t>
            </a:r>
          </a:p>
        </p:txBody>
      </p:sp>
      <p:grpSp>
        <p:nvGrpSpPr>
          <p:cNvPr id="112644" name="Group 4"/>
          <p:cNvGrpSpPr>
            <a:grpSpLocks/>
          </p:cNvGrpSpPr>
          <p:nvPr/>
        </p:nvGrpSpPr>
        <p:grpSpPr bwMode="auto">
          <a:xfrm>
            <a:off x="320298" y="254672"/>
            <a:ext cx="2097088" cy="1649413"/>
            <a:chOff x="3670483" y="0"/>
            <a:chExt cx="2096597" cy="1649759"/>
          </a:xfrm>
          <a:solidFill>
            <a:srgbClr val="FFFFFF"/>
          </a:solidFill>
        </p:grpSpPr>
        <p:sp>
          <p:nvSpPr>
            <p:cNvPr id="6" name="Oval 5"/>
            <p:cNvSpPr>
              <a:spLocks noChangeArrowheads="1"/>
            </p:cNvSpPr>
            <p:nvPr/>
          </p:nvSpPr>
          <p:spPr bwMode="auto">
            <a:xfrm>
              <a:off x="3670483" y="0"/>
              <a:ext cx="2096597" cy="1649759"/>
            </a:xfrm>
            <a:prstGeom prst="ellipse">
              <a:avLst/>
            </a:prstGeom>
            <a:grpFill/>
            <a:ln w="38100" cmpd="sng">
              <a:solidFill>
                <a:schemeClr val="accent4">
                  <a:lumMod val="75000"/>
                </a:schemeClr>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chemeClr val="accent6">
                    <a:lumMod val="50000"/>
                  </a:schemeClr>
                </a:solidFill>
                <a:latin typeface="+mj-lt"/>
              </a:endParaRPr>
            </a:p>
          </p:txBody>
        </p:sp>
        <p:sp>
          <p:nvSpPr>
            <p:cNvPr id="7"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b="1" dirty="0">
                  <a:solidFill>
                    <a:schemeClr val="accent6">
                      <a:lumMod val="50000"/>
                    </a:schemeClr>
                  </a:solidFill>
                  <a:latin typeface="+mj-lt"/>
                </a:rPr>
                <a:t>Prompt</a:t>
              </a:r>
            </a:p>
          </p:txBody>
        </p:sp>
      </p:grpSp>
      <p:sp>
        <p:nvSpPr>
          <p:cNvPr id="15" name="TextBox 14">
            <a:extLst>
              <a:ext uri="{FF2B5EF4-FFF2-40B4-BE49-F238E27FC236}">
                <a16:creationId xmlns:a16="http://schemas.microsoft.com/office/drawing/2014/main" id="{85E25259-F6AA-7742-9E4F-B20C771B3B6D}"/>
              </a:ext>
            </a:extLst>
          </p:cNvPr>
          <p:cNvSpPr txBox="1"/>
          <p:nvPr/>
        </p:nvSpPr>
        <p:spPr>
          <a:xfrm>
            <a:off x="2417385" y="2063337"/>
            <a:ext cx="9381891" cy="335976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spcAft>
                <a:spcPts val="800"/>
              </a:spcAft>
            </a:pPr>
            <a:r>
              <a:rPr lang="en-US" sz="2800" dirty="0">
                <a:solidFill>
                  <a:schemeClr val="accent6">
                    <a:lumMod val="50000"/>
                  </a:schemeClr>
                </a:solidFill>
                <a:ea typeface="ＭＳ Ｐゴシック" pitchFamily="-108" charset="-128"/>
                <a:cs typeface="Hind Vadodara" panose="020B0604020202020204" charset="0"/>
              </a:rPr>
              <a:t>Use pre-corrections, which include “verbal reminders, behavioral rehearsals, or demonstrations of expectation following or socially appropriate behaviors that are presented in or before settings where problem behavior is likely” </a:t>
            </a:r>
          </a:p>
          <a:p>
            <a:pPr algn="ctr">
              <a:lnSpc>
                <a:spcPct val="150000"/>
              </a:lnSpc>
            </a:pPr>
            <a:r>
              <a:rPr lang="en-US" sz="2800" dirty="0">
                <a:solidFill>
                  <a:schemeClr val="accent6">
                    <a:lumMod val="50000"/>
                  </a:schemeClr>
                </a:solidFill>
                <a:ea typeface="ＭＳ Ｐゴシック" pitchFamily="-108" charset="-128"/>
                <a:cs typeface="Hind Vadodara" panose="020B0604020202020204" charset="0"/>
              </a:rPr>
              <a:t>- Colvin, </a:t>
            </a:r>
            <a:r>
              <a:rPr lang="en-US" sz="2800" dirty="0" err="1">
                <a:solidFill>
                  <a:schemeClr val="accent6">
                    <a:lumMod val="50000"/>
                  </a:schemeClr>
                </a:solidFill>
                <a:ea typeface="ＭＳ Ｐゴシック" pitchFamily="-108" charset="-128"/>
                <a:cs typeface="Hind Vadodara" panose="020B0604020202020204" charset="0"/>
              </a:rPr>
              <a:t>Sugai</a:t>
            </a:r>
            <a:r>
              <a:rPr lang="en-US" sz="2800" dirty="0">
                <a:solidFill>
                  <a:schemeClr val="accent6">
                    <a:lumMod val="50000"/>
                  </a:schemeClr>
                </a:solidFill>
                <a:ea typeface="ＭＳ Ｐゴシック" pitchFamily="-108" charset="-128"/>
                <a:cs typeface="Hind Vadodara" panose="020B0604020202020204" charset="0"/>
              </a:rPr>
              <a:t>, Good, &amp; Lee (1997)</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8E9EB-4DA6-B54B-8097-12E161EF2B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2321" y="2808116"/>
            <a:ext cx="3064508" cy="3325752"/>
          </a:xfrm>
          <a:prstGeom prst="rect">
            <a:avLst/>
          </a:prstGeom>
          <a:ln w="25400">
            <a:solidFill>
              <a:schemeClr val="bg1"/>
            </a:solidFill>
          </a:ln>
        </p:spPr>
      </p:pic>
      <p:sp>
        <p:nvSpPr>
          <p:cNvPr id="4" name="Google Shape;999;g6173e2408e_1_268">
            <a:extLst>
              <a:ext uri="{FF2B5EF4-FFF2-40B4-BE49-F238E27FC236}">
                <a16:creationId xmlns:a16="http://schemas.microsoft.com/office/drawing/2014/main" id="{CCF95434-6A56-4346-9D2C-1865839232BA}"/>
              </a:ext>
            </a:extLst>
          </p:cNvPr>
          <p:cNvSpPr/>
          <p:nvPr/>
        </p:nvSpPr>
        <p:spPr>
          <a:xfrm>
            <a:off x="265631" y="267128"/>
            <a:ext cx="10491019" cy="625500"/>
          </a:xfrm>
          <a:prstGeom prst="rect">
            <a:avLst/>
          </a:prstGeom>
          <a:noFill/>
          <a:ln>
            <a:noFill/>
          </a:ln>
        </p:spPr>
        <p:txBody>
          <a:bodyPr spcFirstLastPara="1" wrap="square" lIns="91425" tIns="45700" rIns="91425" bIns="45700" anchor="ctr" anchorCtr="0">
            <a:noAutofit/>
          </a:bodyPr>
          <a:lstStyle/>
          <a:p>
            <a:pPr>
              <a:lnSpc>
                <a:spcPct val="90000"/>
              </a:lnSpc>
            </a:pPr>
            <a:r>
              <a:rPr lang="en-US" sz="3200" b="1" dirty="0">
                <a:solidFill>
                  <a:schemeClr val="accent6">
                    <a:lumMod val="50000"/>
                  </a:schemeClr>
                </a:solidFill>
              </a:rPr>
              <a:t>Prompts happen BEFORE opportunities for errors begin!</a:t>
            </a:r>
            <a:endParaRPr sz="3200" b="1" dirty="0">
              <a:solidFill>
                <a:schemeClr val="accent6">
                  <a:lumMod val="50000"/>
                </a:schemeClr>
              </a:solidFill>
            </a:endParaRPr>
          </a:p>
        </p:txBody>
      </p:sp>
      <p:sp>
        <p:nvSpPr>
          <p:cNvPr id="5" name="Rounded Rectangular Callout 4">
            <a:extLst>
              <a:ext uri="{FF2B5EF4-FFF2-40B4-BE49-F238E27FC236}">
                <a16:creationId xmlns:a16="http://schemas.microsoft.com/office/drawing/2014/main" id="{6B4703A4-72CA-FD41-8E1E-F324FA57FA54}"/>
              </a:ext>
            </a:extLst>
          </p:cNvPr>
          <p:cNvSpPr/>
          <p:nvPr/>
        </p:nvSpPr>
        <p:spPr>
          <a:xfrm flipH="1">
            <a:off x="1312320" y="1304131"/>
            <a:ext cx="3200685" cy="1143000"/>
          </a:xfrm>
          <a:prstGeom prst="wedgeRoundRectCallout">
            <a:avLst>
              <a:gd name="adj1" fmla="val -1541"/>
              <a:gd name="adj2" fmla="val 89166"/>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accent6">
                    <a:lumMod val="50000"/>
                  </a:schemeClr>
                </a:solidFill>
              </a:rPr>
              <a:t>If you need help during this work, </a:t>
            </a:r>
          </a:p>
          <a:p>
            <a:pPr algn="ctr"/>
            <a:r>
              <a:rPr lang="en-US" sz="2400" dirty="0">
                <a:solidFill>
                  <a:schemeClr val="accent6">
                    <a:lumMod val="50000"/>
                  </a:schemeClr>
                </a:solidFill>
              </a:rPr>
              <a:t>raise your hand.</a:t>
            </a:r>
          </a:p>
        </p:txBody>
      </p:sp>
      <p:pic>
        <p:nvPicPr>
          <p:cNvPr id="6" name="Picture 5">
            <a:extLst>
              <a:ext uri="{FF2B5EF4-FFF2-40B4-BE49-F238E27FC236}">
                <a16:creationId xmlns:a16="http://schemas.microsoft.com/office/drawing/2014/main" id="{1F371B6D-79B9-8B43-B9AA-67660EF0E296}"/>
              </a:ext>
            </a:extLst>
          </p:cNvPr>
          <p:cNvPicPr>
            <a:picLocks noChangeAspect="1"/>
          </p:cNvPicPr>
          <p:nvPr/>
        </p:nvPicPr>
        <p:blipFill>
          <a:blip r:embed="rId4"/>
          <a:stretch>
            <a:fillRect/>
          </a:stretch>
        </p:blipFill>
        <p:spPr>
          <a:xfrm>
            <a:off x="5767371" y="3893146"/>
            <a:ext cx="3547506" cy="2365004"/>
          </a:xfrm>
          <a:prstGeom prst="rect">
            <a:avLst/>
          </a:prstGeom>
          <a:ln w="25400">
            <a:solidFill>
              <a:schemeClr val="bg1"/>
            </a:solidFill>
          </a:ln>
        </p:spPr>
      </p:pic>
      <p:pic>
        <p:nvPicPr>
          <p:cNvPr id="7" name="Picture 6">
            <a:extLst>
              <a:ext uri="{FF2B5EF4-FFF2-40B4-BE49-F238E27FC236}">
                <a16:creationId xmlns:a16="http://schemas.microsoft.com/office/drawing/2014/main" id="{037EEC22-A718-3A4F-9E92-037A7E85AA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67372" y="1197718"/>
            <a:ext cx="3547505" cy="2498826"/>
          </a:xfrm>
          <a:prstGeom prst="rect">
            <a:avLst/>
          </a:prstGeom>
          <a:ln w="15875">
            <a:solidFill>
              <a:schemeClr val="tx1"/>
            </a:solidFill>
            <a:extLst>
              <a:ext uri="{C807C97D-BFC1-408E-A445-0C87EB9F89A2}">
                <ask:lineSketchStyleProps xmlns:ask="http://schemas.microsoft.com/office/drawing/2018/sketchyshapes" sd="1219033472">
                  <a:custGeom>
                    <a:avLst/>
                    <a:gdLst>
                      <a:gd name="connsiteX0" fmla="*/ 0 w 3547505"/>
                      <a:gd name="connsiteY0" fmla="*/ 0 h 2498826"/>
                      <a:gd name="connsiteX1" fmla="*/ 662201 w 3547505"/>
                      <a:gd name="connsiteY1" fmla="*/ 0 h 2498826"/>
                      <a:gd name="connsiteX2" fmla="*/ 1288927 w 3547505"/>
                      <a:gd name="connsiteY2" fmla="*/ 0 h 2498826"/>
                      <a:gd name="connsiteX3" fmla="*/ 1880178 w 3547505"/>
                      <a:gd name="connsiteY3" fmla="*/ 0 h 2498826"/>
                      <a:gd name="connsiteX4" fmla="*/ 2471428 w 3547505"/>
                      <a:gd name="connsiteY4" fmla="*/ 0 h 2498826"/>
                      <a:gd name="connsiteX5" fmla="*/ 3547505 w 3547505"/>
                      <a:gd name="connsiteY5" fmla="*/ 0 h 2498826"/>
                      <a:gd name="connsiteX6" fmla="*/ 3547505 w 3547505"/>
                      <a:gd name="connsiteY6" fmla="*/ 524753 h 2498826"/>
                      <a:gd name="connsiteX7" fmla="*/ 3547505 w 3547505"/>
                      <a:gd name="connsiteY7" fmla="*/ 974542 h 2498826"/>
                      <a:gd name="connsiteX8" fmla="*/ 3547505 w 3547505"/>
                      <a:gd name="connsiteY8" fmla="*/ 1499296 h 2498826"/>
                      <a:gd name="connsiteX9" fmla="*/ 3547505 w 3547505"/>
                      <a:gd name="connsiteY9" fmla="*/ 1924096 h 2498826"/>
                      <a:gd name="connsiteX10" fmla="*/ 3547505 w 3547505"/>
                      <a:gd name="connsiteY10" fmla="*/ 2498826 h 2498826"/>
                      <a:gd name="connsiteX11" fmla="*/ 3027204 w 3547505"/>
                      <a:gd name="connsiteY11" fmla="*/ 2498826 h 2498826"/>
                      <a:gd name="connsiteX12" fmla="*/ 2365003 w 3547505"/>
                      <a:gd name="connsiteY12" fmla="*/ 2498826 h 2498826"/>
                      <a:gd name="connsiteX13" fmla="*/ 1809228 w 3547505"/>
                      <a:gd name="connsiteY13" fmla="*/ 2498826 h 2498826"/>
                      <a:gd name="connsiteX14" fmla="*/ 1147027 w 3547505"/>
                      <a:gd name="connsiteY14" fmla="*/ 2498826 h 2498826"/>
                      <a:gd name="connsiteX15" fmla="*/ 626726 w 3547505"/>
                      <a:gd name="connsiteY15" fmla="*/ 2498826 h 2498826"/>
                      <a:gd name="connsiteX16" fmla="*/ 0 w 3547505"/>
                      <a:gd name="connsiteY16" fmla="*/ 2498826 h 2498826"/>
                      <a:gd name="connsiteX17" fmla="*/ 0 w 3547505"/>
                      <a:gd name="connsiteY17" fmla="*/ 2074026 h 2498826"/>
                      <a:gd name="connsiteX18" fmla="*/ 0 w 3547505"/>
                      <a:gd name="connsiteY18" fmla="*/ 1649225 h 2498826"/>
                      <a:gd name="connsiteX19" fmla="*/ 0 w 3547505"/>
                      <a:gd name="connsiteY19" fmla="*/ 1224425 h 2498826"/>
                      <a:gd name="connsiteX20" fmla="*/ 0 w 3547505"/>
                      <a:gd name="connsiteY20" fmla="*/ 674683 h 2498826"/>
                      <a:gd name="connsiteX21" fmla="*/ 0 w 3547505"/>
                      <a:gd name="connsiteY21" fmla="*/ 0 h 249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7505" h="2498826" fill="none" extrusionOk="0">
                        <a:moveTo>
                          <a:pt x="0" y="0"/>
                        </a:moveTo>
                        <a:cubicBezTo>
                          <a:pt x="326125" y="-66112"/>
                          <a:pt x="341976" y="68109"/>
                          <a:pt x="662201" y="0"/>
                        </a:cubicBezTo>
                        <a:cubicBezTo>
                          <a:pt x="982426" y="-68109"/>
                          <a:pt x="1068482" y="56729"/>
                          <a:pt x="1288927" y="0"/>
                        </a:cubicBezTo>
                        <a:cubicBezTo>
                          <a:pt x="1509372" y="-56729"/>
                          <a:pt x="1644133" y="15595"/>
                          <a:pt x="1880178" y="0"/>
                        </a:cubicBezTo>
                        <a:cubicBezTo>
                          <a:pt x="2116223" y="-15595"/>
                          <a:pt x="2349573" y="50889"/>
                          <a:pt x="2471428" y="0"/>
                        </a:cubicBezTo>
                        <a:cubicBezTo>
                          <a:pt x="2593283" y="-50889"/>
                          <a:pt x="3130792" y="124457"/>
                          <a:pt x="3547505" y="0"/>
                        </a:cubicBezTo>
                        <a:cubicBezTo>
                          <a:pt x="3568080" y="111853"/>
                          <a:pt x="3542485" y="268517"/>
                          <a:pt x="3547505" y="524753"/>
                        </a:cubicBezTo>
                        <a:cubicBezTo>
                          <a:pt x="3552525" y="780989"/>
                          <a:pt x="3532757" y="818746"/>
                          <a:pt x="3547505" y="974542"/>
                        </a:cubicBezTo>
                        <a:cubicBezTo>
                          <a:pt x="3562253" y="1130338"/>
                          <a:pt x="3507061" y="1362238"/>
                          <a:pt x="3547505" y="1499296"/>
                        </a:cubicBezTo>
                        <a:cubicBezTo>
                          <a:pt x="3587949" y="1636354"/>
                          <a:pt x="3497359" y="1733228"/>
                          <a:pt x="3547505" y="1924096"/>
                        </a:cubicBezTo>
                        <a:cubicBezTo>
                          <a:pt x="3597651" y="2114964"/>
                          <a:pt x="3539787" y="2255577"/>
                          <a:pt x="3547505" y="2498826"/>
                        </a:cubicBezTo>
                        <a:cubicBezTo>
                          <a:pt x="3310687" y="2502571"/>
                          <a:pt x="3212798" y="2462321"/>
                          <a:pt x="3027204" y="2498826"/>
                        </a:cubicBezTo>
                        <a:cubicBezTo>
                          <a:pt x="2841610" y="2535331"/>
                          <a:pt x="2522238" y="2420042"/>
                          <a:pt x="2365003" y="2498826"/>
                        </a:cubicBezTo>
                        <a:cubicBezTo>
                          <a:pt x="2207768" y="2577610"/>
                          <a:pt x="2012552" y="2456183"/>
                          <a:pt x="1809228" y="2498826"/>
                        </a:cubicBezTo>
                        <a:cubicBezTo>
                          <a:pt x="1605905" y="2541469"/>
                          <a:pt x="1434164" y="2443594"/>
                          <a:pt x="1147027" y="2498826"/>
                        </a:cubicBezTo>
                        <a:cubicBezTo>
                          <a:pt x="859890" y="2554058"/>
                          <a:pt x="735168" y="2474427"/>
                          <a:pt x="626726" y="2498826"/>
                        </a:cubicBezTo>
                        <a:cubicBezTo>
                          <a:pt x="518284" y="2523225"/>
                          <a:pt x="277864" y="2473787"/>
                          <a:pt x="0" y="2498826"/>
                        </a:cubicBezTo>
                        <a:cubicBezTo>
                          <a:pt x="-39692" y="2391434"/>
                          <a:pt x="42915" y="2286366"/>
                          <a:pt x="0" y="2074026"/>
                        </a:cubicBezTo>
                        <a:cubicBezTo>
                          <a:pt x="-42915" y="1861686"/>
                          <a:pt x="33268" y="1825503"/>
                          <a:pt x="0" y="1649225"/>
                        </a:cubicBezTo>
                        <a:cubicBezTo>
                          <a:pt x="-33268" y="1472947"/>
                          <a:pt x="10085" y="1356327"/>
                          <a:pt x="0" y="1224425"/>
                        </a:cubicBezTo>
                        <a:cubicBezTo>
                          <a:pt x="-10085" y="1092523"/>
                          <a:pt x="18222" y="913690"/>
                          <a:pt x="0" y="674683"/>
                        </a:cubicBezTo>
                        <a:cubicBezTo>
                          <a:pt x="-18222" y="435676"/>
                          <a:pt x="51136" y="265359"/>
                          <a:pt x="0" y="0"/>
                        </a:cubicBezTo>
                        <a:close/>
                      </a:path>
                      <a:path w="3547505" h="2498826" stroke="0" extrusionOk="0">
                        <a:moveTo>
                          <a:pt x="0" y="0"/>
                        </a:moveTo>
                        <a:cubicBezTo>
                          <a:pt x="190775" y="-50749"/>
                          <a:pt x="305637" y="15718"/>
                          <a:pt x="555776" y="0"/>
                        </a:cubicBezTo>
                        <a:cubicBezTo>
                          <a:pt x="805915" y="-15718"/>
                          <a:pt x="922041" y="23999"/>
                          <a:pt x="1040601" y="0"/>
                        </a:cubicBezTo>
                        <a:cubicBezTo>
                          <a:pt x="1159162" y="-23999"/>
                          <a:pt x="1401785" y="14822"/>
                          <a:pt x="1702802" y="0"/>
                        </a:cubicBezTo>
                        <a:cubicBezTo>
                          <a:pt x="2003819" y="-14822"/>
                          <a:pt x="2085673" y="18914"/>
                          <a:pt x="2258578" y="0"/>
                        </a:cubicBezTo>
                        <a:cubicBezTo>
                          <a:pt x="2431483" y="-18914"/>
                          <a:pt x="2669461" y="32484"/>
                          <a:pt x="2814354" y="0"/>
                        </a:cubicBezTo>
                        <a:cubicBezTo>
                          <a:pt x="2959247" y="-32484"/>
                          <a:pt x="3389310" y="83248"/>
                          <a:pt x="3547505" y="0"/>
                        </a:cubicBezTo>
                        <a:cubicBezTo>
                          <a:pt x="3572651" y="171026"/>
                          <a:pt x="3544307" y="261320"/>
                          <a:pt x="3547505" y="449789"/>
                        </a:cubicBezTo>
                        <a:cubicBezTo>
                          <a:pt x="3550703" y="638258"/>
                          <a:pt x="3543365" y="700014"/>
                          <a:pt x="3547505" y="949554"/>
                        </a:cubicBezTo>
                        <a:cubicBezTo>
                          <a:pt x="3551645" y="1199095"/>
                          <a:pt x="3517319" y="1280807"/>
                          <a:pt x="3547505" y="1399343"/>
                        </a:cubicBezTo>
                        <a:cubicBezTo>
                          <a:pt x="3577691" y="1517879"/>
                          <a:pt x="3505165" y="1720359"/>
                          <a:pt x="3547505" y="1849131"/>
                        </a:cubicBezTo>
                        <a:cubicBezTo>
                          <a:pt x="3589845" y="1977903"/>
                          <a:pt x="3484974" y="2175788"/>
                          <a:pt x="3547505" y="2498826"/>
                        </a:cubicBezTo>
                        <a:cubicBezTo>
                          <a:pt x="3260243" y="2503182"/>
                          <a:pt x="3190623" y="2430393"/>
                          <a:pt x="2920779" y="2498826"/>
                        </a:cubicBezTo>
                        <a:cubicBezTo>
                          <a:pt x="2650935" y="2567259"/>
                          <a:pt x="2403994" y="2474414"/>
                          <a:pt x="2258578" y="2498826"/>
                        </a:cubicBezTo>
                        <a:cubicBezTo>
                          <a:pt x="2113162" y="2523238"/>
                          <a:pt x="1910425" y="2484925"/>
                          <a:pt x="1596377" y="2498826"/>
                        </a:cubicBezTo>
                        <a:cubicBezTo>
                          <a:pt x="1282329" y="2512727"/>
                          <a:pt x="1234237" y="2452963"/>
                          <a:pt x="1076077" y="2498826"/>
                        </a:cubicBezTo>
                        <a:cubicBezTo>
                          <a:pt x="917917" y="2544689"/>
                          <a:pt x="267250" y="2498418"/>
                          <a:pt x="0" y="2498826"/>
                        </a:cubicBezTo>
                        <a:cubicBezTo>
                          <a:pt x="-21982" y="2341325"/>
                          <a:pt x="17722" y="2116300"/>
                          <a:pt x="0" y="1949084"/>
                        </a:cubicBezTo>
                        <a:cubicBezTo>
                          <a:pt x="-17722" y="1781868"/>
                          <a:pt x="41760" y="1734927"/>
                          <a:pt x="0" y="1524284"/>
                        </a:cubicBezTo>
                        <a:cubicBezTo>
                          <a:pt x="-41760" y="1313641"/>
                          <a:pt x="770" y="1173063"/>
                          <a:pt x="0" y="1074495"/>
                        </a:cubicBezTo>
                        <a:cubicBezTo>
                          <a:pt x="-770" y="975927"/>
                          <a:pt x="42141" y="748970"/>
                          <a:pt x="0" y="624706"/>
                        </a:cubicBezTo>
                        <a:cubicBezTo>
                          <a:pt x="-42141" y="500442"/>
                          <a:pt x="39722" y="153924"/>
                          <a:pt x="0" y="0"/>
                        </a:cubicBezTo>
                        <a:close/>
                      </a:path>
                    </a:pathLst>
                  </a:custGeom>
                  <ask:type>
                    <ask:lineSketchNone/>
                  </ask:type>
                </ask:lineSketchStyleProps>
              </a:ext>
            </a:extLst>
          </a:ln>
        </p:spPr>
      </p:pic>
      <p:cxnSp>
        <p:nvCxnSpPr>
          <p:cNvPr id="9" name="Straight Connector 8">
            <a:extLst>
              <a:ext uri="{FF2B5EF4-FFF2-40B4-BE49-F238E27FC236}">
                <a16:creationId xmlns:a16="http://schemas.microsoft.com/office/drawing/2014/main" id="{5D7DCB73-8D41-9B4E-B4E2-957B02D45F66}"/>
              </a:ext>
            </a:extLst>
          </p:cNvPr>
          <p:cNvCxnSpPr/>
          <p:nvPr/>
        </p:nvCxnSpPr>
        <p:spPr>
          <a:xfrm>
            <a:off x="5140188" y="1197718"/>
            <a:ext cx="0" cy="4704735"/>
          </a:xfrm>
          <a:prstGeom prst="line">
            <a:avLst/>
          </a:prstGeom>
          <a:ln w="31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EB318990-673A-C84D-BD06-6FEB9D1B4465}"/>
              </a:ext>
            </a:extLst>
          </p:cNvPr>
          <p:cNvSpPr/>
          <p:nvPr/>
        </p:nvSpPr>
        <p:spPr>
          <a:xfrm>
            <a:off x="9469474" y="1472339"/>
            <a:ext cx="2603705" cy="37815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Before sending students off to work in small groups, provide a quick reminder about the expectations</a:t>
            </a:r>
          </a:p>
        </p:txBody>
      </p:sp>
      <p:pic>
        <p:nvPicPr>
          <p:cNvPr id="10" name="Picture 9">
            <a:extLst>
              <a:ext uri="{FF2B5EF4-FFF2-40B4-BE49-F238E27FC236}">
                <a16:creationId xmlns:a16="http://schemas.microsoft.com/office/drawing/2014/main" id="{643FB77E-EB90-AD4C-808C-E0BA3D17AF52}"/>
              </a:ext>
            </a:extLst>
          </p:cNvPr>
          <p:cNvPicPr>
            <a:picLocks noChangeAspect="1"/>
          </p:cNvPicPr>
          <p:nvPr/>
        </p:nvPicPr>
        <p:blipFill rotWithShape="1">
          <a:blip r:embed="rId6"/>
          <a:srcRect l="6733" t="15855" r="11160"/>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18436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88BE1C92-E902-3B4D-A77E-726E89CCB964}"/>
              </a:ext>
            </a:extLst>
          </p:cNvPr>
          <p:cNvPicPr>
            <a:picLocks noChangeAspect="1"/>
          </p:cNvPicPr>
          <p:nvPr/>
        </p:nvPicPr>
        <p:blipFill>
          <a:blip r:embed="rId3"/>
          <a:srcRect/>
          <a:stretch>
            <a:fillRect/>
          </a:stretch>
        </p:blipFill>
        <p:spPr bwMode="auto">
          <a:xfrm>
            <a:off x="8226116" y="0"/>
            <a:ext cx="3965884" cy="5881607"/>
          </a:xfrm>
          <a:prstGeom prst="rect">
            <a:avLst/>
          </a:prstGeom>
          <a:noFill/>
          <a:ln w="9525">
            <a:noFill/>
            <a:miter lim="800000"/>
            <a:headEnd/>
            <a:tailEnd/>
          </a:ln>
        </p:spPr>
      </p:pic>
      <p:pic>
        <p:nvPicPr>
          <p:cNvPr id="10" name="Picture 1">
            <a:extLst>
              <a:ext uri="{FF2B5EF4-FFF2-40B4-BE49-F238E27FC236}">
                <a16:creationId xmlns:a16="http://schemas.microsoft.com/office/drawing/2014/main" id="{A4DD1FE9-37B5-3849-A21D-801623C7BEB6}"/>
              </a:ext>
            </a:extLst>
          </p:cNvPr>
          <p:cNvPicPr>
            <a:picLocks noChangeAspect="1"/>
          </p:cNvPicPr>
          <p:nvPr/>
        </p:nvPicPr>
        <p:blipFill rotWithShape="1">
          <a:blip r:embed="rId4"/>
          <a:srcRect b="16064"/>
          <a:stretch/>
        </p:blipFill>
        <p:spPr bwMode="auto">
          <a:xfrm>
            <a:off x="139485" y="0"/>
            <a:ext cx="7204775" cy="4673202"/>
          </a:xfrm>
          <a:prstGeom prst="rect">
            <a:avLst/>
          </a:prstGeom>
          <a:noFill/>
          <a:ln w="9525">
            <a:noFill/>
            <a:miter lim="800000"/>
            <a:headEnd/>
            <a:tailEnd/>
          </a:ln>
        </p:spPr>
      </p:pic>
      <p:pic>
        <p:nvPicPr>
          <p:cNvPr id="13" name="Picture 2">
            <a:extLst>
              <a:ext uri="{FF2B5EF4-FFF2-40B4-BE49-F238E27FC236}">
                <a16:creationId xmlns:a16="http://schemas.microsoft.com/office/drawing/2014/main" id="{02D5C041-DD2D-1B4F-89E8-CAD7700F8C0D}"/>
              </a:ext>
            </a:extLst>
          </p:cNvPr>
          <p:cNvPicPr>
            <a:picLocks noChangeAspect="1"/>
          </p:cNvPicPr>
          <p:nvPr/>
        </p:nvPicPr>
        <p:blipFill>
          <a:blip r:embed="rId5"/>
          <a:srcRect/>
          <a:stretch>
            <a:fillRect/>
          </a:stretch>
        </p:blipFill>
        <p:spPr bwMode="auto">
          <a:xfrm rot="-1268409">
            <a:off x="2135617" y="3228977"/>
            <a:ext cx="5397500" cy="2405063"/>
          </a:xfrm>
          <a:prstGeom prst="rect">
            <a:avLst/>
          </a:prstGeom>
          <a:noFill/>
          <a:ln w="9525">
            <a:noFill/>
            <a:miter lim="800000"/>
            <a:headEnd/>
            <a:tailEnd/>
          </a:ln>
        </p:spPr>
      </p:pic>
      <p:sp>
        <p:nvSpPr>
          <p:cNvPr id="14" name="Rectangle 3">
            <a:extLst>
              <a:ext uri="{FF2B5EF4-FFF2-40B4-BE49-F238E27FC236}">
                <a16:creationId xmlns:a16="http://schemas.microsoft.com/office/drawing/2014/main" id="{2EAB0231-E993-DE47-8E1E-6EF16BDD014C}"/>
              </a:ext>
            </a:extLst>
          </p:cNvPr>
          <p:cNvSpPr txBox="1">
            <a:spLocks noChangeArrowheads="1"/>
          </p:cNvSpPr>
          <p:nvPr/>
        </p:nvSpPr>
        <p:spPr>
          <a:xfrm>
            <a:off x="0" y="6137474"/>
            <a:ext cx="12191999" cy="772643"/>
          </a:xfrm>
          <a:prstGeom prst="rect">
            <a:avLst/>
          </a:prstGeom>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139700" indent="0">
              <a:buFont typeface="Hind Vadodara"/>
              <a:buNone/>
            </a:pPr>
            <a:r>
              <a:rPr lang="en-US" sz="2800" kern="0" dirty="0">
                <a:solidFill>
                  <a:schemeClr val="accent6">
                    <a:lumMod val="50000"/>
                  </a:schemeClr>
                </a:solidFill>
                <a:latin typeface="+mn-lt"/>
                <a:ea typeface="ＭＳ Ｐゴシック" pitchFamily="-108" charset="-128"/>
                <a:cs typeface="ＭＳ Ｐゴシック" pitchFamily="-108" charset="-128"/>
              </a:rPr>
              <a:t>Provide students with visual prompts (e.g., posters, illustrations, </a:t>
            </a:r>
            <a:r>
              <a:rPr lang="en-US" sz="2800" kern="0" dirty="0" err="1">
                <a:solidFill>
                  <a:schemeClr val="accent6">
                    <a:lumMod val="50000"/>
                  </a:schemeClr>
                </a:solidFill>
                <a:latin typeface="+mn-lt"/>
                <a:ea typeface="ＭＳ Ｐゴシック" pitchFamily="-108" charset="-128"/>
                <a:cs typeface="ＭＳ Ｐゴシック" pitchFamily="-108" charset="-128"/>
              </a:rPr>
              <a:t>etc</a:t>
            </a:r>
            <a:r>
              <a:rPr lang="en-US" sz="2800" kern="0" dirty="0">
                <a:solidFill>
                  <a:schemeClr val="accent6">
                    <a:lumMod val="50000"/>
                  </a:schemeClr>
                </a:solidFill>
                <a:latin typeface="+mn-lt"/>
                <a:ea typeface="ＭＳ Ｐゴシック" pitchFamily="-108" charset="-128"/>
                <a:cs typeface="ＭＳ Ｐゴシック" pitchFamily="-108" charset="-128"/>
              </a:rPr>
              <a:t>).</a:t>
            </a:r>
          </a:p>
          <a:p>
            <a:endParaRPr lang="en-US" sz="2800" kern="0" dirty="0">
              <a:solidFill>
                <a:schemeClr val="accent6">
                  <a:lumMod val="50000"/>
                </a:schemeClr>
              </a:solidFill>
              <a:latin typeface="+mn-lt"/>
              <a:ea typeface="ＭＳ Ｐゴシック" pitchFamily="-108" charset="-128"/>
              <a:cs typeface="ＭＳ Ｐゴシック" pitchFamily="-108" charset="-128"/>
            </a:endParaRPr>
          </a:p>
        </p:txBody>
      </p:sp>
      <p:pic>
        <p:nvPicPr>
          <p:cNvPr id="6" name="Picture 5">
            <a:extLst>
              <a:ext uri="{FF2B5EF4-FFF2-40B4-BE49-F238E27FC236}">
                <a16:creationId xmlns:a16="http://schemas.microsoft.com/office/drawing/2014/main" id="{9DF51D8D-23B0-304B-B5D8-80AF2993B7BC}"/>
              </a:ext>
            </a:extLst>
          </p:cNvPr>
          <p:cNvPicPr>
            <a:picLocks noChangeAspect="1"/>
          </p:cNvPicPr>
          <p:nvPr/>
        </p:nvPicPr>
        <p:blipFill rotWithShape="1">
          <a:blip r:embed="rId6"/>
          <a:srcRect l="6733" t="15855" r="11160"/>
          <a:stretch/>
        </p:blipFill>
        <p:spPr>
          <a:xfrm>
            <a:off x="11082437" y="588160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04392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6ED1A6-E27B-DA47-A7D8-F98BC779C15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7000"/>
                    </a14:imgEffect>
                    <a14:imgEffect>
                      <a14:brightnessContrast bright="31000" contrast="27000"/>
                    </a14:imgEffect>
                  </a14:imgLayer>
                </a14:imgProps>
              </a:ext>
            </a:extLst>
          </a:blip>
          <a:stretch>
            <a:fillRect/>
          </a:stretch>
        </p:blipFill>
        <p:spPr>
          <a:xfrm>
            <a:off x="5904855" y="252277"/>
            <a:ext cx="4954292" cy="6605723"/>
          </a:xfrm>
          <a:prstGeom prst="rect">
            <a:avLst/>
          </a:prstGeom>
          <a:ln w="44450">
            <a:solidFill>
              <a:schemeClr val="accent6">
                <a:lumMod val="50000"/>
              </a:schemeClr>
            </a:solidFill>
          </a:ln>
        </p:spPr>
      </p:pic>
      <p:pic>
        <p:nvPicPr>
          <p:cNvPr id="9" name="Picture 2">
            <a:extLst>
              <a:ext uri="{FF2B5EF4-FFF2-40B4-BE49-F238E27FC236}">
                <a16:creationId xmlns:a16="http://schemas.microsoft.com/office/drawing/2014/main" id="{4305744E-BF20-5243-A926-18780F3D7B51}"/>
              </a:ext>
            </a:extLst>
          </p:cNvPr>
          <p:cNvPicPr>
            <a:picLocks noChangeAspect="1" noChangeArrowheads="1"/>
          </p:cNvPicPr>
          <p:nvPr/>
        </p:nvPicPr>
        <p:blipFill rotWithShape="1">
          <a:blip r:embed="rId5"/>
          <a:srcRect l="14475" t="10848" b="15706"/>
          <a:stretch/>
        </p:blipFill>
        <p:spPr bwMode="auto">
          <a:xfrm>
            <a:off x="998026" y="252277"/>
            <a:ext cx="4105000" cy="4695986"/>
          </a:xfrm>
          <a:prstGeom prst="rect">
            <a:avLst/>
          </a:prstGeom>
          <a:noFill/>
          <a:ln w="9525">
            <a:noFill/>
            <a:miter lim="800000"/>
            <a:headEnd/>
            <a:tailEnd/>
          </a:ln>
        </p:spPr>
      </p:pic>
      <p:pic>
        <p:nvPicPr>
          <p:cNvPr id="4" name="Picture 3">
            <a:extLst>
              <a:ext uri="{FF2B5EF4-FFF2-40B4-BE49-F238E27FC236}">
                <a16:creationId xmlns:a16="http://schemas.microsoft.com/office/drawing/2014/main" id="{01449CBE-5293-B54C-8049-360D1C0E2DA8}"/>
              </a:ext>
            </a:extLst>
          </p:cNvPr>
          <p:cNvPicPr>
            <a:picLocks noChangeAspect="1"/>
          </p:cNvPicPr>
          <p:nvPr/>
        </p:nvPicPr>
        <p:blipFill rotWithShape="1">
          <a:blip r:embed="rId6"/>
          <a:srcRect l="6733" t="15855" r="11160"/>
          <a:stretch/>
        </p:blipFill>
        <p:spPr>
          <a:xfrm>
            <a:off x="11082437" y="5768612"/>
            <a:ext cx="1109563" cy="1089388"/>
          </a:xfrm>
          <a:prstGeom prst="ellipse">
            <a:avLst/>
          </a:prstGeom>
          <a:ln w="19050">
            <a:solidFill>
              <a:schemeClr val="accent2">
                <a:lumMod val="50000"/>
              </a:schemeClr>
            </a:solid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7A8C3BC-1C28-7D40-9F96-6B8EEA0B70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59" b="13898"/>
          <a:stretch/>
        </p:blipFill>
        <p:spPr bwMode="auto">
          <a:xfrm>
            <a:off x="6493077" y="570923"/>
            <a:ext cx="5143500" cy="5571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4E334DE-910B-7342-9DCA-163216BAE16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9000"/>
                    </a14:imgEffect>
                  </a14:imgLayer>
                </a14:imgProps>
              </a:ext>
            </a:extLst>
          </a:blip>
          <a:srcRect l="8406" t="6817" r="7270" b="6817"/>
          <a:stretch/>
        </p:blipFill>
        <p:spPr>
          <a:xfrm>
            <a:off x="1758801" y="219490"/>
            <a:ext cx="4337199" cy="5923075"/>
          </a:xfrm>
          <a:prstGeom prst="rect">
            <a:avLst/>
          </a:prstGeom>
          <a:ln w="44450">
            <a:solidFill>
              <a:schemeClr val="accent6">
                <a:lumMod val="50000"/>
              </a:schemeClr>
            </a:solidFill>
          </a:ln>
        </p:spPr>
      </p:pic>
      <p:pic>
        <p:nvPicPr>
          <p:cNvPr id="4" name="Picture 3">
            <a:extLst>
              <a:ext uri="{FF2B5EF4-FFF2-40B4-BE49-F238E27FC236}">
                <a16:creationId xmlns:a16="http://schemas.microsoft.com/office/drawing/2014/main" id="{832C9065-94C1-4B4A-9651-B9B59D39B27D}"/>
              </a:ext>
            </a:extLst>
          </p:cNvPr>
          <p:cNvPicPr>
            <a:picLocks noChangeAspect="1"/>
          </p:cNvPicPr>
          <p:nvPr/>
        </p:nvPicPr>
        <p:blipFill rotWithShape="1">
          <a:blip r:embed="rId6"/>
          <a:srcRect l="6733" t="15855" r="11160"/>
          <a:stretch/>
        </p:blipFill>
        <p:spPr>
          <a:xfrm>
            <a:off x="11081795" y="5742383"/>
            <a:ext cx="1109563" cy="1089388"/>
          </a:xfrm>
          <a:prstGeom prst="ellipse">
            <a:avLst/>
          </a:prstGeom>
          <a:ln w="19050">
            <a:solidFill>
              <a:schemeClr val="accent2">
                <a:lumMod val="50000"/>
              </a:schemeClr>
            </a:solidFill>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1" name="Rectangle 2"/>
          <p:cNvSpPr>
            <a:spLocks noGrp="1" noChangeArrowheads="1"/>
          </p:cNvSpPr>
          <p:nvPr>
            <p:ph type="title"/>
          </p:nvPr>
        </p:nvSpPr>
        <p:spPr>
          <a:xfrm>
            <a:off x="340200" y="255289"/>
            <a:ext cx="9378000" cy="845600"/>
          </a:xfrm>
          <a:noFill/>
        </p:spPr>
        <p:txBody>
          <a:bodyPr/>
          <a:lstStyle/>
          <a:p>
            <a:pPr eaLnBrk="1" hangingPunct="1"/>
            <a:r>
              <a:rPr lang="en-US" sz="3200" b="1" dirty="0">
                <a:ea typeface="ＭＳ Ｐゴシック" pitchFamily="-108" charset="-128"/>
                <a:cs typeface="ＭＳ Ｐゴシック" pitchFamily="-108" charset="-128"/>
              </a:rPr>
              <a:t>In other words…</a:t>
            </a:r>
            <a:br>
              <a:rPr lang="en-US" sz="3200" b="1" dirty="0">
                <a:ea typeface="ＭＳ Ｐゴシック" pitchFamily="-108" charset="-128"/>
                <a:cs typeface="ＭＳ Ｐゴシック" pitchFamily="-108" charset="-128"/>
              </a:rPr>
            </a:br>
            <a:r>
              <a:rPr lang="en-US" sz="3200" b="1" dirty="0">
                <a:ea typeface="ＭＳ Ｐゴシック" pitchFamily="-108" charset="-128"/>
                <a:cs typeface="ＭＳ Ｐゴシック" pitchFamily="-108" charset="-128"/>
              </a:rPr>
              <a:t>follow these key steps</a:t>
            </a:r>
          </a:p>
        </p:txBody>
      </p:sp>
      <p:sp>
        <p:nvSpPr>
          <p:cNvPr id="2" name="Oval 1"/>
          <p:cNvSpPr/>
          <p:nvPr/>
        </p:nvSpPr>
        <p:spPr>
          <a:xfrm>
            <a:off x="3383280" y="4892221"/>
            <a:ext cx="2430380" cy="1965779"/>
          </a:xfrm>
          <a:prstGeom prst="ellipse">
            <a:avLst/>
          </a:prstGeom>
          <a:solidFill>
            <a:schemeClr val="accent4">
              <a:lumMod val="20000"/>
              <a:lumOff val="80000"/>
              <a:alpha val="15000"/>
            </a:schemeClr>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25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23" name="Rectangle 3"/>
          <p:cNvSpPr>
            <a:spLocks noGrp="1" noChangeArrowheads="1"/>
          </p:cNvSpPr>
          <p:nvPr>
            <p:ph type="body" sz="half" idx="4294967295"/>
          </p:nvPr>
        </p:nvSpPr>
        <p:spPr>
          <a:xfrm>
            <a:off x="3053812" y="1452924"/>
            <a:ext cx="5565478" cy="5019990"/>
          </a:xfrm>
        </p:spPr>
        <p:style>
          <a:lnRef idx="2">
            <a:schemeClr val="accent1"/>
          </a:lnRef>
          <a:fillRef idx="1">
            <a:schemeClr val="lt1"/>
          </a:fillRef>
          <a:effectRef idx="0">
            <a:schemeClr val="accent1"/>
          </a:effectRef>
          <a:fontRef idx="minor">
            <a:schemeClr val="dk1"/>
          </a:fontRef>
        </p:style>
        <p:txBody>
          <a:bodyPr/>
          <a:lstStyle/>
          <a:p>
            <a:pPr marL="139700" indent="0" eaLnBrk="1" hangingPunct="1">
              <a:buNone/>
              <a:defRPr/>
            </a:pPr>
            <a:r>
              <a:rPr lang="en-US" sz="2800" b="1" dirty="0">
                <a:solidFill>
                  <a:schemeClr val="accent6">
                    <a:lumMod val="50000"/>
                  </a:schemeClr>
                </a:solidFill>
                <a:latin typeface="Calibri" panose="020F0502020204030204" pitchFamily="34" charset="0"/>
                <a:ea typeface="+mn-ea"/>
                <a:cs typeface="Calibri" panose="020F0502020204030204" pitchFamily="34" charset="0"/>
              </a:rPr>
              <a:t>Use Active Supervision</a:t>
            </a:r>
          </a:p>
          <a:p>
            <a:pPr marL="346075" lvl="1" indent="-342900">
              <a:buClr>
                <a:schemeClr val="accent6">
                  <a:lumMod val="50000"/>
                </a:schemeClr>
              </a:buClr>
              <a:buSzPct val="85000"/>
              <a:buFont typeface="Arial" panose="020B0604020202020204" pitchFamily="34" charset="0"/>
              <a:buChar char="•"/>
              <a:defRPr/>
            </a:pPr>
            <a:r>
              <a:rPr lang="en-US" sz="2400" b="1" dirty="0">
                <a:solidFill>
                  <a:schemeClr val="accent4">
                    <a:lumMod val="50000"/>
                  </a:schemeClr>
                </a:solidFill>
                <a:latin typeface="Calibri" panose="020F0502020204030204" pitchFamily="34" charset="0"/>
                <a:cs typeface="Calibri" panose="020F0502020204030204" pitchFamily="34" charset="0"/>
              </a:rPr>
              <a:t>Move</a:t>
            </a:r>
            <a:r>
              <a:rPr lang="en-US" sz="2400" dirty="0">
                <a:solidFill>
                  <a:schemeClr val="accent6">
                    <a:lumMod val="50000"/>
                  </a:schemeClr>
                </a:solidFill>
                <a:latin typeface="Calibri" panose="020F0502020204030204" pitchFamily="34" charset="0"/>
                <a:cs typeface="Calibri" panose="020F0502020204030204" pitchFamily="34" charset="0"/>
              </a:rPr>
              <a:t> around</a:t>
            </a:r>
          </a:p>
          <a:p>
            <a:pPr marL="346075" lvl="1" indent="-342900">
              <a:buClr>
                <a:schemeClr val="accent6">
                  <a:lumMod val="50000"/>
                </a:schemeClr>
              </a:buClr>
              <a:buSzPct val="85000"/>
              <a:buFont typeface="Arial" panose="020B0604020202020204" pitchFamily="34" charset="0"/>
              <a:buChar char="•"/>
              <a:defRPr/>
            </a:pPr>
            <a:r>
              <a:rPr lang="en-US" sz="2400" dirty="0">
                <a:solidFill>
                  <a:schemeClr val="accent6">
                    <a:lumMod val="50000"/>
                  </a:schemeClr>
                </a:solidFill>
                <a:latin typeface="Calibri" panose="020F0502020204030204" pitchFamily="34" charset="0"/>
                <a:cs typeface="Calibri" panose="020F0502020204030204" pitchFamily="34" charset="0"/>
              </a:rPr>
              <a:t>Look around (</a:t>
            </a:r>
            <a:r>
              <a:rPr lang="en-US" sz="2400" b="1" dirty="0">
                <a:solidFill>
                  <a:schemeClr val="accent4">
                    <a:lumMod val="50000"/>
                  </a:schemeClr>
                </a:solidFill>
                <a:latin typeface="Calibri" panose="020F0502020204030204" pitchFamily="34" charset="0"/>
                <a:cs typeface="Calibri" panose="020F0502020204030204" pitchFamily="34" charset="0"/>
              </a:rPr>
              <a:t>Scan</a:t>
            </a:r>
            <a:r>
              <a:rPr lang="en-US" sz="2400" dirty="0">
                <a:solidFill>
                  <a:schemeClr val="accent6">
                    <a:lumMod val="50000"/>
                  </a:schemeClr>
                </a:solidFill>
                <a:latin typeface="Calibri" panose="020F0502020204030204" pitchFamily="34" charset="0"/>
                <a:cs typeface="Calibri" panose="020F0502020204030204" pitchFamily="34" charset="0"/>
              </a:rPr>
              <a:t>)</a:t>
            </a:r>
            <a:endParaRPr lang="en-US" sz="2400" b="1" dirty="0">
              <a:solidFill>
                <a:schemeClr val="accent6">
                  <a:lumMod val="50000"/>
                </a:schemeClr>
              </a:solidFill>
              <a:latin typeface="Calibri" panose="020F0502020204030204" pitchFamily="34" charset="0"/>
              <a:cs typeface="Calibri" panose="020F0502020204030204" pitchFamily="34" charset="0"/>
            </a:endParaRPr>
          </a:p>
          <a:p>
            <a:pPr marL="346075" lvl="1" indent="-342900">
              <a:buClr>
                <a:schemeClr val="accent6">
                  <a:lumMod val="50000"/>
                </a:schemeClr>
              </a:buClr>
              <a:buSzPct val="85000"/>
              <a:buFont typeface="Arial" panose="020B0604020202020204" pitchFamily="34" charset="0"/>
              <a:buChar char="•"/>
              <a:defRPr/>
            </a:pPr>
            <a:r>
              <a:rPr lang="en-US" sz="2400" b="1" dirty="0">
                <a:solidFill>
                  <a:schemeClr val="accent4">
                    <a:lumMod val="50000"/>
                  </a:schemeClr>
                </a:solidFill>
                <a:latin typeface="Calibri" panose="020F0502020204030204" pitchFamily="34" charset="0"/>
                <a:cs typeface="Calibri" panose="020F0502020204030204" pitchFamily="34" charset="0"/>
              </a:rPr>
              <a:t>Interact</a:t>
            </a:r>
            <a:r>
              <a:rPr lang="en-US" sz="2400" b="1" dirty="0">
                <a:solidFill>
                  <a:schemeClr val="accent6">
                    <a:lumMod val="50000"/>
                  </a:schemeClr>
                </a:solidFill>
                <a:latin typeface="Calibri" panose="020F0502020204030204" pitchFamily="34" charset="0"/>
                <a:cs typeface="Calibri" panose="020F0502020204030204" pitchFamily="34" charset="0"/>
              </a:rPr>
              <a:t> </a:t>
            </a:r>
            <a:r>
              <a:rPr lang="en-US" sz="2400" dirty="0">
                <a:solidFill>
                  <a:schemeClr val="accent6">
                    <a:lumMod val="50000"/>
                  </a:schemeClr>
                </a:solidFill>
                <a:latin typeface="Calibri" panose="020F0502020204030204" pitchFamily="34" charset="0"/>
                <a:cs typeface="Calibri" panose="020F0502020204030204" pitchFamily="34" charset="0"/>
              </a:rPr>
              <a:t>with students</a:t>
            </a:r>
          </a:p>
          <a:p>
            <a:pPr marL="803275" lvl="3" indent="-342900">
              <a:buClr>
                <a:schemeClr val="accent6">
                  <a:lumMod val="50000"/>
                </a:schemeClr>
              </a:buClr>
              <a:buSzPct val="85000"/>
              <a:buFont typeface="Arial" panose="020B0604020202020204" pitchFamily="34" charset="0"/>
              <a:buChar char="•"/>
              <a:defRPr/>
            </a:pPr>
            <a:r>
              <a:rPr lang="en-US" sz="2400" dirty="0">
                <a:solidFill>
                  <a:schemeClr val="accent6">
                    <a:lumMod val="50000"/>
                  </a:schemeClr>
                </a:solidFill>
                <a:latin typeface="Calibri" panose="020F0502020204030204" pitchFamily="34" charset="0"/>
                <a:cs typeface="Calibri" panose="020F0502020204030204" pitchFamily="34" charset="0"/>
              </a:rPr>
              <a:t>Reinforce</a:t>
            </a:r>
          </a:p>
          <a:p>
            <a:pPr marL="803275" lvl="3" indent="-342900">
              <a:buClr>
                <a:schemeClr val="accent6">
                  <a:lumMod val="50000"/>
                </a:schemeClr>
              </a:buClr>
              <a:buSzPct val="85000"/>
              <a:buFont typeface="Arial" panose="020B0604020202020204" pitchFamily="34" charset="0"/>
              <a:buChar char="•"/>
              <a:defRPr/>
            </a:pPr>
            <a:r>
              <a:rPr lang="en-US" sz="2400" dirty="0">
                <a:solidFill>
                  <a:schemeClr val="accent6">
                    <a:lumMod val="50000"/>
                  </a:schemeClr>
                </a:solidFill>
                <a:latin typeface="Calibri" panose="020F0502020204030204" pitchFamily="34" charset="0"/>
                <a:cs typeface="Calibri" panose="020F0502020204030204" pitchFamily="34" charset="0"/>
              </a:rPr>
              <a:t>Correct</a:t>
            </a:r>
          </a:p>
          <a:p>
            <a:pPr marL="346075" lvl="2" indent="-342900">
              <a:buClr>
                <a:schemeClr val="accent6">
                  <a:lumMod val="50000"/>
                </a:schemeClr>
              </a:buClr>
              <a:buSzPct val="85000"/>
              <a:buFont typeface="Arial" panose="020B0604020202020204" pitchFamily="34" charset="0"/>
              <a:buChar char="•"/>
              <a:defRPr/>
            </a:pPr>
            <a:r>
              <a:rPr lang="en-US" sz="2400" b="1" dirty="0">
                <a:solidFill>
                  <a:schemeClr val="accent4">
                    <a:lumMod val="50000"/>
                  </a:schemeClr>
                </a:solidFill>
                <a:latin typeface="Calibri" panose="020F0502020204030204" pitchFamily="34" charset="0"/>
                <a:cs typeface="Calibri" panose="020F0502020204030204" pitchFamily="34" charset="0"/>
              </a:rPr>
              <a:t>Acknowledge </a:t>
            </a:r>
            <a:r>
              <a:rPr lang="en-US" sz="2400" dirty="0">
                <a:solidFill>
                  <a:schemeClr val="accent6">
                    <a:lumMod val="50000"/>
                  </a:schemeClr>
                </a:solidFill>
                <a:latin typeface="Calibri" panose="020F0502020204030204" pitchFamily="34" charset="0"/>
                <a:cs typeface="Calibri" panose="020F0502020204030204" pitchFamily="34" charset="0"/>
              </a:rPr>
              <a:t>and </a:t>
            </a:r>
            <a:r>
              <a:rPr lang="en-US" sz="2400" b="1" dirty="0">
                <a:solidFill>
                  <a:schemeClr val="accent4">
                    <a:lumMod val="50000"/>
                  </a:schemeClr>
                </a:solidFill>
                <a:latin typeface="Calibri" panose="020F0502020204030204" pitchFamily="34" charset="0"/>
                <a:cs typeface="Calibri" panose="020F0502020204030204" pitchFamily="34" charset="0"/>
              </a:rPr>
              <a:t>Provide Feedback</a:t>
            </a:r>
          </a:p>
          <a:p>
            <a:pPr marL="803275" lvl="3" indent="-342900">
              <a:buClr>
                <a:schemeClr val="accent6">
                  <a:lumMod val="50000"/>
                </a:schemeClr>
              </a:buClr>
              <a:buSzPct val="85000"/>
              <a:buFont typeface="Arial" panose="020B0604020202020204" pitchFamily="34" charset="0"/>
              <a:buChar char="•"/>
              <a:defRPr/>
            </a:pPr>
            <a:r>
              <a:rPr lang="en-US" sz="2400" dirty="0">
                <a:solidFill>
                  <a:schemeClr val="accent6">
                    <a:lumMod val="50000"/>
                  </a:schemeClr>
                </a:solidFill>
                <a:latin typeface="Calibri" panose="020F0502020204030204" pitchFamily="34" charset="0"/>
                <a:cs typeface="Calibri" panose="020F0502020204030204" pitchFamily="34" charset="0"/>
              </a:rPr>
              <a:t>Provide higher rate of positive interactions than corrective </a:t>
            </a:r>
            <a:r>
              <a:rPr lang="en-US" sz="2400" u="sng" dirty="0">
                <a:solidFill>
                  <a:schemeClr val="accent6">
                    <a:lumMod val="50000"/>
                  </a:schemeClr>
                </a:solidFill>
                <a:latin typeface="Calibri" panose="020F0502020204030204" pitchFamily="34" charset="0"/>
                <a:cs typeface="Calibri" panose="020F0502020204030204" pitchFamily="34" charset="0"/>
              </a:rPr>
              <a:t>&gt;</a:t>
            </a:r>
            <a:r>
              <a:rPr lang="en-US" sz="2400" dirty="0">
                <a:solidFill>
                  <a:schemeClr val="accent6">
                    <a:lumMod val="50000"/>
                  </a:schemeClr>
                </a:solidFill>
                <a:latin typeface="Calibri" panose="020F0502020204030204" pitchFamily="34" charset="0"/>
                <a:cs typeface="Calibri" panose="020F0502020204030204" pitchFamily="34" charset="0"/>
              </a:rPr>
              <a:t>5</a:t>
            </a:r>
            <a:r>
              <a:rPr lang="en-US" sz="2400" baseline="30000" dirty="0">
                <a:solidFill>
                  <a:schemeClr val="accent6">
                    <a:lumMod val="50000"/>
                  </a:schemeClr>
                </a:solidFill>
                <a:latin typeface="Calibri" panose="020F0502020204030204" pitchFamily="34" charset="0"/>
                <a:cs typeface="Calibri" panose="020F0502020204030204" pitchFamily="34" charset="0"/>
              </a:rPr>
              <a:t>+</a:t>
            </a:r>
            <a:r>
              <a:rPr lang="en-US" sz="2400" dirty="0">
                <a:solidFill>
                  <a:schemeClr val="accent6">
                    <a:lumMod val="50000"/>
                  </a:schemeClr>
                </a:solidFill>
                <a:latin typeface="Calibri" panose="020F0502020204030204" pitchFamily="34" charset="0"/>
                <a:cs typeface="Calibri" panose="020F0502020204030204" pitchFamily="34" charset="0"/>
              </a:rPr>
              <a:t> : 1</a:t>
            </a:r>
            <a:r>
              <a:rPr lang="en-US" sz="2400" baseline="30000" dirty="0">
                <a:solidFill>
                  <a:schemeClr val="accent6">
                    <a:lumMod val="50000"/>
                  </a:schemeClr>
                </a:solidFill>
                <a:latin typeface="Calibri" panose="020F0502020204030204" pitchFamily="34" charset="0"/>
                <a:cs typeface="Calibri" panose="020F0502020204030204" pitchFamily="34" charset="0"/>
              </a:rPr>
              <a:t>-</a:t>
            </a:r>
          </a:p>
          <a:p>
            <a:pPr eaLnBrk="1" hangingPunct="1">
              <a:defRPr/>
            </a:pPr>
            <a:endParaRPr lang="en-US" sz="1200" dirty="0">
              <a:solidFill>
                <a:schemeClr val="accent6">
                  <a:lumMod val="50000"/>
                </a:schemeClr>
              </a:solidFill>
              <a:latin typeface="Calibri" panose="020F0502020204030204" pitchFamily="34" charset="0"/>
              <a:ea typeface="+mn-ea"/>
              <a:cs typeface="Calibri" panose="020F0502020204030204" pitchFamily="34" charset="0"/>
            </a:endParaRPr>
          </a:p>
        </p:txBody>
      </p:sp>
      <p:sp>
        <p:nvSpPr>
          <p:cNvPr id="133123" name="Rectangle 3"/>
          <p:cNvSpPr>
            <a:spLocks noChangeArrowheads="1"/>
          </p:cNvSpPr>
          <p:nvPr/>
        </p:nvSpPr>
        <p:spPr bwMode="auto">
          <a:xfrm>
            <a:off x="2152973" y="691355"/>
            <a:ext cx="6934200" cy="625475"/>
          </a:xfrm>
          <a:prstGeom prst="rect">
            <a:avLst/>
          </a:prstGeom>
          <a:noFill/>
          <a:ln w="9525">
            <a:noFill/>
            <a:miter lim="800000"/>
            <a:headEnd/>
            <a:tailEnd/>
          </a:ln>
        </p:spPr>
        <p:txBody>
          <a:bodyPr anchor="ctr">
            <a:prstTxWarp prst="textNoShape">
              <a:avLst/>
            </a:prstTxWarp>
          </a:bodyPr>
          <a:lstStyle/>
          <a:p>
            <a:pPr>
              <a:lnSpc>
                <a:spcPct val="90000"/>
              </a:lnSpc>
            </a:pPr>
            <a:r>
              <a:rPr lang="en-US" sz="3000" b="1" dirty="0">
                <a:solidFill>
                  <a:schemeClr val="accent6">
                    <a:lumMod val="50000"/>
                  </a:schemeClr>
                </a:solidFill>
                <a:latin typeface="+mj-lt"/>
              </a:rPr>
              <a:t> students’ behavior in natural context</a:t>
            </a:r>
          </a:p>
        </p:txBody>
      </p:sp>
      <p:grpSp>
        <p:nvGrpSpPr>
          <p:cNvPr id="133124" name="Group 5"/>
          <p:cNvGrpSpPr>
            <a:grpSpLocks/>
          </p:cNvGrpSpPr>
          <p:nvPr/>
        </p:nvGrpSpPr>
        <p:grpSpPr bwMode="auto">
          <a:xfrm>
            <a:off x="188912" y="179387"/>
            <a:ext cx="2097088" cy="1649413"/>
            <a:chOff x="3670483" y="0"/>
            <a:chExt cx="2096597" cy="1649759"/>
          </a:xfrm>
          <a:solidFill>
            <a:schemeClr val="bg1"/>
          </a:solidFill>
        </p:grpSpPr>
        <p:sp>
          <p:nvSpPr>
            <p:cNvPr id="7" name="Oval 6"/>
            <p:cNvSpPr>
              <a:spLocks noChangeArrowheads="1"/>
            </p:cNvSpPr>
            <p:nvPr/>
          </p:nvSpPr>
          <p:spPr bwMode="auto">
            <a:xfrm>
              <a:off x="3670483" y="0"/>
              <a:ext cx="2096597" cy="1649759"/>
            </a:xfrm>
            <a:prstGeom prst="ellipse">
              <a:avLst/>
            </a:prstGeom>
            <a:grpFill/>
            <a:ln w="38100" cmpd="sng">
              <a:solidFill>
                <a:schemeClr val="accent1"/>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chemeClr val="accent1"/>
                </a:solidFill>
                <a:latin typeface="+mj-lt"/>
              </a:endParaRPr>
            </a:p>
          </p:txBody>
        </p:sp>
        <p:sp>
          <p:nvSpPr>
            <p:cNvPr id="8"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b="1" dirty="0">
                  <a:solidFill>
                    <a:schemeClr val="accent6">
                      <a:lumMod val="50000"/>
                    </a:schemeClr>
                  </a:solidFill>
                  <a:latin typeface="+mj-lt"/>
                </a:rPr>
                <a:t>Monitor</a:t>
              </a:r>
            </a:p>
          </p:txBody>
        </p:sp>
      </p:grpSp>
      <p:sp>
        <p:nvSpPr>
          <p:cNvPr id="14" name="TextBox 13">
            <a:extLst>
              <a:ext uri="{FF2B5EF4-FFF2-40B4-BE49-F238E27FC236}">
                <a16:creationId xmlns:a16="http://schemas.microsoft.com/office/drawing/2014/main" id="{0A102173-1E87-F94F-A27F-1E2F256BA696}"/>
              </a:ext>
            </a:extLst>
          </p:cNvPr>
          <p:cNvSpPr txBox="1"/>
          <p:nvPr/>
        </p:nvSpPr>
        <p:spPr>
          <a:xfrm>
            <a:off x="6037882" y="6472914"/>
            <a:ext cx="6098582" cy="369332"/>
          </a:xfrm>
          <a:prstGeom prst="rect">
            <a:avLst/>
          </a:prstGeom>
          <a:noFill/>
        </p:spPr>
        <p:txBody>
          <a:bodyPr wrap="square">
            <a:spAutoFit/>
          </a:bodyPr>
          <a:lstStyle/>
          <a:p>
            <a:pPr algn="r"/>
            <a:r>
              <a:rPr lang="en-US" dirty="0">
                <a:solidFill>
                  <a:schemeClr val="accent6">
                    <a:lumMod val="50000"/>
                  </a:schemeClr>
                </a:solidFill>
                <a:ea typeface="+mn-ea"/>
                <a:cs typeface="+mn-cs"/>
              </a:rPr>
              <a:t>(Colvin, et al., 1997; Haydon et al., 2019) </a:t>
            </a:r>
            <a:endParaRPr lang="en-US" dirty="0"/>
          </a:p>
        </p:txBody>
      </p:sp>
      <p:pic>
        <p:nvPicPr>
          <p:cNvPr id="4104" name="Picture 8" descr="Schools get creative to fill lunch aide jobs amid shortage">
            <a:extLst>
              <a:ext uri="{FF2B5EF4-FFF2-40B4-BE49-F238E27FC236}">
                <a16:creationId xmlns:a16="http://schemas.microsoft.com/office/drawing/2014/main" id="{30E812E7-918A-6D44-8581-53F5C4872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377" y="1660612"/>
            <a:ext cx="3017754" cy="21169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he Environment: Schedules and Routines | VLS">
            <a:extLst>
              <a:ext uri="{FF2B5EF4-FFF2-40B4-BE49-F238E27FC236}">
                <a16:creationId xmlns:a16="http://schemas.microsoft.com/office/drawing/2014/main" id="{7087E782-B309-0E46-BD76-634FE1C78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0012" y="4255645"/>
            <a:ext cx="3461988" cy="193871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8 Proactive Classroom Management Tips for New Teachers | Edutopia">
            <a:extLst>
              <a:ext uri="{FF2B5EF4-FFF2-40B4-BE49-F238E27FC236}">
                <a16:creationId xmlns:a16="http://schemas.microsoft.com/office/drawing/2014/main" id="{6E1D5B90-E710-0E42-88F2-E02DE7E4DB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53" t="23141" r="17754"/>
          <a:stretch/>
        </p:blipFill>
        <p:spPr bwMode="auto">
          <a:xfrm>
            <a:off x="188912" y="1920406"/>
            <a:ext cx="2754178" cy="2140353"/>
          </a:xfrm>
          <a:prstGeom prst="rect">
            <a:avLst/>
          </a:prstGeom>
          <a:noFill/>
          <a:extLst>
            <a:ext uri="{909E8E84-426E-40DD-AFC4-6F175D3DCCD1}">
              <a14:hiddenFill xmlns:a14="http://schemas.microsoft.com/office/drawing/2010/main">
                <a:solidFill>
                  <a:srgbClr val="FFFFFF"/>
                </a:solidFill>
              </a14:hiddenFill>
            </a:ext>
          </a:extLst>
        </p:spPr>
      </p:pic>
      <p:sp>
        <p:nvSpPr>
          <p:cNvPr id="22" name="Cloud Callout 21">
            <a:extLst>
              <a:ext uri="{FF2B5EF4-FFF2-40B4-BE49-F238E27FC236}">
                <a16:creationId xmlns:a16="http://schemas.microsoft.com/office/drawing/2014/main" id="{E08EDB63-8AE0-B544-9CF1-79E3E17CD3E8}"/>
              </a:ext>
            </a:extLst>
          </p:cNvPr>
          <p:cNvSpPr/>
          <p:nvPr/>
        </p:nvSpPr>
        <p:spPr>
          <a:xfrm>
            <a:off x="2943090" y="1921993"/>
            <a:ext cx="5565478" cy="4277532"/>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accent6">
                    <a:lumMod val="50000"/>
                  </a:schemeClr>
                </a:solidFill>
              </a:rPr>
              <a:t>Think about non-classroom areas of your school.</a:t>
            </a:r>
          </a:p>
          <a:p>
            <a:pPr algn="ctr"/>
            <a:endParaRPr lang="en-US" sz="2400" dirty="0">
              <a:solidFill>
                <a:schemeClr val="accent6">
                  <a:lumMod val="50000"/>
                </a:schemeClr>
              </a:solidFill>
            </a:endParaRPr>
          </a:p>
          <a:p>
            <a:pPr algn="ctr"/>
            <a:r>
              <a:rPr lang="en-US" sz="2400" dirty="0">
                <a:solidFill>
                  <a:schemeClr val="accent6">
                    <a:lumMod val="50000"/>
                  </a:schemeClr>
                </a:solidFill>
              </a:rPr>
              <a:t>How do the adults </a:t>
            </a:r>
            <a:r>
              <a:rPr lang="en-US" sz="2800" b="1" dirty="0">
                <a:solidFill>
                  <a:schemeClr val="accent6">
                    <a:lumMod val="50000"/>
                  </a:schemeClr>
                </a:solidFill>
              </a:rPr>
              <a:t>MONITOR</a:t>
            </a:r>
            <a:r>
              <a:rPr lang="en-US" sz="2400" b="1" dirty="0">
                <a:solidFill>
                  <a:schemeClr val="accent6">
                    <a:lumMod val="50000"/>
                  </a:schemeClr>
                </a:solidFill>
              </a:rPr>
              <a:t> </a:t>
            </a:r>
          </a:p>
          <a:p>
            <a:pPr algn="ctr"/>
            <a:r>
              <a:rPr lang="en-US" sz="2400" dirty="0">
                <a:solidFill>
                  <a:schemeClr val="accent6">
                    <a:lumMod val="50000"/>
                  </a:schemeClr>
                </a:solidFill>
              </a:rPr>
              <a:t>student behavior in those settings?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3552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2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52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552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52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552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552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552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55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uiExpand="1" build="p" animBg="1"/>
      <p:bldP spid="14" grpId="0"/>
      <p:bldP spid="2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4451B-6EF2-3149-8D4C-141156A6AB86}"/>
              </a:ext>
            </a:extLst>
          </p:cNvPr>
          <p:cNvSpPr>
            <a:spLocks noGrp="1"/>
          </p:cNvSpPr>
          <p:nvPr>
            <p:ph type="title"/>
          </p:nvPr>
        </p:nvSpPr>
        <p:spPr/>
        <p:txBody>
          <a:bodyPr/>
          <a:lstStyle/>
          <a:p>
            <a:r>
              <a:rPr lang="en-US" dirty="0"/>
              <a:t>Missed Opportunities</a:t>
            </a:r>
          </a:p>
        </p:txBody>
      </p:sp>
      <p:pic>
        <p:nvPicPr>
          <p:cNvPr id="2050" name="Picture 2" descr="helen-gary-ruth - Living Wisdom School">
            <a:extLst>
              <a:ext uri="{FF2B5EF4-FFF2-40B4-BE49-F238E27FC236}">
                <a16:creationId xmlns:a16="http://schemas.microsoft.com/office/drawing/2014/main" id="{D07C3361-B79D-6F4E-9BA1-54B47E73C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84" y="2098623"/>
            <a:ext cx="2784096" cy="18943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red Teacher Sitting At Her Desk In A Classroom High-Res Stock Photo -  Getty Images">
            <a:extLst>
              <a:ext uri="{FF2B5EF4-FFF2-40B4-BE49-F238E27FC236}">
                <a16:creationId xmlns:a16="http://schemas.microsoft.com/office/drawing/2014/main" id="{4D7AF03D-0953-1B4C-84EE-FAAAD4918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5469" y="1151432"/>
            <a:ext cx="2846747" cy="18943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d. in Administration - Sierra Nevada University">
            <a:extLst>
              <a:ext uri="{FF2B5EF4-FFF2-40B4-BE49-F238E27FC236}">
                <a16:creationId xmlns:a16="http://schemas.microsoft.com/office/drawing/2014/main" id="{950ADFF3-0739-A349-81A1-E480F1A6E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8832" y="3621224"/>
            <a:ext cx="2628276" cy="19686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BD56AB-14F3-C74F-9A5A-0B42B5BC6963}"/>
              </a:ext>
            </a:extLst>
          </p:cNvPr>
          <p:cNvSpPr txBox="1"/>
          <p:nvPr/>
        </p:nvSpPr>
        <p:spPr>
          <a:xfrm>
            <a:off x="3426406" y="1717606"/>
            <a:ext cx="5276536" cy="415498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2400" dirty="0"/>
          </a:p>
          <a:p>
            <a:pPr algn="ctr"/>
            <a:r>
              <a:rPr lang="en-US" sz="2400" dirty="0"/>
              <a:t>If staff use less structured time </a:t>
            </a:r>
          </a:p>
          <a:p>
            <a:pPr algn="ctr"/>
            <a:r>
              <a:rPr lang="en-US" sz="2400" dirty="0"/>
              <a:t>in non-classroom settings  </a:t>
            </a:r>
          </a:p>
          <a:p>
            <a:pPr algn="ctr"/>
            <a:r>
              <a:rPr lang="en-US" sz="2400" dirty="0"/>
              <a:t>(e.g. hallways, cafeterias, playgrounds) </a:t>
            </a:r>
          </a:p>
          <a:p>
            <a:pPr algn="ctr"/>
            <a:r>
              <a:rPr lang="en-US" sz="2400" dirty="0"/>
              <a:t>to connect with other staff </a:t>
            </a:r>
          </a:p>
          <a:p>
            <a:pPr algn="ctr"/>
            <a:r>
              <a:rPr lang="en-US" sz="2400" dirty="0"/>
              <a:t>or complete tasks, </a:t>
            </a:r>
          </a:p>
          <a:p>
            <a:pPr algn="ctr"/>
            <a:r>
              <a:rPr lang="en-US" sz="2400" dirty="0"/>
              <a:t>opportunities to be </a:t>
            </a:r>
          </a:p>
          <a:p>
            <a:pPr algn="ctr"/>
            <a:r>
              <a:rPr lang="en-US" sz="2400" dirty="0"/>
              <a:t>proactive and develop connections </a:t>
            </a:r>
          </a:p>
          <a:p>
            <a:pPr algn="ctr"/>
            <a:r>
              <a:rPr lang="en-US" sz="2400" dirty="0"/>
              <a:t>with students </a:t>
            </a:r>
          </a:p>
          <a:p>
            <a:pPr algn="ctr"/>
            <a:r>
              <a:rPr lang="en-US" sz="2400" dirty="0"/>
              <a:t>are missed.</a:t>
            </a:r>
          </a:p>
          <a:p>
            <a:pPr algn="ctr"/>
            <a:endParaRPr lang="en-US" sz="2400" dirty="0"/>
          </a:p>
        </p:txBody>
      </p:sp>
      <p:pic>
        <p:nvPicPr>
          <p:cNvPr id="7" name="Picture 6">
            <a:extLst>
              <a:ext uri="{FF2B5EF4-FFF2-40B4-BE49-F238E27FC236}">
                <a16:creationId xmlns:a16="http://schemas.microsoft.com/office/drawing/2014/main" id="{60C970B7-E162-FC49-89C1-2D49EE602EC7}"/>
              </a:ext>
            </a:extLst>
          </p:cNvPr>
          <p:cNvPicPr>
            <a:picLocks noChangeAspect="1"/>
          </p:cNvPicPr>
          <p:nvPr/>
        </p:nvPicPr>
        <p:blipFill rotWithShape="1">
          <a:blip r:embed="rId6"/>
          <a:srcRect l="22607" t="16464" r="18776" b="15253"/>
          <a:stretch/>
        </p:blipFill>
        <p:spPr>
          <a:xfrm>
            <a:off x="11242623" y="5947541"/>
            <a:ext cx="949377" cy="910459"/>
          </a:xfrm>
          <a:prstGeom prst="ellipse">
            <a:avLst/>
          </a:prstGeom>
          <a:ln w="19050">
            <a:solidFill>
              <a:schemeClr val="accent2">
                <a:lumMod val="50000"/>
              </a:schemeClr>
            </a:solidFill>
          </a:ln>
        </p:spPr>
      </p:pic>
    </p:spTree>
    <p:extLst>
      <p:ext uri="{BB962C8B-B14F-4D97-AF65-F5344CB8AC3E}">
        <p14:creationId xmlns:p14="http://schemas.microsoft.com/office/powerpoint/2010/main" val="1911726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E8EA71B-D872-591F-C192-49A9F6199034}"/>
              </a:ext>
            </a:extLst>
          </p:cNvPr>
          <p:cNvGraphicFramePr/>
          <p:nvPr/>
        </p:nvGraphicFramePr>
        <p:xfrm>
          <a:off x="-49237" y="-594360"/>
          <a:ext cx="12290474" cy="804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6076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40200" y="425669"/>
            <a:ext cx="9378000" cy="845600"/>
          </a:xfrm>
          <a:noFill/>
        </p:spPr>
        <p:txBody>
          <a:bodyPr/>
          <a:lstStyle/>
          <a:p>
            <a:r>
              <a:rPr lang="en-US" sz="4000" dirty="0">
                <a:ea typeface="ＭＳ Ｐゴシック" pitchFamily="-111" charset="-128"/>
                <a:cs typeface="ＭＳ Ｐゴシック" pitchFamily="-111" charset="-128"/>
              </a:rPr>
              <a:t>All school staff need to be involved</a:t>
            </a:r>
          </a:p>
        </p:txBody>
      </p:sp>
      <p:sp>
        <p:nvSpPr>
          <p:cNvPr id="71683" name="Rectangle 3"/>
          <p:cNvSpPr>
            <a:spLocks noGrp="1" noChangeArrowheads="1"/>
          </p:cNvSpPr>
          <p:nvPr>
            <p:ph type="body" idx="4294967295"/>
          </p:nvPr>
        </p:nvSpPr>
        <p:spPr>
          <a:xfrm>
            <a:off x="1734206" y="2014045"/>
            <a:ext cx="10011104" cy="3519652"/>
          </a:xfrm>
        </p:spPr>
        <p:style>
          <a:lnRef idx="2">
            <a:schemeClr val="accent2"/>
          </a:lnRef>
          <a:fillRef idx="1">
            <a:schemeClr val="lt1"/>
          </a:fillRef>
          <a:effectRef idx="0">
            <a:schemeClr val="accent2"/>
          </a:effectRef>
          <a:fontRef idx="minor">
            <a:schemeClr val="dk1"/>
          </a:fontRef>
        </p:style>
        <p:txBody>
          <a:bodyPr/>
          <a:lstStyle/>
          <a:p>
            <a:pPr>
              <a:buClr>
                <a:schemeClr val="accent5">
                  <a:lumMod val="50000"/>
                </a:schemeClr>
              </a:buClr>
              <a:buSzPct val="75000"/>
            </a:pPr>
            <a:r>
              <a:rPr lang="en-US" sz="2800" dirty="0">
                <a:solidFill>
                  <a:schemeClr val="accent6">
                    <a:lumMod val="50000"/>
                  </a:schemeClr>
                </a:solidFill>
                <a:ea typeface="ＭＳ Ｐゴシック" pitchFamily="-111" charset="-128"/>
                <a:cs typeface="ＭＳ Ｐゴシック" pitchFamily="-111" charset="-128"/>
              </a:rPr>
              <a:t>Students greatly outnumber staff. Every adult role is critical.</a:t>
            </a:r>
          </a:p>
          <a:p>
            <a:pPr marL="139700" indent="0">
              <a:buClr>
                <a:schemeClr val="accent5">
                  <a:lumMod val="50000"/>
                </a:schemeClr>
              </a:buClr>
              <a:buSzPct val="75000"/>
              <a:buNone/>
            </a:pPr>
            <a:endParaRPr lang="en-US" sz="2800" dirty="0">
              <a:solidFill>
                <a:schemeClr val="accent6">
                  <a:lumMod val="50000"/>
                </a:schemeClr>
              </a:solidFill>
              <a:ea typeface="ＭＳ Ｐゴシック" pitchFamily="-111" charset="-128"/>
              <a:cs typeface="ＭＳ Ｐゴシック" pitchFamily="-111" charset="-128"/>
            </a:endParaRPr>
          </a:p>
          <a:p>
            <a:pPr>
              <a:buClr>
                <a:schemeClr val="accent5">
                  <a:lumMod val="50000"/>
                </a:schemeClr>
              </a:buClr>
              <a:buSzPct val="75000"/>
            </a:pPr>
            <a:r>
              <a:rPr lang="en-US" sz="2800" dirty="0">
                <a:solidFill>
                  <a:schemeClr val="accent6">
                    <a:lumMod val="50000"/>
                  </a:schemeClr>
                </a:solidFill>
                <a:ea typeface="ＭＳ Ｐゴシック" pitchFamily="-111" charset="-128"/>
                <a:cs typeface="ＭＳ Ｐゴシック" pitchFamily="-111" charset="-128"/>
              </a:rPr>
              <a:t>Adult presence: </a:t>
            </a:r>
          </a:p>
          <a:p>
            <a:pPr lvl="1">
              <a:buClr>
                <a:schemeClr val="accent5">
                  <a:lumMod val="50000"/>
                </a:schemeClr>
              </a:buClr>
              <a:buSzPct val="75000"/>
            </a:pPr>
            <a:r>
              <a:rPr lang="en-US" sz="2400" dirty="0">
                <a:solidFill>
                  <a:schemeClr val="accent6">
                    <a:lumMod val="50000"/>
                  </a:schemeClr>
                </a:solidFill>
              </a:rPr>
              <a:t>Prompts desired behavior</a:t>
            </a:r>
          </a:p>
          <a:p>
            <a:pPr lvl="1">
              <a:buClr>
                <a:schemeClr val="accent5">
                  <a:lumMod val="50000"/>
                </a:schemeClr>
              </a:buClr>
              <a:buSzPct val="75000"/>
            </a:pPr>
            <a:r>
              <a:rPr lang="en-US" sz="2400" dirty="0">
                <a:solidFill>
                  <a:schemeClr val="accent6">
                    <a:lumMod val="50000"/>
                  </a:schemeClr>
                </a:solidFill>
              </a:rPr>
              <a:t>Deters problem behavior</a:t>
            </a:r>
            <a:endParaRPr lang="en-US" sz="2800" dirty="0">
              <a:solidFill>
                <a:schemeClr val="accent6">
                  <a:lumMod val="50000"/>
                </a:schemeClr>
              </a:solidFill>
              <a:ea typeface="ＭＳ Ｐゴシック" pitchFamily="-111" charset="-128"/>
              <a:cs typeface="ＭＳ Ｐゴシック" pitchFamily="-111" charset="-128"/>
            </a:endParaRPr>
          </a:p>
          <a:p>
            <a:pPr lvl="1">
              <a:buClr>
                <a:schemeClr val="accent5">
                  <a:lumMod val="50000"/>
                </a:schemeClr>
              </a:buClr>
              <a:buSzPct val="75000"/>
            </a:pPr>
            <a:r>
              <a:rPr lang="en-US" sz="2400" dirty="0">
                <a:solidFill>
                  <a:schemeClr val="accent6">
                    <a:lumMod val="50000"/>
                  </a:schemeClr>
                </a:solidFill>
              </a:rPr>
              <a:t>Contributes to positive school climate</a:t>
            </a:r>
          </a:p>
        </p:txBody>
      </p:sp>
      <p:pic>
        <p:nvPicPr>
          <p:cNvPr id="1026" name="Picture 2" descr="Why Not Worship From Home All the Time? - Auburn Christian Church">
            <a:extLst>
              <a:ext uri="{FF2B5EF4-FFF2-40B4-BE49-F238E27FC236}">
                <a16:creationId xmlns:a16="http://schemas.microsoft.com/office/drawing/2014/main" id="{5DA2CBCB-85F6-6C4C-A1EA-2D93D33A1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1637" y="566313"/>
            <a:ext cx="2753126" cy="1054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31566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5D6C-71FD-6344-B2BE-4E391E5CC38E}"/>
              </a:ext>
            </a:extLst>
          </p:cNvPr>
          <p:cNvSpPr>
            <a:spLocks noGrp="1"/>
          </p:cNvSpPr>
          <p:nvPr>
            <p:ph type="title"/>
          </p:nvPr>
        </p:nvSpPr>
        <p:spPr>
          <a:xfrm>
            <a:off x="813349" y="467463"/>
            <a:ext cx="10963492" cy="845600"/>
          </a:xfrm>
        </p:spPr>
        <p:txBody>
          <a:bodyPr/>
          <a:lstStyle/>
          <a:p>
            <a:r>
              <a:rPr lang="en-US" dirty="0"/>
              <a:t>Active Supervision is an Evidence-based Strategy</a:t>
            </a:r>
          </a:p>
        </p:txBody>
      </p:sp>
      <p:sp>
        <p:nvSpPr>
          <p:cNvPr id="4" name="TextBox 3">
            <a:extLst>
              <a:ext uri="{FF2B5EF4-FFF2-40B4-BE49-F238E27FC236}">
                <a16:creationId xmlns:a16="http://schemas.microsoft.com/office/drawing/2014/main" id="{BCF10ACF-553E-3946-B0AE-6C4005E24876}"/>
              </a:ext>
            </a:extLst>
          </p:cNvPr>
          <p:cNvSpPr txBox="1"/>
          <p:nvPr/>
        </p:nvSpPr>
        <p:spPr>
          <a:xfrm>
            <a:off x="6495393" y="1595020"/>
            <a:ext cx="4690241" cy="3662541"/>
          </a:xfrm>
          <a:prstGeom prst="rect">
            <a:avLst/>
          </a:prstGeom>
          <a:noFill/>
        </p:spPr>
        <p:txBody>
          <a:bodyPr wrap="square">
            <a:spAutoFit/>
          </a:bodyPr>
          <a:lstStyle/>
          <a:p>
            <a:pPr>
              <a:spcBef>
                <a:spcPts val="1200"/>
              </a:spcBef>
            </a:pPr>
            <a:r>
              <a:rPr lang="en-US" sz="2400" dirty="0">
                <a:solidFill>
                  <a:schemeClr val="accent6">
                    <a:lumMod val="50000"/>
                  </a:schemeClr>
                </a:solidFill>
                <a:latin typeface="Calibri" panose="020F0502020204030204" pitchFamily="34" charset="0"/>
                <a:cs typeface="Calibri" panose="020F0502020204030204" pitchFamily="34" charset="0"/>
              </a:rPr>
              <a:t>A</a:t>
            </a:r>
            <a:r>
              <a:rPr lang="en-US" sz="2400" b="0" i="0" dirty="0">
                <a:solidFill>
                  <a:schemeClr val="accent6">
                    <a:lumMod val="50000"/>
                  </a:schemeClr>
                </a:solidFill>
                <a:effectLst/>
                <a:latin typeface="Calibri" panose="020F0502020204030204" pitchFamily="34" charset="0"/>
                <a:cs typeface="Calibri" panose="020F0502020204030204" pitchFamily="34" charset="0"/>
              </a:rPr>
              <a:t>ctive supervision skills can be effectively learned through:</a:t>
            </a:r>
          </a:p>
          <a:p>
            <a:pPr marL="342900" indent="-342900">
              <a:spcBef>
                <a:spcPts val="1200"/>
              </a:spcBef>
              <a:buFont typeface="Arial" panose="020B0604020202020204" pitchFamily="34" charset="0"/>
              <a:buChar char="•"/>
            </a:pPr>
            <a:r>
              <a:rPr lang="en-US" sz="2400" b="0" i="0" dirty="0">
                <a:solidFill>
                  <a:schemeClr val="accent6">
                    <a:lumMod val="50000"/>
                  </a:schemeClr>
                </a:solidFill>
                <a:effectLst/>
                <a:latin typeface="Calibri" panose="020F0502020204030204" pitchFamily="34" charset="0"/>
                <a:cs typeface="Calibri" panose="020F0502020204030204" pitchFamily="34" charset="0"/>
              </a:rPr>
              <a:t>low-intensity training processes</a:t>
            </a:r>
          </a:p>
          <a:p>
            <a:pPr marL="342900" indent="-342900">
              <a:spcBef>
                <a:spcPts val="1200"/>
              </a:spcBef>
              <a:buFont typeface="Arial" panose="020B0604020202020204" pitchFamily="34" charset="0"/>
              <a:buChar char="•"/>
            </a:pPr>
            <a:r>
              <a:rPr lang="en-US" sz="2400" b="0" i="0" dirty="0">
                <a:solidFill>
                  <a:schemeClr val="accent6">
                    <a:lumMod val="50000"/>
                  </a:schemeClr>
                </a:solidFill>
                <a:effectLst/>
                <a:latin typeface="Calibri" panose="020F0502020204030204" pitchFamily="34" charset="0"/>
                <a:cs typeface="Calibri" panose="020F0502020204030204" pitchFamily="34" charset="0"/>
              </a:rPr>
              <a:t>brief presentations for faculty and staff</a:t>
            </a:r>
          </a:p>
          <a:p>
            <a:pPr marL="342900" indent="-342900">
              <a:spcBef>
                <a:spcPts val="1200"/>
              </a:spcBef>
              <a:buFont typeface="Arial" panose="020B0604020202020204" pitchFamily="34" charset="0"/>
              <a:buChar char="•"/>
            </a:pPr>
            <a:r>
              <a:rPr lang="en-US" sz="2400" dirty="0">
                <a:solidFill>
                  <a:schemeClr val="accent6">
                    <a:lumMod val="50000"/>
                  </a:schemeClr>
                </a:solidFill>
                <a:latin typeface="Calibri" panose="020F0502020204030204" pitchFamily="34" charset="0"/>
                <a:cs typeface="Calibri" panose="020F0502020204030204" pitchFamily="34" charset="0"/>
              </a:rPr>
              <a:t>individual </a:t>
            </a:r>
            <a:r>
              <a:rPr lang="en-US" sz="2400" b="0" i="0" dirty="0">
                <a:solidFill>
                  <a:schemeClr val="accent6">
                    <a:lumMod val="50000"/>
                  </a:schemeClr>
                </a:solidFill>
                <a:effectLst/>
                <a:latin typeface="Calibri" panose="020F0502020204030204" pitchFamily="34" charset="0"/>
                <a:cs typeface="Calibri" panose="020F0502020204030204" pitchFamily="34" charset="0"/>
              </a:rPr>
              <a:t>conversations</a:t>
            </a:r>
          </a:p>
          <a:p>
            <a:pPr marL="342900" indent="-342900">
              <a:spcBef>
                <a:spcPts val="1200"/>
              </a:spcBef>
              <a:buFont typeface="Arial" panose="020B0604020202020204" pitchFamily="34" charset="0"/>
              <a:buChar char="•"/>
            </a:pPr>
            <a:r>
              <a:rPr lang="en-US" sz="2400" b="0" i="0" dirty="0">
                <a:solidFill>
                  <a:schemeClr val="accent6">
                    <a:lumMod val="50000"/>
                  </a:schemeClr>
                </a:solidFill>
                <a:effectLst/>
                <a:latin typeface="Calibri" panose="020F0502020204030204" pitchFamily="34" charset="0"/>
                <a:cs typeface="Calibri" panose="020F0502020204030204" pitchFamily="34" charset="0"/>
              </a:rPr>
              <a:t>role-played examples and nonexamples</a:t>
            </a: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65373D0-419B-0841-B5A7-15C2072B1635}"/>
              </a:ext>
            </a:extLst>
          </p:cNvPr>
          <p:cNvSpPr txBox="1"/>
          <p:nvPr/>
        </p:nvSpPr>
        <p:spPr>
          <a:xfrm>
            <a:off x="1006366" y="2069775"/>
            <a:ext cx="4148958" cy="2677656"/>
          </a:xfrm>
          <a:prstGeom prst="rect">
            <a:avLst/>
          </a:prstGeom>
          <a:noFill/>
        </p:spPr>
        <p:txBody>
          <a:bodyPr wrap="square">
            <a:spAutoFit/>
          </a:bodyPr>
          <a:lstStyle/>
          <a:p>
            <a:pPr algn="ctr"/>
            <a:r>
              <a:rPr lang="en-US" sz="2800" dirty="0">
                <a:solidFill>
                  <a:schemeClr val="accent6">
                    <a:lumMod val="50000"/>
                  </a:schemeClr>
                </a:solidFill>
                <a:latin typeface="Calibri" panose="020F0502020204030204" pitchFamily="34" charset="0"/>
                <a:cs typeface="Calibri" panose="020F0502020204030204" pitchFamily="34" charset="0"/>
              </a:rPr>
              <a:t>Contextually inappropriate student behavior decreases across settings and grade levels when a</a:t>
            </a:r>
            <a:r>
              <a:rPr lang="en-US" sz="2800" b="0" i="0" dirty="0">
                <a:solidFill>
                  <a:schemeClr val="accent6">
                    <a:lumMod val="50000"/>
                  </a:schemeClr>
                </a:solidFill>
                <a:effectLst/>
                <a:latin typeface="Calibri" panose="020F0502020204030204" pitchFamily="34" charset="0"/>
                <a:cs typeface="Calibri" panose="020F0502020204030204" pitchFamily="34" charset="0"/>
              </a:rPr>
              <a:t>ctive supervision is used with fidelity.</a:t>
            </a:r>
            <a:endParaRPr lang="en-US" sz="2800" dirty="0">
              <a:solidFill>
                <a:schemeClr val="accent6">
                  <a:lumMod val="50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0680031-503C-A44E-A917-02336118A3EE}"/>
              </a:ext>
            </a:extLst>
          </p:cNvPr>
          <p:cNvSpPr txBox="1"/>
          <p:nvPr/>
        </p:nvSpPr>
        <p:spPr>
          <a:xfrm>
            <a:off x="2396358" y="6390537"/>
            <a:ext cx="9795641" cy="461665"/>
          </a:xfrm>
          <a:prstGeom prst="rect">
            <a:avLst/>
          </a:prstGeom>
          <a:noFill/>
        </p:spPr>
        <p:txBody>
          <a:bodyPr wrap="square">
            <a:spAutoFit/>
          </a:bodyPr>
          <a:lstStyle/>
          <a:p>
            <a:pPr algn="r"/>
            <a:r>
              <a:rPr lang="en-US" sz="1200" b="0" i="0" dirty="0">
                <a:solidFill>
                  <a:srgbClr val="333333"/>
                </a:solidFill>
                <a:effectLst/>
                <a:latin typeface="arial" panose="020B0604020202020204" pitchFamily="34" charset="0"/>
              </a:rPr>
              <a:t>(Allen, G. E., Common, E. A., </a:t>
            </a:r>
            <a:r>
              <a:rPr lang="en-US" sz="1200" b="0" i="0" dirty="0" err="1">
                <a:solidFill>
                  <a:srgbClr val="333333"/>
                </a:solidFill>
                <a:effectLst/>
                <a:latin typeface="arial" panose="020B0604020202020204" pitchFamily="34" charset="0"/>
              </a:rPr>
              <a:t>Germer</a:t>
            </a:r>
            <a:r>
              <a:rPr lang="en-US" sz="1200" b="0" i="0" dirty="0">
                <a:solidFill>
                  <a:srgbClr val="333333"/>
                </a:solidFill>
                <a:effectLst/>
                <a:latin typeface="arial" panose="020B0604020202020204" pitchFamily="34" charset="0"/>
              </a:rPr>
              <a:t>, K. A., Lane, K. L., Buckman, M. M., Oakes, W. P., &amp; Menzies, H. M. (2020). A Systematic Review of the Evidence Base for Active Supervision in Pre-K–12 Settings. </a:t>
            </a:r>
            <a:r>
              <a:rPr lang="en-US" sz="1200" b="0" i="1" dirty="0">
                <a:solidFill>
                  <a:srgbClr val="333333"/>
                </a:solidFill>
                <a:effectLst/>
                <a:latin typeface="arial" panose="020B0604020202020204" pitchFamily="34" charset="0"/>
              </a:rPr>
              <a:t>Behavioral Disorders</a:t>
            </a:r>
            <a:r>
              <a:rPr lang="en-US" sz="1200" b="0" i="0" dirty="0">
                <a:solidFill>
                  <a:srgbClr val="333333"/>
                </a:solidFill>
                <a:effectLst/>
                <a:latin typeface="arial" panose="020B0604020202020204" pitchFamily="34" charset="0"/>
              </a:rPr>
              <a:t>, </a:t>
            </a:r>
            <a:r>
              <a:rPr lang="en-US" sz="1200" b="0" i="1" dirty="0">
                <a:solidFill>
                  <a:srgbClr val="333333"/>
                </a:solidFill>
                <a:effectLst/>
                <a:latin typeface="arial" panose="020B0604020202020204" pitchFamily="34" charset="0"/>
              </a:rPr>
              <a:t>45</a:t>
            </a:r>
            <a:r>
              <a:rPr lang="en-US" sz="1200" b="0" i="0" dirty="0">
                <a:solidFill>
                  <a:srgbClr val="333333"/>
                </a:solidFill>
                <a:effectLst/>
                <a:latin typeface="arial" panose="020B0604020202020204" pitchFamily="34" charset="0"/>
              </a:rPr>
              <a:t>(3), 167–182. https://</a:t>
            </a:r>
            <a:r>
              <a:rPr lang="en-US" sz="1200" b="0" i="0" dirty="0" err="1">
                <a:solidFill>
                  <a:srgbClr val="333333"/>
                </a:solidFill>
                <a:effectLst/>
                <a:latin typeface="arial" panose="020B0604020202020204" pitchFamily="34" charset="0"/>
              </a:rPr>
              <a:t>doi.org</a:t>
            </a:r>
            <a:r>
              <a:rPr lang="en-US" sz="1200" b="0" i="0" dirty="0">
                <a:solidFill>
                  <a:srgbClr val="333333"/>
                </a:solidFill>
                <a:effectLst/>
                <a:latin typeface="arial" panose="020B0604020202020204" pitchFamily="34" charset="0"/>
              </a:rPr>
              <a:t>/)</a:t>
            </a:r>
            <a:r>
              <a:rPr lang="en-US" sz="1200" b="0" i="0" dirty="0">
                <a:solidFill>
                  <a:srgbClr val="006ACC"/>
                </a:solidFill>
                <a:effectLst/>
                <a:latin typeface="arial" panose="020B0604020202020204" pitchFamily="34" charset="0"/>
                <a:hlinkClick r:id="rId2"/>
              </a:rPr>
              <a:t>10.1177/0198742919837646</a:t>
            </a:r>
            <a:endParaRPr lang="en-US" sz="1200" dirty="0"/>
          </a:p>
        </p:txBody>
      </p:sp>
      <p:cxnSp>
        <p:nvCxnSpPr>
          <p:cNvPr id="10" name="Straight Connector 9">
            <a:extLst>
              <a:ext uri="{FF2B5EF4-FFF2-40B4-BE49-F238E27FC236}">
                <a16:creationId xmlns:a16="http://schemas.microsoft.com/office/drawing/2014/main" id="{BB2C6806-841E-5A4C-9A9C-DE2A6211D16A}"/>
              </a:ext>
            </a:extLst>
          </p:cNvPr>
          <p:cNvCxnSpPr/>
          <p:nvPr/>
        </p:nvCxnSpPr>
        <p:spPr>
          <a:xfrm>
            <a:off x="5533696" y="1595020"/>
            <a:ext cx="0" cy="405173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664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9239-D9B9-DB45-8622-3EAC9B37AD83}"/>
              </a:ext>
            </a:extLst>
          </p:cNvPr>
          <p:cNvSpPr>
            <a:spLocks noGrp="1"/>
          </p:cNvSpPr>
          <p:nvPr>
            <p:ph type="title"/>
          </p:nvPr>
        </p:nvSpPr>
        <p:spPr>
          <a:xfrm>
            <a:off x="268014" y="225145"/>
            <a:ext cx="11020096" cy="845600"/>
          </a:xfrm>
        </p:spPr>
        <p:txBody>
          <a:bodyPr/>
          <a:lstStyle/>
          <a:p>
            <a:r>
              <a:rPr lang="en-US" dirty="0"/>
              <a:t>Resource for Supporting Staff with Active Supervision</a:t>
            </a:r>
          </a:p>
        </p:txBody>
      </p:sp>
      <p:pic>
        <p:nvPicPr>
          <p:cNvPr id="4" name="Picture 3">
            <a:extLst>
              <a:ext uri="{FF2B5EF4-FFF2-40B4-BE49-F238E27FC236}">
                <a16:creationId xmlns:a16="http://schemas.microsoft.com/office/drawing/2014/main" id="{CD298A49-4B5A-A446-B3F5-F33B8CFD4E8E}"/>
              </a:ext>
            </a:extLst>
          </p:cNvPr>
          <p:cNvPicPr>
            <a:picLocks noChangeAspect="1"/>
          </p:cNvPicPr>
          <p:nvPr/>
        </p:nvPicPr>
        <p:blipFill>
          <a:blip r:embed="rId3"/>
          <a:stretch>
            <a:fillRect/>
          </a:stretch>
        </p:blipFill>
        <p:spPr>
          <a:xfrm>
            <a:off x="446438" y="1070745"/>
            <a:ext cx="2677588" cy="2965227"/>
          </a:xfrm>
          <a:prstGeom prst="rect">
            <a:avLst/>
          </a:prstGeom>
        </p:spPr>
      </p:pic>
      <p:sp>
        <p:nvSpPr>
          <p:cNvPr id="5" name="TextBox 4">
            <a:extLst>
              <a:ext uri="{FF2B5EF4-FFF2-40B4-BE49-F238E27FC236}">
                <a16:creationId xmlns:a16="http://schemas.microsoft.com/office/drawing/2014/main" id="{252A1133-EDE9-4D4D-8193-66BDA91FB3EA}"/>
              </a:ext>
            </a:extLst>
          </p:cNvPr>
          <p:cNvSpPr txBox="1"/>
          <p:nvPr/>
        </p:nvSpPr>
        <p:spPr>
          <a:xfrm>
            <a:off x="511954" y="4114800"/>
            <a:ext cx="2540952"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a:t>Self-Assessment</a:t>
            </a:r>
          </a:p>
        </p:txBody>
      </p:sp>
      <p:sp>
        <p:nvSpPr>
          <p:cNvPr id="7" name="TextBox 6">
            <a:extLst>
              <a:ext uri="{FF2B5EF4-FFF2-40B4-BE49-F238E27FC236}">
                <a16:creationId xmlns:a16="http://schemas.microsoft.com/office/drawing/2014/main" id="{6594F939-4A94-A24E-A58E-3A7CC2625B0A}"/>
              </a:ext>
            </a:extLst>
          </p:cNvPr>
          <p:cNvSpPr txBox="1"/>
          <p:nvPr/>
        </p:nvSpPr>
        <p:spPr>
          <a:xfrm>
            <a:off x="3460105" y="1182608"/>
            <a:ext cx="8600515" cy="523220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lvl="0" indent="-457200">
              <a:spcAft>
                <a:spcPts val="1200"/>
              </a:spcAft>
              <a:buFont typeface="+mj-lt"/>
              <a:buAutoNum type="arabicPeriod"/>
            </a:pPr>
            <a:r>
              <a:rPr lang="en-US" sz="2400" dirty="0">
                <a:ea typeface="ＭＳ Ｐゴシック" pitchFamily="-111" charset="-128"/>
                <a:cs typeface="ＭＳ Ｐゴシック" pitchFamily="-111" charset="-128"/>
              </a:rPr>
              <a:t>Did I have at least </a:t>
            </a:r>
            <a:r>
              <a:rPr lang="en-US" sz="2400" b="1" dirty="0">
                <a:solidFill>
                  <a:schemeClr val="accent6">
                    <a:lumMod val="50000"/>
                  </a:schemeClr>
                </a:solidFill>
                <a:ea typeface="ＭＳ Ｐゴシック" pitchFamily="-111" charset="-128"/>
                <a:cs typeface="ＭＳ Ｐゴシック" pitchFamily="-111" charset="-128"/>
              </a:rPr>
              <a:t>5 positive</a:t>
            </a:r>
            <a:r>
              <a:rPr lang="en-US" sz="2400" b="1" dirty="0">
                <a:ea typeface="ＭＳ Ｐゴシック" pitchFamily="-111" charset="-128"/>
                <a:cs typeface="ＭＳ Ｐゴシック" pitchFamily="-111" charset="-128"/>
              </a:rPr>
              <a:t> for </a:t>
            </a:r>
            <a:r>
              <a:rPr lang="en-US" sz="2400" b="1" dirty="0">
                <a:solidFill>
                  <a:schemeClr val="accent6">
                    <a:lumMod val="50000"/>
                  </a:schemeClr>
                </a:solidFill>
                <a:ea typeface="ＭＳ Ｐゴシック" pitchFamily="-111" charset="-128"/>
                <a:cs typeface="ＭＳ Ｐゴシック" pitchFamily="-111" charset="-128"/>
              </a:rPr>
              <a:t>1 corrective </a:t>
            </a:r>
            <a:r>
              <a:rPr lang="en-US" sz="2400" dirty="0">
                <a:ea typeface="ＭＳ Ｐゴシック" pitchFamily="-111" charset="-128"/>
                <a:cs typeface="ＭＳ Ｐゴシック" pitchFamily="-111" charset="-128"/>
              </a:rPr>
              <a:t>student contacts?</a:t>
            </a:r>
            <a:endParaRPr lang="en-US" sz="2400" dirty="0">
              <a:solidFill>
                <a:schemeClr val="accent6">
                  <a:lumMod val="50000"/>
                </a:schemeClr>
              </a:solidFill>
            </a:endParaRPr>
          </a:p>
          <a:p>
            <a:pPr marL="457200" lvl="0" indent="-457200">
              <a:spcAft>
                <a:spcPts val="1200"/>
              </a:spcAft>
              <a:buFont typeface="+mj-lt"/>
              <a:buAutoNum type="arabicPeriod"/>
            </a:pPr>
            <a:r>
              <a:rPr lang="en-US" sz="2400" dirty="0">
                <a:solidFill>
                  <a:schemeClr val="accent6">
                    <a:lumMod val="50000"/>
                  </a:schemeClr>
                </a:solidFill>
                <a:ea typeface="ＭＳ Ｐゴシック" pitchFamily="-111" charset="-128"/>
                <a:cs typeface="ＭＳ Ｐゴシック" pitchFamily="-111" charset="-128"/>
              </a:rPr>
              <a:t>Did I </a:t>
            </a:r>
            <a:r>
              <a:rPr lang="en-US" sz="2400" b="1" dirty="0">
                <a:solidFill>
                  <a:schemeClr val="accent6">
                    <a:lumMod val="50000"/>
                  </a:schemeClr>
                </a:solidFill>
                <a:ea typeface="ＭＳ Ｐゴシック" pitchFamily="-111" charset="-128"/>
                <a:cs typeface="ＭＳ Ｐゴシック" pitchFamily="-111" charset="-128"/>
              </a:rPr>
              <a:t>move</a:t>
            </a:r>
            <a:r>
              <a:rPr lang="en-US" sz="2400" dirty="0">
                <a:solidFill>
                  <a:schemeClr val="accent6">
                    <a:lumMod val="50000"/>
                  </a:schemeClr>
                </a:solidFill>
                <a:ea typeface="ＭＳ Ｐゴシック" pitchFamily="-111" charset="-128"/>
                <a:cs typeface="ＭＳ Ｐゴシック" pitchFamily="-111" charset="-128"/>
              </a:rPr>
              <a:t> throughout the area I was supervising?</a:t>
            </a:r>
          </a:p>
          <a:p>
            <a:pPr marL="457200" indent="-457200">
              <a:spcAft>
                <a:spcPts val="1200"/>
              </a:spcAft>
              <a:buFont typeface="+mj-lt"/>
              <a:buAutoNum type="arabicPeriod"/>
            </a:pPr>
            <a:r>
              <a:rPr lang="en-US" sz="2400" dirty="0">
                <a:solidFill>
                  <a:schemeClr val="accent6">
                    <a:lumMod val="50000"/>
                  </a:schemeClr>
                </a:solidFill>
                <a:ea typeface="ＭＳ Ｐゴシック" pitchFamily="-111" charset="-128"/>
                <a:cs typeface="ＭＳ Ｐゴシック" pitchFamily="-111" charset="-128"/>
              </a:rPr>
              <a:t>Did I frequently </a:t>
            </a:r>
            <a:r>
              <a:rPr lang="en-US" sz="2400" b="1" dirty="0">
                <a:solidFill>
                  <a:schemeClr val="accent6">
                    <a:lumMod val="50000"/>
                  </a:schemeClr>
                </a:solidFill>
                <a:ea typeface="ＭＳ Ｐゴシック" pitchFamily="-111" charset="-128"/>
                <a:cs typeface="ＭＳ Ｐゴシック" pitchFamily="-111" charset="-128"/>
              </a:rPr>
              <a:t>scan</a:t>
            </a:r>
            <a:r>
              <a:rPr lang="en-US" sz="2400" dirty="0">
                <a:solidFill>
                  <a:schemeClr val="accent6">
                    <a:lumMod val="50000"/>
                  </a:schemeClr>
                </a:solidFill>
                <a:ea typeface="ＭＳ Ｐゴシック" pitchFamily="-111" charset="-128"/>
                <a:cs typeface="ＭＳ Ｐゴシック" pitchFamily="-111" charset="-128"/>
              </a:rPr>
              <a:t> the area </a:t>
            </a:r>
            <a:br>
              <a:rPr lang="en-US" sz="2400" dirty="0">
                <a:solidFill>
                  <a:schemeClr val="accent6">
                    <a:lumMod val="50000"/>
                  </a:schemeClr>
                </a:solidFill>
                <a:ea typeface="ＭＳ Ｐゴシック" pitchFamily="-111" charset="-128"/>
                <a:cs typeface="ＭＳ Ｐゴシック" pitchFamily="-111" charset="-128"/>
              </a:rPr>
            </a:br>
            <a:r>
              <a:rPr lang="en-US" sz="2400" dirty="0">
                <a:solidFill>
                  <a:schemeClr val="accent6">
                    <a:lumMod val="50000"/>
                  </a:schemeClr>
                </a:solidFill>
                <a:ea typeface="ＭＳ Ｐゴシック" pitchFamily="-111" charset="-128"/>
                <a:cs typeface="ＭＳ Ｐゴシック" pitchFamily="-111" charset="-128"/>
              </a:rPr>
              <a:t>I was supervising?</a:t>
            </a:r>
          </a:p>
          <a:p>
            <a:pPr marL="457200" indent="-457200">
              <a:spcAft>
                <a:spcPts val="1200"/>
              </a:spcAft>
              <a:buFont typeface="+mj-lt"/>
              <a:buAutoNum type="arabicPeriod"/>
            </a:pPr>
            <a:r>
              <a:rPr lang="en-US" sz="2400" dirty="0">
                <a:ea typeface="ＭＳ Ｐゴシック" pitchFamily="-111" charset="-128"/>
                <a:cs typeface="ＭＳ Ｐゴシック" pitchFamily="-111" charset="-128"/>
              </a:rPr>
              <a:t>Did I positively </a:t>
            </a:r>
            <a:r>
              <a:rPr lang="en-US" sz="2400" b="1" dirty="0">
                <a:solidFill>
                  <a:schemeClr val="accent6">
                    <a:lumMod val="50000"/>
                  </a:schemeClr>
                </a:solidFill>
                <a:ea typeface="ＭＳ Ｐゴシック" pitchFamily="-111" charset="-128"/>
                <a:cs typeface="ＭＳ Ｐゴシック" pitchFamily="-111" charset="-128"/>
              </a:rPr>
              <a:t>interact</a:t>
            </a:r>
            <a:r>
              <a:rPr lang="en-US" sz="2400" dirty="0">
                <a:ea typeface="ＭＳ Ｐゴシック" pitchFamily="-111" charset="-128"/>
                <a:cs typeface="ＭＳ Ｐゴシック" pitchFamily="-111" charset="-128"/>
              </a:rPr>
              <a:t> with most of the students in the area?</a:t>
            </a:r>
          </a:p>
          <a:p>
            <a:pPr marL="457200" indent="-457200">
              <a:spcAft>
                <a:spcPts val="1200"/>
              </a:spcAft>
              <a:buFont typeface="+mj-lt"/>
              <a:buAutoNum type="arabicPeriod"/>
            </a:pPr>
            <a:r>
              <a:rPr lang="en-US" sz="2400" dirty="0"/>
              <a:t>Did I handle most </a:t>
            </a:r>
            <a:r>
              <a:rPr lang="en-US" sz="2400" b="1" dirty="0"/>
              <a:t>staff-managed</a:t>
            </a:r>
            <a:r>
              <a:rPr lang="en-US" sz="2400" dirty="0"/>
              <a:t> </a:t>
            </a:r>
            <a:r>
              <a:rPr lang="en-US" sz="2400" b="1" dirty="0"/>
              <a:t>SEB errors </a:t>
            </a:r>
            <a:r>
              <a:rPr lang="en-US" sz="2400" dirty="0"/>
              <a:t>quickly and quietly?</a:t>
            </a:r>
          </a:p>
          <a:p>
            <a:pPr marL="457200" indent="-457200">
              <a:spcAft>
                <a:spcPts val="1200"/>
              </a:spcAft>
              <a:buFont typeface="+mj-lt"/>
              <a:buAutoNum type="arabicPeriod"/>
            </a:pPr>
            <a:r>
              <a:rPr lang="en-US" sz="2400" dirty="0"/>
              <a:t>Did I follow school procedures for handling </a:t>
            </a:r>
            <a:r>
              <a:rPr lang="en-US" sz="2400" b="1" dirty="0"/>
              <a:t>administrator-managed SEB errors</a:t>
            </a:r>
            <a:r>
              <a:rPr lang="en-US" sz="2400" dirty="0"/>
              <a:t>?</a:t>
            </a:r>
          </a:p>
          <a:p>
            <a:pPr marL="457200" indent="-457200">
              <a:spcAft>
                <a:spcPts val="1200"/>
              </a:spcAft>
              <a:buFont typeface="+mj-lt"/>
              <a:buAutoNum type="arabicPeriod"/>
            </a:pPr>
            <a:r>
              <a:rPr lang="en-US" sz="2400" dirty="0">
                <a:solidFill>
                  <a:schemeClr val="accent6">
                    <a:lumMod val="50000"/>
                  </a:schemeClr>
                </a:solidFill>
                <a:ea typeface="ＭＳ Ｐゴシック" pitchFamily="-111" charset="-128"/>
                <a:cs typeface="ＭＳ Ｐゴシック" pitchFamily="-111" charset="-128"/>
              </a:rPr>
              <a:t>Do I know our positively stated </a:t>
            </a:r>
            <a:r>
              <a:rPr lang="en-US" sz="2400" b="1" dirty="0">
                <a:solidFill>
                  <a:schemeClr val="accent6">
                    <a:lumMod val="50000"/>
                  </a:schemeClr>
                </a:solidFill>
                <a:ea typeface="ＭＳ Ｐゴシック" pitchFamily="-111" charset="-128"/>
                <a:cs typeface="ＭＳ Ｐゴシック" pitchFamily="-111" charset="-128"/>
              </a:rPr>
              <a:t>school-wide expectations</a:t>
            </a:r>
            <a:r>
              <a:rPr lang="en-US" sz="2400" dirty="0">
                <a:solidFill>
                  <a:schemeClr val="accent6">
                    <a:lumMod val="50000"/>
                  </a:schemeClr>
                </a:solidFill>
                <a:ea typeface="ＭＳ Ｐゴシック" pitchFamily="-111" charset="-128"/>
                <a:cs typeface="ＭＳ Ｐゴシック" pitchFamily="-111" charset="-128"/>
              </a:rPr>
              <a:t>?</a:t>
            </a:r>
          </a:p>
          <a:p>
            <a:pPr marL="457200" indent="-457200">
              <a:spcAft>
                <a:spcPts val="1200"/>
              </a:spcAft>
              <a:buFont typeface="+mj-lt"/>
              <a:buAutoNum type="arabicPeriod"/>
            </a:pPr>
            <a:r>
              <a:rPr lang="en-US" sz="2400" dirty="0"/>
              <a:t>Did I positively acknowledge </a:t>
            </a:r>
            <a:r>
              <a:rPr lang="en-US" sz="2400" b="1" dirty="0"/>
              <a:t>at least 5 </a:t>
            </a:r>
            <a:r>
              <a:rPr lang="en-US" sz="2400" dirty="0"/>
              <a:t>different students for displaying school-wide expectations?</a:t>
            </a:r>
          </a:p>
        </p:txBody>
      </p:sp>
    </p:spTree>
    <p:extLst>
      <p:ext uri="{BB962C8B-B14F-4D97-AF65-F5344CB8AC3E}">
        <p14:creationId xmlns:p14="http://schemas.microsoft.com/office/powerpoint/2010/main" val="7661850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9239-D9B9-DB45-8622-3EAC9B37AD83}"/>
              </a:ext>
            </a:extLst>
          </p:cNvPr>
          <p:cNvSpPr>
            <a:spLocks noGrp="1"/>
          </p:cNvSpPr>
          <p:nvPr>
            <p:ph type="title"/>
          </p:nvPr>
        </p:nvSpPr>
        <p:spPr>
          <a:xfrm>
            <a:off x="268014" y="225145"/>
            <a:ext cx="11020096" cy="845600"/>
          </a:xfrm>
        </p:spPr>
        <p:txBody>
          <a:bodyPr/>
          <a:lstStyle/>
          <a:p>
            <a:r>
              <a:rPr lang="en-US" dirty="0"/>
              <a:t>Resource for Supporting Staff with Active Supervision</a:t>
            </a:r>
          </a:p>
        </p:txBody>
      </p:sp>
      <p:pic>
        <p:nvPicPr>
          <p:cNvPr id="4" name="Picture 3">
            <a:extLst>
              <a:ext uri="{FF2B5EF4-FFF2-40B4-BE49-F238E27FC236}">
                <a16:creationId xmlns:a16="http://schemas.microsoft.com/office/drawing/2014/main" id="{CD298A49-4B5A-A446-B3F5-F33B8CFD4E8E}"/>
              </a:ext>
            </a:extLst>
          </p:cNvPr>
          <p:cNvPicPr>
            <a:picLocks noChangeAspect="1"/>
          </p:cNvPicPr>
          <p:nvPr/>
        </p:nvPicPr>
        <p:blipFill>
          <a:blip r:embed="rId3"/>
          <a:stretch>
            <a:fillRect/>
          </a:stretch>
        </p:blipFill>
        <p:spPr>
          <a:xfrm>
            <a:off x="446438" y="1070745"/>
            <a:ext cx="2677588" cy="2965227"/>
          </a:xfrm>
          <a:prstGeom prst="rect">
            <a:avLst/>
          </a:prstGeom>
        </p:spPr>
      </p:pic>
      <p:sp>
        <p:nvSpPr>
          <p:cNvPr id="5" name="TextBox 4">
            <a:extLst>
              <a:ext uri="{FF2B5EF4-FFF2-40B4-BE49-F238E27FC236}">
                <a16:creationId xmlns:a16="http://schemas.microsoft.com/office/drawing/2014/main" id="{252A1133-EDE9-4D4D-8193-66BDA91FB3EA}"/>
              </a:ext>
            </a:extLst>
          </p:cNvPr>
          <p:cNvSpPr txBox="1"/>
          <p:nvPr/>
        </p:nvSpPr>
        <p:spPr>
          <a:xfrm>
            <a:off x="511954" y="4114800"/>
            <a:ext cx="2540952"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a:t>Self-Assessment</a:t>
            </a:r>
          </a:p>
        </p:txBody>
      </p:sp>
      <p:pic>
        <p:nvPicPr>
          <p:cNvPr id="6" name="Picture 5">
            <a:extLst>
              <a:ext uri="{FF2B5EF4-FFF2-40B4-BE49-F238E27FC236}">
                <a16:creationId xmlns:a16="http://schemas.microsoft.com/office/drawing/2014/main" id="{EAF192FA-01C5-E441-9E9D-A86397FF2721}"/>
              </a:ext>
            </a:extLst>
          </p:cNvPr>
          <p:cNvPicPr>
            <a:picLocks noChangeAspect="1"/>
          </p:cNvPicPr>
          <p:nvPr/>
        </p:nvPicPr>
        <p:blipFill rotWithShape="1">
          <a:blip r:embed="rId4"/>
          <a:srcRect l="1666" t="4350" r="800"/>
          <a:stretch/>
        </p:blipFill>
        <p:spPr>
          <a:xfrm>
            <a:off x="3621308" y="2003528"/>
            <a:ext cx="8437112" cy="3279229"/>
          </a:xfrm>
          <a:prstGeom prst="rect">
            <a:avLst/>
          </a:prstGeom>
          <a:ln w="19050">
            <a:solidFill>
              <a:schemeClr val="accent6">
                <a:lumMod val="50000"/>
              </a:schemeClr>
            </a:solidFill>
          </a:ln>
        </p:spPr>
      </p:pic>
      <p:sp>
        <p:nvSpPr>
          <p:cNvPr id="9" name="TextBox 8">
            <a:extLst>
              <a:ext uri="{FF2B5EF4-FFF2-40B4-BE49-F238E27FC236}">
                <a16:creationId xmlns:a16="http://schemas.microsoft.com/office/drawing/2014/main" id="{F285A35B-1CC5-4C4B-B860-26B73299F301}"/>
              </a:ext>
            </a:extLst>
          </p:cNvPr>
          <p:cNvSpPr txBox="1"/>
          <p:nvPr/>
        </p:nvSpPr>
        <p:spPr>
          <a:xfrm>
            <a:off x="5645833" y="5677523"/>
            <a:ext cx="5000921"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a:t>Data Collection Opportunity!</a:t>
            </a:r>
          </a:p>
        </p:txBody>
      </p:sp>
    </p:spTree>
    <p:extLst>
      <p:ext uri="{BB962C8B-B14F-4D97-AF65-F5344CB8AC3E}">
        <p14:creationId xmlns:p14="http://schemas.microsoft.com/office/powerpoint/2010/main" val="38106603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chemeClr val="bg1">
            <a:alpha val="25000"/>
          </a:schemeClr>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98475" y="222428"/>
            <a:ext cx="9378000" cy="845600"/>
          </a:xfrm>
          <a:solidFill>
            <a:srgbClr val="FFFFFF"/>
          </a:solidFill>
        </p:spPr>
        <p:txBody>
          <a:bodyPr/>
          <a:lstStyle/>
          <a:p>
            <a:r>
              <a:rPr lang="en-US" sz="4000" dirty="0">
                <a:ea typeface="ＭＳ Ｐゴシック" pitchFamily="-111" charset="-128"/>
                <a:cs typeface="ＭＳ Ｐゴシック" pitchFamily="-111" charset="-128"/>
              </a:rPr>
              <a:t>School-wide Active Supervision Examples</a:t>
            </a:r>
          </a:p>
        </p:txBody>
      </p:sp>
      <p:graphicFrame>
        <p:nvGraphicFramePr>
          <p:cNvPr id="2" name="Diagram 1">
            <a:extLst>
              <a:ext uri="{FF2B5EF4-FFF2-40B4-BE49-F238E27FC236}">
                <a16:creationId xmlns:a16="http://schemas.microsoft.com/office/drawing/2014/main" id="{60E8752A-E841-2A4A-B603-01C7D857F0C2}"/>
              </a:ext>
            </a:extLst>
          </p:cNvPr>
          <p:cNvGraphicFramePr/>
          <p:nvPr>
            <p:extLst>
              <p:ext uri="{D42A27DB-BD31-4B8C-83A1-F6EECF244321}">
                <p14:modId xmlns:p14="http://schemas.microsoft.com/office/powerpoint/2010/main" val="2932237020"/>
              </p:ext>
            </p:extLst>
          </p:nvPr>
        </p:nvGraphicFramePr>
        <p:xfrm>
          <a:off x="3784208" y="1090457"/>
          <a:ext cx="8147009" cy="5522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ular Callout 2">
            <a:extLst>
              <a:ext uri="{FF2B5EF4-FFF2-40B4-BE49-F238E27FC236}">
                <a16:creationId xmlns:a16="http://schemas.microsoft.com/office/drawing/2014/main" id="{343D6A17-1F20-CE48-B41A-FD8A27BB9F77}"/>
              </a:ext>
            </a:extLst>
          </p:cNvPr>
          <p:cNvSpPr/>
          <p:nvPr/>
        </p:nvSpPr>
        <p:spPr>
          <a:xfrm>
            <a:off x="98475" y="1726915"/>
            <a:ext cx="3137094" cy="2264793"/>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90000"/>
              </a:lnSpc>
            </a:pPr>
            <a:r>
              <a:rPr lang="en-US" sz="2400" dirty="0">
                <a:solidFill>
                  <a:schemeClr val="accent6">
                    <a:lumMod val="50000"/>
                  </a:schemeClr>
                </a:solidFill>
                <a:ea typeface="ＭＳ Ｐゴシック" pitchFamily="-111" charset="-128"/>
                <a:cs typeface="ＭＳ Ｐゴシック" pitchFamily="-111" charset="-128"/>
              </a:rPr>
              <a:t>A high school nurse indicated that “too many students were asking to use her restroom” during class transitions.</a:t>
            </a:r>
          </a:p>
        </p:txBody>
      </p:sp>
      <p:pic>
        <p:nvPicPr>
          <p:cNvPr id="7" name="Picture 6">
            <a:extLst>
              <a:ext uri="{FF2B5EF4-FFF2-40B4-BE49-F238E27FC236}">
                <a16:creationId xmlns:a16="http://schemas.microsoft.com/office/drawing/2014/main" id="{A3AE91C9-B679-354A-84D9-C9C2353949A9}"/>
              </a:ext>
            </a:extLst>
          </p:cNvPr>
          <p:cNvPicPr>
            <a:picLocks noChangeAspect="1"/>
          </p:cNvPicPr>
          <p:nvPr/>
        </p:nvPicPr>
        <p:blipFill rotWithShape="1">
          <a:blip r:embed="rId8"/>
          <a:srcRect l="6733" t="15855" r="11160"/>
          <a:stretch/>
        </p:blipFill>
        <p:spPr>
          <a:xfrm>
            <a:off x="11468454" y="6147610"/>
            <a:ext cx="723546" cy="710390"/>
          </a:xfrm>
          <a:prstGeom prst="ellipse">
            <a:avLst/>
          </a:prstGeom>
          <a:ln w="19050">
            <a:solidFill>
              <a:schemeClr val="accent2">
                <a:lumMod val="50000"/>
              </a:schemeClr>
            </a:solidFill>
          </a:ln>
        </p:spPr>
      </p:pic>
    </p:spTree>
    <p:extLst>
      <p:ext uri="{BB962C8B-B14F-4D97-AF65-F5344CB8AC3E}">
        <p14:creationId xmlns:p14="http://schemas.microsoft.com/office/powerpoint/2010/main" val="2855300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75FE10CB-93B8-0643-AF54-EC1842E7091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8181B2A-A92A-AB49-B664-E7ABD754A87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E157D6FF-1B7E-2440-AA7B-3C0E72546E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ACBC6A26-1E8B-2A4D-A493-941850222A3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C5D1CEDA-8FBD-264F-86F9-958A337FDD8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3E424BAB-5338-FB47-A5C3-B690CE05860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solidFill>
          <a:schemeClr val="bg1">
            <a:alpha val="25000"/>
          </a:schemeClr>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98475" y="222428"/>
            <a:ext cx="9378000" cy="845600"/>
          </a:xfrm>
          <a:solidFill>
            <a:srgbClr val="FFFFFF"/>
          </a:solidFill>
        </p:spPr>
        <p:txBody>
          <a:bodyPr/>
          <a:lstStyle/>
          <a:p>
            <a:r>
              <a:rPr lang="en-US" sz="4000" dirty="0">
                <a:ea typeface="ＭＳ Ｐゴシック" pitchFamily="-111" charset="-128"/>
                <a:cs typeface="ＭＳ Ｐゴシック" pitchFamily="-111" charset="-128"/>
              </a:rPr>
              <a:t>School-wide Active Supervision Examples</a:t>
            </a:r>
          </a:p>
        </p:txBody>
      </p:sp>
      <p:graphicFrame>
        <p:nvGraphicFramePr>
          <p:cNvPr id="2" name="Diagram 1">
            <a:extLst>
              <a:ext uri="{FF2B5EF4-FFF2-40B4-BE49-F238E27FC236}">
                <a16:creationId xmlns:a16="http://schemas.microsoft.com/office/drawing/2014/main" id="{60E8752A-E841-2A4A-B603-01C7D857F0C2}"/>
              </a:ext>
            </a:extLst>
          </p:cNvPr>
          <p:cNvGraphicFramePr/>
          <p:nvPr>
            <p:extLst>
              <p:ext uri="{D42A27DB-BD31-4B8C-83A1-F6EECF244321}">
                <p14:modId xmlns:p14="http://schemas.microsoft.com/office/powerpoint/2010/main" val="657287926"/>
              </p:ext>
            </p:extLst>
          </p:nvPr>
        </p:nvGraphicFramePr>
        <p:xfrm>
          <a:off x="2938072" y="1068028"/>
          <a:ext cx="9155454" cy="5789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ular Callout 2">
            <a:extLst>
              <a:ext uri="{FF2B5EF4-FFF2-40B4-BE49-F238E27FC236}">
                <a16:creationId xmlns:a16="http://schemas.microsoft.com/office/drawing/2014/main" id="{343D6A17-1F20-CE48-B41A-FD8A27BB9F77}"/>
              </a:ext>
            </a:extLst>
          </p:cNvPr>
          <p:cNvSpPr/>
          <p:nvPr/>
        </p:nvSpPr>
        <p:spPr>
          <a:xfrm>
            <a:off x="0" y="1068029"/>
            <a:ext cx="2773180" cy="3279120"/>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90000"/>
              </a:lnSpc>
            </a:pPr>
            <a:r>
              <a:rPr lang="en-US" sz="2400" dirty="0">
                <a:solidFill>
                  <a:schemeClr val="accent6">
                    <a:lumMod val="50000"/>
                  </a:schemeClr>
                </a:solidFill>
                <a:ea typeface="ＭＳ Ｐゴシック" pitchFamily="-111" charset="-128"/>
                <a:cs typeface="ＭＳ Ｐゴシック" pitchFamily="-111" charset="-128"/>
              </a:rPr>
              <a:t>An elementary school principal found that over 45% of their behavioral incident reports were coming from the playground.</a:t>
            </a:r>
          </a:p>
        </p:txBody>
      </p:sp>
      <p:pic>
        <p:nvPicPr>
          <p:cNvPr id="6" name="Picture 5">
            <a:extLst>
              <a:ext uri="{FF2B5EF4-FFF2-40B4-BE49-F238E27FC236}">
                <a16:creationId xmlns:a16="http://schemas.microsoft.com/office/drawing/2014/main" id="{D922C098-31C4-A545-91A5-54FC026E2FFA}"/>
              </a:ext>
            </a:extLst>
          </p:cNvPr>
          <p:cNvPicPr>
            <a:picLocks noChangeAspect="1"/>
          </p:cNvPicPr>
          <p:nvPr/>
        </p:nvPicPr>
        <p:blipFill rotWithShape="1">
          <a:blip r:embed="rId8"/>
          <a:srcRect l="6733" t="15855" r="11160"/>
          <a:stretch/>
        </p:blipFill>
        <p:spPr>
          <a:xfrm>
            <a:off x="11528415" y="6206481"/>
            <a:ext cx="663585" cy="651519"/>
          </a:xfrm>
          <a:prstGeom prst="ellipse">
            <a:avLst/>
          </a:prstGeom>
          <a:ln w="19050">
            <a:solidFill>
              <a:schemeClr val="accent2">
                <a:lumMod val="50000"/>
              </a:schemeClr>
            </a:solidFill>
          </a:ln>
        </p:spPr>
      </p:pic>
    </p:spTree>
    <p:extLst>
      <p:ext uri="{BB962C8B-B14F-4D97-AF65-F5344CB8AC3E}">
        <p14:creationId xmlns:p14="http://schemas.microsoft.com/office/powerpoint/2010/main" val="922654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7A9147E-DA4B-C744-B746-7342437D4C9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2374171-EED1-184F-8419-34B634E767F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C57758FA-9F96-6548-90B5-CD771F0A135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graphicEl>
                                              <a:dgm id="{1F20D8D9-19CA-5045-9C3D-ED15F500C57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graphicEl>
                                              <a:dgm id="{B44E994D-29B7-F548-BD3C-6F874A850B96}"/>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26785783-4184-AF4F-9939-55B2B06F751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graphicEl>
                                              <a:dgm id="{DFF2D1DA-6C7B-5040-BD5A-3EA1632FEBA6}"/>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3E424BAB-5338-FB47-A5C3-B690CE05860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6"/>
        <p:cNvGrpSpPr/>
        <p:nvPr/>
      </p:nvGrpSpPr>
      <p:grpSpPr>
        <a:xfrm>
          <a:off x="0" y="0"/>
          <a:ext cx="0" cy="0"/>
          <a:chOff x="0" y="0"/>
          <a:chExt cx="0" cy="0"/>
        </a:xfrm>
      </p:grpSpPr>
      <p:sp>
        <p:nvSpPr>
          <p:cNvPr id="7" name="Title 6">
            <a:extLst>
              <a:ext uri="{FF2B5EF4-FFF2-40B4-BE49-F238E27FC236}">
                <a16:creationId xmlns:a16="http://schemas.microsoft.com/office/drawing/2014/main" id="{62ABC78A-1349-D740-B232-C5800418CAE3}"/>
              </a:ext>
            </a:extLst>
          </p:cNvPr>
          <p:cNvSpPr>
            <a:spLocks noGrp="1"/>
          </p:cNvSpPr>
          <p:nvPr>
            <p:ph type="title"/>
          </p:nvPr>
        </p:nvSpPr>
        <p:spPr>
          <a:xfrm>
            <a:off x="219795" y="354858"/>
            <a:ext cx="11087541" cy="845600"/>
          </a:xfrm>
        </p:spPr>
        <p:txBody>
          <a:bodyPr/>
          <a:lstStyle/>
          <a:p>
            <a:r>
              <a:rPr lang="en-US" b="1" dirty="0">
                <a:solidFill>
                  <a:schemeClr val="accent6">
                    <a:lumMod val="50000"/>
                  </a:schemeClr>
                </a:solidFill>
              </a:rPr>
              <a:t>Systems Features of Active Supervision Examples</a:t>
            </a:r>
          </a:p>
        </p:txBody>
      </p:sp>
      <p:sp>
        <p:nvSpPr>
          <p:cNvPr id="11" name="TextBox 10">
            <a:extLst>
              <a:ext uri="{FF2B5EF4-FFF2-40B4-BE49-F238E27FC236}">
                <a16:creationId xmlns:a16="http://schemas.microsoft.com/office/drawing/2014/main" id="{F5520CFE-AA2F-F34A-BCDD-75AD9A165F23}"/>
              </a:ext>
            </a:extLst>
          </p:cNvPr>
          <p:cNvSpPr txBox="1"/>
          <p:nvPr/>
        </p:nvSpPr>
        <p:spPr>
          <a:xfrm>
            <a:off x="7063947" y="1762390"/>
            <a:ext cx="4577926" cy="3964162"/>
          </a:xfrm>
          <a:prstGeom prst="rect">
            <a:avLst/>
          </a:prstGeom>
          <a:noFill/>
        </p:spPr>
        <p:txBody>
          <a:bodyPr wrap="square">
            <a:spAutoFit/>
          </a:bodyPr>
          <a:lstStyle/>
          <a:p>
            <a:pPr>
              <a:lnSpc>
                <a:spcPct val="90000"/>
              </a:lnSpc>
              <a:spcAft>
                <a:spcPts val="1200"/>
              </a:spcAft>
              <a:buClr>
                <a:schemeClr val="tx2"/>
              </a:buClr>
            </a:pPr>
            <a:r>
              <a:rPr lang="en-US" sz="2800" dirty="0">
                <a:solidFill>
                  <a:schemeClr val="accent6">
                    <a:lumMod val="50000"/>
                  </a:schemeClr>
                </a:solidFill>
                <a:latin typeface="Calibri" panose="020F0502020204030204" pitchFamily="34" charset="0"/>
                <a:ea typeface="ＭＳ Ｐゴシック" pitchFamily="-111" charset="-128"/>
                <a:cs typeface="Calibri" panose="020F0502020204030204" pitchFamily="34" charset="0"/>
              </a:rPr>
              <a:t>School-wide implementation</a:t>
            </a:r>
          </a:p>
          <a:p>
            <a:pPr marL="800100" lvl="1" indent="-342900">
              <a:lnSpc>
                <a:spcPct val="90000"/>
              </a:lnSpc>
              <a:spcAft>
                <a:spcPts val="1200"/>
              </a:spcAft>
              <a:buClr>
                <a:schemeClr val="accent6">
                  <a:lumMod val="50000"/>
                </a:schemeClr>
              </a:buClr>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All staff</a:t>
            </a:r>
          </a:p>
          <a:p>
            <a:pPr marL="800100" lvl="1" indent="-342900">
              <a:lnSpc>
                <a:spcPct val="90000"/>
              </a:lnSpc>
              <a:spcAft>
                <a:spcPts val="1200"/>
              </a:spcAft>
              <a:buClr>
                <a:schemeClr val="accent6">
                  <a:lumMod val="50000"/>
                </a:schemeClr>
              </a:buClr>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Direct teaching of staff</a:t>
            </a:r>
          </a:p>
          <a:p>
            <a:pPr marL="800100" lvl="1" indent="-342900">
              <a:lnSpc>
                <a:spcPct val="90000"/>
              </a:lnSpc>
              <a:spcAft>
                <a:spcPts val="1200"/>
              </a:spcAft>
              <a:buClr>
                <a:schemeClr val="accent6">
                  <a:lumMod val="50000"/>
                </a:schemeClr>
              </a:buClr>
              <a:buFont typeface="Arial" panose="020B0604020202020204" pitchFamily="34" charset="0"/>
              <a:buChar char="•"/>
            </a:pPr>
            <a:r>
              <a:rPr lang="en-US" sz="2800" dirty="0">
                <a:solidFill>
                  <a:schemeClr val="accent6">
                    <a:lumMod val="50000"/>
                  </a:schemeClr>
                </a:solidFill>
                <a:latin typeface="Calibri" panose="020F0502020204030204" pitchFamily="34" charset="0"/>
                <a:cs typeface="Calibri" panose="020F0502020204030204" pitchFamily="34" charset="0"/>
              </a:rPr>
              <a:t>Regular review, practice, &amp; positive reinforcement</a:t>
            </a:r>
          </a:p>
          <a:p>
            <a:pPr>
              <a:lnSpc>
                <a:spcPct val="90000"/>
              </a:lnSpc>
              <a:spcAft>
                <a:spcPts val="1200"/>
              </a:spcAft>
              <a:buClr>
                <a:schemeClr val="tx2"/>
              </a:buClr>
            </a:pPr>
            <a:r>
              <a:rPr lang="en-US" sz="2800" dirty="0">
                <a:solidFill>
                  <a:schemeClr val="accent6">
                    <a:lumMod val="50000"/>
                  </a:schemeClr>
                </a:solidFill>
                <a:latin typeface="Calibri" panose="020F0502020204030204" pitchFamily="34" charset="0"/>
                <a:ea typeface="ＭＳ Ｐゴシック" pitchFamily="-111" charset="-128"/>
                <a:cs typeface="Calibri" panose="020F0502020204030204" pitchFamily="34" charset="0"/>
              </a:rPr>
              <a:t>Team-based identification, implementation, &amp; evaluation</a:t>
            </a:r>
          </a:p>
          <a:p>
            <a:pPr>
              <a:lnSpc>
                <a:spcPct val="90000"/>
              </a:lnSpc>
              <a:spcAft>
                <a:spcPts val="1200"/>
              </a:spcAft>
              <a:buClr>
                <a:schemeClr val="tx2"/>
              </a:buClr>
            </a:pPr>
            <a:r>
              <a:rPr lang="en-US" sz="2800" dirty="0">
                <a:solidFill>
                  <a:schemeClr val="accent6">
                    <a:lumMod val="50000"/>
                  </a:schemeClr>
                </a:solidFill>
                <a:latin typeface="Calibri" panose="020F0502020204030204" pitchFamily="34" charset="0"/>
                <a:ea typeface="ＭＳ Ｐゴシック" pitchFamily="-111" charset="-128"/>
                <a:cs typeface="Calibri" panose="020F0502020204030204" pitchFamily="34" charset="0"/>
              </a:rPr>
              <a:t>Data-based decision making</a:t>
            </a:r>
          </a:p>
        </p:txBody>
      </p:sp>
      <p:pic>
        <p:nvPicPr>
          <p:cNvPr id="12" name="Picture 11">
            <a:extLst>
              <a:ext uri="{FF2B5EF4-FFF2-40B4-BE49-F238E27FC236}">
                <a16:creationId xmlns:a16="http://schemas.microsoft.com/office/drawing/2014/main" id="{EB3C2540-60C4-544D-97A6-65D192FCEA41}"/>
              </a:ext>
            </a:extLst>
          </p:cNvPr>
          <p:cNvPicPr>
            <a:picLocks noChangeAspect="1"/>
          </p:cNvPicPr>
          <p:nvPr/>
        </p:nvPicPr>
        <p:blipFill rotWithShape="1">
          <a:blip r:embed="rId3"/>
          <a:srcRect l="3719"/>
          <a:stretch/>
        </p:blipFill>
        <p:spPr>
          <a:xfrm>
            <a:off x="1222336" y="1200458"/>
            <a:ext cx="5443852" cy="5264727"/>
          </a:xfrm>
          <a:prstGeom prst="ellipse">
            <a:avLst/>
          </a:prstGeom>
        </p:spPr>
      </p:pic>
      <p:sp>
        <p:nvSpPr>
          <p:cNvPr id="13" name="Oval 12">
            <a:extLst>
              <a:ext uri="{FF2B5EF4-FFF2-40B4-BE49-F238E27FC236}">
                <a16:creationId xmlns:a16="http://schemas.microsoft.com/office/drawing/2014/main" id="{3E1B4627-5A7C-E146-BEFB-341767AA6335}"/>
              </a:ext>
            </a:extLst>
          </p:cNvPr>
          <p:cNvSpPr/>
          <p:nvPr/>
        </p:nvSpPr>
        <p:spPr>
          <a:xfrm>
            <a:off x="2653990" y="1392215"/>
            <a:ext cx="2587084" cy="2689132"/>
          </a:xfrm>
          <a:prstGeom prst="ellipse">
            <a:avLst/>
          </a:prstGeom>
          <a:noFill/>
          <a:ln w="152400">
            <a:solidFill>
              <a:srgbClr val="FF96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690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371599" y="433137"/>
          <a:ext cx="9377999" cy="6424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1" name="Rectangle 2"/>
          <p:cNvSpPr>
            <a:spLocks noGrp="1" noChangeArrowheads="1"/>
          </p:cNvSpPr>
          <p:nvPr>
            <p:ph type="title"/>
          </p:nvPr>
        </p:nvSpPr>
        <p:spPr>
          <a:xfrm>
            <a:off x="340200" y="255289"/>
            <a:ext cx="9378000" cy="845600"/>
          </a:xfrm>
          <a:noFill/>
        </p:spPr>
        <p:txBody>
          <a:bodyPr/>
          <a:lstStyle/>
          <a:p>
            <a:pPr eaLnBrk="1" hangingPunct="1"/>
            <a:r>
              <a:rPr lang="en-US" sz="3200" b="1" dirty="0">
                <a:ea typeface="ＭＳ Ｐゴシック" pitchFamily="-108" charset="-128"/>
                <a:cs typeface="ＭＳ Ｐゴシック" pitchFamily="-108" charset="-128"/>
              </a:rPr>
              <a:t>In other words…</a:t>
            </a:r>
            <a:br>
              <a:rPr lang="en-US" sz="3200" b="1" dirty="0">
                <a:ea typeface="ＭＳ Ｐゴシック" pitchFamily="-108" charset="-128"/>
                <a:cs typeface="ＭＳ Ｐゴシック" pitchFamily="-108" charset="-128"/>
              </a:rPr>
            </a:br>
            <a:r>
              <a:rPr lang="en-US" sz="3200" b="1" dirty="0">
                <a:ea typeface="ＭＳ Ｐゴシック" pitchFamily="-108" charset="-128"/>
                <a:cs typeface="ＭＳ Ｐゴシック" pitchFamily="-108" charset="-128"/>
              </a:rPr>
              <a:t>follow these key steps</a:t>
            </a:r>
          </a:p>
        </p:txBody>
      </p:sp>
      <p:sp>
        <p:nvSpPr>
          <p:cNvPr id="2" name="Oval 1"/>
          <p:cNvSpPr/>
          <p:nvPr/>
        </p:nvSpPr>
        <p:spPr>
          <a:xfrm>
            <a:off x="2450592" y="2152209"/>
            <a:ext cx="2430380" cy="1965779"/>
          </a:xfrm>
          <a:prstGeom prst="ellipse">
            <a:avLst/>
          </a:prstGeom>
          <a:solidFill>
            <a:schemeClr val="accent4">
              <a:lumMod val="20000"/>
              <a:lumOff val="80000"/>
              <a:alpha val="15000"/>
            </a:schemeClr>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71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3">
            <a:extLst>
              <a:ext uri="{FF2B5EF4-FFF2-40B4-BE49-F238E27FC236}">
                <a16:creationId xmlns:a16="http://schemas.microsoft.com/office/drawing/2014/main" id="{ECD045DD-049A-514A-A564-E8589295D44F}"/>
              </a:ext>
            </a:extLst>
          </p:cNvPr>
          <p:cNvSpPr/>
          <p:nvPr/>
        </p:nvSpPr>
        <p:spPr>
          <a:xfrm rot="10800000">
            <a:off x="3047999" y="1160689"/>
            <a:ext cx="4648200" cy="4536622"/>
          </a:xfrm>
          <a:prstGeom prst="leftCircularArrow">
            <a:avLst>
              <a:gd name="adj1" fmla="val 3968"/>
              <a:gd name="adj2" fmla="val 497932"/>
              <a:gd name="adj3" fmla="val 2273442"/>
              <a:gd name="adj4" fmla="val 9024489"/>
              <a:gd name="adj5" fmla="val 4630"/>
            </a:avLst>
          </a:prstGeom>
          <a:solidFill>
            <a:srgbClr val="92D050">
              <a:alpha val="40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Title 1"/>
          <p:cNvSpPr>
            <a:spLocks noGrp="1"/>
          </p:cNvSpPr>
          <p:nvPr>
            <p:ph type="title"/>
          </p:nvPr>
        </p:nvSpPr>
        <p:spPr>
          <a:xfrm>
            <a:off x="299155" y="314150"/>
            <a:ext cx="11360800" cy="763600"/>
          </a:xfrm>
        </p:spPr>
        <p:txBody>
          <a:bodyPr>
            <a:noAutofit/>
          </a:bodyPr>
          <a:lstStyle/>
          <a:p>
            <a:r>
              <a:rPr lang="en-US" sz="4000" dirty="0">
                <a:solidFill>
                  <a:schemeClr val="accent6">
                    <a:lumMod val="50000"/>
                  </a:schemeClr>
                </a:solidFill>
              </a:rPr>
              <a:t>Data used in PBIS implementation </a:t>
            </a:r>
          </a:p>
        </p:txBody>
      </p:sp>
      <p:graphicFrame>
        <p:nvGraphicFramePr>
          <p:cNvPr id="22" name="Diagram 21">
            <a:extLst>
              <a:ext uri="{FF2B5EF4-FFF2-40B4-BE49-F238E27FC236}">
                <a16:creationId xmlns:a16="http://schemas.microsoft.com/office/drawing/2014/main" id="{99B102A7-DC5E-8A45-964C-0D31AFBF1107}"/>
              </a:ext>
            </a:extLst>
          </p:cNvPr>
          <p:cNvGraphicFramePr/>
          <p:nvPr/>
        </p:nvGraphicFramePr>
        <p:xfrm>
          <a:off x="-2895600" y="1244785"/>
          <a:ext cx="17145000" cy="5368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96700BEB-BE00-A049-99E9-C33CA56DE095}"/>
              </a:ext>
            </a:extLst>
          </p:cNvPr>
          <p:cNvGrpSpPr/>
          <p:nvPr/>
        </p:nvGrpSpPr>
        <p:grpSpPr>
          <a:xfrm>
            <a:off x="10744200" y="240120"/>
            <a:ext cx="1447800" cy="1447800"/>
            <a:chOff x="1022170" y="1914625"/>
            <a:chExt cx="2964580" cy="2964580"/>
          </a:xfrm>
        </p:grpSpPr>
        <p:sp>
          <p:nvSpPr>
            <p:cNvPr id="10" name="Oval 9">
              <a:extLst>
                <a:ext uri="{FF2B5EF4-FFF2-40B4-BE49-F238E27FC236}">
                  <a16:creationId xmlns:a16="http://schemas.microsoft.com/office/drawing/2014/main" id="{F4132371-6FC9-EB4F-95BD-C77697714F6D}"/>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1" name="Oval 4">
              <a:extLst>
                <a:ext uri="{FF2B5EF4-FFF2-40B4-BE49-F238E27FC236}">
                  <a16:creationId xmlns:a16="http://schemas.microsoft.com/office/drawing/2014/main" id="{3BAE48D3-B870-5441-B32C-A7C691BA69C4}"/>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spTree>
    <p:extLst>
      <p:ext uri="{BB962C8B-B14F-4D97-AF65-F5344CB8AC3E}">
        <p14:creationId xmlns:p14="http://schemas.microsoft.com/office/powerpoint/2010/main" val="27779724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idx="4294967295"/>
          </p:nvPr>
        </p:nvSpPr>
        <p:spPr>
          <a:xfrm>
            <a:off x="2616667" y="1638967"/>
            <a:ext cx="7061945" cy="4996727"/>
          </a:xfrm>
          <a:ln>
            <a:solidFill>
              <a:schemeClr val="accent1"/>
            </a:solidFill>
          </a:ln>
        </p:spPr>
        <p:txBody>
          <a:bodyPr/>
          <a:lstStyle/>
          <a:p>
            <a:pPr marL="139700" indent="0">
              <a:lnSpc>
                <a:spcPct val="90000"/>
              </a:lnSpc>
              <a:buClr>
                <a:schemeClr val="accent6">
                  <a:lumMod val="50000"/>
                </a:schemeClr>
              </a:buClr>
              <a:buSzPct val="75000"/>
              <a:buNone/>
            </a:pPr>
            <a:r>
              <a:rPr lang="en-US" sz="2800" b="1" dirty="0">
                <a:solidFill>
                  <a:schemeClr val="accent6">
                    <a:lumMod val="50000"/>
                  </a:schemeClr>
                </a:solidFill>
                <a:latin typeface="+mn-lt"/>
                <a:ea typeface="ＭＳ Ｐゴシック" pitchFamily="-108" charset="-128"/>
                <a:cs typeface="ＭＳ Ｐゴシック" pitchFamily="-108" charset="-128"/>
              </a:rPr>
              <a:t>Collect data</a:t>
            </a:r>
          </a:p>
          <a:p>
            <a:pPr marL="139700" indent="0">
              <a:lnSpc>
                <a:spcPct val="90000"/>
              </a:lnSpc>
              <a:buClr>
                <a:schemeClr val="accent6">
                  <a:lumMod val="50000"/>
                </a:schemeClr>
              </a:buClr>
              <a:buSzPct val="75000"/>
              <a:buNone/>
            </a:pPr>
            <a:endParaRPr lang="en-US" sz="2800" dirty="0">
              <a:solidFill>
                <a:schemeClr val="accent6">
                  <a:lumMod val="50000"/>
                </a:schemeClr>
              </a:solidFill>
              <a:latin typeface="+mn-lt"/>
              <a:ea typeface="ＭＳ Ｐゴシック" pitchFamily="-108" charset="-128"/>
              <a:cs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rPr>
              <a:t>Are we doing what we said we’d do?</a:t>
            </a:r>
          </a:p>
          <a:p>
            <a:pPr lvl="1">
              <a:lnSpc>
                <a:spcPct val="90000"/>
              </a:lnSpc>
              <a:buClr>
                <a:schemeClr val="accent6">
                  <a:lumMod val="50000"/>
                </a:schemeClr>
              </a:buClr>
              <a:buSzPct val="75000"/>
            </a:pPr>
            <a:r>
              <a:rPr lang="en-US" sz="2400" dirty="0">
                <a:solidFill>
                  <a:schemeClr val="accent6">
                    <a:lumMod val="50000"/>
                  </a:schemeClr>
                </a:solidFill>
                <a:latin typeface="+mn-lt"/>
              </a:rPr>
              <a:t>How will we support lessons taught within school-wide settings? </a:t>
            </a:r>
          </a:p>
          <a:p>
            <a:pPr lvl="1">
              <a:lnSpc>
                <a:spcPct val="90000"/>
              </a:lnSpc>
              <a:buClr>
                <a:schemeClr val="accent6">
                  <a:lumMod val="50000"/>
                </a:schemeClr>
              </a:buClr>
              <a:buSzPct val="75000"/>
            </a:pPr>
            <a:r>
              <a:rPr lang="en-US" sz="2400" dirty="0">
                <a:solidFill>
                  <a:schemeClr val="accent6">
                    <a:lumMod val="50000"/>
                  </a:schemeClr>
                </a:solidFill>
                <a:latin typeface="+mn-lt"/>
              </a:rPr>
              <a:t>How will we know when lessons are taught? </a:t>
            </a:r>
          </a:p>
          <a:p>
            <a:pPr lvl="1">
              <a:lnSpc>
                <a:spcPct val="90000"/>
              </a:lnSpc>
              <a:buClr>
                <a:schemeClr val="accent6">
                  <a:lumMod val="50000"/>
                </a:schemeClr>
              </a:buClr>
              <a:buSzPct val="75000"/>
            </a:pPr>
            <a:r>
              <a:rPr lang="en-US" sz="2400" dirty="0">
                <a:solidFill>
                  <a:schemeClr val="accent6">
                    <a:lumMod val="50000"/>
                  </a:schemeClr>
                </a:solidFill>
                <a:latin typeface="+mn-lt"/>
              </a:rPr>
              <a:t>How will we know when and where we might need boosters? </a:t>
            </a:r>
          </a:p>
          <a:p>
            <a:pPr lvl="1">
              <a:lnSpc>
                <a:spcPct val="90000"/>
              </a:lnSpc>
              <a:buClr>
                <a:schemeClr val="accent6">
                  <a:lumMod val="50000"/>
                </a:schemeClr>
              </a:buClr>
              <a:buSzPct val="75000"/>
            </a:pPr>
            <a:endParaRPr lang="en-US" sz="1200" dirty="0">
              <a:solidFill>
                <a:schemeClr val="accent6">
                  <a:lumMod val="50000"/>
                </a:schemeClr>
              </a:solidFill>
              <a:latin typeface="+mn-lt"/>
            </a:endParaRPr>
          </a:p>
          <a:p>
            <a:pPr>
              <a:lnSpc>
                <a:spcPct val="90000"/>
              </a:lnSpc>
              <a:buClr>
                <a:schemeClr val="accent6">
                  <a:lumMod val="50000"/>
                </a:schemeClr>
              </a:buClr>
              <a:buSzPct val="75000"/>
            </a:pPr>
            <a:r>
              <a:rPr lang="en-US" sz="2800" dirty="0">
                <a:solidFill>
                  <a:schemeClr val="accent6">
                    <a:lumMod val="50000"/>
                  </a:schemeClr>
                </a:solidFill>
                <a:latin typeface="+mn-lt"/>
                <a:ea typeface="ＭＳ Ｐゴシック" pitchFamily="-108" charset="-128"/>
                <a:cs typeface="ＭＳ Ｐゴシック" pitchFamily="-108" charset="-128"/>
              </a:rPr>
              <a:t>Summarize data (look for patterns)</a:t>
            </a:r>
          </a:p>
          <a:p>
            <a:pPr>
              <a:lnSpc>
                <a:spcPct val="90000"/>
              </a:lnSpc>
              <a:buClr>
                <a:schemeClr val="accent6">
                  <a:lumMod val="50000"/>
                </a:schemeClr>
              </a:buClr>
              <a:buSzPct val="75000"/>
            </a:pPr>
            <a:endParaRPr lang="en-US" sz="1200" dirty="0">
              <a:solidFill>
                <a:schemeClr val="accent6">
                  <a:lumMod val="50000"/>
                </a:schemeClr>
              </a:solidFill>
              <a:latin typeface="+mn-lt"/>
              <a:ea typeface="ＭＳ Ｐゴシック" pitchFamily="-108" charset="-128"/>
              <a:cs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ea typeface="ＭＳ Ｐゴシック" pitchFamily="-108" charset="-128"/>
                <a:cs typeface="ＭＳ Ｐゴシック" pitchFamily="-108" charset="-128"/>
              </a:rPr>
              <a:t>Use data to make decisions</a:t>
            </a:r>
          </a:p>
        </p:txBody>
      </p:sp>
      <p:sp>
        <p:nvSpPr>
          <p:cNvPr id="8" name="Rectangle 3"/>
          <p:cNvSpPr>
            <a:spLocks noChangeArrowheads="1"/>
          </p:cNvSpPr>
          <p:nvPr/>
        </p:nvSpPr>
        <p:spPr bwMode="auto">
          <a:xfrm>
            <a:off x="2910438" y="734273"/>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fidelity of implementation</a:t>
            </a:r>
          </a:p>
        </p:txBody>
      </p:sp>
      <p:grpSp>
        <p:nvGrpSpPr>
          <p:cNvPr id="9" name="Group 4"/>
          <p:cNvGrpSpPr>
            <a:grpSpLocks/>
          </p:cNvGrpSpPr>
          <p:nvPr/>
        </p:nvGrpSpPr>
        <p:grpSpPr bwMode="auto">
          <a:xfrm>
            <a:off x="813350" y="222305"/>
            <a:ext cx="2097088" cy="1649413"/>
            <a:chOff x="3670483" y="0"/>
            <a:chExt cx="2096597" cy="1649759"/>
          </a:xfrm>
          <a:solidFill>
            <a:schemeClr val="bg1"/>
          </a:solidFill>
        </p:grpSpPr>
        <p:sp>
          <p:nvSpPr>
            <p:cNvPr id="10" name="Oval 9"/>
            <p:cNvSpPr>
              <a:spLocks noChangeArrowheads="1"/>
            </p:cNvSpPr>
            <p:nvPr/>
          </p:nvSpPr>
          <p:spPr bwMode="auto">
            <a:xfrm>
              <a:off x="3670483" y="0"/>
              <a:ext cx="2096597" cy="1649759"/>
            </a:xfrm>
            <a:prstGeom prst="ellipse">
              <a:avLst/>
            </a:prstGeom>
            <a:grpFill/>
            <a:ln w="12700">
              <a:solidFill>
                <a:schemeClr val="accent1"/>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8000"/>
                </a:solidFill>
                <a:effectLst/>
                <a:uLnTx/>
                <a:uFillTx/>
                <a:latin typeface="Calibri" panose="020F0502020204030204"/>
                <a:ea typeface="+mn-ea"/>
                <a:cs typeface="+mn-cs"/>
              </a:endParaRPr>
            </a:p>
          </p:txBody>
        </p:sp>
        <p:sp>
          <p:nvSpPr>
            <p:cNvPr id="11"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Evaluate</a:t>
              </a:r>
            </a:p>
          </p:txBody>
        </p:sp>
      </p:grpSp>
      <p:grpSp>
        <p:nvGrpSpPr>
          <p:cNvPr id="7" name="Group 6">
            <a:extLst>
              <a:ext uri="{FF2B5EF4-FFF2-40B4-BE49-F238E27FC236}">
                <a16:creationId xmlns:a16="http://schemas.microsoft.com/office/drawing/2014/main" id="{35CAF080-8925-B241-B76D-1C75E5C83024}"/>
              </a:ext>
            </a:extLst>
          </p:cNvPr>
          <p:cNvGrpSpPr/>
          <p:nvPr/>
        </p:nvGrpSpPr>
        <p:grpSpPr>
          <a:xfrm>
            <a:off x="9534694" y="3195536"/>
            <a:ext cx="2593426" cy="1505072"/>
            <a:chOff x="4090896" y="1369072"/>
            <a:chExt cx="3913022" cy="1505072"/>
          </a:xfrm>
        </p:grpSpPr>
        <p:sp>
          <p:nvSpPr>
            <p:cNvPr id="12" name="Rounded Rectangle 11">
              <a:extLst>
                <a:ext uri="{FF2B5EF4-FFF2-40B4-BE49-F238E27FC236}">
                  <a16:creationId xmlns:a16="http://schemas.microsoft.com/office/drawing/2014/main" id="{AEB8846C-4D90-1F4C-8789-B7CBFBC1E827}"/>
                </a:ext>
              </a:extLst>
            </p:cNvPr>
            <p:cNvSpPr/>
            <p:nvPr/>
          </p:nvSpPr>
          <p:spPr>
            <a:xfrm>
              <a:off x="4151435" y="1369072"/>
              <a:ext cx="3852483" cy="1444531"/>
            </a:xfrm>
            <a:prstGeom prst="roundRect">
              <a:avLst>
                <a:gd name="adj" fmla="val 10000"/>
              </a:avLst>
            </a:prstGeom>
            <a:ln w="50800">
              <a:solidFill>
                <a:srgbClr val="92D050"/>
              </a:solidFill>
            </a:ln>
          </p:spPr>
          <p:style>
            <a:lnRef idx="2">
              <a:schemeClr val="accent4"/>
            </a:lnRef>
            <a:fillRef idx="1">
              <a:schemeClr val="lt1"/>
            </a:fillRef>
            <a:effectRef idx="0">
              <a:schemeClr val="accent4"/>
            </a:effectRef>
            <a:fontRef idx="minor">
              <a:schemeClr val="dk1">
                <a:hueOff val="0"/>
                <a:satOff val="0"/>
                <a:lumOff val="0"/>
                <a:alphaOff val="0"/>
              </a:schemeClr>
            </a:fontRef>
          </p:style>
        </p:sp>
        <p:sp>
          <p:nvSpPr>
            <p:cNvPr id="13" name="Rounded Rectangle 4">
              <a:extLst>
                <a:ext uri="{FF2B5EF4-FFF2-40B4-BE49-F238E27FC236}">
                  <a16:creationId xmlns:a16="http://schemas.microsoft.com/office/drawing/2014/main" id="{EB7B19C7-909F-2546-BC06-81519DFEFA97}"/>
                </a:ext>
              </a:extLst>
            </p:cNvPr>
            <p:cNvSpPr txBox="1"/>
            <p:nvPr/>
          </p:nvSpPr>
          <p:spPr>
            <a:xfrm>
              <a:off x="4090896" y="1429613"/>
              <a:ext cx="3852482" cy="14445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85750" marR="0" lvl="1" indent="-285750" algn="l" defTabSz="1244600" rtl="0" eaLnBrk="1" fontAlgn="auto" latinLnBrk="0" hangingPunct="1">
                <a:lnSpc>
                  <a:spcPct val="90000"/>
                </a:lnSpc>
                <a:spcBef>
                  <a:spcPct val="0"/>
                </a:spcBef>
                <a:spcAft>
                  <a:spcPct val="15000"/>
                </a:spcAft>
                <a:buClr>
                  <a:srgbClr val="FFFFFF"/>
                </a:buClr>
                <a:buSzTx/>
                <a:buFontTx/>
                <a:buChar char="•"/>
                <a:tabLst/>
                <a:defRPr/>
              </a:pPr>
              <a:r>
                <a:rPr kumimoji="0" lang="en-US" sz="2000" b="0" i="0" u="none" strike="noStrike" kern="1200" cap="none" spc="0" normalizeH="0" baseline="0" noProof="0" dirty="0">
                  <a:ln>
                    <a:noFill/>
                  </a:ln>
                  <a:solidFill>
                    <a:srgbClr val="0D0F41">
                      <a:hueOff val="0"/>
                      <a:satOff val="0"/>
                      <a:lumOff val="0"/>
                      <a:alphaOff val="0"/>
                    </a:srgbClr>
                  </a:solidFill>
                  <a:effectLst/>
                  <a:uLnTx/>
                  <a:uFillTx/>
                  <a:latin typeface="Calibri" panose="020F0502020204030204"/>
                  <a:ea typeface="+mn-ea"/>
                  <a:cs typeface="+mn-cs"/>
                </a:rPr>
                <a:t>Did we implement the systems and practices we agreed upon?</a:t>
              </a:r>
            </a:p>
          </p:txBody>
        </p:sp>
      </p:grpSp>
      <p:grpSp>
        <p:nvGrpSpPr>
          <p:cNvPr id="14" name="Group 13">
            <a:extLst>
              <a:ext uri="{FF2B5EF4-FFF2-40B4-BE49-F238E27FC236}">
                <a16:creationId xmlns:a16="http://schemas.microsoft.com/office/drawing/2014/main" id="{7CB71DE0-D38E-F543-9E8A-F8C40E88EB45}"/>
              </a:ext>
            </a:extLst>
          </p:cNvPr>
          <p:cNvGrpSpPr/>
          <p:nvPr/>
        </p:nvGrpSpPr>
        <p:grpSpPr>
          <a:xfrm>
            <a:off x="9647976" y="2366465"/>
            <a:ext cx="2630323" cy="889612"/>
            <a:chOff x="5522087" y="3465857"/>
            <a:chExt cx="2835215" cy="1127471"/>
          </a:xfrm>
        </p:grpSpPr>
        <p:sp>
          <p:nvSpPr>
            <p:cNvPr id="15" name="Rounded Rectangle 14">
              <a:extLst>
                <a:ext uri="{FF2B5EF4-FFF2-40B4-BE49-F238E27FC236}">
                  <a16:creationId xmlns:a16="http://schemas.microsoft.com/office/drawing/2014/main" id="{585860AD-214D-BE4A-8B90-DC7671C2A08B}"/>
                </a:ext>
              </a:extLst>
            </p:cNvPr>
            <p:cNvSpPr/>
            <p:nvPr/>
          </p:nvSpPr>
          <p:spPr>
            <a:xfrm>
              <a:off x="5522087" y="3465857"/>
              <a:ext cx="2835215" cy="1127471"/>
            </a:xfrm>
            <a:prstGeom prst="roundRect">
              <a:avLst>
                <a:gd name="adj" fmla="val 10000"/>
              </a:avLst>
            </a:prstGeom>
            <a:solidFill>
              <a:srgbClr val="C1E1A0"/>
            </a:solidFill>
            <a:ln/>
          </p:spPr>
          <p:style>
            <a:lnRef idx="1">
              <a:schemeClr val="accent5"/>
            </a:lnRef>
            <a:fillRef idx="2">
              <a:schemeClr val="accent5"/>
            </a:fillRef>
            <a:effectRef idx="1">
              <a:schemeClr val="accent5"/>
            </a:effectRef>
            <a:fontRef idx="minor">
              <a:schemeClr val="dk1"/>
            </a:fontRef>
          </p:style>
        </p:sp>
        <p:sp>
          <p:nvSpPr>
            <p:cNvPr id="16" name="Rounded Rectangle 4">
              <a:extLst>
                <a:ext uri="{FF2B5EF4-FFF2-40B4-BE49-F238E27FC236}">
                  <a16:creationId xmlns:a16="http://schemas.microsoft.com/office/drawing/2014/main" id="{6BA4CF07-E298-EF41-852E-81BADF8EBAF5}"/>
                </a:ext>
              </a:extLst>
            </p:cNvPr>
            <p:cNvSpPr txBox="1"/>
            <p:nvPr/>
          </p:nvSpPr>
          <p:spPr>
            <a:xfrm>
              <a:off x="5555109" y="3498879"/>
              <a:ext cx="2769171" cy="106142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0" tIns="50800" rIns="76200" bIns="50800"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Fidelity Data</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211057" y="218364"/>
            <a:ext cx="11769886" cy="845600"/>
          </a:xfrm>
        </p:spPr>
        <p:txBody>
          <a:bodyPr/>
          <a:lstStyle/>
          <a:p>
            <a:r>
              <a:rPr lang="en-US" dirty="0">
                <a:solidFill>
                  <a:schemeClr val="accent6">
                    <a:lumMod val="50000"/>
                  </a:schemeClr>
                </a:solidFill>
              </a:rPr>
              <a:t>TRAINING SCHEDULE</a:t>
            </a:r>
          </a:p>
        </p:txBody>
      </p:sp>
      <p:sp>
        <p:nvSpPr>
          <p:cNvPr id="2" name="TextBox 1">
            <a:extLst>
              <a:ext uri="{FF2B5EF4-FFF2-40B4-BE49-F238E27FC236}">
                <a16:creationId xmlns:a16="http://schemas.microsoft.com/office/drawing/2014/main" id="{0D6925F5-67CF-9549-809A-C78050A54394}"/>
              </a:ext>
            </a:extLst>
          </p:cNvPr>
          <p:cNvSpPr txBox="1"/>
          <p:nvPr/>
        </p:nvSpPr>
        <p:spPr>
          <a:xfrm>
            <a:off x="2784143" y="2988860"/>
            <a:ext cx="75553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TRAINERS: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USE THIS SLIDE TO INSERT YOUR TRAINING SCHEDULE FOR THE CURRENT YEAR</a:t>
            </a:r>
          </a:p>
        </p:txBody>
      </p:sp>
      <p:pic>
        <p:nvPicPr>
          <p:cNvPr id="5" name="Picture 4">
            <a:extLst>
              <a:ext uri="{FF2B5EF4-FFF2-40B4-BE49-F238E27FC236}">
                <a16:creationId xmlns:a16="http://schemas.microsoft.com/office/drawing/2014/main" id="{52B60FD2-D886-444D-B074-B67021241BDE}"/>
              </a:ext>
            </a:extLst>
          </p:cNvPr>
          <p:cNvPicPr>
            <a:picLocks noChangeAspect="1"/>
          </p:cNvPicPr>
          <p:nvPr/>
        </p:nvPicPr>
        <p:blipFill>
          <a:blip r:embed="rId3"/>
          <a:stretch>
            <a:fillRect/>
          </a:stretch>
        </p:blipFill>
        <p:spPr>
          <a:xfrm>
            <a:off x="11201400" y="5928764"/>
            <a:ext cx="990600" cy="929235"/>
          </a:xfrm>
          <a:prstGeom prst="ellipse">
            <a:avLst/>
          </a:prstGeom>
          <a:ln w="19050">
            <a:solidFill>
              <a:schemeClr val="accent2">
                <a:lumMod val="50000"/>
              </a:schemeClr>
            </a:solidFill>
          </a:ln>
        </p:spPr>
      </p:pic>
    </p:spTree>
    <p:extLst>
      <p:ext uri="{BB962C8B-B14F-4D97-AF65-F5344CB8AC3E}">
        <p14:creationId xmlns:p14="http://schemas.microsoft.com/office/powerpoint/2010/main" val="33520901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0D7D5BF-E2D0-D646-830D-D140E98D1FF9}"/>
              </a:ext>
            </a:extLst>
          </p:cNvPr>
          <p:cNvGrpSpPr>
            <a:grpSpLocks/>
          </p:cNvGrpSpPr>
          <p:nvPr/>
        </p:nvGrpSpPr>
        <p:grpSpPr bwMode="auto">
          <a:xfrm>
            <a:off x="478874" y="77809"/>
            <a:ext cx="2097088" cy="1649413"/>
            <a:chOff x="3670483" y="0"/>
            <a:chExt cx="2096597" cy="1649759"/>
          </a:xfrm>
          <a:solidFill>
            <a:schemeClr val="bg1"/>
          </a:solidFill>
        </p:grpSpPr>
        <p:sp>
          <p:nvSpPr>
            <p:cNvPr id="4" name="Oval 3">
              <a:extLst>
                <a:ext uri="{FF2B5EF4-FFF2-40B4-BE49-F238E27FC236}">
                  <a16:creationId xmlns:a16="http://schemas.microsoft.com/office/drawing/2014/main" id="{8ED48852-7A8E-FD4F-81AB-BEDADCE69906}"/>
                </a:ext>
              </a:extLst>
            </p:cNvPr>
            <p:cNvSpPr>
              <a:spLocks noChangeArrowheads="1"/>
            </p:cNvSpPr>
            <p:nvPr/>
          </p:nvSpPr>
          <p:spPr bwMode="auto">
            <a:xfrm>
              <a:off x="3670483" y="0"/>
              <a:ext cx="2096597" cy="1649759"/>
            </a:xfrm>
            <a:prstGeom prst="ellipse">
              <a:avLst/>
            </a:prstGeom>
            <a:grpFill/>
            <a:ln w="12700">
              <a:solidFill>
                <a:schemeClr val="accent1"/>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8000"/>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497B436-0958-914B-B788-F2B299AD20C0}"/>
                </a:ext>
              </a:extLst>
            </p:cNvPr>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Evaluate</a:t>
              </a:r>
            </a:p>
          </p:txBody>
        </p:sp>
      </p:grpSp>
      <p:sp>
        <p:nvSpPr>
          <p:cNvPr id="6" name="Rectangle 3">
            <a:extLst>
              <a:ext uri="{FF2B5EF4-FFF2-40B4-BE49-F238E27FC236}">
                <a16:creationId xmlns:a16="http://schemas.microsoft.com/office/drawing/2014/main" id="{7438FC6C-32A1-EA46-A29A-7FC295B8178B}"/>
              </a:ext>
            </a:extLst>
          </p:cNvPr>
          <p:cNvSpPr>
            <a:spLocks noChangeArrowheads="1"/>
          </p:cNvSpPr>
          <p:nvPr/>
        </p:nvSpPr>
        <p:spPr bwMode="auto">
          <a:xfrm>
            <a:off x="2575962" y="589777"/>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fidelity of implementation</a:t>
            </a:r>
          </a:p>
        </p:txBody>
      </p:sp>
      <p:sp>
        <p:nvSpPr>
          <p:cNvPr id="7" name="TextBox 6">
            <a:extLst>
              <a:ext uri="{FF2B5EF4-FFF2-40B4-BE49-F238E27FC236}">
                <a16:creationId xmlns:a16="http://schemas.microsoft.com/office/drawing/2014/main" id="{49DC4853-8C42-5647-9BBE-935A1B696B0A}"/>
              </a:ext>
            </a:extLst>
          </p:cNvPr>
          <p:cNvSpPr txBox="1"/>
          <p:nvPr/>
        </p:nvSpPr>
        <p:spPr>
          <a:xfrm>
            <a:off x="1861894" y="2171978"/>
            <a:ext cx="9358008" cy="3662541"/>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Randomly survey 10% of staff and students and ask if schoolwide expectations: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can be identified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were taught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D0F41"/>
                </a:solidFill>
                <a:effectLst/>
                <a:uLnTx/>
                <a:uFillTx/>
                <a:latin typeface="Calibri" panose="020F0502020204030204"/>
                <a:ea typeface="+mn-ea"/>
                <a:cs typeface="+mn-cs"/>
              </a:rPr>
              <a:t>(This is part of the Tiered Fidelity Inventory-more details ahead)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0836D0F-DEC3-954B-9DD6-3F3680CAF0AA}"/>
              </a:ext>
            </a:extLst>
          </p:cNvPr>
          <p:cNvPicPr>
            <a:picLocks noChangeAspect="1"/>
          </p:cNvPicPr>
          <p:nvPr/>
        </p:nvPicPr>
        <p:blipFill rotWithShape="1">
          <a:blip r:embed="rId2"/>
          <a:srcRect l="6733" t="15855" r="11160"/>
          <a:stretch/>
        </p:blipFill>
        <p:spPr>
          <a:xfrm>
            <a:off x="10247135" y="4865706"/>
            <a:ext cx="972767" cy="955079"/>
          </a:xfrm>
          <a:prstGeom prst="ellipse">
            <a:avLst/>
          </a:prstGeom>
          <a:ln w="19050">
            <a:solidFill>
              <a:schemeClr val="accent2">
                <a:lumMod val="50000"/>
              </a:schemeClr>
            </a:solidFill>
          </a:ln>
        </p:spPr>
      </p:pic>
      <p:sp>
        <p:nvSpPr>
          <p:cNvPr id="10" name="TextBox 9">
            <a:extLst>
              <a:ext uri="{FF2B5EF4-FFF2-40B4-BE49-F238E27FC236}">
                <a16:creationId xmlns:a16="http://schemas.microsoft.com/office/drawing/2014/main" id="{859889F0-5978-BA43-B470-280D455A1318}"/>
              </a:ext>
            </a:extLst>
          </p:cNvPr>
          <p:cNvSpPr txBox="1"/>
          <p:nvPr/>
        </p:nvSpPr>
        <p:spPr>
          <a:xfrm>
            <a:off x="1861894" y="1850467"/>
            <a:ext cx="9358008" cy="3970318"/>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The PBIS Leadership Team develops lesson plans for teaching schoolwide expectations and distributes the lesson plans to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7906DF9-8BAD-044F-AFFA-1C67855B63B4}"/>
              </a:ext>
            </a:extLst>
          </p:cNvPr>
          <p:cNvPicPr>
            <a:picLocks noChangeAspect="1"/>
          </p:cNvPicPr>
          <p:nvPr/>
        </p:nvPicPr>
        <p:blipFill rotWithShape="1">
          <a:blip r:embed="rId3"/>
          <a:srcRect l="22607" t="16464" r="18776" b="15253"/>
          <a:stretch/>
        </p:blipFill>
        <p:spPr>
          <a:xfrm>
            <a:off x="10209860" y="4877154"/>
            <a:ext cx="1010042" cy="968638"/>
          </a:xfrm>
          <a:prstGeom prst="ellipse">
            <a:avLst/>
          </a:prstGeom>
          <a:ln w="19050">
            <a:solidFill>
              <a:schemeClr val="accent2">
                <a:lumMod val="50000"/>
              </a:schemeClr>
            </a:solidFill>
          </a:ln>
        </p:spPr>
      </p:pic>
      <p:sp>
        <p:nvSpPr>
          <p:cNvPr id="12" name="TextBox 11">
            <a:extLst>
              <a:ext uri="{FF2B5EF4-FFF2-40B4-BE49-F238E27FC236}">
                <a16:creationId xmlns:a16="http://schemas.microsoft.com/office/drawing/2014/main" id="{898C97D8-159B-4F48-BAAD-BA3FB752386E}"/>
              </a:ext>
            </a:extLst>
          </p:cNvPr>
          <p:cNvSpPr txBox="1"/>
          <p:nvPr/>
        </p:nvSpPr>
        <p:spPr>
          <a:xfrm>
            <a:off x="1861894" y="1875474"/>
            <a:ext cx="9358008" cy="3970318"/>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 school-wide teaching calendar is developed with support staff teaching expectations in non-classroom settings (e.g. cafeteria, hallway, bus, bathroom, etc.) to rotating groups of students. A checklist of classes attending each session is maintained.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1C59D1F-E016-9E42-9EF2-369B590E3872}"/>
              </a:ext>
            </a:extLst>
          </p:cNvPr>
          <p:cNvPicPr>
            <a:picLocks noChangeAspect="1"/>
          </p:cNvPicPr>
          <p:nvPr/>
        </p:nvPicPr>
        <p:blipFill rotWithShape="1">
          <a:blip r:embed="rId2"/>
          <a:srcRect l="6733" t="15855" r="11160"/>
          <a:stretch/>
        </p:blipFill>
        <p:spPr>
          <a:xfrm>
            <a:off x="10284410" y="4872573"/>
            <a:ext cx="972767" cy="955079"/>
          </a:xfrm>
          <a:prstGeom prst="ellipse">
            <a:avLst/>
          </a:prstGeom>
          <a:ln w="19050">
            <a:solidFill>
              <a:schemeClr val="accent2">
                <a:lumMod val="50000"/>
              </a:schemeClr>
            </a:solidFill>
          </a:ln>
        </p:spPr>
      </p:pic>
    </p:spTree>
    <p:extLst>
      <p:ext uri="{BB962C8B-B14F-4D97-AF65-F5344CB8AC3E}">
        <p14:creationId xmlns:p14="http://schemas.microsoft.com/office/powerpoint/2010/main" val="279412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idx="4294967295"/>
          </p:nvPr>
        </p:nvSpPr>
        <p:spPr>
          <a:xfrm>
            <a:off x="2730232" y="1492405"/>
            <a:ext cx="6897854" cy="5063720"/>
          </a:xfrm>
          <a:noFill/>
          <a:ln w="12700">
            <a:solidFill>
              <a:schemeClr val="accent4"/>
            </a:solidFill>
          </a:ln>
        </p:spPr>
        <p:txBody>
          <a:bodyPr/>
          <a:lstStyle/>
          <a:p>
            <a:pPr marL="139700" indent="0" eaLnBrk="1" hangingPunct="1">
              <a:lnSpc>
                <a:spcPct val="90000"/>
              </a:lnSpc>
              <a:buNone/>
            </a:pPr>
            <a:r>
              <a:rPr lang="en-US" sz="2800" b="1" dirty="0">
                <a:solidFill>
                  <a:schemeClr val="accent6">
                    <a:lumMod val="50000"/>
                  </a:schemeClr>
                </a:solidFill>
                <a:latin typeface="+mn-lt"/>
                <a:ea typeface="ＭＳ Ｐゴシック" pitchFamily="-108" charset="-128"/>
                <a:cs typeface="ＭＳ Ｐゴシック" pitchFamily="-108" charset="-128"/>
              </a:rPr>
              <a:t>Collect data</a:t>
            </a:r>
          </a:p>
          <a:p>
            <a:pPr marL="139700" indent="0" eaLnBrk="1" hangingPunct="1">
              <a:lnSpc>
                <a:spcPct val="90000"/>
              </a:lnSpc>
              <a:buNone/>
            </a:pPr>
            <a:endParaRPr lang="en-US" sz="2800" dirty="0">
              <a:solidFill>
                <a:schemeClr val="accent6">
                  <a:lumMod val="50000"/>
                </a:schemeClr>
              </a:solidFill>
              <a:latin typeface="+mn-lt"/>
              <a:ea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rPr>
              <a:t>Are expectations being followed?</a:t>
            </a:r>
          </a:p>
          <a:p>
            <a:pPr marL="139700" indent="0">
              <a:lnSpc>
                <a:spcPct val="90000"/>
              </a:lnSpc>
              <a:buClr>
                <a:schemeClr val="accent6">
                  <a:lumMod val="50000"/>
                </a:schemeClr>
              </a:buClr>
              <a:buSzPct val="75000"/>
              <a:buNone/>
            </a:pPr>
            <a:endParaRPr lang="en-US" sz="2800" dirty="0">
              <a:solidFill>
                <a:schemeClr val="accent6">
                  <a:lumMod val="50000"/>
                </a:schemeClr>
              </a:solidFill>
              <a:latin typeface="+mn-lt"/>
            </a:endParaRPr>
          </a:p>
          <a:p>
            <a:pPr>
              <a:lnSpc>
                <a:spcPct val="90000"/>
              </a:lnSpc>
              <a:buClr>
                <a:schemeClr val="accent6">
                  <a:lumMod val="50000"/>
                </a:schemeClr>
              </a:buClr>
              <a:buSzPct val="75000"/>
            </a:pPr>
            <a:r>
              <a:rPr lang="en-US" sz="2800" dirty="0">
                <a:solidFill>
                  <a:schemeClr val="accent6">
                    <a:lumMod val="50000"/>
                  </a:schemeClr>
                </a:solidFill>
                <a:latin typeface="+mn-lt"/>
              </a:rPr>
              <a:t>If there are errors...</a:t>
            </a:r>
          </a:p>
          <a:p>
            <a:pPr lvl="1">
              <a:lnSpc>
                <a:spcPct val="90000"/>
              </a:lnSpc>
              <a:buClr>
                <a:schemeClr val="accent6">
                  <a:lumMod val="50000"/>
                </a:schemeClr>
              </a:buClr>
              <a:buSzPct val="75000"/>
            </a:pPr>
            <a:r>
              <a:rPr lang="en-US" sz="2267" b="1" dirty="0">
                <a:solidFill>
                  <a:schemeClr val="accent6">
                    <a:lumMod val="50000"/>
                  </a:schemeClr>
                </a:solidFill>
                <a:latin typeface="+mn-lt"/>
              </a:rPr>
              <a:t>who </a:t>
            </a:r>
            <a:r>
              <a:rPr lang="en-US" sz="2267" dirty="0">
                <a:solidFill>
                  <a:schemeClr val="accent6">
                    <a:lumMod val="50000"/>
                  </a:schemeClr>
                </a:solidFill>
                <a:latin typeface="+mn-lt"/>
              </a:rPr>
              <a:t>is making them?</a:t>
            </a:r>
          </a:p>
          <a:p>
            <a:pPr lvl="1">
              <a:lnSpc>
                <a:spcPct val="90000"/>
              </a:lnSpc>
              <a:buClr>
                <a:schemeClr val="accent6">
                  <a:lumMod val="50000"/>
                </a:schemeClr>
              </a:buClr>
              <a:buSzPct val="75000"/>
            </a:pPr>
            <a:r>
              <a:rPr lang="en-US" sz="2267" b="1" dirty="0">
                <a:solidFill>
                  <a:schemeClr val="accent6">
                    <a:lumMod val="50000"/>
                  </a:schemeClr>
                </a:solidFill>
                <a:latin typeface="+mn-lt"/>
              </a:rPr>
              <a:t>where </a:t>
            </a:r>
            <a:r>
              <a:rPr lang="en-US" sz="2267" dirty="0">
                <a:solidFill>
                  <a:schemeClr val="accent6">
                    <a:lumMod val="50000"/>
                  </a:schemeClr>
                </a:solidFill>
                <a:latin typeface="+mn-lt"/>
              </a:rPr>
              <a:t>are the errors occurring?</a:t>
            </a:r>
          </a:p>
          <a:p>
            <a:pPr lvl="1">
              <a:lnSpc>
                <a:spcPct val="90000"/>
              </a:lnSpc>
              <a:buClr>
                <a:schemeClr val="accent6">
                  <a:lumMod val="50000"/>
                </a:schemeClr>
              </a:buClr>
              <a:buSzPct val="75000"/>
            </a:pPr>
            <a:r>
              <a:rPr lang="en-US" sz="2267" b="1" dirty="0">
                <a:solidFill>
                  <a:schemeClr val="accent6">
                    <a:lumMod val="50000"/>
                  </a:schemeClr>
                </a:solidFill>
                <a:latin typeface="+mn-lt"/>
              </a:rPr>
              <a:t>what</a:t>
            </a:r>
            <a:r>
              <a:rPr lang="en-US" sz="2267" dirty="0">
                <a:solidFill>
                  <a:schemeClr val="accent6">
                    <a:lumMod val="50000"/>
                  </a:schemeClr>
                </a:solidFill>
                <a:latin typeface="+mn-lt"/>
              </a:rPr>
              <a:t> kind of errors are being made?</a:t>
            </a:r>
          </a:p>
          <a:p>
            <a:pPr>
              <a:lnSpc>
                <a:spcPct val="90000"/>
              </a:lnSpc>
              <a:buClr>
                <a:schemeClr val="accent6">
                  <a:lumMod val="50000"/>
                </a:schemeClr>
              </a:buClr>
              <a:buSzPct val="75000"/>
            </a:pPr>
            <a:endParaRPr lang="en-US" dirty="0">
              <a:solidFill>
                <a:schemeClr val="accent6">
                  <a:lumMod val="50000"/>
                </a:schemeClr>
              </a:solidFill>
              <a:latin typeface="+mn-lt"/>
              <a:ea typeface="ＭＳ Ｐゴシック" pitchFamily="-108" charset="-128"/>
              <a:cs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ea typeface="ＭＳ Ｐゴシック" pitchFamily="-108" charset="-128"/>
                <a:cs typeface="ＭＳ Ｐゴシック" pitchFamily="-108" charset="-128"/>
              </a:rPr>
              <a:t>Summarize data (look for patterns)</a:t>
            </a:r>
          </a:p>
          <a:p>
            <a:pPr>
              <a:lnSpc>
                <a:spcPct val="90000"/>
              </a:lnSpc>
              <a:buClr>
                <a:schemeClr val="accent6">
                  <a:lumMod val="50000"/>
                </a:schemeClr>
              </a:buClr>
              <a:buSzPct val="75000"/>
            </a:pPr>
            <a:endParaRPr lang="en-US" sz="2800" dirty="0">
              <a:solidFill>
                <a:schemeClr val="accent6">
                  <a:lumMod val="50000"/>
                </a:schemeClr>
              </a:solidFill>
              <a:latin typeface="+mn-lt"/>
              <a:ea typeface="ＭＳ Ｐゴシック" pitchFamily="-108" charset="-128"/>
              <a:cs typeface="ＭＳ Ｐゴシック" pitchFamily="-108" charset="-128"/>
            </a:endParaRPr>
          </a:p>
          <a:p>
            <a:pPr>
              <a:lnSpc>
                <a:spcPct val="90000"/>
              </a:lnSpc>
              <a:buClr>
                <a:schemeClr val="accent6">
                  <a:lumMod val="50000"/>
                </a:schemeClr>
              </a:buClr>
              <a:buSzPct val="75000"/>
            </a:pPr>
            <a:r>
              <a:rPr lang="en-US" sz="2800" dirty="0">
                <a:solidFill>
                  <a:schemeClr val="accent6">
                    <a:lumMod val="50000"/>
                  </a:schemeClr>
                </a:solidFill>
                <a:latin typeface="+mn-lt"/>
                <a:ea typeface="ＭＳ Ｐゴシック" pitchFamily="-108" charset="-128"/>
                <a:cs typeface="ＭＳ Ｐゴシック" pitchFamily="-108" charset="-128"/>
              </a:rPr>
              <a:t>Use data to make decisions</a:t>
            </a:r>
          </a:p>
        </p:txBody>
      </p:sp>
      <p:sp>
        <p:nvSpPr>
          <p:cNvPr id="136195" name="Rectangle 3"/>
          <p:cNvSpPr>
            <a:spLocks noChangeArrowheads="1"/>
          </p:cNvSpPr>
          <p:nvPr/>
        </p:nvSpPr>
        <p:spPr bwMode="auto">
          <a:xfrm>
            <a:off x="2423843" y="529684"/>
            <a:ext cx="8820419"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effect of instruction (Student Outcome Data)</a:t>
            </a:r>
          </a:p>
        </p:txBody>
      </p:sp>
      <p:grpSp>
        <p:nvGrpSpPr>
          <p:cNvPr id="136196" name="Group 4"/>
          <p:cNvGrpSpPr>
            <a:grpSpLocks/>
          </p:cNvGrpSpPr>
          <p:nvPr/>
        </p:nvGrpSpPr>
        <p:grpSpPr bwMode="auto">
          <a:xfrm>
            <a:off x="326756" y="192438"/>
            <a:ext cx="2097088" cy="1649413"/>
            <a:chOff x="3670483" y="0"/>
            <a:chExt cx="2096597" cy="1649759"/>
          </a:xfrm>
          <a:solidFill>
            <a:schemeClr val="bg1"/>
          </a:solidFill>
        </p:grpSpPr>
        <p:sp>
          <p:nvSpPr>
            <p:cNvPr id="6" name="Oval 5"/>
            <p:cNvSpPr>
              <a:spLocks noChangeArrowheads="1"/>
            </p:cNvSpPr>
            <p:nvPr/>
          </p:nvSpPr>
          <p:spPr bwMode="auto">
            <a:xfrm>
              <a:off x="3670483" y="0"/>
              <a:ext cx="2096597" cy="1649759"/>
            </a:xfrm>
            <a:prstGeom prst="ellipse">
              <a:avLst/>
            </a:prstGeom>
            <a:grpFill/>
            <a:ln w="9525">
              <a:solidFill>
                <a:schemeClr val="accent4"/>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8000"/>
                </a:solidFill>
                <a:effectLst/>
                <a:uLnTx/>
                <a:uFillTx/>
                <a:latin typeface="Calibri" panose="020F0502020204030204"/>
                <a:ea typeface="+mn-ea"/>
                <a:cs typeface="+mn-cs"/>
              </a:endParaRPr>
            </a:p>
          </p:txBody>
        </p:sp>
        <p:sp>
          <p:nvSpPr>
            <p:cNvPr id="7"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Evaluate</a:t>
              </a:r>
            </a:p>
          </p:txBody>
        </p:sp>
      </p:grpSp>
      <p:grpSp>
        <p:nvGrpSpPr>
          <p:cNvPr id="8" name="Group 7">
            <a:extLst>
              <a:ext uri="{FF2B5EF4-FFF2-40B4-BE49-F238E27FC236}">
                <a16:creationId xmlns:a16="http://schemas.microsoft.com/office/drawing/2014/main" id="{71E7D2E3-7350-FB4A-A225-A715C06368AC}"/>
              </a:ext>
            </a:extLst>
          </p:cNvPr>
          <p:cNvGrpSpPr/>
          <p:nvPr/>
        </p:nvGrpSpPr>
        <p:grpSpPr>
          <a:xfrm>
            <a:off x="9461768" y="3562232"/>
            <a:ext cx="2589804" cy="1417850"/>
            <a:chOff x="8982568" y="1414295"/>
            <a:chExt cx="3852483" cy="2630766"/>
          </a:xfrm>
        </p:grpSpPr>
        <p:sp>
          <p:nvSpPr>
            <p:cNvPr id="9" name="Rounded Rectangle 8">
              <a:extLst>
                <a:ext uri="{FF2B5EF4-FFF2-40B4-BE49-F238E27FC236}">
                  <a16:creationId xmlns:a16="http://schemas.microsoft.com/office/drawing/2014/main" id="{E73F4F03-B7E3-0043-806F-EB514C99CCD0}"/>
                </a:ext>
              </a:extLst>
            </p:cNvPr>
            <p:cNvSpPr/>
            <p:nvPr/>
          </p:nvSpPr>
          <p:spPr>
            <a:xfrm>
              <a:off x="8982568" y="1414295"/>
              <a:ext cx="3852483" cy="2630766"/>
            </a:xfrm>
            <a:prstGeom prst="roundRect">
              <a:avLst>
                <a:gd name="adj" fmla="val 10000"/>
              </a:avLst>
            </a:prstGeom>
            <a:ln w="50800">
              <a:solidFill>
                <a:srgbClr val="92D050"/>
              </a:solidFill>
            </a:ln>
          </p:spPr>
          <p:style>
            <a:lnRef idx="2">
              <a:schemeClr val="accent4"/>
            </a:lnRef>
            <a:fillRef idx="1">
              <a:schemeClr val="lt1"/>
            </a:fillRef>
            <a:effectRef idx="0">
              <a:schemeClr val="accent4"/>
            </a:effectRef>
            <a:fontRef idx="minor">
              <a:schemeClr val="dk1">
                <a:hueOff val="0"/>
                <a:satOff val="0"/>
                <a:lumOff val="0"/>
                <a:alphaOff val="0"/>
              </a:schemeClr>
            </a:fontRef>
          </p:style>
        </p:sp>
        <p:sp>
          <p:nvSpPr>
            <p:cNvPr id="10" name="Rounded Rectangle 4">
              <a:extLst>
                <a:ext uri="{FF2B5EF4-FFF2-40B4-BE49-F238E27FC236}">
                  <a16:creationId xmlns:a16="http://schemas.microsoft.com/office/drawing/2014/main" id="{8DAD59CE-D041-2646-88A9-00BE0BE2F6CE}"/>
                </a:ext>
              </a:extLst>
            </p:cNvPr>
            <p:cNvSpPr txBox="1"/>
            <p:nvPr/>
          </p:nvSpPr>
          <p:spPr>
            <a:xfrm>
              <a:off x="9057345" y="1511734"/>
              <a:ext cx="3702928" cy="19459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23825" rIns="0" bIns="123825" numCol="1" spcCol="1270" anchor="t" anchorCtr="0">
              <a:noAutofit/>
            </a:bodyPr>
            <a:lstStyle/>
            <a:p>
              <a:pPr marL="285750" marR="0" lvl="1" indent="-285750" algn="l" defTabSz="1244600" rtl="0" eaLnBrk="1" fontAlgn="auto" latinLnBrk="0" hangingPunct="1">
                <a:lnSpc>
                  <a:spcPct val="90000"/>
                </a:lnSpc>
                <a:spcBef>
                  <a:spcPct val="0"/>
                </a:spcBef>
                <a:spcAft>
                  <a:spcPct val="15000"/>
                </a:spcAft>
                <a:buClr>
                  <a:srgbClr val="FFFFFF"/>
                </a:buClr>
                <a:buSzTx/>
                <a:buFontTx/>
                <a:buChar char="•"/>
                <a:tabLst/>
                <a:defRPr/>
              </a:pPr>
              <a:r>
                <a:rPr kumimoji="0" lang="en-US" sz="2000" b="0" i="0" u="none" strike="noStrike" kern="1200" cap="none" spc="0" normalizeH="0" baseline="0" noProof="0" dirty="0">
                  <a:ln>
                    <a:noFill/>
                  </a:ln>
                  <a:solidFill>
                    <a:srgbClr val="0D0F41">
                      <a:hueOff val="0"/>
                      <a:satOff val="0"/>
                      <a:lumOff val="0"/>
                      <a:alphaOff val="0"/>
                    </a:srgbClr>
                  </a:solidFill>
                  <a:effectLst/>
                  <a:uLnTx/>
                  <a:uFillTx/>
                  <a:latin typeface="Calibri" panose="020F0502020204030204"/>
                  <a:ea typeface="+mn-ea"/>
                  <a:cs typeface="+mn-cs"/>
                </a:rPr>
                <a:t>Is the plan resulting in progress towards our goals </a:t>
              </a:r>
            </a:p>
            <a:p>
              <a:pPr marL="285750" marR="0" lvl="1" indent="-285750" algn="l" defTabSz="1244600" rtl="0" eaLnBrk="1" fontAlgn="auto" latinLnBrk="0" hangingPunct="1">
                <a:lnSpc>
                  <a:spcPct val="90000"/>
                </a:lnSpc>
                <a:spcBef>
                  <a:spcPct val="0"/>
                </a:spcBef>
                <a:spcAft>
                  <a:spcPct val="15000"/>
                </a:spcAft>
                <a:buClr>
                  <a:srgbClr val="FFFFFF"/>
                </a:buClr>
                <a:buSzTx/>
                <a:buFontTx/>
                <a:buChar char="•"/>
                <a:tabLst/>
                <a:defRPr/>
              </a:pPr>
              <a:r>
                <a:rPr kumimoji="0" lang="en-US" sz="2000" b="0" i="0" u="none" strike="noStrike" kern="1200" cap="none" spc="0" normalizeH="0" baseline="0" noProof="0" dirty="0">
                  <a:ln>
                    <a:noFill/>
                  </a:ln>
                  <a:solidFill>
                    <a:srgbClr val="0D0F41">
                      <a:hueOff val="0"/>
                      <a:satOff val="0"/>
                      <a:lumOff val="0"/>
                      <a:alphaOff val="0"/>
                    </a:srgbClr>
                  </a:solidFill>
                  <a:effectLst/>
                  <a:uLnTx/>
                  <a:uFillTx/>
                  <a:latin typeface="Calibri" panose="020F0502020204030204"/>
                  <a:ea typeface="+mn-ea"/>
                  <a:cs typeface="+mn-cs"/>
                </a:rPr>
                <a:t>(desired outcomes)</a:t>
              </a:r>
            </a:p>
          </p:txBody>
        </p:sp>
      </p:grpSp>
      <p:grpSp>
        <p:nvGrpSpPr>
          <p:cNvPr id="11" name="Group 10">
            <a:extLst>
              <a:ext uri="{FF2B5EF4-FFF2-40B4-BE49-F238E27FC236}">
                <a16:creationId xmlns:a16="http://schemas.microsoft.com/office/drawing/2014/main" id="{63CA4AC3-28A6-1443-B703-70DECBF23E8D}"/>
              </a:ext>
            </a:extLst>
          </p:cNvPr>
          <p:cNvGrpSpPr/>
          <p:nvPr/>
        </p:nvGrpSpPr>
        <p:grpSpPr>
          <a:xfrm>
            <a:off x="9602196" y="2850020"/>
            <a:ext cx="2589804" cy="764727"/>
            <a:chOff x="10202040" y="885015"/>
            <a:chExt cx="3303167" cy="1127471"/>
          </a:xfrm>
        </p:grpSpPr>
        <p:sp>
          <p:nvSpPr>
            <p:cNvPr id="12" name="Rounded Rectangle 11">
              <a:extLst>
                <a:ext uri="{FF2B5EF4-FFF2-40B4-BE49-F238E27FC236}">
                  <a16:creationId xmlns:a16="http://schemas.microsoft.com/office/drawing/2014/main" id="{13ED7F3B-4ADC-254D-BBC4-D069D39D7721}"/>
                </a:ext>
              </a:extLst>
            </p:cNvPr>
            <p:cNvSpPr/>
            <p:nvPr/>
          </p:nvSpPr>
          <p:spPr>
            <a:xfrm>
              <a:off x="10202040" y="885015"/>
              <a:ext cx="3303167" cy="1127471"/>
            </a:xfrm>
            <a:prstGeom prst="roundRect">
              <a:avLst>
                <a:gd name="adj" fmla="val 10000"/>
              </a:avLst>
            </a:prstGeom>
            <a:solidFill>
              <a:srgbClr val="C1E1A0"/>
            </a:solidFill>
            <a:ln/>
          </p:spPr>
          <p:style>
            <a:lnRef idx="1">
              <a:schemeClr val="accent4"/>
            </a:lnRef>
            <a:fillRef idx="2">
              <a:schemeClr val="accent4"/>
            </a:fillRef>
            <a:effectRef idx="1">
              <a:schemeClr val="accent4"/>
            </a:effectRef>
            <a:fontRef idx="minor">
              <a:schemeClr val="dk1"/>
            </a:fontRef>
          </p:style>
        </p:sp>
        <p:sp>
          <p:nvSpPr>
            <p:cNvPr id="13" name="Rounded Rectangle 4">
              <a:extLst>
                <a:ext uri="{FF2B5EF4-FFF2-40B4-BE49-F238E27FC236}">
                  <a16:creationId xmlns:a16="http://schemas.microsoft.com/office/drawing/2014/main" id="{4AAD9F2A-7982-E147-B08F-868ACC5FF5D5}"/>
                </a:ext>
              </a:extLst>
            </p:cNvPr>
            <p:cNvSpPr txBox="1"/>
            <p:nvPr/>
          </p:nvSpPr>
          <p:spPr>
            <a:xfrm>
              <a:off x="10235062" y="918037"/>
              <a:ext cx="3237123" cy="106142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0" tIns="50800" rIns="76200" bIns="50800"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Outcome Data</a:t>
              </a: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0D7D5BF-E2D0-D646-830D-D140E98D1FF9}"/>
              </a:ext>
            </a:extLst>
          </p:cNvPr>
          <p:cNvGrpSpPr>
            <a:grpSpLocks/>
          </p:cNvGrpSpPr>
          <p:nvPr/>
        </p:nvGrpSpPr>
        <p:grpSpPr bwMode="auto">
          <a:xfrm>
            <a:off x="478874" y="77809"/>
            <a:ext cx="2097088" cy="1649413"/>
            <a:chOff x="3670483" y="0"/>
            <a:chExt cx="2096597" cy="1649759"/>
          </a:xfrm>
          <a:solidFill>
            <a:schemeClr val="bg1"/>
          </a:solidFill>
        </p:grpSpPr>
        <p:sp>
          <p:nvSpPr>
            <p:cNvPr id="4" name="Oval 3">
              <a:extLst>
                <a:ext uri="{FF2B5EF4-FFF2-40B4-BE49-F238E27FC236}">
                  <a16:creationId xmlns:a16="http://schemas.microsoft.com/office/drawing/2014/main" id="{8ED48852-7A8E-FD4F-81AB-BEDADCE69906}"/>
                </a:ext>
              </a:extLst>
            </p:cNvPr>
            <p:cNvSpPr>
              <a:spLocks noChangeArrowheads="1"/>
            </p:cNvSpPr>
            <p:nvPr/>
          </p:nvSpPr>
          <p:spPr bwMode="auto">
            <a:xfrm>
              <a:off x="3670483" y="0"/>
              <a:ext cx="2096597" cy="1649759"/>
            </a:xfrm>
            <a:prstGeom prst="ellipse">
              <a:avLst/>
            </a:prstGeom>
            <a:grpFill/>
            <a:ln w="12700">
              <a:solidFill>
                <a:schemeClr val="accent1"/>
              </a:solidFill>
              <a:round/>
              <a:headEnd/>
              <a:tailEnd/>
            </a:ln>
            <a:effectLst>
              <a:outerShdw blurRad="40000" dist="23000" dir="5400000" rotWithShape="0">
                <a:srgbClr val="000000">
                  <a:alpha val="34998"/>
                </a:srgbClr>
              </a:outerShdw>
            </a:effectLst>
          </p:spPr>
          <p:txBody>
            <a:bodyP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8000"/>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497B436-0958-914B-B788-F2B299AD20C0}"/>
                </a:ext>
              </a:extLst>
            </p:cNvPr>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Evaluate</a:t>
              </a:r>
            </a:p>
          </p:txBody>
        </p:sp>
      </p:grpSp>
      <p:sp>
        <p:nvSpPr>
          <p:cNvPr id="7" name="TextBox 6">
            <a:extLst>
              <a:ext uri="{FF2B5EF4-FFF2-40B4-BE49-F238E27FC236}">
                <a16:creationId xmlns:a16="http://schemas.microsoft.com/office/drawing/2014/main" id="{49DC4853-8C42-5647-9BBE-935A1B696B0A}"/>
              </a:ext>
            </a:extLst>
          </p:cNvPr>
          <p:cNvSpPr txBox="1"/>
          <p:nvPr/>
        </p:nvSpPr>
        <p:spPr>
          <a:xfrm>
            <a:off x="1861894" y="2001301"/>
            <a:ext cx="9358008" cy="3108543"/>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The PBIS Leadership team reviews student behavior data monthly and identifies a decrease in </a:t>
            </a:r>
            <a:r>
              <a:rPr lang="en-US" sz="2800" dirty="0">
                <a:solidFill>
                  <a:srgbClr val="0D0F41"/>
                </a:solidFill>
                <a:latin typeface="Calibri" panose="020F0502020204030204"/>
              </a:rPr>
              <a:t>referral</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 in non-classroom settings after booster sessions were provided.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0836D0F-DEC3-954B-9DD6-3F3680CAF0AA}"/>
              </a:ext>
            </a:extLst>
          </p:cNvPr>
          <p:cNvPicPr>
            <a:picLocks noChangeAspect="1"/>
          </p:cNvPicPr>
          <p:nvPr/>
        </p:nvPicPr>
        <p:blipFill rotWithShape="1">
          <a:blip r:embed="rId3"/>
          <a:srcRect l="6733" t="15855" r="11160"/>
          <a:stretch/>
        </p:blipFill>
        <p:spPr>
          <a:xfrm>
            <a:off x="10163496" y="4154765"/>
            <a:ext cx="972767" cy="955079"/>
          </a:xfrm>
          <a:prstGeom prst="ellipse">
            <a:avLst/>
          </a:prstGeom>
          <a:ln w="19050">
            <a:solidFill>
              <a:schemeClr val="accent2">
                <a:lumMod val="50000"/>
              </a:schemeClr>
            </a:solidFill>
          </a:ln>
        </p:spPr>
      </p:pic>
      <p:sp>
        <p:nvSpPr>
          <p:cNvPr id="10" name="TextBox 9">
            <a:extLst>
              <a:ext uri="{FF2B5EF4-FFF2-40B4-BE49-F238E27FC236}">
                <a16:creationId xmlns:a16="http://schemas.microsoft.com/office/drawing/2014/main" id="{859889F0-5978-BA43-B470-280D455A1318}"/>
              </a:ext>
            </a:extLst>
          </p:cNvPr>
          <p:cNvSpPr txBox="1"/>
          <p:nvPr/>
        </p:nvSpPr>
        <p:spPr>
          <a:xfrm>
            <a:off x="1886254" y="1971619"/>
            <a:ext cx="9358008" cy="3108543"/>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Cafeteria, playground, and bus support staff report that students are doing a better job behaving.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7906DF9-8BAD-044F-AFFA-1C67855B63B4}"/>
              </a:ext>
            </a:extLst>
          </p:cNvPr>
          <p:cNvPicPr>
            <a:picLocks noChangeAspect="1"/>
          </p:cNvPicPr>
          <p:nvPr/>
        </p:nvPicPr>
        <p:blipFill rotWithShape="1">
          <a:blip r:embed="rId4"/>
          <a:srcRect l="22607" t="16464" r="18776" b="15253"/>
          <a:stretch/>
        </p:blipFill>
        <p:spPr>
          <a:xfrm>
            <a:off x="10158647" y="4024861"/>
            <a:ext cx="1010042" cy="968638"/>
          </a:xfrm>
          <a:prstGeom prst="ellipse">
            <a:avLst/>
          </a:prstGeom>
          <a:ln w="19050">
            <a:solidFill>
              <a:schemeClr val="accent2">
                <a:lumMod val="50000"/>
              </a:schemeClr>
            </a:solidFill>
          </a:ln>
        </p:spPr>
      </p:pic>
      <p:sp>
        <p:nvSpPr>
          <p:cNvPr id="12" name="TextBox 11">
            <a:extLst>
              <a:ext uri="{FF2B5EF4-FFF2-40B4-BE49-F238E27FC236}">
                <a16:creationId xmlns:a16="http://schemas.microsoft.com/office/drawing/2014/main" id="{898C97D8-159B-4F48-BAAD-BA3FB752386E}"/>
              </a:ext>
            </a:extLst>
          </p:cNvPr>
          <p:cNvSpPr txBox="1"/>
          <p:nvPr/>
        </p:nvSpPr>
        <p:spPr>
          <a:xfrm>
            <a:off x="1874074" y="1971619"/>
            <a:ext cx="9358008" cy="3108543"/>
          </a:xfrm>
          <a:prstGeom prst="rect">
            <a:avLst/>
          </a:prstGeom>
        </p:spPr>
        <p:style>
          <a:lnRef idx="2">
            <a:schemeClr val="accent4"/>
          </a:lnRef>
          <a:fillRef idx="1">
            <a:schemeClr val="lt1"/>
          </a:fillRef>
          <a:effectRef idx="0">
            <a:schemeClr val="accent4"/>
          </a:effectRef>
          <a:fontRef idx="minor">
            <a:schemeClr val="dk1"/>
          </a:fontRef>
        </p:style>
        <p:txBody>
          <a:bodyPr wrap="square" l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According to student school climate survey data, students in our school agree that the</a:t>
            </a: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 school has clear expectations for student behavior </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comparable to the national average.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1C59D1F-E016-9E42-9EF2-369B590E3872}"/>
              </a:ext>
            </a:extLst>
          </p:cNvPr>
          <p:cNvPicPr>
            <a:picLocks noChangeAspect="1"/>
          </p:cNvPicPr>
          <p:nvPr/>
        </p:nvPicPr>
        <p:blipFill rotWithShape="1">
          <a:blip r:embed="rId3"/>
          <a:srcRect l="6733" t="15855" r="11160"/>
          <a:stretch/>
        </p:blipFill>
        <p:spPr>
          <a:xfrm>
            <a:off x="10163495" y="4096592"/>
            <a:ext cx="972767" cy="955079"/>
          </a:xfrm>
          <a:prstGeom prst="ellipse">
            <a:avLst/>
          </a:prstGeom>
          <a:ln w="19050">
            <a:solidFill>
              <a:schemeClr val="accent2">
                <a:lumMod val="50000"/>
              </a:schemeClr>
            </a:solidFill>
          </a:ln>
        </p:spPr>
      </p:pic>
      <p:sp>
        <p:nvSpPr>
          <p:cNvPr id="14" name="Rectangle 3">
            <a:extLst>
              <a:ext uri="{FF2B5EF4-FFF2-40B4-BE49-F238E27FC236}">
                <a16:creationId xmlns:a16="http://schemas.microsoft.com/office/drawing/2014/main" id="{3F150D7F-7CF9-0B41-B750-AE35F7AD7F78}"/>
              </a:ext>
            </a:extLst>
          </p:cNvPr>
          <p:cNvSpPr>
            <a:spLocks noChangeArrowheads="1"/>
          </p:cNvSpPr>
          <p:nvPr/>
        </p:nvSpPr>
        <p:spPr bwMode="auto">
          <a:xfrm>
            <a:off x="2423843" y="529684"/>
            <a:ext cx="8820419"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effect of instruction (Student Outcome Data)</a:t>
            </a:r>
          </a:p>
        </p:txBody>
      </p:sp>
    </p:spTree>
    <p:extLst>
      <p:ext uri="{BB962C8B-B14F-4D97-AF65-F5344CB8AC3E}">
        <p14:creationId xmlns:p14="http://schemas.microsoft.com/office/powerpoint/2010/main" val="94247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49066192"/>
              </p:ext>
            </p:extLst>
          </p:nvPr>
        </p:nvGraphicFramePr>
        <p:xfrm>
          <a:off x="2402731" y="0"/>
          <a:ext cx="10223771"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peech Bubble: Rectangle with Corners Rounded 3">
            <a:extLst>
              <a:ext uri="{FF2B5EF4-FFF2-40B4-BE49-F238E27FC236}">
                <a16:creationId xmlns:a16="http://schemas.microsoft.com/office/drawing/2014/main" id="{2B950237-8B4E-5D43-A941-82A711CF727B}"/>
              </a:ext>
            </a:extLst>
          </p:cNvPr>
          <p:cNvSpPr/>
          <p:nvPr/>
        </p:nvSpPr>
        <p:spPr>
          <a:xfrm>
            <a:off x="0" y="0"/>
            <a:ext cx="3889531" cy="2281476"/>
          </a:xfrm>
          <a:prstGeom prst="wedgeRoundRectCallout">
            <a:avLst>
              <a:gd name="adj1" fmla="val 39691"/>
              <a:gd name="adj2" fmla="val 76956"/>
              <a:gd name="adj3" fmla="val 16667"/>
            </a:avLst>
          </a:prstGeom>
        </p:spPr>
        <p:style>
          <a:lnRef idx="1">
            <a:schemeClr val="accent1"/>
          </a:lnRef>
          <a:fillRef idx="2">
            <a:schemeClr val="accent1"/>
          </a:fillRef>
          <a:effectRef idx="1">
            <a:schemeClr val="accent1"/>
          </a:effectRef>
          <a:fontRef idx="minor">
            <a:schemeClr val="dk1"/>
          </a:fontRef>
        </p:style>
        <p:txBody>
          <a:bodyPr wrap="square" anchor="ctr">
            <a:prstTxWarp prst="textNoShape">
              <a:avLst/>
            </a:prstTxWarp>
            <a:spAutoFit/>
          </a:bodyPr>
          <a:lstStyle/>
          <a:p>
            <a:pPr algn="ctr" defTabSz="1219170">
              <a:buClr>
                <a:srgbClr val="000000"/>
              </a:buClr>
              <a:defRPr/>
            </a:pPr>
            <a:r>
              <a:rPr lang="en-US" sz="3200" kern="0" dirty="0">
                <a:solidFill>
                  <a:srgbClr val="000000"/>
                </a:solidFill>
                <a:ea typeface="ＭＳ Ｐゴシック" pitchFamily="34" charset="-128"/>
                <a:cs typeface="Poppins" panose="020B0604020202020204" charset="0"/>
                <a:sym typeface="Arial"/>
              </a:rPr>
              <a:t>A lesson plan that prompts the critical features just described</a:t>
            </a:r>
            <a:endParaRPr lang="en-US" sz="3200" kern="0" dirty="0">
              <a:solidFill>
                <a:srgbClr val="333300"/>
              </a:solidFill>
              <a:ea typeface="ＭＳ Ｐゴシック" pitchFamily="34" charset="-128"/>
              <a:cs typeface="Poppins" panose="020B0604020202020204" charset="0"/>
              <a:sym typeface="Arial"/>
            </a:endParaRPr>
          </a:p>
        </p:txBody>
      </p:sp>
      <p:pic>
        <p:nvPicPr>
          <p:cNvPr id="9" name="Picture 8">
            <a:extLst>
              <a:ext uri="{FF2B5EF4-FFF2-40B4-BE49-F238E27FC236}">
                <a16:creationId xmlns:a16="http://schemas.microsoft.com/office/drawing/2014/main" id="{E9E92ED5-84EF-6F47-B15F-37C32144EA01}"/>
              </a:ext>
            </a:extLst>
          </p:cNvPr>
          <p:cNvPicPr>
            <a:picLocks noChangeAspect="1"/>
          </p:cNvPicPr>
          <p:nvPr/>
        </p:nvPicPr>
        <p:blipFill>
          <a:blip r:embed="rId8"/>
          <a:stretch>
            <a:fillRect/>
          </a:stretch>
        </p:blipFill>
        <p:spPr>
          <a:xfrm>
            <a:off x="6580908" y="2046728"/>
            <a:ext cx="2479129" cy="3093307"/>
          </a:xfrm>
          <a:prstGeom prst="rect">
            <a:avLst/>
          </a:prstGeom>
          <a:ln>
            <a:solidFill>
              <a:schemeClr val="accent1">
                <a:shade val="95000"/>
                <a:satMod val="105000"/>
              </a:schemeClr>
            </a:solidFill>
          </a:ln>
        </p:spPr>
      </p:pic>
    </p:spTree>
    <p:extLst>
      <p:ext uri="{BB962C8B-B14F-4D97-AF65-F5344CB8AC3E}">
        <p14:creationId xmlns:p14="http://schemas.microsoft.com/office/powerpoint/2010/main" val="30392470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137E8F-EA7F-EB42-9BC8-1BA89DEC117C}"/>
              </a:ext>
            </a:extLst>
          </p:cNvPr>
          <p:cNvSpPr txBox="1"/>
          <p:nvPr/>
        </p:nvSpPr>
        <p:spPr>
          <a:xfrm>
            <a:off x="170013" y="6377045"/>
            <a:ext cx="5316461" cy="338554"/>
          </a:xfrm>
          <a:prstGeom prst="rect">
            <a:avLst/>
          </a:prstGeom>
          <a:noFill/>
        </p:spPr>
        <p:txBody>
          <a:bodyPr wrap="square">
            <a:spAutoFit/>
          </a:bodyPr>
          <a:lstStyle/>
          <a:p>
            <a:pPr>
              <a:defRPr/>
            </a:pPr>
            <a:r>
              <a:rPr lang="en-US" sz="1600" dirty="0"/>
              <a:t>Simonsen, Myers, Everett, </a:t>
            </a:r>
            <a:r>
              <a:rPr lang="en-US" sz="1600" dirty="0" err="1"/>
              <a:t>Sugai</a:t>
            </a:r>
            <a:r>
              <a:rPr lang="en-US" sz="1600" dirty="0"/>
              <a:t>, Spencer, &amp; </a:t>
            </a:r>
            <a:r>
              <a:rPr lang="en-US" sz="1600" dirty="0" err="1"/>
              <a:t>LaBreck</a:t>
            </a:r>
            <a:r>
              <a:rPr lang="en-US" sz="1600" dirty="0"/>
              <a:t> (2012)</a:t>
            </a:r>
            <a:endParaRPr lang="en-US" sz="1600" dirty="0">
              <a:solidFill>
                <a:srgbClr val="333300"/>
              </a:solidFill>
            </a:endParaRPr>
          </a:p>
        </p:txBody>
      </p:sp>
      <p:pic>
        <p:nvPicPr>
          <p:cNvPr id="8" name="Picture 7">
            <a:extLst>
              <a:ext uri="{FF2B5EF4-FFF2-40B4-BE49-F238E27FC236}">
                <a16:creationId xmlns:a16="http://schemas.microsoft.com/office/drawing/2014/main" id="{A91BFA5A-6C2C-2248-A14E-DA27FD87FF37}"/>
              </a:ext>
            </a:extLst>
          </p:cNvPr>
          <p:cNvPicPr>
            <a:picLocks noChangeAspect="1"/>
          </p:cNvPicPr>
          <p:nvPr/>
        </p:nvPicPr>
        <p:blipFill>
          <a:blip r:embed="rId3"/>
          <a:stretch>
            <a:fillRect/>
          </a:stretch>
        </p:blipFill>
        <p:spPr>
          <a:xfrm>
            <a:off x="158823" y="142401"/>
            <a:ext cx="11537417" cy="2887792"/>
          </a:xfrm>
          <a:prstGeom prst="rect">
            <a:avLst/>
          </a:prstGeom>
        </p:spPr>
      </p:pic>
      <p:pic>
        <p:nvPicPr>
          <p:cNvPr id="17" name="Picture 16">
            <a:extLst>
              <a:ext uri="{FF2B5EF4-FFF2-40B4-BE49-F238E27FC236}">
                <a16:creationId xmlns:a16="http://schemas.microsoft.com/office/drawing/2014/main" id="{B66C4921-A49E-644D-8FD3-8A58A7F72998}"/>
              </a:ext>
            </a:extLst>
          </p:cNvPr>
          <p:cNvPicPr>
            <a:picLocks noChangeAspect="1"/>
          </p:cNvPicPr>
          <p:nvPr/>
        </p:nvPicPr>
        <p:blipFill>
          <a:blip r:embed="rId4"/>
          <a:stretch>
            <a:fillRect/>
          </a:stretch>
        </p:blipFill>
        <p:spPr>
          <a:xfrm>
            <a:off x="170013" y="3030193"/>
            <a:ext cx="11844941" cy="3033293"/>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77C5C-A42A-F44A-9A56-16FC5BEEFAF2}"/>
              </a:ext>
            </a:extLst>
          </p:cNvPr>
          <p:cNvPicPr>
            <a:picLocks noChangeAspect="1"/>
          </p:cNvPicPr>
          <p:nvPr/>
        </p:nvPicPr>
        <p:blipFill>
          <a:blip r:embed="rId2"/>
          <a:stretch>
            <a:fillRect/>
          </a:stretch>
        </p:blipFill>
        <p:spPr>
          <a:xfrm>
            <a:off x="0" y="138545"/>
            <a:ext cx="11804073" cy="3553691"/>
          </a:xfrm>
          <a:prstGeom prst="rect">
            <a:avLst/>
          </a:prstGeom>
        </p:spPr>
      </p:pic>
      <p:pic>
        <p:nvPicPr>
          <p:cNvPr id="5" name="Picture 4">
            <a:extLst>
              <a:ext uri="{FF2B5EF4-FFF2-40B4-BE49-F238E27FC236}">
                <a16:creationId xmlns:a16="http://schemas.microsoft.com/office/drawing/2014/main" id="{4C7443E3-64AA-794D-B634-6F7F61C3E5ED}"/>
              </a:ext>
            </a:extLst>
          </p:cNvPr>
          <p:cNvPicPr>
            <a:picLocks noChangeAspect="1"/>
          </p:cNvPicPr>
          <p:nvPr/>
        </p:nvPicPr>
        <p:blipFill>
          <a:blip r:embed="rId3"/>
          <a:stretch>
            <a:fillRect/>
          </a:stretch>
        </p:blipFill>
        <p:spPr>
          <a:xfrm>
            <a:off x="221673" y="3034145"/>
            <a:ext cx="11582400" cy="4045528"/>
          </a:xfrm>
          <a:prstGeom prst="rect">
            <a:avLst/>
          </a:prstGeom>
        </p:spPr>
      </p:pic>
    </p:spTree>
    <p:extLst>
      <p:ext uri="{BB962C8B-B14F-4D97-AF65-F5344CB8AC3E}">
        <p14:creationId xmlns:p14="http://schemas.microsoft.com/office/powerpoint/2010/main" val="1844531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3" name="Picture 2">
            <a:extLst>
              <a:ext uri="{FF2B5EF4-FFF2-40B4-BE49-F238E27FC236}">
                <a16:creationId xmlns:a16="http://schemas.microsoft.com/office/drawing/2014/main" id="{5506FCE1-4E0E-BC48-945B-5D20B7D8B7C2}"/>
              </a:ext>
            </a:extLst>
          </p:cNvPr>
          <p:cNvPicPr>
            <a:picLocks noChangeAspect="1"/>
          </p:cNvPicPr>
          <p:nvPr/>
        </p:nvPicPr>
        <p:blipFill>
          <a:blip r:embed="rId3"/>
          <a:stretch>
            <a:fillRect/>
          </a:stretch>
        </p:blipFill>
        <p:spPr>
          <a:xfrm>
            <a:off x="5127539" y="2340864"/>
            <a:ext cx="7040664" cy="4486349"/>
          </a:xfrm>
          <a:prstGeom prst="rect">
            <a:avLst/>
          </a:prstGeom>
        </p:spPr>
      </p:pic>
      <p:pic>
        <p:nvPicPr>
          <p:cNvPr id="13" name="Picture 12">
            <a:extLst>
              <a:ext uri="{FF2B5EF4-FFF2-40B4-BE49-F238E27FC236}">
                <a16:creationId xmlns:a16="http://schemas.microsoft.com/office/drawing/2014/main" id="{7F11A0FD-15E4-EF48-A647-A4A6DEA794BE}"/>
              </a:ext>
            </a:extLst>
          </p:cNvPr>
          <p:cNvPicPr>
            <a:picLocks noChangeAspect="1"/>
          </p:cNvPicPr>
          <p:nvPr/>
        </p:nvPicPr>
        <p:blipFill>
          <a:blip r:embed="rId4"/>
          <a:stretch>
            <a:fillRect/>
          </a:stretch>
        </p:blipFill>
        <p:spPr>
          <a:xfrm>
            <a:off x="66067" y="-140462"/>
            <a:ext cx="7059168" cy="2659059"/>
          </a:xfrm>
          <a:prstGeom prst="rect">
            <a:avLst/>
          </a:prstGeom>
        </p:spPr>
      </p:pic>
      <p:sp>
        <p:nvSpPr>
          <p:cNvPr id="7" name="Content Placeholder 7">
            <a:extLst>
              <a:ext uri="{FF2B5EF4-FFF2-40B4-BE49-F238E27FC236}">
                <a16:creationId xmlns:a16="http://schemas.microsoft.com/office/drawing/2014/main" id="{696030C8-B5F6-8E4F-A415-7F5B9179B8A7}"/>
              </a:ext>
            </a:extLst>
          </p:cNvPr>
          <p:cNvSpPr txBox="1">
            <a:spLocks/>
          </p:cNvSpPr>
          <p:nvPr/>
        </p:nvSpPr>
        <p:spPr>
          <a:xfrm>
            <a:off x="371335" y="3111949"/>
            <a:ext cx="4388051" cy="1921423"/>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600"/>
              </a:spcAft>
              <a:buClr>
                <a:schemeClr val="lt1"/>
              </a:buClr>
              <a:buSzPts val="1400"/>
              <a:buFont typeface="Hind Vadodara"/>
            </a:pPr>
            <a:r>
              <a:rPr lang="en-US" sz="1800" kern="0" dirty="0">
                <a:solidFill>
                  <a:schemeClr val="accent6">
                    <a:lumMod val="50000"/>
                  </a:schemeClr>
                </a:solidFill>
                <a:latin typeface="Hind Vadodara"/>
                <a:sym typeface="Hind Vadodara"/>
              </a:rPr>
              <a:t>For more examples drawn from schools across the state, check out the </a:t>
            </a:r>
          </a:p>
          <a:p>
            <a:pPr>
              <a:spcAft>
                <a:spcPts val="600"/>
              </a:spcAft>
              <a:buClr>
                <a:schemeClr val="lt1"/>
              </a:buClr>
              <a:buSzPts val="1400"/>
              <a:buFont typeface="Hind Vadodara"/>
            </a:pPr>
            <a:r>
              <a:rPr lang="en-US" sz="1800" b="1" kern="0" dirty="0">
                <a:solidFill>
                  <a:schemeClr val="accent6">
                    <a:lumMod val="50000"/>
                  </a:schemeClr>
                </a:solidFill>
                <a:latin typeface="Hind Vadodara"/>
                <a:sym typeface="Hind Vadodara"/>
                <a:hlinkClick r:id="rId5">
                  <a:extLst>
                    <a:ext uri="{A12FA001-AC4F-418D-AE19-62706E023703}">
                      <ahyp:hlinkClr xmlns:ahyp="http://schemas.microsoft.com/office/drawing/2018/hyperlinkcolor" val="tx"/>
                    </a:ext>
                  </a:extLst>
                </a:hlinkClick>
              </a:rPr>
              <a:t>Exemplar Repository</a:t>
            </a:r>
            <a:endParaRPr lang="en-US" sz="1800" b="1" kern="0" dirty="0">
              <a:solidFill>
                <a:schemeClr val="accent6">
                  <a:lumMod val="50000"/>
                </a:schemeClr>
              </a:solidFill>
              <a:latin typeface="Hind Vadodara"/>
              <a:sym typeface="Hind Vadodara"/>
            </a:endParaRPr>
          </a:p>
          <a:p>
            <a:pPr lvl="2">
              <a:spcAft>
                <a:spcPts val="600"/>
              </a:spcAft>
              <a:buClr>
                <a:schemeClr val="lt1"/>
              </a:buClr>
              <a:buSzPts val="1400"/>
              <a:buFont typeface="Hind Vadodara"/>
            </a:pPr>
            <a:r>
              <a:rPr lang="en-US" sz="1800" kern="0" dirty="0">
                <a:solidFill>
                  <a:schemeClr val="accent6">
                    <a:lumMod val="50000"/>
                  </a:schemeClr>
                </a:solidFill>
                <a:latin typeface="Hind Vadodara"/>
                <a:sym typeface="Hind Vadodara"/>
              </a:rPr>
              <a:t>Includes examples of teaching matrices, lesson plans, recognition systems, discipline flow charts, etc.</a:t>
            </a:r>
          </a:p>
        </p:txBody>
      </p:sp>
      <p:sp>
        <p:nvSpPr>
          <p:cNvPr id="4" name="Frame 3">
            <a:extLst>
              <a:ext uri="{FF2B5EF4-FFF2-40B4-BE49-F238E27FC236}">
                <a16:creationId xmlns:a16="http://schemas.microsoft.com/office/drawing/2014/main" id="{2C47BBB8-2DCE-0C49-9681-1DA02CBBD811}"/>
              </a:ext>
            </a:extLst>
          </p:cNvPr>
          <p:cNvSpPr/>
          <p:nvPr/>
        </p:nvSpPr>
        <p:spPr>
          <a:xfrm>
            <a:off x="1188403" y="291747"/>
            <a:ext cx="1207325" cy="504497"/>
          </a:xfrm>
          <a:prstGeom prst="frame">
            <a:avLst/>
          </a:prstGeom>
          <a:solidFill>
            <a:schemeClr val="accent6">
              <a:lumMod val="5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93D63359-6EC1-1147-993B-44CFB406475E}"/>
              </a:ext>
            </a:extLst>
          </p:cNvPr>
          <p:cNvCxnSpPr>
            <a:cxnSpLocks/>
          </p:cNvCxnSpPr>
          <p:nvPr/>
        </p:nvCxnSpPr>
        <p:spPr>
          <a:xfrm>
            <a:off x="66067" y="125227"/>
            <a:ext cx="1122336" cy="486594"/>
          </a:xfrm>
          <a:prstGeom prst="straightConnector1">
            <a:avLst/>
          </a:prstGeom>
          <a:ln w="104775">
            <a:solidFill>
              <a:schemeClr val="accent6">
                <a:lumMod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6" name="Frame 5">
            <a:extLst>
              <a:ext uri="{FF2B5EF4-FFF2-40B4-BE49-F238E27FC236}">
                <a16:creationId xmlns:a16="http://schemas.microsoft.com/office/drawing/2014/main" id="{3C0F0D08-C077-9F42-8698-CCF18A36D255}"/>
              </a:ext>
            </a:extLst>
          </p:cNvPr>
          <p:cNvSpPr/>
          <p:nvPr/>
        </p:nvSpPr>
        <p:spPr>
          <a:xfrm>
            <a:off x="1060754" y="1031063"/>
            <a:ext cx="5158853" cy="751365"/>
          </a:xfrm>
          <a:prstGeom prst="frame">
            <a:avLst/>
          </a:prstGeom>
          <a:solidFill>
            <a:schemeClr val="accent4">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9" name="Title 2">
            <a:extLst>
              <a:ext uri="{FF2B5EF4-FFF2-40B4-BE49-F238E27FC236}">
                <a16:creationId xmlns:a16="http://schemas.microsoft.com/office/drawing/2014/main" id="{485A6A55-5ED5-544B-A45A-CFC560C2F25D}"/>
              </a:ext>
            </a:extLst>
          </p:cNvPr>
          <p:cNvSpPr>
            <a:spLocks noGrp="1"/>
          </p:cNvSpPr>
          <p:nvPr>
            <p:ph type="title"/>
          </p:nvPr>
        </p:nvSpPr>
        <p:spPr>
          <a:xfrm>
            <a:off x="8005719" y="983945"/>
            <a:ext cx="3282000" cy="845600"/>
          </a:xfrm>
        </p:spPr>
        <p:txBody>
          <a:bodyPr/>
          <a:lstStyle/>
          <a:p>
            <a:r>
              <a:rPr lang="en-US" sz="4000" dirty="0" err="1">
                <a:solidFill>
                  <a:schemeClr val="accent6">
                    <a:lumMod val="50000"/>
                  </a:schemeClr>
                </a:solidFill>
              </a:rPr>
              <a:t>nepbis.org</a:t>
            </a:r>
            <a:endParaRPr lang="en-US" sz="4000" dirty="0">
              <a:solidFill>
                <a:schemeClr val="accent6">
                  <a:lumMod val="50000"/>
                </a:schemeClr>
              </a:solidFill>
            </a:endParaRPr>
          </a:p>
        </p:txBody>
      </p:sp>
      <p:sp>
        <p:nvSpPr>
          <p:cNvPr id="11" name="Frame 10">
            <a:extLst>
              <a:ext uri="{FF2B5EF4-FFF2-40B4-BE49-F238E27FC236}">
                <a16:creationId xmlns:a16="http://schemas.microsoft.com/office/drawing/2014/main" id="{8DEE5A59-EA2D-A64C-9D6A-D5509FE628F2}"/>
              </a:ext>
            </a:extLst>
          </p:cNvPr>
          <p:cNvSpPr/>
          <p:nvPr/>
        </p:nvSpPr>
        <p:spPr>
          <a:xfrm>
            <a:off x="8558784" y="3111948"/>
            <a:ext cx="1591056" cy="3746051"/>
          </a:xfrm>
          <a:prstGeom prst="frame">
            <a:avLst>
              <a:gd name="adj1" fmla="val 3294"/>
            </a:avLst>
          </a:prstGeom>
          <a:solidFill>
            <a:schemeClr val="accent6">
              <a:lumMod val="5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58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75855" y="872836"/>
            <a:ext cx="11416145" cy="5853428"/>
          </a:xfrm>
        </p:spPr>
        <p:style>
          <a:lnRef idx="2">
            <a:schemeClr val="accent1"/>
          </a:lnRef>
          <a:fillRef idx="1">
            <a:schemeClr val="lt1"/>
          </a:fillRef>
          <a:effectRef idx="0">
            <a:schemeClr val="accent1"/>
          </a:effectRef>
          <a:fontRef idx="minor">
            <a:schemeClr val="dk1"/>
          </a:fontRef>
        </p:style>
        <p:txBody>
          <a:bodyPr/>
          <a:lstStyle/>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Consider main school settings/contexts</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Consider lessons that already exist</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Specificy 2-3 observable, positive examples for each expectation within each setting/context</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Teach social behavior like academic skill</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Provide prompts, reminders, or precorrections in natural context</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Provide specific feedback in natural context</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Develop a schedule for: </a:t>
            </a:r>
          </a:p>
          <a:p>
            <a:pPr lvl="1">
              <a:spcBef>
                <a:spcPts val="0"/>
              </a:spcBef>
              <a:spcAft>
                <a:spcPts val="600"/>
              </a:spcAft>
              <a:buClr>
                <a:schemeClr val="accent6">
                  <a:lumMod val="50000"/>
                </a:schemeClr>
              </a:buClr>
              <a:buSzPct val="75000"/>
              <a:buFont typeface="Arial" panose="020B0604020202020204" pitchFamily="34" charset="0"/>
              <a:buChar char="•"/>
            </a:pPr>
            <a:r>
              <a:rPr lang="en-US" sz="2400" dirty="0">
                <a:solidFill>
                  <a:schemeClr val="accent6">
                    <a:lumMod val="50000"/>
                  </a:schemeClr>
                </a:solidFill>
                <a:ea typeface="ＭＳ Ｐゴシック" pitchFamily="-108" charset="-128"/>
                <a:cs typeface="ＭＳ Ｐゴシック" pitchFamily="-108" charset="-128"/>
              </a:rPr>
              <a:t>introducing teaching plan to staff and getting feedback on lesson plans</a:t>
            </a:r>
          </a:p>
          <a:p>
            <a:pPr lvl="1">
              <a:spcBef>
                <a:spcPts val="0"/>
              </a:spcBef>
              <a:spcAft>
                <a:spcPts val="600"/>
              </a:spcAft>
              <a:buClr>
                <a:schemeClr val="accent6">
                  <a:lumMod val="50000"/>
                </a:schemeClr>
              </a:buClr>
              <a:buSzPct val="75000"/>
              <a:buFont typeface="Arial" panose="020B0604020202020204" pitchFamily="34" charset="0"/>
              <a:buChar char="•"/>
            </a:pPr>
            <a:r>
              <a:rPr lang="en-US" sz="2400" dirty="0">
                <a:solidFill>
                  <a:schemeClr val="accent6">
                    <a:lumMod val="50000"/>
                  </a:schemeClr>
                </a:solidFill>
                <a:ea typeface="ＭＳ Ｐゴシック" pitchFamily="-108" charset="-128"/>
                <a:cs typeface="ＭＳ Ｐゴシック" pitchFamily="-108" charset="-128"/>
              </a:rPr>
              <a:t>initial student instruction in natural/typical context</a:t>
            </a:r>
          </a:p>
          <a:p>
            <a:pPr lvl="1">
              <a:spcBef>
                <a:spcPts val="0"/>
              </a:spcBef>
              <a:spcAft>
                <a:spcPts val="600"/>
              </a:spcAft>
              <a:buClr>
                <a:schemeClr val="accent6">
                  <a:lumMod val="50000"/>
                </a:schemeClr>
              </a:buClr>
              <a:buSzPct val="75000"/>
              <a:buFont typeface="Arial" panose="020B0604020202020204" pitchFamily="34" charset="0"/>
              <a:buChar char="•"/>
            </a:pPr>
            <a:r>
              <a:rPr lang="en-US" sz="2400" dirty="0">
                <a:solidFill>
                  <a:schemeClr val="accent6">
                    <a:lumMod val="50000"/>
                  </a:schemeClr>
                </a:solidFill>
                <a:ea typeface="ＭＳ Ｐゴシック" pitchFamily="-108" charset="-128"/>
                <a:cs typeface="ＭＳ Ｐゴシック" pitchFamily="-108" charset="-128"/>
              </a:rPr>
              <a:t>regular review, practice, and follow-up</a:t>
            </a:r>
          </a:p>
          <a:p>
            <a:pPr>
              <a:spcAft>
                <a:spcPts val="600"/>
              </a:spcAft>
              <a:buClr>
                <a:schemeClr val="accent6">
                  <a:lumMod val="50000"/>
                </a:schemeClr>
              </a:buClr>
              <a:buSzPct val="75000"/>
              <a:buFont typeface="Arial" panose="020B0604020202020204" pitchFamily="34" charset="0"/>
              <a:buChar char="•"/>
            </a:pPr>
            <a:r>
              <a:rPr lang="en-US" dirty="0">
                <a:solidFill>
                  <a:schemeClr val="accent6">
                    <a:lumMod val="50000"/>
                  </a:schemeClr>
                </a:solidFill>
                <a:ea typeface="ＭＳ Ｐゴシック" pitchFamily="-108" charset="-128"/>
                <a:cs typeface="ＭＳ Ｐゴシック" pitchFamily="-108" charset="-128"/>
              </a:rPr>
              <a:t>Develop procedures for identifying/supporting students whose behaviors do not respond to instruction</a:t>
            </a:r>
            <a:endParaRPr lang="en-US" sz="2000" dirty="0">
              <a:solidFill>
                <a:schemeClr val="accent6">
                  <a:lumMod val="50000"/>
                </a:schemeClr>
              </a:solidFill>
              <a:ea typeface="ＭＳ Ｐゴシック" pitchFamily="-108" charset="-128"/>
              <a:cs typeface="ＭＳ Ｐゴシック" pitchFamily="-108" charset="-128"/>
            </a:endParaRPr>
          </a:p>
          <a:p>
            <a:pPr>
              <a:spcAft>
                <a:spcPts val="1200"/>
              </a:spcAft>
              <a:buFont typeface="Wingdings" charset="2"/>
              <a:buChar char="q"/>
            </a:pPr>
            <a:endParaRPr lang="en-US" sz="2000" dirty="0">
              <a:solidFill>
                <a:schemeClr val="accent6">
                  <a:lumMod val="50000"/>
                </a:schemeClr>
              </a:solidFill>
              <a:ea typeface="ＭＳ Ｐゴシック" pitchFamily="-108" charset="-128"/>
              <a:cs typeface="ＭＳ Ｐゴシック" pitchFamily="-108" charset="-128"/>
            </a:endParaRPr>
          </a:p>
        </p:txBody>
      </p:sp>
      <p:sp>
        <p:nvSpPr>
          <p:cNvPr id="6" name="Rectangle 2"/>
          <p:cNvSpPr>
            <a:spLocks noChangeArrowheads="1"/>
          </p:cNvSpPr>
          <p:nvPr/>
        </p:nvSpPr>
        <p:spPr bwMode="auto">
          <a:xfrm>
            <a:off x="0" y="0"/>
            <a:ext cx="10571018" cy="914400"/>
          </a:xfrm>
          <a:prstGeom prst="rect">
            <a:avLst/>
          </a:prstGeom>
          <a:noFill/>
          <a:ln w="9525">
            <a:solidFill>
              <a:srgbClr val="FFFFFF"/>
            </a:solidFill>
            <a:miter lim="800000"/>
            <a:headEnd/>
            <a:tailEnd/>
          </a:ln>
        </p:spPr>
        <p:txBody>
          <a:bodyPr anchor="ctr">
            <a:prstTxWarp prst="textNoShape">
              <a:avLst/>
            </a:prstTxWarp>
          </a:bodyPr>
          <a:lstStyle/>
          <a:p>
            <a:pPr algn="ctr"/>
            <a:r>
              <a:rPr lang="en-US" sz="3200" b="1" dirty="0">
                <a:solidFill>
                  <a:schemeClr val="accent6">
                    <a:lumMod val="50000"/>
                  </a:schemeClr>
                </a:solidFill>
              </a:rPr>
              <a:t>Guidelines for Teaching Expected Behaviors (Social Skills)</a:t>
            </a:r>
          </a:p>
        </p:txBody>
      </p:sp>
      <p:pic>
        <p:nvPicPr>
          <p:cNvPr id="17" name="Picture 16">
            <a:extLst>
              <a:ext uri="{FF2B5EF4-FFF2-40B4-BE49-F238E27FC236}">
                <a16:creationId xmlns:a16="http://schemas.microsoft.com/office/drawing/2014/main" id="{A48BA493-A887-DF45-B2F7-1F492A3CD1EA}"/>
              </a:ext>
            </a:extLst>
          </p:cNvPr>
          <p:cNvPicPr>
            <a:picLocks noChangeAspect="1"/>
          </p:cNvPicPr>
          <p:nvPr/>
        </p:nvPicPr>
        <p:blipFill rotWithShape="1">
          <a:blip r:embed="rId3"/>
          <a:srcRect l="9398" t="21261" r="17871" b="11318"/>
          <a:stretch/>
        </p:blipFill>
        <p:spPr>
          <a:xfrm>
            <a:off x="11222182" y="6014429"/>
            <a:ext cx="969818" cy="898989"/>
          </a:xfrm>
          <a:prstGeom prst="ellipse">
            <a:avLst/>
          </a:prstGeom>
          <a:ln w="19050">
            <a:solidFill>
              <a:schemeClr val="accent2">
                <a:lumMod val="5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38095" y="1466299"/>
            <a:ext cx="6853393" cy="3988334"/>
          </a:xfrm>
        </p:spPr>
        <p:style>
          <a:lnRef idx="2">
            <a:schemeClr val="accent2"/>
          </a:lnRef>
          <a:fillRef idx="1">
            <a:schemeClr val="lt1"/>
          </a:fillRef>
          <a:effectRef idx="0">
            <a:schemeClr val="accent2"/>
          </a:effectRef>
          <a:fontRef idx="minor">
            <a:schemeClr val="dk1"/>
          </a:fontRef>
        </p:style>
        <p:txBody>
          <a:bodyPr/>
          <a:lstStyle/>
          <a:p>
            <a:pPr>
              <a:lnSpc>
                <a:spcPct val="150000"/>
              </a:lnSpc>
              <a:buClr>
                <a:schemeClr val="accent6">
                  <a:lumMod val="50000"/>
                </a:schemeClr>
              </a:buClr>
              <a:buSzPct val="75000"/>
            </a:pPr>
            <a:endParaRPr lang="en-US" sz="1200" dirty="0">
              <a:solidFill>
                <a:schemeClr val="accent6">
                  <a:lumMod val="50000"/>
                </a:schemeClr>
              </a:solidFill>
              <a:latin typeface="Calibri" panose="020F0502020204030204" pitchFamily="34" charset="0"/>
              <a:cs typeface="Calibri" panose="020F0502020204030204" pitchFamily="34" charset="0"/>
            </a:endParaRPr>
          </a:p>
          <a:p>
            <a:pPr>
              <a:spcAft>
                <a:spcPts val="1200"/>
              </a:spcAft>
              <a:buClr>
                <a:schemeClr val="accent6">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Review guidelines for teaching expectations.</a:t>
            </a:r>
          </a:p>
          <a:p>
            <a:pPr>
              <a:spcAft>
                <a:spcPts val="1200"/>
              </a:spcAft>
              <a:buClr>
                <a:schemeClr val="accent6">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Draft components of a social skills lesson plan for one box on your matrix using provided template.</a:t>
            </a:r>
          </a:p>
          <a:p>
            <a:pPr>
              <a:spcAft>
                <a:spcPts val="1200"/>
              </a:spcAft>
              <a:buClr>
                <a:schemeClr val="accent6">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Add items to your Action Plan as necessary</a:t>
            </a:r>
          </a:p>
          <a:p>
            <a:pPr>
              <a:spcAft>
                <a:spcPts val="1200"/>
              </a:spcAft>
              <a:buClr>
                <a:schemeClr val="accent6">
                  <a:lumMod val="50000"/>
                </a:schemeClr>
              </a:buClr>
              <a:buSzPct val="75000"/>
            </a:pPr>
            <a:r>
              <a:rPr lang="en-US" sz="2400" dirty="0">
                <a:solidFill>
                  <a:schemeClr val="accent6">
                    <a:lumMod val="50000"/>
                  </a:schemeClr>
                </a:solidFill>
                <a:latin typeface="Calibri" panose="020F0502020204030204" pitchFamily="34" charset="0"/>
                <a:cs typeface="Calibri" panose="020F0502020204030204" pitchFamily="34" charset="0"/>
              </a:rPr>
              <a:t>Be ready to present 2-3 “big ideas” from your discussion.</a:t>
            </a:r>
          </a:p>
          <a:p>
            <a:pPr marL="203195" indent="0">
              <a:lnSpc>
                <a:spcPct val="150000"/>
              </a:lnSpc>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a:p>
            <a:pPr marL="203195" indent="0">
              <a:lnSpc>
                <a:spcPct val="150000"/>
              </a:lnSpc>
              <a:buClr>
                <a:schemeClr val="accent6">
                  <a:lumMod val="50000"/>
                </a:schemeClr>
              </a:buClr>
              <a:buSzPct val="75000"/>
              <a:buNone/>
            </a:pPr>
            <a:r>
              <a:rPr lang="en-US" sz="2400" dirty="0">
                <a:solidFill>
                  <a:schemeClr val="accent6">
                    <a:lumMod val="50000"/>
                  </a:schemeClr>
                </a:solidFill>
                <a:latin typeface="Calibri" panose="020F0502020204030204" pitchFamily="34" charset="0"/>
                <a:cs typeface="Calibri" panose="020F0502020204030204" pitchFamily="34" charset="0"/>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2186" y="199697"/>
            <a:ext cx="9378000" cy="845600"/>
          </a:xfrm>
        </p:spPr>
        <p:txBody>
          <a:bodyPr/>
          <a:lstStyle/>
          <a:p>
            <a:r>
              <a:rPr lang="en-US" dirty="0"/>
              <a:t>ACTIVITY: Teaching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2322597" y="5982894"/>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3328067" y="6059670"/>
            <a:ext cx="1691489" cy="461665"/>
          </a:xfrm>
          <a:prstGeom prst="rect">
            <a:avLst/>
          </a:prstGeom>
          <a:noFill/>
        </p:spPr>
        <p:txBody>
          <a:bodyPr wrap="none" rtlCol="0">
            <a:spAutoFit/>
          </a:bodyPr>
          <a:lstStyle/>
          <a:p>
            <a:r>
              <a:rPr lang="en-US" sz="2400" dirty="0">
                <a:solidFill>
                  <a:schemeClr val="bg1"/>
                </a:solidFill>
              </a:rPr>
              <a:t>15 minutes</a:t>
            </a:r>
          </a:p>
        </p:txBody>
      </p:sp>
      <p:pic>
        <p:nvPicPr>
          <p:cNvPr id="55" name="Picture 54">
            <a:extLst>
              <a:ext uri="{FF2B5EF4-FFF2-40B4-BE49-F238E27FC236}">
                <a16:creationId xmlns:a16="http://schemas.microsoft.com/office/drawing/2014/main" id="{C09EE36E-7826-264D-AD68-155C753DDFFC}"/>
              </a:ext>
            </a:extLst>
          </p:cNvPr>
          <p:cNvPicPr>
            <a:picLocks noChangeAspect="1"/>
          </p:cNvPicPr>
          <p:nvPr/>
        </p:nvPicPr>
        <p:blipFill>
          <a:blip r:embed="rId3"/>
          <a:stretch>
            <a:fillRect/>
          </a:stretch>
        </p:blipFill>
        <p:spPr>
          <a:xfrm>
            <a:off x="7708862" y="966256"/>
            <a:ext cx="4045043" cy="5047160"/>
          </a:xfrm>
          <a:prstGeom prst="rect">
            <a:avLst/>
          </a:prstGeom>
          <a:ln>
            <a:solidFill>
              <a:schemeClr val="accent1">
                <a:shade val="95000"/>
                <a:satMod val="105000"/>
              </a:schemeClr>
            </a:solidFill>
          </a:ln>
        </p:spPr>
      </p:pic>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4"/>
          <a:srcRect l="14952" t="7204" r="20880" b="6394"/>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404517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Teaching Expectations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9255596"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complete this activity for the remainder of your schoolwide lessons?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344411048"/>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6.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phthalmology Center by Slidesgo">
  <a:themeElements>
    <a:clrScheme name="Custom 3">
      <a:dk1>
        <a:srgbClr val="000000"/>
      </a:dk1>
      <a:lt1>
        <a:srgbClr val="FFFFFF"/>
      </a:lt1>
      <a:dk2>
        <a:srgbClr val="373545"/>
      </a:dk2>
      <a:lt2>
        <a:srgbClr val="DCD8DC"/>
      </a:lt2>
      <a:accent1>
        <a:srgbClr val="AD84C6"/>
      </a:accent1>
      <a:accent2>
        <a:srgbClr val="8784C7"/>
      </a:accent2>
      <a:accent3>
        <a:srgbClr val="5D739A"/>
      </a:accent3>
      <a:accent4>
        <a:srgbClr val="766DBE"/>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docProps/app.xml><?xml version="1.0" encoding="utf-8"?>
<Properties xmlns="http://schemas.openxmlformats.org/officeDocument/2006/extended-properties" xmlns:vt="http://schemas.openxmlformats.org/officeDocument/2006/docPropsVTypes">
  <TotalTime>10814</TotalTime>
  <Words>7777</Words>
  <Application>Microsoft Macintosh PowerPoint</Application>
  <PresentationFormat>Widescreen</PresentationFormat>
  <Paragraphs>1516</Paragraphs>
  <Slides>145</Slides>
  <Notes>131</Notes>
  <HiddenSlides>4</HiddenSlides>
  <MMClips>0</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145</vt:i4>
      </vt:variant>
    </vt:vector>
  </HeadingPairs>
  <TitlesOfParts>
    <vt:vector size="173" baseType="lpstr">
      <vt:lpstr>Arial</vt:lpstr>
      <vt:lpstr>Arial</vt:lpstr>
      <vt:lpstr>Calibri</vt:lpstr>
      <vt:lpstr>Courier New</vt:lpstr>
      <vt:lpstr>Fira Sans Extra Condensed Medium</vt:lpstr>
      <vt:lpstr>Franklin Gothic Medium</vt:lpstr>
      <vt:lpstr>Garamond</vt:lpstr>
      <vt:lpstr>Hind Vadodara</vt:lpstr>
      <vt:lpstr>Montserrat SemiBold</vt:lpstr>
      <vt:lpstr>Nunito Light</vt:lpstr>
      <vt:lpstr>Open Sans SemiBold</vt:lpstr>
      <vt:lpstr>Oswald</vt:lpstr>
      <vt:lpstr>Poppins Medium</vt:lpstr>
      <vt:lpstr>Poppins SemiBold</vt:lpstr>
      <vt:lpstr>Raleway Thin</vt:lpstr>
      <vt:lpstr>Roboto Condensed Light</vt:lpstr>
      <vt:lpstr>Symbol</vt:lpstr>
      <vt:lpstr>Times New Roman</vt:lpstr>
      <vt:lpstr>Wingdings</vt:lpstr>
      <vt:lpstr>Ophthalmology Center by Slidesgo</vt:lpstr>
      <vt:lpstr>1_Ophthalmology Center by Slidesgo</vt:lpstr>
      <vt:lpstr>9_Ophthalmology Center by Slidesgo</vt:lpstr>
      <vt:lpstr>10_Ophthalmology Center by Slidesgo</vt:lpstr>
      <vt:lpstr>12_Ophthalmology Center by Slidesgo</vt:lpstr>
      <vt:lpstr>2_Ophthalmology Center by Slidesgo</vt:lpstr>
      <vt:lpstr>6_Ophthalmology Center by Slidesgo</vt:lpstr>
      <vt:lpstr>11_Ophthalmology Center by Slidesgo</vt:lpstr>
      <vt:lpstr>5_Ophthalmology Center by Slidesgo</vt:lpstr>
      <vt:lpstr>TRAINER INFORMATION</vt:lpstr>
      <vt:lpstr>TRAINER NOTES</vt:lpstr>
      <vt:lpstr>SAMPLE AGENDA</vt:lpstr>
      <vt:lpstr>NEPBIS  School-Wide  Team Training </vt:lpstr>
      <vt:lpstr>  POSITIVE BEHAVIOR INTERVENTIONS &amp; SUPPORTS  (PBIS)</vt:lpstr>
      <vt:lpstr>Who's here?</vt:lpstr>
      <vt:lpstr>NEPBIS SCHOOL-WIDE TRAINING MODEL</vt:lpstr>
      <vt:lpstr>PowerPoint Presentation</vt:lpstr>
      <vt:lpstr>TRAINING SCHEDULE</vt:lpstr>
      <vt:lpstr>nepbis.org</vt:lpstr>
      <vt:lpstr>WEBSITES</vt:lpstr>
      <vt:lpstr>LEGEND</vt:lpstr>
      <vt:lpstr>PowerPoint Presentation</vt:lpstr>
      <vt:lpstr>EXPECTATIONS</vt:lpstr>
      <vt:lpstr>AGENDA AND OUTCOMES</vt:lpstr>
      <vt:lpstr> Quick  Review </vt:lpstr>
      <vt:lpstr>PBIS is...</vt:lpstr>
      <vt:lpstr>Continuum of School-Wide Instructional  &amp; Positive Behavior Support</vt:lpstr>
      <vt:lpstr>Critical Features</vt:lpstr>
      <vt:lpstr>PowerPoint Presentation</vt:lpstr>
      <vt:lpstr>PowerPoint Presentation</vt:lpstr>
      <vt:lpstr>PowerPoint Presentation</vt:lpstr>
      <vt:lpstr>PowerPoint Presentation</vt:lpstr>
      <vt:lpstr>PowerPoint Presentation</vt:lpstr>
      <vt:lpstr>PowerPoint Presentation</vt:lpstr>
      <vt:lpstr>Identifying Culturally Responsive Schoolwide Expectations </vt:lpstr>
      <vt:lpstr>Redesign Learning &amp; Teaching Environment </vt:lpstr>
      <vt:lpstr>Guidelines for Expectations </vt:lpstr>
      <vt:lpstr>PowerPoint Presentation</vt:lpstr>
      <vt:lpstr>PowerPoint Presentation</vt:lpstr>
      <vt:lpstr>Catchy Acronyms may help with recall</vt:lpstr>
      <vt:lpstr>PowerPoint Presentation</vt:lpstr>
      <vt:lpstr>School Wide Expectations Everywhere!</vt:lpstr>
      <vt:lpstr>ACTIVITY:  Identifying Behavioral Expectations</vt:lpstr>
      <vt:lpstr>WHOLE GROUP DEBRIEF:  Identifying Behavioral Expectations</vt:lpstr>
      <vt:lpstr>Break </vt:lpstr>
      <vt:lpstr>PowerPoint Presentation</vt:lpstr>
      <vt:lpstr>PowerPoint Presentation</vt:lpstr>
      <vt:lpstr>Teaching Schoolwide Expectations </vt:lpstr>
      <vt:lpstr>Teaching Academic &amp; Social Behaviors</vt:lpstr>
      <vt:lpstr>Teaching academic skills calculating the hypotenuse of a triangle</vt:lpstr>
      <vt:lpstr>Teaching social behaviors like academic skills</vt:lpstr>
      <vt:lpstr>PowerPoint Presentation</vt:lpstr>
      <vt:lpstr>Behavioral Expectations</vt:lpstr>
      <vt:lpstr>PowerPoint Presentation</vt:lpstr>
      <vt:lpstr>Behavioral Expectations within settings</vt:lpstr>
      <vt:lpstr>RAH – at Adams City High School</vt:lpstr>
      <vt:lpstr>Adapted for remote instruction</vt:lpstr>
      <vt:lpstr>PowerPoint Presentation</vt:lpstr>
      <vt:lpstr>PowerPoint Presentation</vt:lpstr>
      <vt:lpstr>PowerPoint Presentation</vt:lpstr>
      <vt:lpstr>PowerPoint Presentation</vt:lpstr>
      <vt:lpstr>nepbis.org</vt:lpstr>
      <vt:lpstr>ACTIVITY: Behavior Matrix</vt:lpstr>
      <vt:lpstr>WHOLE GROUP DEBRIEF: Behavior Matrix</vt:lpstr>
      <vt:lpstr>Engage partners by co-designing and revising your matrix based on data  </vt:lpstr>
      <vt:lpstr>Get input from partners before rolling out!</vt:lpstr>
      <vt:lpstr>Get input from students &amp; families</vt:lpstr>
      <vt:lpstr>Example Family Survey</vt:lpstr>
      <vt:lpstr>Get input from staff</vt:lpstr>
      <vt:lpstr>ACTIVITY: Getting Input on Expectations &amp; Matrix</vt:lpstr>
      <vt:lpstr>WHOLE GROUP DEBRIEF: Getting Input</vt:lpstr>
      <vt:lpstr>In other words… follow these key steps</vt:lpstr>
      <vt:lpstr>"By the time students are in 3rd grade/middle school/high school they should know how to behave in school!"     </vt:lpstr>
      <vt:lpstr>PowerPoint Presentation</vt:lpstr>
      <vt:lpstr>PowerPoint Presentation</vt:lpstr>
      <vt:lpstr>PowerPoint Presentation</vt:lpstr>
      <vt:lpstr>Reviewing Strive for Five</vt:lpstr>
      <vt:lpstr>PowerPoint Presentation</vt:lpstr>
      <vt:lpstr>PowerPoint Presentation</vt:lpstr>
      <vt:lpstr>In other words… follow these key steps</vt:lpstr>
      <vt:lpstr>PowerPoint Presentation</vt:lpstr>
      <vt:lpstr>PowerPoint Presentation</vt:lpstr>
      <vt:lpstr>PowerPoint Presentation</vt:lpstr>
      <vt:lpstr>PowerPoint Presentation</vt:lpstr>
      <vt:lpstr>PowerPoint Presentation</vt:lpstr>
      <vt:lpstr>In other words… follow these key steps</vt:lpstr>
      <vt:lpstr>PowerPoint Presentation</vt:lpstr>
      <vt:lpstr>Missed Opportunities</vt:lpstr>
      <vt:lpstr>All school staff need to be involved</vt:lpstr>
      <vt:lpstr>Active Supervision is an Evidence-based Strategy</vt:lpstr>
      <vt:lpstr>Resource for Supporting Staff with Active Supervision</vt:lpstr>
      <vt:lpstr>Resource for Supporting Staff with Active Supervision</vt:lpstr>
      <vt:lpstr>School-wide Active Supervision Examples</vt:lpstr>
      <vt:lpstr>School-wide Active Supervision Examples</vt:lpstr>
      <vt:lpstr>Systems Features of Active Supervision Examples</vt:lpstr>
      <vt:lpstr>In other words… follow these key steps</vt:lpstr>
      <vt:lpstr>Data used in PBIS implementation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nepbis.org</vt:lpstr>
      <vt:lpstr>PowerPoint Presentation</vt:lpstr>
      <vt:lpstr>ACTIVITY: Teaching Expectations</vt:lpstr>
      <vt:lpstr>WHOLE GROUP DEBRIEF: Teaching Expectations</vt:lpstr>
      <vt:lpstr>Developing Procedures to Support Staff with Teaching Schoolwide Expectations </vt:lpstr>
      <vt:lpstr>Supporting Staff to Teach and Reteach Schoolwide Expectations</vt:lpstr>
      <vt:lpstr>PowerPoint Presentation</vt:lpstr>
      <vt:lpstr>PowerPoint Presentation</vt:lpstr>
      <vt:lpstr>PowerPoint Presentation</vt:lpstr>
      <vt:lpstr>PowerPoint Presentation</vt:lpstr>
      <vt:lpstr>PowerPoint Presentation</vt:lpstr>
      <vt:lpstr>ACTIVITY: Developing Procedures for Teaching Expectations</vt:lpstr>
      <vt:lpstr>WHOLE GROUP DEBRIEF: Teaching Expectations</vt:lpstr>
      <vt:lpstr>Identify Schoolwide Expectations</vt:lpstr>
      <vt:lpstr>Develop Procedures to  Teach Schoolwide Expectations</vt:lpstr>
      <vt:lpstr>Lunch </vt:lpstr>
      <vt:lpstr>Quick  Review </vt:lpstr>
      <vt:lpstr>PowerPoint Presentation</vt:lpstr>
      <vt:lpstr>PowerPoint Presentation</vt:lpstr>
      <vt:lpstr>PowerPoint Presentation</vt:lpstr>
      <vt:lpstr>PowerPoint Presentation</vt:lpstr>
      <vt:lpstr>Using the TFI to  Self-Assess  and  Action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Using the TFI to Self-Assess and Action Plan </vt:lpstr>
      <vt:lpstr>WHOLE GROUP DEBRIEF:  Using the TFI to Self-Assess and Action Plan </vt:lpstr>
      <vt:lpstr>PowerPoint Presentation</vt:lpstr>
      <vt:lpstr>PowerPoint Presentation</vt:lpstr>
      <vt:lpstr>PowerPoint Presentation</vt:lpstr>
      <vt:lpstr>PowerPoint Presentation</vt:lpstr>
      <vt:lpstr>Continuum of School-Wide Instructional  &amp; Positive Behavior Support</vt:lpstr>
      <vt:lpstr>Critical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 Karen</dc:creator>
  <cp:lastModifiedBy>Robbie, Karen</cp:lastModifiedBy>
  <cp:revision>43</cp:revision>
  <dcterms:created xsi:type="dcterms:W3CDTF">2021-12-07T21:19:55Z</dcterms:created>
  <dcterms:modified xsi:type="dcterms:W3CDTF">2023-09-11T22:36:32Z</dcterms:modified>
</cp:coreProperties>
</file>