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8.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9.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4.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6.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1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8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8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95.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51.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52.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833" r:id="rId2"/>
    <p:sldMasterId id="2147483851" r:id="rId3"/>
    <p:sldMasterId id="2147483878" r:id="rId4"/>
    <p:sldMasterId id="2147483905" r:id="rId5"/>
    <p:sldMasterId id="2147483931" r:id="rId6"/>
    <p:sldMasterId id="2147484001" r:id="rId7"/>
    <p:sldMasterId id="2147484027" r:id="rId8"/>
    <p:sldMasterId id="2147484053" r:id="rId9"/>
    <p:sldMasterId id="2147484078" r:id="rId10"/>
    <p:sldMasterId id="2147484104" r:id="rId11"/>
    <p:sldMasterId id="2147484130" r:id="rId12"/>
    <p:sldMasterId id="2147484175" r:id="rId13"/>
    <p:sldMasterId id="2147484232" r:id="rId14"/>
    <p:sldMasterId id="2147484245" r:id="rId15"/>
    <p:sldMasterId id="2147484258" r:id="rId16"/>
    <p:sldMasterId id="2147484273" r:id="rId17"/>
    <p:sldMasterId id="2147484284" r:id="rId18"/>
  </p:sldMasterIdLst>
  <p:notesMasterIdLst>
    <p:notesMasterId r:id="rId188"/>
  </p:notesMasterIdLst>
  <p:handoutMasterIdLst>
    <p:handoutMasterId r:id="rId189"/>
  </p:handoutMasterIdLst>
  <p:sldIdLst>
    <p:sldId id="4697" r:id="rId19"/>
    <p:sldId id="4696" r:id="rId20"/>
    <p:sldId id="4191" r:id="rId21"/>
    <p:sldId id="4115" r:id="rId22"/>
    <p:sldId id="3364" r:id="rId23"/>
    <p:sldId id="4081" r:id="rId24"/>
    <p:sldId id="4116" r:id="rId25"/>
    <p:sldId id="4117" r:id="rId26"/>
    <p:sldId id="4118" r:id="rId27"/>
    <p:sldId id="4120" r:id="rId28"/>
    <p:sldId id="3384" r:id="rId29"/>
    <p:sldId id="4192" r:id="rId30"/>
    <p:sldId id="3213" r:id="rId31"/>
    <p:sldId id="4122" r:id="rId32"/>
    <p:sldId id="4123" r:id="rId33"/>
    <p:sldId id="4124" r:id="rId34"/>
    <p:sldId id="4086" r:id="rId35"/>
    <p:sldId id="4151" r:id="rId36"/>
    <p:sldId id="4087" r:id="rId37"/>
    <p:sldId id="4152" r:id="rId38"/>
    <p:sldId id="4153" r:id="rId39"/>
    <p:sldId id="4155" r:id="rId40"/>
    <p:sldId id="4156" r:id="rId41"/>
    <p:sldId id="4307" r:id="rId42"/>
    <p:sldId id="4157" r:id="rId43"/>
    <p:sldId id="4160" r:id="rId44"/>
    <p:sldId id="3380" r:id="rId45"/>
    <p:sldId id="4193" r:id="rId46"/>
    <p:sldId id="4088" r:id="rId47"/>
    <p:sldId id="4308" r:id="rId48"/>
    <p:sldId id="4089" r:id="rId49"/>
    <p:sldId id="4283" r:id="rId50"/>
    <p:sldId id="4306" r:id="rId51"/>
    <p:sldId id="268" r:id="rId52"/>
    <p:sldId id="4241" r:id="rId53"/>
    <p:sldId id="261" r:id="rId54"/>
    <p:sldId id="4309" r:id="rId55"/>
    <p:sldId id="3352" r:id="rId56"/>
    <p:sldId id="4162" r:id="rId57"/>
    <p:sldId id="4091" r:id="rId58"/>
    <p:sldId id="4310" r:id="rId59"/>
    <p:sldId id="4282" r:id="rId60"/>
    <p:sldId id="4295" r:id="rId61"/>
    <p:sldId id="952" r:id="rId62"/>
    <p:sldId id="4180" r:id="rId63"/>
    <p:sldId id="4125" r:id="rId64"/>
    <p:sldId id="4092" r:id="rId65"/>
    <p:sldId id="4163" r:id="rId66"/>
    <p:sldId id="578" r:id="rId67"/>
    <p:sldId id="4284" r:id="rId68"/>
    <p:sldId id="4126" r:id="rId69"/>
    <p:sldId id="4277" r:id="rId70"/>
    <p:sldId id="320" r:id="rId71"/>
    <p:sldId id="4302" r:id="rId72"/>
    <p:sldId id="4095" r:id="rId73"/>
    <p:sldId id="4166" r:id="rId74"/>
    <p:sldId id="3136" r:id="rId75"/>
    <p:sldId id="4657" r:id="rId76"/>
    <p:sldId id="538" r:id="rId77"/>
    <p:sldId id="1287" r:id="rId78"/>
    <p:sldId id="4186" r:id="rId79"/>
    <p:sldId id="282" r:id="rId80"/>
    <p:sldId id="4643" r:id="rId81"/>
    <p:sldId id="283" r:id="rId82"/>
    <p:sldId id="4644" r:id="rId83"/>
    <p:sldId id="4285" r:id="rId84"/>
    <p:sldId id="1289" r:id="rId85"/>
    <p:sldId id="4631" r:id="rId86"/>
    <p:sldId id="1292" r:id="rId87"/>
    <p:sldId id="4645" r:id="rId88"/>
    <p:sldId id="1296" r:id="rId89"/>
    <p:sldId id="1160" r:id="rId90"/>
    <p:sldId id="4647" r:id="rId91"/>
    <p:sldId id="4646" r:id="rId92"/>
    <p:sldId id="4096" r:id="rId93"/>
    <p:sldId id="4278" r:id="rId94"/>
    <p:sldId id="4170" r:id="rId95"/>
    <p:sldId id="4169" r:id="rId96"/>
    <p:sldId id="4164" r:id="rId97"/>
    <p:sldId id="4094" r:id="rId98"/>
    <p:sldId id="777" r:id="rId99"/>
    <p:sldId id="1316" r:id="rId100"/>
    <p:sldId id="3138" r:id="rId101"/>
    <p:sldId id="769" r:id="rId102"/>
    <p:sldId id="768" r:id="rId103"/>
    <p:sldId id="4171" r:id="rId104"/>
    <p:sldId id="4167" r:id="rId105"/>
    <p:sldId id="4296" r:id="rId106"/>
    <p:sldId id="4297" r:id="rId107"/>
    <p:sldId id="3368" r:id="rId108"/>
    <p:sldId id="259" r:id="rId109"/>
    <p:sldId id="3372" r:id="rId110"/>
    <p:sldId id="4145" r:id="rId111"/>
    <p:sldId id="4146" r:id="rId112"/>
    <p:sldId id="4150" r:id="rId113"/>
    <p:sldId id="4142" r:id="rId114"/>
    <p:sldId id="4143" r:id="rId115"/>
    <p:sldId id="4144" r:id="rId116"/>
    <p:sldId id="4690" r:id="rId117"/>
    <p:sldId id="4692" r:id="rId118"/>
    <p:sldId id="4693" r:id="rId119"/>
    <p:sldId id="4716" r:id="rId120"/>
    <p:sldId id="4132" r:id="rId121"/>
    <p:sldId id="4720" r:id="rId122"/>
    <p:sldId id="1325" r:id="rId123"/>
    <p:sldId id="4138" r:id="rId124"/>
    <p:sldId id="4286" r:id="rId125"/>
    <p:sldId id="4325" r:id="rId126"/>
    <p:sldId id="3191" r:id="rId127"/>
    <p:sldId id="4099" r:id="rId128"/>
    <p:sldId id="4326" r:id="rId129"/>
    <p:sldId id="4134" r:id="rId130"/>
    <p:sldId id="4194" r:id="rId131"/>
    <p:sldId id="4303" r:id="rId132"/>
    <p:sldId id="4289" r:id="rId133"/>
    <p:sldId id="4041" r:id="rId134"/>
    <p:sldId id="4291" r:id="rId135"/>
    <p:sldId id="4293" r:id="rId136"/>
    <p:sldId id="4292" r:id="rId137"/>
    <p:sldId id="4311" r:id="rId138"/>
    <p:sldId id="4290" r:id="rId139"/>
    <p:sldId id="4135" r:id="rId140"/>
    <p:sldId id="4177" r:id="rId141"/>
    <p:sldId id="304" r:id="rId142"/>
    <p:sldId id="4321" r:id="rId143"/>
    <p:sldId id="4195" r:id="rId144"/>
    <p:sldId id="331" r:id="rId145"/>
    <p:sldId id="4319" r:id="rId146"/>
    <p:sldId id="4136" r:id="rId147"/>
    <p:sldId id="4103" r:id="rId148"/>
    <p:sldId id="4196" r:id="rId149"/>
    <p:sldId id="4104" r:id="rId150"/>
    <p:sldId id="4300" r:id="rId151"/>
    <p:sldId id="4106" r:id="rId152"/>
    <p:sldId id="4299" r:id="rId153"/>
    <p:sldId id="4301" r:id="rId154"/>
    <p:sldId id="4108" r:id="rId155"/>
    <p:sldId id="4317" r:id="rId156"/>
    <p:sldId id="4181" r:id="rId157"/>
    <p:sldId id="4209" r:id="rId158"/>
    <p:sldId id="4182" r:id="rId159"/>
    <p:sldId id="4721" r:id="rId160"/>
    <p:sldId id="4197" r:id="rId161"/>
    <p:sldId id="4137" r:id="rId162"/>
    <p:sldId id="4139" r:id="rId163"/>
    <p:sldId id="4719" r:id="rId164"/>
    <p:sldId id="4111" r:id="rId165"/>
    <p:sldId id="4200" r:id="rId166"/>
    <p:sldId id="4114" r:id="rId167"/>
    <p:sldId id="4314" r:id="rId168"/>
    <p:sldId id="4279" r:id="rId169"/>
    <p:sldId id="4298" r:id="rId170"/>
    <p:sldId id="4312" r:id="rId171"/>
    <p:sldId id="4315" r:id="rId172"/>
    <p:sldId id="4313" r:id="rId173"/>
    <p:sldId id="4318" r:id="rId174"/>
    <p:sldId id="4202" r:id="rId175"/>
    <p:sldId id="4201" r:id="rId176"/>
    <p:sldId id="4322" r:id="rId177"/>
    <p:sldId id="4203" r:id="rId178"/>
    <p:sldId id="4204" r:id="rId179"/>
    <p:sldId id="4205" r:id="rId180"/>
    <p:sldId id="4206" r:id="rId181"/>
    <p:sldId id="4208" r:id="rId182"/>
    <p:sldId id="4722" r:id="rId183"/>
    <p:sldId id="4304" r:id="rId184"/>
    <p:sldId id="4375" r:id="rId185"/>
    <p:sldId id="4717" r:id="rId186"/>
    <p:sldId id="4718" r:id="rId18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1pPr>
    <a:lvl2pPr marL="457200"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2pPr>
    <a:lvl3pPr marL="914400"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3pPr>
    <a:lvl4pPr marL="1371600"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4pPr>
    <a:lvl5pPr marL="1828800"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5pPr>
    <a:lvl6pPr marL="2286000" algn="l" defTabSz="457200" rtl="0" eaLnBrk="1" latinLnBrk="0" hangingPunct="1">
      <a:defRPr sz="2400" kern="1200">
        <a:solidFill>
          <a:schemeClr val="tx1"/>
        </a:solidFill>
        <a:latin typeface="Arial" pitchFamily="-1" charset="0"/>
        <a:ea typeface="ＭＳ Ｐゴシック" pitchFamily="-108" charset="-128"/>
        <a:cs typeface="ＭＳ Ｐゴシック" pitchFamily="-108" charset="-128"/>
      </a:defRPr>
    </a:lvl6pPr>
    <a:lvl7pPr marL="2743200" algn="l" defTabSz="457200" rtl="0" eaLnBrk="1" latinLnBrk="0" hangingPunct="1">
      <a:defRPr sz="2400" kern="1200">
        <a:solidFill>
          <a:schemeClr val="tx1"/>
        </a:solidFill>
        <a:latin typeface="Arial" pitchFamily="-1" charset="0"/>
        <a:ea typeface="ＭＳ Ｐゴシック" pitchFamily="-108" charset="-128"/>
        <a:cs typeface="ＭＳ Ｐゴシック" pitchFamily="-108" charset="-128"/>
      </a:defRPr>
    </a:lvl7pPr>
    <a:lvl8pPr marL="3200400" algn="l" defTabSz="457200" rtl="0" eaLnBrk="1" latinLnBrk="0" hangingPunct="1">
      <a:defRPr sz="2400" kern="1200">
        <a:solidFill>
          <a:schemeClr val="tx1"/>
        </a:solidFill>
        <a:latin typeface="Arial" pitchFamily="-1" charset="0"/>
        <a:ea typeface="ＭＳ Ｐゴシック" pitchFamily="-108" charset="-128"/>
        <a:cs typeface="ＭＳ Ｐゴシック" pitchFamily="-108" charset="-128"/>
      </a:defRPr>
    </a:lvl8pPr>
    <a:lvl9pPr marL="3657600" algn="l" defTabSz="457200" rtl="0" eaLnBrk="1" latinLnBrk="0" hangingPunct="1">
      <a:defRPr sz="2400" kern="1200">
        <a:solidFill>
          <a:schemeClr val="tx1"/>
        </a:solidFill>
        <a:latin typeface="Arial" pitchFamily="-1" charset="0"/>
        <a:ea typeface="ＭＳ Ｐゴシック" pitchFamily="-108" charset="-128"/>
        <a:cs typeface="ＭＳ Ｐゴシック" pitchFamily="-108" charset="-128"/>
      </a:defRPr>
    </a:lvl9pPr>
  </p:defaultTextStyle>
  <p:extLst>
    <p:ext uri="{521415D9-36F7-43E2-AB2F-B90AF26B5E84}">
      <p14:sectionLst xmlns:p14="http://schemas.microsoft.com/office/powerpoint/2010/main">
        <p14:section name="Trainer Information" id="{16323BEC-1691-1C4E-8727-99C6B26CF8A8}">
          <p14:sldIdLst>
            <p14:sldId id="4697"/>
            <p14:sldId id="4696"/>
            <p14:sldId id="4191"/>
          </p14:sldIdLst>
        </p14:section>
        <p14:section name="Introduction (15 minutes)" id="{739D1809-69EB-8046-9A7D-6FB022545F56}">
          <p14:sldIdLst>
            <p14:sldId id="4115"/>
            <p14:sldId id="3364"/>
            <p14:sldId id="4081"/>
            <p14:sldId id="4116"/>
            <p14:sldId id="4117"/>
            <p14:sldId id="4118"/>
            <p14:sldId id="4120"/>
            <p14:sldId id="3384"/>
            <p14:sldId id="4192"/>
            <p14:sldId id="3213"/>
            <p14:sldId id="4122"/>
          </p14:sldIdLst>
        </p14:section>
        <p14:section name="Overview of PBIS" id="{395699C4-20A8-B04D-9145-6DDD4D250B98}">
          <p14:sldIdLst>
            <p14:sldId id="4123"/>
          </p14:sldIdLst>
        </p14:section>
        <p14:section name="Why PBIS? (45 minutes)" id="{79D192D9-A0B1-234F-A9AE-0FE0C32F321F}">
          <p14:sldIdLst>
            <p14:sldId id="4124"/>
            <p14:sldId id="4086"/>
            <p14:sldId id="4151"/>
            <p14:sldId id="4087"/>
            <p14:sldId id="4152"/>
            <p14:sldId id="4153"/>
            <p14:sldId id="4155"/>
            <p14:sldId id="4156"/>
            <p14:sldId id="4307"/>
            <p14:sldId id="4157"/>
            <p14:sldId id="4160"/>
            <p14:sldId id="3380"/>
            <p14:sldId id="4193"/>
            <p14:sldId id="4088"/>
            <p14:sldId id="4308"/>
            <p14:sldId id="4089"/>
            <p14:sldId id="4283"/>
            <p14:sldId id="4306"/>
            <p14:sldId id="268"/>
            <p14:sldId id="4241"/>
            <p14:sldId id="261"/>
            <p14:sldId id="4309"/>
            <p14:sldId id="3352"/>
            <p14:sldId id="4162"/>
            <p14:sldId id="4091"/>
            <p14:sldId id="4310"/>
            <p14:sldId id="4282"/>
            <p14:sldId id="4295"/>
            <p14:sldId id="952"/>
          </p14:sldIdLst>
        </p14:section>
        <p14:section name="Break (15 minutes)" id="{466B7B3C-DF76-9D42-B5F4-3203DD4C4CE0}">
          <p14:sldIdLst>
            <p14:sldId id="4180"/>
          </p14:sldIdLst>
        </p14:section>
        <p14:section name="What is PBIS? (75 minutes)" id="{30C017E9-0C6B-274F-B53E-E23BB35DCB8B}">
          <p14:sldIdLst>
            <p14:sldId id="4125"/>
            <p14:sldId id="4092"/>
            <p14:sldId id="4163"/>
            <p14:sldId id="578"/>
            <p14:sldId id="4284"/>
            <p14:sldId id="4126"/>
            <p14:sldId id="4277"/>
            <p14:sldId id="320"/>
            <p14:sldId id="4302"/>
            <p14:sldId id="4095"/>
            <p14:sldId id="4166"/>
            <p14:sldId id="3136"/>
            <p14:sldId id="4657"/>
            <p14:sldId id="538"/>
            <p14:sldId id="1287"/>
            <p14:sldId id="4186"/>
            <p14:sldId id="282"/>
            <p14:sldId id="4643"/>
            <p14:sldId id="283"/>
            <p14:sldId id="4644"/>
            <p14:sldId id="4285"/>
            <p14:sldId id="1289"/>
            <p14:sldId id="4631"/>
            <p14:sldId id="1292"/>
            <p14:sldId id="4645"/>
            <p14:sldId id="1296"/>
            <p14:sldId id="1160"/>
            <p14:sldId id="4647"/>
            <p14:sldId id="4646"/>
            <p14:sldId id="4096"/>
            <p14:sldId id="4278"/>
            <p14:sldId id="4170"/>
            <p14:sldId id="4169"/>
            <p14:sldId id="4164"/>
            <p14:sldId id="4094"/>
            <p14:sldId id="777"/>
            <p14:sldId id="1316"/>
            <p14:sldId id="3138"/>
            <p14:sldId id="769"/>
            <p14:sldId id="768"/>
            <p14:sldId id="4171"/>
            <p14:sldId id="4167"/>
            <p14:sldId id="4296"/>
            <p14:sldId id="4297"/>
          </p14:sldIdLst>
        </p14:section>
        <p14:section name="Preview of 10 Getting Started Steps (15 minutes)" id="{5EE9BBAC-75D5-D547-9987-1FF425FF8759}">
          <p14:sldIdLst>
            <p14:sldId id="3368"/>
            <p14:sldId id="259"/>
            <p14:sldId id="3372"/>
            <p14:sldId id="4145"/>
            <p14:sldId id="4146"/>
            <p14:sldId id="4150"/>
            <p14:sldId id="4142"/>
            <p14:sldId id="4143"/>
            <p14:sldId id="4144"/>
            <p14:sldId id="4690"/>
            <p14:sldId id="4692"/>
            <p14:sldId id="4693"/>
            <p14:sldId id="4716"/>
          </p14:sldIdLst>
        </p14:section>
        <p14:section name="Step 1: Effective Teaming Part 1: Team Operating Procedures (30 minutes)" id="{B854F11A-A105-DB4F-BF94-B2DCF7EB35C0}">
          <p14:sldIdLst>
            <p14:sldId id="4132"/>
            <p14:sldId id="4720"/>
            <p14:sldId id="1325"/>
            <p14:sldId id="4138"/>
            <p14:sldId id="4286"/>
            <p14:sldId id="4325"/>
            <p14:sldId id="3191"/>
            <p14:sldId id="4099"/>
            <p14:sldId id="4326"/>
            <p14:sldId id="4134"/>
            <p14:sldId id="4194"/>
            <p14:sldId id="4303"/>
            <p14:sldId id="4289"/>
            <p14:sldId id="4041"/>
            <p14:sldId id="4291"/>
            <p14:sldId id="4293"/>
            <p14:sldId id="4292"/>
            <p14:sldId id="4311"/>
            <p14:sldId id="4290"/>
            <p14:sldId id="4135"/>
            <p14:sldId id="4177"/>
            <p14:sldId id="304"/>
            <p14:sldId id="4321"/>
            <p14:sldId id="4195"/>
            <p14:sldId id="331"/>
            <p14:sldId id="4319"/>
          </p14:sldIdLst>
        </p14:section>
        <p14:section name="Step 1: Effective Teaming Part 2: Working Smarter/Committee Alignment (30 minutes)" id="{9CA3D051-3415-4041-8C20-E7D649A0F541}">
          <p14:sldIdLst>
            <p14:sldId id="4136"/>
            <p14:sldId id="4103"/>
            <p14:sldId id="4196"/>
            <p14:sldId id="4104"/>
            <p14:sldId id="4300"/>
            <p14:sldId id="4106"/>
            <p14:sldId id="4299"/>
            <p14:sldId id="4301"/>
            <p14:sldId id="4108"/>
            <p14:sldId id="4317"/>
          </p14:sldIdLst>
        </p14:section>
        <p14:section name="Lunch (30 minutes)" id="{42C7837F-00D0-4141-85D8-627968D8CF12}">
          <p14:sldIdLst>
            <p14:sldId id="4181"/>
          </p14:sldIdLst>
        </p14:section>
        <p14:section name="Quick Review (5 mins)" id="{F5D60896-8407-BB4B-AE1C-02CA073FFD96}">
          <p14:sldIdLst>
            <p14:sldId id="4209"/>
            <p14:sldId id="4182"/>
            <p14:sldId id="4721"/>
            <p14:sldId id="4197"/>
          </p14:sldIdLst>
        </p14:section>
        <p14:section name="Step 2: Purpose and Outcome Statements (60 minutes)" id="{3042C793-2563-3841-A97F-D3562824FED4}">
          <p14:sldIdLst>
            <p14:sldId id="4137"/>
            <p14:sldId id="4139"/>
            <p14:sldId id="4719"/>
            <p14:sldId id="4111"/>
            <p14:sldId id="4200"/>
            <p14:sldId id="4114"/>
            <p14:sldId id="4314"/>
            <p14:sldId id="4279"/>
            <p14:sldId id="4298"/>
            <p14:sldId id="4312"/>
            <p14:sldId id="4315"/>
            <p14:sldId id="4313"/>
            <p14:sldId id="4318"/>
          </p14:sldIdLst>
        </p14:section>
        <p14:section name="Team Time (120 minutes)" id="{F20E65B5-B9CF-554C-BA3B-944C49635787}">
          <p14:sldIdLst>
            <p14:sldId id="4202"/>
            <p14:sldId id="4201"/>
            <p14:sldId id="4322"/>
          </p14:sldIdLst>
        </p14:section>
        <p14:section name="Wrap up (15 mins)" id="{ADCF744C-07CB-BC46-A371-71B390D0C083}">
          <p14:sldIdLst>
            <p14:sldId id="4203"/>
            <p14:sldId id="4204"/>
            <p14:sldId id="4205"/>
            <p14:sldId id="4206"/>
            <p14:sldId id="4208"/>
            <p14:sldId id="4722"/>
            <p14:sldId id="4304"/>
            <p14:sldId id="4375"/>
            <p14:sldId id="4717"/>
            <p14:sldId id="471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Meyer" initials="KM" lastIdx="3" clrIdx="0">
    <p:extLst>
      <p:ext uri="{19B8F6BF-5375-455C-9EA6-DF929625EA0E}">
        <p15:presenceInfo xmlns:p15="http://schemas.microsoft.com/office/powerpoint/2012/main" userId="S::kmeyer@mayinstitute.org::3a9fa68d-82da-4505-b9ec-d573cd67705e" providerId="AD"/>
      </p:ext>
    </p:extLst>
  </p:cmAuthor>
  <p:cmAuthor id="2" name="Robbie, Karen" initials="RK" lastIdx="9" clrIdx="1">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C1E8"/>
    <a:srgbClr val="D3F3FB"/>
    <a:srgbClr val="F5C0CC"/>
    <a:srgbClr val="00C391"/>
    <a:srgbClr val="0070C0"/>
    <a:srgbClr val="92D050"/>
    <a:srgbClr val="C1E1A0"/>
    <a:srgbClr val="AAD094"/>
    <a:srgbClr val="97BDC0"/>
    <a:srgbClr val="F5CB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16"/>
    <p:restoredTop sz="78033" autoAdjust="0"/>
  </p:normalViewPr>
  <p:slideViewPr>
    <p:cSldViewPr>
      <p:cViewPr varScale="1">
        <p:scale>
          <a:sx n="76" d="100"/>
          <a:sy n="76" d="100"/>
        </p:scale>
        <p:origin x="528"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800"/>
    </p:cViewPr>
  </p:sorterViewPr>
  <p:notesViewPr>
    <p:cSldViewPr>
      <p:cViewPr varScale="1">
        <p:scale>
          <a:sx n="54" d="100"/>
          <a:sy n="54" d="100"/>
        </p:scale>
        <p:origin x="-19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59" Type="http://schemas.openxmlformats.org/officeDocument/2006/relationships/slide" Target="slides/slide141.xml"/><Relationship Id="rId170" Type="http://schemas.openxmlformats.org/officeDocument/2006/relationships/slide" Target="slides/slide152.xml"/><Relationship Id="rId191" Type="http://schemas.openxmlformats.org/officeDocument/2006/relationships/presProps" Target="presProps.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149" Type="http://schemas.openxmlformats.org/officeDocument/2006/relationships/slide" Target="slides/slide131.xml"/><Relationship Id="rId5" Type="http://schemas.openxmlformats.org/officeDocument/2006/relationships/slideMaster" Target="slideMasters/slideMaster5.xml"/><Relationship Id="rId95" Type="http://schemas.openxmlformats.org/officeDocument/2006/relationships/slide" Target="slides/slide77.xml"/><Relationship Id="rId160" Type="http://schemas.openxmlformats.org/officeDocument/2006/relationships/slide" Target="slides/slide142.xml"/><Relationship Id="rId181" Type="http://schemas.openxmlformats.org/officeDocument/2006/relationships/slide" Target="slides/slide163.xml"/><Relationship Id="rId22" Type="http://schemas.openxmlformats.org/officeDocument/2006/relationships/slide" Target="slides/slide4.xml"/><Relationship Id="rId43" Type="http://schemas.openxmlformats.org/officeDocument/2006/relationships/slide" Target="slides/slide25.xml"/><Relationship Id="rId64" Type="http://schemas.openxmlformats.org/officeDocument/2006/relationships/slide" Target="slides/slide46.xml"/><Relationship Id="rId118" Type="http://schemas.openxmlformats.org/officeDocument/2006/relationships/slide" Target="slides/slide100.xml"/><Relationship Id="rId139" Type="http://schemas.openxmlformats.org/officeDocument/2006/relationships/slide" Target="slides/slide121.xml"/><Relationship Id="rId85" Type="http://schemas.openxmlformats.org/officeDocument/2006/relationships/slide" Target="slides/slide67.xml"/><Relationship Id="rId150" Type="http://schemas.openxmlformats.org/officeDocument/2006/relationships/slide" Target="slides/slide132.xml"/><Relationship Id="rId171" Type="http://schemas.openxmlformats.org/officeDocument/2006/relationships/slide" Target="slides/slide153.xml"/><Relationship Id="rId192"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 Target="slides/slide15.xml"/><Relationship Id="rId108" Type="http://schemas.openxmlformats.org/officeDocument/2006/relationships/slide" Target="slides/slide90.xml"/><Relationship Id="rId129" Type="http://schemas.openxmlformats.org/officeDocument/2006/relationships/slide" Target="slides/slide111.xml"/><Relationship Id="rId54" Type="http://schemas.openxmlformats.org/officeDocument/2006/relationships/slide" Target="slides/slide36.xml"/><Relationship Id="rId75" Type="http://schemas.openxmlformats.org/officeDocument/2006/relationships/slide" Target="slides/slide57.xml"/><Relationship Id="rId96" Type="http://schemas.openxmlformats.org/officeDocument/2006/relationships/slide" Target="slides/slide78.xml"/><Relationship Id="rId140" Type="http://schemas.openxmlformats.org/officeDocument/2006/relationships/slide" Target="slides/slide122.xml"/><Relationship Id="rId161" Type="http://schemas.openxmlformats.org/officeDocument/2006/relationships/slide" Target="slides/slide143.xml"/><Relationship Id="rId182" Type="http://schemas.openxmlformats.org/officeDocument/2006/relationships/slide" Target="slides/slide164.xml"/><Relationship Id="rId6" Type="http://schemas.openxmlformats.org/officeDocument/2006/relationships/slideMaster" Target="slideMasters/slideMaster6.xml"/><Relationship Id="rId23" Type="http://schemas.openxmlformats.org/officeDocument/2006/relationships/slide" Target="slides/slide5.xml"/><Relationship Id="rId119" Type="http://schemas.openxmlformats.org/officeDocument/2006/relationships/slide" Target="slides/slide101.xml"/><Relationship Id="rId44" Type="http://schemas.openxmlformats.org/officeDocument/2006/relationships/slide" Target="slides/slide26.xml"/><Relationship Id="rId65" Type="http://schemas.openxmlformats.org/officeDocument/2006/relationships/slide" Target="slides/slide47.xml"/><Relationship Id="rId86" Type="http://schemas.openxmlformats.org/officeDocument/2006/relationships/slide" Target="slides/slide68.xml"/><Relationship Id="rId130" Type="http://schemas.openxmlformats.org/officeDocument/2006/relationships/slide" Target="slides/slide112.xml"/><Relationship Id="rId151" Type="http://schemas.openxmlformats.org/officeDocument/2006/relationships/slide" Target="slides/slide133.xml"/><Relationship Id="rId172" Type="http://schemas.openxmlformats.org/officeDocument/2006/relationships/slide" Target="slides/slide154.xml"/><Relationship Id="rId193"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167" Type="http://schemas.openxmlformats.org/officeDocument/2006/relationships/slide" Target="slides/slide149.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slide" Target="slides/slide144.xml"/><Relationship Id="rId183"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178" Type="http://schemas.openxmlformats.org/officeDocument/2006/relationships/slide" Target="slides/slide160.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73" Type="http://schemas.openxmlformats.org/officeDocument/2006/relationships/slide" Target="slides/slide155.xml"/><Relationship Id="rId194" Type="http://schemas.openxmlformats.org/officeDocument/2006/relationships/tableStyles" Target="tableStyles.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slide" Target="slides/slide150.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184" Type="http://schemas.openxmlformats.org/officeDocument/2006/relationships/slide" Target="slides/slide166.xml"/><Relationship Id="rId189"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slide" Target="slides/slide156.xml"/><Relationship Id="rId179" Type="http://schemas.openxmlformats.org/officeDocument/2006/relationships/slide" Target="slides/slide161.xml"/><Relationship Id="rId190" Type="http://schemas.openxmlformats.org/officeDocument/2006/relationships/commentAuthors" Target="commentAuthors.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slide" Target="slides/slide130.xml"/><Relationship Id="rId164" Type="http://schemas.openxmlformats.org/officeDocument/2006/relationships/slide" Target="slides/slide146.xml"/><Relationship Id="rId169" Type="http://schemas.openxmlformats.org/officeDocument/2006/relationships/slide" Target="slides/slide151.xml"/><Relationship Id="rId185" Type="http://schemas.openxmlformats.org/officeDocument/2006/relationships/slide" Target="slides/slide16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2.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75" Type="http://schemas.openxmlformats.org/officeDocument/2006/relationships/slide" Target="slides/slide157.xml"/><Relationship Id="rId16" Type="http://schemas.openxmlformats.org/officeDocument/2006/relationships/slideMaster" Target="slideMasters/slideMaster16.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slide" Target="slides/slide126.xml"/><Relationship Id="rId90" Type="http://schemas.openxmlformats.org/officeDocument/2006/relationships/slide" Target="slides/slide72.xml"/><Relationship Id="rId165" Type="http://schemas.openxmlformats.org/officeDocument/2006/relationships/slide" Target="slides/slide147.xml"/><Relationship Id="rId186" Type="http://schemas.openxmlformats.org/officeDocument/2006/relationships/slide" Target="slides/slide168.xml"/><Relationship Id="rId27" Type="http://schemas.openxmlformats.org/officeDocument/2006/relationships/slide" Target="slides/slide9.xml"/><Relationship Id="rId48" Type="http://schemas.openxmlformats.org/officeDocument/2006/relationships/slide" Target="slides/slide30.xml"/><Relationship Id="rId69" Type="http://schemas.openxmlformats.org/officeDocument/2006/relationships/slide" Target="slides/slide51.xml"/><Relationship Id="rId113" Type="http://schemas.openxmlformats.org/officeDocument/2006/relationships/slide" Target="slides/slide95.xml"/><Relationship Id="rId134" Type="http://schemas.openxmlformats.org/officeDocument/2006/relationships/slide" Target="slides/slide116.xml"/><Relationship Id="rId80" Type="http://schemas.openxmlformats.org/officeDocument/2006/relationships/slide" Target="slides/slide62.xml"/><Relationship Id="rId155" Type="http://schemas.openxmlformats.org/officeDocument/2006/relationships/slide" Target="slides/slide137.xml"/><Relationship Id="rId176" Type="http://schemas.openxmlformats.org/officeDocument/2006/relationships/slide" Target="slides/slide158.xml"/><Relationship Id="rId17" Type="http://schemas.openxmlformats.org/officeDocument/2006/relationships/slideMaster" Target="slideMasters/slideMaster17.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24" Type="http://schemas.openxmlformats.org/officeDocument/2006/relationships/slide" Target="slides/slide106.xml"/><Relationship Id="rId70" Type="http://schemas.openxmlformats.org/officeDocument/2006/relationships/slide" Target="slides/slide52.xml"/><Relationship Id="rId91" Type="http://schemas.openxmlformats.org/officeDocument/2006/relationships/slide" Target="slides/slide73.xml"/><Relationship Id="rId145" Type="http://schemas.openxmlformats.org/officeDocument/2006/relationships/slide" Target="slides/slide127.xml"/><Relationship Id="rId166" Type="http://schemas.openxmlformats.org/officeDocument/2006/relationships/slide" Target="slides/slide148.xml"/><Relationship Id="rId187" Type="http://schemas.openxmlformats.org/officeDocument/2006/relationships/slide" Target="slides/slide169.xml"/><Relationship Id="rId1" Type="http://schemas.openxmlformats.org/officeDocument/2006/relationships/slideMaster" Target="slideMasters/slideMaster1.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60" Type="http://schemas.openxmlformats.org/officeDocument/2006/relationships/slide" Target="slides/slide42.xml"/><Relationship Id="rId81" Type="http://schemas.openxmlformats.org/officeDocument/2006/relationships/slide" Target="slides/slide63.xml"/><Relationship Id="rId135" Type="http://schemas.openxmlformats.org/officeDocument/2006/relationships/slide" Target="slides/slide117.xml"/><Relationship Id="rId156" Type="http://schemas.openxmlformats.org/officeDocument/2006/relationships/slide" Target="slides/slide138.xml"/><Relationship Id="rId177" Type="http://schemas.openxmlformats.org/officeDocument/2006/relationships/slide" Target="slides/slide159.xml"/><Relationship Id="rId18" Type="http://schemas.openxmlformats.org/officeDocument/2006/relationships/slideMaster" Target="slideMasters/slideMaster18.xml"/><Relationship Id="rId3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9174E-C2FE-DC4A-92FC-D3370E920371}" type="doc">
      <dgm:prSet loTypeId="urn:microsoft.com/office/officeart/2005/8/layout/hierarchy2" loCatId="list" qsTypeId="urn:microsoft.com/office/officeart/2005/8/quickstyle/simple1" qsCatId="simple" csTypeId="urn:microsoft.com/office/officeart/2005/8/colors/accent2_1" csCatId="accent2" phldr="1"/>
      <dgm:spPr/>
      <dgm:t>
        <a:bodyPr/>
        <a:lstStyle/>
        <a:p>
          <a:endParaRPr lang="en-US"/>
        </a:p>
      </dgm:t>
    </dgm:pt>
    <dgm:pt modelId="{AB3568FF-82E6-EB44-99E0-7618680719D8}">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1</a:t>
          </a:r>
        </a:p>
      </dgm:t>
    </dgm:pt>
    <dgm:pt modelId="{5C6EE4B3-1253-3C4D-BC28-90C314B2F43B}" type="parTrans" cxnId="{0D0F0109-F31C-7D4E-8BC3-6BC1951CF27A}">
      <dgm:prSet/>
      <dgm:spPr/>
      <dgm:t>
        <a:bodyPr/>
        <a:lstStyle/>
        <a:p>
          <a:endParaRPr lang="en-US"/>
        </a:p>
      </dgm:t>
    </dgm:pt>
    <dgm:pt modelId="{24F9EDAE-1FF6-7742-95D9-B24416CE5E91}" type="sibTrans" cxnId="{0D0F0109-F31C-7D4E-8BC3-6BC1951CF27A}">
      <dgm:prSet/>
      <dgm:spPr/>
      <dgm:t>
        <a:bodyPr/>
        <a:lstStyle/>
        <a:p>
          <a:endParaRPr lang="en-US"/>
        </a:p>
      </dgm:t>
    </dgm:pt>
    <dgm:pt modelId="{CA742AFE-9EB3-6B44-8DD2-2191EA77AC44}">
      <dgm:prSet phldrT="[Text]" custT="1"/>
      <dgm:spPr>
        <a:solidFill>
          <a:schemeClr val="bg1"/>
        </a:solidFill>
        <a:ln>
          <a:solidFill>
            <a:schemeClr val="accent2">
              <a:shade val="80000"/>
              <a:hueOff val="0"/>
              <a:satOff val="0"/>
              <a:lumOff val="0"/>
            </a:schemeClr>
          </a:solidFill>
        </a:ln>
      </dgm:spPr>
      <dgm:t>
        <a:bodyPr/>
        <a:lstStyle/>
        <a:p>
          <a:r>
            <a:rPr lang="en-US" sz="2400" b="1" dirty="0"/>
            <a:t>Exploration and Installation </a:t>
          </a:r>
          <a:r>
            <a:rPr lang="en-US" sz="2400" dirty="0"/>
            <a:t>of 10 Getting Started Steps</a:t>
          </a:r>
        </a:p>
      </dgm:t>
    </dgm:pt>
    <dgm:pt modelId="{67A6BFDE-3C1B-064A-AC60-9FE9927CD1CA}" type="parTrans" cxnId="{EFF545BC-4C4B-9F4E-8517-588995B19D8B}">
      <dgm:prSet/>
      <dgm:spPr/>
      <dgm:t>
        <a:bodyPr/>
        <a:lstStyle/>
        <a:p>
          <a:endParaRPr lang="en-US"/>
        </a:p>
      </dgm:t>
    </dgm:pt>
    <dgm:pt modelId="{C3D99B4C-C871-E944-948B-B82916EFE319}" type="sibTrans" cxnId="{EFF545BC-4C4B-9F4E-8517-588995B19D8B}">
      <dgm:prSet/>
      <dgm:spPr/>
      <dgm:t>
        <a:bodyPr/>
        <a:lstStyle/>
        <a:p>
          <a:endParaRPr lang="en-US"/>
        </a:p>
      </dgm:t>
    </dgm:pt>
    <dgm:pt modelId="{083A2789-D6B4-B147-8497-7E74E3C3A461}">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2</a:t>
          </a:r>
        </a:p>
      </dgm:t>
    </dgm:pt>
    <dgm:pt modelId="{779C45D3-F37C-E446-8818-5B48328E3712}" type="parTrans" cxnId="{E6D03F25-706E-964E-97F7-CCF5B5B65D0B}">
      <dgm:prSet/>
      <dgm:spPr/>
      <dgm:t>
        <a:bodyPr/>
        <a:lstStyle/>
        <a:p>
          <a:endParaRPr lang="en-US"/>
        </a:p>
      </dgm:t>
    </dgm:pt>
    <dgm:pt modelId="{C17BDDF5-C6F5-164F-8909-1372D2F50D26}" type="sibTrans" cxnId="{E6D03F25-706E-964E-97F7-CCF5B5B65D0B}">
      <dgm:prSet/>
      <dgm:spPr/>
      <dgm:t>
        <a:bodyPr/>
        <a:lstStyle/>
        <a:p>
          <a:endParaRPr lang="en-US"/>
        </a:p>
      </dgm:t>
    </dgm:pt>
    <dgm:pt modelId="{7EEFB3BE-DA2E-7D43-9760-E78C6C3DD400}">
      <dgm:prSet phldrT="[Text]" custT="1"/>
      <dgm:spPr>
        <a:solidFill>
          <a:schemeClr val="bg1"/>
        </a:solidFill>
      </dgm:spPr>
      <dgm:t>
        <a:bodyPr/>
        <a:lstStyle/>
        <a:p>
          <a:r>
            <a:rPr lang="en-US" sz="2400" b="1" dirty="0"/>
            <a:t>Initial Implementation </a:t>
          </a:r>
          <a:r>
            <a:rPr lang="en-US" sz="2400" dirty="0"/>
            <a:t>of 10 Getting Started Steps</a:t>
          </a:r>
        </a:p>
      </dgm:t>
    </dgm:pt>
    <dgm:pt modelId="{25B067DC-8F8F-164C-9230-0460020275A5}" type="parTrans" cxnId="{7ACC185F-46DF-AE44-A41B-7ABAEF74C020}">
      <dgm:prSet/>
      <dgm:spPr/>
      <dgm:t>
        <a:bodyPr/>
        <a:lstStyle/>
        <a:p>
          <a:endParaRPr lang="en-US"/>
        </a:p>
      </dgm:t>
    </dgm:pt>
    <dgm:pt modelId="{FEC26271-93B4-224C-A554-28BC7BEDAF06}" type="sibTrans" cxnId="{7ACC185F-46DF-AE44-A41B-7ABAEF74C020}">
      <dgm:prSet/>
      <dgm:spPr/>
      <dgm:t>
        <a:bodyPr/>
        <a:lstStyle/>
        <a:p>
          <a:endParaRPr lang="en-US"/>
        </a:p>
      </dgm:t>
    </dgm:pt>
    <dgm:pt modelId="{0F8CECF5-185B-7E47-9AFC-947CB2D60626}">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3+</a:t>
          </a:r>
        </a:p>
      </dgm:t>
    </dgm:pt>
    <dgm:pt modelId="{82264DE7-214E-DC45-8C59-B231FBA45F21}" type="parTrans" cxnId="{6956A7CC-BE57-EC49-9101-9CACE1B8101C}">
      <dgm:prSet/>
      <dgm:spPr/>
      <dgm:t>
        <a:bodyPr/>
        <a:lstStyle/>
        <a:p>
          <a:endParaRPr lang="en-US"/>
        </a:p>
      </dgm:t>
    </dgm:pt>
    <dgm:pt modelId="{30C25C57-FE0B-8848-AECF-98DC8A8414BD}" type="sibTrans" cxnId="{6956A7CC-BE57-EC49-9101-9CACE1B8101C}">
      <dgm:prSet/>
      <dgm:spPr/>
      <dgm:t>
        <a:bodyPr/>
        <a:lstStyle/>
        <a:p>
          <a:endParaRPr lang="en-US"/>
        </a:p>
      </dgm:t>
    </dgm:pt>
    <dgm:pt modelId="{137AB572-3046-D941-89E5-937A7BB32980}">
      <dgm:prSet phldrT="[Text]" custT="1"/>
      <dgm:spPr>
        <a:solidFill>
          <a:schemeClr val="bg1"/>
        </a:solidFill>
      </dgm:spPr>
      <dgm:t>
        <a:bodyPr/>
        <a:lstStyle/>
        <a:p>
          <a:r>
            <a:rPr lang="en-US" sz="2400" b="1" dirty="0"/>
            <a:t>Full Implementation and Continuous Improvement </a:t>
          </a:r>
          <a:r>
            <a:rPr lang="en-US" sz="2400" dirty="0"/>
            <a:t>of Implementation</a:t>
          </a:r>
        </a:p>
      </dgm:t>
    </dgm:pt>
    <dgm:pt modelId="{4A832951-A98B-074F-B9ED-4D6BAF74B78D}" type="parTrans" cxnId="{E70CF447-6053-3649-B04F-CF440753926F}">
      <dgm:prSet/>
      <dgm:spPr/>
      <dgm:t>
        <a:bodyPr/>
        <a:lstStyle/>
        <a:p>
          <a:endParaRPr lang="en-US"/>
        </a:p>
      </dgm:t>
    </dgm:pt>
    <dgm:pt modelId="{DE1D173C-6830-9548-9A90-7AE82050013F}" type="sibTrans" cxnId="{E70CF447-6053-3649-B04F-CF440753926F}">
      <dgm:prSet/>
      <dgm:spPr/>
      <dgm:t>
        <a:bodyPr/>
        <a:lstStyle/>
        <a:p>
          <a:endParaRPr lang="en-US"/>
        </a:p>
      </dgm:t>
    </dgm:pt>
    <dgm:pt modelId="{0742792D-83AE-4F4C-9742-1BC3CB0A8A40}">
      <dgm:prSet custT="1"/>
      <dgm:spPr>
        <a:solidFill>
          <a:schemeClr val="tx1">
            <a:lumMod val="10000"/>
            <a:lumOff val="90000"/>
          </a:schemeClr>
        </a:solidFill>
      </dgm:spPr>
      <dgm:t>
        <a:bodyPr/>
        <a:lstStyle/>
        <a:p>
          <a:r>
            <a:rPr lang="en-US" sz="2400" dirty="0"/>
            <a:t>6 days of team training + 3 days of coach training</a:t>
          </a:r>
        </a:p>
      </dgm:t>
    </dgm:pt>
    <dgm:pt modelId="{4B81F575-F83E-3949-84C8-869B74719762}" type="parTrans" cxnId="{D6098CF1-BB82-B447-B4B8-8E96D2CDE970}">
      <dgm:prSet/>
      <dgm:spPr/>
      <dgm:t>
        <a:bodyPr/>
        <a:lstStyle/>
        <a:p>
          <a:endParaRPr lang="en-US"/>
        </a:p>
      </dgm:t>
    </dgm:pt>
    <dgm:pt modelId="{F7320611-F9CC-D249-AA60-E468785A88C7}" type="sibTrans" cxnId="{D6098CF1-BB82-B447-B4B8-8E96D2CDE970}">
      <dgm:prSet/>
      <dgm:spPr/>
      <dgm:t>
        <a:bodyPr/>
        <a:lstStyle/>
        <a:p>
          <a:endParaRPr lang="en-US"/>
        </a:p>
      </dgm:t>
    </dgm:pt>
    <dgm:pt modelId="{7E8D9F09-5199-5048-B1EC-8327A7442860}">
      <dgm:prSet phldrT="[Text]" custT="1"/>
      <dgm:spPr>
        <a:solidFill>
          <a:schemeClr val="tx1">
            <a:lumMod val="10000"/>
            <a:lumOff val="90000"/>
          </a:schemeClr>
        </a:solidFill>
      </dgm:spPr>
      <dgm:t>
        <a:bodyPr/>
        <a:lstStyle/>
        <a:p>
          <a:r>
            <a:rPr lang="en-US" sz="2400" dirty="0"/>
            <a:t>3 days of team training + 3 days of coach meeting</a:t>
          </a:r>
        </a:p>
      </dgm:t>
    </dgm:pt>
    <dgm:pt modelId="{85196F91-A9F1-A74E-AB64-D9FDE125FC92}" type="parTrans" cxnId="{A66D98C1-B825-3F47-A4A7-7DAE987AE18E}">
      <dgm:prSet/>
      <dgm:spPr/>
      <dgm:t>
        <a:bodyPr/>
        <a:lstStyle/>
        <a:p>
          <a:endParaRPr lang="en-US"/>
        </a:p>
      </dgm:t>
    </dgm:pt>
    <dgm:pt modelId="{90370F34-867F-254B-966C-D32941CD8571}" type="sibTrans" cxnId="{A66D98C1-B825-3F47-A4A7-7DAE987AE18E}">
      <dgm:prSet/>
      <dgm:spPr/>
      <dgm:t>
        <a:bodyPr/>
        <a:lstStyle/>
        <a:p>
          <a:endParaRPr lang="en-US"/>
        </a:p>
      </dgm:t>
    </dgm:pt>
    <dgm:pt modelId="{C3CB09F5-2B1A-7346-8C28-1103258CB5D7}">
      <dgm:prSet custT="1"/>
      <dgm:spPr>
        <a:solidFill>
          <a:schemeClr val="tx1">
            <a:lumMod val="10000"/>
            <a:lumOff val="90000"/>
          </a:schemeClr>
        </a:solidFill>
      </dgm:spPr>
      <dgm:t>
        <a:bodyPr/>
        <a:lstStyle/>
        <a:p>
          <a:r>
            <a:rPr lang="en-US" sz="2400" dirty="0"/>
            <a:t>On-going Professional Development and Support </a:t>
          </a:r>
        </a:p>
        <a:p>
          <a:r>
            <a:rPr lang="en-US" sz="2400" dirty="0"/>
            <a:t>(minimum of 2 days of team training  + 2 days of coach training annually)</a:t>
          </a:r>
        </a:p>
      </dgm:t>
    </dgm:pt>
    <dgm:pt modelId="{4A74AE87-5DA2-9A4D-8646-3B944C6354D4}" type="parTrans" cxnId="{192E63A5-E0E8-F344-8733-C6EDAE3FFD70}">
      <dgm:prSet/>
      <dgm:spPr/>
      <dgm:t>
        <a:bodyPr/>
        <a:lstStyle/>
        <a:p>
          <a:endParaRPr lang="en-US"/>
        </a:p>
      </dgm:t>
    </dgm:pt>
    <dgm:pt modelId="{D6E4904A-C013-824D-A685-D022E440BA7B}" type="sibTrans" cxnId="{192E63A5-E0E8-F344-8733-C6EDAE3FFD70}">
      <dgm:prSet/>
      <dgm:spPr/>
      <dgm:t>
        <a:bodyPr/>
        <a:lstStyle/>
        <a:p>
          <a:endParaRPr lang="en-US"/>
        </a:p>
      </dgm:t>
    </dgm:pt>
    <dgm:pt modelId="{514FBCBD-3A77-C244-B8DC-20A3D6149386}" type="pres">
      <dgm:prSet presAssocID="{17C9174E-C2FE-DC4A-92FC-D3370E920371}" presName="diagram" presStyleCnt="0">
        <dgm:presLayoutVars>
          <dgm:chPref val="1"/>
          <dgm:dir/>
          <dgm:animOne val="branch"/>
          <dgm:animLvl val="lvl"/>
          <dgm:resizeHandles val="exact"/>
        </dgm:presLayoutVars>
      </dgm:prSet>
      <dgm:spPr/>
    </dgm:pt>
    <dgm:pt modelId="{7447D932-A9AD-D440-A59F-A67439D9F2DA}" type="pres">
      <dgm:prSet presAssocID="{AB3568FF-82E6-EB44-99E0-7618680719D8}" presName="root1" presStyleCnt="0"/>
      <dgm:spPr/>
    </dgm:pt>
    <dgm:pt modelId="{3667E29D-D7C9-974D-9F8F-B6BB5B964AE4}" type="pres">
      <dgm:prSet presAssocID="{AB3568FF-82E6-EB44-99E0-7618680719D8}" presName="LevelOneTextNode" presStyleLbl="node0" presStyleIdx="0" presStyleCnt="3" custScaleX="35128">
        <dgm:presLayoutVars>
          <dgm:chPref val="3"/>
        </dgm:presLayoutVars>
      </dgm:prSet>
      <dgm:spPr/>
    </dgm:pt>
    <dgm:pt modelId="{A54A9001-056C-F24D-BF69-D4E6A1296F59}" type="pres">
      <dgm:prSet presAssocID="{AB3568FF-82E6-EB44-99E0-7618680719D8}" presName="level2hierChild" presStyleCnt="0"/>
      <dgm:spPr/>
    </dgm:pt>
    <dgm:pt modelId="{BA98449D-09ED-7948-B57E-EDE9B2F9C367}" type="pres">
      <dgm:prSet presAssocID="{67A6BFDE-3C1B-064A-AC60-9FE9927CD1CA}" presName="conn2-1" presStyleLbl="parChTrans1D2" presStyleIdx="0" presStyleCnt="6"/>
      <dgm:spPr/>
    </dgm:pt>
    <dgm:pt modelId="{901F064C-C663-BB46-8240-6CD050FD603E}" type="pres">
      <dgm:prSet presAssocID="{67A6BFDE-3C1B-064A-AC60-9FE9927CD1CA}" presName="connTx" presStyleLbl="parChTrans1D2" presStyleIdx="0" presStyleCnt="6"/>
      <dgm:spPr/>
    </dgm:pt>
    <dgm:pt modelId="{539AFD94-6D52-B844-A73F-CE9894DD99CD}" type="pres">
      <dgm:prSet presAssocID="{CA742AFE-9EB3-6B44-8DD2-2191EA77AC44}" presName="root2" presStyleCnt="0"/>
      <dgm:spPr/>
    </dgm:pt>
    <dgm:pt modelId="{44806E3C-BAF0-0E48-B23F-A15972A8560F}" type="pres">
      <dgm:prSet presAssocID="{CA742AFE-9EB3-6B44-8DD2-2191EA77AC44}" presName="LevelTwoTextNode" presStyleLbl="node2" presStyleIdx="0" presStyleCnt="6" custScaleX="454155" custScaleY="56744" custLinFactNeighborX="-542">
        <dgm:presLayoutVars>
          <dgm:chPref val="3"/>
        </dgm:presLayoutVars>
      </dgm:prSet>
      <dgm:spPr/>
    </dgm:pt>
    <dgm:pt modelId="{41596DC7-D5EA-264C-A510-8F0FACEF887E}" type="pres">
      <dgm:prSet presAssocID="{CA742AFE-9EB3-6B44-8DD2-2191EA77AC44}" presName="level3hierChild" presStyleCnt="0"/>
      <dgm:spPr/>
    </dgm:pt>
    <dgm:pt modelId="{E2A0B737-A52C-1444-AC3A-563F75424F36}" type="pres">
      <dgm:prSet presAssocID="{4B81F575-F83E-3949-84C8-869B74719762}" presName="conn2-1" presStyleLbl="parChTrans1D2" presStyleIdx="1" presStyleCnt="6"/>
      <dgm:spPr/>
    </dgm:pt>
    <dgm:pt modelId="{21E06411-5B3B-9C4F-BAEE-2EA01B2F8763}" type="pres">
      <dgm:prSet presAssocID="{4B81F575-F83E-3949-84C8-869B74719762}" presName="connTx" presStyleLbl="parChTrans1D2" presStyleIdx="1" presStyleCnt="6"/>
      <dgm:spPr/>
    </dgm:pt>
    <dgm:pt modelId="{75BC9A6F-AA27-7B43-BE62-C3CACC4BC383}" type="pres">
      <dgm:prSet presAssocID="{0742792D-83AE-4F4C-9742-1BC3CB0A8A40}" presName="root2" presStyleCnt="0"/>
      <dgm:spPr/>
    </dgm:pt>
    <dgm:pt modelId="{267E6285-9083-1541-A38C-8C2EFA632295}" type="pres">
      <dgm:prSet presAssocID="{0742792D-83AE-4F4C-9742-1BC3CB0A8A40}" presName="LevelTwoTextNode" presStyleLbl="node2" presStyleIdx="1" presStyleCnt="6" custScaleX="453457" custScaleY="55366">
        <dgm:presLayoutVars>
          <dgm:chPref val="3"/>
        </dgm:presLayoutVars>
      </dgm:prSet>
      <dgm:spPr/>
    </dgm:pt>
    <dgm:pt modelId="{12454A67-3D21-A649-8076-001DC6B86FEC}" type="pres">
      <dgm:prSet presAssocID="{0742792D-83AE-4F4C-9742-1BC3CB0A8A40}" presName="level3hierChild" presStyleCnt="0"/>
      <dgm:spPr/>
    </dgm:pt>
    <dgm:pt modelId="{FAE6D964-B0B0-5A42-A8F2-FF05D9B45409}" type="pres">
      <dgm:prSet presAssocID="{083A2789-D6B4-B147-8497-7E74E3C3A461}" presName="root1" presStyleCnt="0"/>
      <dgm:spPr/>
    </dgm:pt>
    <dgm:pt modelId="{B4353AB5-42E6-3942-86EE-E373D63528C5}" type="pres">
      <dgm:prSet presAssocID="{083A2789-D6B4-B147-8497-7E74E3C3A461}" presName="LevelOneTextNode" presStyleLbl="node0" presStyleIdx="1" presStyleCnt="3" custScaleX="35128">
        <dgm:presLayoutVars>
          <dgm:chPref val="3"/>
        </dgm:presLayoutVars>
      </dgm:prSet>
      <dgm:spPr/>
    </dgm:pt>
    <dgm:pt modelId="{743ABF09-CDB3-054B-B3F4-2608B33D24FB}" type="pres">
      <dgm:prSet presAssocID="{083A2789-D6B4-B147-8497-7E74E3C3A461}" presName="level2hierChild" presStyleCnt="0"/>
      <dgm:spPr/>
    </dgm:pt>
    <dgm:pt modelId="{A0C5C965-2D5F-F64A-8235-EF232AAD6BD1}" type="pres">
      <dgm:prSet presAssocID="{25B067DC-8F8F-164C-9230-0460020275A5}" presName="conn2-1" presStyleLbl="parChTrans1D2" presStyleIdx="2" presStyleCnt="6"/>
      <dgm:spPr/>
    </dgm:pt>
    <dgm:pt modelId="{3E09373B-B7D1-254C-9182-D5081080F6DD}" type="pres">
      <dgm:prSet presAssocID="{25B067DC-8F8F-164C-9230-0460020275A5}" presName="connTx" presStyleLbl="parChTrans1D2" presStyleIdx="2" presStyleCnt="6"/>
      <dgm:spPr/>
    </dgm:pt>
    <dgm:pt modelId="{AFFBE8E9-FBB0-644F-A0D1-ECE05D58C333}" type="pres">
      <dgm:prSet presAssocID="{7EEFB3BE-DA2E-7D43-9760-E78C6C3DD400}" presName="root2" presStyleCnt="0"/>
      <dgm:spPr/>
    </dgm:pt>
    <dgm:pt modelId="{8903FD9D-971A-D34C-BB7F-BC86E79A6343}" type="pres">
      <dgm:prSet presAssocID="{7EEFB3BE-DA2E-7D43-9760-E78C6C3DD400}" presName="LevelTwoTextNode" presStyleLbl="node2" presStyleIdx="2" presStyleCnt="6" custScaleX="454155" custScaleY="49705">
        <dgm:presLayoutVars>
          <dgm:chPref val="3"/>
        </dgm:presLayoutVars>
      </dgm:prSet>
      <dgm:spPr/>
    </dgm:pt>
    <dgm:pt modelId="{7BA25D17-CBCE-DF4C-83B6-5632A9A15632}" type="pres">
      <dgm:prSet presAssocID="{7EEFB3BE-DA2E-7D43-9760-E78C6C3DD400}" presName="level3hierChild" presStyleCnt="0"/>
      <dgm:spPr/>
    </dgm:pt>
    <dgm:pt modelId="{5D50FCA2-528D-1B49-821E-18B6CFE1875C}" type="pres">
      <dgm:prSet presAssocID="{85196F91-A9F1-A74E-AB64-D9FDE125FC92}" presName="conn2-1" presStyleLbl="parChTrans1D2" presStyleIdx="3" presStyleCnt="6"/>
      <dgm:spPr/>
    </dgm:pt>
    <dgm:pt modelId="{0CE6B741-C2CB-DF43-BCC9-54AC5CC97758}" type="pres">
      <dgm:prSet presAssocID="{85196F91-A9F1-A74E-AB64-D9FDE125FC92}" presName="connTx" presStyleLbl="parChTrans1D2" presStyleIdx="3" presStyleCnt="6"/>
      <dgm:spPr/>
    </dgm:pt>
    <dgm:pt modelId="{880AE318-E97D-C948-8725-6858A02AD0C7}" type="pres">
      <dgm:prSet presAssocID="{7E8D9F09-5199-5048-B1EC-8327A7442860}" presName="root2" presStyleCnt="0"/>
      <dgm:spPr/>
    </dgm:pt>
    <dgm:pt modelId="{2E48CE7B-028D-484B-91DA-B6F939D91C6B}" type="pres">
      <dgm:prSet presAssocID="{7E8D9F09-5199-5048-B1EC-8327A7442860}" presName="LevelTwoTextNode" presStyleLbl="node2" presStyleIdx="3" presStyleCnt="6" custScaleX="453343" custScaleY="54774">
        <dgm:presLayoutVars>
          <dgm:chPref val="3"/>
        </dgm:presLayoutVars>
      </dgm:prSet>
      <dgm:spPr/>
    </dgm:pt>
    <dgm:pt modelId="{2F498EED-BA96-7248-8DEC-C84F09286C85}" type="pres">
      <dgm:prSet presAssocID="{7E8D9F09-5199-5048-B1EC-8327A7442860}" presName="level3hierChild" presStyleCnt="0"/>
      <dgm:spPr/>
    </dgm:pt>
    <dgm:pt modelId="{5B7111EC-89A1-8C47-AD1F-84B5F3AD1384}" type="pres">
      <dgm:prSet presAssocID="{0F8CECF5-185B-7E47-9AFC-947CB2D60626}" presName="root1" presStyleCnt="0"/>
      <dgm:spPr/>
    </dgm:pt>
    <dgm:pt modelId="{CD6CA105-C716-0E49-B722-DB89C2FC258D}" type="pres">
      <dgm:prSet presAssocID="{0F8CECF5-185B-7E47-9AFC-947CB2D60626}" presName="LevelOneTextNode" presStyleLbl="node0" presStyleIdx="2" presStyleCnt="3" custScaleX="35128">
        <dgm:presLayoutVars>
          <dgm:chPref val="3"/>
        </dgm:presLayoutVars>
      </dgm:prSet>
      <dgm:spPr/>
    </dgm:pt>
    <dgm:pt modelId="{61D78605-814E-3B42-BD26-D3AF97C40A22}" type="pres">
      <dgm:prSet presAssocID="{0F8CECF5-185B-7E47-9AFC-947CB2D60626}" presName="level2hierChild" presStyleCnt="0"/>
      <dgm:spPr/>
    </dgm:pt>
    <dgm:pt modelId="{395E6AF1-61F2-2D45-8ACB-F1B8362A42EF}" type="pres">
      <dgm:prSet presAssocID="{4A832951-A98B-074F-B9ED-4D6BAF74B78D}" presName="conn2-1" presStyleLbl="parChTrans1D2" presStyleIdx="4" presStyleCnt="6"/>
      <dgm:spPr/>
    </dgm:pt>
    <dgm:pt modelId="{A363CB7B-A963-9544-B1DB-1F722A5CABC4}" type="pres">
      <dgm:prSet presAssocID="{4A832951-A98B-074F-B9ED-4D6BAF74B78D}" presName="connTx" presStyleLbl="parChTrans1D2" presStyleIdx="4" presStyleCnt="6"/>
      <dgm:spPr/>
    </dgm:pt>
    <dgm:pt modelId="{17A0DF24-C067-C348-9172-5A6ED3FD30A4}" type="pres">
      <dgm:prSet presAssocID="{137AB572-3046-D941-89E5-937A7BB32980}" presName="root2" presStyleCnt="0"/>
      <dgm:spPr/>
    </dgm:pt>
    <dgm:pt modelId="{4E960811-BA89-0D4A-84AD-9E76A2F30A1C}" type="pres">
      <dgm:prSet presAssocID="{137AB572-3046-D941-89E5-937A7BB32980}" presName="LevelTwoTextNode" presStyleLbl="node2" presStyleIdx="4" presStyleCnt="6" custScaleX="454155" custScaleY="56194">
        <dgm:presLayoutVars>
          <dgm:chPref val="3"/>
        </dgm:presLayoutVars>
      </dgm:prSet>
      <dgm:spPr/>
    </dgm:pt>
    <dgm:pt modelId="{06679DD4-6390-7E4E-9F99-77A2566C64C2}" type="pres">
      <dgm:prSet presAssocID="{137AB572-3046-D941-89E5-937A7BB32980}" presName="level3hierChild" presStyleCnt="0"/>
      <dgm:spPr/>
    </dgm:pt>
    <dgm:pt modelId="{5CD4E492-6FA8-8B4E-A57A-875C447FDE56}" type="pres">
      <dgm:prSet presAssocID="{4A74AE87-5DA2-9A4D-8646-3B944C6354D4}" presName="conn2-1" presStyleLbl="parChTrans1D2" presStyleIdx="5" presStyleCnt="6"/>
      <dgm:spPr/>
    </dgm:pt>
    <dgm:pt modelId="{3D74D8B2-ADD7-C143-8320-A9F4A9D7990F}" type="pres">
      <dgm:prSet presAssocID="{4A74AE87-5DA2-9A4D-8646-3B944C6354D4}" presName="connTx" presStyleLbl="parChTrans1D2" presStyleIdx="5" presStyleCnt="6"/>
      <dgm:spPr/>
    </dgm:pt>
    <dgm:pt modelId="{D0B43C08-54F4-3246-ADB0-2EB5FC449A29}" type="pres">
      <dgm:prSet presAssocID="{C3CB09F5-2B1A-7346-8C28-1103258CB5D7}" presName="root2" presStyleCnt="0"/>
      <dgm:spPr/>
    </dgm:pt>
    <dgm:pt modelId="{73DF8403-B76B-DA49-94FE-0A45A5AEAC9F}" type="pres">
      <dgm:prSet presAssocID="{C3CB09F5-2B1A-7346-8C28-1103258CB5D7}" presName="LevelTwoTextNode" presStyleLbl="node2" presStyleIdx="5" presStyleCnt="6" custScaleX="453343" custScaleY="79028" custLinFactNeighborX="-748" custLinFactNeighborY="2538">
        <dgm:presLayoutVars>
          <dgm:chPref val="3"/>
        </dgm:presLayoutVars>
      </dgm:prSet>
      <dgm:spPr/>
    </dgm:pt>
    <dgm:pt modelId="{32C46059-3E6C-6540-87AB-46F40C926186}" type="pres">
      <dgm:prSet presAssocID="{C3CB09F5-2B1A-7346-8C28-1103258CB5D7}" presName="level3hierChild" presStyleCnt="0"/>
      <dgm:spPr/>
    </dgm:pt>
  </dgm:ptLst>
  <dgm:cxnLst>
    <dgm:cxn modelId="{1C896105-12B8-0B48-A9FD-435A2814ABE5}" type="presOf" srcId="{67A6BFDE-3C1B-064A-AC60-9FE9927CD1CA}" destId="{901F064C-C663-BB46-8240-6CD050FD603E}" srcOrd="1" destOrd="0" presId="urn:microsoft.com/office/officeart/2005/8/layout/hierarchy2"/>
    <dgm:cxn modelId="{0D0F0109-F31C-7D4E-8BC3-6BC1951CF27A}" srcId="{17C9174E-C2FE-DC4A-92FC-D3370E920371}" destId="{AB3568FF-82E6-EB44-99E0-7618680719D8}" srcOrd="0" destOrd="0" parTransId="{5C6EE4B3-1253-3C4D-BC28-90C314B2F43B}" sibTransId="{24F9EDAE-1FF6-7742-95D9-B24416CE5E91}"/>
    <dgm:cxn modelId="{F6DA3D15-7E77-5142-AECA-3BDA1587301C}" type="presOf" srcId="{17C9174E-C2FE-DC4A-92FC-D3370E920371}" destId="{514FBCBD-3A77-C244-B8DC-20A3D6149386}" srcOrd="0" destOrd="0" presId="urn:microsoft.com/office/officeart/2005/8/layout/hierarchy2"/>
    <dgm:cxn modelId="{55EA2A17-A088-5C43-B92A-063CE5D8254D}" type="presOf" srcId="{4B81F575-F83E-3949-84C8-869B74719762}" destId="{E2A0B737-A52C-1444-AC3A-563F75424F36}" srcOrd="0" destOrd="0" presId="urn:microsoft.com/office/officeart/2005/8/layout/hierarchy2"/>
    <dgm:cxn modelId="{DA0F8B1D-A888-734B-8460-A032E245A49E}" type="presOf" srcId="{4A74AE87-5DA2-9A4D-8646-3B944C6354D4}" destId="{5CD4E492-6FA8-8B4E-A57A-875C447FDE56}" srcOrd="0" destOrd="0" presId="urn:microsoft.com/office/officeart/2005/8/layout/hierarchy2"/>
    <dgm:cxn modelId="{E6D03F25-706E-964E-97F7-CCF5B5B65D0B}" srcId="{17C9174E-C2FE-DC4A-92FC-D3370E920371}" destId="{083A2789-D6B4-B147-8497-7E74E3C3A461}" srcOrd="1" destOrd="0" parTransId="{779C45D3-F37C-E446-8818-5B48328E3712}" sibTransId="{C17BDDF5-C6F5-164F-8909-1372D2F50D26}"/>
    <dgm:cxn modelId="{E677F527-E8C1-8943-8FD8-E63B86DE9C1C}" type="presOf" srcId="{CA742AFE-9EB3-6B44-8DD2-2191EA77AC44}" destId="{44806E3C-BAF0-0E48-B23F-A15972A8560F}" srcOrd="0" destOrd="0" presId="urn:microsoft.com/office/officeart/2005/8/layout/hierarchy2"/>
    <dgm:cxn modelId="{72324C2B-3ADD-9249-9C32-1489A3C8DA2F}" type="presOf" srcId="{25B067DC-8F8F-164C-9230-0460020275A5}" destId="{3E09373B-B7D1-254C-9182-D5081080F6DD}" srcOrd="1" destOrd="0" presId="urn:microsoft.com/office/officeart/2005/8/layout/hierarchy2"/>
    <dgm:cxn modelId="{80427E3C-C4EC-554F-A1E7-EF0FE09B3D56}" type="presOf" srcId="{4A832951-A98B-074F-B9ED-4D6BAF74B78D}" destId="{395E6AF1-61F2-2D45-8ACB-F1B8362A42EF}" srcOrd="0" destOrd="0" presId="urn:microsoft.com/office/officeart/2005/8/layout/hierarchy2"/>
    <dgm:cxn modelId="{FA451A47-9941-1343-9B9C-778BC31F2C6E}" type="presOf" srcId="{C3CB09F5-2B1A-7346-8C28-1103258CB5D7}" destId="{73DF8403-B76B-DA49-94FE-0A45A5AEAC9F}" srcOrd="0" destOrd="0" presId="urn:microsoft.com/office/officeart/2005/8/layout/hierarchy2"/>
    <dgm:cxn modelId="{E70CF447-6053-3649-B04F-CF440753926F}" srcId="{0F8CECF5-185B-7E47-9AFC-947CB2D60626}" destId="{137AB572-3046-D941-89E5-937A7BB32980}" srcOrd="0" destOrd="0" parTransId="{4A832951-A98B-074F-B9ED-4D6BAF74B78D}" sibTransId="{DE1D173C-6830-9548-9A90-7AE82050013F}"/>
    <dgm:cxn modelId="{8889FE48-A9F5-B744-926E-EEAF91AB91D7}" type="presOf" srcId="{AB3568FF-82E6-EB44-99E0-7618680719D8}" destId="{3667E29D-D7C9-974D-9F8F-B6BB5B964AE4}" srcOrd="0" destOrd="0" presId="urn:microsoft.com/office/officeart/2005/8/layout/hierarchy2"/>
    <dgm:cxn modelId="{7ACC185F-46DF-AE44-A41B-7ABAEF74C020}" srcId="{083A2789-D6B4-B147-8497-7E74E3C3A461}" destId="{7EEFB3BE-DA2E-7D43-9760-E78C6C3DD400}" srcOrd="0" destOrd="0" parTransId="{25B067DC-8F8F-164C-9230-0460020275A5}" sibTransId="{FEC26271-93B4-224C-A554-28BC7BEDAF06}"/>
    <dgm:cxn modelId="{A26B907B-0812-3846-9EBF-CCF116A29402}" type="presOf" srcId="{4A74AE87-5DA2-9A4D-8646-3B944C6354D4}" destId="{3D74D8B2-ADD7-C143-8320-A9F4A9D7990F}" srcOrd="1" destOrd="0" presId="urn:microsoft.com/office/officeart/2005/8/layout/hierarchy2"/>
    <dgm:cxn modelId="{D5E20A80-EB1D-6149-928D-3F4E7EF42AB4}" type="presOf" srcId="{67A6BFDE-3C1B-064A-AC60-9FE9927CD1CA}" destId="{BA98449D-09ED-7948-B57E-EDE9B2F9C367}" srcOrd="0" destOrd="0" presId="urn:microsoft.com/office/officeart/2005/8/layout/hierarchy2"/>
    <dgm:cxn modelId="{5A7E2882-AE47-A746-8BF0-7CCFD1461CAF}" type="presOf" srcId="{25B067DC-8F8F-164C-9230-0460020275A5}" destId="{A0C5C965-2D5F-F64A-8235-EF232AAD6BD1}" srcOrd="0" destOrd="0" presId="urn:microsoft.com/office/officeart/2005/8/layout/hierarchy2"/>
    <dgm:cxn modelId="{7542639B-BB50-2240-A439-F743425849B9}" type="presOf" srcId="{0742792D-83AE-4F4C-9742-1BC3CB0A8A40}" destId="{267E6285-9083-1541-A38C-8C2EFA632295}" srcOrd="0" destOrd="0" presId="urn:microsoft.com/office/officeart/2005/8/layout/hierarchy2"/>
    <dgm:cxn modelId="{0CDE65A1-912D-A34A-93FF-F3FCF0A122CF}" type="presOf" srcId="{0F8CECF5-185B-7E47-9AFC-947CB2D60626}" destId="{CD6CA105-C716-0E49-B722-DB89C2FC258D}" srcOrd="0" destOrd="0" presId="urn:microsoft.com/office/officeart/2005/8/layout/hierarchy2"/>
    <dgm:cxn modelId="{9B9886A1-4D6C-1648-832D-F5CB0BBD9941}" type="presOf" srcId="{4A832951-A98B-074F-B9ED-4D6BAF74B78D}" destId="{A363CB7B-A963-9544-B1DB-1F722A5CABC4}" srcOrd="1" destOrd="0" presId="urn:microsoft.com/office/officeart/2005/8/layout/hierarchy2"/>
    <dgm:cxn modelId="{38F7F5A3-6605-104D-954E-28D24BE00261}" type="presOf" srcId="{7E8D9F09-5199-5048-B1EC-8327A7442860}" destId="{2E48CE7B-028D-484B-91DA-B6F939D91C6B}" srcOrd="0" destOrd="0" presId="urn:microsoft.com/office/officeart/2005/8/layout/hierarchy2"/>
    <dgm:cxn modelId="{192E63A5-E0E8-F344-8733-C6EDAE3FFD70}" srcId="{0F8CECF5-185B-7E47-9AFC-947CB2D60626}" destId="{C3CB09F5-2B1A-7346-8C28-1103258CB5D7}" srcOrd="1" destOrd="0" parTransId="{4A74AE87-5DA2-9A4D-8646-3B944C6354D4}" sibTransId="{D6E4904A-C013-824D-A685-D022E440BA7B}"/>
    <dgm:cxn modelId="{D6B9FBA5-1625-594D-BC9C-886067530B7D}" type="presOf" srcId="{85196F91-A9F1-A74E-AB64-D9FDE125FC92}" destId="{5D50FCA2-528D-1B49-821E-18B6CFE1875C}" srcOrd="0" destOrd="0" presId="urn:microsoft.com/office/officeart/2005/8/layout/hierarchy2"/>
    <dgm:cxn modelId="{EFF545BC-4C4B-9F4E-8517-588995B19D8B}" srcId="{AB3568FF-82E6-EB44-99E0-7618680719D8}" destId="{CA742AFE-9EB3-6B44-8DD2-2191EA77AC44}" srcOrd="0" destOrd="0" parTransId="{67A6BFDE-3C1B-064A-AC60-9FE9927CD1CA}" sibTransId="{C3D99B4C-C871-E944-948B-B82916EFE319}"/>
    <dgm:cxn modelId="{A66D98C1-B825-3F47-A4A7-7DAE987AE18E}" srcId="{083A2789-D6B4-B147-8497-7E74E3C3A461}" destId="{7E8D9F09-5199-5048-B1EC-8327A7442860}" srcOrd="1" destOrd="0" parTransId="{85196F91-A9F1-A74E-AB64-D9FDE125FC92}" sibTransId="{90370F34-867F-254B-966C-D32941CD8571}"/>
    <dgm:cxn modelId="{455F14CA-AD2D-C349-8C5A-5CA594F87000}" type="presOf" srcId="{083A2789-D6B4-B147-8497-7E74E3C3A461}" destId="{B4353AB5-42E6-3942-86EE-E373D63528C5}" srcOrd="0" destOrd="0" presId="urn:microsoft.com/office/officeart/2005/8/layout/hierarchy2"/>
    <dgm:cxn modelId="{6956A7CC-BE57-EC49-9101-9CACE1B8101C}" srcId="{17C9174E-C2FE-DC4A-92FC-D3370E920371}" destId="{0F8CECF5-185B-7E47-9AFC-947CB2D60626}" srcOrd="2" destOrd="0" parTransId="{82264DE7-214E-DC45-8C59-B231FBA45F21}" sibTransId="{30C25C57-FE0B-8848-AECF-98DC8A8414BD}"/>
    <dgm:cxn modelId="{9BBC44E0-D752-EE4C-88F0-A96A57A77DCF}" type="presOf" srcId="{137AB572-3046-D941-89E5-937A7BB32980}" destId="{4E960811-BA89-0D4A-84AD-9E76A2F30A1C}" srcOrd="0" destOrd="0" presId="urn:microsoft.com/office/officeart/2005/8/layout/hierarchy2"/>
    <dgm:cxn modelId="{A5F297E6-B4A9-8641-BCCB-470C4E9E51E4}" type="presOf" srcId="{7EEFB3BE-DA2E-7D43-9760-E78C6C3DD400}" destId="{8903FD9D-971A-D34C-BB7F-BC86E79A6343}" srcOrd="0" destOrd="0" presId="urn:microsoft.com/office/officeart/2005/8/layout/hierarchy2"/>
    <dgm:cxn modelId="{D6098CF1-BB82-B447-B4B8-8E96D2CDE970}" srcId="{AB3568FF-82E6-EB44-99E0-7618680719D8}" destId="{0742792D-83AE-4F4C-9742-1BC3CB0A8A40}" srcOrd="1" destOrd="0" parTransId="{4B81F575-F83E-3949-84C8-869B74719762}" sibTransId="{F7320611-F9CC-D249-AA60-E468785A88C7}"/>
    <dgm:cxn modelId="{8F4CA4F6-85D0-6442-8DB0-F5ED64A9CBCF}" type="presOf" srcId="{85196F91-A9F1-A74E-AB64-D9FDE125FC92}" destId="{0CE6B741-C2CB-DF43-BCC9-54AC5CC97758}" srcOrd="1" destOrd="0" presId="urn:microsoft.com/office/officeart/2005/8/layout/hierarchy2"/>
    <dgm:cxn modelId="{B43EC8FB-1F46-3041-873A-7E3774E049B8}" type="presOf" srcId="{4B81F575-F83E-3949-84C8-869B74719762}" destId="{21E06411-5B3B-9C4F-BAEE-2EA01B2F8763}" srcOrd="1" destOrd="0" presId="urn:microsoft.com/office/officeart/2005/8/layout/hierarchy2"/>
    <dgm:cxn modelId="{8021A256-45DE-9246-B4B0-EDC753E22A0F}" type="presParOf" srcId="{514FBCBD-3A77-C244-B8DC-20A3D6149386}" destId="{7447D932-A9AD-D440-A59F-A67439D9F2DA}" srcOrd="0" destOrd="0" presId="urn:microsoft.com/office/officeart/2005/8/layout/hierarchy2"/>
    <dgm:cxn modelId="{98C400EF-DECE-6C43-B630-397E56FDA472}" type="presParOf" srcId="{7447D932-A9AD-D440-A59F-A67439D9F2DA}" destId="{3667E29D-D7C9-974D-9F8F-B6BB5B964AE4}" srcOrd="0" destOrd="0" presId="urn:microsoft.com/office/officeart/2005/8/layout/hierarchy2"/>
    <dgm:cxn modelId="{2E2070C1-E9B3-534C-91B7-8193CCA751B3}" type="presParOf" srcId="{7447D932-A9AD-D440-A59F-A67439D9F2DA}" destId="{A54A9001-056C-F24D-BF69-D4E6A1296F59}" srcOrd="1" destOrd="0" presId="urn:microsoft.com/office/officeart/2005/8/layout/hierarchy2"/>
    <dgm:cxn modelId="{0498D375-76ED-9C40-868A-D5FD8DC6D711}" type="presParOf" srcId="{A54A9001-056C-F24D-BF69-D4E6A1296F59}" destId="{BA98449D-09ED-7948-B57E-EDE9B2F9C367}" srcOrd="0" destOrd="0" presId="urn:microsoft.com/office/officeart/2005/8/layout/hierarchy2"/>
    <dgm:cxn modelId="{9DC84D61-74AD-B347-B90E-0E0AA75AD3EA}" type="presParOf" srcId="{BA98449D-09ED-7948-B57E-EDE9B2F9C367}" destId="{901F064C-C663-BB46-8240-6CD050FD603E}" srcOrd="0" destOrd="0" presId="urn:microsoft.com/office/officeart/2005/8/layout/hierarchy2"/>
    <dgm:cxn modelId="{8727C7B4-1C1F-464B-92B6-527F3A98F955}" type="presParOf" srcId="{A54A9001-056C-F24D-BF69-D4E6A1296F59}" destId="{539AFD94-6D52-B844-A73F-CE9894DD99CD}" srcOrd="1" destOrd="0" presId="urn:microsoft.com/office/officeart/2005/8/layout/hierarchy2"/>
    <dgm:cxn modelId="{5EC506BB-F425-1246-BD75-D9960ECEA7E3}" type="presParOf" srcId="{539AFD94-6D52-B844-A73F-CE9894DD99CD}" destId="{44806E3C-BAF0-0E48-B23F-A15972A8560F}" srcOrd="0" destOrd="0" presId="urn:microsoft.com/office/officeart/2005/8/layout/hierarchy2"/>
    <dgm:cxn modelId="{F5955029-B9D7-2E4D-90ED-AA29DA1D166F}" type="presParOf" srcId="{539AFD94-6D52-B844-A73F-CE9894DD99CD}" destId="{41596DC7-D5EA-264C-A510-8F0FACEF887E}" srcOrd="1" destOrd="0" presId="urn:microsoft.com/office/officeart/2005/8/layout/hierarchy2"/>
    <dgm:cxn modelId="{726FEE8F-869B-7344-8D61-3E17594076EA}" type="presParOf" srcId="{A54A9001-056C-F24D-BF69-D4E6A1296F59}" destId="{E2A0B737-A52C-1444-AC3A-563F75424F36}" srcOrd="2" destOrd="0" presId="urn:microsoft.com/office/officeart/2005/8/layout/hierarchy2"/>
    <dgm:cxn modelId="{2B6C79E9-26F8-7746-AF79-94E47AB15955}" type="presParOf" srcId="{E2A0B737-A52C-1444-AC3A-563F75424F36}" destId="{21E06411-5B3B-9C4F-BAEE-2EA01B2F8763}" srcOrd="0" destOrd="0" presId="urn:microsoft.com/office/officeart/2005/8/layout/hierarchy2"/>
    <dgm:cxn modelId="{0803D54C-39E4-D143-A568-5FE1B18672B4}" type="presParOf" srcId="{A54A9001-056C-F24D-BF69-D4E6A1296F59}" destId="{75BC9A6F-AA27-7B43-BE62-C3CACC4BC383}" srcOrd="3" destOrd="0" presId="urn:microsoft.com/office/officeart/2005/8/layout/hierarchy2"/>
    <dgm:cxn modelId="{3CAAFF6C-780D-CB4A-9F61-E15DC65ADAA4}" type="presParOf" srcId="{75BC9A6F-AA27-7B43-BE62-C3CACC4BC383}" destId="{267E6285-9083-1541-A38C-8C2EFA632295}" srcOrd="0" destOrd="0" presId="urn:microsoft.com/office/officeart/2005/8/layout/hierarchy2"/>
    <dgm:cxn modelId="{09111E60-8A6E-5249-AD4D-BCE61A96E053}" type="presParOf" srcId="{75BC9A6F-AA27-7B43-BE62-C3CACC4BC383}" destId="{12454A67-3D21-A649-8076-001DC6B86FEC}" srcOrd="1" destOrd="0" presId="urn:microsoft.com/office/officeart/2005/8/layout/hierarchy2"/>
    <dgm:cxn modelId="{9B21716A-7490-F642-895B-C09467AC4C82}" type="presParOf" srcId="{514FBCBD-3A77-C244-B8DC-20A3D6149386}" destId="{FAE6D964-B0B0-5A42-A8F2-FF05D9B45409}" srcOrd="1" destOrd="0" presId="urn:microsoft.com/office/officeart/2005/8/layout/hierarchy2"/>
    <dgm:cxn modelId="{E12F7C17-9B8E-8B4D-B18B-C3BF765B25C1}" type="presParOf" srcId="{FAE6D964-B0B0-5A42-A8F2-FF05D9B45409}" destId="{B4353AB5-42E6-3942-86EE-E373D63528C5}" srcOrd="0" destOrd="0" presId="urn:microsoft.com/office/officeart/2005/8/layout/hierarchy2"/>
    <dgm:cxn modelId="{DB0487F3-D2E6-864A-943F-0E96BF08BDC8}" type="presParOf" srcId="{FAE6D964-B0B0-5A42-A8F2-FF05D9B45409}" destId="{743ABF09-CDB3-054B-B3F4-2608B33D24FB}" srcOrd="1" destOrd="0" presId="urn:microsoft.com/office/officeart/2005/8/layout/hierarchy2"/>
    <dgm:cxn modelId="{A8AEE163-ADB6-4A49-AA9D-0C96C71413EE}" type="presParOf" srcId="{743ABF09-CDB3-054B-B3F4-2608B33D24FB}" destId="{A0C5C965-2D5F-F64A-8235-EF232AAD6BD1}" srcOrd="0" destOrd="0" presId="urn:microsoft.com/office/officeart/2005/8/layout/hierarchy2"/>
    <dgm:cxn modelId="{E08E31FD-CEAC-5745-9E3E-613A0C4C2B55}" type="presParOf" srcId="{A0C5C965-2D5F-F64A-8235-EF232AAD6BD1}" destId="{3E09373B-B7D1-254C-9182-D5081080F6DD}" srcOrd="0" destOrd="0" presId="urn:microsoft.com/office/officeart/2005/8/layout/hierarchy2"/>
    <dgm:cxn modelId="{5567E13A-B3CB-4442-BECE-884B38C79737}" type="presParOf" srcId="{743ABF09-CDB3-054B-B3F4-2608B33D24FB}" destId="{AFFBE8E9-FBB0-644F-A0D1-ECE05D58C333}" srcOrd="1" destOrd="0" presId="urn:microsoft.com/office/officeart/2005/8/layout/hierarchy2"/>
    <dgm:cxn modelId="{E0AA4FFA-7991-2643-8FC8-6790D399D142}" type="presParOf" srcId="{AFFBE8E9-FBB0-644F-A0D1-ECE05D58C333}" destId="{8903FD9D-971A-D34C-BB7F-BC86E79A6343}" srcOrd="0" destOrd="0" presId="urn:microsoft.com/office/officeart/2005/8/layout/hierarchy2"/>
    <dgm:cxn modelId="{394F6C82-BED6-FF46-A8EB-D650EB560E07}" type="presParOf" srcId="{AFFBE8E9-FBB0-644F-A0D1-ECE05D58C333}" destId="{7BA25D17-CBCE-DF4C-83B6-5632A9A15632}" srcOrd="1" destOrd="0" presId="urn:microsoft.com/office/officeart/2005/8/layout/hierarchy2"/>
    <dgm:cxn modelId="{F7D3431F-D302-F543-B5C7-EE64F6F3FB38}" type="presParOf" srcId="{743ABF09-CDB3-054B-B3F4-2608B33D24FB}" destId="{5D50FCA2-528D-1B49-821E-18B6CFE1875C}" srcOrd="2" destOrd="0" presId="urn:microsoft.com/office/officeart/2005/8/layout/hierarchy2"/>
    <dgm:cxn modelId="{3F9AA22A-4C4E-184B-B271-48CBEE92760B}" type="presParOf" srcId="{5D50FCA2-528D-1B49-821E-18B6CFE1875C}" destId="{0CE6B741-C2CB-DF43-BCC9-54AC5CC97758}" srcOrd="0" destOrd="0" presId="urn:microsoft.com/office/officeart/2005/8/layout/hierarchy2"/>
    <dgm:cxn modelId="{BCE1DE37-357E-D44D-A14B-7995010B1FC2}" type="presParOf" srcId="{743ABF09-CDB3-054B-B3F4-2608B33D24FB}" destId="{880AE318-E97D-C948-8725-6858A02AD0C7}" srcOrd="3" destOrd="0" presId="urn:microsoft.com/office/officeart/2005/8/layout/hierarchy2"/>
    <dgm:cxn modelId="{5ECAA975-C1CB-0849-A763-502D9F621AB6}" type="presParOf" srcId="{880AE318-E97D-C948-8725-6858A02AD0C7}" destId="{2E48CE7B-028D-484B-91DA-B6F939D91C6B}" srcOrd="0" destOrd="0" presId="urn:microsoft.com/office/officeart/2005/8/layout/hierarchy2"/>
    <dgm:cxn modelId="{9DD1F177-202D-F748-97B3-2BB274A9EF46}" type="presParOf" srcId="{880AE318-E97D-C948-8725-6858A02AD0C7}" destId="{2F498EED-BA96-7248-8DEC-C84F09286C85}" srcOrd="1" destOrd="0" presId="urn:microsoft.com/office/officeart/2005/8/layout/hierarchy2"/>
    <dgm:cxn modelId="{BF031792-9E7D-FA41-BCB7-2C9695A8DF42}" type="presParOf" srcId="{514FBCBD-3A77-C244-B8DC-20A3D6149386}" destId="{5B7111EC-89A1-8C47-AD1F-84B5F3AD1384}" srcOrd="2" destOrd="0" presId="urn:microsoft.com/office/officeart/2005/8/layout/hierarchy2"/>
    <dgm:cxn modelId="{6DDC6255-1599-D24E-8DED-9BEAE3278E1F}" type="presParOf" srcId="{5B7111EC-89A1-8C47-AD1F-84B5F3AD1384}" destId="{CD6CA105-C716-0E49-B722-DB89C2FC258D}" srcOrd="0" destOrd="0" presId="urn:microsoft.com/office/officeart/2005/8/layout/hierarchy2"/>
    <dgm:cxn modelId="{93F2247A-81E2-354E-BBF6-C756AE501D24}" type="presParOf" srcId="{5B7111EC-89A1-8C47-AD1F-84B5F3AD1384}" destId="{61D78605-814E-3B42-BD26-D3AF97C40A22}" srcOrd="1" destOrd="0" presId="urn:microsoft.com/office/officeart/2005/8/layout/hierarchy2"/>
    <dgm:cxn modelId="{AC02A8CF-5CEE-D546-BAEB-F389DABACC91}" type="presParOf" srcId="{61D78605-814E-3B42-BD26-D3AF97C40A22}" destId="{395E6AF1-61F2-2D45-8ACB-F1B8362A42EF}" srcOrd="0" destOrd="0" presId="urn:microsoft.com/office/officeart/2005/8/layout/hierarchy2"/>
    <dgm:cxn modelId="{D2EE9C74-B321-7344-9157-0C590AF6D880}" type="presParOf" srcId="{395E6AF1-61F2-2D45-8ACB-F1B8362A42EF}" destId="{A363CB7B-A963-9544-B1DB-1F722A5CABC4}" srcOrd="0" destOrd="0" presId="urn:microsoft.com/office/officeart/2005/8/layout/hierarchy2"/>
    <dgm:cxn modelId="{AA8797D8-5040-A347-B25F-2138C7B32F4E}" type="presParOf" srcId="{61D78605-814E-3B42-BD26-D3AF97C40A22}" destId="{17A0DF24-C067-C348-9172-5A6ED3FD30A4}" srcOrd="1" destOrd="0" presId="urn:microsoft.com/office/officeart/2005/8/layout/hierarchy2"/>
    <dgm:cxn modelId="{6013C8C6-A345-3B47-ABE5-2924D8D3EAF1}" type="presParOf" srcId="{17A0DF24-C067-C348-9172-5A6ED3FD30A4}" destId="{4E960811-BA89-0D4A-84AD-9E76A2F30A1C}" srcOrd="0" destOrd="0" presId="urn:microsoft.com/office/officeart/2005/8/layout/hierarchy2"/>
    <dgm:cxn modelId="{94E822D4-C864-5C47-9938-26A8012503A0}" type="presParOf" srcId="{17A0DF24-C067-C348-9172-5A6ED3FD30A4}" destId="{06679DD4-6390-7E4E-9F99-77A2566C64C2}" srcOrd="1" destOrd="0" presId="urn:microsoft.com/office/officeart/2005/8/layout/hierarchy2"/>
    <dgm:cxn modelId="{DBDDA33C-B838-7C4F-959B-D67BCD3DFB0F}" type="presParOf" srcId="{61D78605-814E-3B42-BD26-D3AF97C40A22}" destId="{5CD4E492-6FA8-8B4E-A57A-875C447FDE56}" srcOrd="2" destOrd="0" presId="urn:microsoft.com/office/officeart/2005/8/layout/hierarchy2"/>
    <dgm:cxn modelId="{613CFF43-74F7-3241-AFFB-A3CBC4558F22}" type="presParOf" srcId="{5CD4E492-6FA8-8B4E-A57A-875C447FDE56}" destId="{3D74D8B2-ADD7-C143-8320-A9F4A9D7990F}" srcOrd="0" destOrd="0" presId="urn:microsoft.com/office/officeart/2005/8/layout/hierarchy2"/>
    <dgm:cxn modelId="{A30BE548-49B7-2540-8C78-FADDBF3B3A2A}" type="presParOf" srcId="{61D78605-814E-3B42-BD26-D3AF97C40A22}" destId="{D0B43C08-54F4-3246-ADB0-2EB5FC449A29}" srcOrd="3" destOrd="0" presId="urn:microsoft.com/office/officeart/2005/8/layout/hierarchy2"/>
    <dgm:cxn modelId="{D27B0B4E-11D4-674C-9FDD-870E6E5DB476}" type="presParOf" srcId="{D0B43C08-54F4-3246-ADB0-2EB5FC449A29}" destId="{73DF8403-B76B-DA49-94FE-0A45A5AEAC9F}" srcOrd="0" destOrd="0" presId="urn:microsoft.com/office/officeart/2005/8/layout/hierarchy2"/>
    <dgm:cxn modelId="{57394BF3-F2CA-D349-A6CA-6851358ECB24}" type="presParOf" srcId="{D0B43C08-54F4-3246-ADB0-2EB5FC449A29}" destId="{32C46059-3E6C-6540-87AB-46F40C9261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5F7362A-A88C-B545-8E91-2C12E3325433}" type="doc">
      <dgm:prSet loTypeId="urn:microsoft.com/office/officeart/2005/8/layout/lProcess3" loCatId="list" qsTypeId="urn:microsoft.com/office/officeart/2005/8/quickstyle/simple1" qsCatId="simple" csTypeId="urn:microsoft.com/office/officeart/2005/8/colors/accent2_1" csCatId="accent2" phldr="1"/>
      <dgm:spPr/>
      <dgm:t>
        <a:bodyPr/>
        <a:lstStyle/>
        <a:p>
          <a:endParaRPr lang="en-US"/>
        </a:p>
      </dgm:t>
    </dgm:pt>
    <dgm:pt modelId="{A8BD3DDB-73DB-B042-9241-33F1D4910E81}">
      <dgm:prSet phldrT="[Text]" custT="1"/>
      <dgm:spPr>
        <a:ln w="76200">
          <a:solidFill>
            <a:schemeClr val="accent5"/>
          </a:solidFill>
        </a:ln>
      </dgm:spPr>
      <dgm:t>
        <a:bodyPr/>
        <a:lstStyle/>
        <a:p>
          <a:r>
            <a:rPr lang="en-US" sz="2400" b="1" noProof="0" dirty="0">
              <a:latin typeface="Calibri" panose="020F0502020204030204" pitchFamily="34" charset="0"/>
              <a:cs typeface="Calibri" panose="020F0502020204030204" pitchFamily="34" charset="0"/>
            </a:rPr>
            <a:t>Educational policies, practices, interactions, and resources are </a:t>
          </a:r>
        </a:p>
      </dgm:t>
    </dgm:pt>
    <dgm:pt modelId="{811AAC3B-4230-7048-9975-0ED43975099E}" type="parTrans" cxnId="{224F2D34-1933-0842-93BF-F9E6D2604011}">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E6B6547F-C637-ED43-8F5D-95B9C5CF188E}" type="sibTrans" cxnId="{224F2D34-1933-0842-93BF-F9E6D2604011}">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4A241CA0-F7FA-7B45-A91A-7B904D477B0F}">
      <dgm:prSet phldrT="[Text]" custT="1"/>
      <dgm:spPr>
        <a:solidFill>
          <a:schemeClr val="bg1">
            <a:lumMod val="95000"/>
          </a:schemeClr>
        </a:solidFill>
      </dgm:spPr>
      <dgm:t>
        <a:bodyPr/>
        <a:lstStyle/>
        <a:p>
          <a:r>
            <a:rPr lang="en-US" sz="2400" noProof="0" dirty="0">
              <a:latin typeface="Calibri" panose="020F0502020204030204" pitchFamily="34" charset="0"/>
              <a:cs typeface="Calibri" panose="020F0502020204030204" pitchFamily="34" charset="0"/>
            </a:rPr>
            <a:t>representative of</a:t>
          </a:r>
        </a:p>
      </dgm:t>
    </dgm:pt>
    <dgm:pt modelId="{7E14F2F4-8772-E349-9F28-CA4F5B07AE6F}" type="parTrans" cxnId="{8794C57D-CD66-D943-A9B7-460EA64D23FF}">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254B78B8-DFEA-AE4A-85F7-2CF1346D3F38}" type="sibTrans" cxnId="{8794C57D-CD66-D943-A9B7-460EA64D23FF}">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18FB23CA-833F-434E-B350-213425C3BAF4}">
      <dgm:prSet phldrT="[Text]" custT="1"/>
      <dgm:spPr>
        <a:ln w="76200">
          <a:solidFill>
            <a:schemeClr val="accent5"/>
          </a:solidFill>
        </a:ln>
      </dgm:spPr>
      <dgm:t>
        <a:bodyPr/>
        <a:lstStyle/>
        <a:p>
          <a:r>
            <a:rPr lang="en-US" sz="2400" b="1" noProof="0" dirty="0">
              <a:latin typeface="Calibri" panose="020F0502020204030204" pitchFamily="34" charset="0"/>
              <a:cs typeface="Calibri" panose="020F0502020204030204" pitchFamily="34" charset="0"/>
            </a:rPr>
            <a:t>Each individual</a:t>
          </a:r>
        </a:p>
      </dgm:t>
    </dgm:pt>
    <dgm:pt modelId="{1FD13EDC-76BF-8047-AF47-B122FCDA2C76}" type="parTrans" cxnId="{37D978C0-CEE6-9E4F-9B82-DECECA426B3A}">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ADE5A21F-7890-9D4E-9145-2CA90E82347E}" type="sibTrans" cxnId="{37D978C0-CEE6-9E4F-9B82-DECECA426B3A}">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B7037E63-3253-4848-874C-6C852A9C4A22}">
      <dgm:prSet phldrT="[Text]" custT="1"/>
      <dgm:spPr>
        <a:solidFill>
          <a:schemeClr val="bg1">
            <a:lumMod val="95000"/>
          </a:schemeClr>
        </a:solidFill>
      </dgm:spPr>
      <dgm:t>
        <a:bodyPr/>
        <a:lstStyle/>
        <a:p>
          <a:r>
            <a:rPr lang="en-US" sz="2400" noProof="0">
              <a:latin typeface="Calibri" panose="020F0502020204030204" pitchFamily="34" charset="0"/>
              <a:cs typeface="Calibri" panose="020F0502020204030204" pitchFamily="34" charset="0"/>
            </a:rPr>
            <a:t>has access to </a:t>
          </a:r>
          <a:endParaRPr lang="en-US" sz="2400" noProof="0" dirty="0">
            <a:latin typeface="Calibri" panose="020F0502020204030204" pitchFamily="34" charset="0"/>
            <a:cs typeface="Calibri" panose="020F0502020204030204" pitchFamily="34" charset="0"/>
          </a:endParaRPr>
        </a:p>
      </dgm:t>
    </dgm:pt>
    <dgm:pt modelId="{F86807C5-7722-9546-9DC7-F77F6A087EB7}" type="parTrans" cxnId="{FD1E96E0-BA5A-8244-857F-C7586B035594}">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8EEC6139-55C6-3948-BC01-EABDB6AFCB44}" type="sibTrans" cxnId="{FD1E96E0-BA5A-8244-857F-C7586B035594}">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5480583F-D343-2640-AEC2-F3A73D9C3ADC}">
      <dgm:prSet phldrT="[Text]" custT="1"/>
      <dgm:spPr>
        <a:ln w="76200">
          <a:solidFill>
            <a:schemeClr val="accent5"/>
          </a:solidFill>
        </a:ln>
      </dgm:spPr>
      <dgm:t>
        <a:bodyPr/>
        <a:lstStyle/>
        <a:p>
          <a:r>
            <a:rPr lang="en-US" sz="2400" b="1" noProof="0" dirty="0">
              <a:latin typeface="Calibri" panose="020F0502020204030204" pitchFamily="34" charset="0"/>
              <a:cs typeface="Calibri" panose="020F0502020204030204" pitchFamily="34" charset="0"/>
            </a:rPr>
            <a:t>High-quality learning experiences that</a:t>
          </a:r>
        </a:p>
      </dgm:t>
    </dgm:pt>
    <dgm:pt modelId="{B003DAA1-90F1-024D-9FE4-C6C67999A46A}" type="parTrans" cxnId="{E5297BF7-0398-8C4C-B068-B6C1BA5DCF29}">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80654942-9BA3-A744-8B7D-3308792CD365}" type="sibTrans" cxnId="{E5297BF7-0398-8C4C-B068-B6C1BA5DCF29}">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03BE8012-4CA1-684F-8CD9-3C00F49A7AAF}">
      <dgm:prSet phldrT="[Text]" custT="1"/>
      <dgm:spPr>
        <a:solidFill>
          <a:schemeClr val="bg1">
            <a:lumMod val="95000"/>
          </a:schemeClr>
        </a:solidFill>
      </dgm:spPr>
      <dgm:t>
        <a:bodyPr/>
        <a:lstStyle/>
        <a:p>
          <a:r>
            <a:rPr lang="en-US" sz="2400" noProof="0" dirty="0">
              <a:latin typeface="Calibri" panose="020F0502020204030204" pitchFamily="34" charset="0"/>
              <a:cs typeface="Calibri" panose="020F0502020204030204" pitchFamily="34" charset="0"/>
            </a:rPr>
            <a:t>empower them </a:t>
          </a:r>
          <a:r>
            <a:rPr lang="en-US" sz="2200" noProof="0" dirty="0">
              <a:latin typeface="Calibri" panose="020F0502020204030204" pitchFamily="34" charset="0"/>
              <a:cs typeface="Calibri" panose="020F0502020204030204" pitchFamily="34" charset="0"/>
            </a:rPr>
            <a:t>towards</a:t>
          </a:r>
          <a:r>
            <a:rPr lang="en-US" sz="2400" noProof="0" dirty="0">
              <a:latin typeface="Calibri" panose="020F0502020204030204" pitchFamily="34" charset="0"/>
              <a:cs typeface="Calibri" panose="020F0502020204030204" pitchFamily="34" charset="0"/>
            </a:rPr>
            <a:t> self-determination</a:t>
          </a:r>
        </a:p>
      </dgm:t>
    </dgm:pt>
    <dgm:pt modelId="{A894685E-214B-D743-A362-E2FD1EBDD0B0}" type="parTrans" cxnId="{54102700-3D7A-6148-919C-33044B99795A}">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061CE480-815B-7143-8EE1-F07EF40E8AA3}" type="sibTrans" cxnId="{54102700-3D7A-6148-919C-33044B99795A}">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511AC6D1-9FB3-E54A-8DD1-77B3B798B423}">
      <dgm:prSet phldrT="[Text]" custT="1"/>
      <dgm:spPr>
        <a:solidFill>
          <a:schemeClr val="bg1">
            <a:lumMod val="95000"/>
          </a:schemeClr>
        </a:solidFill>
      </dgm:spPr>
      <dgm:t>
        <a:bodyPr/>
        <a:lstStyle/>
        <a:p>
          <a:r>
            <a:rPr lang="en-US" sz="2400" noProof="0" dirty="0">
              <a:latin typeface="Calibri" panose="020F0502020204030204" pitchFamily="34" charset="0"/>
              <a:cs typeface="Calibri" panose="020F0502020204030204" pitchFamily="34" charset="0"/>
            </a:rPr>
            <a:t>constructed by</a:t>
          </a:r>
        </a:p>
      </dgm:t>
    </dgm:pt>
    <dgm:pt modelId="{B8FCC17B-E31A-8943-A48D-76B7C032F994}" type="parTrans" cxnId="{187F9FD8-28AA-794A-9FD0-4EB486781BE6}">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DB5A53F2-A234-0A48-A86F-F2D1FD4B1178}" type="sibTrans" cxnId="{187F9FD8-28AA-794A-9FD0-4EB486781BE6}">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3BBCC558-3B5F-3843-A767-9B595BA161F8}">
      <dgm:prSet phldrT="[Text]" custT="1"/>
      <dgm:spPr>
        <a:solidFill>
          <a:schemeClr val="bg1">
            <a:lumMod val="95000"/>
          </a:schemeClr>
        </a:solidFill>
      </dgm:spPr>
      <dgm:t>
        <a:bodyPr/>
        <a:lstStyle/>
        <a:p>
          <a:r>
            <a:rPr lang="en-US" sz="2400" noProof="0" dirty="0">
              <a:latin typeface="Calibri" panose="020F0502020204030204" pitchFamily="34" charset="0"/>
              <a:cs typeface="Calibri" panose="020F0502020204030204" pitchFamily="34" charset="0"/>
            </a:rPr>
            <a:t>responsive </a:t>
          </a:r>
        </a:p>
        <a:p>
          <a:r>
            <a:rPr lang="en-US" sz="2400" noProof="0" dirty="0">
              <a:latin typeface="Calibri" panose="020F0502020204030204" pitchFamily="34" charset="0"/>
              <a:cs typeface="Calibri" panose="020F0502020204030204" pitchFamily="34" charset="0"/>
            </a:rPr>
            <a:t>to</a:t>
          </a:r>
        </a:p>
      </dgm:t>
    </dgm:pt>
    <dgm:pt modelId="{AA0A8ABD-D12B-5643-BB1B-000869F27C6B}" type="parTrans" cxnId="{07CCA45B-9F43-E044-BEBE-32C896C19E18}">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D65670B1-FF63-8844-9962-7A2FFFEFDFF2}" type="sibTrans" cxnId="{07CCA45B-9F43-E044-BEBE-32C896C19E18}">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5B00C133-02C8-3841-BEED-BDC2B2232516}">
      <dgm:prSet phldrT="[Text]" custT="1"/>
      <dgm:spPr>
        <a:solidFill>
          <a:schemeClr val="bg1">
            <a:lumMod val="95000"/>
          </a:schemeClr>
        </a:solidFill>
      </dgm:spPr>
      <dgm:t>
        <a:bodyPr/>
        <a:lstStyle/>
        <a:p>
          <a:r>
            <a:rPr lang="en-US" sz="2400" noProof="0">
              <a:latin typeface="Calibri" panose="020F0502020204030204" pitchFamily="34" charset="0"/>
              <a:cs typeface="Calibri" panose="020F0502020204030204" pitchFamily="34" charset="0"/>
            </a:rPr>
            <a:t>can meaningfully participate in</a:t>
          </a:r>
          <a:endParaRPr lang="en-US" sz="2400" noProof="0" dirty="0">
            <a:latin typeface="Calibri" panose="020F0502020204030204" pitchFamily="34" charset="0"/>
            <a:cs typeface="Calibri" panose="020F0502020204030204" pitchFamily="34" charset="0"/>
          </a:endParaRPr>
        </a:p>
      </dgm:t>
    </dgm:pt>
    <dgm:pt modelId="{52CBE0A4-B0ED-8644-85E0-37838D96DD9B}" type="parTrans" cxnId="{D0AD4192-C2B6-2D43-9249-6B15563F98DC}">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E32C53D4-10A7-0044-B7BE-25C716E79DFD}" type="sibTrans" cxnId="{D0AD4192-C2B6-2D43-9249-6B15563F98DC}">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E83EA2B2-2261-1E44-ADC7-7F1D6EF23479}">
      <dgm:prSet phldrT="[Text]" custT="1"/>
      <dgm:spPr>
        <a:solidFill>
          <a:schemeClr val="bg1">
            <a:lumMod val="95000"/>
          </a:schemeClr>
        </a:solidFill>
      </dgm:spPr>
      <dgm:t>
        <a:bodyPr/>
        <a:lstStyle/>
        <a:p>
          <a:r>
            <a:rPr lang="en-US" sz="2400" noProof="0">
              <a:latin typeface="Calibri" panose="020F0502020204030204" pitchFamily="34" charset="0"/>
              <a:cs typeface="Calibri" panose="020F0502020204030204" pitchFamily="34" charset="0"/>
            </a:rPr>
            <a:t>make progress within</a:t>
          </a:r>
          <a:endParaRPr lang="en-US" sz="2400" noProof="0" dirty="0">
            <a:latin typeface="Calibri" panose="020F0502020204030204" pitchFamily="34" charset="0"/>
            <a:cs typeface="Calibri" panose="020F0502020204030204" pitchFamily="34" charset="0"/>
          </a:endParaRPr>
        </a:p>
      </dgm:t>
    </dgm:pt>
    <dgm:pt modelId="{D023E8C9-94C5-194B-B161-408AC9DF6450}" type="parTrans" cxnId="{A219FFF8-4802-2240-AF8F-F9019D3FCBAB}">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73B841A9-F225-0F4F-8BAF-DF9F0762B5A6}" type="sibTrans" cxnId="{A219FFF8-4802-2240-AF8F-F9019D3FCBAB}">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C59F3F49-DB8A-AB46-9201-E892CA34DB71}">
      <dgm:prSet phldrT="[Text]" custT="1"/>
      <dgm:spPr>
        <a:solidFill>
          <a:schemeClr val="bg1">
            <a:lumMod val="95000"/>
          </a:schemeClr>
        </a:solidFill>
      </dgm:spPr>
      <dgm:t>
        <a:bodyPr/>
        <a:lstStyle/>
        <a:p>
          <a:r>
            <a:rPr lang="en-US" sz="2400" noProof="0">
              <a:latin typeface="Calibri" panose="020F0502020204030204" pitchFamily="34" charset="0"/>
              <a:cs typeface="Calibri" panose="020F0502020204030204" pitchFamily="34" charset="0"/>
            </a:rPr>
            <a:t>reduce disparities in outcomes </a:t>
          </a:r>
          <a:endParaRPr lang="en-US" sz="2400" noProof="0" dirty="0">
            <a:latin typeface="Calibri" panose="020F0502020204030204" pitchFamily="34" charset="0"/>
            <a:cs typeface="Calibri" panose="020F0502020204030204" pitchFamily="34" charset="0"/>
          </a:endParaRPr>
        </a:p>
      </dgm:t>
    </dgm:pt>
    <dgm:pt modelId="{4A15565C-8A56-1F4E-8FC9-608EEF069F49}" type="parTrans" cxnId="{C689F087-573C-9044-B13F-6F3615F56471}">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804EC83F-3EDE-3149-9B88-7F8B42194D74}" type="sibTrans" cxnId="{C689F087-573C-9044-B13F-6F3615F56471}">
      <dgm:prSet/>
      <dgm:spPr/>
      <dgm:t>
        <a:bodyPr/>
        <a:lstStyle/>
        <a:p>
          <a:endParaRPr lang="en-US" noProof="0" dirty="0">
            <a:solidFill>
              <a:schemeClr val="bg1"/>
            </a:solidFill>
            <a:latin typeface="Calibri" panose="020F0502020204030204" pitchFamily="34" charset="0"/>
            <a:cs typeface="Calibri" panose="020F0502020204030204" pitchFamily="34" charset="0"/>
          </a:endParaRPr>
        </a:p>
      </dgm:t>
    </dgm:pt>
    <dgm:pt modelId="{5BD0DBB3-D203-8444-B6F0-231437776AA9}">
      <dgm:prSet custT="1"/>
      <dgm:spPr>
        <a:ln w="76200">
          <a:solidFill>
            <a:schemeClr val="accent5"/>
          </a:solidFill>
        </a:ln>
      </dgm:spPr>
      <dgm:t>
        <a:bodyPr rIns="118872"/>
        <a:lstStyle/>
        <a:p>
          <a:pPr algn="l"/>
          <a:r>
            <a:rPr lang="en-US" sz="2800" b="1" i="1" u="sng" noProof="0" dirty="0">
              <a:latin typeface="Calibri" panose="020F0502020204030204" pitchFamily="34" charset="0"/>
              <a:cs typeface="Calibri" panose="020F0502020204030204" pitchFamily="34" charset="0"/>
            </a:rPr>
            <a:t>Regardless</a:t>
          </a:r>
          <a:r>
            <a:rPr lang="en-US" sz="2800" b="1" i="1" noProof="0" dirty="0">
              <a:latin typeface="Calibri" panose="020F0502020204030204" pitchFamily="34" charset="0"/>
              <a:cs typeface="Calibri" panose="020F0502020204030204" pitchFamily="34" charset="0"/>
            </a:rPr>
            <a:t> </a:t>
          </a:r>
          <a:r>
            <a:rPr lang="en-US" sz="2800" b="1" i="0" noProof="0" dirty="0">
              <a:latin typeface="Calibri" panose="020F0502020204030204" pitchFamily="34" charset="0"/>
              <a:cs typeface="Calibri" panose="020F0502020204030204" pitchFamily="34" charset="0"/>
            </a:rPr>
            <a:t>of individual characteristics and cultural identities</a:t>
          </a:r>
        </a:p>
      </dgm:t>
    </dgm:pt>
    <dgm:pt modelId="{B99224B1-AB19-7841-852E-78FD3E9E3EA0}" type="parTrans" cxnId="{F4177C8F-41F1-C046-A962-CC3C290C78F9}">
      <dgm:prSet/>
      <dgm:spPr/>
      <dgm:t>
        <a:bodyPr/>
        <a:lstStyle/>
        <a:p>
          <a:endParaRPr lang="en-US" noProof="0" dirty="0">
            <a:latin typeface="Calibri" panose="020F0502020204030204" pitchFamily="34" charset="0"/>
            <a:cs typeface="Calibri" panose="020F0502020204030204" pitchFamily="34" charset="0"/>
          </a:endParaRPr>
        </a:p>
      </dgm:t>
    </dgm:pt>
    <dgm:pt modelId="{4C430E0A-5EFF-3D4E-95CD-1D1840B8E720}" type="sibTrans" cxnId="{F4177C8F-41F1-C046-A962-CC3C290C78F9}">
      <dgm:prSet/>
      <dgm:spPr/>
      <dgm:t>
        <a:bodyPr/>
        <a:lstStyle/>
        <a:p>
          <a:endParaRPr lang="en-US" noProof="0" dirty="0">
            <a:latin typeface="Calibri" panose="020F0502020204030204" pitchFamily="34" charset="0"/>
            <a:cs typeface="Calibri" panose="020F0502020204030204" pitchFamily="34" charset="0"/>
          </a:endParaRPr>
        </a:p>
      </dgm:t>
    </dgm:pt>
    <dgm:pt modelId="{43FE0745-678D-A249-A4F8-B4B6642EFE3D}" type="pres">
      <dgm:prSet presAssocID="{F5F7362A-A88C-B545-8E91-2C12E3325433}" presName="Name0" presStyleCnt="0">
        <dgm:presLayoutVars>
          <dgm:chPref val="3"/>
          <dgm:dir/>
          <dgm:animLvl val="lvl"/>
          <dgm:resizeHandles/>
        </dgm:presLayoutVars>
      </dgm:prSet>
      <dgm:spPr/>
    </dgm:pt>
    <dgm:pt modelId="{21E0A66E-0336-7445-8203-8184971BD9F5}" type="pres">
      <dgm:prSet presAssocID="{A8BD3DDB-73DB-B042-9241-33F1D4910E81}" presName="horFlow" presStyleCnt="0"/>
      <dgm:spPr/>
    </dgm:pt>
    <dgm:pt modelId="{30438DA5-2F10-A242-8E2A-3698C654D4C0}" type="pres">
      <dgm:prSet presAssocID="{A8BD3DDB-73DB-B042-9241-33F1D4910E81}" presName="bigChev" presStyleLbl="node1" presStyleIdx="0" presStyleCnt="4" custScaleX="127698"/>
      <dgm:spPr/>
    </dgm:pt>
    <dgm:pt modelId="{A6A32720-6F90-0640-8AB6-3A03684A0781}" type="pres">
      <dgm:prSet presAssocID="{7E14F2F4-8772-E349-9F28-CA4F5B07AE6F}" presName="parTrans" presStyleCnt="0"/>
      <dgm:spPr/>
    </dgm:pt>
    <dgm:pt modelId="{A140000E-6D6C-0546-8F1F-0EF0BC9D824E}" type="pres">
      <dgm:prSet presAssocID="{4A241CA0-F7FA-7B45-A91A-7B904D477B0F}" presName="node" presStyleLbl="alignAccFollowNode1" presStyleIdx="0" presStyleCnt="8" custScaleX="113703" custLinFactNeighborX="-3615" custLinFactNeighborY="803">
        <dgm:presLayoutVars>
          <dgm:bulletEnabled val="1"/>
        </dgm:presLayoutVars>
      </dgm:prSet>
      <dgm:spPr/>
    </dgm:pt>
    <dgm:pt modelId="{578C3553-9A4A-FD42-8B66-A28A577EA3FC}" type="pres">
      <dgm:prSet presAssocID="{254B78B8-DFEA-AE4A-85F7-2CF1346D3F38}" presName="sibTrans" presStyleCnt="0"/>
      <dgm:spPr/>
    </dgm:pt>
    <dgm:pt modelId="{60E49976-5364-7F44-8900-11CC99A4C5D0}" type="pres">
      <dgm:prSet presAssocID="{511AC6D1-9FB3-E54A-8DD1-77B3B798B423}" presName="node" presStyleLbl="alignAccFollowNode1" presStyleIdx="1" presStyleCnt="8" custScaleX="98219">
        <dgm:presLayoutVars>
          <dgm:bulletEnabled val="1"/>
        </dgm:presLayoutVars>
      </dgm:prSet>
      <dgm:spPr/>
    </dgm:pt>
    <dgm:pt modelId="{CE325F02-C78E-BB4D-B0BB-7F6E93536FB4}" type="pres">
      <dgm:prSet presAssocID="{DB5A53F2-A234-0A48-A86F-F2D1FD4B1178}" presName="sibTrans" presStyleCnt="0"/>
      <dgm:spPr/>
    </dgm:pt>
    <dgm:pt modelId="{A3B7CDDC-CABC-B441-8CCE-9DFC4356C9D4}" type="pres">
      <dgm:prSet presAssocID="{3BBCC558-3B5F-3843-A767-9B595BA161F8}" presName="node" presStyleLbl="alignAccFollowNode1" presStyleIdx="2" presStyleCnt="8" custScaleX="99396">
        <dgm:presLayoutVars>
          <dgm:bulletEnabled val="1"/>
        </dgm:presLayoutVars>
      </dgm:prSet>
      <dgm:spPr/>
    </dgm:pt>
    <dgm:pt modelId="{C8DAE55D-2F96-1544-9C75-DDEC12E45878}" type="pres">
      <dgm:prSet presAssocID="{A8BD3DDB-73DB-B042-9241-33F1D4910E81}" presName="vSp" presStyleCnt="0"/>
      <dgm:spPr/>
    </dgm:pt>
    <dgm:pt modelId="{1991852E-4978-E54C-A8E8-AB4D82C59552}" type="pres">
      <dgm:prSet presAssocID="{18FB23CA-833F-434E-B350-213425C3BAF4}" presName="horFlow" presStyleCnt="0"/>
      <dgm:spPr/>
    </dgm:pt>
    <dgm:pt modelId="{9089F1F6-F6BF-614C-9AC8-DC50CF9599A5}" type="pres">
      <dgm:prSet presAssocID="{18FB23CA-833F-434E-B350-213425C3BAF4}" presName="bigChev" presStyleLbl="node1" presStyleIdx="1" presStyleCnt="4" custScaleX="127698"/>
      <dgm:spPr/>
    </dgm:pt>
    <dgm:pt modelId="{1B955879-524F-3340-9658-898BB520A799}" type="pres">
      <dgm:prSet presAssocID="{F86807C5-7722-9546-9DC7-F77F6A087EB7}" presName="parTrans" presStyleCnt="0"/>
      <dgm:spPr/>
    </dgm:pt>
    <dgm:pt modelId="{A32BC17B-0021-9F42-B977-F9760DED97A5}" type="pres">
      <dgm:prSet presAssocID="{B7037E63-3253-4848-874C-6C852A9C4A22}" presName="node" presStyleLbl="alignAccFollowNode1" presStyleIdx="3" presStyleCnt="8" custScaleX="106570">
        <dgm:presLayoutVars>
          <dgm:bulletEnabled val="1"/>
        </dgm:presLayoutVars>
      </dgm:prSet>
      <dgm:spPr/>
    </dgm:pt>
    <dgm:pt modelId="{DC5A0565-600C-554C-A5C1-E766BE63F9CB}" type="pres">
      <dgm:prSet presAssocID="{8EEC6139-55C6-3948-BC01-EABDB6AFCB44}" presName="sibTrans" presStyleCnt="0"/>
      <dgm:spPr/>
    </dgm:pt>
    <dgm:pt modelId="{A5CF06E3-0229-1C49-A156-A5A1ECDE113B}" type="pres">
      <dgm:prSet presAssocID="{5B00C133-02C8-3841-BEED-BDC2B2232516}" presName="node" presStyleLbl="alignAccFollowNode1" presStyleIdx="4" presStyleCnt="8" custScaleX="106570">
        <dgm:presLayoutVars>
          <dgm:bulletEnabled val="1"/>
        </dgm:presLayoutVars>
      </dgm:prSet>
      <dgm:spPr/>
    </dgm:pt>
    <dgm:pt modelId="{2D851414-678E-644E-82CB-32E80FAA7750}" type="pres">
      <dgm:prSet presAssocID="{E32C53D4-10A7-0044-B7BE-25C716E79DFD}" presName="sibTrans" presStyleCnt="0"/>
      <dgm:spPr/>
    </dgm:pt>
    <dgm:pt modelId="{535D1A8E-D427-4942-B0C1-5EFA26AEDAF7}" type="pres">
      <dgm:prSet presAssocID="{E83EA2B2-2261-1E44-ADC7-7F1D6EF23479}" presName="node" presStyleLbl="alignAccFollowNode1" presStyleIdx="5" presStyleCnt="8" custScaleX="106570">
        <dgm:presLayoutVars>
          <dgm:bulletEnabled val="1"/>
        </dgm:presLayoutVars>
      </dgm:prSet>
      <dgm:spPr/>
    </dgm:pt>
    <dgm:pt modelId="{D14E1155-7D94-1D44-B3B2-94A5D4D7409B}" type="pres">
      <dgm:prSet presAssocID="{18FB23CA-833F-434E-B350-213425C3BAF4}" presName="vSp" presStyleCnt="0"/>
      <dgm:spPr/>
    </dgm:pt>
    <dgm:pt modelId="{08EAC555-53FB-F343-81E2-C045C40E7C89}" type="pres">
      <dgm:prSet presAssocID="{5480583F-D343-2640-AEC2-F3A73D9C3ADC}" presName="horFlow" presStyleCnt="0"/>
      <dgm:spPr/>
    </dgm:pt>
    <dgm:pt modelId="{9FBAA512-6384-814E-8018-24BD73719021}" type="pres">
      <dgm:prSet presAssocID="{5480583F-D343-2640-AEC2-F3A73D9C3ADC}" presName="bigChev" presStyleLbl="node1" presStyleIdx="2" presStyleCnt="4" custScaleX="127698"/>
      <dgm:spPr/>
    </dgm:pt>
    <dgm:pt modelId="{7943DC12-E520-AF44-A8E1-E8ADFA8AB4E8}" type="pres">
      <dgm:prSet presAssocID="{A894685E-214B-D743-A362-E2FD1EBDD0B0}" presName="parTrans" presStyleCnt="0"/>
      <dgm:spPr/>
    </dgm:pt>
    <dgm:pt modelId="{8CCB7DAD-DC53-5B49-91B8-7496087D3079}" type="pres">
      <dgm:prSet presAssocID="{03BE8012-4CA1-684F-8CD9-3C00F49A7AAF}" presName="node" presStyleLbl="alignAccFollowNode1" presStyleIdx="6" presStyleCnt="8" custScaleX="133213">
        <dgm:presLayoutVars>
          <dgm:bulletEnabled val="1"/>
        </dgm:presLayoutVars>
      </dgm:prSet>
      <dgm:spPr/>
    </dgm:pt>
    <dgm:pt modelId="{6A5C8047-9C65-1B45-B147-D262995EEE9B}" type="pres">
      <dgm:prSet presAssocID="{061CE480-815B-7143-8EE1-F07EF40E8AA3}" presName="sibTrans" presStyleCnt="0"/>
      <dgm:spPr/>
    </dgm:pt>
    <dgm:pt modelId="{AAB8A5E5-ACD7-3F44-9B8B-E6EDFF8C6BAB}" type="pres">
      <dgm:prSet presAssocID="{C59F3F49-DB8A-AB46-9201-E892CA34DB71}" presName="node" presStyleLbl="alignAccFollowNode1" presStyleIdx="7" presStyleCnt="8" custScaleX="133213">
        <dgm:presLayoutVars>
          <dgm:bulletEnabled val="1"/>
        </dgm:presLayoutVars>
      </dgm:prSet>
      <dgm:spPr/>
    </dgm:pt>
    <dgm:pt modelId="{083EE581-E251-DF4C-AD18-CCD1CBA01764}" type="pres">
      <dgm:prSet presAssocID="{5480583F-D343-2640-AEC2-F3A73D9C3ADC}" presName="vSp" presStyleCnt="0"/>
      <dgm:spPr/>
    </dgm:pt>
    <dgm:pt modelId="{6E94A0C1-F8D6-D643-BF54-991086FB4BAB}" type="pres">
      <dgm:prSet presAssocID="{5BD0DBB3-D203-8444-B6F0-231437776AA9}" presName="horFlow" presStyleCnt="0"/>
      <dgm:spPr/>
    </dgm:pt>
    <dgm:pt modelId="{D7040740-F031-6B44-9BDD-48A1A542E9E7}" type="pres">
      <dgm:prSet presAssocID="{5BD0DBB3-D203-8444-B6F0-231437776AA9}" presName="bigChev" presStyleLbl="node1" presStyleIdx="3" presStyleCnt="4" custScaleX="363121" custScaleY="47453"/>
      <dgm:spPr/>
    </dgm:pt>
  </dgm:ptLst>
  <dgm:cxnLst>
    <dgm:cxn modelId="{54102700-3D7A-6148-919C-33044B99795A}" srcId="{5480583F-D343-2640-AEC2-F3A73D9C3ADC}" destId="{03BE8012-4CA1-684F-8CD9-3C00F49A7AAF}" srcOrd="0" destOrd="0" parTransId="{A894685E-214B-D743-A362-E2FD1EBDD0B0}" sibTransId="{061CE480-815B-7143-8EE1-F07EF40E8AA3}"/>
    <dgm:cxn modelId="{1CA9A60F-4AE6-4143-873F-DB07E2280E2E}" type="presOf" srcId="{03BE8012-4CA1-684F-8CD9-3C00F49A7AAF}" destId="{8CCB7DAD-DC53-5B49-91B8-7496087D3079}" srcOrd="0" destOrd="0" presId="urn:microsoft.com/office/officeart/2005/8/layout/lProcess3"/>
    <dgm:cxn modelId="{73D00C1F-C5A3-2A46-95AD-B58251267C5D}" type="presOf" srcId="{B7037E63-3253-4848-874C-6C852A9C4A22}" destId="{A32BC17B-0021-9F42-B977-F9760DED97A5}" srcOrd="0" destOrd="0" presId="urn:microsoft.com/office/officeart/2005/8/layout/lProcess3"/>
    <dgm:cxn modelId="{161A1933-DA3E-974D-9A5D-75184683347F}" type="presOf" srcId="{C59F3F49-DB8A-AB46-9201-E892CA34DB71}" destId="{AAB8A5E5-ACD7-3F44-9B8B-E6EDFF8C6BAB}" srcOrd="0" destOrd="0" presId="urn:microsoft.com/office/officeart/2005/8/layout/lProcess3"/>
    <dgm:cxn modelId="{224F2D34-1933-0842-93BF-F9E6D2604011}" srcId="{F5F7362A-A88C-B545-8E91-2C12E3325433}" destId="{A8BD3DDB-73DB-B042-9241-33F1D4910E81}" srcOrd="0" destOrd="0" parTransId="{811AAC3B-4230-7048-9975-0ED43975099E}" sibTransId="{E6B6547F-C637-ED43-8F5D-95B9C5CF188E}"/>
    <dgm:cxn modelId="{21A0B248-5DC0-1044-A97F-F65EB162CC73}" type="presOf" srcId="{511AC6D1-9FB3-E54A-8DD1-77B3B798B423}" destId="{60E49976-5364-7F44-8900-11CC99A4C5D0}" srcOrd="0" destOrd="0" presId="urn:microsoft.com/office/officeart/2005/8/layout/lProcess3"/>
    <dgm:cxn modelId="{AD3C7D4E-C8EA-424F-A96E-BA74AAF2BBB4}" type="presOf" srcId="{5BD0DBB3-D203-8444-B6F0-231437776AA9}" destId="{D7040740-F031-6B44-9BDD-48A1A542E9E7}" srcOrd="0" destOrd="0" presId="urn:microsoft.com/office/officeart/2005/8/layout/lProcess3"/>
    <dgm:cxn modelId="{4E762E4F-7335-1643-AE26-B461C3E98762}" type="presOf" srcId="{5480583F-D343-2640-AEC2-F3A73D9C3ADC}" destId="{9FBAA512-6384-814E-8018-24BD73719021}" srcOrd="0" destOrd="0" presId="urn:microsoft.com/office/officeart/2005/8/layout/lProcess3"/>
    <dgm:cxn modelId="{07CCA45B-9F43-E044-BEBE-32C896C19E18}" srcId="{A8BD3DDB-73DB-B042-9241-33F1D4910E81}" destId="{3BBCC558-3B5F-3843-A767-9B595BA161F8}" srcOrd="2" destOrd="0" parTransId="{AA0A8ABD-D12B-5643-BB1B-000869F27C6B}" sibTransId="{D65670B1-FF63-8844-9962-7A2FFFEFDFF2}"/>
    <dgm:cxn modelId="{8FA85A74-4B13-5D46-B004-46F1B4FF3D19}" type="presOf" srcId="{18FB23CA-833F-434E-B350-213425C3BAF4}" destId="{9089F1F6-F6BF-614C-9AC8-DC50CF9599A5}" srcOrd="0" destOrd="0" presId="urn:microsoft.com/office/officeart/2005/8/layout/lProcess3"/>
    <dgm:cxn modelId="{5018FC77-8111-1B4C-8CF3-A364E286DB37}" type="presOf" srcId="{F5F7362A-A88C-B545-8E91-2C12E3325433}" destId="{43FE0745-678D-A249-A4F8-B4B6642EFE3D}" srcOrd="0" destOrd="0" presId="urn:microsoft.com/office/officeart/2005/8/layout/lProcess3"/>
    <dgm:cxn modelId="{8794C57D-CD66-D943-A9B7-460EA64D23FF}" srcId="{A8BD3DDB-73DB-B042-9241-33F1D4910E81}" destId="{4A241CA0-F7FA-7B45-A91A-7B904D477B0F}" srcOrd="0" destOrd="0" parTransId="{7E14F2F4-8772-E349-9F28-CA4F5B07AE6F}" sibTransId="{254B78B8-DFEA-AE4A-85F7-2CF1346D3F38}"/>
    <dgm:cxn modelId="{C689F087-573C-9044-B13F-6F3615F56471}" srcId="{5480583F-D343-2640-AEC2-F3A73D9C3ADC}" destId="{C59F3F49-DB8A-AB46-9201-E892CA34DB71}" srcOrd="1" destOrd="0" parTransId="{4A15565C-8A56-1F4E-8FC9-608EEF069F49}" sibTransId="{804EC83F-3EDE-3149-9B88-7F8B42194D74}"/>
    <dgm:cxn modelId="{1871C288-9C0A-0F48-9418-03CB6D985EDB}" type="presOf" srcId="{3BBCC558-3B5F-3843-A767-9B595BA161F8}" destId="{A3B7CDDC-CABC-B441-8CCE-9DFC4356C9D4}" srcOrd="0" destOrd="0" presId="urn:microsoft.com/office/officeart/2005/8/layout/lProcess3"/>
    <dgm:cxn modelId="{D37F488E-9823-5F4D-8427-CD9937A4DAED}" type="presOf" srcId="{5B00C133-02C8-3841-BEED-BDC2B2232516}" destId="{A5CF06E3-0229-1C49-A156-A5A1ECDE113B}" srcOrd="0" destOrd="0" presId="urn:microsoft.com/office/officeart/2005/8/layout/lProcess3"/>
    <dgm:cxn modelId="{F4177C8F-41F1-C046-A962-CC3C290C78F9}" srcId="{F5F7362A-A88C-B545-8E91-2C12E3325433}" destId="{5BD0DBB3-D203-8444-B6F0-231437776AA9}" srcOrd="3" destOrd="0" parTransId="{B99224B1-AB19-7841-852E-78FD3E9E3EA0}" sibTransId="{4C430E0A-5EFF-3D4E-95CD-1D1840B8E720}"/>
    <dgm:cxn modelId="{D0AD4192-C2B6-2D43-9249-6B15563F98DC}" srcId="{18FB23CA-833F-434E-B350-213425C3BAF4}" destId="{5B00C133-02C8-3841-BEED-BDC2B2232516}" srcOrd="1" destOrd="0" parTransId="{52CBE0A4-B0ED-8644-85E0-37838D96DD9B}" sibTransId="{E32C53D4-10A7-0044-B7BE-25C716E79DFD}"/>
    <dgm:cxn modelId="{68B32DBD-C4E0-1641-97D4-7EC64E799CEB}" type="presOf" srcId="{A8BD3DDB-73DB-B042-9241-33F1D4910E81}" destId="{30438DA5-2F10-A242-8E2A-3698C654D4C0}" srcOrd="0" destOrd="0" presId="urn:microsoft.com/office/officeart/2005/8/layout/lProcess3"/>
    <dgm:cxn modelId="{37D978C0-CEE6-9E4F-9B82-DECECA426B3A}" srcId="{F5F7362A-A88C-B545-8E91-2C12E3325433}" destId="{18FB23CA-833F-434E-B350-213425C3BAF4}" srcOrd="1" destOrd="0" parTransId="{1FD13EDC-76BF-8047-AF47-B122FCDA2C76}" sibTransId="{ADE5A21F-7890-9D4E-9145-2CA90E82347E}"/>
    <dgm:cxn modelId="{F6E6E6C1-A44B-6F4F-A8DD-78B500077EC7}" type="presOf" srcId="{4A241CA0-F7FA-7B45-A91A-7B904D477B0F}" destId="{A140000E-6D6C-0546-8F1F-0EF0BC9D824E}" srcOrd="0" destOrd="0" presId="urn:microsoft.com/office/officeart/2005/8/layout/lProcess3"/>
    <dgm:cxn modelId="{BEE906D2-6D93-4A4B-BAD2-6E5417C9B238}" type="presOf" srcId="{E83EA2B2-2261-1E44-ADC7-7F1D6EF23479}" destId="{535D1A8E-D427-4942-B0C1-5EFA26AEDAF7}" srcOrd="0" destOrd="0" presId="urn:microsoft.com/office/officeart/2005/8/layout/lProcess3"/>
    <dgm:cxn modelId="{187F9FD8-28AA-794A-9FD0-4EB486781BE6}" srcId="{A8BD3DDB-73DB-B042-9241-33F1D4910E81}" destId="{511AC6D1-9FB3-E54A-8DD1-77B3B798B423}" srcOrd="1" destOrd="0" parTransId="{B8FCC17B-E31A-8943-A48D-76B7C032F994}" sibTransId="{DB5A53F2-A234-0A48-A86F-F2D1FD4B1178}"/>
    <dgm:cxn modelId="{FD1E96E0-BA5A-8244-857F-C7586B035594}" srcId="{18FB23CA-833F-434E-B350-213425C3BAF4}" destId="{B7037E63-3253-4848-874C-6C852A9C4A22}" srcOrd="0" destOrd="0" parTransId="{F86807C5-7722-9546-9DC7-F77F6A087EB7}" sibTransId="{8EEC6139-55C6-3948-BC01-EABDB6AFCB44}"/>
    <dgm:cxn modelId="{E5297BF7-0398-8C4C-B068-B6C1BA5DCF29}" srcId="{F5F7362A-A88C-B545-8E91-2C12E3325433}" destId="{5480583F-D343-2640-AEC2-F3A73D9C3ADC}" srcOrd="2" destOrd="0" parTransId="{B003DAA1-90F1-024D-9FE4-C6C67999A46A}" sibTransId="{80654942-9BA3-A744-8B7D-3308792CD365}"/>
    <dgm:cxn modelId="{A219FFF8-4802-2240-AF8F-F9019D3FCBAB}" srcId="{18FB23CA-833F-434E-B350-213425C3BAF4}" destId="{E83EA2B2-2261-1E44-ADC7-7F1D6EF23479}" srcOrd="2" destOrd="0" parTransId="{D023E8C9-94C5-194B-B161-408AC9DF6450}" sibTransId="{73B841A9-F225-0F4F-8BAF-DF9F0762B5A6}"/>
    <dgm:cxn modelId="{8954F49A-50F5-554B-A2C0-92D7702DA8AD}" type="presParOf" srcId="{43FE0745-678D-A249-A4F8-B4B6642EFE3D}" destId="{21E0A66E-0336-7445-8203-8184971BD9F5}" srcOrd="0" destOrd="0" presId="urn:microsoft.com/office/officeart/2005/8/layout/lProcess3"/>
    <dgm:cxn modelId="{EED380C6-5085-524C-B71B-15195063B61B}" type="presParOf" srcId="{21E0A66E-0336-7445-8203-8184971BD9F5}" destId="{30438DA5-2F10-A242-8E2A-3698C654D4C0}" srcOrd="0" destOrd="0" presId="urn:microsoft.com/office/officeart/2005/8/layout/lProcess3"/>
    <dgm:cxn modelId="{B34135D4-7480-CE47-982C-C2A235ABE0DB}" type="presParOf" srcId="{21E0A66E-0336-7445-8203-8184971BD9F5}" destId="{A6A32720-6F90-0640-8AB6-3A03684A0781}" srcOrd="1" destOrd="0" presId="urn:microsoft.com/office/officeart/2005/8/layout/lProcess3"/>
    <dgm:cxn modelId="{1527B535-E274-6741-B365-7A7555FF2BC2}" type="presParOf" srcId="{21E0A66E-0336-7445-8203-8184971BD9F5}" destId="{A140000E-6D6C-0546-8F1F-0EF0BC9D824E}" srcOrd="2" destOrd="0" presId="urn:microsoft.com/office/officeart/2005/8/layout/lProcess3"/>
    <dgm:cxn modelId="{CDB11B57-040B-2849-A6B7-4058080946F7}" type="presParOf" srcId="{21E0A66E-0336-7445-8203-8184971BD9F5}" destId="{578C3553-9A4A-FD42-8B66-A28A577EA3FC}" srcOrd="3" destOrd="0" presId="urn:microsoft.com/office/officeart/2005/8/layout/lProcess3"/>
    <dgm:cxn modelId="{F9FCBA3A-839E-F848-800C-FA1E704030A4}" type="presParOf" srcId="{21E0A66E-0336-7445-8203-8184971BD9F5}" destId="{60E49976-5364-7F44-8900-11CC99A4C5D0}" srcOrd="4" destOrd="0" presId="urn:microsoft.com/office/officeart/2005/8/layout/lProcess3"/>
    <dgm:cxn modelId="{2CDEF91A-162F-B545-8F39-3FA19FD6DFCB}" type="presParOf" srcId="{21E0A66E-0336-7445-8203-8184971BD9F5}" destId="{CE325F02-C78E-BB4D-B0BB-7F6E93536FB4}" srcOrd="5" destOrd="0" presId="urn:microsoft.com/office/officeart/2005/8/layout/lProcess3"/>
    <dgm:cxn modelId="{9C750271-9894-6F48-B1A4-03F0AA708133}" type="presParOf" srcId="{21E0A66E-0336-7445-8203-8184971BD9F5}" destId="{A3B7CDDC-CABC-B441-8CCE-9DFC4356C9D4}" srcOrd="6" destOrd="0" presId="urn:microsoft.com/office/officeart/2005/8/layout/lProcess3"/>
    <dgm:cxn modelId="{5DCCE959-3939-A94A-BC55-9A7B3C5E0AEB}" type="presParOf" srcId="{43FE0745-678D-A249-A4F8-B4B6642EFE3D}" destId="{C8DAE55D-2F96-1544-9C75-DDEC12E45878}" srcOrd="1" destOrd="0" presId="urn:microsoft.com/office/officeart/2005/8/layout/lProcess3"/>
    <dgm:cxn modelId="{864BAAFE-2F9F-B946-82E7-11DC4C471635}" type="presParOf" srcId="{43FE0745-678D-A249-A4F8-B4B6642EFE3D}" destId="{1991852E-4978-E54C-A8E8-AB4D82C59552}" srcOrd="2" destOrd="0" presId="urn:microsoft.com/office/officeart/2005/8/layout/lProcess3"/>
    <dgm:cxn modelId="{DB3621F0-87D6-BF40-B28D-48A5A686CB2C}" type="presParOf" srcId="{1991852E-4978-E54C-A8E8-AB4D82C59552}" destId="{9089F1F6-F6BF-614C-9AC8-DC50CF9599A5}" srcOrd="0" destOrd="0" presId="urn:microsoft.com/office/officeart/2005/8/layout/lProcess3"/>
    <dgm:cxn modelId="{5D403F6B-46A6-8349-B5EE-57A23E268765}" type="presParOf" srcId="{1991852E-4978-E54C-A8E8-AB4D82C59552}" destId="{1B955879-524F-3340-9658-898BB520A799}" srcOrd="1" destOrd="0" presId="urn:microsoft.com/office/officeart/2005/8/layout/lProcess3"/>
    <dgm:cxn modelId="{928A38A6-389B-7942-9F1B-25A7C8C1A6BE}" type="presParOf" srcId="{1991852E-4978-E54C-A8E8-AB4D82C59552}" destId="{A32BC17B-0021-9F42-B977-F9760DED97A5}" srcOrd="2" destOrd="0" presId="urn:microsoft.com/office/officeart/2005/8/layout/lProcess3"/>
    <dgm:cxn modelId="{45A317E4-761D-3740-97EB-6183E8F198FB}" type="presParOf" srcId="{1991852E-4978-E54C-A8E8-AB4D82C59552}" destId="{DC5A0565-600C-554C-A5C1-E766BE63F9CB}" srcOrd="3" destOrd="0" presId="urn:microsoft.com/office/officeart/2005/8/layout/lProcess3"/>
    <dgm:cxn modelId="{C8B5D8CC-0CA0-C941-A029-979D390A668D}" type="presParOf" srcId="{1991852E-4978-E54C-A8E8-AB4D82C59552}" destId="{A5CF06E3-0229-1C49-A156-A5A1ECDE113B}" srcOrd="4" destOrd="0" presId="urn:microsoft.com/office/officeart/2005/8/layout/lProcess3"/>
    <dgm:cxn modelId="{41A6E6D4-9D53-C147-92BD-73248AB7F2C8}" type="presParOf" srcId="{1991852E-4978-E54C-A8E8-AB4D82C59552}" destId="{2D851414-678E-644E-82CB-32E80FAA7750}" srcOrd="5" destOrd="0" presId="urn:microsoft.com/office/officeart/2005/8/layout/lProcess3"/>
    <dgm:cxn modelId="{D291A163-6CB8-494F-B27A-3A1508374A57}" type="presParOf" srcId="{1991852E-4978-E54C-A8E8-AB4D82C59552}" destId="{535D1A8E-D427-4942-B0C1-5EFA26AEDAF7}" srcOrd="6" destOrd="0" presId="urn:microsoft.com/office/officeart/2005/8/layout/lProcess3"/>
    <dgm:cxn modelId="{0CB77AE2-9ACA-8643-8451-1F21E8A29138}" type="presParOf" srcId="{43FE0745-678D-A249-A4F8-B4B6642EFE3D}" destId="{D14E1155-7D94-1D44-B3B2-94A5D4D7409B}" srcOrd="3" destOrd="0" presId="urn:microsoft.com/office/officeart/2005/8/layout/lProcess3"/>
    <dgm:cxn modelId="{9D0FB837-4C41-6543-BC46-6394F8958EB6}" type="presParOf" srcId="{43FE0745-678D-A249-A4F8-B4B6642EFE3D}" destId="{08EAC555-53FB-F343-81E2-C045C40E7C89}" srcOrd="4" destOrd="0" presId="urn:microsoft.com/office/officeart/2005/8/layout/lProcess3"/>
    <dgm:cxn modelId="{D00267A9-92D1-4247-BE56-0AE4D710ED80}" type="presParOf" srcId="{08EAC555-53FB-F343-81E2-C045C40E7C89}" destId="{9FBAA512-6384-814E-8018-24BD73719021}" srcOrd="0" destOrd="0" presId="urn:microsoft.com/office/officeart/2005/8/layout/lProcess3"/>
    <dgm:cxn modelId="{5CEEBE3F-8C64-6C46-A78F-3674E14F090F}" type="presParOf" srcId="{08EAC555-53FB-F343-81E2-C045C40E7C89}" destId="{7943DC12-E520-AF44-A8E1-E8ADFA8AB4E8}" srcOrd="1" destOrd="0" presId="urn:microsoft.com/office/officeart/2005/8/layout/lProcess3"/>
    <dgm:cxn modelId="{9A03E7FD-BB5E-2B41-B12A-78B45554E462}" type="presParOf" srcId="{08EAC555-53FB-F343-81E2-C045C40E7C89}" destId="{8CCB7DAD-DC53-5B49-91B8-7496087D3079}" srcOrd="2" destOrd="0" presId="urn:microsoft.com/office/officeart/2005/8/layout/lProcess3"/>
    <dgm:cxn modelId="{93DB1BB3-46EE-C449-A229-31109EBA1204}" type="presParOf" srcId="{08EAC555-53FB-F343-81E2-C045C40E7C89}" destId="{6A5C8047-9C65-1B45-B147-D262995EEE9B}" srcOrd="3" destOrd="0" presId="urn:microsoft.com/office/officeart/2005/8/layout/lProcess3"/>
    <dgm:cxn modelId="{0AFF3D5E-2A47-C04D-B3FF-1B5C83F2C081}" type="presParOf" srcId="{08EAC555-53FB-F343-81E2-C045C40E7C89}" destId="{AAB8A5E5-ACD7-3F44-9B8B-E6EDFF8C6BAB}" srcOrd="4" destOrd="0" presId="urn:microsoft.com/office/officeart/2005/8/layout/lProcess3"/>
    <dgm:cxn modelId="{74F49169-E6ED-F14F-BFD7-0FC8E6C99B20}" type="presParOf" srcId="{43FE0745-678D-A249-A4F8-B4B6642EFE3D}" destId="{083EE581-E251-DF4C-AD18-CCD1CBA01764}" srcOrd="5" destOrd="0" presId="urn:microsoft.com/office/officeart/2005/8/layout/lProcess3"/>
    <dgm:cxn modelId="{1AA59911-05FA-BE43-819A-071EE9896F04}" type="presParOf" srcId="{43FE0745-678D-A249-A4F8-B4B6642EFE3D}" destId="{6E94A0C1-F8D6-D643-BF54-991086FB4BAB}" srcOrd="6" destOrd="0" presId="urn:microsoft.com/office/officeart/2005/8/layout/lProcess3"/>
    <dgm:cxn modelId="{38D5DB5C-E822-1143-8B38-ADE146AFFC9B}" type="presParOf" srcId="{6E94A0C1-F8D6-D643-BF54-991086FB4BAB}" destId="{D7040740-F031-6B44-9BDD-48A1A542E9E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09859AC-F20B-4E47-8CCA-66894FE3526F}" type="doc">
      <dgm:prSet loTypeId="urn:microsoft.com/office/officeart/2005/8/layout/lProcess2" loCatId="" qsTypeId="urn:microsoft.com/office/officeart/2005/8/quickstyle/simple1" qsCatId="simple" csTypeId="urn:microsoft.com/office/officeart/2005/8/colors/accent5_1" csCatId="accent5" phldr="1"/>
      <dgm:spPr/>
      <dgm:t>
        <a:bodyPr/>
        <a:lstStyle/>
        <a:p>
          <a:endParaRPr lang="en-US"/>
        </a:p>
      </dgm:t>
    </dgm:pt>
    <dgm:pt modelId="{E56F34A2-43BF-A844-9F39-7E7680E12ABE}">
      <dgm:prSet phldrT="[Text]" custT="1"/>
      <dgm:spPr/>
      <dgm:t>
        <a:bodyPr/>
        <a:lstStyle/>
        <a:p>
          <a:r>
            <a:rPr lang="en-US" sz="2800" b="1" dirty="0">
              <a:latin typeface="Calibri" panose="020F0502020204030204" pitchFamily="34" charset="0"/>
              <a:cs typeface="Calibri" panose="020F0502020204030204" pitchFamily="34" charset="0"/>
            </a:rPr>
            <a:t>Improved Student Outcomes</a:t>
          </a:r>
        </a:p>
      </dgm:t>
    </dgm:pt>
    <dgm:pt modelId="{ACE68C71-829A-7949-896B-274950F9CB8C}" type="parTrans" cxnId="{E813080E-622B-A042-9E64-C043090826B3}">
      <dgm:prSet/>
      <dgm:spPr/>
      <dgm:t>
        <a:bodyPr/>
        <a:lstStyle/>
        <a:p>
          <a:endParaRPr lang="en-US">
            <a:latin typeface="Calibri" panose="020F0502020204030204" pitchFamily="34" charset="0"/>
            <a:cs typeface="Calibri" panose="020F0502020204030204" pitchFamily="34" charset="0"/>
          </a:endParaRPr>
        </a:p>
      </dgm:t>
    </dgm:pt>
    <dgm:pt modelId="{C2523D1F-8B1F-CA42-95DC-3CEE907961E8}" type="sibTrans" cxnId="{E813080E-622B-A042-9E64-C043090826B3}">
      <dgm:prSet/>
      <dgm:spPr/>
      <dgm:t>
        <a:bodyPr/>
        <a:lstStyle/>
        <a:p>
          <a:endParaRPr lang="en-US">
            <a:latin typeface="Calibri" panose="020F0502020204030204" pitchFamily="34" charset="0"/>
            <a:cs typeface="Calibri" panose="020F0502020204030204" pitchFamily="34" charset="0"/>
          </a:endParaRPr>
        </a:p>
      </dgm:t>
    </dgm:pt>
    <dgm:pt modelId="{9C7B8ADD-CE26-DE4E-974B-2AB2B6D3696E}">
      <dgm:prSet phldrT="[Text]" custT="1"/>
      <dgm:spPr/>
      <dgm:t>
        <a:bodyPr/>
        <a:lstStyle/>
        <a:p>
          <a:r>
            <a:rPr lang="en-US" sz="2200" dirty="0">
              <a:latin typeface="Calibri" panose="020F0502020204030204" pitchFamily="34" charset="0"/>
              <a:cs typeface="Calibri" panose="020F0502020204030204" pitchFamily="34" charset="0"/>
            </a:rPr>
            <a:t>academic performance</a:t>
          </a:r>
          <a:r>
            <a:rPr lang="en-US" sz="2200" baseline="30000" dirty="0">
              <a:latin typeface="Calibri" panose="020F0502020204030204" pitchFamily="34" charset="0"/>
              <a:cs typeface="Calibri" panose="020F0502020204030204" pitchFamily="34" charset="0"/>
            </a:rPr>
            <a:t>6,8,13</a:t>
          </a:r>
          <a:r>
            <a:rPr lang="en-US" sz="2200" dirty="0">
              <a:latin typeface="Calibri" panose="020F0502020204030204" pitchFamily="34" charset="0"/>
              <a:cs typeface="Calibri" panose="020F0502020204030204" pitchFamily="34" charset="0"/>
            </a:rPr>
            <a:t> </a:t>
          </a:r>
        </a:p>
      </dgm:t>
    </dgm:pt>
    <dgm:pt modelId="{7A82B720-9FE2-8341-AC96-97E95D6C79D7}" type="parTrans" cxnId="{ED49380D-A6C5-9948-A05A-93DD48820041}">
      <dgm:prSet/>
      <dgm:spPr/>
      <dgm:t>
        <a:bodyPr/>
        <a:lstStyle/>
        <a:p>
          <a:endParaRPr lang="en-US">
            <a:latin typeface="Calibri" panose="020F0502020204030204" pitchFamily="34" charset="0"/>
            <a:cs typeface="Calibri" panose="020F0502020204030204" pitchFamily="34" charset="0"/>
          </a:endParaRPr>
        </a:p>
      </dgm:t>
    </dgm:pt>
    <dgm:pt modelId="{993FA2AA-A67E-FE49-BFF9-7230A1093D40}" type="sibTrans" cxnId="{ED49380D-A6C5-9948-A05A-93DD48820041}">
      <dgm:prSet/>
      <dgm:spPr/>
      <dgm:t>
        <a:bodyPr/>
        <a:lstStyle/>
        <a:p>
          <a:endParaRPr lang="en-US">
            <a:latin typeface="Calibri" panose="020F0502020204030204" pitchFamily="34" charset="0"/>
            <a:cs typeface="Calibri" panose="020F0502020204030204" pitchFamily="34" charset="0"/>
          </a:endParaRPr>
        </a:p>
      </dgm:t>
    </dgm:pt>
    <dgm:pt modelId="{46340E32-6010-3A41-807F-FD468B0350E7}">
      <dgm:prSet phldrT="[Text]" custT="1"/>
      <dgm:spPr/>
      <dgm:t>
        <a:bodyPr/>
        <a:lstStyle/>
        <a:p>
          <a:r>
            <a:rPr lang="en-US" sz="2200" dirty="0">
              <a:latin typeface="Calibri" panose="020F0502020204030204" pitchFamily="34" charset="0"/>
              <a:cs typeface="Calibri" panose="020F0502020204030204" pitchFamily="34" charset="0"/>
            </a:rPr>
            <a:t>decreased rates of student-reported drug and alcohol abuse</a:t>
          </a:r>
          <a:r>
            <a:rPr lang="en-US" sz="2200" baseline="30000" dirty="0">
              <a:latin typeface="Calibri" panose="020F0502020204030204" pitchFamily="34" charset="0"/>
              <a:cs typeface="Calibri" panose="020F0502020204030204" pitchFamily="34" charset="0"/>
            </a:rPr>
            <a:t>1,5</a:t>
          </a:r>
          <a:r>
            <a:rPr lang="en-US" sz="2200" dirty="0">
              <a:latin typeface="Calibri" panose="020F0502020204030204" pitchFamily="34" charset="0"/>
              <a:cs typeface="Calibri" panose="020F0502020204030204" pitchFamily="34" charset="0"/>
            </a:rPr>
            <a:t> </a:t>
          </a:r>
        </a:p>
      </dgm:t>
    </dgm:pt>
    <dgm:pt modelId="{DA4D6C1F-0F0E-1947-BBB2-650D7ADEDD87}" type="parTrans" cxnId="{D7544488-7D31-D641-8F32-7FCD8F5FB8D8}">
      <dgm:prSet/>
      <dgm:spPr/>
      <dgm:t>
        <a:bodyPr/>
        <a:lstStyle/>
        <a:p>
          <a:endParaRPr lang="en-US">
            <a:latin typeface="Calibri" panose="020F0502020204030204" pitchFamily="34" charset="0"/>
            <a:cs typeface="Calibri" panose="020F0502020204030204" pitchFamily="34" charset="0"/>
          </a:endParaRPr>
        </a:p>
      </dgm:t>
    </dgm:pt>
    <dgm:pt modelId="{6F11599A-2AF0-A440-B965-B5C749A7C65F}" type="sibTrans" cxnId="{D7544488-7D31-D641-8F32-7FCD8F5FB8D8}">
      <dgm:prSet/>
      <dgm:spPr/>
      <dgm:t>
        <a:bodyPr/>
        <a:lstStyle/>
        <a:p>
          <a:endParaRPr lang="en-US">
            <a:latin typeface="Calibri" panose="020F0502020204030204" pitchFamily="34" charset="0"/>
            <a:cs typeface="Calibri" panose="020F0502020204030204" pitchFamily="34" charset="0"/>
          </a:endParaRPr>
        </a:p>
      </dgm:t>
    </dgm:pt>
    <dgm:pt modelId="{0E998CD3-7B68-984E-98F6-DD538A10156A}">
      <dgm:prSet phldrT="[Text]" custT="1"/>
      <dgm:spPr/>
      <dgm:t>
        <a:bodyPr/>
        <a:lstStyle/>
        <a:p>
          <a:r>
            <a:rPr lang="en-US" sz="2800" dirty="0">
              <a:latin typeface="Calibri" panose="020F0502020204030204" pitchFamily="34" charset="0"/>
              <a:cs typeface="Calibri" panose="020F0502020204030204" pitchFamily="34" charset="0"/>
            </a:rPr>
            <a:t>Reduced Exclusionary Discipline</a:t>
          </a:r>
        </a:p>
      </dgm:t>
    </dgm:pt>
    <dgm:pt modelId="{5D185DEB-8C63-924D-866A-7F19051077A4}" type="parTrans" cxnId="{78B2FAF3-6C30-C740-A012-EEBC4C43C54F}">
      <dgm:prSet/>
      <dgm:spPr/>
      <dgm:t>
        <a:bodyPr/>
        <a:lstStyle/>
        <a:p>
          <a:endParaRPr lang="en-US">
            <a:latin typeface="Calibri" panose="020F0502020204030204" pitchFamily="34" charset="0"/>
            <a:cs typeface="Calibri" panose="020F0502020204030204" pitchFamily="34" charset="0"/>
          </a:endParaRPr>
        </a:p>
      </dgm:t>
    </dgm:pt>
    <dgm:pt modelId="{C4A3058F-6D14-7D44-A1E4-ECC35BB9ABB5}" type="sibTrans" cxnId="{78B2FAF3-6C30-C740-A012-EEBC4C43C54F}">
      <dgm:prSet/>
      <dgm:spPr/>
      <dgm:t>
        <a:bodyPr/>
        <a:lstStyle/>
        <a:p>
          <a:endParaRPr lang="en-US">
            <a:latin typeface="Calibri" panose="020F0502020204030204" pitchFamily="34" charset="0"/>
            <a:cs typeface="Calibri" panose="020F0502020204030204" pitchFamily="34" charset="0"/>
          </a:endParaRPr>
        </a:p>
      </dgm:t>
    </dgm:pt>
    <dgm:pt modelId="{8EC53B6C-98C2-C04C-B4B2-674B198FDFC6}">
      <dgm:prSet phldrT="[Text]" custT="1"/>
      <dgm:spPr/>
      <dgm:t>
        <a:bodyPr/>
        <a:lstStyle/>
        <a:p>
          <a:r>
            <a:rPr lang="en-US" sz="2800" b="1" dirty="0">
              <a:latin typeface="Calibri" panose="020F0502020204030204" pitchFamily="34" charset="0"/>
              <a:cs typeface="Calibri" panose="020F0502020204030204" pitchFamily="34" charset="0"/>
            </a:rPr>
            <a:t>Improved Teacher Outcomes</a:t>
          </a:r>
        </a:p>
      </dgm:t>
    </dgm:pt>
    <dgm:pt modelId="{1471502C-6AE1-3F4B-AEBC-D93C19FD71E3}" type="parTrans" cxnId="{15E96B73-D3C9-D54D-B0E2-05E4F1408D2C}">
      <dgm:prSet/>
      <dgm:spPr/>
      <dgm:t>
        <a:bodyPr/>
        <a:lstStyle/>
        <a:p>
          <a:endParaRPr lang="en-US">
            <a:latin typeface="Calibri" panose="020F0502020204030204" pitchFamily="34" charset="0"/>
            <a:cs typeface="Calibri" panose="020F0502020204030204" pitchFamily="34" charset="0"/>
          </a:endParaRPr>
        </a:p>
      </dgm:t>
    </dgm:pt>
    <dgm:pt modelId="{2B9CE715-F236-384B-9A3D-090D07288E61}" type="sibTrans" cxnId="{15E96B73-D3C9-D54D-B0E2-05E4F1408D2C}">
      <dgm:prSet/>
      <dgm:spPr/>
      <dgm:t>
        <a:bodyPr/>
        <a:lstStyle/>
        <a:p>
          <a:endParaRPr lang="en-US">
            <a:latin typeface="Calibri" panose="020F0502020204030204" pitchFamily="34" charset="0"/>
            <a:cs typeface="Calibri" panose="020F0502020204030204" pitchFamily="34" charset="0"/>
          </a:endParaRPr>
        </a:p>
      </dgm:t>
    </dgm:pt>
    <dgm:pt modelId="{F9967869-7A3C-F34C-908B-710AA6C53E3A}">
      <dgm:prSet phldrT="[Text]" custT="1"/>
      <dgm:spPr/>
      <dgm:t>
        <a:bodyPr/>
        <a:lstStyle/>
        <a:p>
          <a:r>
            <a:rPr lang="en-US" sz="2200" dirty="0">
              <a:latin typeface="Calibri" panose="020F0502020204030204" pitchFamily="34" charset="0"/>
              <a:cs typeface="Calibri" panose="020F0502020204030204" pitchFamily="34" charset="0"/>
            </a:rPr>
            <a:t>school organizational health and school climate </a:t>
          </a:r>
          <a:r>
            <a:rPr lang="en-US" sz="2200" baseline="30000" dirty="0">
              <a:latin typeface="Calibri" panose="020F0502020204030204" pitchFamily="34" charset="0"/>
              <a:cs typeface="Calibri" panose="020F0502020204030204" pitchFamily="34" charset="0"/>
            </a:rPr>
            <a:t>2,3</a:t>
          </a:r>
          <a:r>
            <a:rPr lang="en-US" sz="2200" dirty="0">
              <a:latin typeface="Calibri" panose="020F0502020204030204" pitchFamily="34" charset="0"/>
              <a:cs typeface="Calibri" panose="020F0502020204030204" pitchFamily="34" charset="0"/>
            </a:rPr>
            <a:t> </a:t>
          </a:r>
        </a:p>
      </dgm:t>
    </dgm:pt>
    <dgm:pt modelId="{7F5C9D4D-6148-2745-9C7A-AD32E0117260}" type="parTrans" cxnId="{A9AE454E-6B76-944B-A9CB-00FF2B8AC487}">
      <dgm:prSet/>
      <dgm:spPr/>
      <dgm:t>
        <a:bodyPr/>
        <a:lstStyle/>
        <a:p>
          <a:endParaRPr lang="en-US">
            <a:latin typeface="Calibri" panose="020F0502020204030204" pitchFamily="34" charset="0"/>
            <a:cs typeface="Calibri" panose="020F0502020204030204" pitchFamily="34" charset="0"/>
          </a:endParaRPr>
        </a:p>
      </dgm:t>
    </dgm:pt>
    <dgm:pt modelId="{31C1E961-26EA-5748-BDDA-F33E713CFEDC}" type="sibTrans" cxnId="{A9AE454E-6B76-944B-A9CB-00FF2B8AC487}">
      <dgm:prSet/>
      <dgm:spPr/>
      <dgm:t>
        <a:bodyPr/>
        <a:lstStyle/>
        <a:p>
          <a:endParaRPr lang="en-US">
            <a:latin typeface="Calibri" panose="020F0502020204030204" pitchFamily="34" charset="0"/>
            <a:cs typeface="Calibri" panose="020F0502020204030204" pitchFamily="34" charset="0"/>
          </a:endParaRPr>
        </a:p>
      </dgm:t>
    </dgm:pt>
    <dgm:pt modelId="{2961E369-58E4-9845-A293-2F21DEED5E4A}">
      <dgm:prSet custT="1"/>
      <dgm:spPr/>
      <dgm:t>
        <a:bodyPr/>
        <a:lstStyle/>
        <a:p>
          <a:r>
            <a:rPr lang="en-US" sz="2200" dirty="0">
              <a:latin typeface="Calibri" panose="020F0502020204030204" pitchFamily="34" charset="0"/>
              <a:cs typeface="Calibri" panose="020F0502020204030204" pitchFamily="34" charset="0"/>
            </a:rPr>
            <a:t>social-emotional competence</a:t>
          </a:r>
          <a:r>
            <a:rPr lang="en-US" sz="2200" baseline="30000" dirty="0">
              <a:latin typeface="Calibri" panose="020F0502020204030204" pitchFamily="34" charset="0"/>
              <a:cs typeface="Calibri" panose="020F0502020204030204" pitchFamily="34" charset="0"/>
            </a:rPr>
            <a:t>5,8,13</a:t>
          </a:r>
          <a:r>
            <a:rPr lang="en-US" sz="2200" dirty="0">
              <a:latin typeface="Calibri" panose="020F0502020204030204" pitchFamily="34" charset="0"/>
              <a:cs typeface="Calibri" panose="020F0502020204030204" pitchFamily="34" charset="0"/>
            </a:rPr>
            <a:t> </a:t>
          </a:r>
        </a:p>
      </dgm:t>
    </dgm:pt>
    <dgm:pt modelId="{E13C7041-AA45-5449-BF55-BFF7E163D158}" type="parTrans" cxnId="{72E9B89E-D140-1941-9EB6-703303288377}">
      <dgm:prSet/>
      <dgm:spPr/>
      <dgm:t>
        <a:bodyPr/>
        <a:lstStyle/>
        <a:p>
          <a:endParaRPr lang="en-US">
            <a:latin typeface="Calibri" panose="020F0502020204030204" pitchFamily="34" charset="0"/>
            <a:cs typeface="Calibri" panose="020F0502020204030204" pitchFamily="34" charset="0"/>
          </a:endParaRPr>
        </a:p>
      </dgm:t>
    </dgm:pt>
    <dgm:pt modelId="{C1C716D1-B6F9-6C4B-B273-620F2672120D}" type="sibTrans" cxnId="{72E9B89E-D140-1941-9EB6-703303288377}">
      <dgm:prSet/>
      <dgm:spPr/>
      <dgm:t>
        <a:bodyPr/>
        <a:lstStyle/>
        <a:p>
          <a:endParaRPr lang="en-US">
            <a:latin typeface="Calibri" panose="020F0502020204030204" pitchFamily="34" charset="0"/>
            <a:cs typeface="Calibri" panose="020F0502020204030204" pitchFamily="34" charset="0"/>
          </a:endParaRPr>
        </a:p>
      </dgm:t>
    </dgm:pt>
    <dgm:pt modelId="{9F793FB7-7D4C-8C46-BEC9-28A560EA2DEE}">
      <dgm:prSet custT="1"/>
      <dgm:spPr/>
      <dgm:t>
        <a:bodyPr/>
        <a:lstStyle/>
        <a:p>
          <a:r>
            <a:rPr lang="en-US" sz="2200" dirty="0">
              <a:latin typeface="Calibri" panose="020F0502020204030204" pitchFamily="34" charset="0"/>
              <a:cs typeface="Calibri" panose="020F0502020204030204" pitchFamily="34" charset="0"/>
            </a:rPr>
            <a:t>reduced bullying behavior </a:t>
          </a:r>
          <a:r>
            <a:rPr lang="en-US" sz="2200" baseline="30000" dirty="0">
              <a:latin typeface="Calibri" panose="020F0502020204030204" pitchFamily="34" charset="0"/>
              <a:cs typeface="Calibri" panose="020F0502020204030204" pitchFamily="34" charset="0"/>
            </a:rPr>
            <a:t>11, 14 </a:t>
          </a:r>
        </a:p>
      </dgm:t>
    </dgm:pt>
    <dgm:pt modelId="{6FEACF8F-36A7-7D46-AC69-91100001464E}" type="parTrans" cxnId="{81D7E5A4-6861-4245-AC09-D21B168DA2AA}">
      <dgm:prSet/>
      <dgm:spPr/>
      <dgm:t>
        <a:bodyPr/>
        <a:lstStyle/>
        <a:p>
          <a:endParaRPr lang="en-US">
            <a:latin typeface="Calibri" panose="020F0502020204030204" pitchFamily="34" charset="0"/>
            <a:cs typeface="Calibri" panose="020F0502020204030204" pitchFamily="34" charset="0"/>
          </a:endParaRPr>
        </a:p>
      </dgm:t>
    </dgm:pt>
    <dgm:pt modelId="{E1B867B0-2CFE-BE47-92FD-3CB8063918FE}" type="sibTrans" cxnId="{81D7E5A4-6861-4245-AC09-D21B168DA2AA}">
      <dgm:prSet/>
      <dgm:spPr/>
      <dgm:t>
        <a:bodyPr/>
        <a:lstStyle/>
        <a:p>
          <a:endParaRPr lang="en-US">
            <a:latin typeface="Calibri" panose="020F0502020204030204" pitchFamily="34" charset="0"/>
            <a:cs typeface="Calibri" panose="020F0502020204030204" pitchFamily="34" charset="0"/>
          </a:endParaRPr>
        </a:p>
      </dgm:t>
    </dgm:pt>
    <dgm:pt modelId="{27A6F51A-966E-6447-8B22-00A91AA088ED}">
      <dgm:prSet custT="1"/>
      <dgm:spPr/>
      <dgm:t>
        <a:bodyPr/>
        <a:lstStyle/>
        <a:p>
          <a:r>
            <a:rPr lang="en-US" sz="2200" dirty="0">
              <a:latin typeface="Calibri" panose="020F0502020204030204" pitchFamily="34" charset="0"/>
              <a:cs typeface="Calibri" panose="020F0502020204030204" pitchFamily="34" charset="0"/>
            </a:rPr>
            <a:t>perception of teacher efficacy</a:t>
          </a:r>
          <a:r>
            <a:rPr lang="en-US" sz="2200" baseline="30000" dirty="0">
              <a:latin typeface="Calibri" panose="020F0502020204030204" pitchFamily="34" charset="0"/>
              <a:cs typeface="Calibri" panose="020F0502020204030204" pitchFamily="34" charset="0"/>
            </a:rPr>
            <a:t>7,11</a:t>
          </a:r>
        </a:p>
      </dgm:t>
    </dgm:pt>
    <dgm:pt modelId="{7E087979-C202-5148-BCA7-2C2075DDF50E}" type="parTrans" cxnId="{CB8C974D-7091-0C4C-B572-CE8AED18973D}">
      <dgm:prSet/>
      <dgm:spPr/>
      <dgm:t>
        <a:bodyPr/>
        <a:lstStyle/>
        <a:p>
          <a:endParaRPr lang="en-US">
            <a:latin typeface="Calibri" panose="020F0502020204030204" pitchFamily="34" charset="0"/>
            <a:cs typeface="Calibri" panose="020F0502020204030204" pitchFamily="34" charset="0"/>
          </a:endParaRPr>
        </a:p>
      </dgm:t>
    </dgm:pt>
    <dgm:pt modelId="{DE2C7201-DFED-B64F-90BA-94859806AED1}" type="sibTrans" cxnId="{CB8C974D-7091-0C4C-B572-CE8AED18973D}">
      <dgm:prSet/>
      <dgm:spPr/>
      <dgm:t>
        <a:bodyPr/>
        <a:lstStyle/>
        <a:p>
          <a:endParaRPr lang="en-US">
            <a:latin typeface="Calibri" panose="020F0502020204030204" pitchFamily="34" charset="0"/>
            <a:cs typeface="Calibri" panose="020F0502020204030204" pitchFamily="34" charset="0"/>
          </a:endParaRPr>
        </a:p>
      </dgm:t>
    </dgm:pt>
    <dgm:pt modelId="{7BB2B355-37B5-5048-B959-ADCA1F384DE8}">
      <dgm:prSet custT="1"/>
      <dgm:spPr/>
      <dgm:t>
        <a:bodyPr/>
        <a:lstStyle/>
        <a:p>
          <a:r>
            <a:rPr lang="en-US" sz="2200" dirty="0">
              <a:latin typeface="Calibri" panose="020F0502020204030204" pitchFamily="34" charset="0"/>
              <a:cs typeface="Calibri" panose="020F0502020204030204" pitchFamily="34" charset="0"/>
            </a:rPr>
            <a:t>perception of school safety</a:t>
          </a:r>
          <a:r>
            <a:rPr lang="en-US" sz="2200" baseline="30000" dirty="0">
              <a:latin typeface="Calibri" panose="020F0502020204030204" pitchFamily="34" charset="0"/>
              <a:cs typeface="Calibri" panose="020F0502020204030204" pitchFamily="34" charset="0"/>
            </a:rPr>
            <a:t>6</a:t>
          </a:r>
        </a:p>
      </dgm:t>
    </dgm:pt>
    <dgm:pt modelId="{1FD62F3A-DD12-A048-B991-D47340B04023}" type="parTrans" cxnId="{D8C8C43D-310A-0E41-87C9-9404159203E8}">
      <dgm:prSet/>
      <dgm:spPr/>
      <dgm:t>
        <a:bodyPr/>
        <a:lstStyle/>
        <a:p>
          <a:endParaRPr lang="en-US">
            <a:latin typeface="Calibri" panose="020F0502020204030204" pitchFamily="34" charset="0"/>
            <a:cs typeface="Calibri" panose="020F0502020204030204" pitchFamily="34" charset="0"/>
          </a:endParaRPr>
        </a:p>
      </dgm:t>
    </dgm:pt>
    <dgm:pt modelId="{E00D6372-6DD1-5243-BBE3-2E7AD66EEB84}" type="sibTrans" cxnId="{D8C8C43D-310A-0E41-87C9-9404159203E8}">
      <dgm:prSet/>
      <dgm:spPr/>
      <dgm:t>
        <a:bodyPr/>
        <a:lstStyle/>
        <a:p>
          <a:endParaRPr lang="en-US">
            <a:latin typeface="Calibri" panose="020F0502020204030204" pitchFamily="34" charset="0"/>
            <a:cs typeface="Calibri" panose="020F0502020204030204" pitchFamily="34" charset="0"/>
          </a:endParaRPr>
        </a:p>
      </dgm:t>
    </dgm:pt>
    <dgm:pt modelId="{AD8DF8E0-7466-7F4F-8B76-10336F4DCA35}">
      <dgm:prSet custT="1"/>
      <dgm:spPr/>
      <dgm:t>
        <a:bodyPr/>
        <a:lstStyle/>
        <a:p>
          <a:r>
            <a:rPr lang="en-US" sz="2200" dirty="0">
              <a:latin typeface="Calibri" panose="020F0502020204030204" pitchFamily="34" charset="0"/>
              <a:cs typeface="Calibri" panose="020F0502020204030204" pitchFamily="34" charset="0"/>
            </a:rPr>
            <a:t> office discipline referrals</a:t>
          </a:r>
          <a:r>
            <a:rPr lang="en-US" sz="2200" baseline="30000" dirty="0">
              <a:latin typeface="Calibri" panose="020F0502020204030204" pitchFamily="34" charset="0"/>
              <a:cs typeface="Calibri" panose="020F0502020204030204" pitchFamily="34" charset="0"/>
            </a:rPr>
            <a:t>4,5,6</a:t>
          </a:r>
          <a:r>
            <a:rPr lang="en-US" sz="2200" dirty="0">
              <a:latin typeface="Calibri" panose="020F0502020204030204" pitchFamily="34" charset="0"/>
              <a:cs typeface="Calibri" panose="020F0502020204030204" pitchFamily="34" charset="0"/>
            </a:rPr>
            <a:t> </a:t>
          </a:r>
        </a:p>
      </dgm:t>
    </dgm:pt>
    <dgm:pt modelId="{E0CBF53D-2515-B242-9B56-2E4451C545E1}" type="parTrans" cxnId="{D32A270D-05D1-894E-BAE1-BE68C363D183}">
      <dgm:prSet/>
      <dgm:spPr/>
      <dgm:t>
        <a:bodyPr/>
        <a:lstStyle/>
        <a:p>
          <a:endParaRPr lang="en-US">
            <a:latin typeface="Calibri" panose="020F0502020204030204" pitchFamily="34" charset="0"/>
            <a:cs typeface="Calibri" panose="020F0502020204030204" pitchFamily="34" charset="0"/>
          </a:endParaRPr>
        </a:p>
      </dgm:t>
    </dgm:pt>
    <dgm:pt modelId="{C3295C05-0E56-C84F-8642-6A9EED53DE52}" type="sibTrans" cxnId="{D32A270D-05D1-894E-BAE1-BE68C363D183}">
      <dgm:prSet/>
      <dgm:spPr/>
      <dgm:t>
        <a:bodyPr/>
        <a:lstStyle/>
        <a:p>
          <a:endParaRPr lang="en-US">
            <a:latin typeface="Calibri" panose="020F0502020204030204" pitchFamily="34" charset="0"/>
            <a:cs typeface="Calibri" panose="020F0502020204030204" pitchFamily="34" charset="0"/>
          </a:endParaRPr>
        </a:p>
      </dgm:t>
    </dgm:pt>
    <dgm:pt modelId="{964C5DA3-0B86-E84E-A172-D8F38C9197C3}">
      <dgm:prSet custT="1"/>
      <dgm:spPr/>
      <dgm:t>
        <a:bodyPr/>
        <a:lstStyle/>
        <a:p>
          <a:r>
            <a:rPr lang="en-US" sz="2200" dirty="0">
              <a:latin typeface="Calibri" panose="020F0502020204030204" pitchFamily="34" charset="0"/>
              <a:cs typeface="Calibri" panose="020F0502020204030204" pitchFamily="34" charset="0"/>
            </a:rPr>
            <a:t>suspensions</a:t>
          </a:r>
          <a:r>
            <a:rPr lang="en-US" sz="2200" baseline="30000" dirty="0">
              <a:latin typeface="Calibri" panose="020F0502020204030204" pitchFamily="34" charset="0"/>
              <a:cs typeface="Calibri" panose="020F0502020204030204" pitchFamily="34" charset="0"/>
            </a:rPr>
            <a:t>4</a:t>
          </a:r>
          <a:r>
            <a:rPr lang="en-US" sz="2200" dirty="0">
              <a:latin typeface="Calibri" panose="020F0502020204030204" pitchFamily="34" charset="0"/>
              <a:cs typeface="Calibri" panose="020F0502020204030204" pitchFamily="34" charset="0"/>
            </a:rPr>
            <a:t> </a:t>
          </a:r>
        </a:p>
      </dgm:t>
    </dgm:pt>
    <dgm:pt modelId="{A3AA5A0F-C393-AB48-9629-3745305031E2}" type="parTrans" cxnId="{6476204A-ED62-254E-BDFF-34A8BCCB9B3F}">
      <dgm:prSet/>
      <dgm:spPr/>
      <dgm:t>
        <a:bodyPr/>
        <a:lstStyle/>
        <a:p>
          <a:endParaRPr lang="en-US">
            <a:latin typeface="Calibri" panose="020F0502020204030204" pitchFamily="34" charset="0"/>
            <a:cs typeface="Calibri" panose="020F0502020204030204" pitchFamily="34" charset="0"/>
          </a:endParaRPr>
        </a:p>
      </dgm:t>
    </dgm:pt>
    <dgm:pt modelId="{52127456-5FA2-5C42-A291-23255AB9098F}" type="sibTrans" cxnId="{6476204A-ED62-254E-BDFF-34A8BCCB9B3F}">
      <dgm:prSet/>
      <dgm:spPr/>
      <dgm:t>
        <a:bodyPr/>
        <a:lstStyle/>
        <a:p>
          <a:endParaRPr lang="en-US">
            <a:latin typeface="Calibri" panose="020F0502020204030204" pitchFamily="34" charset="0"/>
            <a:cs typeface="Calibri" panose="020F0502020204030204" pitchFamily="34" charset="0"/>
          </a:endParaRPr>
        </a:p>
      </dgm:t>
    </dgm:pt>
    <dgm:pt modelId="{166DCD79-8380-3F42-9BBE-BE3C794F10ED}">
      <dgm:prSet custT="1"/>
      <dgm:spPr/>
      <dgm:t>
        <a:bodyPr/>
        <a:lstStyle/>
        <a:p>
          <a:r>
            <a:rPr lang="en-US" sz="2200" dirty="0">
              <a:latin typeface="Calibri" panose="020F0502020204030204" pitchFamily="34" charset="0"/>
              <a:cs typeface="Calibri" panose="020F0502020204030204" pitchFamily="34" charset="0"/>
            </a:rPr>
            <a:t>restraint and seclusion</a:t>
          </a:r>
          <a:r>
            <a:rPr lang="en-US" sz="2200" baseline="30000" dirty="0">
              <a:latin typeface="Calibri" panose="020F0502020204030204" pitchFamily="34" charset="0"/>
              <a:cs typeface="Calibri" panose="020F0502020204030204" pitchFamily="34" charset="0"/>
            </a:rPr>
            <a:t>9,12</a:t>
          </a:r>
          <a:r>
            <a:rPr lang="en-US" sz="2200" dirty="0">
              <a:latin typeface="Calibri" panose="020F0502020204030204" pitchFamily="34" charset="0"/>
              <a:cs typeface="Calibri" panose="020F0502020204030204" pitchFamily="34" charset="0"/>
            </a:rPr>
            <a:t> </a:t>
          </a:r>
        </a:p>
      </dgm:t>
    </dgm:pt>
    <dgm:pt modelId="{C8E82F13-882D-654F-AF80-92380590B908}" type="parTrans" cxnId="{97F444B6-16E2-E24C-B816-D381E34A8F80}">
      <dgm:prSet/>
      <dgm:spPr/>
      <dgm:t>
        <a:bodyPr/>
        <a:lstStyle/>
        <a:p>
          <a:endParaRPr lang="en-US">
            <a:latin typeface="Calibri" panose="020F0502020204030204" pitchFamily="34" charset="0"/>
            <a:cs typeface="Calibri" panose="020F0502020204030204" pitchFamily="34" charset="0"/>
          </a:endParaRPr>
        </a:p>
      </dgm:t>
    </dgm:pt>
    <dgm:pt modelId="{1815E900-2474-6946-8D77-4544E26989CD}" type="sibTrans" cxnId="{97F444B6-16E2-E24C-B816-D381E34A8F80}">
      <dgm:prSet/>
      <dgm:spPr/>
      <dgm:t>
        <a:bodyPr/>
        <a:lstStyle/>
        <a:p>
          <a:endParaRPr lang="en-US">
            <a:latin typeface="Calibri" panose="020F0502020204030204" pitchFamily="34" charset="0"/>
            <a:cs typeface="Calibri" panose="020F0502020204030204" pitchFamily="34" charset="0"/>
          </a:endParaRPr>
        </a:p>
      </dgm:t>
    </dgm:pt>
    <dgm:pt modelId="{D159F381-2FFB-C648-AE06-D046D4BD1774}" type="pres">
      <dgm:prSet presAssocID="{309859AC-F20B-4E47-8CCA-66894FE3526F}" presName="theList" presStyleCnt="0">
        <dgm:presLayoutVars>
          <dgm:dir/>
          <dgm:animLvl val="lvl"/>
          <dgm:resizeHandles val="exact"/>
        </dgm:presLayoutVars>
      </dgm:prSet>
      <dgm:spPr/>
    </dgm:pt>
    <dgm:pt modelId="{45C6DF8C-3D1A-8C40-9116-6C2D2740A384}" type="pres">
      <dgm:prSet presAssocID="{E56F34A2-43BF-A844-9F39-7E7680E12ABE}" presName="compNode" presStyleCnt="0"/>
      <dgm:spPr/>
    </dgm:pt>
    <dgm:pt modelId="{3398AAC4-AB52-524F-A92A-8B9593282D5E}" type="pres">
      <dgm:prSet presAssocID="{E56F34A2-43BF-A844-9F39-7E7680E12ABE}" presName="aNode" presStyleLbl="bgShp" presStyleIdx="0" presStyleCnt="3"/>
      <dgm:spPr/>
    </dgm:pt>
    <dgm:pt modelId="{A21E9210-A756-DA44-A040-086F5D2FD5AD}" type="pres">
      <dgm:prSet presAssocID="{E56F34A2-43BF-A844-9F39-7E7680E12ABE}" presName="textNode" presStyleLbl="bgShp" presStyleIdx="0" presStyleCnt="3"/>
      <dgm:spPr/>
    </dgm:pt>
    <dgm:pt modelId="{B6C07395-7427-6041-9975-85694AD15079}" type="pres">
      <dgm:prSet presAssocID="{E56F34A2-43BF-A844-9F39-7E7680E12ABE}" presName="compChildNode" presStyleCnt="0"/>
      <dgm:spPr/>
    </dgm:pt>
    <dgm:pt modelId="{9F4A5826-FB11-1E4B-8D9A-23A1C8D14235}" type="pres">
      <dgm:prSet presAssocID="{E56F34A2-43BF-A844-9F39-7E7680E12ABE}" presName="theInnerList" presStyleCnt="0"/>
      <dgm:spPr/>
    </dgm:pt>
    <dgm:pt modelId="{F13534EE-0D32-D246-9827-4152B89A67C9}" type="pres">
      <dgm:prSet presAssocID="{9C7B8ADD-CE26-DE4E-974B-2AB2B6D3696E}" presName="childNode" presStyleLbl="node1" presStyleIdx="0" presStyleCnt="10" custScaleX="106289" custScaleY="2000000" custLinFactY="-309989" custLinFactNeighborX="443" custLinFactNeighborY="-400000">
        <dgm:presLayoutVars>
          <dgm:bulletEnabled val="1"/>
        </dgm:presLayoutVars>
      </dgm:prSet>
      <dgm:spPr/>
    </dgm:pt>
    <dgm:pt modelId="{75FD652B-61E2-AC44-848F-C8D748014146}" type="pres">
      <dgm:prSet presAssocID="{9C7B8ADD-CE26-DE4E-974B-2AB2B6D3696E}" presName="aSpace2" presStyleCnt="0"/>
      <dgm:spPr/>
    </dgm:pt>
    <dgm:pt modelId="{B6436B23-0B07-E34C-924F-7A684AB04CBB}" type="pres">
      <dgm:prSet presAssocID="{2961E369-58E4-9845-A293-2F21DEED5E4A}" presName="childNode" presStyleLbl="node1" presStyleIdx="1" presStyleCnt="10" custScaleX="106289" custScaleY="2000000" custLinFactY="-100000" custLinFactNeighborX="443" custLinFactNeighborY="-140611">
        <dgm:presLayoutVars>
          <dgm:bulletEnabled val="1"/>
        </dgm:presLayoutVars>
      </dgm:prSet>
      <dgm:spPr/>
    </dgm:pt>
    <dgm:pt modelId="{C73546BE-1622-914E-B619-56B1EFB02A2A}" type="pres">
      <dgm:prSet presAssocID="{2961E369-58E4-9845-A293-2F21DEED5E4A}" presName="aSpace2" presStyleCnt="0"/>
      <dgm:spPr/>
    </dgm:pt>
    <dgm:pt modelId="{4777C12A-6635-E34E-86E4-1BD3E77EE161}" type="pres">
      <dgm:prSet presAssocID="{46340E32-6010-3A41-807F-FD468B0350E7}" presName="childNode" presStyleLbl="node1" presStyleIdx="2" presStyleCnt="10" custScaleX="106289" custScaleY="2000000">
        <dgm:presLayoutVars>
          <dgm:bulletEnabled val="1"/>
        </dgm:presLayoutVars>
      </dgm:prSet>
      <dgm:spPr/>
    </dgm:pt>
    <dgm:pt modelId="{C47CE25E-0A9E-6C4B-89E1-0CC4E7F04145}" type="pres">
      <dgm:prSet presAssocID="{46340E32-6010-3A41-807F-FD468B0350E7}" presName="aSpace2" presStyleCnt="0"/>
      <dgm:spPr/>
    </dgm:pt>
    <dgm:pt modelId="{70C660B4-1512-4544-914F-2B33F754BBAB}" type="pres">
      <dgm:prSet presAssocID="{9F793FB7-7D4C-8C46-BEC9-28A560EA2DEE}" presName="childNode" presStyleLbl="node1" presStyleIdx="3" presStyleCnt="10" custScaleX="106289" custScaleY="2000000" custLinFactY="100000" custLinFactNeighborX="443" custLinFactNeighborY="174808">
        <dgm:presLayoutVars>
          <dgm:bulletEnabled val="1"/>
        </dgm:presLayoutVars>
      </dgm:prSet>
      <dgm:spPr/>
    </dgm:pt>
    <dgm:pt modelId="{138446ED-1788-B14B-9804-9506C755D7EC}" type="pres">
      <dgm:prSet presAssocID="{E56F34A2-43BF-A844-9F39-7E7680E12ABE}" presName="aSpace" presStyleCnt="0"/>
      <dgm:spPr/>
    </dgm:pt>
    <dgm:pt modelId="{EB056DB7-2A79-0641-BDA6-F5E9129BC4F1}" type="pres">
      <dgm:prSet presAssocID="{0E998CD3-7B68-984E-98F6-DD538A10156A}" presName="compNode" presStyleCnt="0"/>
      <dgm:spPr/>
    </dgm:pt>
    <dgm:pt modelId="{1BD29AF1-358E-8A40-B5A2-57F8F5FF42D2}" type="pres">
      <dgm:prSet presAssocID="{0E998CD3-7B68-984E-98F6-DD538A10156A}" presName="aNode" presStyleLbl="bgShp" presStyleIdx="1" presStyleCnt="3"/>
      <dgm:spPr/>
    </dgm:pt>
    <dgm:pt modelId="{29B631F1-FCD2-8443-8EAF-29DD72AC144D}" type="pres">
      <dgm:prSet presAssocID="{0E998CD3-7B68-984E-98F6-DD538A10156A}" presName="textNode" presStyleLbl="bgShp" presStyleIdx="1" presStyleCnt="3"/>
      <dgm:spPr/>
    </dgm:pt>
    <dgm:pt modelId="{1F4CE406-21F8-AD47-B01D-CBE2D9C6A8F3}" type="pres">
      <dgm:prSet presAssocID="{0E998CD3-7B68-984E-98F6-DD538A10156A}" presName="compChildNode" presStyleCnt="0"/>
      <dgm:spPr/>
    </dgm:pt>
    <dgm:pt modelId="{4CACA09F-C029-194A-B383-DD54A72936C8}" type="pres">
      <dgm:prSet presAssocID="{0E998CD3-7B68-984E-98F6-DD538A10156A}" presName="theInnerList" presStyleCnt="0"/>
      <dgm:spPr/>
    </dgm:pt>
    <dgm:pt modelId="{DEDEC6BC-D5E1-6242-B246-2EA825F2B91F}" type="pres">
      <dgm:prSet presAssocID="{AD8DF8E0-7466-7F4F-8B76-10336F4DCA35}" presName="childNode" presStyleLbl="node1" presStyleIdx="4" presStyleCnt="10">
        <dgm:presLayoutVars>
          <dgm:bulletEnabled val="1"/>
        </dgm:presLayoutVars>
      </dgm:prSet>
      <dgm:spPr/>
    </dgm:pt>
    <dgm:pt modelId="{C731C722-91CE-4544-B7B5-341E9C2A0FDB}" type="pres">
      <dgm:prSet presAssocID="{AD8DF8E0-7466-7F4F-8B76-10336F4DCA35}" presName="aSpace2" presStyleCnt="0"/>
      <dgm:spPr/>
    </dgm:pt>
    <dgm:pt modelId="{B5AC79D1-3F2B-5C48-97A4-9C21CADBD842}" type="pres">
      <dgm:prSet presAssocID="{964C5DA3-0B86-E84E-A172-D8F38C9197C3}" presName="childNode" presStyleLbl="node1" presStyleIdx="5" presStyleCnt="10">
        <dgm:presLayoutVars>
          <dgm:bulletEnabled val="1"/>
        </dgm:presLayoutVars>
      </dgm:prSet>
      <dgm:spPr/>
    </dgm:pt>
    <dgm:pt modelId="{350EEFE3-A373-A44F-8FB1-A8E14A4E3543}" type="pres">
      <dgm:prSet presAssocID="{964C5DA3-0B86-E84E-A172-D8F38C9197C3}" presName="aSpace2" presStyleCnt="0"/>
      <dgm:spPr/>
    </dgm:pt>
    <dgm:pt modelId="{C8697131-A0E4-C84B-B40D-F4714B28644D}" type="pres">
      <dgm:prSet presAssocID="{166DCD79-8380-3F42-9BBE-BE3C794F10ED}" presName="childNode" presStyleLbl="node1" presStyleIdx="6" presStyleCnt="10">
        <dgm:presLayoutVars>
          <dgm:bulletEnabled val="1"/>
        </dgm:presLayoutVars>
      </dgm:prSet>
      <dgm:spPr/>
    </dgm:pt>
    <dgm:pt modelId="{68294D43-B89B-D74C-881D-3077A08CAD32}" type="pres">
      <dgm:prSet presAssocID="{0E998CD3-7B68-984E-98F6-DD538A10156A}" presName="aSpace" presStyleCnt="0"/>
      <dgm:spPr/>
    </dgm:pt>
    <dgm:pt modelId="{DB30C9DF-C37B-7E4B-8B51-E68ED6D1563D}" type="pres">
      <dgm:prSet presAssocID="{8EC53B6C-98C2-C04C-B4B2-674B198FDFC6}" presName="compNode" presStyleCnt="0"/>
      <dgm:spPr/>
    </dgm:pt>
    <dgm:pt modelId="{72FF67D8-CD84-5142-AC41-8AC67BBB56EA}" type="pres">
      <dgm:prSet presAssocID="{8EC53B6C-98C2-C04C-B4B2-674B198FDFC6}" presName="aNode" presStyleLbl="bgShp" presStyleIdx="2" presStyleCnt="3"/>
      <dgm:spPr/>
    </dgm:pt>
    <dgm:pt modelId="{A2404CA7-B2A3-0349-97C8-FEB45ADFE377}" type="pres">
      <dgm:prSet presAssocID="{8EC53B6C-98C2-C04C-B4B2-674B198FDFC6}" presName="textNode" presStyleLbl="bgShp" presStyleIdx="2" presStyleCnt="3"/>
      <dgm:spPr/>
    </dgm:pt>
    <dgm:pt modelId="{F16659AC-C822-3145-8D23-95FCBB7E4576}" type="pres">
      <dgm:prSet presAssocID="{8EC53B6C-98C2-C04C-B4B2-674B198FDFC6}" presName="compChildNode" presStyleCnt="0"/>
      <dgm:spPr/>
    </dgm:pt>
    <dgm:pt modelId="{ECF3707C-C5FF-814F-B343-6C166601107D}" type="pres">
      <dgm:prSet presAssocID="{8EC53B6C-98C2-C04C-B4B2-674B198FDFC6}" presName="theInnerList" presStyleCnt="0"/>
      <dgm:spPr/>
    </dgm:pt>
    <dgm:pt modelId="{B73A32BD-FD97-264A-92ED-C96E4CD8DA54}" type="pres">
      <dgm:prSet presAssocID="{27A6F51A-966E-6447-8B22-00A91AA088ED}" presName="childNode" presStyleLbl="node1" presStyleIdx="7" presStyleCnt="10">
        <dgm:presLayoutVars>
          <dgm:bulletEnabled val="1"/>
        </dgm:presLayoutVars>
      </dgm:prSet>
      <dgm:spPr/>
    </dgm:pt>
    <dgm:pt modelId="{BAD78A73-1D14-BF45-A567-220D4DC949D0}" type="pres">
      <dgm:prSet presAssocID="{27A6F51A-966E-6447-8B22-00A91AA088ED}" presName="aSpace2" presStyleCnt="0"/>
      <dgm:spPr/>
    </dgm:pt>
    <dgm:pt modelId="{1FA8AEE4-CD23-E04E-99B9-C909722AC9E1}" type="pres">
      <dgm:prSet presAssocID="{F9967869-7A3C-F34C-908B-710AA6C53E3A}" presName="childNode" presStyleLbl="node1" presStyleIdx="8" presStyleCnt="10">
        <dgm:presLayoutVars>
          <dgm:bulletEnabled val="1"/>
        </dgm:presLayoutVars>
      </dgm:prSet>
      <dgm:spPr/>
    </dgm:pt>
    <dgm:pt modelId="{968D8DBD-00AC-BD4F-A955-12F19FF9902E}" type="pres">
      <dgm:prSet presAssocID="{F9967869-7A3C-F34C-908B-710AA6C53E3A}" presName="aSpace2" presStyleCnt="0"/>
      <dgm:spPr/>
    </dgm:pt>
    <dgm:pt modelId="{BDA4FE57-E613-1644-AE2C-59C7C6E04054}" type="pres">
      <dgm:prSet presAssocID="{7BB2B355-37B5-5048-B959-ADCA1F384DE8}" presName="childNode" presStyleLbl="node1" presStyleIdx="9" presStyleCnt="10">
        <dgm:presLayoutVars>
          <dgm:bulletEnabled val="1"/>
        </dgm:presLayoutVars>
      </dgm:prSet>
      <dgm:spPr/>
    </dgm:pt>
  </dgm:ptLst>
  <dgm:cxnLst>
    <dgm:cxn modelId="{64893304-34AD-9343-BE6A-37B27D890DD1}" type="presOf" srcId="{46340E32-6010-3A41-807F-FD468B0350E7}" destId="{4777C12A-6635-E34E-86E4-1BD3E77EE161}" srcOrd="0" destOrd="0" presId="urn:microsoft.com/office/officeart/2005/8/layout/lProcess2"/>
    <dgm:cxn modelId="{F1537508-C1CE-A24F-BC81-32620EA8619C}" type="presOf" srcId="{8EC53B6C-98C2-C04C-B4B2-674B198FDFC6}" destId="{A2404CA7-B2A3-0349-97C8-FEB45ADFE377}" srcOrd="1" destOrd="0" presId="urn:microsoft.com/office/officeart/2005/8/layout/lProcess2"/>
    <dgm:cxn modelId="{D32A270D-05D1-894E-BAE1-BE68C363D183}" srcId="{0E998CD3-7B68-984E-98F6-DD538A10156A}" destId="{AD8DF8E0-7466-7F4F-8B76-10336F4DCA35}" srcOrd="0" destOrd="0" parTransId="{E0CBF53D-2515-B242-9B56-2E4451C545E1}" sibTransId="{C3295C05-0E56-C84F-8642-6A9EED53DE52}"/>
    <dgm:cxn modelId="{ED49380D-A6C5-9948-A05A-93DD48820041}" srcId="{E56F34A2-43BF-A844-9F39-7E7680E12ABE}" destId="{9C7B8ADD-CE26-DE4E-974B-2AB2B6D3696E}" srcOrd="0" destOrd="0" parTransId="{7A82B720-9FE2-8341-AC96-97E95D6C79D7}" sibTransId="{993FA2AA-A67E-FE49-BFF9-7230A1093D40}"/>
    <dgm:cxn modelId="{E813080E-622B-A042-9E64-C043090826B3}" srcId="{309859AC-F20B-4E47-8CCA-66894FE3526F}" destId="{E56F34A2-43BF-A844-9F39-7E7680E12ABE}" srcOrd="0" destOrd="0" parTransId="{ACE68C71-829A-7949-896B-274950F9CB8C}" sibTransId="{C2523D1F-8B1F-CA42-95DC-3CEE907961E8}"/>
    <dgm:cxn modelId="{1EBABA3A-8C60-6D42-B477-5A75AE474AA5}" type="presOf" srcId="{0E998CD3-7B68-984E-98F6-DD538A10156A}" destId="{29B631F1-FCD2-8443-8EAF-29DD72AC144D}" srcOrd="1" destOrd="0" presId="urn:microsoft.com/office/officeart/2005/8/layout/lProcess2"/>
    <dgm:cxn modelId="{D8C8C43D-310A-0E41-87C9-9404159203E8}" srcId="{8EC53B6C-98C2-C04C-B4B2-674B198FDFC6}" destId="{7BB2B355-37B5-5048-B959-ADCA1F384DE8}" srcOrd="2" destOrd="0" parTransId="{1FD62F3A-DD12-A048-B991-D47340B04023}" sibTransId="{E00D6372-6DD1-5243-BBE3-2E7AD66EEB84}"/>
    <dgm:cxn modelId="{1597C53D-45C0-594E-8809-78A796AEA565}" type="presOf" srcId="{166DCD79-8380-3F42-9BBE-BE3C794F10ED}" destId="{C8697131-A0E4-C84B-B40D-F4714B28644D}" srcOrd="0" destOrd="0" presId="urn:microsoft.com/office/officeart/2005/8/layout/lProcess2"/>
    <dgm:cxn modelId="{6476204A-ED62-254E-BDFF-34A8BCCB9B3F}" srcId="{0E998CD3-7B68-984E-98F6-DD538A10156A}" destId="{964C5DA3-0B86-E84E-A172-D8F38C9197C3}" srcOrd="1" destOrd="0" parTransId="{A3AA5A0F-C393-AB48-9629-3745305031E2}" sibTransId="{52127456-5FA2-5C42-A291-23255AB9098F}"/>
    <dgm:cxn modelId="{00F2B14B-99C0-5740-B1A8-DA06C7E9F220}" type="presOf" srcId="{9C7B8ADD-CE26-DE4E-974B-2AB2B6D3696E}" destId="{F13534EE-0D32-D246-9827-4152B89A67C9}" srcOrd="0" destOrd="0" presId="urn:microsoft.com/office/officeart/2005/8/layout/lProcess2"/>
    <dgm:cxn modelId="{14081B4D-92A8-1545-808A-5F983CC9F262}" type="presOf" srcId="{2961E369-58E4-9845-A293-2F21DEED5E4A}" destId="{B6436B23-0B07-E34C-924F-7A684AB04CBB}" srcOrd="0" destOrd="0" presId="urn:microsoft.com/office/officeart/2005/8/layout/lProcess2"/>
    <dgm:cxn modelId="{CB8C974D-7091-0C4C-B572-CE8AED18973D}" srcId="{8EC53B6C-98C2-C04C-B4B2-674B198FDFC6}" destId="{27A6F51A-966E-6447-8B22-00A91AA088ED}" srcOrd="0" destOrd="0" parTransId="{7E087979-C202-5148-BCA7-2C2075DDF50E}" sibTransId="{DE2C7201-DFED-B64F-90BA-94859806AED1}"/>
    <dgm:cxn modelId="{A9AE454E-6B76-944B-A9CB-00FF2B8AC487}" srcId="{8EC53B6C-98C2-C04C-B4B2-674B198FDFC6}" destId="{F9967869-7A3C-F34C-908B-710AA6C53E3A}" srcOrd="1" destOrd="0" parTransId="{7F5C9D4D-6148-2745-9C7A-AD32E0117260}" sibTransId="{31C1E961-26EA-5748-BDDA-F33E713CFEDC}"/>
    <dgm:cxn modelId="{A7AB955D-F7EB-F341-A37B-D96A19E93787}" type="presOf" srcId="{E56F34A2-43BF-A844-9F39-7E7680E12ABE}" destId="{3398AAC4-AB52-524F-A92A-8B9593282D5E}" srcOrd="0" destOrd="0" presId="urn:microsoft.com/office/officeart/2005/8/layout/lProcess2"/>
    <dgm:cxn modelId="{59071664-D4FF-C247-A628-CE136ACD2A5A}" type="presOf" srcId="{F9967869-7A3C-F34C-908B-710AA6C53E3A}" destId="{1FA8AEE4-CD23-E04E-99B9-C909722AC9E1}" srcOrd="0" destOrd="0" presId="urn:microsoft.com/office/officeart/2005/8/layout/lProcess2"/>
    <dgm:cxn modelId="{35952A69-7A95-0E40-A263-7B7FC54605C1}" type="presOf" srcId="{7BB2B355-37B5-5048-B959-ADCA1F384DE8}" destId="{BDA4FE57-E613-1644-AE2C-59C7C6E04054}" srcOrd="0" destOrd="0" presId="urn:microsoft.com/office/officeart/2005/8/layout/lProcess2"/>
    <dgm:cxn modelId="{15E96B73-D3C9-D54D-B0E2-05E4F1408D2C}" srcId="{309859AC-F20B-4E47-8CCA-66894FE3526F}" destId="{8EC53B6C-98C2-C04C-B4B2-674B198FDFC6}" srcOrd="2" destOrd="0" parTransId="{1471502C-6AE1-3F4B-AEBC-D93C19FD71E3}" sibTransId="{2B9CE715-F236-384B-9A3D-090D07288E61}"/>
    <dgm:cxn modelId="{155D9E76-66BB-CA48-85BA-093E45A235F4}" type="presOf" srcId="{E56F34A2-43BF-A844-9F39-7E7680E12ABE}" destId="{A21E9210-A756-DA44-A040-086F5D2FD5AD}" srcOrd="1" destOrd="0" presId="urn:microsoft.com/office/officeart/2005/8/layout/lProcess2"/>
    <dgm:cxn modelId="{67B02784-02D9-664E-B14C-5322DC0BC78B}" type="presOf" srcId="{0E998CD3-7B68-984E-98F6-DD538A10156A}" destId="{1BD29AF1-358E-8A40-B5A2-57F8F5FF42D2}" srcOrd="0" destOrd="0" presId="urn:microsoft.com/office/officeart/2005/8/layout/lProcess2"/>
    <dgm:cxn modelId="{E5B5CC86-7618-7349-A944-935375855208}" type="presOf" srcId="{9F793FB7-7D4C-8C46-BEC9-28A560EA2DEE}" destId="{70C660B4-1512-4544-914F-2B33F754BBAB}" srcOrd="0" destOrd="0" presId="urn:microsoft.com/office/officeart/2005/8/layout/lProcess2"/>
    <dgm:cxn modelId="{D7544488-7D31-D641-8F32-7FCD8F5FB8D8}" srcId="{E56F34A2-43BF-A844-9F39-7E7680E12ABE}" destId="{46340E32-6010-3A41-807F-FD468B0350E7}" srcOrd="2" destOrd="0" parTransId="{DA4D6C1F-0F0E-1947-BBB2-650D7ADEDD87}" sibTransId="{6F11599A-2AF0-A440-B965-B5C749A7C65F}"/>
    <dgm:cxn modelId="{5C10E58E-8B76-0E43-8E61-B150D775999F}" type="presOf" srcId="{AD8DF8E0-7466-7F4F-8B76-10336F4DCA35}" destId="{DEDEC6BC-D5E1-6242-B246-2EA825F2B91F}" srcOrd="0" destOrd="0" presId="urn:microsoft.com/office/officeart/2005/8/layout/lProcess2"/>
    <dgm:cxn modelId="{3E3D4693-3CEB-4340-8D75-2D0E5FD8EF8B}" type="presOf" srcId="{27A6F51A-966E-6447-8B22-00A91AA088ED}" destId="{B73A32BD-FD97-264A-92ED-C96E4CD8DA54}" srcOrd="0" destOrd="0" presId="urn:microsoft.com/office/officeart/2005/8/layout/lProcess2"/>
    <dgm:cxn modelId="{72E9B89E-D140-1941-9EB6-703303288377}" srcId="{E56F34A2-43BF-A844-9F39-7E7680E12ABE}" destId="{2961E369-58E4-9845-A293-2F21DEED5E4A}" srcOrd="1" destOrd="0" parTransId="{E13C7041-AA45-5449-BF55-BFF7E163D158}" sibTransId="{C1C716D1-B6F9-6C4B-B273-620F2672120D}"/>
    <dgm:cxn modelId="{81D7E5A4-6861-4245-AC09-D21B168DA2AA}" srcId="{E56F34A2-43BF-A844-9F39-7E7680E12ABE}" destId="{9F793FB7-7D4C-8C46-BEC9-28A560EA2DEE}" srcOrd="3" destOrd="0" parTransId="{6FEACF8F-36A7-7D46-AC69-91100001464E}" sibTransId="{E1B867B0-2CFE-BE47-92FD-3CB8063918FE}"/>
    <dgm:cxn modelId="{97F444B6-16E2-E24C-B816-D381E34A8F80}" srcId="{0E998CD3-7B68-984E-98F6-DD538A10156A}" destId="{166DCD79-8380-3F42-9BBE-BE3C794F10ED}" srcOrd="2" destOrd="0" parTransId="{C8E82F13-882D-654F-AF80-92380590B908}" sibTransId="{1815E900-2474-6946-8D77-4544E26989CD}"/>
    <dgm:cxn modelId="{715E0CCB-2572-CD46-848E-7C745F57B030}" type="presOf" srcId="{309859AC-F20B-4E47-8CCA-66894FE3526F}" destId="{D159F381-2FFB-C648-AE06-D046D4BD1774}" srcOrd="0" destOrd="0" presId="urn:microsoft.com/office/officeart/2005/8/layout/lProcess2"/>
    <dgm:cxn modelId="{E3557ECD-6CD5-DD4F-9630-3E8AE3DA4517}" type="presOf" srcId="{8EC53B6C-98C2-C04C-B4B2-674B198FDFC6}" destId="{72FF67D8-CD84-5142-AC41-8AC67BBB56EA}" srcOrd="0" destOrd="0" presId="urn:microsoft.com/office/officeart/2005/8/layout/lProcess2"/>
    <dgm:cxn modelId="{78B2FAF3-6C30-C740-A012-EEBC4C43C54F}" srcId="{309859AC-F20B-4E47-8CCA-66894FE3526F}" destId="{0E998CD3-7B68-984E-98F6-DD538A10156A}" srcOrd="1" destOrd="0" parTransId="{5D185DEB-8C63-924D-866A-7F19051077A4}" sibTransId="{C4A3058F-6D14-7D44-A1E4-ECC35BB9ABB5}"/>
    <dgm:cxn modelId="{C6E7ABF9-BEA3-864C-8A9F-E5641540161A}" type="presOf" srcId="{964C5DA3-0B86-E84E-A172-D8F38C9197C3}" destId="{B5AC79D1-3F2B-5C48-97A4-9C21CADBD842}" srcOrd="0" destOrd="0" presId="urn:microsoft.com/office/officeart/2005/8/layout/lProcess2"/>
    <dgm:cxn modelId="{A2BB91FB-AEFC-BC4B-8A4E-B61AB9EB80C1}" type="presParOf" srcId="{D159F381-2FFB-C648-AE06-D046D4BD1774}" destId="{45C6DF8C-3D1A-8C40-9116-6C2D2740A384}" srcOrd="0" destOrd="0" presId="urn:microsoft.com/office/officeart/2005/8/layout/lProcess2"/>
    <dgm:cxn modelId="{17B67BE2-F756-C64D-BC73-D670E800BF21}" type="presParOf" srcId="{45C6DF8C-3D1A-8C40-9116-6C2D2740A384}" destId="{3398AAC4-AB52-524F-A92A-8B9593282D5E}" srcOrd="0" destOrd="0" presId="urn:microsoft.com/office/officeart/2005/8/layout/lProcess2"/>
    <dgm:cxn modelId="{653351E2-9232-8D47-AF11-49B832ED39E8}" type="presParOf" srcId="{45C6DF8C-3D1A-8C40-9116-6C2D2740A384}" destId="{A21E9210-A756-DA44-A040-086F5D2FD5AD}" srcOrd="1" destOrd="0" presId="urn:microsoft.com/office/officeart/2005/8/layout/lProcess2"/>
    <dgm:cxn modelId="{A15AD988-39D8-1A47-B0B4-DE1EC0FFD3EA}" type="presParOf" srcId="{45C6DF8C-3D1A-8C40-9116-6C2D2740A384}" destId="{B6C07395-7427-6041-9975-85694AD15079}" srcOrd="2" destOrd="0" presId="urn:microsoft.com/office/officeart/2005/8/layout/lProcess2"/>
    <dgm:cxn modelId="{15781A62-EF2A-DC46-90A0-16203AA52702}" type="presParOf" srcId="{B6C07395-7427-6041-9975-85694AD15079}" destId="{9F4A5826-FB11-1E4B-8D9A-23A1C8D14235}" srcOrd="0" destOrd="0" presId="urn:microsoft.com/office/officeart/2005/8/layout/lProcess2"/>
    <dgm:cxn modelId="{4A5DC327-6649-4C40-87DC-395F82039432}" type="presParOf" srcId="{9F4A5826-FB11-1E4B-8D9A-23A1C8D14235}" destId="{F13534EE-0D32-D246-9827-4152B89A67C9}" srcOrd="0" destOrd="0" presId="urn:microsoft.com/office/officeart/2005/8/layout/lProcess2"/>
    <dgm:cxn modelId="{FB087687-AB05-8D41-8892-4CB68A294546}" type="presParOf" srcId="{9F4A5826-FB11-1E4B-8D9A-23A1C8D14235}" destId="{75FD652B-61E2-AC44-848F-C8D748014146}" srcOrd="1" destOrd="0" presId="urn:microsoft.com/office/officeart/2005/8/layout/lProcess2"/>
    <dgm:cxn modelId="{AE3EE881-4997-9B4F-AF1A-0A9B4FDA886E}" type="presParOf" srcId="{9F4A5826-FB11-1E4B-8D9A-23A1C8D14235}" destId="{B6436B23-0B07-E34C-924F-7A684AB04CBB}" srcOrd="2" destOrd="0" presId="urn:microsoft.com/office/officeart/2005/8/layout/lProcess2"/>
    <dgm:cxn modelId="{F1B265EE-8643-C845-BF77-70DBF7CC6C81}" type="presParOf" srcId="{9F4A5826-FB11-1E4B-8D9A-23A1C8D14235}" destId="{C73546BE-1622-914E-B619-56B1EFB02A2A}" srcOrd="3" destOrd="0" presId="urn:microsoft.com/office/officeart/2005/8/layout/lProcess2"/>
    <dgm:cxn modelId="{B1194E6E-793A-624F-A39A-7F42CCD6BCDC}" type="presParOf" srcId="{9F4A5826-FB11-1E4B-8D9A-23A1C8D14235}" destId="{4777C12A-6635-E34E-86E4-1BD3E77EE161}" srcOrd="4" destOrd="0" presId="urn:microsoft.com/office/officeart/2005/8/layout/lProcess2"/>
    <dgm:cxn modelId="{668C6748-FFF4-F44B-AC43-38DE874E93EF}" type="presParOf" srcId="{9F4A5826-FB11-1E4B-8D9A-23A1C8D14235}" destId="{C47CE25E-0A9E-6C4B-89E1-0CC4E7F04145}" srcOrd="5" destOrd="0" presId="urn:microsoft.com/office/officeart/2005/8/layout/lProcess2"/>
    <dgm:cxn modelId="{8A4DF543-E78C-794D-9108-38F28A89071F}" type="presParOf" srcId="{9F4A5826-FB11-1E4B-8D9A-23A1C8D14235}" destId="{70C660B4-1512-4544-914F-2B33F754BBAB}" srcOrd="6" destOrd="0" presId="urn:microsoft.com/office/officeart/2005/8/layout/lProcess2"/>
    <dgm:cxn modelId="{930C9DD7-02F7-1040-9AA8-847147B7474A}" type="presParOf" srcId="{D159F381-2FFB-C648-AE06-D046D4BD1774}" destId="{138446ED-1788-B14B-9804-9506C755D7EC}" srcOrd="1" destOrd="0" presId="urn:microsoft.com/office/officeart/2005/8/layout/lProcess2"/>
    <dgm:cxn modelId="{D3BF3DCD-7ED5-F042-8318-F4A318890D11}" type="presParOf" srcId="{D159F381-2FFB-C648-AE06-D046D4BD1774}" destId="{EB056DB7-2A79-0641-BDA6-F5E9129BC4F1}" srcOrd="2" destOrd="0" presId="urn:microsoft.com/office/officeart/2005/8/layout/lProcess2"/>
    <dgm:cxn modelId="{FA308FF2-DD94-B24E-BD1C-95F1A012DF75}" type="presParOf" srcId="{EB056DB7-2A79-0641-BDA6-F5E9129BC4F1}" destId="{1BD29AF1-358E-8A40-B5A2-57F8F5FF42D2}" srcOrd="0" destOrd="0" presId="urn:microsoft.com/office/officeart/2005/8/layout/lProcess2"/>
    <dgm:cxn modelId="{5ADAE213-30C4-C840-B8D1-88B8F73F9FCB}" type="presParOf" srcId="{EB056DB7-2A79-0641-BDA6-F5E9129BC4F1}" destId="{29B631F1-FCD2-8443-8EAF-29DD72AC144D}" srcOrd="1" destOrd="0" presId="urn:microsoft.com/office/officeart/2005/8/layout/lProcess2"/>
    <dgm:cxn modelId="{3BCDAE43-3CDF-E544-B0A5-00D3D8320FC5}" type="presParOf" srcId="{EB056DB7-2A79-0641-BDA6-F5E9129BC4F1}" destId="{1F4CE406-21F8-AD47-B01D-CBE2D9C6A8F3}" srcOrd="2" destOrd="0" presId="urn:microsoft.com/office/officeart/2005/8/layout/lProcess2"/>
    <dgm:cxn modelId="{7C9B156F-D5FE-1840-BF06-434BF8C607C9}" type="presParOf" srcId="{1F4CE406-21F8-AD47-B01D-CBE2D9C6A8F3}" destId="{4CACA09F-C029-194A-B383-DD54A72936C8}" srcOrd="0" destOrd="0" presId="urn:microsoft.com/office/officeart/2005/8/layout/lProcess2"/>
    <dgm:cxn modelId="{14133C5F-03C2-2E45-974E-6EE534A08DC0}" type="presParOf" srcId="{4CACA09F-C029-194A-B383-DD54A72936C8}" destId="{DEDEC6BC-D5E1-6242-B246-2EA825F2B91F}" srcOrd="0" destOrd="0" presId="urn:microsoft.com/office/officeart/2005/8/layout/lProcess2"/>
    <dgm:cxn modelId="{5B79B002-29C3-274C-B2BB-29685E864C73}" type="presParOf" srcId="{4CACA09F-C029-194A-B383-DD54A72936C8}" destId="{C731C722-91CE-4544-B7B5-341E9C2A0FDB}" srcOrd="1" destOrd="0" presId="urn:microsoft.com/office/officeart/2005/8/layout/lProcess2"/>
    <dgm:cxn modelId="{E8F57BEA-D83B-AA46-A86A-DE16E04D1558}" type="presParOf" srcId="{4CACA09F-C029-194A-B383-DD54A72936C8}" destId="{B5AC79D1-3F2B-5C48-97A4-9C21CADBD842}" srcOrd="2" destOrd="0" presId="urn:microsoft.com/office/officeart/2005/8/layout/lProcess2"/>
    <dgm:cxn modelId="{9BF0358E-7291-EB45-81D8-C34E08E0F941}" type="presParOf" srcId="{4CACA09F-C029-194A-B383-DD54A72936C8}" destId="{350EEFE3-A373-A44F-8FB1-A8E14A4E3543}" srcOrd="3" destOrd="0" presId="urn:microsoft.com/office/officeart/2005/8/layout/lProcess2"/>
    <dgm:cxn modelId="{4DBDDFB7-4EA6-6346-AB84-DE4347B90C77}" type="presParOf" srcId="{4CACA09F-C029-194A-B383-DD54A72936C8}" destId="{C8697131-A0E4-C84B-B40D-F4714B28644D}" srcOrd="4" destOrd="0" presId="urn:microsoft.com/office/officeart/2005/8/layout/lProcess2"/>
    <dgm:cxn modelId="{17F5ED18-B28D-784A-B364-4BE06E2E873C}" type="presParOf" srcId="{D159F381-2FFB-C648-AE06-D046D4BD1774}" destId="{68294D43-B89B-D74C-881D-3077A08CAD32}" srcOrd="3" destOrd="0" presId="urn:microsoft.com/office/officeart/2005/8/layout/lProcess2"/>
    <dgm:cxn modelId="{7C5F41DC-E562-3648-B763-E8F913CEBB7B}" type="presParOf" srcId="{D159F381-2FFB-C648-AE06-D046D4BD1774}" destId="{DB30C9DF-C37B-7E4B-8B51-E68ED6D1563D}" srcOrd="4" destOrd="0" presId="urn:microsoft.com/office/officeart/2005/8/layout/lProcess2"/>
    <dgm:cxn modelId="{3787CD93-6718-C146-A671-633B5ED3174E}" type="presParOf" srcId="{DB30C9DF-C37B-7E4B-8B51-E68ED6D1563D}" destId="{72FF67D8-CD84-5142-AC41-8AC67BBB56EA}" srcOrd="0" destOrd="0" presId="urn:microsoft.com/office/officeart/2005/8/layout/lProcess2"/>
    <dgm:cxn modelId="{EF7AD85F-1D36-AE44-956C-C3892C0528C1}" type="presParOf" srcId="{DB30C9DF-C37B-7E4B-8B51-E68ED6D1563D}" destId="{A2404CA7-B2A3-0349-97C8-FEB45ADFE377}" srcOrd="1" destOrd="0" presId="urn:microsoft.com/office/officeart/2005/8/layout/lProcess2"/>
    <dgm:cxn modelId="{886F1F15-6C23-DE44-9115-5D04546D9808}" type="presParOf" srcId="{DB30C9DF-C37B-7E4B-8B51-E68ED6D1563D}" destId="{F16659AC-C822-3145-8D23-95FCBB7E4576}" srcOrd="2" destOrd="0" presId="urn:microsoft.com/office/officeart/2005/8/layout/lProcess2"/>
    <dgm:cxn modelId="{ADA5A853-97A1-444A-A291-1059FD229204}" type="presParOf" srcId="{F16659AC-C822-3145-8D23-95FCBB7E4576}" destId="{ECF3707C-C5FF-814F-B343-6C166601107D}" srcOrd="0" destOrd="0" presId="urn:microsoft.com/office/officeart/2005/8/layout/lProcess2"/>
    <dgm:cxn modelId="{4274D1FC-6CA5-0C4E-9937-FB8D86B9BA2C}" type="presParOf" srcId="{ECF3707C-C5FF-814F-B343-6C166601107D}" destId="{B73A32BD-FD97-264A-92ED-C96E4CD8DA54}" srcOrd="0" destOrd="0" presId="urn:microsoft.com/office/officeart/2005/8/layout/lProcess2"/>
    <dgm:cxn modelId="{8907B9A8-8664-4C40-B803-7D20BEDB428B}" type="presParOf" srcId="{ECF3707C-C5FF-814F-B343-6C166601107D}" destId="{BAD78A73-1D14-BF45-A567-220D4DC949D0}" srcOrd="1" destOrd="0" presId="urn:microsoft.com/office/officeart/2005/8/layout/lProcess2"/>
    <dgm:cxn modelId="{72078C79-D6BC-9D4D-8D8F-7D1DA4C432B0}" type="presParOf" srcId="{ECF3707C-C5FF-814F-B343-6C166601107D}" destId="{1FA8AEE4-CD23-E04E-99B9-C909722AC9E1}" srcOrd="2" destOrd="0" presId="urn:microsoft.com/office/officeart/2005/8/layout/lProcess2"/>
    <dgm:cxn modelId="{A39AB7B1-EB81-8945-8B8C-108509F1A7ED}" type="presParOf" srcId="{ECF3707C-C5FF-814F-B343-6C166601107D}" destId="{968D8DBD-00AC-BD4F-A955-12F19FF9902E}" srcOrd="3" destOrd="0" presId="urn:microsoft.com/office/officeart/2005/8/layout/lProcess2"/>
    <dgm:cxn modelId="{507AA809-FBDE-BC40-BCA0-8F1487303D02}" type="presParOf" srcId="{ECF3707C-C5FF-814F-B343-6C166601107D}" destId="{BDA4FE57-E613-1644-AE2C-59C7C6E04054}"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0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sz="2000"/>
        </a:p>
      </dgm:t>
    </dgm:pt>
    <dgm:pt modelId="{861ADA06-F886-8F44-9CFF-3ED64F50E237}" type="sibTrans" cxnId="{72BF9B9D-65E9-5D4A-882F-6B1C012331C9}">
      <dgm:prSet/>
      <dgm:spPr/>
      <dgm:t>
        <a:bodyPr/>
        <a:lstStyle/>
        <a:p>
          <a:endParaRPr lang="en-US" sz="2000"/>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0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sz="2000"/>
        </a:p>
      </dgm:t>
    </dgm:pt>
    <dgm:pt modelId="{861ADA06-F886-8F44-9CFF-3ED64F50E237}" type="sibTrans" cxnId="{72BF9B9D-65E9-5D4A-882F-6B1C012331C9}">
      <dgm:prSet/>
      <dgm:spPr/>
      <dgm:t>
        <a:bodyPr/>
        <a:lstStyle/>
        <a:p>
          <a:endParaRPr lang="en-US" sz="2000"/>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tyle>
          <a:lnRef idx="2">
            <a:schemeClr val="accent5"/>
          </a:lnRef>
          <a:fillRef idx="1">
            <a:schemeClr val="lt1"/>
          </a:fillRef>
          <a:effectRef idx="0">
            <a:schemeClr val="accent5"/>
          </a:effectRef>
          <a:fontRef idx="minor">
            <a:schemeClr val="dk1"/>
          </a:fontRef>
        </dgm:style>
      </dgm:prSet>
      <dgm:spPr/>
      <dgm:t>
        <a:bodyPr/>
        <a:lstStyle/>
        <a:p>
          <a:pPr marL="508000" indent="0" rtl="0"/>
          <a:r>
            <a:rPr lang="en-US" sz="2800" b="1" dirty="0">
              <a:solidFill>
                <a:schemeClr val="accent4">
                  <a:lumMod val="50000"/>
                </a:schemeClr>
              </a:solidFill>
            </a:rPr>
            <a:t>Framework</a:t>
          </a:r>
          <a:r>
            <a:rPr lang="en-US" sz="2800" b="1" dirty="0">
              <a:solidFill>
                <a:srgbClr val="FF0000"/>
              </a:solidFill>
            </a:rPr>
            <a:t> </a:t>
          </a:r>
          <a:r>
            <a:rPr lang="en-US" sz="2800" dirty="0">
              <a:solidFill>
                <a:srgbClr val="000000"/>
              </a:solidFill>
            </a:rPr>
            <a:t>for enhancing adoption &amp; implementation of </a:t>
          </a:r>
          <a:endParaRPr lang="en-US" sz="28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a:solidFill>
          <a:schemeClr val="accent5"/>
        </a:solidFill>
        <a:ln w="28575">
          <a:solidFill>
            <a:schemeClr val="bg1"/>
          </a:solidFill>
        </a:ln>
      </dgm:spPr>
      <dgm:t>
        <a:bodyPr/>
        <a:lstStyle/>
        <a:p>
          <a:endParaRPr lang="en-US"/>
        </a:p>
      </dgm:t>
    </dgm:pt>
    <dgm:pt modelId="{78F85ED2-E14A-4C48-92B2-CFE7CDFEBFCE}">
      <dgm:prSet custT="1">
        <dgm:style>
          <a:lnRef idx="2">
            <a:schemeClr val="accent5"/>
          </a:lnRef>
          <a:fillRef idx="1">
            <a:schemeClr val="lt1"/>
          </a:fillRef>
          <a:effectRef idx="0">
            <a:schemeClr val="accent5"/>
          </a:effectRef>
          <a:fontRef idx="minor">
            <a:schemeClr val="dk1"/>
          </a:fontRef>
        </dgm:style>
      </dgm:prSet>
      <dgm:spPr/>
      <dgm:t>
        <a:bodyPr/>
        <a:lstStyle/>
        <a:p>
          <a:pPr marL="406400" indent="0" rtl="0"/>
          <a:r>
            <a:rPr lang="en-US" sz="2800" b="1" dirty="0">
              <a:solidFill>
                <a:schemeClr val="accent4">
                  <a:lumMod val="50000"/>
                </a:schemeClr>
              </a:solidFill>
            </a:rPr>
            <a:t>Continuum </a:t>
          </a:r>
          <a:r>
            <a:rPr lang="en-US" sz="2800" dirty="0">
              <a:solidFill>
                <a:schemeClr val="accent4">
                  <a:lumMod val="50000"/>
                </a:schemeClr>
              </a:solidFill>
            </a:rPr>
            <a:t>of evidence-based interventions </a:t>
          </a:r>
          <a:r>
            <a:rPr lang="en-US" sz="2800" dirty="0">
              <a:solidFill>
                <a:srgbClr val="000000"/>
              </a:solidFill>
            </a:rPr>
            <a:t>to achieve</a:t>
          </a:r>
        </a:p>
      </dgm:t>
    </dgm:pt>
    <dgm:pt modelId="{F5CB6A21-BB71-E241-9F66-0312B3B9B7A1}" type="parTrans" cxnId="{6075CDF8-A0C8-844D-8F84-5D66CE4AE9FA}">
      <dgm:prSet/>
      <dgm:spPr/>
      <dgm:t>
        <a:bodyPr/>
        <a:lstStyle/>
        <a:p>
          <a:endParaRPr lang="en-US"/>
        </a:p>
      </dgm:t>
    </dgm:pt>
    <dgm:pt modelId="{169BC7AE-D5BB-E742-B337-7EC07A4D5A0E}" type="sibTrans" cxnId="{6075CDF8-A0C8-844D-8F84-5D66CE4AE9FA}">
      <dgm:prSet/>
      <dgm:spPr>
        <a:solidFill>
          <a:schemeClr val="accent5"/>
        </a:solidFill>
        <a:ln w="28575">
          <a:solidFill>
            <a:schemeClr val="bg1"/>
          </a:solidFill>
        </a:ln>
      </dgm:spPr>
      <dgm:t>
        <a:bodyPr/>
        <a:lstStyle/>
        <a:p>
          <a:endParaRPr lang="en-US"/>
        </a:p>
      </dgm:t>
    </dgm:pt>
    <dgm:pt modelId="{39D0B363-6CB1-CE47-B782-0872C0463688}">
      <dgm:prSet custT="1">
        <dgm:style>
          <a:lnRef idx="2">
            <a:schemeClr val="accent5"/>
          </a:lnRef>
          <a:fillRef idx="1">
            <a:schemeClr val="lt1"/>
          </a:fillRef>
          <a:effectRef idx="0">
            <a:schemeClr val="accent5"/>
          </a:effectRef>
          <a:fontRef idx="minor">
            <a:schemeClr val="dk1"/>
          </a:fontRef>
        </dgm:style>
      </dgm:prSet>
      <dgm:spPr/>
      <dgm:t>
        <a:bodyPr/>
        <a:lstStyle/>
        <a:p>
          <a:pPr marL="338138" indent="0" rtl="0"/>
          <a:r>
            <a:rPr lang="en-US" sz="2800" dirty="0">
              <a:solidFill>
                <a:schemeClr val="tx1"/>
              </a:solidFill>
            </a:rPr>
            <a:t>Academically &amp; behaviorally </a:t>
          </a:r>
          <a:r>
            <a:rPr lang="en-US" sz="2800" dirty="0">
              <a:solidFill>
                <a:srgbClr val="000000"/>
              </a:solidFill>
            </a:rPr>
            <a:t>important </a:t>
          </a:r>
          <a:r>
            <a:rPr lang="en-US" sz="2800" b="1" dirty="0">
              <a:solidFill>
                <a:schemeClr val="accent4">
                  <a:lumMod val="50000"/>
                </a:schemeClr>
              </a:solidFill>
            </a:rPr>
            <a:t>outcomes</a:t>
          </a:r>
          <a:r>
            <a:rPr lang="en-US" sz="2800" b="1" dirty="0">
              <a:solidFill>
                <a:srgbClr val="FF0000"/>
              </a:solidFill>
            </a:rPr>
            <a:t> </a:t>
          </a:r>
          <a:r>
            <a:rPr lang="en-US" sz="2800" dirty="0">
              <a:solidFill>
                <a:srgbClr val="000000"/>
              </a:solidFill>
            </a:rPr>
            <a:t>for</a:t>
          </a:r>
        </a:p>
      </dgm:t>
    </dgm:pt>
    <dgm:pt modelId="{3BF99AF3-24DA-3E49-8C14-9408486349DB}" type="parTrans" cxnId="{B8434F71-7234-714E-8799-2C6254A918A0}">
      <dgm:prSet/>
      <dgm:spPr/>
      <dgm:t>
        <a:bodyPr/>
        <a:lstStyle/>
        <a:p>
          <a:endParaRPr lang="en-US"/>
        </a:p>
      </dgm:t>
    </dgm:pt>
    <dgm:pt modelId="{71F1854A-2450-EF4B-AB0E-33BDD6E1D786}" type="sibTrans" cxnId="{B8434F71-7234-714E-8799-2C6254A918A0}">
      <dgm:prSet/>
      <dgm:spPr>
        <a:solidFill>
          <a:schemeClr val="accent5"/>
        </a:solidFill>
        <a:ln w="28575">
          <a:solidFill>
            <a:schemeClr val="bg1">
              <a:alpha val="90000"/>
            </a:schemeClr>
          </a:solidFill>
        </a:ln>
      </dgm:spPr>
      <dgm:t>
        <a:bodyPr/>
        <a:lstStyle/>
        <a:p>
          <a:endParaRPr lang="en-US"/>
        </a:p>
      </dgm:t>
    </dgm:pt>
    <dgm:pt modelId="{EF0AF6B8-21D2-824D-9DAF-5489B0C173AB}">
      <dgm:prSet custT="1">
        <dgm:style>
          <a:lnRef idx="2">
            <a:schemeClr val="accent5"/>
          </a:lnRef>
          <a:fillRef idx="1">
            <a:schemeClr val="lt1"/>
          </a:fillRef>
          <a:effectRef idx="0">
            <a:schemeClr val="accent5"/>
          </a:effectRef>
          <a:fontRef idx="minor">
            <a:schemeClr val="dk1"/>
          </a:fontRef>
        </dgm:style>
      </dgm:prSet>
      <dgm:spPr/>
      <dgm:t>
        <a:bodyPr/>
        <a:lstStyle/>
        <a:p>
          <a:pPr marL="406400" indent="0" rtl="0"/>
          <a:r>
            <a:rPr lang="en-US" sz="3200" b="1" dirty="0">
              <a:solidFill>
                <a:schemeClr val="accent4">
                  <a:lumMod val="50000"/>
                </a:schemeClr>
              </a:solidFill>
            </a:rPr>
            <a:t>All</a:t>
          </a:r>
          <a:r>
            <a:rPr lang="en-US" sz="3200" b="1" dirty="0">
              <a:solidFill>
                <a:srgbClr val="FF0000"/>
              </a:solidFill>
            </a:rPr>
            <a:t> </a:t>
          </a:r>
          <a:r>
            <a:rPr lang="en-US" sz="3200" dirty="0">
              <a:solidFill>
                <a:srgbClr val="000000"/>
              </a:solidFill>
            </a:rPr>
            <a:t>students</a:t>
          </a:r>
        </a:p>
      </dgm:t>
    </dgm:pt>
    <dgm:pt modelId="{31F7851A-BC4C-AD45-AAA4-C5CC0CABFCFF}" type="parTrans" cxnId="{0036622D-B00E-F84E-A2C0-DFEB4A4AAEEC}">
      <dgm:prSet/>
      <dgm:spPr/>
      <dgm:t>
        <a:bodyPr/>
        <a:lstStyle/>
        <a:p>
          <a:endParaRPr lang="en-US"/>
        </a:p>
      </dgm:t>
    </dgm:pt>
    <dgm:pt modelId="{245885FC-90C8-0341-9B91-80BAB211CB85}" type="sibTrans" cxnId="{0036622D-B00E-F84E-A2C0-DFEB4A4AAEEC}">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dgm:presLayoutVars>
          <dgm:bulletEnabled val="1"/>
        </dgm:presLayoutVars>
      </dgm:prSet>
      <dgm:spPr/>
    </dgm:pt>
    <dgm:pt modelId="{8886F3EF-E445-5C47-9381-9D335534965F}" type="pres">
      <dgm:prSet presAssocID="{70F62600-A339-9346-A108-28A8E406F98D}" presName="FourNodes_2" presStyleLbl="node1" presStyleIdx="1" presStyleCnt="4" custScaleX="113235">
        <dgm:presLayoutVars>
          <dgm:bulletEnabled val="1"/>
        </dgm:presLayoutVars>
      </dgm:prSet>
      <dgm:spPr/>
    </dgm:pt>
    <dgm:pt modelId="{74ED606C-C0C8-A947-9EBE-15E51DC1E588}" type="pres">
      <dgm:prSet presAssocID="{70F62600-A339-9346-A108-28A8E406F98D}" presName="FourNodes_3" presStyleLbl="node1" presStyleIdx="2" presStyleCnt="4" custScaleX="113235">
        <dgm:presLayoutVars>
          <dgm:bulletEnabled val="1"/>
        </dgm:presLayoutVars>
      </dgm:prSet>
      <dgm:spPr/>
    </dgm:pt>
    <dgm:pt modelId="{B6563712-0049-F640-9BE3-E7D7073F0DEF}" type="pres">
      <dgm:prSet presAssocID="{70F62600-A339-9346-A108-28A8E406F98D}" presName="FourNodes_4" presStyleLbl="node1" presStyleIdx="3" presStyleCnt="4" custScaleX="113235">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30CF7803-A25B-4A09-889F-EDEFC3A40641}" type="presOf" srcId="{169BC7AE-D5BB-E742-B337-7EC07A4D5A0E}" destId="{9F938532-7CB5-2743-95AD-42F853C4B5CC}" srcOrd="0" destOrd="0" presId="urn:microsoft.com/office/officeart/2005/8/layout/vProcess5"/>
    <dgm:cxn modelId="{D1CF310A-CFF6-4681-B072-2F6FFDE00197}" type="presOf" srcId="{70F62600-A339-9346-A108-28A8E406F98D}" destId="{03558A22-192F-684E-9342-2D37646D81E2}" srcOrd="0" destOrd="0" presId="urn:microsoft.com/office/officeart/2005/8/layout/vProcess5"/>
    <dgm:cxn modelId="{56CCBC1D-CFB2-47FB-8FAF-95D3579AF010}" type="presOf" srcId="{30F5E4EA-5E7E-3143-9878-C68788F323A6}" destId="{28CC8DE4-5D04-A340-9CCE-D5EF8C4D2DA1}" srcOrd="0" destOrd="0" presId="urn:microsoft.com/office/officeart/2005/8/layout/vProcess5"/>
    <dgm:cxn modelId="{F25CD32C-38F1-4495-9D28-B4E67FBF810C}" type="presOf" srcId="{39D0B363-6CB1-CE47-B782-0872C0463688}" destId="{80D9BAC8-8EFF-7042-92A6-BCBDE24A957F}" srcOrd="1"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63B78130-1672-49EC-9F86-01FF00269966}" type="presOf" srcId="{E998D0CA-C388-414D-9A67-25D33B230E0D}" destId="{B67506BE-73E4-734E-8D51-BD77E39EEEEA}"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B8434F71-7234-714E-8799-2C6254A918A0}" srcId="{70F62600-A339-9346-A108-28A8E406F98D}" destId="{39D0B363-6CB1-CE47-B782-0872C0463688}" srcOrd="2" destOrd="0" parTransId="{3BF99AF3-24DA-3E49-8C14-9408486349DB}" sibTransId="{71F1854A-2450-EF4B-AB0E-33BDD6E1D786}"/>
    <dgm:cxn modelId="{9FD685A4-35E5-4004-8F64-CC177CBCBF17}" type="presOf" srcId="{EF0AF6B8-21D2-824D-9DAF-5489B0C173AB}" destId="{6838141B-D5DF-EB4E-BDB6-E51F6F4EE5C6}" srcOrd="1" destOrd="0" presId="urn:microsoft.com/office/officeart/2005/8/layout/vProcess5"/>
    <dgm:cxn modelId="{BEC651A5-B693-432E-B27E-2F4A6FD4880F}" type="presOf" srcId="{71F1854A-2450-EF4B-AB0E-33BDD6E1D786}" destId="{F5B1A8A2-6EE7-194C-A2B2-8955DFBB9D99}" srcOrd="0" destOrd="0" presId="urn:microsoft.com/office/officeart/2005/8/layout/vProcess5"/>
    <dgm:cxn modelId="{19E7F8AC-1ECD-4478-AFBE-B465BDE8608E}" type="presOf" srcId="{78F85ED2-E14A-4C48-92B2-CFE7CDFEBFCE}" destId="{90A59713-8AF5-C840-8C8A-44016956EDAE}" srcOrd="1" destOrd="0" presId="urn:microsoft.com/office/officeart/2005/8/layout/vProcess5"/>
    <dgm:cxn modelId="{550A0FB0-0F4E-4B69-AD72-BF8535A4BA5D}" type="presOf" srcId="{30F5E4EA-5E7E-3143-9878-C68788F323A6}" destId="{9BDAE3BF-FF11-2B4F-B7AC-1E5DC727F461}" srcOrd="1" destOrd="0" presId="urn:microsoft.com/office/officeart/2005/8/layout/vProcess5"/>
    <dgm:cxn modelId="{57B034B7-E9BA-4251-809B-97A5E2A4A985}" type="presOf" srcId="{39D0B363-6CB1-CE47-B782-0872C0463688}" destId="{74ED606C-C0C8-A947-9EBE-15E51DC1E588}" srcOrd="0" destOrd="0" presId="urn:microsoft.com/office/officeart/2005/8/layout/vProcess5"/>
    <dgm:cxn modelId="{B2F3B6BD-B2EA-4639-8664-194AB669C3A5}" type="presOf" srcId="{EF0AF6B8-21D2-824D-9DAF-5489B0C173AB}" destId="{B6563712-0049-F640-9BE3-E7D7073F0DEF}" srcOrd="0" destOrd="0" presId="urn:microsoft.com/office/officeart/2005/8/layout/vProcess5"/>
    <dgm:cxn modelId="{8D9D8CEF-958E-4D3F-866F-92727F7FF536}" type="presOf" srcId="{78F85ED2-E14A-4C48-92B2-CFE7CDFEBFCE}" destId="{8886F3EF-E445-5C47-9381-9D335534965F}"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F533CA69-21A7-44BA-8636-B2EA3D9675FD}" type="presParOf" srcId="{03558A22-192F-684E-9342-2D37646D81E2}" destId="{0A700FB4-0B24-B840-B903-7B04F92D974B}" srcOrd="0" destOrd="0" presId="urn:microsoft.com/office/officeart/2005/8/layout/vProcess5"/>
    <dgm:cxn modelId="{79E43C4A-907C-47DC-BE47-D6FDBEAC0C05}" type="presParOf" srcId="{03558A22-192F-684E-9342-2D37646D81E2}" destId="{28CC8DE4-5D04-A340-9CCE-D5EF8C4D2DA1}" srcOrd="1" destOrd="0" presId="urn:microsoft.com/office/officeart/2005/8/layout/vProcess5"/>
    <dgm:cxn modelId="{85050252-235F-465A-A9BB-9553151CF022}" type="presParOf" srcId="{03558A22-192F-684E-9342-2D37646D81E2}" destId="{8886F3EF-E445-5C47-9381-9D335534965F}" srcOrd="2" destOrd="0" presId="urn:microsoft.com/office/officeart/2005/8/layout/vProcess5"/>
    <dgm:cxn modelId="{A71AF89C-8186-42DA-A0DC-BB8332624F72}" type="presParOf" srcId="{03558A22-192F-684E-9342-2D37646D81E2}" destId="{74ED606C-C0C8-A947-9EBE-15E51DC1E588}" srcOrd="3" destOrd="0" presId="urn:microsoft.com/office/officeart/2005/8/layout/vProcess5"/>
    <dgm:cxn modelId="{C6102CDC-FD3F-4A00-9B35-C878C1E3DD14}" type="presParOf" srcId="{03558A22-192F-684E-9342-2D37646D81E2}" destId="{B6563712-0049-F640-9BE3-E7D7073F0DEF}" srcOrd="4" destOrd="0" presId="urn:microsoft.com/office/officeart/2005/8/layout/vProcess5"/>
    <dgm:cxn modelId="{B8A9276C-86A3-4197-87AF-A1F51D038C38}" type="presParOf" srcId="{03558A22-192F-684E-9342-2D37646D81E2}" destId="{B67506BE-73E4-734E-8D51-BD77E39EEEEA}" srcOrd="5" destOrd="0" presId="urn:microsoft.com/office/officeart/2005/8/layout/vProcess5"/>
    <dgm:cxn modelId="{1379E192-4445-4433-A4F5-891CD483922A}" type="presParOf" srcId="{03558A22-192F-684E-9342-2D37646D81E2}" destId="{9F938532-7CB5-2743-95AD-42F853C4B5CC}" srcOrd="6" destOrd="0" presId="urn:microsoft.com/office/officeart/2005/8/layout/vProcess5"/>
    <dgm:cxn modelId="{6C45FEB3-A445-4369-8C6A-B19F1195A820}" type="presParOf" srcId="{03558A22-192F-684E-9342-2D37646D81E2}" destId="{F5B1A8A2-6EE7-194C-A2B2-8955DFBB9D99}" srcOrd="7" destOrd="0" presId="urn:microsoft.com/office/officeart/2005/8/layout/vProcess5"/>
    <dgm:cxn modelId="{E707CCB3-A220-42ED-B871-CA680BE372BF}" type="presParOf" srcId="{03558A22-192F-684E-9342-2D37646D81E2}" destId="{9BDAE3BF-FF11-2B4F-B7AC-1E5DC727F461}" srcOrd="8" destOrd="0" presId="urn:microsoft.com/office/officeart/2005/8/layout/vProcess5"/>
    <dgm:cxn modelId="{B8C46146-EBCF-472F-A87D-CC4D86EEB339}" type="presParOf" srcId="{03558A22-192F-684E-9342-2D37646D81E2}" destId="{90A59713-8AF5-C840-8C8A-44016956EDAE}" srcOrd="9" destOrd="0" presId="urn:microsoft.com/office/officeart/2005/8/layout/vProcess5"/>
    <dgm:cxn modelId="{B8C73C93-3447-4227-953B-0ED51741927C}" type="presParOf" srcId="{03558A22-192F-684E-9342-2D37646D81E2}" destId="{80D9BAC8-8EFF-7042-92A6-BCBDE24A957F}" srcOrd="10" destOrd="0" presId="urn:microsoft.com/office/officeart/2005/8/layout/vProcess5"/>
    <dgm:cxn modelId="{72F6DE12-C592-4B30-A460-B1ED87830F8A}"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38D9206-3D40-7943-A323-B274620B696E}" type="doc">
      <dgm:prSet loTypeId="urn:microsoft.com/office/officeart/2005/8/layout/matrix1" loCatId="" qsTypeId="urn:microsoft.com/office/officeart/2005/8/quickstyle/simple1" qsCatId="simple" csTypeId="urn:microsoft.com/office/officeart/2005/8/colors/accent2_1" csCatId="accent2" phldr="1"/>
      <dgm:spPr/>
      <dgm:t>
        <a:bodyPr/>
        <a:lstStyle/>
        <a:p>
          <a:endParaRPr lang="en-US"/>
        </a:p>
      </dgm:t>
    </dgm:pt>
    <dgm:pt modelId="{DAE78314-D398-274E-8B09-8DBE54869D0A}">
      <dgm:prSet phldrT="[Text]" custT="1">
        <dgm:style>
          <a:lnRef idx="2">
            <a:schemeClr val="accent3"/>
          </a:lnRef>
          <a:fillRef idx="1">
            <a:schemeClr val="lt1"/>
          </a:fillRef>
          <a:effectRef idx="0">
            <a:schemeClr val="accent3"/>
          </a:effectRef>
          <a:fontRef idx="minor">
            <a:schemeClr val="dk1"/>
          </a:fontRef>
        </dgm:style>
      </dgm:prSet>
      <dgm:spPr>
        <a:solidFill>
          <a:schemeClr val="accent2">
            <a:lumMod val="20000"/>
            <a:lumOff val="80000"/>
          </a:schemeClr>
        </a:solidFill>
        <a:ln>
          <a:solidFill>
            <a:schemeClr val="accent5"/>
          </a:solidFill>
        </a:ln>
      </dgm:spPr>
      <dgm:t>
        <a:bodyPr/>
        <a:lstStyle/>
        <a:p>
          <a:r>
            <a:rPr lang="en-US" sz="3200" dirty="0">
              <a:latin typeface="Calibri" panose="020F0502020204030204" pitchFamily="34" charset="0"/>
              <a:ea typeface="Britannic Bold" pitchFamily="-108" charset="0"/>
              <a:cs typeface="Calibri" panose="020F0502020204030204" pitchFamily="34" charset="0"/>
            </a:rPr>
            <a:t>Support </a:t>
          </a:r>
          <a:r>
            <a:rPr lang="en-US" sz="3200" b="1" dirty="0">
              <a:latin typeface="Calibri" panose="020F0502020204030204" pitchFamily="34" charset="0"/>
              <a:ea typeface="Britannic Bold" pitchFamily="-108" charset="0"/>
              <a:cs typeface="Calibri" panose="020F0502020204030204" pitchFamily="34" charset="0"/>
            </a:rPr>
            <a:t>social-emotional-behavioral</a:t>
          </a:r>
          <a:r>
            <a:rPr lang="en-US" sz="3200" dirty="0">
              <a:latin typeface="Calibri" panose="020F0502020204030204" pitchFamily="34" charset="0"/>
              <a:ea typeface="Britannic Bold" pitchFamily="-108" charset="0"/>
              <a:cs typeface="Calibri" panose="020F0502020204030204" pitchFamily="34" charset="0"/>
            </a:rPr>
            <a:t> (SEB) needs</a:t>
          </a:r>
          <a:endParaRPr lang="en-US" sz="3200" dirty="0">
            <a:latin typeface="Calibri" panose="020F0502020204030204" pitchFamily="34" charset="0"/>
            <a:cs typeface="Calibri" panose="020F0502020204030204" pitchFamily="34" charset="0"/>
          </a:endParaRPr>
        </a:p>
      </dgm:t>
    </dgm:pt>
    <dgm:pt modelId="{FD20E218-EF8F-D744-88F6-19A453547C01}" type="parTrans" cxnId="{AD44287D-2065-4B43-8F56-46BF2CF6BC5C}">
      <dgm:prSet/>
      <dgm:spPr/>
      <dgm:t>
        <a:bodyPr/>
        <a:lstStyle/>
        <a:p>
          <a:endParaRPr lang="en-US" sz="3200">
            <a:solidFill>
              <a:schemeClr val="accent6">
                <a:lumMod val="50000"/>
              </a:schemeClr>
            </a:solidFill>
            <a:latin typeface="Calibri" panose="020F0502020204030204" pitchFamily="34" charset="0"/>
            <a:cs typeface="Calibri" panose="020F0502020204030204" pitchFamily="34" charset="0"/>
          </a:endParaRPr>
        </a:p>
      </dgm:t>
    </dgm:pt>
    <dgm:pt modelId="{15D304B5-CB2F-0744-AF97-8234C8537AE5}" type="sibTrans" cxnId="{AD44287D-2065-4B43-8F56-46BF2CF6BC5C}">
      <dgm:prSet/>
      <dgm:spPr/>
      <dgm:t>
        <a:bodyPr/>
        <a:lstStyle/>
        <a:p>
          <a:endParaRPr lang="en-US" sz="3200">
            <a:solidFill>
              <a:schemeClr val="accent6">
                <a:lumMod val="50000"/>
              </a:schemeClr>
            </a:solidFill>
            <a:latin typeface="Calibri" panose="020F0502020204030204" pitchFamily="34" charset="0"/>
            <a:cs typeface="Calibri" panose="020F0502020204030204" pitchFamily="34" charset="0"/>
          </a:endParaRPr>
        </a:p>
      </dgm:t>
    </dgm:pt>
    <dgm:pt modelId="{CD56945A-2050-7241-930D-AB7A799AAEC3}">
      <dgm:prSet phldrT="[Text]" custT="1"/>
      <dgm:spPr/>
      <dgm:t>
        <a:bodyPr/>
        <a:lstStyle/>
        <a:p>
          <a:r>
            <a:rPr lang="en-US" sz="3200">
              <a:latin typeface="Calibri" panose="020F0502020204030204" pitchFamily="34" charset="0"/>
              <a:ea typeface="Britannic Bold" pitchFamily="-108" charset="0"/>
              <a:cs typeface="Calibri" panose="020F0502020204030204" pitchFamily="34" charset="0"/>
            </a:rPr>
            <a:t>Integrate academic and behavior </a:t>
          </a:r>
          <a:r>
            <a:rPr lang="en-US" sz="3200" b="1">
              <a:latin typeface="Calibri" panose="020F0502020204030204" pitchFamily="34" charset="0"/>
              <a:ea typeface="Britannic Bold" pitchFamily="-108" charset="0"/>
              <a:cs typeface="Calibri" panose="020F0502020204030204" pitchFamily="34" charset="0"/>
            </a:rPr>
            <a:t>initiatives</a:t>
          </a:r>
          <a:endParaRPr lang="en-US" sz="3200" dirty="0">
            <a:latin typeface="Calibri" panose="020F0502020204030204" pitchFamily="34" charset="0"/>
            <a:cs typeface="Calibri" panose="020F0502020204030204" pitchFamily="34" charset="0"/>
          </a:endParaRPr>
        </a:p>
      </dgm:t>
    </dgm:pt>
    <dgm:pt modelId="{6C2DEC7A-F309-2447-A523-862CC9AD1ACB}" type="parTrans" cxnId="{B87627C1-CDC7-4E4D-B111-B26AAD810E8B}">
      <dgm:prSet/>
      <dgm:spPr/>
      <dgm:t>
        <a:bodyPr/>
        <a:lstStyle/>
        <a:p>
          <a:endParaRPr lang="en-US" sz="3200">
            <a:solidFill>
              <a:schemeClr val="accent6">
                <a:lumMod val="50000"/>
              </a:schemeClr>
            </a:solidFill>
            <a:latin typeface="Calibri" panose="020F0502020204030204" pitchFamily="34" charset="0"/>
            <a:cs typeface="Calibri" panose="020F0502020204030204" pitchFamily="34" charset="0"/>
          </a:endParaRPr>
        </a:p>
      </dgm:t>
    </dgm:pt>
    <dgm:pt modelId="{48A144CD-4E51-5043-A932-EC3C36DDFC82}" type="sibTrans" cxnId="{B87627C1-CDC7-4E4D-B111-B26AAD810E8B}">
      <dgm:prSet/>
      <dgm:spPr/>
      <dgm:t>
        <a:bodyPr/>
        <a:lstStyle/>
        <a:p>
          <a:endParaRPr lang="en-US" sz="3200">
            <a:solidFill>
              <a:schemeClr val="accent6">
                <a:lumMod val="50000"/>
              </a:schemeClr>
            </a:solidFill>
            <a:latin typeface="Calibri" panose="020F0502020204030204" pitchFamily="34" charset="0"/>
            <a:cs typeface="Calibri" panose="020F0502020204030204" pitchFamily="34" charset="0"/>
          </a:endParaRPr>
        </a:p>
      </dgm:t>
    </dgm:pt>
    <dgm:pt modelId="{B23FF358-B244-DB4A-A491-5520DCB7367A}">
      <dgm:prSet phldrT="[Text]" custT="1"/>
      <dgm:spPr/>
      <dgm:t>
        <a:bodyPr/>
        <a:lstStyle/>
        <a:p>
          <a:r>
            <a:rPr lang="en-US" sz="3200">
              <a:latin typeface="Calibri" panose="020F0502020204030204" pitchFamily="34" charset="0"/>
              <a:ea typeface="Britannic Bold" pitchFamily="-108" charset="0"/>
              <a:cs typeface="Calibri" panose="020F0502020204030204" pitchFamily="34" charset="0"/>
            </a:rPr>
            <a:t>Decrease </a:t>
          </a:r>
          <a:r>
            <a:rPr lang="en-US" sz="3200" b="1">
              <a:latin typeface="Calibri" panose="020F0502020204030204" pitchFamily="34" charset="0"/>
              <a:ea typeface="Britannic Bold" pitchFamily="-108" charset="0"/>
              <a:cs typeface="Calibri" panose="020F0502020204030204" pitchFamily="34" charset="0"/>
            </a:rPr>
            <a:t>reactive management</a:t>
          </a:r>
          <a:endParaRPr lang="en-US" sz="3200" dirty="0">
            <a:latin typeface="Calibri" panose="020F0502020204030204" pitchFamily="34" charset="0"/>
            <a:cs typeface="Calibri" panose="020F0502020204030204" pitchFamily="34" charset="0"/>
          </a:endParaRPr>
        </a:p>
      </dgm:t>
    </dgm:pt>
    <dgm:pt modelId="{C2ED45A1-C525-5941-AF30-DD9863E33A44}" type="parTrans" cxnId="{BF58B75B-DDEF-7540-A4E0-D458400CCD63}">
      <dgm:prSet/>
      <dgm:spPr/>
      <dgm:t>
        <a:bodyPr/>
        <a:lstStyle/>
        <a:p>
          <a:endParaRPr lang="en-US" sz="3200">
            <a:solidFill>
              <a:schemeClr val="accent6">
                <a:lumMod val="50000"/>
              </a:schemeClr>
            </a:solidFill>
            <a:latin typeface="Calibri" panose="020F0502020204030204" pitchFamily="34" charset="0"/>
            <a:cs typeface="Calibri" panose="020F0502020204030204" pitchFamily="34" charset="0"/>
          </a:endParaRPr>
        </a:p>
      </dgm:t>
    </dgm:pt>
    <dgm:pt modelId="{3A1BE824-43D5-A84D-AB3D-6D768B41DD17}" type="sibTrans" cxnId="{BF58B75B-DDEF-7540-A4E0-D458400CCD63}">
      <dgm:prSet/>
      <dgm:spPr/>
      <dgm:t>
        <a:bodyPr/>
        <a:lstStyle/>
        <a:p>
          <a:endParaRPr lang="en-US" sz="3200">
            <a:solidFill>
              <a:schemeClr val="accent6">
                <a:lumMod val="50000"/>
              </a:schemeClr>
            </a:solidFill>
            <a:latin typeface="Calibri" panose="020F0502020204030204" pitchFamily="34" charset="0"/>
            <a:cs typeface="Calibri" panose="020F0502020204030204" pitchFamily="34" charset="0"/>
          </a:endParaRPr>
        </a:p>
      </dgm:t>
    </dgm:pt>
    <dgm:pt modelId="{E60BCF94-F4B0-3548-9D8C-2084C7E023CE}">
      <dgm:prSet phldrT="[Text]" custT="1"/>
      <dgm:spPr/>
      <dgm:t>
        <a:bodyPr/>
        <a:lstStyle/>
        <a:p>
          <a:r>
            <a:rPr lang="en-US" sz="3200">
              <a:latin typeface="Calibri" panose="020F0502020204030204" pitchFamily="34" charset="0"/>
              <a:ea typeface="Britannic Bold" pitchFamily="-108" charset="0"/>
              <a:cs typeface="Calibri" panose="020F0502020204030204" pitchFamily="34" charset="0"/>
            </a:rPr>
            <a:t>Maximize </a:t>
          </a:r>
          <a:r>
            <a:rPr lang="en-US" sz="3200" b="1">
              <a:latin typeface="Calibri" panose="020F0502020204030204" pitchFamily="34" charset="0"/>
              <a:ea typeface="Britannic Bold" pitchFamily="-108" charset="0"/>
              <a:cs typeface="Calibri" panose="020F0502020204030204" pitchFamily="34" charset="0"/>
            </a:rPr>
            <a:t>academic achievement</a:t>
          </a:r>
          <a:endParaRPr lang="en-US" sz="3200" dirty="0">
            <a:latin typeface="Calibri" panose="020F0502020204030204" pitchFamily="34" charset="0"/>
            <a:cs typeface="Calibri" panose="020F0502020204030204" pitchFamily="34" charset="0"/>
          </a:endParaRPr>
        </a:p>
      </dgm:t>
    </dgm:pt>
    <dgm:pt modelId="{7D79885D-D1D8-F94F-9D1C-9D1930CF7AAC}" type="parTrans" cxnId="{AFFC17B3-FAB6-4D42-AEAE-63D4ABBB8ED9}">
      <dgm:prSet/>
      <dgm:spPr/>
      <dgm:t>
        <a:bodyPr/>
        <a:lstStyle/>
        <a:p>
          <a:endParaRPr lang="en-US" sz="3200">
            <a:solidFill>
              <a:schemeClr val="accent6">
                <a:lumMod val="50000"/>
              </a:schemeClr>
            </a:solidFill>
            <a:latin typeface="Calibri" panose="020F0502020204030204" pitchFamily="34" charset="0"/>
            <a:cs typeface="Calibri" panose="020F0502020204030204" pitchFamily="34" charset="0"/>
          </a:endParaRPr>
        </a:p>
      </dgm:t>
    </dgm:pt>
    <dgm:pt modelId="{B29E8115-6463-074A-982D-EDEA138EFF86}" type="sibTrans" cxnId="{AFFC17B3-FAB6-4D42-AEAE-63D4ABBB8ED9}">
      <dgm:prSet/>
      <dgm:spPr/>
      <dgm:t>
        <a:bodyPr/>
        <a:lstStyle/>
        <a:p>
          <a:endParaRPr lang="en-US" sz="3200">
            <a:solidFill>
              <a:schemeClr val="accent6">
                <a:lumMod val="50000"/>
              </a:schemeClr>
            </a:solidFill>
            <a:latin typeface="Calibri" panose="020F0502020204030204" pitchFamily="34" charset="0"/>
            <a:cs typeface="Calibri" panose="020F0502020204030204" pitchFamily="34" charset="0"/>
          </a:endParaRPr>
        </a:p>
      </dgm:t>
    </dgm:pt>
    <dgm:pt modelId="{B5F6E2A8-540F-7545-9735-CEFD37920116}">
      <dgm:prSet phldrT="[Text]" custT="1"/>
      <dgm:spPr/>
      <dgm:t>
        <a:bodyPr/>
        <a:lstStyle/>
        <a:p>
          <a:r>
            <a:rPr lang="en-US" sz="3200">
              <a:latin typeface="Calibri" panose="020F0502020204030204" pitchFamily="34" charset="0"/>
              <a:ea typeface="Britannic Bold" pitchFamily="-108" charset="0"/>
              <a:cs typeface="Calibri" panose="020F0502020204030204" pitchFamily="34" charset="0"/>
            </a:rPr>
            <a:t>Improve classroom &amp; school </a:t>
          </a:r>
          <a:r>
            <a:rPr lang="en-US" sz="3200" b="1">
              <a:latin typeface="Calibri" panose="020F0502020204030204" pitchFamily="34" charset="0"/>
              <a:ea typeface="Britannic Bold" pitchFamily="-108" charset="0"/>
              <a:cs typeface="Calibri" panose="020F0502020204030204" pitchFamily="34" charset="0"/>
            </a:rPr>
            <a:t>climate</a:t>
          </a:r>
          <a:endParaRPr lang="en-US" sz="3200" dirty="0">
            <a:latin typeface="Calibri" panose="020F0502020204030204" pitchFamily="34" charset="0"/>
            <a:cs typeface="Calibri" panose="020F0502020204030204" pitchFamily="34" charset="0"/>
          </a:endParaRPr>
        </a:p>
      </dgm:t>
    </dgm:pt>
    <dgm:pt modelId="{9C1D3F32-9489-C94F-AFB1-C051C76BFD5C}" type="parTrans" cxnId="{4006820A-6652-E34B-B07C-A740B7768F27}">
      <dgm:prSet/>
      <dgm:spPr/>
      <dgm:t>
        <a:bodyPr/>
        <a:lstStyle/>
        <a:p>
          <a:endParaRPr lang="en-US" sz="3200">
            <a:solidFill>
              <a:schemeClr val="accent6">
                <a:lumMod val="50000"/>
              </a:schemeClr>
            </a:solidFill>
            <a:latin typeface="Calibri" panose="020F0502020204030204" pitchFamily="34" charset="0"/>
            <a:cs typeface="Calibri" panose="020F0502020204030204" pitchFamily="34" charset="0"/>
          </a:endParaRPr>
        </a:p>
      </dgm:t>
    </dgm:pt>
    <dgm:pt modelId="{E1F76B55-D60B-3949-B600-A26F0EF17AE9}" type="sibTrans" cxnId="{4006820A-6652-E34B-B07C-A740B7768F27}">
      <dgm:prSet/>
      <dgm:spPr/>
      <dgm:t>
        <a:bodyPr/>
        <a:lstStyle/>
        <a:p>
          <a:endParaRPr lang="en-US" sz="3200">
            <a:solidFill>
              <a:schemeClr val="accent6">
                <a:lumMod val="50000"/>
              </a:schemeClr>
            </a:solidFill>
            <a:latin typeface="Calibri" panose="020F0502020204030204" pitchFamily="34" charset="0"/>
            <a:cs typeface="Calibri" panose="020F0502020204030204" pitchFamily="34" charset="0"/>
          </a:endParaRPr>
        </a:p>
      </dgm:t>
    </dgm:pt>
    <dgm:pt modelId="{978EE621-155D-194E-8EA6-7776C7034717}" type="pres">
      <dgm:prSet presAssocID="{138D9206-3D40-7943-A323-B274620B696E}" presName="diagram" presStyleCnt="0">
        <dgm:presLayoutVars>
          <dgm:chMax val="1"/>
          <dgm:dir/>
          <dgm:animLvl val="ctr"/>
          <dgm:resizeHandles val="exact"/>
        </dgm:presLayoutVars>
      </dgm:prSet>
      <dgm:spPr/>
    </dgm:pt>
    <dgm:pt modelId="{0A02DC41-0B96-3E45-AD2A-E431B81B50B7}" type="pres">
      <dgm:prSet presAssocID="{138D9206-3D40-7943-A323-B274620B696E}" presName="matrix" presStyleCnt="0"/>
      <dgm:spPr/>
    </dgm:pt>
    <dgm:pt modelId="{D2E9FD03-002A-BE43-A0F2-0C18C32E5D0E}" type="pres">
      <dgm:prSet presAssocID="{138D9206-3D40-7943-A323-B274620B696E}" presName="tile1" presStyleLbl="node1" presStyleIdx="0" presStyleCnt="4"/>
      <dgm:spPr/>
    </dgm:pt>
    <dgm:pt modelId="{1A4B9946-0842-994C-AAEB-A62B8E5B013D}" type="pres">
      <dgm:prSet presAssocID="{138D9206-3D40-7943-A323-B274620B696E}" presName="tile1text" presStyleLbl="node1" presStyleIdx="0" presStyleCnt="4">
        <dgm:presLayoutVars>
          <dgm:chMax val="0"/>
          <dgm:chPref val="0"/>
          <dgm:bulletEnabled val="1"/>
        </dgm:presLayoutVars>
      </dgm:prSet>
      <dgm:spPr/>
    </dgm:pt>
    <dgm:pt modelId="{212B8CD0-3684-7F45-AAFF-99F7AEA4B9E3}" type="pres">
      <dgm:prSet presAssocID="{138D9206-3D40-7943-A323-B274620B696E}" presName="tile2" presStyleLbl="node1" presStyleIdx="1" presStyleCnt="4" custLinFactNeighborX="752" custLinFactNeighborY="-1113"/>
      <dgm:spPr/>
    </dgm:pt>
    <dgm:pt modelId="{6DF60DF7-62E9-1748-A053-8480EBAC75F2}" type="pres">
      <dgm:prSet presAssocID="{138D9206-3D40-7943-A323-B274620B696E}" presName="tile2text" presStyleLbl="node1" presStyleIdx="1" presStyleCnt="4">
        <dgm:presLayoutVars>
          <dgm:chMax val="0"/>
          <dgm:chPref val="0"/>
          <dgm:bulletEnabled val="1"/>
        </dgm:presLayoutVars>
      </dgm:prSet>
      <dgm:spPr/>
    </dgm:pt>
    <dgm:pt modelId="{F3F9E6BD-CE2B-EA44-93F3-B35D3E8DBC58}" type="pres">
      <dgm:prSet presAssocID="{138D9206-3D40-7943-A323-B274620B696E}" presName="tile3" presStyleLbl="node1" presStyleIdx="2" presStyleCnt="4"/>
      <dgm:spPr/>
    </dgm:pt>
    <dgm:pt modelId="{AA6E15A6-167A-6B43-B29F-DCA2F1B88CE8}" type="pres">
      <dgm:prSet presAssocID="{138D9206-3D40-7943-A323-B274620B696E}" presName="tile3text" presStyleLbl="node1" presStyleIdx="2" presStyleCnt="4">
        <dgm:presLayoutVars>
          <dgm:chMax val="0"/>
          <dgm:chPref val="0"/>
          <dgm:bulletEnabled val="1"/>
        </dgm:presLayoutVars>
      </dgm:prSet>
      <dgm:spPr/>
    </dgm:pt>
    <dgm:pt modelId="{1B125F32-AC49-7543-A6A4-76686E786438}" type="pres">
      <dgm:prSet presAssocID="{138D9206-3D40-7943-A323-B274620B696E}" presName="tile4" presStyleLbl="node1" presStyleIdx="3" presStyleCnt="4"/>
      <dgm:spPr/>
    </dgm:pt>
    <dgm:pt modelId="{CED7C148-D235-F243-AA11-7D234A4F8C77}" type="pres">
      <dgm:prSet presAssocID="{138D9206-3D40-7943-A323-B274620B696E}" presName="tile4text" presStyleLbl="node1" presStyleIdx="3" presStyleCnt="4">
        <dgm:presLayoutVars>
          <dgm:chMax val="0"/>
          <dgm:chPref val="0"/>
          <dgm:bulletEnabled val="1"/>
        </dgm:presLayoutVars>
      </dgm:prSet>
      <dgm:spPr/>
    </dgm:pt>
    <dgm:pt modelId="{B8603776-326D-1C46-BB78-8798E0C588DF}" type="pres">
      <dgm:prSet presAssocID="{138D9206-3D40-7943-A323-B274620B696E}" presName="centerTile" presStyleLbl="fgShp" presStyleIdx="0" presStyleCnt="1" custScaleX="142857" custScaleY="134761">
        <dgm:presLayoutVars>
          <dgm:chMax val="0"/>
          <dgm:chPref val="0"/>
        </dgm:presLayoutVars>
      </dgm:prSet>
      <dgm:spPr/>
    </dgm:pt>
  </dgm:ptLst>
  <dgm:cxnLst>
    <dgm:cxn modelId="{7C886102-4429-1942-AF44-FEC2D2F17EDC}" type="presOf" srcId="{138D9206-3D40-7943-A323-B274620B696E}" destId="{978EE621-155D-194E-8EA6-7776C7034717}" srcOrd="0" destOrd="0" presId="urn:microsoft.com/office/officeart/2005/8/layout/matrix1"/>
    <dgm:cxn modelId="{4006820A-6652-E34B-B07C-A740B7768F27}" srcId="{DAE78314-D398-274E-8B09-8DBE54869D0A}" destId="{B5F6E2A8-540F-7545-9735-CEFD37920116}" srcOrd="2" destOrd="0" parTransId="{9C1D3F32-9489-C94F-AFB1-C051C76BFD5C}" sibTransId="{E1F76B55-D60B-3949-B600-A26F0EF17AE9}"/>
    <dgm:cxn modelId="{8CE8540F-DF69-0D4A-AE77-6BF7CE99E2C1}" type="presOf" srcId="{B5F6E2A8-540F-7545-9735-CEFD37920116}" destId="{F3F9E6BD-CE2B-EA44-93F3-B35D3E8DBC58}" srcOrd="0" destOrd="0" presId="urn:microsoft.com/office/officeart/2005/8/layout/matrix1"/>
    <dgm:cxn modelId="{44871317-87B5-964D-847F-971AAD3A59F5}" type="presOf" srcId="{E60BCF94-F4B0-3548-9D8C-2084C7E023CE}" destId="{212B8CD0-3684-7F45-AAFF-99F7AEA4B9E3}" srcOrd="0" destOrd="0" presId="urn:microsoft.com/office/officeart/2005/8/layout/matrix1"/>
    <dgm:cxn modelId="{BF58B75B-DDEF-7540-A4E0-D458400CCD63}" srcId="{DAE78314-D398-274E-8B09-8DBE54869D0A}" destId="{B23FF358-B244-DB4A-A491-5520DCB7367A}" srcOrd="3" destOrd="0" parTransId="{C2ED45A1-C525-5941-AF30-DD9863E33A44}" sibTransId="{3A1BE824-43D5-A84D-AB3D-6D768B41DD17}"/>
    <dgm:cxn modelId="{C0D1515D-73C5-E641-B4B4-A85598689DD7}" type="presOf" srcId="{CD56945A-2050-7241-930D-AB7A799AAEC3}" destId="{1A4B9946-0842-994C-AAEB-A62B8E5B013D}" srcOrd="1" destOrd="0" presId="urn:microsoft.com/office/officeart/2005/8/layout/matrix1"/>
    <dgm:cxn modelId="{AD44287D-2065-4B43-8F56-46BF2CF6BC5C}" srcId="{138D9206-3D40-7943-A323-B274620B696E}" destId="{DAE78314-D398-274E-8B09-8DBE54869D0A}" srcOrd="0" destOrd="0" parTransId="{FD20E218-EF8F-D744-88F6-19A453547C01}" sibTransId="{15D304B5-CB2F-0744-AF97-8234C8537AE5}"/>
    <dgm:cxn modelId="{12506A89-A8E1-644B-99F6-5A28F59DDA83}" type="presOf" srcId="{B23FF358-B244-DB4A-A491-5520DCB7367A}" destId="{CED7C148-D235-F243-AA11-7D234A4F8C77}" srcOrd="1" destOrd="0" presId="urn:microsoft.com/office/officeart/2005/8/layout/matrix1"/>
    <dgm:cxn modelId="{43070C91-BF2D-CA48-85CA-958FEB55A0F7}" type="presOf" srcId="{CD56945A-2050-7241-930D-AB7A799AAEC3}" destId="{D2E9FD03-002A-BE43-A0F2-0C18C32E5D0E}" srcOrd="0" destOrd="0" presId="urn:microsoft.com/office/officeart/2005/8/layout/matrix1"/>
    <dgm:cxn modelId="{6BE86F96-6EF1-D540-A2B7-EBD149A8B8FA}" type="presOf" srcId="{B5F6E2A8-540F-7545-9735-CEFD37920116}" destId="{AA6E15A6-167A-6B43-B29F-DCA2F1B88CE8}" srcOrd="1" destOrd="0" presId="urn:microsoft.com/office/officeart/2005/8/layout/matrix1"/>
    <dgm:cxn modelId="{FB1E509B-6ABA-6545-8103-DFD979F5E04F}" type="presOf" srcId="{DAE78314-D398-274E-8B09-8DBE54869D0A}" destId="{B8603776-326D-1C46-BB78-8798E0C588DF}" srcOrd="0" destOrd="0" presId="urn:microsoft.com/office/officeart/2005/8/layout/matrix1"/>
    <dgm:cxn modelId="{AFFC17B3-FAB6-4D42-AEAE-63D4ABBB8ED9}" srcId="{DAE78314-D398-274E-8B09-8DBE54869D0A}" destId="{E60BCF94-F4B0-3548-9D8C-2084C7E023CE}" srcOrd="1" destOrd="0" parTransId="{7D79885D-D1D8-F94F-9D1C-9D1930CF7AAC}" sibTransId="{B29E8115-6463-074A-982D-EDEA138EFF86}"/>
    <dgm:cxn modelId="{38192CB5-66F8-884A-A1F8-B5F5C33CB363}" type="presOf" srcId="{E60BCF94-F4B0-3548-9D8C-2084C7E023CE}" destId="{6DF60DF7-62E9-1748-A053-8480EBAC75F2}" srcOrd="1" destOrd="0" presId="urn:microsoft.com/office/officeart/2005/8/layout/matrix1"/>
    <dgm:cxn modelId="{B87627C1-CDC7-4E4D-B111-B26AAD810E8B}" srcId="{DAE78314-D398-274E-8B09-8DBE54869D0A}" destId="{CD56945A-2050-7241-930D-AB7A799AAEC3}" srcOrd="0" destOrd="0" parTransId="{6C2DEC7A-F309-2447-A523-862CC9AD1ACB}" sibTransId="{48A144CD-4E51-5043-A932-EC3C36DDFC82}"/>
    <dgm:cxn modelId="{1C023CD8-4192-1948-AE23-FC9523A6013F}" type="presOf" srcId="{B23FF358-B244-DB4A-A491-5520DCB7367A}" destId="{1B125F32-AC49-7543-A6A4-76686E786438}" srcOrd="0" destOrd="0" presId="urn:microsoft.com/office/officeart/2005/8/layout/matrix1"/>
    <dgm:cxn modelId="{06FC43E6-DE85-EE49-87F1-AF1529E61D54}" type="presParOf" srcId="{978EE621-155D-194E-8EA6-7776C7034717}" destId="{0A02DC41-0B96-3E45-AD2A-E431B81B50B7}" srcOrd="0" destOrd="0" presId="urn:microsoft.com/office/officeart/2005/8/layout/matrix1"/>
    <dgm:cxn modelId="{DDF9E6A9-8FC0-984B-B4FF-ED0FE228113F}" type="presParOf" srcId="{0A02DC41-0B96-3E45-AD2A-E431B81B50B7}" destId="{D2E9FD03-002A-BE43-A0F2-0C18C32E5D0E}" srcOrd="0" destOrd="0" presId="urn:microsoft.com/office/officeart/2005/8/layout/matrix1"/>
    <dgm:cxn modelId="{27AA4D82-61B6-3743-BE3D-699BAAB0FEFA}" type="presParOf" srcId="{0A02DC41-0B96-3E45-AD2A-E431B81B50B7}" destId="{1A4B9946-0842-994C-AAEB-A62B8E5B013D}" srcOrd="1" destOrd="0" presId="urn:microsoft.com/office/officeart/2005/8/layout/matrix1"/>
    <dgm:cxn modelId="{C5C50D75-F972-0540-ACBD-91F34DA6CD6B}" type="presParOf" srcId="{0A02DC41-0B96-3E45-AD2A-E431B81B50B7}" destId="{212B8CD0-3684-7F45-AAFF-99F7AEA4B9E3}" srcOrd="2" destOrd="0" presId="urn:microsoft.com/office/officeart/2005/8/layout/matrix1"/>
    <dgm:cxn modelId="{29D062C7-3933-9A41-895C-C98E4FEC9C9A}" type="presParOf" srcId="{0A02DC41-0B96-3E45-AD2A-E431B81B50B7}" destId="{6DF60DF7-62E9-1748-A053-8480EBAC75F2}" srcOrd="3" destOrd="0" presId="urn:microsoft.com/office/officeart/2005/8/layout/matrix1"/>
    <dgm:cxn modelId="{3D2A8B6F-966D-904F-B71C-DCD985374E45}" type="presParOf" srcId="{0A02DC41-0B96-3E45-AD2A-E431B81B50B7}" destId="{F3F9E6BD-CE2B-EA44-93F3-B35D3E8DBC58}" srcOrd="4" destOrd="0" presId="urn:microsoft.com/office/officeart/2005/8/layout/matrix1"/>
    <dgm:cxn modelId="{B5BF61E3-E4F7-FE4A-9C5D-0BA8AA6FD79F}" type="presParOf" srcId="{0A02DC41-0B96-3E45-AD2A-E431B81B50B7}" destId="{AA6E15A6-167A-6B43-B29F-DCA2F1B88CE8}" srcOrd="5" destOrd="0" presId="urn:microsoft.com/office/officeart/2005/8/layout/matrix1"/>
    <dgm:cxn modelId="{CE86E52C-12E9-064D-8BE1-895695CFD3B9}" type="presParOf" srcId="{0A02DC41-0B96-3E45-AD2A-E431B81B50B7}" destId="{1B125F32-AC49-7543-A6A4-76686E786438}" srcOrd="6" destOrd="0" presId="urn:microsoft.com/office/officeart/2005/8/layout/matrix1"/>
    <dgm:cxn modelId="{0B619136-2F74-C243-A951-E3516C9139FB}" type="presParOf" srcId="{0A02DC41-0B96-3E45-AD2A-E431B81B50B7}" destId="{CED7C148-D235-F243-AA11-7D234A4F8C77}" srcOrd="7" destOrd="0" presId="urn:microsoft.com/office/officeart/2005/8/layout/matrix1"/>
    <dgm:cxn modelId="{D9B1C2E3-CCE4-CF48-ABAE-CF1C304940DC}" type="presParOf" srcId="{978EE621-155D-194E-8EA6-7776C7034717}" destId="{B8603776-326D-1C46-BB78-8798E0C588D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1227576-0870-5541-A93A-B3CB5FB04B06}"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n-US"/>
        </a:p>
      </dgm:t>
    </dgm:pt>
    <dgm:pt modelId="{1E0A50AB-7284-9A4C-90D9-03704F76A626}">
      <dgm:prSet phldrT="[Text]" custT="1"/>
      <dgm:spPr>
        <a:ln w="76200">
          <a:solidFill>
            <a:schemeClr val="accent5"/>
          </a:solidFill>
        </a:ln>
      </dgm:spPr>
      <dgm:t>
        <a:bodyPr/>
        <a:lstStyle/>
        <a:p>
          <a:r>
            <a:rPr lang="en-US" sz="3200" b="1"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ABA</a:t>
          </a:r>
          <a:endParaRPr lang="en-US" sz="3200" b="1" dirty="0">
            <a:solidFill>
              <a:schemeClr val="accent6">
                <a:lumMod val="50000"/>
              </a:schemeClr>
            </a:solidFill>
            <a:latin typeface="Calibri" panose="020F0502020204030204" pitchFamily="34" charset="0"/>
            <a:cs typeface="Calibri" panose="020F0502020204030204" pitchFamily="34" charset="0"/>
          </a:endParaRPr>
        </a:p>
      </dgm:t>
    </dgm:pt>
    <dgm:pt modelId="{ACE9F5A9-454F-5C49-8E23-24077A911FD2}" type="parTrans" cxnId="{654CDE61-ECB3-FD42-92EC-27A9662C0A47}">
      <dgm:prSet/>
      <dgm:spPr/>
      <dgm:t>
        <a:bodyPr/>
        <a:lstStyle/>
        <a:p>
          <a:endParaRPr lang="en-US" sz="3200" b="0">
            <a:latin typeface="Calibri" panose="020F0502020204030204" pitchFamily="34" charset="0"/>
            <a:cs typeface="Calibri" panose="020F0502020204030204" pitchFamily="34" charset="0"/>
          </a:endParaRPr>
        </a:p>
      </dgm:t>
    </dgm:pt>
    <dgm:pt modelId="{FBB7DD3D-4A45-0A41-8379-31810601D257}" type="sibTrans" cxnId="{654CDE61-ECB3-FD42-92EC-27A9662C0A47}">
      <dgm:prSet/>
      <dgm:spPr/>
      <dgm:t>
        <a:bodyPr/>
        <a:lstStyle/>
        <a:p>
          <a:endParaRPr lang="en-US" sz="3200" b="0">
            <a:latin typeface="Calibri" panose="020F0502020204030204" pitchFamily="34" charset="0"/>
            <a:cs typeface="Calibri" panose="020F0502020204030204" pitchFamily="34" charset="0"/>
          </a:endParaRPr>
        </a:p>
      </dgm:t>
    </dgm:pt>
    <dgm:pt modelId="{5BE0CDD3-81C1-134C-A7FE-336C99B38A63}">
      <dgm:prSet phldrT="[Text]" custT="1"/>
      <dgm:spPr>
        <a:ln w="76200">
          <a:solidFill>
            <a:schemeClr val="accent5"/>
          </a:solidFill>
        </a:ln>
      </dgm:spPr>
      <dgm:t>
        <a:bodyPr/>
        <a:lstStyle/>
        <a:p>
          <a:r>
            <a:rPr lang="en-US" sz="3200" b="1" dirty="0">
              <a:latin typeface="Calibri" panose="020F0502020204030204" pitchFamily="34" charset="0"/>
              <a:ea typeface="Britannic Bold" pitchFamily="-108" charset="0"/>
              <a:cs typeface="Calibri" panose="020F0502020204030204" pitchFamily="34" charset="0"/>
            </a:rPr>
            <a:t>PBS</a:t>
          </a:r>
          <a:endParaRPr lang="en-US" sz="3200" b="1" dirty="0">
            <a:latin typeface="Calibri" panose="020F0502020204030204" pitchFamily="34" charset="0"/>
            <a:cs typeface="Calibri" panose="020F0502020204030204" pitchFamily="34" charset="0"/>
          </a:endParaRPr>
        </a:p>
      </dgm:t>
    </dgm:pt>
    <dgm:pt modelId="{5FC33D19-E671-984A-A546-D3EB0736E42F}" type="parTrans" cxnId="{2B3716C8-DC04-EC4A-ADA7-7F882B557E1A}">
      <dgm:prSet/>
      <dgm:spPr/>
      <dgm:t>
        <a:bodyPr/>
        <a:lstStyle/>
        <a:p>
          <a:endParaRPr lang="en-US" sz="3200" b="0">
            <a:latin typeface="Calibri" panose="020F0502020204030204" pitchFamily="34" charset="0"/>
            <a:cs typeface="Calibri" panose="020F0502020204030204" pitchFamily="34" charset="0"/>
          </a:endParaRPr>
        </a:p>
      </dgm:t>
    </dgm:pt>
    <dgm:pt modelId="{226130B6-0CA6-ED46-BF3E-1AF62043CC3D}" type="sibTrans" cxnId="{2B3716C8-DC04-EC4A-ADA7-7F882B557E1A}">
      <dgm:prSet/>
      <dgm:spPr/>
      <dgm:t>
        <a:bodyPr/>
        <a:lstStyle/>
        <a:p>
          <a:endParaRPr lang="en-US" sz="3200" b="0">
            <a:latin typeface="Calibri" panose="020F0502020204030204" pitchFamily="34" charset="0"/>
            <a:cs typeface="Calibri" panose="020F0502020204030204" pitchFamily="34" charset="0"/>
          </a:endParaRPr>
        </a:p>
      </dgm:t>
    </dgm:pt>
    <dgm:pt modelId="{38436C3D-2022-1242-9A12-5AF8486D9DB8}">
      <dgm:prSet phldrT="[Text]" custT="1"/>
      <dgm:spPr>
        <a:ln w="76200">
          <a:solidFill>
            <a:schemeClr val="accent5"/>
          </a:solidFill>
        </a:ln>
      </dgm:spPr>
      <dgm:t>
        <a:bodyPr/>
        <a:lstStyle/>
        <a:p>
          <a:r>
            <a:rPr lang="en-US" sz="3200" b="1"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PBIS</a:t>
          </a:r>
          <a:endParaRPr lang="en-US" sz="3200" b="1" dirty="0">
            <a:solidFill>
              <a:schemeClr val="accent6">
                <a:lumMod val="50000"/>
              </a:schemeClr>
            </a:solidFill>
            <a:latin typeface="Calibri" panose="020F0502020204030204" pitchFamily="34" charset="0"/>
            <a:cs typeface="Calibri" panose="020F0502020204030204" pitchFamily="34" charset="0"/>
          </a:endParaRPr>
        </a:p>
      </dgm:t>
    </dgm:pt>
    <dgm:pt modelId="{CB8660E2-628B-BB44-9973-33136CAAAE4E}" type="parTrans" cxnId="{E5DD8610-9231-7C40-97A4-A418D3B93E11}">
      <dgm:prSet/>
      <dgm:spPr/>
      <dgm:t>
        <a:bodyPr/>
        <a:lstStyle/>
        <a:p>
          <a:endParaRPr lang="en-US" sz="3200" b="0">
            <a:latin typeface="Calibri" panose="020F0502020204030204" pitchFamily="34" charset="0"/>
            <a:cs typeface="Calibri" panose="020F0502020204030204" pitchFamily="34" charset="0"/>
          </a:endParaRPr>
        </a:p>
      </dgm:t>
    </dgm:pt>
    <dgm:pt modelId="{8F7EA137-FB5F-864D-AADC-1271FF6EBE09}" type="sibTrans" cxnId="{E5DD8610-9231-7C40-97A4-A418D3B93E11}">
      <dgm:prSet/>
      <dgm:spPr/>
      <dgm:t>
        <a:bodyPr/>
        <a:lstStyle/>
        <a:p>
          <a:endParaRPr lang="en-US" sz="3200" b="0">
            <a:latin typeface="Calibri" panose="020F0502020204030204" pitchFamily="34" charset="0"/>
            <a:cs typeface="Calibri" panose="020F0502020204030204" pitchFamily="34" charset="0"/>
          </a:endParaRPr>
        </a:p>
      </dgm:t>
    </dgm:pt>
    <dgm:pt modelId="{A268ED3A-CF20-914D-8358-E698F41D8F73}">
      <dgm:prSet custT="1"/>
      <dgm:spPr>
        <a:ln w="76200">
          <a:solidFill>
            <a:schemeClr val="accent5"/>
          </a:solidFill>
        </a:ln>
      </dgm:spPr>
      <dgm:t>
        <a:bodyPr/>
        <a:lstStyle/>
        <a:p>
          <a:r>
            <a:rPr lang="en-US" sz="3200" b="1"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Behaviorism</a:t>
          </a:r>
        </a:p>
      </dgm:t>
    </dgm:pt>
    <dgm:pt modelId="{008CD7A9-9BD2-4748-8093-479098D55A9E}" type="parTrans" cxnId="{B8F14919-7C86-5448-A4FD-AB004296B7FE}">
      <dgm:prSet/>
      <dgm:spPr/>
      <dgm:t>
        <a:bodyPr/>
        <a:lstStyle/>
        <a:p>
          <a:endParaRPr lang="en-US" sz="3200" b="0">
            <a:latin typeface="Calibri" panose="020F0502020204030204" pitchFamily="34" charset="0"/>
            <a:cs typeface="Calibri" panose="020F0502020204030204" pitchFamily="34" charset="0"/>
          </a:endParaRPr>
        </a:p>
      </dgm:t>
    </dgm:pt>
    <dgm:pt modelId="{A5E852DA-43DB-1E42-A949-8921ADCCDB90}" type="sibTrans" cxnId="{B8F14919-7C86-5448-A4FD-AB004296B7FE}">
      <dgm:prSet/>
      <dgm:spPr/>
      <dgm:t>
        <a:bodyPr/>
        <a:lstStyle/>
        <a:p>
          <a:endParaRPr lang="en-US" sz="3200" b="0">
            <a:latin typeface="Calibri" panose="020F0502020204030204" pitchFamily="34" charset="0"/>
            <a:cs typeface="Calibri" panose="020F0502020204030204" pitchFamily="34" charset="0"/>
          </a:endParaRPr>
        </a:p>
      </dgm:t>
    </dgm:pt>
    <dgm:pt modelId="{3ECB3EDF-65D8-7344-8BCB-0FD7530CA867}">
      <dgm:prSet custT="1"/>
      <dgm:spPr/>
      <dgm:t>
        <a:bodyPr/>
        <a:lstStyle/>
        <a:p>
          <a:r>
            <a:rPr lang="en-US" sz="2800" b="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Behavior is learned, lawful, and malleable</a:t>
          </a:r>
          <a:endParaRPr lang="en-US" sz="2800" b="0" dirty="0">
            <a:solidFill>
              <a:schemeClr val="accent6">
                <a:lumMod val="50000"/>
              </a:schemeClr>
            </a:solidFill>
            <a:latin typeface="Calibri" panose="020F0502020204030204" pitchFamily="34" charset="0"/>
            <a:cs typeface="Calibri" panose="020F0502020204030204" pitchFamily="34" charset="0"/>
          </a:endParaRPr>
        </a:p>
      </dgm:t>
    </dgm:pt>
    <dgm:pt modelId="{FD6D9F6D-1553-5946-A19B-12F40392775A}" type="parTrans" cxnId="{B922EA6A-FEFE-6143-B9AD-446C0AE52AB9}">
      <dgm:prSet/>
      <dgm:spPr/>
      <dgm:t>
        <a:bodyPr/>
        <a:lstStyle/>
        <a:p>
          <a:endParaRPr lang="en-US" sz="3200" b="0">
            <a:latin typeface="Calibri" panose="020F0502020204030204" pitchFamily="34" charset="0"/>
            <a:cs typeface="Calibri" panose="020F0502020204030204" pitchFamily="34" charset="0"/>
          </a:endParaRPr>
        </a:p>
      </dgm:t>
    </dgm:pt>
    <dgm:pt modelId="{9F0EB5C3-823D-5443-9F57-D71D3A461E9F}" type="sibTrans" cxnId="{B922EA6A-FEFE-6143-B9AD-446C0AE52AB9}">
      <dgm:prSet/>
      <dgm:spPr/>
      <dgm:t>
        <a:bodyPr/>
        <a:lstStyle/>
        <a:p>
          <a:endParaRPr lang="en-US" sz="3200" b="0">
            <a:latin typeface="Calibri" panose="020F0502020204030204" pitchFamily="34" charset="0"/>
            <a:cs typeface="Calibri" panose="020F0502020204030204" pitchFamily="34" charset="0"/>
          </a:endParaRPr>
        </a:p>
      </dgm:t>
    </dgm:pt>
    <dgm:pt modelId="{B531F652-C41C-B64E-9AEA-6FDC15A1F7EA}">
      <dgm:prSet custT="1"/>
      <dgm:spPr/>
      <dgm:t>
        <a:bodyPr/>
        <a:lstStyle/>
        <a:p>
          <a:r>
            <a:rPr lang="en-US" sz="2800" b="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Apply to socially important problems in applied settings</a:t>
          </a:r>
          <a:endParaRPr lang="en-US" sz="2800" b="0" dirty="0">
            <a:solidFill>
              <a:schemeClr val="accent6">
                <a:lumMod val="50000"/>
              </a:schemeClr>
            </a:solidFill>
            <a:latin typeface="Calibri" panose="020F0502020204030204" pitchFamily="34" charset="0"/>
            <a:cs typeface="Calibri" panose="020F0502020204030204" pitchFamily="34" charset="0"/>
          </a:endParaRPr>
        </a:p>
      </dgm:t>
    </dgm:pt>
    <dgm:pt modelId="{F7D40124-A0E8-0245-91FF-9D4A89E3F317}" type="parTrans" cxnId="{CF5C76D1-3D6B-8547-BB67-C9F47F7B2FDD}">
      <dgm:prSet/>
      <dgm:spPr/>
      <dgm:t>
        <a:bodyPr/>
        <a:lstStyle/>
        <a:p>
          <a:endParaRPr lang="en-US" sz="3200" b="0">
            <a:latin typeface="Calibri" panose="020F0502020204030204" pitchFamily="34" charset="0"/>
            <a:cs typeface="Calibri" panose="020F0502020204030204" pitchFamily="34" charset="0"/>
          </a:endParaRPr>
        </a:p>
      </dgm:t>
    </dgm:pt>
    <dgm:pt modelId="{991377CD-B7C0-464C-A921-F012639CE7DB}" type="sibTrans" cxnId="{CF5C76D1-3D6B-8547-BB67-C9F47F7B2FDD}">
      <dgm:prSet/>
      <dgm:spPr/>
      <dgm:t>
        <a:bodyPr/>
        <a:lstStyle/>
        <a:p>
          <a:endParaRPr lang="en-US" sz="3200" b="0">
            <a:latin typeface="Calibri" panose="020F0502020204030204" pitchFamily="34" charset="0"/>
            <a:cs typeface="Calibri" panose="020F0502020204030204" pitchFamily="34" charset="0"/>
          </a:endParaRPr>
        </a:p>
      </dgm:t>
    </dgm:pt>
    <dgm:pt modelId="{463D753C-B66E-C341-AF37-5E2F46C74919}">
      <dgm:prSet custT="1"/>
      <dgm:spPr/>
      <dgm:t>
        <a:bodyPr/>
        <a:lstStyle/>
        <a:p>
          <a:r>
            <a:rPr lang="en-US" sz="2800" b="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Consider larger context of improving quality of life</a:t>
          </a:r>
          <a:endParaRPr lang="en-US" sz="2800" b="0" dirty="0">
            <a:solidFill>
              <a:schemeClr val="accent6">
                <a:lumMod val="50000"/>
              </a:schemeClr>
            </a:solidFill>
            <a:latin typeface="Calibri" panose="020F0502020204030204" pitchFamily="34" charset="0"/>
            <a:cs typeface="Calibri" panose="020F0502020204030204" pitchFamily="34" charset="0"/>
          </a:endParaRPr>
        </a:p>
      </dgm:t>
    </dgm:pt>
    <dgm:pt modelId="{8A0B623C-59A6-A940-A07B-725A42612203}" type="parTrans" cxnId="{ABC58DB9-8117-474B-94A3-F6AD7F3D18E7}">
      <dgm:prSet/>
      <dgm:spPr/>
      <dgm:t>
        <a:bodyPr/>
        <a:lstStyle/>
        <a:p>
          <a:endParaRPr lang="en-US" sz="3200" b="0">
            <a:latin typeface="Calibri" panose="020F0502020204030204" pitchFamily="34" charset="0"/>
            <a:cs typeface="Calibri" panose="020F0502020204030204" pitchFamily="34" charset="0"/>
          </a:endParaRPr>
        </a:p>
      </dgm:t>
    </dgm:pt>
    <dgm:pt modelId="{CCF0933D-D4FB-8D49-A7CA-62BFDAA24E4E}" type="sibTrans" cxnId="{ABC58DB9-8117-474B-94A3-F6AD7F3D18E7}">
      <dgm:prSet/>
      <dgm:spPr/>
      <dgm:t>
        <a:bodyPr/>
        <a:lstStyle/>
        <a:p>
          <a:endParaRPr lang="en-US" sz="3200" b="0">
            <a:latin typeface="Calibri" panose="020F0502020204030204" pitchFamily="34" charset="0"/>
            <a:cs typeface="Calibri" panose="020F0502020204030204" pitchFamily="34" charset="0"/>
          </a:endParaRPr>
        </a:p>
      </dgm:t>
    </dgm:pt>
    <dgm:pt modelId="{4627EF2A-CC2B-564B-A642-6030FA58493C}">
      <dgm:prSet custT="1"/>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Apply to school settings</a:t>
          </a:r>
        </a:p>
      </dgm:t>
    </dgm:pt>
    <dgm:pt modelId="{3E7DEC67-BE9E-4B41-A29A-C6C01F8905F1}" type="parTrans" cxnId="{8DFA1128-CDFF-6F4A-A51F-13E4D56B18E5}">
      <dgm:prSet/>
      <dgm:spPr/>
      <dgm:t>
        <a:bodyPr/>
        <a:lstStyle/>
        <a:p>
          <a:endParaRPr lang="en-US" sz="3200" b="0">
            <a:latin typeface="Calibri" panose="020F0502020204030204" pitchFamily="34" charset="0"/>
            <a:cs typeface="Calibri" panose="020F0502020204030204" pitchFamily="34" charset="0"/>
          </a:endParaRPr>
        </a:p>
      </dgm:t>
    </dgm:pt>
    <dgm:pt modelId="{851F1325-FC63-D740-B075-3E0CD13A8C70}" type="sibTrans" cxnId="{8DFA1128-CDFF-6F4A-A51F-13E4D56B18E5}">
      <dgm:prSet/>
      <dgm:spPr/>
      <dgm:t>
        <a:bodyPr/>
        <a:lstStyle/>
        <a:p>
          <a:endParaRPr lang="en-US" sz="3200" b="0">
            <a:latin typeface="Calibri" panose="020F0502020204030204" pitchFamily="34" charset="0"/>
            <a:cs typeface="Calibri" panose="020F0502020204030204" pitchFamily="34" charset="0"/>
          </a:endParaRPr>
        </a:p>
      </dgm:t>
    </dgm:pt>
    <dgm:pt modelId="{C04D824A-7D90-2943-BF74-BC6FC3D37369}" type="pres">
      <dgm:prSet presAssocID="{61227576-0870-5541-A93A-B3CB5FB04B06}" presName="linear" presStyleCnt="0">
        <dgm:presLayoutVars>
          <dgm:animLvl val="lvl"/>
          <dgm:resizeHandles val="exact"/>
        </dgm:presLayoutVars>
      </dgm:prSet>
      <dgm:spPr/>
    </dgm:pt>
    <dgm:pt modelId="{C47A41BF-B9C3-9F47-BAEB-E12F44E7331F}" type="pres">
      <dgm:prSet presAssocID="{A268ED3A-CF20-914D-8358-E698F41D8F73}" presName="parentText" presStyleLbl="node1" presStyleIdx="0" presStyleCnt="4" custLinFactNeighborX="-800" custLinFactNeighborY="-1409">
        <dgm:presLayoutVars>
          <dgm:chMax val="0"/>
          <dgm:bulletEnabled val="1"/>
        </dgm:presLayoutVars>
      </dgm:prSet>
      <dgm:spPr/>
    </dgm:pt>
    <dgm:pt modelId="{12482AD0-210A-E64E-A955-24A1401AB25B}" type="pres">
      <dgm:prSet presAssocID="{A268ED3A-CF20-914D-8358-E698F41D8F73}" presName="childText" presStyleLbl="revTx" presStyleIdx="0" presStyleCnt="4">
        <dgm:presLayoutVars>
          <dgm:bulletEnabled val="1"/>
        </dgm:presLayoutVars>
      </dgm:prSet>
      <dgm:spPr/>
    </dgm:pt>
    <dgm:pt modelId="{BAD4EEA3-3F4D-7747-8E85-38F76E7450E0}" type="pres">
      <dgm:prSet presAssocID="{1E0A50AB-7284-9A4C-90D9-03704F76A626}" presName="parentText" presStyleLbl="node1" presStyleIdx="1" presStyleCnt="4">
        <dgm:presLayoutVars>
          <dgm:chMax val="0"/>
          <dgm:bulletEnabled val="1"/>
        </dgm:presLayoutVars>
      </dgm:prSet>
      <dgm:spPr/>
    </dgm:pt>
    <dgm:pt modelId="{6D04017A-B4DC-1043-BFF2-BF8B9EE6E5BC}" type="pres">
      <dgm:prSet presAssocID="{1E0A50AB-7284-9A4C-90D9-03704F76A626}" presName="childText" presStyleLbl="revTx" presStyleIdx="1" presStyleCnt="4">
        <dgm:presLayoutVars>
          <dgm:bulletEnabled val="1"/>
        </dgm:presLayoutVars>
      </dgm:prSet>
      <dgm:spPr/>
    </dgm:pt>
    <dgm:pt modelId="{144EA39B-50B0-B949-B50C-2FFE84D21A44}" type="pres">
      <dgm:prSet presAssocID="{5BE0CDD3-81C1-134C-A7FE-336C99B38A63}" presName="parentText" presStyleLbl="node1" presStyleIdx="2" presStyleCnt="4">
        <dgm:presLayoutVars>
          <dgm:chMax val="0"/>
          <dgm:bulletEnabled val="1"/>
        </dgm:presLayoutVars>
      </dgm:prSet>
      <dgm:spPr/>
    </dgm:pt>
    <dgm:pt modelId="{8E01FB7C-39E0-C243-886A-F93F09895616}" type="pres">
      <dgm:prSet presAssocID="{5BE0CDD3-81C1-134C-A7FE-336C99B38A63}" presName="childText" presStyleLbl="revTx" presStyleIdx="2" presStyleCnt="4">
        <dgm:presLayoutVars>
          <dgm:bulletEnabled val="1"/>
        </dgm:presLayoutVars>
      </dgm:prSet>
      <dgm:spPr/>
    </dgm:pt>
    <dgm:pt modelId="{0934D30E-F7AE-9347-8368-35009C779FC1}" type="pres">
      <dgm:prSet presAssocID="{38436C3D-2022-1242-9A12-5AF8486D9DB8}" presName="parentText" presStyleLbl="node1" presStyleIdx="3" presStyleCnt="4">
        <dgm:presLayoutVars>
          <dgm:chMax val="0"/>
          <dgm:bulletEnabled val="1"/>
        </dgm:presLayoutVars>
      </dgm:prSet>
      <dgm:spPr/>
    </dgm:pt>
    <dgm:pt modelId="{53F5C473-E889-7442-811F-2A5598E16D2D}" type="pres">
      <dgm:prSet presAssocID="{38436C3D-2022-1242-9A12-5AF8486D9DB8}" presName="childText" presStyleLbl="revTx" presStyleIdx="3" presStyleCnt="4">
        <dgm:presLayoutVars>
          <dgm:bulletEnabled val="1"/>
        </dgm:presLayoutVars>
      </dgm:prSet>
      <dgm:spPr/>
    </dgm:pt>
  </dgm:ptLst>
  <dgm:cxnLst>
    <dgm:cxn modelId="{43260D00-353B-AB4B-B17D-E82CAC8FBC5C}" type="presOf" srcId="{5BE0CDD3-81C1-134C-A7FE-336C99B38A63}" destId="{144EA39B-50B0-B949-B50C-2FFE84D21A44}" srcOrd="0" destOrd="0" presId="urn:microsoft.com/office/officeart/2005/8/layout/vList2"/>
    <dgm:cxn modelId="{E5DD8610-9231-7C40-97A4-A418D3B93E11}" srcId="{61227576-0870-5541-A93A-B3CB5FB04B06}" destId="{38436C3D-2022-1242-9A12-5AF8486D9DB8}" srcOrd="3" destOrd="0" parTransId="{CB8660E2-628B-BB44-9973-33136CAAAE4E}" sibTransId="{8F7EA137-FB5F-864D-AADC-1271FF6EBE09}"/>
    <dgm:cxn modelId="{CC8D4116-3F21-5E4C-8050-B16FA91411A8}" type="presOf" srcId="{463D753C-B66E-C341-AF37-5E2F46C74919}" destId="{8E01FB7C-39E0-C243-886A-F93F09895616}" srcOrd="0" destOrd="0" presId="urn:microsoft.com/office/officeart/2005/8/layout/vList2"/>
    <dgm:cxn modelId="{B8F14919-7C86-5448-A4FD-AB004296B7FE}" srcId="{61227576-0870-5541-A93A-B3CB5FB04B06}" destId="{A268ED3A-CF20-914D-8358-E698F41D8F73}" srcOrd="0" destOrd="0" parTransId="{008CD7A9-9BD2-4748-8093-479098D55A9E}" sibTransId="{A5E852DA-43DB-1E42-A949-8921ADCCDB90}"/>
    <dgm:cxn modelId="{D03C7724-8F16-704A-A254-642D935BE1BC}" type="presOf" srcId="{38436C3D-2022-1242-9A12-5AF8486D9DB8}" destId="{0934D30E-F7AE-9347-8368-35009C779FC1}" srcOrd="0" destOrd="0" presId="urn:microsoft.com/office/officeart/2005/8/layout/vList2"/>
    <dgm:cxn modelId="{C4FFB825-004B-0341-B875-7ACC0A9B7E53}" type="presOf" srcId="{4627EF2A-CC2B-564B-A642-6030FA58493C}" destId="{53F5C473-E889-7442-811F-2A5598E16D2D}" srcOrd="0" destOrd="0" presId="urn:microsoft.com/office/officeart/2005/8/layout/vList2"/>
    <dgm:cxn modelId="{8DFA1128-CDFF-6F4A-A51F-13E4D56B18E5}" srcId="{38436C3D-2022-1242-9A12-5AF8486D9DB8}" destId="{4627EF2A-CC2B-564B-A642-6030FA58493C}" srcOrd="0" destOrd="0" parTransId="{3E7DEC67-BE9E-4B41-A29A-C6C01F8905F1}" sibTransId="{851F1325-FC63-D740-B075-3E0CD13A8C70}"/>
    <dgm:cxn modelId="{CBD60557-3649-604D-809A-DFC9265BE823}" type="presOf" srcId="{B531F652-C41C-B64E-9AEA-6FDC15A1F7EA}" destId="{6D04017A-B4DC-1043-BFF2-BF8B9EE6E5BC}" srcOrd="0" destOrd="0" presId="urn:microsoft.com/office/officeart/2005/8/layout/vList2"/>
    <dgm:cxn modelId="{654CDE61-ECB3-FD42-92EC-27A9662C0A47}" srcId="{61227576-0870-5541-A93A-B3CB5FB04B06}" destId="{1E0A50AB-7284-9A4C-90D9-03704F76A626}" srcOrd="1" destOrd="0" parTransId="{ACE9F5A9-454F-5C49-8E23-24077A911FD2}" sibTransId="{FBB7DD3D-4A45-0A41-8379-31810601D257}"/>
    <dgm:cxn modelId="{B922EA6A-FEFE-6143-B9AD-446C0AE52AB9}" srcId="{A268ED3A-CF20-914D-8358-E698F41D8F73}" destId="{3ECB3EDF-65D8-7344-8BCB-0FD7530CA867}" srcOrd="0" destOrd="0" parTransId="{FD6D9F6D-1553-5946-A19B-12F40392775A}" sibTransId="{9F0EB5C3-823D-5443-9F57-D71D3A461E9F}"/>
    <dgm:cxn modelId="{DBB8C37E-A886-044F-A6D0-E86099511145}" type="presOf" srcId="{61227576-0870-5541-A93A-B3CB5FB04B06}" destId="{C04D824A-7D90-2943-BF74-BC6FC3D37369}" srcOrd="0" destOrd="0" presId="urn:microsoft.com/office/officeart/2005/8/layout/vList2"/>
    <dgm:cxn modelId="{AAAE128E-C989-684B-8A4D-A1A62DC4DF56}" type="presOf" srcId="{3ECB3EDF-65D8-7344-8BCB-0FD7530CA867}" destId="{12482AD0-210A-E64E-A955-24A1401AB25B}" srcOrd="0" destOrd="0" presId="urn:microsoft.com/office/officeart/2005/8/layout/vList2"/>
    <dgm:cxn modelId="{ABC58DB9-8117-474B-94A3-F6AD7F3D18E7}" srcId="{5BE0CDD3-81C1-134C-A7FE-336C99B38A63}" destId="{463D753C-B66E-C341-AF37-5E2F46C74919}" srcOrd="0" destOrd="0" parTransId="{8A0B623C-59A6-A940-A07B-725A42612203}" sibTransId="{CCF0933D-D4FB-8D49-A7CA-62BFDAA24E4E}"/>
    <dgm:cxn modelId="{2B3716C8-DC04-EC4A-ADA7-7F882B557E1A}" srcId="{61227576-0870-5541-A93A-B3CB5FB04B06}" destId="{5BE0CDD3-81C1-134C-A7FE-336C99B38A63}" srcOrd="2" destOrd="0" parTransId="{5FC33D19-E671-984A-A546-D3EB0736E42F}" sibTransId="{226130B6-0CA6-ED46-BF3E-1AF62043CC3D}"/>
    <dgm:cxn modelId="{CF5C76D1-3D6B-8547-BB67-C9F47F7B2FDD}" srcId="{1E0A50AB-7284-9A4C-90D9-03704F76A626}" destId="{B531F652-C41C-B64E-9AEA-6FDC15A1F7EA}" srcOrd="0" destOrd="0" parTransId="{F7D40124-A0E8-0245-91FF-9D4A89E3F317}" sibTransId="{991377CD-B7C0-464C-A921-F012639CE7DB}"/>
    <dgm:cxn modelId="{D69E80F0-3519-E340-80CF-E541B0A9DB13}" type="presOf" srcId="{1E0A50AB-7284-9A4C-90D9-03704F76A626}" destId="{BAD4EEA3-3F4D-7747-8E85-38F76E7450E0}" srcOrd="0" destOrd="0" presId="urn:microsoft.com/office/officeart/2005/8/layout/vList2"/>
    <dgm:cxn modelId="{27E0B4FB-28C2-5E46-8DDF-C070C113D3CF}" type="presOf" srcId="{A268ED3A-CF20-914D-8358-E698F41D8F73}" destId="{C47A41BF-B9C3-9F47-BAEB-E12F44E7331F}" srcOrd="0" destOrd="0" presId="urn:microsoft.com/office/officeart/2005/8/layout/vList2"/>
    <dgm:cxn modelId="{C434D0D9-385B-124D-B714-B7AFA29FB4BA}" type="presParOf" srcId="{C04D824A-7D90-2943-BF74-BC6FC3D37369}" destId="{C47A41BF-B9C3-9F47-BAEB-E12F44E7331F}" srcOrd="0" destOrd="0" presId="urn:microsoft.com/office/officeart/2005/8/layout/vList2"/>
    <dgm:cxn modelId="{4E6C6C5B-8CC0-0149-BB2B-551E7836717C}" type="presParOf" srcId="{C04D824A-7D90-2943-BF74-BC6FC3D37369}" destId="{12482AD0-210A-E64E-A955-24A1401AB25B}" srcOrd="1" destOrd="0" presId="urn:microsoft.com/office/officeart/2005/8/layout/vList2"/>
    <dgm:cxn modelId="{1ADFF546-7B2A-4047-8E82-F93EA960534A}" type="presParOf" srcId="{C04D824A-7D90-2943-BF74-BC6FC3D37369}" destId="{BAD4EEA3-3F4D-7747-8E85-38F76E7450E0}" srcOrd="2" destOrd="0" presId="urn:microsoft.com/office/officeart/2005/8/layout/vList2"/>
    <dgm:cxn modelId="{18BA0A13-E8F3-3548-A25D-9AEF6F67CBE5}" type="presParOf" srcId="{C04D824A-7D90-2943-BF74-BC6FC3D37369}" destId="{6D04017A-B4DC-1043-BFF2-BF8B9EE6E5BC}" srcOrd="3" destOrd="0" presId="urn:microsoft.com/office/officeart/2005/8/layout/vList2"/>
    <dgm:cxn modelId="{0D39D638-108C-A643-9D9F-1D6B8025F391}" type="presParOf" srcId="{C04D824A-7D90-2943-BF74-BC6FC3D37369}" destId="{144EA39B-50B0-B949-B50C-2FFE84D21A44}" srcOrd="4" destOrd="0" presId="urn:microsoft.com/office/officeart/2005/8/layout/vList2"/>
    <dgm:cxn modelId="{BFF2A285-5E9E-4D47-937A-8EAC7515160B}" type="presParOf" srcId="{C04D824A-7D90-2943-BF74-BC6FC3D37369}" destId="{8E01FB7C-39E0-C243-886A-F93F09895616}" srcOrd="5" destOrd="0" presId="urn:microsoft.com/office/officeart/2005/8/layout/vList2"/>
    <dgm:cxn modelId="{97204C67-EB3D-A341-9BDD-40C2AA36B9D5}" type="presParOf" srcId="{C04D824A-7D90-2943-BF74-BC6FC3D37369}" destId="{0934D30E-F7AE-9347-8368-35009C779FC1}" srcOrd="6" destOrd="0" presId="urn:microsoft.com/office/officeart/2005/8/layout/vList2"/>
    <dgm:cxn modelId="{A630BFE7-5E27-2042-83EC-5E897CADE7FD}" type="presParOf" srcId="{C04D824A-7D90-2943-BF74-BC6FC3D37369}" destId="{53F5C473-E889-7442-811F-2A5598E16D2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92D050">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92D050">
            <a:alpha val="49804"/>
          </a:srgbClr>
        </a:solidFill>
        <a:ln>
          <a:solidFill>
            <a:srgbClr val="467827"/>
          </a:solidFill>
        </a:ln>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440AAA1D-2C04-D046-99D0-1D8382F3AB3A}" type="presOf" srcId="{1EE3A59C-9947-2648-83ED-FD8F299EE75B}" destId="{C6894729-255A-594D-B187-0404005DEF2E}"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97FBBA3D-57A6-8F47-92F3-CEE9B11DF994}" srcId="{BEC1BD67-267D-7149-A6FD-41A48F3FA042}" destId="{DEC8657B-5ECB-644A-94D2-3CE8BD33EA50}" srcOrd="1" destOrd="0" parTransId="{8AC81B36-732D-6241-AA12-6DC15BF75BD0}" sibTransId="{B7D8A7D3-41D3-AB45-A2D5-1E6536D72093}"/>
    <dgm:cxn modelId="{220A9F62-DB78-4A49-80D5-F232093CAC27}" type="presOf" srcId="{B251CD43-8973-2146-A4B8-3428C5925E6E}" destId="{57A3D730-8D78-9740-990D-EE2E46F794B0}"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8F0A54DD-341A-9944-A1B6-3A03E9912DC8}" type="presOf" srcId="{07F576C4-90D3-CA42-A993-BE49890DBB9B}" destId="{833B9B6E-2822-414E-BDFA-F8B22FD00CF4}" srcOrd="0" destOrd="0" presId="urn:microsoft.com/office/officeart/2008/layout/VerticalCurvedList"/>
    <dgm:cxn modelId="{6C837BE2-4592-DC44-B05D-727B2960D3D1}" type="presOf" srcId="{0A1B8E87-C9BF-A04D-A3EF-BAACA78A2E22}" destId="{471C9BB3-B72E-1249-B619-0BC1E8C034C2}" srcOrd="0" destOrd="0" presId="urn:microsoft.com/office/officeart/2008/layout/VerticalCurvedList"/>
    <dgm:cxn modelId="{265201ED-7336-754B-8423-0B1F38FF98E6}" type="presOf" srcId="{DEC8657B-5ECB-644A-94D2-3CE8BD33EA50}" destId="{9A341196-1198-C84E-8851-0A299C16918A}"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FDF1DE51-17B7-4B42-BBDC-97E3AEA59D14}" type="presParOf" srcId="{94FAA00D-03D0-BF4E-B300-A932F7B90A2D}" destId="{867173C3-F7C0-E645-A012-94FB1EBB70AD}" srcOrd="0" destOrd="0" presId="urn:microsoft.com/office/officeart/2008/layout/VerticalCurvedList"/>
    <dgm:cxn modelId="{033B8B77-36B1-D348-947A-9FE505B78FDD}" type="presParOf" srcId="{867173C3-F7C0-E645-A012-94FB1EBB70AD}" destId="{228BBC03-54CD-2645-A81F-FBEF4260131C}" srcOrd="0" destOrd="0" presId="urn:microsoft.com/office/officeart/2008/layout/VerticalCurvedList"/>
    <dgm:cxn modelId="{595F0FB0-3728-1B4A-AB47-102BF60C70B0}" type="presParOf" srcId="{867173C3-F7C0-E645-A012-94FB1EBB70AD}" destId="{833B9B6E-2822-414E-BDFA-F8B22FD00CF4}" srcOrd="1" destOrd="0" presId="urn:microsoft.com/office/officeart/2008/layout/VerticalCurvedList"/>
    <dgm:cxn modelId="{198F6E75-B318-D348-97F9-9BB2D9CB3AEF}" type="presParOf" srcId="{867173C3-F7C0-E645-A012-94FB1EBB70AD}" destId="{ED3D5554-46DD-8E40-A101-FC87C18D5518}" srcOrd="2" destOrd="0" presId="urn:microsoft.com/office/officeart/2008/layout/VerticalCurvedList"/>
    <dgm:cxn modelId="{FBF5F98A-F486-5A48-B88E-0D4CAF4C15A4}" type="presParOf" srcId="{867173C3-F7C0-E645-A012-94FB1EBB70AD}" destId="{3A86EB06-286F-474D-82A9-C35E82036519}" srcOrd="3" destOrd="0" presId="urn:microsoft.com/office/officeart/2008/layout/VerticalCurvedList"/>
    <dgm:cxn modelId="{A49CFE6F-BD81-524F-99E7-C170E2C8DDF1}" type="presParOf" srcId="{94FAA00D-03D0-BF4E-B300-A932F7B90A2D}" destId="{C6894729-255A-594D-B187-0404005DEF2E}" srcOrd="1" destOrd="0" presId="urn:microsoft.com/office/officeart/2008/layout/VerticalCurvedList"/>
    <dgm:cxn modelId="{E67D101F-19CF-1040-AA88-D1E9A02B0285}" type="presParOf" srcId="{94FAA00D-03D0-BF4E-B300-A932F7B90A2D}" destId="{84696FFF-4326-B249-9285-6808262180CC}" srcOrd="2" destOrd="0" presId="urn:microsoft.com/office/officeart/2008/layout/VerticalCurvedList"/>
    <dgm:cxn modelId="{CD20BBED-E282-4B42-9B88-B8427C2E84C6}" type="presParOf" srcId="{84696FFF-4326-B249-9285-6808262180CC}" destId="{A2897599-91FA-E445-863A-B990A0B9CBD7}" srcOrd="0" destOrd="0" presId="urn:microsoft.com/office/officeart/2008/layout/VerticalCurvedList"/>
    <dgm:cxn modelId="{44AACD01-A576-8649-B04E-C6CB18AA3CAE}" type="presParOf" srcId="{94FAA00D-03D0-BF4E-B300-A932F7B90A2D}" destId="{9A341196-1198-C84E-8851-0A299C16918A}" srcOrd="3" destOrd="0" presId="urn:microsoft.com/office/officeart/2008/layout/VerticalCurvedList"/>
    <dgm:cxn modelId="{AF092658-4841-1E48-8222-37C523ABDD9E}" type="presParOf" srcId="{94FAA00D-03D0-BF4E-B300-A932F7B90A2D}" destId="{376C9FED-203C-7A40-B9F3-C06790B8ECD6}" srcOrd="4" destOrd="0" presId="urn:microsoft.com/office/officeart/2008/layout/VerticalCurvedList"/>
    <dgm:cxn modelId="{54C88C0E-B6B2-6645-846E-4D18AD2B0989}" type="presParOf" srcId="{376C9FED-203C-7A40-B9F3-C06790B8ECD6}" destId="{443D36C9-CDD4-EA4C-A9BB-801DD749FFB5}" srcOrd="0" destOrd="0" presId="urn:microsoft.com/office/officeart/2008/layout/VerticalCurvedList"/>
    <dgm:cxn modelId="{761DFA6D-C92D-5F47-A569-0ADBF1E6A625}" type="presParOf" srcId="{94FAA00D-03D0-BF4E-B300-A932F7B90A2D}" destId="{57A3D730-8D78-9740-990D-EE2E46F794B0}" srcOrd="5" destOrd="0" presId="urn:microsoft.com/office/officeart/2008/layout/VerticalCurvedList"/>
    <dgm:cxn modelId="{2BA8ABE9-9B4E-E946-9DB3-F15CEA6782DC}" type="presParOf" srcId="{94FAA00D-03D0-BF4E-B300-A932F7B90A2D}" destId="{0027D7FC-B027-5240-911F-201BC45854CF}" srcOrd="6" destOrd="0" presId="urn:microsoft.com/office/officeart/2008/layout/VerticalCurvedList"/>
    <dgm:cxn modelId="{F2316A85-224A-4847-B07D-D22D86392C83}"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8AF92E4D-DEE5-7C4C-A388-E85930BE14DD}"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BDA16B89-E3FD-884D-AB6B-C763566DD6B7}" type="presParOf" srcId="{D0517CD3-8F54-6441-8D9F-3723A3451EB2}" destId="{F5D3DB54-F295-284A-ACB3-2066879F6305}" srcOrd="0" destOrd="0" presId="urn:microsoft.com/office/officeart/2008/layout/VerticalCurvedList"/>
    <dgm:cxn modelId="{C5003846-270E-D640-988A-2717364D69D1}" type="presParOf" srcId="{94FAA00D-03D0-BF4E-B300-A932F7B90A2D}" destId="{471C9BB3-B72E-1249-B619-0BC1E8C034C2}" srcOrd="11" destOrd="0" presId="urn:microsoft.com/office/officeart/2008/layout/VerticalCurvedList"/>
    <dgm:cxn modelId="{628D70B5-99E0-A744-A145-963FAFFB4F38}" type="presParOf" srcId="{94FAA00D-03D0-BF4E-B300-A932F7B90A2D}" destId="{6AA831B8-ECB2-6848-87E1-718055E90EFB}" srcOrd="12" destOrd="0" presId="urn:microsoft.com/office/officeart/2008/layout/VerticalCurvedList"/>
    <dgm:cxn modelId="{56802D99-0687-7744-9A5D-572310307E8E}"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dgm:spPr>
        <a:noFill/>
        <a:ln>
          <a:noFill/>
        </a:ln>
      </dgm:spPr>
      <dgm:t>
        <a:bodyPr/>
        <a:lstStyle/>
        <a:p>
          <a:endParaRPr lang="en-US" dirty="0">
            <a:solidFill>
              <a:schemeClr val="bg1"/>
            </a:solidFill>
            <a:latin typeface="Poppins Medium" panose="020B0604020202020204" charset="0"/>
            <a:cs typeface="Poppins Medium" panose="020B0604020202020204" charset="0"/>
          </a:endParaRP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dgm:spPr>
        <a:noFill/>
        <a:ln>
          <a:noFill/>
        </a:ln>
      </dgm:spPr>
      <dgm:t>
        <a:bodyPr/>
        <a:lstStyle/>
        <a:p>
          <a:endParaRPr lang="en-US" dirty="0">
            <a:solidFill>
              <a:schemeClr val="bg1"/>
            </a:solidFill>
            <a:latin typeface="Poppins Medium" panose="020B0604020202020204" charset="0"/>
            <a:cs typeface="Poppins Medium" panose="020B0604020202020204" charset="0"/>
          </a:endParaRP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dgm:spPr>
        <a:noFill/>
        <a:ln>
          <a:noFill/>
        </a:ln>
      </dgm:spPr>
      <dgm:t>
        <a:bodyPr/>
        <a:lstStyle/>
        <a:p>
          <a:endParaRPr lang="en-US" dirty="0">
            <a:solidFill>
              <a:schemeClr val="bg1"/>
            </a:solidFill>
            <a:latin typeface="Poppins Medium" panose="020B0604020202020204" charset="0"/>
            <a:cs typeface="Poppins Medium" panose="020B0604020202020204" charset="0"/>
          </a:endParaRP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01C0E09E-C8B8-4B4A-95E0-B1600EB6BBAA}">
      <dgm:prSet phldrT="[Text]"/>
      <dgm:spPr>
        <a:noFill/>
        <a:ln>
          <a:noFill/>
        </a:ln>
      </dgm:spPr>
      <dgm:t>
        <a:bodyPr/>
        <a:lstStyle/>
        <a:p>
          <a:r>
            <a:rPr lang="en-US" dirty="0">
              <a:solidFill>
                <a:schemeClr val="bg1"/>
              </a:solidFill>
              <a:latin typeface="Poppins Medium" panose="020B0604020202020204" charset="0"/>
              <a:cs typeface="Poppins Medium" panose="020B060402020202020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dgm:spPr>
        <a:noFill/>
        <a:ln>
          <a:noFill/>
        </a:ln>
      </dgm:spPr>
      <dgm:t>
        <a:bodyPr/>
        <a:lstStyle/>
        <a:p>
          <a:r>
            <a:rPr lang="en-US" dirty="0">
              <a:solidFill>
                <a:schemeClr val="bg1"/>
              </a:solidFill>
              <a:latin typeface="Poppins Medium" panose="020B0604020202020204" charset="0"/>
              <a:cs typeface="Poppins Medium" panose="020B0604020202020204" charset="0"/>
            </a:rPr>
            <a:t>Data</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4CB7E2DE-5456-5C4A-989F-8871A549463B}">
      <dgm:prSet phldrT="[Text]"/>
      <dgm:spPr>
        <a:solidFill>
          <a:srgbClr val="92D050">
            <a:alpha val="49804"/>
          </a:srgbClr>
        </a:solidFill>
        <a:ln>
          <a:solidFill>
            <a:srgbClr val="467827"/>
          </a:solidFill>
        </a:ln>
      </dgm:spPr>
      <dgm:t>
        <a:bodyPr/>
        <a:lstStyle/>
        <a:p>
          <a:r>
            <a:rPr lang="en-US" b="1" dirty="0">
              <a:solidFill>
                <a:schemeClr val="accent6">
                  <a:lumMod val="50000"/>
                </a:schemeClr>
              </a:solidFill>
              <a:latin typeface="Calibri" panose="020F0502020204030204" pitchFamily="34" charset="0"/>
              <a:cs typeface="Calibri" panose="020F0502020204030204" pitchFamily="34" charset="0"/>
            </a:rPr>
            <a:t>Data</a:t>
          </a:r>
        </a:p>
      </dgm:t>
    </dgm:pt>
    <dgm:pt modelId="{186AA19E-DAD5-564D-9E1D-A0F090DF3EFF}" type="parTrans" cxnId="{68F76265-2BEC-B74E-9E8B-0A275C3C3B30}">
      <dgm:prSet/>
      <dgm:spPr/>
      <dgm:t>
        <a:bodyPr/>
        <a:lstStyle/>
        <a:p>
          <a:endParaRPr lang="en-US"/>
        </a:p>
      </dgm:t>
    </dgm:pt>
    <dgm:pt modelId="{44F5E360-C7E2-3849-9FEA-5D5F10C38A14}" type="sibTrans" cxnId="{68F76265-2BEC-B74E-9E8B-0A275C3C3B30}">
      <dgm:prSet/>
      <dgm:spPr/>
      <dgm:t>
        <a:bodyPr/>
        <a:lstStyle/>
        <a:p>
          <a:endParaRPr lang="en-US"/>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865E3B53-7EE5-504E-9DA9-7508BED8BB1E}" type="pres">
      <dgm:prSet presAssocID="{4CB7E2DE-5456-5C4A-989F-8871A549463B}" presName="circ3" presStyleLbl="vennNode1" presStyleIdx="2" presStyleCnt="3"/>
      <dgm:spPr/>
    </dgm:pt>
    <dgm:pt modelId="{2A1B9868-0CD9-0648-B398-4FCAF492ED6E}" type="pres">
      <dgm:prSet presAssocID="{4CB7E2DE-5456-5C4A-989F-8871A549463B}" presName="circ3Tx" presStyleLbl="revTx" presStyleIdx="0" presStyleCnt="0">
        <dgm:presLayoutVars>
          <dgm:chMax val="0"/>
          <dgm:chPref val="0"/>
          <dgm:bulletEnabled val="1"/>
        </dgm:presLayoutVars>
      </dgm:prSet>
      <dgm:spPr/>
    </dgm:pt>
  </dgm:ptLst>
  <dgm:cxnLst>
    <dgm:cxn modelId="{6408DE24-B14D-4D0C-AE9C-EC91B33C03E6}" type="presOf" srcId="{99696BB9-944D-427D-909C-E38BC490423B}" destId="{7F4E77B5-7786-4118-B7D6-0D4B7BA24A29}" srcOrd="0" destOrd="0" presId="urn:microsoft.com/office/officeart/2005/8/layout/venn1"/>
    <dgm:cxn modelId="{68F76265-2BEC-B74E-9E8B-0A275C3C3B30}" srcId="{99696BB9-944D-427D-909C-E38BC490423B}" destId="{4CB7E2DE-5456-5C4A-989F-8871A549463B}" srcOrd="2" destOrd="0" parTransId="{186AA19E-DAD5-564D-9E1D-A0F090DF3EFF}" sibTransId="{44F5E360-C7E2-3849-9FEA-5D5F10C38A14}"/>
    <dgm:cxn modelId="{089B6B67-C7A7-415A-9E28-0C4098595C59}" type="presOf" srcId="{9A322D1E-BF15-43C2-B9D4-2E40BE535569}" destId="{A7ADD6DF-9E47-4436-8F51-EE2A03365BEC}" srcOrd="0" destOrd="0" presId="urn:microsoft.com/office/officeart/2005/8/layout/venn1"/>
    <dgm:cxn modelId="{6645C668-B30D-7B43-A77F-33B4CC67E9D7}" type="presOf" srcId="{4CB7E2DE-5456-5C4A-989F-8871A549463B}" destId="{865E3B53-7EE5-504E-9DA9-7508BED8BB1E}" srcOrd="0" destOrd="0" presId="urn:microsoft.com/office/officeart/2005/8/layout/venn1"/>
    <dgm:cxn modelId="{BEA3297F-BFB7-7149-9060-507A007E175A}" type="presOf" srcId="{4CB7E2DE-5456-5C4A-989F-8871A549463B}" destId="{2A1B9868-0CD9-0648-B398-4FCAF492ED6E}" srcOrd="1"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832182D7-71E5-C940-8A6A-5B336252D762}" type="presParOf" srcId="{7F4E77B5-7786-4118-B7D6-0D4B7BA24A29}" destId="{865E3B53-7EE5-504E-9DA9-7508BED8BB1E}" srcOrd="4" destOrd="0" presId="urn:microsoft.com/office/officeart/2005/8/layout/venn1"/>
    <dgm:cxn modelId="{60964A2E-EF64-474E-9124-9BCDCA0ABEBA}" type="presParOf" srcId="{7F4E77B5-7786-4118-B7D6-0D4B7BA24A29}" destId="{2A1B9868-0CD9-0648-B398-4FCAF492ED6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97032"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97032" custScaleY="131728" custRadScaleRad="156014" custRadScaleInc="22070">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97032" custScaleY="131728" custRadScaleRad="149333" custRadScaleInc="-30342">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97032"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97032" custScaleY="131728" custRadScaleRad="153862" custRadScaleInc="31178">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97032" custScaleY="131728" custRadScaleRad="157682" custRadScaleInc="-2294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1E1ABD6-300B-F74B-8DE7-DED97A9BD280}"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3DCB73E9-BD6E-DE4F-92D7-596A7FE1AC13}">
      <dgm:prSet phldrT="[Text]" custT="1">
        <dgm:style>
          <a:lnRef idx="1">
            <a:schemeClr val="accent5"/>
          </a:lnRef>
          <a:fillRef idx="2">
            <a:schemeClr val="accent5"/>
          </a:fillRef>
          <a:effectRef idx="1">
            <a:schemeClr val="accent5"/>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Fidelity Data</a:t>
          </a:r>
        </a:p>
      </dgm:t>
    </dgm:pt>
    <dgm:pt modelId="{0AD10F44-B7D9-EE48-9B34-6F59CFC2A256}" type="parTrans" cxnId="{27395C24-6240-3743-BBB7-4EE62D942B36}">
      <dgm:prSet/>
      <dgm:spPr/>
      <dgm:t>
        <a:bodyPr/>
        <a:lstStyle/>
        <a:p>
          <a:endParaRPr lang="en-US">
            <a:latin typeface="Calibri" panose="020F0502020204030204" pitchFamily="34" charset="0"/>
            <a:cs typeface="Calibri" panose="020F0502020204030204" pitchFamily="34" charset="0"/>
          </a:endParaRPr>
        </a:p>
      </dgm:t>
    </dgm:pt>
    <dgm:pt modelId="{EBB9C2DA-AC68-D042-A9EE-48AAAF31584A}" type="sibTrans" cxnId="{27395C24-6240-3743-BBB7-4EE62D942B36}">
      <dgm:prSet/>
      <dgm:spPr>
        <a:solidFill>
          <a:srgbClr val="92D050">
            <a:alpha val="39713"/>
          </a:srgbClr>
        </a:solidFill>
      </dgm:spPr>
      <dgm:t>
        <a:bodyPr/>
        <a:lstStyle/>
        <a:p>
          <a:endParaRPr lang="en-US">
            <a:latin typeface="Calibri" panose="020F0502020204030204" pitchFamily="34" charset="0"/>
            <a:cs typeface="Calibri" panose="020F0502020204030204" pitchFamily="34" charset="0"/>
          </a:endParaRPr>
        </a:p>
      </dgm:t>
    </dgm:pt>
    <dgm:pt modelId="{AFA8627B-969D-5547-9091-55CC2B38A936}">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latin typeface="Calibri" panose="020F0502020204030204" pitchFamily="34" charset="0"/>
              <a:cs typeface="Calibri" panose="020F0502020204030204" pitchFamily="34" charset="0"/>
            </a:rPr>
            <a:t>Did we implement the systems and practices we agreed upon?</a:t>
          </a:r>
        </a:p>
      </dgm:t>
    </dgm:pt>
    <dgm:pt modelId="{95BEFDC5-B5F8-B541-808C-F88B6696F126}" type="parTrans" cxnId="{74AD8DDF-9B8A-B346-80D5-4CAC9E886E5B}">
      <dgm:prSet/>
      <dgm:spPr/>
      <dgm:t>
        <a:bodyPr/>
        <a:lstStyle/>
        <a:p>
          <a:endParaRPr lang="en-US">
            <a:latin typeface="Calibri" panose="020F0502020204030204" pitchFamily="34" charset="0"/>
            <a:cs typeface="Calibri" panose="020F0502020204030204" pitchFamily="34" charset="0"/>
          </a:endParaRPr>
        </a:p>
      </dgm:t>
    </dgm:pt>
    <dgm:pt modelId="{6241744A-AD16-994C-A889-1872A250B88A}" type="sibTrans" cxnId="{74AD8DDF-9B8A-B346-80D5-4CAC9E886E5B}">
      <dgm:prSet/>
      <dgm:spPr/>
      <dgm:t>
        <a:bodyPr/>
        <a:lstStyle/>
        <a:p>
          <a:endParaRPr lang="en-US">
            <a:latin typeface="Calibri" panose="020F0502020204030204" pitchFamily="34" charset="0"/>
            <a:cs typeface="Calibri" panose="020F0502020204030204" pitchFamily="34" charset="0"/>
          </a:endParaRPr>
        </a:p>
      </dgm:t>
    </dgm:pt>
    <dgm:pt modelId="{E0F3D442-4F86-6E46-B7CD-E7C28538A6CE}">
      <dgm:prSet phldrT="[Text]" custT="1">
        <dgm:style>
          <a:lnRef idx="1">
            <a:schemeClr val="accent4"/>
          </a:lnRef>
          <a:fillRef idx="2">
            <a:schemeClr val="accent4"/>
          </a:fillRef>
          <a:effectRef idx="1">
            <a:schemeClr val="accent4"/>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Outcome Data</a:t>
          </a:r>
        </a:p>
      </dgm:t>
    </dgm:pt>
    <dgm:pt modelId="{71EFBC23-BDE2-0945-A739-B9D3152B261C}" type="parTrans" cxnId="{58326147-D729-0D40-8AE1-A228359E7460}">
      <dgm:prSet/>
      <dgm:spPr/>
      <dgm:t>
        <a:bodyPr/>
        <a:lstStyle/>
        <a:p>
          <a:endParaRPr lang="en-US">
            <a:latin typeface="Calibri" panose="020F0502020204030204" pitchFamily="34" charset="0"/>
            <a:cs typeface="Calibri" panose="020F0502020204030204" pitchFamily="34" charset="0"/>
          </a:endParaRPr>
        </a:p>
      </dgm:t>
    </dgm:pt>
    <dgm:pt modelId="{21E1E3B4-ECC3-0640-8CE1-B16B6D489998}" type="sibTrans" cxnId="{58326147-D729-0D40-8AE1-A228359E7460}">
      <dgm:prSet/>
      <dgm:spPr/>
      <dgm:t>
        <a:bodyPr/>
        <a:lstStyle/>
        <a:p>
          <a:endParaRPr lang="en-US">
            <a:latin typeface="Calibri" panose="020F0502020204030204" pitchFamily="34" charset="0"/>
            <a:cs typeface="Calibri" panose="020F0502020204030204" pitchFamily="34" charset="0"/>
          </a:endParaRPr>
        </a:p>
      </dgm:t>
    </dgm:pt>
    <dgm:pt modelId="{D957D39A-3A77-A94D-8C8C-32EACE52B432}">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latin typeface="Calibri" panose="020F0502020204030204" pitchFamily="34" charset="0"/>
              <a:cs typeface="Calibri" panose="020F0502020204030204" pitchFamily="34" charset="0"/>
            </a:rPr>
            <a:t>Is the plan resulting in progress towards our goals (student benefit)</a:t>
          </a:r>
        </a:p>
      </dgm:t>
    </dgm:pt>
    <dgm:pt modelId="{5502AC4D-FE48-454C-90AC-18479AEE29E5}" type="parTrans" cxnId="{580570CD-5699-EC42-AFD1-DCF27474C135}">
      <dgm:prSet/>
      <dgm:spPr/>
      <dgm:t>
        <a:bodyPr/>
        <a:lstStyle/>
        <a:p>
          <a:endParaRPr lang="en-US">
            <a:latin typeface="Calibri" panose="020F0502020204030204" pitchFamily="34" charset="0"/>
            <a:cs typeface="Calibri" panose="020F0502020204030204" pitchFamily="34" charset="0"/>
          </a:endParaRPr>
        </a:p>
      </dgm:t>
    </dgm:pt>
    <dgm:pt modelId="{FA5C7A82-8E9E-6643-93F0-B2276CEE6732}" type="sibTrans" cxnId="{580570CD-5699-EC42-AFD1-DCF27474C135}">
      <dgm:prSet/>
      <dgm:spPr/>
      <dgm:t>
        <a:bodyPr/>
        <a:lstStyle/>
        <a:p>
          <a:endParaRPr lang="en-US">
            <a:latin typeface="Calibri" panose="020F0502020204030204" pitchFamily="34" charset="0"/>
            <a:cs typeface="Calibri" panose="020F0502020204030204" pitchFamily="34" charset="0"/>
          </a:endParaRPr>
        </a:p>
      </dgm:t>
    </dgm:pt>
    <dgm:pt modelId="{60D4B124-7789-7248-B343-B3FF65C9673A}" type="pres">
      <dgm:prSet presAssocID="{B1E1ABD6-300B-F74B-8DE7-DED97A9BD280}" presName="Name0" presStyleCnt="0">
        <dgm:presLayoutVars>
          <dgm:dir/>
          <dgm:animLvl val="lvl"/>
          <dgm:resizeHandles val="exact"/>
        </dgm:presLayoutVars>
      </dgm:prSet>
      <dgm:spPr/>
    </dgm:pt>
    <dgm:pt modelId="{F78C004A-8AD5-3F4A-BB72-37900713F09E}" type="pres">
      <dgm:prSet presAssocID="{B1E1ABD6-300B-F74B-8DE7-DED97A9BD280}" presName="tSp" presStyleCnt="0"/>
      <dgm:spPr/>
    </dgm:pt>
    <dgm:pt modelId="{CAA76A22-44F8-9949-90B9-7AFB4AAF04CE}" type="pres">
      <dgm:prSet presAssocID="{B1E1ABD6-300B-F74B-8DE7-DED97A9BD280}" presName="bSp" presStyleCnt="0"/>
      <dgm:spPr/>
    </dgm:pt>
    <dgm:pt modelId="{CB730521-A785-B54B-BE9F-477339DC6947}" type="pres">
      <dgm:prSet presAssocID="{B1E1ABD6-300B-F74B-8DE7-DED97A9BD280}" presName="process" presStyleCnt="0"/>
      <dgm:spPr/>
    </dgm:pt>
    <dgm:pt modelId="{13067C30-DFE5-5048-A413-6ADAD751DD23}" type="pres">
      <dgm:prSet presAssocID="{3DCB73E9-BD6E-DE4F-92D7-596A7FE1AC13}" presName="composite1" presStyleCnt="0"/>
      <dgm:spPr/>
    </dgm:pt>
    <dgm:pt modelId="{14969551-DA18-1348-B307-6E85CA0B5E44}" type="pres">
      <dgm:prSet presAssocID="{3DCB73E9-BD6E-DE4F-92D7-596A7FE1AC13}" presName="dummyNode1" presStyleLbl="node1" presStyleIdx="0" presStyleCnt="2"/>
      <dgm:spPr/>
    </dgm:pt>
    <dgm:pt modelId="{44ABF3F2-1AB8-364A-97EB-6C8BA8B7408D}" type="pres">
      <dgm:prSet presAssocID="{3DCB73E9-BD6E-DE4F-92D7-596A7FE1AC13}" presName="childNode1" presStyleLbl="bgAcc1" presStyleIdx="0" presStyleCnt="2" custScaleX="120782">
        <dgm:presLayoutVars>
          <dgm:bulletEnabled val="1"/>
        </dgm:presLayoutVars>
      </dgm:prSet>
      <dgm:spPr/>
    </dgm:pt>
    <dgm:pt modelId="{AA045EF0-C6FD-7540-B11F-C2615CD496A6}" type="pres">
      <dgm:prSet presAssocID="{3DCB73E9-BD6E-DE4F-92D7-596A7FE1AC13}" presName="childNode1tx" presStyleLbl="bgAcc1" presStyleIdx="0" presStyleCnt="2">
        <dgm:presLayoutVars>
          <dgm:bulletEnabled val="1"/>
        </dgm:presLayoutVars>
      </dgm:prSet>
      <dgm:spPr/>
    </dgm:pt>
    <dgm:pt modelId="{512F9923-53EB-6C46-BD91-F57D19EC4AFF}" type="pres">
      <dgm:prSet presAssocID="{3DCB73E9-BD6E-DE4F-92D7-596A7FE1AC13}" presName="parentNode1" presStyleLbl="node1" presStyleIdx="0" presStyleCnt="2" custLinFactNeighborX="11654" custLinFactNeighborY="2639">
        <dgm:presLayoutVars>
          <dgm:chMax val="1"/>
          <dgm:bulletEnabled val="1"/>
        </dgm:presLayoutVars>
      </dgm:prSet>
      <dgm:spPr/>
    </dgm:pt>
    <dgm:pt modelId="{CBC80644-CE74-1049-82BA-E000E42F1F7C}" type="pres">
      <dgm:prSet presAssocID="{3DCB73E9-BD6E-DE4F-92D7-596A7FE1AC13}" presName="connSite1" presStyleCnt="0"/>
      <dgm:spPr/>
    </dgm:pt>
    <dgm:pt modelId="{C8F15AA8-2C2D-7A4B-BD76-414FEA08A9E3}" type="pres">
      <dgm:prSet presAssocID="{EBB9C2DA-AC68-D042-A9EE-48AAAF31584A}" presName="Name9" presStyleLbl="sibTrans2D1" presStyleIdx="0" presStyleCnt="1" custLinFactNeighborX="2083" custLinFactNeighborY="-10921"/>
      <dgm:spPr/>
    </dgm:pt>
    <dgm:pt modelId="{8C9E844B-AFC2-D347-85D0-C754B442EF3E}" type="pres">
      <dgm:prSet presAssocID="{E0F3D442-4F86-6E46-B7CD-E7C28538A6CE}" presName="composite2" presStyleCnt="0"/>
      <dgm:spPr/>
    </dgm:pt>
    <dgm:pt modelId="{792CBE42-FF7F-FF48-937B-6F554E3C0ADD}" type="pres">
      <dgm:prSet presAssocID="{E0F3D442-4F86-6E46-B7CD-E7C28538A6CE}" presName="dummyNode2" presStyleLbl="node1" presStyleIdx="0" presStyleCnt="2"/>
      <dgm:spPr/>
    </dgm:pt>
    <dgm:pt modelId="{B6D00971-22BC-954F-A256-EB08BD2F6C26}" type="pres">
      <dgm:prSet presAssocID="{E0F3D442-4F86-6E46-B7CD-E7C28538A6CE}" presName="childNode2" presStyleLbl="bgAcc1" presStyleIdx="1" presStyleCnt="2" custScaleX="120782" custLinFactNeighborX="3086" custLinFactNeighborY="1719">
        <dgm:presLayoutVars>
          <dgm:bulletEnabled val="1"/>
        </dgm:presLayoutVars>
      </dgm:prSet>
      <dgm:spPr/>
    </dgm:pt>
    <dgm:pt modelId="{62A0D0D3-49B5-514F-8FD5-67E5B8CF0DD3}" type="pres">
      <dgm:prSet presAssocID="{E0F3D442-4F86-6E46-B7CD-E7C28538A6CE}" presName="childNode2tx" presStyleLbl="bgAcc1" presStyleIdx="1" presStyleCnt="2">
        <dgm:presLayoutVars>
          <dgm:bulletEnabled val="1"/>
        </dgm:presLayoutVars>
      </dgm:prSet>
      <dgm:spPr/>
    </dgm:pt>
    <dgm:pt modelId="{C7AF11DF-52FE-B046-8191-0A87E9386199}" type="pres">
      <dgm:prSet presAssocID="{E0F3D442-4F86-6E46-B7CD-E7C28538A6CE}" presName="parentNode2" presStyleLbl="node1" presStyleIdx="1" presStyleCnt="2" custScaleX="116505" custLinFactNeighborX="18046" custLinFactNeighborY="7067">
        <dgm:presLayoutVars>
          <dgm:chMax val="0"/>
          <dgm:bulletEnabled val="1"/>
        </dgm:presLayoutVars>
      </dgm:prSet>
      <dgm:spPr/>
    </dgm:pt>
    <dgm:pt modelId="{5A8AB177-AFD5-A549-BC5F-A70AEED8073A}" type="pres">
      <dgm:prSet presAssocID="{E0F3D442-4F86-6E46-B7CD-E7C28538A6CE}" presName="connSite2" presStyleCnt="0"/>
      <dgm:spPr/>
    </dgm:pt>
  </dgm:ptLst>
  <dgm:cxnLst>
    <dgm:cxn modelId="{27395C24-6240-3743-BBB7-4EE62D942B36}" srcId="{B1E1ABD6-300B-F74B-8DE7-DED97A9BD280}" destId="{3DCB73E9-BD6E-DE4F-92D7-596A7FE1AC13}" srcOrd="0" destOrd="0" parTransId="{0AD10F44-B7D9-EE48-9B34-6F59CFC2A256}" sibTransId="{EBB9C2DA-AC68-D042-A9EE-48AAAF31584A}"/>
    <dgm:cxn modelId="{9CC9CD43-44E7-524C-9CD1-FF4331DF7327}" type="presOf" srcId="{D957D39A-3A77-A94D-8C8C-32EACE52B432}" destId="{62A0D0D3-49B5-514F-8FD5-67E5B8CF0DD3}" srcOrd="1" destOrd="0" presId="urn:microsoft.com/office/officeart/2005/8/layout/hProcess4"/>
    <dgm:cxn modelId="{58326147-D729-0D40-8AE1-A228359E7460}" srcId="{B1E1ABD6-300B-F74B-8DE7-DED97A9BD280}" destId="{E0F3D442-4F86-6E46-B7CD-E7C28538A6CE}" srcOrd="1" destOrd="0" parTransId="{71EFBC23-BDE2-0945-A739-B9D3152B261C}" sibTransId="{21E1E3B4-ECC3-0640-8CE1-B16B6D489998}"/>
    <dgm:cxn modelId="{E50E134A-A169-9F45-BB0C-0446649A9876}" type="presOf" srcId="{EBB9C2DA-AC68-D042-A9EE-48AAAF31584A}" destId="{C8F15AA8-2C2D-7A4B-BD76-414FEA08A9E3}" srcOrd="0" destOrd="0" presId="urn:microsoft.com/office/officeart/2005/8/layout/hProcess4"/>
    <dgm:cxn modelId="{07710A7D-AEE9-C549-A51A-5D4C7EC6756E}" type="presOf" srcId="{B1E1ABD6-300B-F74B-8DE7-DED97A9BD280}" destId="{60D4B124-7789-7248-B343-B3FF65C9673A}" srcOrd="0" destOrd="0" presId="urn:microsoft.com/office/officeart/2005/8/layout/hProcess4"/>
    <dgm:cxn modelId="{BC277F80-16D4-4F4D-B514-E536D66803AF}" type="presOf" srcId="{E0F3D442-4F86-6E46-B7CD-E7C28538A6CE}" destId="{C7AF11DF-52FE-B046-8191-0A87E9386199}" srcOrd="0" destOrd="0" presId="urn:microsoft.com/office/officeart/2005/8/layout/hProcess4"/>
    <dgm:cxn modelId="{BE74FC82-2163-A344-950B-65AD6D2B50F7}" type="presOf" srcId="{AFA8627B-969D-5547-9091-55CC2B38A936}" destId="{44ABF3F2-1AB8-364A-97EB-6C8BA8B7408D}" srcOrd="0" destOrd="0" presId="urn:microsoft.com/office/officeart/2005/8/layout/hProcess4"/>
    <dgm:cxn modelId="{B501A6BA-6B8E-4443-9D86-4FA604AD16AC}" type="presOf" srcId="{AFA8627B-969D-5547-9091-55CC2B38A936}" destId="{AA045EF0-C6FD-7540-B11F-C2615CD496A6}" srcOrd="1" destOrd="0" presId="urn:microsoft.com/office/officeart/2005/8/layout/hProcess4"/>
    <dgm:cxn modelId="{580570CD-5699-EC42-AFD1-DCF27474C135}" srcId="{E0F3D442-4F86-6E46-B7CD-E7C28538A6CE}" destId="{D957D39A-3A77-A94D-8C8C-32EACE52B432}" srcOrd="0" destOrd="0" parTransId="{5502AC4D-FE48-454C-90AC-18479AEE29E5}" sibTransId="{FA5C7A82-8E9E-6643-93F0-B2276CEE6732}"/>
    <dgm:cxn modelId="{8836ECDD-69E2-4645-85D8-BD38F33D86A0}" type="presOf" srcId="{D957D39A-3A77-A94D-8C8C-32EACE52B432}" destId="{B6D00971-22BC-954F-A256-EB08BD2F6C26}" srcOrd="0" destOrd="0" presId="urn:microsoft.com/office/officeart/2005/8/layout/hProcess4"/>
    <dgm:cxn modelId="{FE711FDE-047C-4F40-BDC2-2B889ED3A8B9}" type="presOf" srcId="{3DCB73E9-BD6E-DE4F-92D7-596A7FE1AC13}" destId="{512F9923-53EB-6C46-BD91-F57D19EC4AFF}" srcOrd="0" destOrd="0" presId="urn:microsoft.com/office/officeart/2005/8/layout/hProcess4"/>
    <dgm:cxn modelId="{74AD8DDF-9B8A-B346-80D5-4CAC9E886E5B}" srcId="{3DCB73E9-BD6E-DE4F-92D7-596A7FE1AC13}" destId="{AFA8627B-969D-5547-9091-55CC2B38A936}" srcOrd="0" destOrd="0" parTransId="{95BEFDC5-B5F8-B541-808C-F88B6696F126}" sibTransId="{6241744A-AD16-994C-A889-1872A250B88A}"/>
    <dgm:cxn modelId="{873CA79D-0569-BA49-BBF4-40DDB3BB4767}" type="presParOf" srcId="{60D4B124-7789-7248-B343-B3FF65C9673A}" destId="{F78C004A-8AD5-3F4A-BB72-37900713F09E}" srcOrd="0" destOrd="0" presId="urn:microsoft.com/office/officeart/2005/8/layout/hProcess4"/>
    <dgm:cxn modelId="{CD425DD2-9A71-C849-8C68-1FC3CADE870D}" type="presParOf" srcId="{60D4B124-7789-7248-B343-B3FF65C9673A}" destId="{CAA76A22-44F8-9949-90B9-7AFB4AAF04CE}" srcOrd="1" destOrd="0" presId="urn:microsoft.com/office/officeart/2005/8/layout/hProcess4"/>
    <dgm:cxn modelId="{46C6B9FF-73DB-A346-8FC6-A50D260FC0F3}" type="presParOf" srcId="{60D4B124-7789-7248-B343-B3FF65C9673A}" destId="{CB730521-A785-B54B-BE9F-477339DC6947}" srcOrd="2" destOrd="0" presId="urn:microsoft.com/office/officeart/2005/8/layout/hProcess4"/>
    <dgm:cxn modelId="{9923E04C-11DE-9B40-927C-4ED8A621AEBA}" type="presParOf" srcId="{CB730521-A785-B54B-BE9F-477339DC6947}" destId="{13067C30-DFE5-5048-A413-6ADAD751DD23}" srcOrd="0" destOrd="0" presId="urn:microsoft.com/office/officeart/2005/8/layout/hProcess4"/>
    <dgm:cxn modelId="{B809FDAA-26E4-E44D-8E26-422AC689D3EE}" type="presParOf" srcId="{13067C30-DFE5-5048-A413-6ADAD751DD23}" destId="{14969551-DA18-1348-B307-6E85CA0B5E44}" srcOrd="0" destOrd="0" presId="urn:microsoft.com/office/officeart/2005/8/layout/hProcess4"/>
    <dgm:cxn modelId="{AC6634D3-BE7C-D04D-B33F-AB10826D908B}" type="presParOf" srcId="{13067C30-DFE5-5048-A413-6ADAD751DD23}" destId="{44ABF3F2-1AB8-364A-97EB-6C8BA8B7408D}" srcOrd="1" destOrd="0" presId="urn:microsoft.com/office/officeart/2005/8/layout/hProcess4"/>
    <dgm:cxn modelId="{DA4F5C40-C2F4-6D45-8009-3D6BD028E2A9}" type="presParOf" srcId="{13067C30-DFE5-5048-A413-6ADAD751DD23}" destId="{AA045EF0-C6FD-7540-B11F-C2615CD496A6}" srcOrd="2" destOrd="0" presId="urn:microsoft.com/office/officeart/2005/8/layout/hProcess4"/>
    <dgm:cxn modelId="{BD21FFAC-63D8-2348-BDEB-A7C30673CF48}" type="presParOf" srcId="{13067C30-DFE5-5048-A413-6ADAD751DD23}" destId="{512F9923-53EB-6C46-BD91-F57D19EC4AFF}" srcOrd="3" destOrd="0" presId="urn:microsoft.com/office/officeart/2005/8/layout/hProcess4"/>
    <dgm:cxn modelId="{E27270BB-0F74-A344-97E9-15D2DEBFD769}" type="presParOf" srcId="{13067C30-DFE5-5048-A413-6ADAD751DD23}" destId="{CBC80644-CE74-1049-82BA-E000E42F1F7C}" srcOrd="4" destOrd="0" presId="urn:microsoft.com/office/officeart/2005/8/layout/hProcess4"/>
    <dgm:cxn modelId="{E9DE2BAE-6399-214B-B794-953C90931548}" type="presParOf" srcId="{CB730521-A785-B54B-BE9F-477339DC6947}" destId="{C8F15AA8-2C2D-7A4B-BD76-414FEA08A9E3}" srcOrd="1" destOrd="0" presId="urn:microsoft.com/office/officeart/2005/8/layout/hProcess4"/>
    <dgm:cxn modelId="{7323497C-70C8-3F4C-A556-E22C02A856F4}" type="presParOf" srcId="{CB730521-A785-B54B-BE9F-477339DC6947}" destId="{8C9E844B-AFC2-D347-85D0-C754B442EF3E}" srcOrd="2" destOrd="0" presId="urn:microsoft.com/office/officeart/2005/8/layout/hProcess4"/>
    <dgm:cxn modelId="{1DB3B851-346A-A649-8D6D-DD7500C2221F}" type="presParOf" srcId="{8C9E844B-AFC2-D347-85D0-C754B442EF3E}" destId="{792CBE42-FF7F-FF48-937B-6F554E3C0ADD}" srcOrd="0" destOrd="0" presId="urn:microsoft.com/office/officeart/2005/8/layout/hProcess4"/>
    <dgm:cxn modelId="{A52CDD24-393A-8342-8381-5BC2ED5FC334}" type="presParOf" srcId="{8C9E844B-AFC2-D347-85D0-C754B442EF3E}" destId="{B6D00971-22BC-954F-A256-EB08BD2F6C26}" srcOrd="1" destOrd="0" presId="urn:microsoft.com/office/officeart/2005/8/layout/hProcess4"/>
    <dgm:cxn modelId="{CFD442C2-B8AA-DC43-9D34-F42288B6D011}" type="presParOf" srcId="{8C9E844B-AFC2-D347-85D0-C754B442EF3E}" destId="{62A0D0D3-49B5-514F-8FD5-67E5B8CF0DD3}" srcOrd="2" destOrd="0" presId="urn:microsoft.com/office/officeart/2005/8/layout/hProcess4"/>
    <dgm:cxn modelId="{C40E8827-ABAC-B44E-822B-BF0E6E4240D8}" type="presParOf" srcId="{8C9E844B-AFC2-D347-85D0-C754B442EF3E}" destId="{C7AF11DF-52FE-B046-8191-0A87E9386199}" srcOrd="3" destOrd="0" presId="urn:microsoft.com/office/officeart/2005/8/layout/hProcess4"/>
    <dgm:cxn modelId="{9CFEFC7D-4ECE-314A-9691-D68FB223A639}" type="presParOf" srcId="{8C9E844B-AFC2-D347-85D0-C754B442EF3E}" destId="{5A8AB177-AFD5-A549-BC5F-A70AEED8073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82963DA-4450-0248-85EB-20930164B9FF}" type="doc">
      <dgm:prSet loTypeId="urn:microsoft.com/office/officeart/2005/8/layout/default" loCatId="process" qsTypeId="urn:microsoft.com/office/officeart/2005/8/quickstyle/simple1" qsCatId="simple" csTypeId="urn:microsoft.com/office/officeart/2005/8/colors/accent5_1" csCatId="accent5" phldr="1"/>
      <dgm:spPr/>
      <dgm:t>
        <a:bodyPr/>
        <a:lstStyle/>
        <a:p>
          <a:endParaRPr lang="en-US"/>
        </a:p>
      </dgm:t>
    </dgm:pt>
    <dgm:pt modelId="{22284DC6-7A13-254D-831E-35349270AD6F}">
      <dgm:prSet custT="1"/>
      <dgm:spPr/>
      <dgm:t>
        <a:bodyPr/>
        <a:lstStyle/>
        <a:p>
          <a:r>
            <a:rPr lang="en-US" sz="2400" b="0" i="0" dirty="0"/>
            <a:t>Grades</a:t>
          </a:r>
          <a:endParaRPr lang="en-US" sz="2400" dirty="0"/>
        </a:p>
      </dgm:t>
    </dgm:pt>
    <dgm:pt modelId="{F64D72B3-9B37-A34A-A1A6-DA8911FF371E}" type="parTrans" cxnId="{F84A938B-9FDF-B34C-AF05-95DDDF3E060F}">
      <dgm:prSet/>
      <dgm:spPr/>
      <dgm:t>
        <a:bodyPr/>
        <a:lstStyle/>
        <a:p>
          <a:endParaRPr lang="en-US" sz="2400"/>
        </a:p>
      </dgm:t>
    </dgm:pt>
    <dgm:pt modelId="{D1D11EBC-BDAF-EF4D-B586-D25C511381BE}" type="sibTrans" cxnId="{F84A938B-9FDF-B34C-AF05-95DDDF3E060F}">
      <dgm:prSet/>
      <dgm:spPr/>
      <dgm:t>
        <a:bodyPr/>
        <a:lstStyle/>
        <a:p>
          <a:endParaRPr lang="en-US" sz="2400"/>
        </a:p>
      </dgm:t>
    </dgm:pt>
    <dgm:pt modelId="{E9A328B6-16D0-1948-AB71-A7EB87CEFD2A}">
      <dgm:prSet custT="1"/>
      <dgm:spPr/>
      <dgm:t>
        <a:bodyPr/>
        <a:lstStyle/>
        <a:p>
          <a:r>
            <a:rPr lang="en-US" sz="2400" b="0" i="0" dirty="0"/>
            <a:t>Attendance</a:t>
          </a:r>
          <a:endParaRPr lang="en-US" sz="2400" dirty="0"/>
        </a:p>
      </dgm:t>
    </dgm:pt>
    <dgm:pt modelId="{6CBA89E7-D821-6A45-9483-D2297793DD03}" type="parTrans" cxnId="{E390F2C3-B614-DA48-9D39-1924471CC448}">
      <dgm:prSet/>
      <dgm:spPr/>
      <dgm:t>
        <a:bodyPr/>
        <a:lstStyle/>
        <a:p>
          <a:endParaRPr lang="en-US" sz="2400"/>
        </a:p>
      </dgm:t>
    </dgm:pt>
    <dgm:pt modelId="{AC175AA7-62F1-8941-AB10-BAF97884ABC1}" type="sibTrans" cxnId="{E390F2C3-B614-DA48-9D39-1924471CC448}">
      <dgm:prSet/>
      <dgm:spPr/>
      <dgm:t>
        <a:bodyPr/>
        <a:lstStyle/>
        <a:p>
          <a:endParaRPr lang="en-US" sz="2400"/>
        </a:p>
      </dgm:t>
    </dgm:pt>
    <dgm:pt modelId="{6B01C915-06E3-1040-B34C-3FB48D5E263B}">
      <dgm:prSet custT="1"/>
      <dgm:spPr/>
      <dgm:t>
        <a:bodyPr/>
        <a:lstStyle/>
        <a:p>
          <a:r>
            <a:rPr lang="en-US" sz="2400" b="0" i="0" dirty="0"/>
            <a:t>Rates of students referred for additional support and/or identified with disabilities</a:t>
          </a:r>
          <a:endParaRPr lang="en-US" sz="2400" dirty="0"/>
        </a:p>
      </dgm:t>
    </dgm:pt>
    <dgm:pt modelId="{E14B3005-994F-C242-8AF4-A2E646C9C2CF}" type="parTrans" cxnId="{E1FB7DC4-B8C6-524C-A4CB-9C3EEA622223}">
      <dgm:prSet/>
      <dgm:spPr/>
      <dgm:t>
        <a:bodyPr/>
        <a:lstStyle/>
        <a:p>
          <a:endParaRPr lang="en-US" sz="2400"/>
        </a:p>
      </dgm:t>
    </dgm:pt>
    <dgm:pt modelId="{6F2BFB18-0A07-E849-A004-A8DE2D9C404E}" type="sibTrans" cxnId="{E1FB7DC4-B8C6-524C-A4CB-9C3EEA622223}">
      <dgm:prSet/>
      <dgm:spPr/>
      <dgm:t>
        <a:bodyPr/>
        <a:lstStyle/>
        <a:p>
          <a:endParaRPr lang="en-US" sz="2400"/>
        </a:p>
      </dgm:t>
    </dgm:pt>
    <dgm:pt modelId="{3B089121-8416-7B43-87F6-00B4F193BC7B}">
      <dgm:prSet custT="1"/>
      <dgm:spPr/>
      <dgm:t>
        <a:bodyPr/>
        <a:lstStyle/>
        <a:p>
          <a:r>
            <a:rPr lang="en-US" sz="2400" b="0" i="0" dirty="0"/>
            <a:t>Academic performance </a:t>
          </a:r>
        </a:p>
        <a:p>
          <a:r>
            <a:rPr lang="en-US" sz="2400" b="0" i="0" dirty="0"/>
            <a:t>(e.g., scores on state and district-wide assessments)</a:t>
          </a:r>
          <a:endParaRPr lang="en-US" sz="2400" dirty="0"/>
        </a:p>
      </dgm:t>
    </dgm:pt>
    <dgm:pt modelId="{248BE29F-9217-7E4B-9701-55F9E0C3B3B1}" type="parTrans" cxnId="{01554D54-2F41-2B44-8DB4-550FB39A4FEC}">
      <dgm:prSet/>
      <dgm:spPr/>
      <dgm:t>
        <a:bodyPr/>
        <a:lstStyle/>
        <a:p>
          <a:endParaRPr lang="en-US" sz="2400"/>
        </a:p>
      </dgm:t>
    </dgm:pt>
    <dgm:pt modelId="{B4E4E42B-7BAA-0248-A8B4-D2865E36C34A}" type="sibTrans" cxnId="{01554D54-2F41-2B44-8DB4-550FB39A4FEC}">
      <dgm:prSet/>
      <dgm:spPr/>
      <dgm:t>
        <a:bodyPr/>
        <a:lstStyle/>
        <a:p>
          <a:endParaRPr lang="en-US" sz="2400"/>
        </a:p>
      </dgm:t>
    </dgm:pt>
    <dgm:pt modelId="{F34C4AA0-375C-B54B-B719-8F0CD9F4D5D8}">
      <dgm:prSet custT="1"/>
      <dgm:spPr/>
      <dgm:t>
        <a:bodyPr/>
        <a:lstStyle/>
        <a:p>
          <a:r>
            <a:rPr lang="en-US" sz="2400" b="0" i="0" dirty="0"/>
            <a:t>Visits to the nurse/counselor</a:t>
          </a:r>
          <a:endParaRPr lang="en-US" sz="2400" dirty="0"/>
        </a:p>
      </dgm:t>
    </dgm:pt>
    <dgm:pt modelId="{A0A3ACB8-D821-5547-A977-1F1BDC572459}" type="parTrans" cxnId="{A94834BF-FACB-CF47-BC5D-E1D66E9D35B2}">
      <dgm:prSet/>
      <dgm:spPr/>
      <dgm:t>
        <a:bodyPr/>
        <a:lstStyle/>
        <a:p>
          <a:endParaRPr lang="en-US" sz="2400"/>
        </a:p>
      </dgm:t>
    </dgm:pt>
    <dgm:pt modelId="{D56C804E-592B-1243-932F-4FD0A9B0A131}" type="sibTrans" cxnId="{A94834BF-FACB-CF47-BC5D-E1D66E9D35B2}">
      <dgm:prSet/>
      <dgm:spPr/>
      <dgm:t>
        <a:bodyPr/>
        <a:lstStyle/>
        <a:p>
          <a:endParaRPr lang="en-US" sz="2400"/>
        </a:p>
      </dgm:t>
    </dgm:pt>
    <dgm:pt modelId="{987D7016-2546-A940-BFA1-C55D8273A80A}" type="pres">
      <dgm:prSet presAssocID="{782963DA-4450-0248-85EB-20930164B9FF}" presName="diagram" presStyleCnt="0">
        <dgm:presLayoutVars>
          <dgm:dir/>
          <dgm:resizeHandles val="exact"/>
        </dgm:presLayoutVars>
      </dgm:prSet>
      <dgm:spPr/>
    </dgm:pt>
    <dgm:pt modelId="{96084015-A431-2349-BEE1-E4CDEDC465F1}" type="pres">
      <dgm:prSet presAssocID="{E9A328B6-16D0-1948-AB71-A7EB87CEFD2A}" presName="node" presStyleLbl="node1" presStyleIdx="0" presStyleCnt="5">
        <dgm:presLayoutVars>
          <dgm:bulletEnabled val="1"/>
        </dgm:presLayoutVars>
      </dgm:prSet>
      <dgm:spPr/>
    </dgm:pt>
    <dgm:pt modelId="{1D6352D0-AF58-8248-BE4D-7D75F170AE9F}" type="pres">
      <dgm:prSet presAssocID="{AC175AA7-62F1-8941-AB10-BAF97884ABC1}" presName="sibTrans" presStyleCnt="0"/>
      <dgm:spPr/>
    </dgm:pt>
    <dgm:pt modelId="{936525A8-9DF2-CB4E-86F0-F45C58E7855E}" type="pres">
      <dgm:prSet presAssocID="{22284DC6-7A13-254D-831E-35349270AD6F}" presName="node" presStyleLbl="node1" presStyleIdx="1" presStyleCnt="5">
        <dgm:presLayoutVars>
          <dgm:bulletEnabled val="1"/>
        </dgm:presLayoutVars>
      </dgm:prSet>
      <dgm:spPr/>
    </dgm:pt>
    <dgm:pt modelId="{C3BDAEDF-5D5F-AB43-B77C-8A4406F8624C}" type="pres">
      <dgm:prSet presAssocID="{D1D11EBC-BDAF-EF4D-B586-D25C511381BE}" presName="sibTrans" presStyleCnt="0"/>
      <dgm:spPr/>
    </dgm:pt>
    <dgm:pt modelId="{BF00E214-EB86-8D40-9B44-F45425458215}" type="pres">
      <dgm:prSet presAssocID="{6B01C915-06E3-1040-B34C-3FB48D5E263B}" presName="node" presStyleLbl="node1" presStyleIdx="2" presStyleCnt="5">
        <dgm:presLayoutVars>
          <dgm:bulletEnabled val="1"/>
        </dgm:presLayoutVars>
      </dgm:prSet>
      <dgm:spPr/>
    </dgm:pt>
    <dgm:pt modelId="{C57A2A8B-4FF1-0C49-8EB4-52D9D8085CA3}" type="pres">
      <dgm:prSet presAssocID="{6F2BFB18-0A07-E849-A004-A8DE2D9C404E}" presName="sibTrans" presStyleCnt="0"/>
      <dgm:spPr/>
    </dgm:pt>
    <dgm:pt modelId="{94950578-9FFA-9C46-B4E4-57FDCB2999BB}" type="pres">
      <dgm:prSet presAssocID="{F34C4AA0-375C-B54B-B719-8F0CD9F4D5D8}" presName="node" presStyleLbl="node1" presStyleIdx="3" presStyleCnt="5">
        <dgm:presLayoutVars>
          <dgm:bulletEnabled val="1"/>
        </dgm:presLayoutVars>
      </dgm:prSet>
      <dgm:spPr/>
    </dgm:pt>
    <dgm:pt modelId="{BBCB3C24-0F59-3A45-B1EC-86F69E2AB52F}" type="pres">
      <dgm:prSet presAssocID="{D56C804E-592B-1243-932F-4FD0A9B0A131}" presName="sibTrans" presStyleCnt="0"/>
      <dgm:spPr/>
    </dgm:pt>
    <dgm:pt modelId="{BF05F91F-BC2E-F345-BBF1-39515447B5EA}" type="pres">
      <dgm:prSet presAssocID="{3B089121-8416-7B43-87F6-00B4F193BC7B}" presName="node" presStyleLbl="node1" presStyleIdx="4" presStyleCnt="5" custScaleX="115333">
        <dgm:presLayoutVars>
          <dgm:bulletEnabled val="1"/>
        </dgm:presLayoutVars>
      </dgm:prSet>
      <dgm:spPr/>
    </dgm:pt>
  </dgm:ptLst>
  <dgm:cxnLst>
    <dgm:cxn modelId="{8306B125-074A-EA43-AE06-BF111C3D80DF}" type="presOf" srcId="{E9A328B6-16D0-1948-AB71-A7EB87CEFD2A}" destId="{96084015-A431-2349-BEE1-E4CDEDC465F1}" srcOrd="0" destOrd="0" presId="urn:microsoft.com/office/officeart/2005/8/layout/default"/>
    <dgm:cxn modelId="{01554D54-2F41-2B44-8DB4-550FB39A4FEC}" srcId="{782963DA-4450-0248-85EB-20930164B9FF}" destId="{3B089121-8416-7B43-87F6-00B4F193BC7B}" srcOrd="4" destOrd="0" parTransId="{248BE29F-9217-7E4B-9701-55F9E0C3B3B1}" sibTransId="{B4E4E42B-7BAA-0248-A8B4-D2865E36C34A}"/>
    <dgm:cxn modelId="{F0F41187-4603-F04A-A234-55E7F89ADEC9}" type="presOf" srcId="{F34C4AA0-375C-B54B-B719-8F0CD9F4D5D8}" destId="{94950578-9FFA-9C46-B4E4-57FDCB2999BB}" srcOrd="0" destOrd="0" presId="urn:microsoft.com/office/officeart/2005/8/layout/default"/>
    <dgm:cxn modelId="{F84A938B-9FDF-B34C-AF05-95DDDF3E060F}" srcId="{782963DA-4450-0248-85EB-20930164B9FF}" destId="{22284DC6-7A13-254D-831E-35349270AD6F}" srcOrd="1" destOrd="0" parTransId="{F64D72B3-9B37-A34A-A1A6-DA8911FF371E}" sibTransId="{D1D11EBC-BDAF-EF4D-B586-D25C511381BE}"/>
    <dgm:cxn modelId="{492E519F-4E03-8F4C-9857-1A6B78A30033}" type="presOf" srcId="{22284DC6-7A13-254D-831E-35349270AD6F}" destId="{936525A8-9DF2-CB4E-86F0-F45C58E7855E}" srcOrd="0" destOrd="0" presId="urn:microsoft.com/office/officeart/2005/8/layout/default"/>
    <dgm:cxn modelId="{526257A1-0961-5444-8FEC-E9533EDFAE00}" type="presOf" srcId="{6B01C915-06E3-1040-B34C-3FB48D5E263B}" destId="{BF00E214-EB86-8D40-9B44-F45425458215}" srcOrd="0" destOrd="0" presId="urn:microsoft.com/office/officeart/2005/8/layout/default"/>
    <dgm:cxn modelId="{2448FDAA-0ADD-D24C-B746-A7B3E465F1DC}" type="presOf" srcId="{3B089121-8416-7B43-87F6-00B4F193BC7B}" destId="{BF05F91F-BC2E-F345-BBF1-39515447B5EA}" srcOrd="0" destOrd="0" presId="urn:microsoft.com/office/officeart/2005/8/layout/default"/>
    <dgm:cxn modelId="{A94834BF-FACB-CF47-BC5D-E1D66E9D35B2}" srcId="{782963DA-4450-0248-85EB-20930164B9FF}" destId="{F34C4AA0-375C-B54B-B719-8F0CD9F4D5D8}" srcOrd="3" destOrd="0" parTransId="{A0A3ACB8-D821-5547-A977-1F1BDC572459}" sibTransId="{D56C804E-592B-1243-932F-4FD0A9B0A131}"/>
    <dgm:cxn modelId="{E390F2C3-B614-DA48-9D39-1924471CC448}" srcId="{782963DA-4450-0248-85EB-20930164B9FF}" destId="{E9A328B6-16D0-1948-AB71-A7EB87CEFD2A}" srcOrd="0" destOrd="0" parTransId="{6CBA89E7-D821-6A45-9483-D2297793DD03}" sibTransId="{AC175AA7-62F1-8941-AB10-BAF97884ABC1}"/>
    <dgm:cxn modelId="{E1FB7DC4-B8C6-524C-A4CB-9C3EEA622223}" srcId="{782963DA-4450-0248-85EB-20930164B9FF}" destId="{6B01C915-06E3-1040-B34C-3FB48D5E263B}" srcOrd="2" destOrd="0" parTransId="{E14B3005-994F-C242-8AF4-A2E646C9C2CF}" sibTransId="{6F2BFB18-0A07-E849-A004-A8DE2D9C404E}"/>
    <dgm:cxn modelId="{C04D99C4-F4F9-2B4C-A9F5-63DF5D20D299}" type="presOf" srcId="{782963DA-4450-0248-85EB-20930164B9FF}" destId="{987D7016-2546-A940-BFA1-C55D8273A80A}" srcOrd="0" destOrd="0" presId="urn:microsoft.com/office/officeart/2005/8/layout/default"/>
    <dgm:cxn modelId="{621AB6A2-F6C7-A141-8742-71A3740B8277}" type="presParOf" srcId="{987D7016-2546-A940-BFA1-C55D8273A80A}" destId="{96084015-A431-2349-BEE1-E4CDEDC465F1}" srcOrd="0" destOrd="0" presId="urn:microsoft.com/office/officeart/2005/8/layout/default"/>
    <dgm:cxn modelId="{D897C16F-6B77-194B-AC19-755A9E076EDB}" type="presParOf" srcId="{987D7016-2546-A940-BFA1-C55D8273A80A}" destId="{1D6352D0-AF58-8248-BE4D-7D75F170AE9F}" srcOrd="1" destOrd="0" presId="urn:microsoft.com/office/officeart/2005/8/layout/default"/>
    <dgm:cxn modelId="{B31CFDF3-3F80-4546-B726-8805A0B9F0DF}" type="presParOf" srcId="{987D7016-2546-A940-BFA1-C55D8273A80A}" destId="{936525A8-9DF2-CB4E-86F0-F45C58E7855E}" srcOrd="2" destOrd="0" presId="urn:microsoft.com/office/officeart/2005/8/layout/default"/>
    <dgm:cxn modelId="{B00F9162-1D1D-0A45-A74A-AFC120FCEAF5}" type="presParOf" srcId="{987D7016-2546-A940-BFA1-C55D8273A80A}" destId="{C3BDAEDF-5D5F-AB43-B77C-8A4406F8624C}" srcOrd="3" destOrd="0" presId="urn:microsoft.com/office/officeart/2005/8/layout/default"/>
    <dgm:cxn modelId="{205B997F-1385-E847-A625-454AECAD9373}" type="presParOf" srcId="{987D7016-2546-A940-BFA1-C55D8273A80A}" destId="{BF00E214-EB86-8D40-9B44-F45425458215}" srcOrd="4" destOrd="0" presId="urn:microsoft.com/office/officeart/2005/8/layout/default"/>
    <dgm:cxn modelId="{D96C0BAC-ECD9-654B-9450-A8E8C3C6E3B7}" type="presParOf" srcId="{987D7016-2546-A940-BFA1-C55D8273A80A}" destId="{C57A2A8B-4FF1-0C49-8EB4-52D9D8085CA3}" srcOrd="5" destOrd="0" presId="urn:microsoft.com/office/officeart/2005/8/layout/default"/>
    <dgm:cxn modelId="{88B7A9EB-4142-E349-BD2C-730BA069EAF6}" type="presParOf" srcId="{987D7016-2546-A940-BFA1-C55D8273A80A}" destId="{94950578-9FFA-9C46-B4E4-57FDCB2999BB}" srcOrd="6" destOrd="0" presId="urn:microsoft.com/office/officeart/2005/8/layout/default"/>
    <dgm:cxn modelId="{A0DEB736-52A9-8840-B96A-5A1F24E05B73}" type="presParOf" srcId="{987D7016-2546-A940-BFA1-C55D8273A80A}" destId="{BBCB3C24-0F59-3A45-B1EC-86F69E2AB52F}" srcOrd="7" destOrd="0" presId="urn:microsoft.com/office/officeart/2005/8/layout/default"/>
    <dgm:cxn modelId="{937613CB-E5BE-1B4E-8BA1-16D4BB503347}" type="presParOf" srcId="{987D7016-2546-A940-BFA1-C55D8273A80A}" destId="{BF05F91F-BC2E-F345-BBF1-39515447B5E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01C0E09E-C8B8-4B4A-95E0-B1600EB6BBAA}">
      <dgm:prSet phldrT="[Text]" custT="1"/>
      <dgm:spPr>
        <a:noFill/>
        <a:ln>
          <a:noFill/>
        </a:ln>
      </dgm:spPr>
      <dgm:t>
        <a:bodyPr/>
        <a:lstStyle/>
        <a:p>
          <a:endParaRPr lang="en-US" sz="3600" b="1" dirty="0">
            <a:solidFill>
              <a:schemeClr val="accent6">
                <a:lumMod val="50000"/>
              </a:schemeClr>
            </a:solidFill>
            <a:latin typeface="Calibri" panose="020F0502020204030204" pitchFamily="34" charset="0"/>
            <a:cs typeface="Calibri" panose="020F0502020204030204" pitchFamily="3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41000">
              <a:srgbClr val="FFFF00"/>
            </a:gs>
            <a:gs pos="61000">
              <a:srgbClr val="33CC33"/>
            </a:gs>
            <a:gs pos="82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16136" custLinFactNeighborY="1840">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2D59E10-8B47-DB4C-9D1B-9EE96FB96270}" type="doc">
      <dgm:prSet loTypeId="urn:microsoft.com/office/officeart/2005/8/layout/hProcess4" loCatId="" qsTypeId="urn:microsoft.com/office/officeart/2005/8/quickstyle/simple4" qsCatId="simple" csTypeId="urn:microsoft.com/office/officeart/2005/8/colors/accent2_2" csCatId="accent2" phldr="1"/>
      <dgm:spPr/>
      <dgm:t>
        <a:bodyPr/>
        <a:lstStyle/>
        <a:p>
          <a:endParaRPr lang="en-US"/>
        </a:p>
      </dgm:t>
    </dgm:pt>
    <dgm:pt modelId="{90D3A60D-0132-DC4C-82F5-168D0533A586}">
      <dgm:prSet phldrT="[Text]" custT="1"/>
      <dgm:spPr>
        <a:solidFill>
          <a:schemeClr val="accent2">
            <a:lumMod val="20000"/>
            <a:lumOff val="80000"/>
          </a:schemeClr>
        </a:solidFill>
      </dgm:spPr>
      <dgm:t>
        <a:bodyPr/>
        <a:lstStyle/>
        <a:p>
          <a:r>
            <a:rPr lang="en-US" sz="2400" b="1" dirty="0">
              <a:solidFill>
                <a:schemeClr val="accent6">
                  <a:lumMod val="50000"/>
                </a:schemeClr>
              </a:solidFill>
            </a:rPr>
            <a:t>District Team</a:t>
          </a:r>
        </a:p>
      </dgm:t>
    </dgm:pt>
    <dgm:pt modelId="{7E144474-1931-3B48-8F4A-98547BD5F9A1}" type="parTrans" cxnId="{FC7E0C37-E1EC-784A-B49A-CF996AAC103D}">
      <dgm:prSet/>
      <dgm:spPr/>
      <dgm:t>
        <a:bodyPr/>
        <a:lstStyle/>
        <a:p>
          <a:endParaRPr lang="en-US"/>
        </a:p>
      </dgm:t>
    </dgm:pt>
    <dgm:pt modelId="{D728CA8F-43F4-2245-8F0F-D244824BEB48}" type="sibTrans" cxnId="{FC7E0C37-E1EC-784A-B49A-CF996AAC103D}">
      <dgm:prSet/>
      <dgm:spPr/>
      <dgm:t>
        <a:bodyPr/>
        <a:lstStyle/>
        <a:p>
          <a:endParaRPr lang="en-US"/>
        </a:p>
      </dgm:t>
    </dgm:pt>
    <dgm:pt modelId="{40392B71-2322-114F-87E3-A5EFD73EA830}">
      <dgm:prSet phldrT="[Text]" custT="1"/>
      <dgm:spPr/>
      <dgm:t>
        <a:bodyPr/>
        <a:lstStyle/>
        <a:p>
          <a:r>
            <a:rPr lang="en-US" sz="2000" dirty="0"/>
            <a:t>PBIS practices, data, systems</a:t>
          </a:r>
        </a:p>
      </dgm:t>
    </dgm:pt>
    <dgm:pt modelId="{63825516-BCC9-804D-A618-ADF874EC5E3A}" type="parTrans" cxnId="{572FA44A-CC24-8143-BB93-02821F671430}">
      <dgm:prSet/>
      <dgm:spPr/>
      <dgm:t>
        <a:bodyPr/>
        <a:lstStyle/>
        <a:p>
          <a:endParaRPr lang="en-US"/>
        </a:p>
      </dgm:t>
    </dgm:pt>
    <dgm:pt modelId="{47CA805C-E471-E844-AE92-5E81746B20EF}" type="sibTrans" cxnId="{572FA44A-CC24-8143-BB93-02821F671430}">
      <dgm:prSet/>
      <dgm:spPr/>
      <dgm:t>
        <a:bodyPr/>
        <a:lstStyle/>
        <a:p>
          <a:endParaRPr lang="en-US"/>
        </a:p>
      </dgm:t>
    </dgm:pt>
    <dgm:pt modelId="{4D0A00A8-EEC8-164B-A928-588F0A5C6E8D}">
      <dgm:prSet phldrT="[Text]" custT="1"/>
      <dgm:spPr>
        <a:solidFill>
          <a:schemeClr val="accent2">
            <a:lumMod val="20000"/>
            <a:lumOff val="80000"/>
          </a:schemeClr>
        </a:solidFill>
      </dgm:spPr>
      <dgm:t>
        <a:bodyPr/>
        <a:lstStyle/>
        <a:p>
          <a:r>
            <a:rPr lang="en-US" sz="2400" b="1" dirty="0">
              <a:solidFill>
                <a:schemeClr val="accent6">
                  <a:lumMod val="50000"/>
                </a:schemeClr>
              </a:solidFill>
            </a:rPr>
            <a:t>School Team</a:t>
          </a:r>
        </a:p>
      </dgm:t>
    </dgm:pt>
    <dgm:pt modelId="{F936A62D-B406-3E4B-9854-F0CE32783F63}" type="parTrans" cxnId="{39126276-C1DF-5047-A364-8656CE2BF69E}">
      <dgm:prSet/>
      <dgm:spPr/>
      <dgm:t>
        <a:bodyPr/>
        <a:lstStyle/>
        <a:p>
          <a:endParaRPr lang="en-US"/>
        </a:p>
      </dgm:t>
    </dgm:pt>
    <dgm:pt modelId="{FB6F8AD7-46B2-A44D-9A9F-853FEDB3207F}" type="sibTrans" cxnId="{39126276-C1DF-5047-A364-8656CE2BF69E}">
      <dgm:prSet/>
      <dgm:spPr/>
      <dgm:t>
        <a:bodyPr/>
        <a:lstStyle/>
        <a:p>
          <a:endParaRPr lang="en-US"/>
        </a:p>
      </dgm:t>
    </dgm:pt>
    <dgm:pt modelId="{ECBD4C1D-F6AD-A34B-B67C-0697365CCE26}">
      <dgm:prSet phldrT="[Text]" custT="1"/>
      <dgm:spPr/>
      <dgm:t>
        <a:bodyPr/>
        <a:lstStyle/>
        <a:p>
          <a:r>
            <a:rPr lang="en-US" sz="2000" dirty="0"/>
            <a:t>2 yr. action plan</a:t>
          </a:r>
        </a:p>
      </dgm:t>
    </dgm:pt>
    <dgm:pt modelId="{AF98F6BF-8991-9D4A-A8EA-64E611E8CA40}" type="parTrans" cxnId="{84496216-C1BD-044E-838D-C8B8E85B132D}">
      <dgm:prSet/>
      <dgm:spPr/>
      <dgm:t>
        <a:bodyPr/>
        <a:lstStyle/>
        <a:p>
          <a:endParaRPr lang="en-US"/>
        </a:p>
      </dgm:t>
    </dgm:pt>
    <dgm:pt modelId="{B442244D-DD29-024E-A64E-E1E7F16EE9B4}" type="sibTrans" cxnId="{84496216-C1BD-044E-838D-C8B8E85B132D}">
      <dgm:prSet/>
      <dgm:spPr/>
      <dgm:t>
        <a:bodyPr/>
        <a:lstStyle/>
        <a:p>
          <a:endParaRPr lang="en-US"/>
        </a:p>
      </dgm:t>
    </dgm:pt>
    <dgm:pt modelId="{49D29AF7-08E7-3945-8B8A-6A8B08A4E0B0}">
      <dgm:prSet phldrT="[Text]" custT="1"/>
      <dgm:spPr>
        <a:solidFill>
          <a:schemeClr val="accent2">
            <a:lumMod val="20000"/>
            <a:lumOff val="80000"/>
          </a:schemeClr>
        </a:solidFill>
      </dgm:spPr>
      <dgm:t>
        <a:bodyPr/>
        <a:lstStyle/>
        <a:p>
          <a:r>
            <a:rPr lang="en-US" sz="2400" b="1" dirty="0">
              <a:solidFill>
                <a:schemeClr val="accent6">
                  <a:lumMod val="50000"/>
                </a:schemeClr>
              </a:solidFill>
            </a:rPr>
            <a:t>School Staff</a:t>
          </a:r>
        </a:p>
      </dgm:t>
    </dgm:pt>
    <dgm:pt modelId="{9074F110-5B80-4546-B833-2FF1D068F82A}" type="parTrans" cxnId="{11A37AA2-86E4-E14E-8656-06DCB05DC9D4}">
      <dgm:prSet/>
      <dgm:spPr/>
      <dgm:t>
        <a:bodyPr/>
        <a:lstStyle/>
        <a:p>
          <a:endParaRPr lang="en-US"/>
        </a:p>
      </dgm:t>
    </dgm:pt>
    <dgm:pt modelId="{92F7205E-0E38-BD40-A037-AA371980E608}" type="sibTrans" cxnId="{11A37AA2-86E4-E14E-8656-06DCB05DC9D4}">
      <dgm:prSet/>
      <dgm:spPr/>
      <dgm:t>
        <a:bodyPr/>
        <a:lstStyle/>
        <a:p>
          <a:endParaRPr lang="en-US"/>
        </a:p>
      </dgm:t>
    </dgm:pt>
    <dgm:pt modelId="{110FEA36-5B7F-1245-8428-A930A4971A21}">
      <dgm:prSet phldrT="[Text]" custT="1"/>
      <dgm:spPr/>
      <dgm:t>
        <a:bodyPr/>
        <a:lstStyle/>
        <a:p>
          <a:r>
            <a:rPr lang="en-US" sz="2000" dirty="0"/>
            <a:t>PBIS </a:t>
          </a:r>
        </a:p>
      </dgm:t>
    </dgm:pt>
    <dgm:pt modelId="{B1711500-257D-1F4C-A7BB-E99B15B6B428}" type="parTrans" cxnId="{D646DE21-AB4F-BD42-94BD-9D7D7B9A5783}">
      <dgm:prSet/>
      <dgm:spPr/>
      <dgm:t>
        <a:bodyPr/>
        <a:lstStyle/>
        <a:p>
          <a:endParaRPr lang="en-US"/>
        </a:p>
      </dgm:t>
    </dgm:pt>
    <dgm:pt modelId="{E0CCBAA0-5FB3-8442-A1E7-E958DC4C31FA}" type="sibTrans" cxnId="{D646DE21-AB4F-BD42-94BD-9D7D7B9A5783}">
      <dgm:prSet/>
      <dgm:spPr/>
      <dgm:t>
        <a:bodyPr/>
        <a:lstStyle/>
        <a:p>
          <a:endParaRPr lang="en-US"/>
        </a:p>
      </dgm:t>
    </dgm:pt>
    <dgm:pt modelId="{CF9653FF-A529-D142-BE2C-06C73BEA628A}">
      <dgm:prSet phldrT="[Text]" custT="1"/>
      <dgm:spPr/>
      <dgm:t>
        <a:bodyPr/>
        <a:lstStyle/>
        <a:p>
          <a:r>
            <a:rPr lang="en-US" sz="2000" dirty="0"/>
            <a:t>CWPBIS</a:t>
          </a:r>
        </a:p>
      </dgm:t>
    </dgm:pt>
    <dgm:pt modelId="{D1D3BEAC-07E2-BB45-8BF2-B3FC14E2053E}" type="parTrans" cxnId="{184B1702-2BD7-154B-8BC5-D97A0DC5A416}">
      <dgm:prSet/>
      <dgm:spPr/>
      <dgm:t>
        <a:bodyPr/>
        <a:lstStyle/>
        <a:p>
          <a:endParaRPr lang="en-US"/>
        </a:p>
      </dgm:t>
    </dgm:pt>
    <dgm:pt modelId="{F635F55B-0A2C-2B4C-9976-826A90BB9B0D}" type="sibTrans" cxnId="{184B1702-2BD7-154B-8BC5-D97A0DC5A416}">
      <dgm:prSet/>
      <dgm:spPr/>
      <dgm:t>
        <a:bodyPr/>
        <a:lstStyle/>
        <a:p>
          <a:endParaRPr lang="en-US"/>
        </a:p>
      </dgm:t>
    </dgm:pt>
    <dgm:pt modelId="{4A858BFA-7F7A-EF4C-AC9E-A35648C6160A}">
      <dgm:prSet phldrT="[Text]" custT="1"/>
      <dgm:spPr/>
      <dgm:t>
        <a:bodyPr/>
        <a:lstStyle/>
        <a:p>
          <a:r>
            <a:rPr lang="en-US" sz="2000" dirty="0"/>
            <a:t>Data plan</a:t>
          </a:r>
        </a:p>
      </dgm:t>
    </dgm:pt>
    <dgm:pt modelId="{F95B8EAE-5307-114E-9609-98E2B19F44E1}" type="parTrans" cxnId="{085B2DBE-221F-D045-86B3-627628D94741}">
      <dgm:prSet/>
      <dgm:spPr/>
      <dgm:t>
        <a:bodyPr/>
        <a:lstStyle/>
        <a:p>
          <a:endParaRPr lang="en-US"/>
        </a:p>
      </dgm:t>
    </dgm:pt>
    <dgm:pt modelId="{1BFA9D48-7E1A-C44A-87C8-9C7775164FBE}" type="sibTrans" cxnId="{085B2DBE-221F-D045-86B3-627628D94741}">
      <dgm:prSet/>
      <dgm:spPr/>
      <dgm:t>
        <a:bodyPr/>
        <a:lstStyle/>
        <a:p>
          <a:endParaRPr lang="en-US"/>
        </a:p>
      </dgm:t>
    </dgm:pt>
    <dgm:pt modelId="{326C923B-6446-FE4E-A815-56B9031BCADC}">
      <dgm:prSet phldrT="[Text]" custT="1"/>
      <dgm:spPr/>
      <dgm:t>
        <a:bodyPr/>
        <a:lstStyle/>
        <a:p>
          <a:r>
            <a:rPr lang="en-US" sz="2000" dirty="0"/>
            <a:t>Small group</a:t>
          </a:r>
        </a:p>
      </dgm:t>
    </dgm:pt>
    <dgm:pt modelId="{08B933F3-5C37-2C43-BED7-F32F73F33D6A}" type="parTrans" cxnId="{3EC05BD3-BC54-F742-B689-BB41DC811C4D}">
      <dgm:prSet/>
      <dgm:spPr/>
      <dgm:t>
        <a:bodyPr/>
        <a:lstStyle/>
        <a:p>
          <a:endParaRPr lang="en-US"/>
        </a:p>
      </dgm:t>
    </dgm:pt>
    <dgm:pt modelId="{59DFB741-07CB-F04D-AF88-66662B98D5F5}" type="sibTrans" cxnId="{3EC05BD3-BC54-F742-B689-BB41DC811C4D}">
      <dgm:prSet/>
      <dgm:spPr/>
      <dgm:t>
        <a:bodyPr/>
        <a:lstStyle/>
        <a:p>
          <a:endParaRPr lang="en-US"/>
        </a:p>
      </dgm:t>
    </dgm:pt>
    <dgm:pt modelId="{7902499E-1D3A-DF43-902D-AF6386C2F632}">
      <dgm:prSet phldrT="[Text]" custT="1"/>
      <dgm:spPr/>
      <dgm:t>
        <a:bodyPr/>
        <a:lstStyle/>
        <a:p>
          <a:r>
            <a:rPr lang="en-US" sz="2000" dirty="0"/>
            <a:t>Individual student</a:t>
          </a:r>
        </a:p>
      </dgm:t>
    </dgm:pt>
    <dgm:pt modelId="{911AFD46-7B6B-E748-8E3F-394A9C93C32B}" type="parTrans" cxnId="{1B4FADFA-3ACC-0C4F-B2DD-797F9215EF0A}">
      <dgm:prSet/>
      <dgm:spPr/>
      <dgm:t>
        <a:bodyPr/>
        <a:lstStyle/>
        <a:p>
          <a:endParaRPr lang="en-US"/>
        </a:p>
      </dgm:t>
    </dgm:pt>
    <dgm:pt modelId="{1BD262DC-B606-1E49-B65A-4A5A7075D999}" type="sibTrans" cxnId="{1B4FADFA-3ACC-0C4F-B2DD-797F9215EF0A}">
      <dgm:prSet/>
      <dgm:spPr/>
      <dgm:t>
        <a:bodyPr/>
        <a:lstStyle/>
        <a:p>
          <a:endParaRPr lang="en-US"/>
        </a:p>
      </dgm:t>
    </dgm:pt>
    <dgm:pt modelId="{C156689C-DFC7-E64B-929E-F18CA33F7466}">
      <dgm:prSet phldrT="[Text]" custT="1"/>
      <dgm:spPr/>
      <dgm:t>
        <a:bodyPr/>
        <a:lstStyle/>
        <a:p>
          <a:r>
            <a:rPr lang="en-US" sz="2000" dirty="0"/>
            <a:t>Leadership</a:t>
          </a:r>
        </a:p>
      </dgm:t>
    </dgm:pt>
    <dgm:pt modelId="{45E011E5-4CBF-394C-BECE-CADADA0D3839}" type="parTrans" cxnId="{F79C5CE3-FB27-7D40-94AB-03864AFBC2D7}">
      <dgm:prSet/>
      <dgm:spPr/>
      <dgm:t>
        <a:bodyPr/>
        <a:lstStyle/>
        <a:p>
          <a:endParaRPr lang="en-US"/>
        </a:p>
      </dgm:t>
    </dgm:pt>
    <dgm:pt modelId="{AF0CA9B2-E48A-6642-89FB-8BC5060A7D9D}" type="sibTrans" cxnId="{F79C5CE3-FB27-7D40-94AB-03864AFBC2D7}">
      <dgm:prSet/>
      <dgm:spPr/>
      <dgm:t>
        <a:bodyPr/>
        <a:lstStyle/>
        <a:p>
          <a:endParaRPr lang="en-US"/>
        </a:p>
      </dgm:t>
    </dgm:pt>
    <dgm:pt modelId="{B6409A08-9B10-8A44-90C4-073F1E0480B1}">
      <dgm:prSet phldrT="[Text]" custT="1"/>
      <dgm:spPr>
        <a:solidFill>
          <a:schemeClr val="accent2">
            <a:lumMod val="20000"/>
            <a:lumOff val="80000"/>
          </a:schemeClr>
        </a:solidFill>
      </dgm:spPr>
      <dgm:t>
        <a:bodyPr/>
        <a:lstStyle/>
        <a:p>
          <a:r>
            <a:rPr lang="en-US" sz="2400" b="1" dirty="0">
              <a:solidFill>
                <a:schemeClr val="accent6">
                  <a:lumMod val="50000"/>
                </a:schemeClr>
              </a:solidFill>
            </a:rPr>
            <a:t>Student Benefit</a:t>
          </a:r>
        </a:p>
      </dgm:t>
    </dgm:pt>
    <dgm:pt modelId="{FD885D87-514B-E143-8D7C-E8A74FCDBD0A}" type="parTrans" cxnId="{0C5B8B89-2643-3045-868A-5CF6D87BC7FD}">
      <dgm:prSet/>
      <dgm:spPr/>
      <dgm:t>
        <a:bodyPr/>
        <a:lstStyle/>
        <a:p>
          <a:endParaRPr lang="en-US"/>
        </a:p>
      </dgm:t>
    </dgm:pt>
    <dgm:pt modelId="{29E2841E-DCA8-7E4A-B0A6-DB0040F2473A}" type="sibTrans" cxnId="{0C5B8B89-2643-3045-868A-5CF6D87BC7FD}">
      <dgm:prSet/>
      <dgm:spPr/>
      <dgm:t>
        <a:bodyPr/>
        <a:lstStyle/>
        <a:p>
          <a:endParaRPr lang="en-US"/>
        </a:p>
      </dgm:t>
    </dgm:pt>
    <dgm:pt modelId="{DF92B870-F3C6-794B-94E7-7E56DD868ED0}">
      <dgm:prSet phldrT="[Text]" custT="1"/>
      <dgm:spPr/>
      <dgm:t>
        <a:bodyPr/>
        <a:lstStyle/>
        <a:p>
          <a:r>
            <a:rPr lang="en-US" sz="2000" dirty="0"/>
            <a:t>Academic</a:t>
          </a:r>
        </a:p>
      </dgm:t>
    </dgm:pt>
    <dgm:pt modelId="{6E808E54-0302-6F43-B46E-2B5833342292}" type="parTrans" cxnId="{C9007345-C319-564C-A590-2641B11295A3}">
      <dgm:prSet/>
      <dgm:spPr/>
      <dgm:t>
        <a:bodyPr/>
        <a:lstStyle/>
        <a:p>
          <a:endParaRPr lang="en-US"/>
        </a:p>
      </dgm:t>
    </dgm:pt>
    <dgm:pt modelId="{73B94082-A1B3-EC47-92F4-CC9833A1FDDF}" type="sibTrans" cxnId="{C9007345-C319-564C-A590-2641B11295A3}">
      <dgm:prSet/>
      <dgm:spPr/>
      <dgm:t>
        <a:bodyPr/>
        <a:lstStyle/>
        <a:p>
          <a:endParaRPr lang="en-US"/>
        </a:p>
      </dgm:t>
    </dgm:pt>
    <dgm:pt modelId="{6B8AAAA3-765C-A648-9E3A-E746B47B12A7}">
      <dgm:prSet phldrT="[Text]" custT="1"/>
      <dgm:spPr/>
      <dgm:t>
        <a:bodyPr/>
        <a:lstStyle/>
        <a:p>
          <a:r>
            <a:rPr lang="en-US" sz="2000" dirty="0"/>
            <a:t>Social skills</a:t>
          </a:r>
        </a:p>
      </dgm:t>
    </dgm:pt>
    <dgm:pt modelId="{2E18D2C5-94A1-AC4C-AF13-1279E0FB3A85}" type="parTrans" cxnId="{D9137BE5-FC2F-C544-B554-2CB205963E33}">
      <dgm:prSet/>
      <dgm:spPr/>
      <dgm:t>
        <a:bodyPr/>
        <a:lstStyle/>
        <a:p>
          <a:endParaRPr lang="en-US"/>
        </a:p>
      </dgm:t>
    </dgm:pt>
    <dgm:pt modelId="{9FAC34D2-B715-1644-98AA-551DAB783145}" type="sibTrans" cxnId="{D9137BE5-FC2F-C544-B554-2CB205963E33}">
      <dgm:prSet/>
      <dgm:spPr/>
      <dgm:t>
        <a:bodyPr/>
        <a:lstStyle/>
        <a:p>
          <a:endParaRPr lang="en-US"/>
        </a:p>
      </dgm:t>
    </dgm:pt>
    <dgm:pt modelId="{D751E13E-5F8E-8D44-B252-3BEA33FBC315}">
      <dgm:prSet phldrT="[Text]" custT="1"/>
      <dgm:spPr/>
      <dgm:t>
        <a:bodyPr/>
        <a:lstStyle/>
        <a:p>
          <a:r>
            <a:rPr lang="en-US" sz="2000" dirty="0"/>
            <a:t>Self-management</a:t>
          </a:r>
        </a:p>
      </dgm:t>
    </dgm:pt>
    <dgm:pt modelId="{4DDAE8A2-0409-6C46-90AB-D1697EE35D3A}" type="parTrans" cxnId="{20F5DEAA-8C98-6048-9410-232938451F2E}">
      <dgm:prSet/>
      <dgm:spPr/>
      <dgm:t>
        <a:bodyPr/>
        <a:lstStyle/>
        <a:p>
          <a:endParaRPr lang="en-US"/>
        </a:p>
      </dgm:t>
    </dgm:pt>
    <dgm:pt modelId="{03565A28-475C-0D4E-8818-882D7D2AB8EE}" type="sibTrans" cxnId="{20F5DEAA-8C98-6048-9410-232938451F2E}">
      <dgm:prSet/>
      <dgm:spPr/>
      <dgm:t>
        <a:bodyPr/>
        <a:lstStyle/>
        <a:p>
          <a:endParaRPr lang="en-US"/>
        </a:p>
      </dgm:t>
    </dgm:pt>
    <dgm:pt modelId="{8DD9D6F0-D1F2-064A-B89D-8EC9C6D56165}">
      <dgm:prSet phldrT="[Text]" custT="1"/>
      <dgm:spPr/>
      <dgm:t>
        <a:bodyPr/>
        <a:lstStyle/>
        <a:p>
          <a:r>
            <a:rPr lang="en-US" sz="2000" dirty="0"/>
            <a:t>Expectations &amp; routines</a:t>
          </a:r>
        </a:p>
      </dgm:t>
    </dgm:pt>
    <dgm:pt modelId="{E864E09C-3E39-2A48-A77E-749443ADBEC9}" type="parTrans" cxnId="{E6A7C299-CDF1-F948-A68C-9AC7B24AAF69}">
      <dgm:prSet/>
      <dgm:spPr/>
      <dgm:t>
        <a:bodyPr/>
        <a:lstStyle/>
        <a:p>
          <a:endParaRPr lang="en-US"/>
        </a:p>
      </dgm:t>
    </dgm:pt>
    <dgm:pt modelId="{32FCCC04-0247-6745-899F-C0CB8CCA8E81}" type="sibTrans" cxnId="{E6A7C299-CDF1-F948-A68C-9AC7B24AAF69}">
      <dgm:prSet/>
      <dgm:spPr/>
      <dgm:t>
        <a:bodyPr/>
        <a:lstStyle/>
        <a:p>
          <a:endParaRPr lang="en-US"/>
        </a:p>
      </dgm:t>
    </dgm:pt>
    <dgm:pt modelId="{AF6C528F-8A83-8B46-A954-99C22B51292B}">
      <dgm:prSet phldrT="[Text]" custT="1"/>
      <dgm:spPr/>
      <dgm:t>
        <a:bodyPr/>
        <a:lstStyle/>
        <a:p>
          <a:r>
            <a:rPr lang="en-US" sz="2000" dirty="0"/>
            <a:t>Policy, funding, leadership, priority, agreement</a:t>
          </a:r>
        </a:p>
      </dgm:t>
    </dgm:pt>
    <dgm:pt modelId="{C6CE72E2-CB78-0249-9C66-15889D7D9C53}" type="sibTrans" cxnId="{4FB717B8-9CA7-C341-AF3B-0744A550235F}">
      <dgm:prSet/>
      <dgm:spPr/>
      <dgm:t>
        <a:bodyPr/>
        <a:lstStyle/>
        <a:p>
          <a:endParaRPr lang="en-US"/>
        </a:p>
      </dgm:t>
    </dgm:pt>
    <dgm:pt modelId="{6502EB37-DF84-BF42-BD1D-DE2257250923}" type="parTrans" cxnId="{4FB717B8-9CA7-C341-AF3B-0744A550235F}">
      <dgm:prSet/>
      <dgm:spPr/>
      <dgm:t>
        <a:bodyPr/>
        <a:lstStyle/>
        <a:p>
          <a:endParaRPr lang="en-US"/>
        </a:p>
      </dgm:t>
    </dgm:pt>
    <dgm:pt modelId="{2ACAD59B-195E-6346-A4D3-6249510CBF3D}">
      <dgm:prSet phldrT="[Text]" custT="1"/>
      <dgm:spPr/>
      <dgm:t>
        <a:bodyPr/>
        <a:lstStyle/>
        <a:p>
          <a:r>
            <a:rPr lang="en-US" sz="2000" dirty="0"/>
            <a:t>Team meeting schedule</a:t>
          </a:r>
        </a:p>
      </dgm:t>
    </dgm:pt>
    <dgm:pt modelId="{6DD0C082-61AE-094C-8826-1FE49A5A453A}" type="parTrans" cxnId="{350E36A7-2B6A-0C48-9F59-142888DF77B9}">
      <dgm:prSet/>
      <dgm:spPr/>
      <dgm:t>
        <a:bodyPr/>
        <a:lstStyle/>
        <a:p>
          <a:endParaRPr lang="en-US"/>
        </a:p>
      </dgm:t>
    </dgm:pt>
    <dgm:pt modelId="{0C4A90DA-BF95-6347-81B7-901263EEC5DD}" type="sibTrans" cxnId="{350E36A7-2B6A-0C48-9F59-142888DF77B9}">
      <dgm:prSet/>
      <dgm:spPr/>
      <dgm:t>
        <a:bodyPr/>
        <a:lstStyle/>
        <a:p>
          <a:endParaRPr lang="en-US"/>
        </a:p>
      </dgm:t>
    </dgm:pt>
    <dgm:pt modelId="{95324525-70F3-0148-A1F9-777581C41DC5}" type="pres">
      <dgm:prSet presAssocID="{92D59E10-8B47-DB4C-9D1B-9EE96FB96270}" presName="Name0" presStyleCnt="0">
        <dgm:presLayoutVars>
          <dgm:dir/>
          <dgm:animLvl val="lvl"/>
          <dgm:resizeHandles val="exact"/>
        </dgm:presLayoutVars>
      </dgm:prSet>
      <dgm:spPr/>
    </dgm:pt>
    <dgm:pt modelId="{58575EC2-26C5-134C-A30F-26AF416EB49D}" type="pres">
      <dgm:prSet presAssocID="{92D59E10-8B47-DB4C-9D1B-9EE96FB96270}" presName="tSp" presStyleCnt="0"/>
      <dgm:spPr/>
    </dgm:pt>
    <dgm:pt modelId="{71C29390-A9EA-294A-B6A2-A2E564C70EF4}" type="pres">
      <dgm:prSet presAssocID="{92D59E10-8B47-DB4C-9D1B-9EE96FB96270}" presName="bSp" presStyleCnt="0"/>
      <dgm:spPr/>
    </dgm:pt>
    <dgm:pt modelId="{DF9857DA-9321-5B4C-9B6E-8C37639DC1BE}" type="pres">
      <dgm:prSet presAssocID="{92D59E10-8B47-DB4C-9D1B-9EE96FB96270}" presName="process" presStyleCnt="0"/>
      <dgm:spPr/>
    </dgm:pt>
    <dgm:pt modelId="{3658FAD9-E725-F844-A7D8-D52CA07050F4}" type="pres">
      <dgm:prSet presAssocID="{90D3A60D-0132-DC4C-82F5-168D0533A586}" presName="composite1" presStyleCnt="0"/>
      <dgm:spPr/>
    </dgm:pt>
    <dgm:pt modelId="{F368DAC6-02F3-5941-B651-7B8D07642A24}" type="pres">
      <dgm:prSet presAssocID="{90D3A60D-0132-DC4C-82F5-168D0533A586}" presName="dummyNode1" presStyleLbl="node1" presStyleIdx="0" presStyleCnt="4"/>
      <dgm:spPr/>
    </dgm:pt>
    <dgm:pt modelId="{84060D91-8A97-BC4D-96C6-9D83A82B286F}" type="pres">
      <dgm:prSet presAssocID="{90D3A60D-0132-DC4C-82F5-168D0533A586}" presName="childNode1" presStyleLbl="bgAcc1" presStyleIdx="0" presStyleCnt="4" custScaleX="129850">
        <dgm:presLayoutVars>
          <dgm:bulletEnabled val="1"/>
        </dgm:presLayoutVars>
      </dgm:prSet>
      <dgm:spPr/>
    </dgm:pt>
    <dgm:pt modelId="{297B2B53-2476-FD4B-95A0-AC29704C8765}" type="pres">
      <dgm:prSet presAssocID="{90D3A60D-0132-DC4C-82F5-168D0533A586}" presName="childNode1tx" presStyleLbl="bgAcc1" presStyleIdx="0" presStyleCnt="4">
        <dgm:presLayoutVars>
          <dgm:bulletEnabled val="1"/>
        </dgm:presLayoutVars>
      </dgm:prSet>
      <dgm:spPr/>
    </dgm:pt>
    <dgm:pt modelId="{E2B46D6B-30E6-8746-B806-C54899E0D89A}" type="pres">
      <dgm:prSet presAssocID="{90D3A60D-0132-DC4C-82F5-168D0533A586}" presName="parentNode1" presStyleLbl="node1" presStyleIdx="0" presStyleCnt="4" custScaleX="129496" custScaleY="150154" custLinFactNeighborX="-25606" custLinFactNeighborY="48000">
        <dgm:presLayoutVars>
          <dgm:chMax val="1"/>
          <dgm:bulletEnabled val="1"/>
        </dgm:presLayoutVars>
      </dgm:prSet>
      <dgm:spPr/>
    </dgm:pt>
    <dgm:pt modelId="{2C1F305B-70CF-054D-A730-5A38C46268E0}" type="pres">
      <dgm:prSet presAssocID="{90D3A60D-0132-DC4C-82F5-168D0533A586}" presName="connSite1" presStyleCnt="0"/>
      <dgm:spPr/>
    </dgm:pt>
    <dgm:pt modelId="{7CFBA7BE-86CA-FF4B-A280-9A22E6FF58D5}" type="pres">
      <dgm:prSet presAssocID="{D728CA8F-43F4-2245-8F0F-D244824BEB48}" presName="Name9" presStyleLbl="sibTrans2D1" presStyleIdx="0" presStyleCnt="3"/>
      <dgm:spPr/>
    </dgm:pt>
    <dgm:pt modelId="{F27AA8F5-88E4-A048-A6DC-4FC7FDBF973F}" type="pres">
      <dgm:prSet presAssocID="{4D0A00A8-EEC8-164B-A928-588F0A5C6E8D}" presName="composite2" presStyleCnt="0"/>
      <dgm:spPr/>
    </dgm:pt>
    <dgm:pt modelId="{99DFB1FA-6640-C34E-B542-AF455BAEC323}" type="pres">
      <dgm:prSet presAssocID="{4D0A00A8-EEC8-164B-A928-588F0A5C6E8D}" presName="dummyNode2" presStyleLbl="node1" presStyleIdx="0" presStyleCnt="4"/>
      <dgm:spPr/>
    </dgm:pt>
    <dgm:pt modelId="{497B8851-9C1D-EB40-9DBE-E38A2D5C3EF2}" type="pres">
      <dgm:prSet presAssocID="{4D0A00A8-EEC8-164B-A928-588F0A5C6E8D}" presName="childNode2" presStyleLbl="bgAcc1" presStyleIdx="1" presStyleCnt="4" custScaleX="128003" custScaleY="120773">
        <dgm:presLayoutVars>
          <dgm:bulletEnabled val="1"/>
        </dgm:presLayoutVars>
      </dgm:prSet>
      <dgm:spPr/>
    </dgm:pt>
    <dgm:pt modelId="{D7E92F3E-5463-704D-A319-B29D13CA1B95}" type="pres">
      <dgm:prSet presAssocID="{4D0A00A8-EEC8-164B-A928-588F0A5C6E8D}" presName="childNode2tx" presStyleLbl="bgAcc1" presStyleIdx="1" presStyleCnt="4">
        <dgm:presLayoutVars>
          <dgm:bulletEnabled val="1"/>
        </dgm:presLayoutVars>
      </dgm:prSet>
      <dgm:spPr/>
    </dgm:pt>
    <dgm:pt modelId="{6457A770-10D5-BD43-BB9F-DB589FEB2F95}" type="pres">
      <dgm:prSet presAssocID="{4D0A00A8-EEC8-164B-A928-588F0A5C6E8D}" presName="parentNode2" presStyleLbl="node1" presStyleIdx="1" presStyleCnt="4" custScaleX="129496" custScaleY="150154" custLinFactNeighborX="8618" custLinFactNeighborY="-26325">
        <dgm:presLayoutVars>
          <dgm:chMax val="0"/>
          <dgm:bulletEnabled val="1"/>
        </dgm:presLayoutVars>
      </dgm:prSet>
      <dgm:spPr/>
    </dgm:pt>
    <dgm:pt modelId="{3E053E12-35E4-1B46-BD7C-F07CF8BE3B3B}" type="pres">
      <dgm:prSet presAssocID="{4D0A00A8-EEC8-164B-A928-588F0A5C6E8D}" presName="connSite2" presStyleCnt="0"/>
      <dgm:spPr/>
    </dgm:pt>
    <dgm:pt modelId="{2F3E52B6-DA47-FB40-9295-CCAACF6C077C}" type="pres">
      <dgm:prSet presAssocID="{FB6F8AD7-46B2-A44D-9A9F-853FEDB3207F}" presName="Name18" presStyleLbl="sibTrans2D1" presStyleIdx="1" presStyleCnt="3"/>
      <dgm:spPr/>
    </dgm:pt>
    <dgm:pt modelId="{0B3C1CC7-A704-B441-BEEB-9FB784BA989F}" type="pres">
      <dgm:prSet presAssocID="{49D29AF7-08E7-3945-8B8A-6A8B08A4E0B0}" presName="composite1" presStyleCnt="0"/>
      <dgm:spPr/>
    </dgm:pt>
    <dgm:pt modelId="{9F558D5E-CE7B-9745-A719-A36D4B3AF0EC}" type="pres">
      <dgm:prSet presAssocID="{49D29AF7-08E7-3945-8B8A-6A8B08A4E0B0}" presName="dummyNode1" presStyleLbl="node1" presStyleIdx="1" presStyleCnt="4"/>
      <dgm:spPr/>
    </dgm:pt>
    <dgm:pt modelId="{4518D5B1-FEC7-7C42-9302-BA6212191977}" type="pres">
      <dgm:prSet presAssocID="{49D29AF7-08E7-3945-8B8A-6A8B08A4E0B0}" presName="childNode1" presStyleLbl="bgAcc1" presStyleIdx="2" presStyleCnt="4" custScaleX="121566" custLinFactNeighborX="2897" custLinFactNeighborY="-176">
        <dgm:presLayoutVars>
          <dgm:bulletEnabled val="1"/>
        </dgm:presLayoutVars>
      </dgm:prSet>
      <dgm:spPr/>
    </dgm:pt>
    <dgm:pt modelId="{0DC3135E-5EF0-0842-B365-9DC7D418E56A}" type="pres">
      <dgm:prSet presAssocID="{49D29AF7-08E7-3945-8B8A-6A8B08A4E0B0}" presName="childNode1tx" presStyleLbl="bgAcc1" presStyleIdx="2" presStyleCnt="4">
        <dgm:presLayoutVars>
          <dgm:bulletEnabled val="1"/>
        </dgm:presLayoutVars>
      </dgm:prSet>
      <dgm:spPr/>
    </dgm:pt>
    <dgm:pt modelId="{4208F3E0-7579-E44E-8284-AC54B096C7EC}" type="pres">
      <dgm:prSet presAssocID="{49D29AF7-08E7-3945-8B8A-6A8B08A4E0B0}" presName="parentNode1" presStyleLbl="node1" presStyleIdx="2" presStyleCnt="4" custScaleX="129496" custScaleY="150154" custLinFactNeighborX="-15361" custLinFactNeighborY="44821">
        <dgm:presLayoutVars>
          <dgm:chMax val="1"/>
          <dgm:bulletEnabled val="1"/>
        </dgm:presLayoutVars>
      </dgm:prSet>
      <dgm:spPr/>
    </dgm:pt>
    <dgm:pt modelId="{B59D7EFD-FBC1-E543-BA64-4FFD37FB5F62}" type="pres">
      <dgm:prSet presAssocID="{49D29AF7-08E7-3945-8B8A-6A8B08A4E0B0}" presName="connSite1" presStyleCnt="0"/>
      <dgm:spPr/>
    </dgm:pt>
    <dgm:pt modelId="{F6629A88-8771-5B4D-98A4-9054A17BBCE9}" type="pres">
      <dgm:prSet presAssocID="{92F7205E-0E38-BD40-A037-AA371980E608}" presName="Name9" presStyleLbl="sibTrans2D1" presStyleIdx="2" presStyleCnt="3"/>
      <dgm:spPr/>
    </dgm:pt>
    <dgm:pt modelId="{A529F9FF-B911-7C45-8751-D9D43109FF8B}" type="pres">
      <dgm:prSet presAssocID="{B6409A08-9B10-8A44-90C4-073F1E0480B1}" presName="composite2" presStyleCnt="0"/>
      <dgm:spPr/>
    </dgm:pt>
    <dgm:pt modelId="{C0BCABA2-91A0-EF4D-9FF7-020407008B80}" type="pres">
      <dgm:prSet presAssocID="{B6409A08-9B10-8A44-90C4-073F1E0480B1}" presName="dummyNode2" presStyleLbl="node1" presStyleIdx="2" presStyleCnt="4"/>
      <dgm:spPr/>
    </dgm:pt>
    <dgm:pt modelId="{A12E253C-0DEE-614B-A519-F257FAF26B99}" type="pres">
      <dgm:prSet presAssocID="{B6409A08-9B10-8A44-90C4-073F1E0480B1}" presName="childNode2" presStyleLbl="bgAcc1" presStyleIdx="3" presStyleCnt="4" custScaleX="118292" custScaleY="141083">
        <dgm:presLayoutVars>
          <dgm:bulletEnabled val="1"/>
        </dgm:presLayoutVars>
      </dgm:prSet>
      <dgm:spPr/>
    </dgm:pt>
    <dgm:pt modelId="{1399C150-2949-7C4E-ACF7-72E71D0E1AC2}" type="pres">
      <dgm:prSet presAssocID="{B6409A08-9B10-8A44-90C4-073F1E0480B1}" presName="childNode2tx" presStyleLbl="bgAcc1" presStyleIdx="3" presStyleCnt="4">
        <dgm:presLayoutVars>
          <dgm:bulletEnabled val="1"/>
        </dgm:presLayoutVars>
      </dgm:prSet>
      <dgm:spPr/>
    </dgm:pt>
    <dgm:pt modelId="{8641A9F7-4E97-B446-AA08-4AD121C3DB03}" type="pres">
      <dgm:prSet presAssocID="{B6409A08-9B10-8A44-90C4-073F1E0480B1}" presName="parentNode2" presStyleLbl="node1" presStyleIdx="3" presStyleCnt="4" custScaleX="129496" custScaleY="150154" custLinFactNeighborX="-11855" custLinFactNeighborY="-52979">
        <dgm:presLayoutVars>
          <dgm:chMax val="0"/>
          <dgm:bulletEnabled val="1"/>
        </dgm:presLayoutVars>
      </dgm:prSet>
      <dgm:spPr/>
    </dgm:pt>
    <dgm:pt modelId="{7C083815-9024-E840-BE1B-7E06205A72C2}" type="pres">
      <dgm:prSet presAssocID="{B6409A08-9B10-8A44-90C4-073F1E0480B1}" presName="connSite2" presStyleCnt="0"/>
      <dgm:spPr/>
    </dgm:pt>
  </dgm:ptLst>
  <dgm:cxnLst>
    <dgm:cxn modelId="{184B1702-2BD7-154B-8BC5-D97A0DC5A416}" srcId="{49D29AF7-08E7-3945-8B8A-6A8B08A4E0B0}" destId="{CF9653FF-A529-D142-BE2C-06C73BEA628A}" srcOrd="1" destOrd="0" parTransId="{D1D3BEAC-07E2-BB45-8BF2-B3FC14E2053E}" sibTransId="{F635F55B-0A2C-2B4C-9976-826A90BB9B0D}"/>
    <dgm:cxn modelId="{5F0BB607-5B14-FC43-B1D5-8D82AE4B1874}" type="presOf" srcId="{4A858BFA-7F7A-EF4C-AC9E-A35648C6160A}" destId="{497B8851-9C1D-EB40-9DBE-E38A2D5C3EF2}" srcOrd="0" destOrd="1" presId="urn:microsoft.com/office/officeart/2005/8/layout/hProcess4"/>
    <dgm:cxn modelId="{C48BDC0D-881E-474E-867D-3EABCAE2F3D1}" type="presOf" srcId="{C156689C-DFC7-E64B-929E-F18CA33F7466}" destId="{D7E92F3E-5463-704D-A319-B29D13CA1B95}" srcOrd="1" destOrd="2" presId="urn:microsoft.com/office/officeart/2005/8/layout/hProcess4"/>
    <dgm:cxn modelId="{7527BC0F-2C90-4641-B02C-9F70DE5034A7}" type="presOf" srcId="{7902499E-1D3A-DF43-902D-AF6386C2F632}" destId="{0DC3135E-5EF0-0842-B365-9DC7D418E56A}" srcOrd="1" destOrd="3" presId="urn:microsoft.com/office/officeart/2005/8/layout/hProcess4"/>
    <dgm:cxn modelId="{84496216-C1BD-044E-838D-C8B8E85B132D}" srcId="{4D0A00A8-EEC8-164B-A928-588F0A5C6E8D}" destId="{ECBD4C1D-F6AD-A34B-B67C-0697365CCE26}" srcOrd="0" destOrd="0" parTransId="{AF98F6BF-8991-9D4A-A8EA-64E611E8CA40}" sibTransId="{B442244D-DD29-024E-A64E-E1E7F16EE9B4}"/>
    <dgm:cxn modelId="{D646DE21-AB4F-BD42-94BD-9D7D7B9A5783}" srcId="{49D29AF7-08E7-3945-8B8A-6A8B08A4E0B0}" destId="{110FEA36-5B7F-1245-8428-A930A4971A21}" srcOrd="0" destOrd="0" parTransId="{B1711500-257D-1F4C-A7BB-E99B15B6B428}" sibTransId="{E0CCBAA0-5FB3-8442-A1E7-E958DC4C31FA}"/>
    <dgm:cxn modelId="{2123D722-5BB7-8042-BEFA-1CF8EE843F7D}" type="presOf" srcId="{110FEA36-5B7F-1245-8428-A930A4971A21}" destId="{4518D5B1-FEC7-7C42-9302-BA6212191977}" srcOrd="0" destOrd="0" presId="urn:microsoft.com/office/officeart/2005/8/layout/hProcess4"/>
    <dgm:cxn modelId="{A51A1128-F259-0C49-A1D5-24860BCF9DC8}" type="presOf" srcId="{110FEA36-5B7F-1245-8428-A930A4971A21}" destId="{0DC3135E-5EF0-0842-B365-9DC7D418E56A}" srcOrd="1" destOrd="0" presId="urn:microsoft.com/office/officeart/2005/8/layout/hProcess4"/>
    <dgm:cxn modelId="{A0678729-AF54-C144-A069-29D7B646DD45}" type="presOf" srcId="{CF9653FF-A529-D142-BE2C-06C73BEA628A}" destId="{4518D5B1-FEC7-7C42-9302-BA6212191977}" srcOrd="0" destOrd="1" presId="urn:microsoft.com/office/officeart/2005/8/layout/hProcess4"/>
    <dgm:cxn modelId="{68EA772D-EA7D-7049-8368-7F517CA01585}" type="presOf" srcId="{7902499E-1D3A-DF43-902D-AF6386C2F632}" destId="{4518D5B1-FEC7-7C42-9302-BA6212191977}" srcOrd="0" destOrd="3" presId="urn:microsoft.com/office/officeart/2005/8/layout/hProcess4"/>
    <dgm:cxn modelId="{B254862F-BEF4-B744-B290-F25D17AE9D15}" type="presOf" srcId="{ECBD4C1D-F6AD-A34B-B67C-0697365CCE26}" destId="{497B8851-9C1D-EB40-9DBE-E38A2D5C3EF2}" srcOrd="0" destOrd="0" presId="urn:microsoft.com/office/officeart/2005/8/layout/hProcess4"/>
    <dgm:cxn modelId="{E5F8FC32-FEB2-9F45-9E5F-C2D7FD709129}" type="presOf" srcId="{6B8AAAA3-765C-A648-9E3A-E746B47B12A7}" destId="{1399C150-2949-7C4E-ACF7-72E71D0E1AC2}" srcOrd="1" destOrd="2" presId="urn:microsoft.com/office/officeart/2005/8/layout/hProcess4"/>
    <dgm:cxn modelId="{3F2C8636-8655-3B42-B9CB-CA50963C5EF8}" type="presOf" srcId="{49D29AF7-08E7-3945-8B8A-6A8B08A4E0B0}" destId="{4208F3E0-7579-E44E-8284-AC54B096C7EC}" srcOrd="0" destOrd="0" presId="urn:microsoft.com/office/officeart/2005/8/layout/hProcess4"/>
    <dgm:cxn modelId="{FC7E0C37-E1EC-784A-B49A-CF996AAC103D}" srcId="{92D59E10-8B47-DB4C-9D1B-9EE96FB96270}" destId="{90D3A60D-0132-DC4C-82F5-168D0533A586}" srcOrd="0" destOrd="0" parTransId="{7E144474-1931-3B48-8F4A-98547BD5F9A1}" sibTransId="{D728CA8F-43F4-2245-8F0F-D244824BEB48}"/>
    <dgm:cxn modelId="{C9007345-C319-564C-A590-2641B11295A3}" srcId="{B6409A08-9B10-8A44-90C4-073F1E0480B1}" destId="{DF92B870-F3C6-794B-94E7-7E56DD868ED0}" srcOrd="0" destOrd="0" parTransId="{6E808E54-0302-6F43-B46E-2B5833342292}" sibTransId="{73B94082-A1B3-EC47-92F4-CC9833A1FDDF}"/>
    <dgm:cxn modelId="{E9DBC446-E580-0143-A587-F6FEAC69EF8C}" type="presOf" srcId="{92D59E10-8B47-DB4C-9D1B-9EE96FB96270}" destId="{95324525-70F3-0148-A1F9-777581C41DC5}" srcOrd="0" destOrd="0" presId="urn:microsoft.com/office/officeart/2005/8/layout/hProcess4"/>
    <dgm:cxn modelId="{572FA44A-CC24-8143-BB93-02821F671430}" srcId="{90D3A60D-0132-DC4C-82F5-168D0533A586}" destId="{40392B71-2322-114F-87E3-A5EFD73EA830}" srcOrd="0" destOrd="0" parTransId="{63825516-BCC9-804D-A618-ADF874EC5E3A}" sibTransId="{47CA805C-E471-E844-AE92-5E81746B20EF}"/>
    <dgm:cxn modelId="{7583DC51-9144-B74A-970F-2CC9CC4C8695}" type="presOf" srcId="{AF6C528F-8A83-8B46-A954-99C22B51292B}" destId="{84060D91-8A97-BC4D-96C6-9D83A82B286F}" srcOrd="0" destOrd="1" presId="urn:microsoft.com/office/officeart/2005/8/layout/hProcess4"/>
    <dgm:cxn modelId="{C4B64054-24F2-CC40-86FA-F015492FBE9F}" type="presOf" srcId="{B6409A08-9B10-8A44-90C4-073F1E0480B1}" destId="{8641A9F7-4E97-B446-AA08-4AD121C3DB03}" srcOrd="0" destOrd="0" presId="urn:microsoft.com/office/officeart/2005/8/layout/hProcess4"/>
    <dgm:cxn modelId="{077E7157-4DF3-6049-8604-0E0806693641}" type="presOf" srcId="{D751E13E-5F8E-8D44-B252-3BEA33FBC315}" destId="{A12E253C-0DEE-614B-A519-F257FAF26B99}" srcOrd="0" destOrd="3" presId="urn:microsoft.com/office/officeart/2005/8/layout/hProcess4"/>
    <dgm:cxn modelId="{B9E00A64-4C5A-D943-A203-64A5CBA5D9F0}" type="presOf" srcId="{D751E13E-5F8E-8D44-B252-3BEA33FBC315}" destId="{1399C150-2949-7C4E-ACF7-72E71D0E1AC2}" srcOrd="1" destOrd="3" presId="urn:microsoft.com/office/officeart/2005/8/layout/hProcess4"/>
    <dgm:cxn modelId="{D73A2570-5BAC-8845-BD4E-C9BDB62177D7}" type="presOf" srcId="{90D3A60D-0132-DC4C-82F5-168D0533A586}" destId="{E2B46D6B-30E6-8746-B806-C54899E0D89A}" srcOrd="0" destOrd="0" presId="urn:microsoft.com/office/officeart/2005/8/layout/hProcess4"/>
    <dgm:cxn modelId="{5833F075-B1C6-BF46-B357-A0EE485D48DD}" type="presOf" srcId="{AF6C528F-8A83-8B46-A954-99C22B51292B}" destId="{297B2B53-2476-FD4B-95A0-AC29704C8765}" srcOrd="1" destOrd="1" presId="urn:microsoft.com/office/officeart/2005/8/layout/hProcess4"/>
    <dgm:cxn modelId="{39126276-C1DF-5047-A364-8656CE2BF69E}" srcId="{92D59E10-8B47-DB4C-9D1B-9EE96FB96270}" destId="{4D0A00A8-EEC8-164B-A928-588F0A5C6E8D}" srcOrd="1" destOrd="0" parTransId="{F936A62D-B406-3E4B-9854-F0CE32783F63}" sibTransId="{FB6F8AD7-46B2-A44D-9A9F-853FEDB3207F}"/>
    <dgm:cxn modelId="{1AAFE979-EEC9-A64C-95B4-4846ECD29DA2}" type="presOf" srcId="{DF92B870-F3C6-794B-94E7-7E56DD868ED0}" destId="{1399C150-2949-7C4E-ACF7-72E71D0E1AC2}" srcOrd="1" destOrd="0" presId="urn:microsoft.com/office/officeart/2005/8/layout/hProcess4"/>
    <dgm:cxn modelId="{0C5B8B89-2643-3045-868A-5CF6D87BC7FD}" srcId="{92D59E10-8B47-DB4C-9D1B-9EE96FB96270}" destId="{B6409A08-9B10-8A44-90C4-073F1E0480B1}" srcOrd="3" destOrd="0" parTransId="{FD885D87-514B-E143-8D7C-E8A74FCDBD0A}" sibTransId="{29E2841E-DCA8-7E4A-B0A6-DB0040F2473A}"/>
    <dgm:cxn modelId="{2313BA8D-969C-0345-9FE0-C1CCE29832B0}" type="presOf" srcId="{8DD9D6F0-D1F2-064A-B89D-8EC9C6D56165}" destId="{A12E253C-0DEE-614B-A519-F257FAF26B99}" srcOrd="0" destOrd="1" presId="urn:microsoft.com/office/officeart/2005/8/layout/hProcess4"/>
    <dgm:cxn modelId="{F2EDB794-91C9-904B-B79E-2E36B0CB2BB0}" type="presOf" srcId="{40392B71-2322-114F-87E3-A5EFD73EA830}" destId="{297B2B53-2476-FD4B-95A0-AC29704C8765}" srcOrd="1" destOrd="0" presId="urn:microsoft.com/office/officeart/2005/8/layout/hProcess4"/>
    <dgm:cxn modelId="{E6A7C299-CDF1-F948-A68C-9AC7B24AAF69}" srcId="{B6409A08-9B10-8A44-90C4-073F1E0480B1}" destId="{8DD9D6F0-D1F2-064A-B89D-8EC9C6D56165}" srcOrd="1" destOrd="0" parTransId="{E864E09C-3E39-2A48-A77E-749443ADBEC9}" sibTransId="{32FCCC04-0247-6745-899F-C0CB8CCA8E81}"/>
    <dgm:cxn modelId="{3DC0129E-6873-D844-A2C5-D1C8DAFF0614}" type="presOf" srcId="{4A858BFA-7F7A-EF4C-AC9E-A35648C6160A}" destId="{D7E92F3E-5463-704D-A319-B29D13CA1B95}" srcOrd="1" destOrd="1" presId="urn:microsoft.com/office/officeart/2005/8/layout/hProcess4"/>
    <dgm:cxn modelId="{F5F3899F-185C-AE42-9C2E-4267CFC98464}" type="presOf" srcId="{2ACAD59B-195E-6346-A4D3-6249510CBF3D}" destId="{497B8851-9C1D-EB40-9DBE-E38A2D5C3EF2}" srcOrd="0" destOrd="3" presId="urn:microsoft.com/office/officeart/2005/8/layout/hProcess4"/>
    <dgm:cxn modelId="{092038A2-FCC3-3C44-9355-FF65BDCCAA46}" type="presOf" srcId="{ECBD4C1D-F6AD-A34B-B67C-0697365CCE26}" destId="{D7E92F3E-5463-704D-A319-B29D13CA1B95}" srcOrd="1" destOrd="0" presId="urn:microsoft.com/office/officeart/2005/8/layout/hProcess4"/>
    <dgm:cxn modelId="{11A37AA2-86E4-E14E-8656-06DCB05DC9D4}" srcId="{92D59E10-8B47-DB4C-9D1B-9EE96FB96270}" destId="{49D29AF7-08E7-3945-8B8A-6A8B08A4E0B0}" srcOrd="2" destOrd="0" parTransId="{9074F110-5B80-4546-B833-2FF1D068F82A}" sibTransId="{92F7205E-0E38-BD40-A037-AA371980E608}"/>
    <dgm:cxn modelId="{350E36A7-2B6A-0C48-9F59-142888DF77B9}" srcId="{4D0A00A8-EEC8-164B-A928-588F0A5C6E8D}" destId="{2ACAD59B-195E-6346-A4D3-6249510CBF3D}" srcOrd="3" destOrd="0" parTransId="{6DD0C082-61AE-094C-8826-1FE49A5A453A}" sibTransId="{0C4A90DA-BF95-6347-81B7-901263EEC5DD}"/>
    <dgm:cxn modelId="{528141A9-4CE0-A149-BF7D-C51AAB600BF2}" type="presOf" srcId="{326C923B-6446-FE4E-A815-56B9031BCADC}" destId="{4518D5B1-FEC7-7C42-9302-BA6212191977}" srcOrd="0" destOrd="2" presId="urn:microsoft.com/office/officeart/2005/8/layout/hProcess4"/>
    <dgm:cxn modelId="{20F5DEAA-8C98-6048-9410-232938451F2E}" srcId="{B6409A08-9B10-8A44-90C4-073F1E0480B1}" destId="{D751E13E-5F8E-8D44-B252-3BEA33FBC315}" srcOrd="3" destOrd="0" parTransId="{4DDAE8A2-0409-6C46-90AB-D1697EE35D3A}" sibTransId="{03565A28-475C-0D4E-8818-882D7D2AB8EE}"/>
    <dgm:cxn modelId="{7690DFB1-D108-9A4B-956E-29F286637D1A}" type="presOf" srcId="{D728CA8F-43F4-2245-8F0F-D244824BEB48}" destId="{7CFBA7BE-86CA-FF4B-A280-9A22E6FF58D5}" srcOrd="0" destOrd="0" presId="urn:microsoft.com/office/officeart/2005/8/layout/hProcess4"/>
    <dgm:cxn modelId="{4FB717B8-9CA7-C341-AF3B-0744A550235F}" srcId="{90D3A60D-0132-DC4C-82F5-168D0533A586}" destId="{AF6C528F-8A83-8B46-A954-99C22B51292B}" srcOrd="1" destOrd="0" parTransId="{6502EB37-DF84-BF42-BD1D-DE2257250923}" sibTransId="{C6CE72E2-CB78-0249-9C66-15889D7D9C53}"/>
    <dgm:cxn modelId="{085B2DBE-221F-D045-86B3-627628D94741}" srcId="{4D0A00A8-EEC8-164B-A928-588F0A5C6E8D}" destId="{4A858BFA-7F7A-EF4C-AC9E-A35648C6160A}" srcOrd="1" destOrd="0" parTransId="{F95B8EAE-5307-114E-9609-98E2B19F44E1}" sibTransId="{1BFA9D48-7E1A-C44A-87C8-9C7775164FBE}"/>
    <dgm:cxn modelId="{80101FC1-D5FF-A84C-ABBE-ADE7D1274E40}" type="presOf" srcId="{40392B71-2322-114F-87E3-A5EFD73EA830}" destId="{84060D91-8A97-BC4D-96C6-9D83A82B286F}" srcOrd="0" destOrd="0" presId="urn:microsoft.com/office/officeart/2005/8/layout/hProcess4"/>
    <dgm:cxn modelId="{8740A1C7-8103-DF4F-B42A-A2581C5252AF}" type="presOf" srcId="{CF9653FF-A529-D142-BE2C-06C73BEA628A}" destId="{0DC3135E-5EF0-0842-B365-9DC7D418E56A}" srcOrd="1" destOrd="1" presId="urn:microsoft.com/office/officeart/2005/8/layout/hProcess4"/>
    <dgm:cxn modelId="{F42E9FCA-31C4-B64C-9CE9-F48264CC6A2E}" type="presOf" srcId="{8DD9D6F0-D1F2-064A-B89D-8EC9C6D56165}" destId="{1399C150-2949-7C4E-ACF7-72E71D0E1AC2}" srcOrd="1" destOrd="1" presId="urn:microsoft.com/office/officeart/2005/8/layout/hProcess4"/>
    <dgm:cxn modelId="{34D9CAD1-4ED1-904A-8B99-34B3127E84EC}" type="presOf" srcId="{FB6F8AD7-46B2-A44D-9A9F-853FEDB3207F}" destId="{2F3E52B6-DA47-FB40-9295-CCAACF6C077C}" srcOrd="0" destOrd="0" presId="urn:microsoft.com/office/officeart/2005/8/layout/hProcess4"/>
    <dgm:cxn modelId="{3EC05BD3-BC54-F742-B689-BB41DC811C4D}" srcId="{49D29AF7-08E7-3945-8B8A-6A8B08A4E0B0}" destId="{326C923B-6446-FE4E-A815-56B9031BCADC}" srcOrd="2" destOrd="0" parTransId="{08B933F3-5C37-2C43-BED7-F32F73F33D6A}" sibTransId="{59DFB741-07CB-F04D-AF88-66662B98D5F5}"/>
    <dgm:cxn modelId="{5CE9A6D3-7B31-F042-8089-0F314C4B4B6C}" type="presOf" srcId="{4D0A00A8-EEC8-164B-A928-588F0A5C6E8D}" destId="{6457A770-10D5-BD43-BB9F-DB589FEB2F95}" srcOrd="0" destOrd="0" presId="urn:microsoft.com/office/officeart/2005/8/layout/hProcess4"/>
    <dgm:cxn modelId="{A03CFBD3-03C9-CB4A-A944-040788482132}" type="presOf" srcId="{6B8AAAA3-765C-A648-9E3A-E746B47B12A7}" destId="{A12E253C-0DEE-614B-A519-F257FAF26B99}" srcOrd="0" destOrd="2" presId="urn:microsoft.com/office/officeart/2005/8/layout/hProcess4"/>
    <dgm:cxn modelId="{D1F00CD4-55F2-C54A-A93D-B41934C1284F}" type="presOf" srcId="{DF92B870-F3C6-794B-94E7-7E56DD868ED0}" destId="{A12E253C-0DEE-614B-A519-F257FAF26B99}" srcOrd="0" destOrd="0" presId="urn:microsoft.com/office/officeart/2005/8/layout/hProcess4"/>
    <dgm:cxn modelId="{17861AD5-432C-AC4F-B7C5-F2F8036FD4B2}" type="presOf" srcId="{326C923B-6446-FE4E-A815-56B9031BCADC}" destId="{0DC3135E-5EF0-0842-B365-9DC7D418E56A}" srcOrd="1" destOrd="2" presId="urn:microsoft.com/office/officeart/2005/8/layout/hProcess4"/>
    <dgm:cxn modelId="{F79C5CE3-FB27-7D40-94AB-03864AFBC2D7}" srcId="{4D0A00A8-EEC8-164B-A928-588F0A5C6E8D}" destId="{C156689C-DFC7-E64B-929E-F18CA33F7466}" srcOrd="2" destOrd="0" parTransId="{45E011E5-4CBF-394C-BECE-CADADA0D3839}" sibTransId="{AF0CA9B2-E48A-6642-89FB-8BC5060A7D9D}"/>
    <dgm:cxn modelId="{3F6462E3-81B1-0C42-A2D1-7E40AFAAA446}" type="presOf" srcId="{2ACAD59B-195E-6346-A4D3-6249510CBF3D}" destId="{D7E92F3E-5463-704D-A319-B29D13CA1B95}" srcOrd="1" destOrd="3" presId="urn:microsoft.com/office/officeart/2005/8/layout/hProcess4"/>
    <dgm:cxn modelId="{D9137BE5-FC2F-C544-B554-2CB205963E33}" srcId="{B6409A08-9B10-8A44-90C4-073F1E0480B1}" destId="{6B8AAAA3-765C-A648-9E3A-E746B47B12A7}" srcOrd="2" destOrd="0" parTransId="{2E18D2C5-94A1-AC4C-AF13-1279E0FB3A85}" sibTransId="{9FAC34D2-B715-1644-98AA-551DAB783145}"/>
    <dgm:cxn modelId="{A31553E7-34F0-3444-A193-E0D9E8ABAD82}" type="presOf" srcId="{92F7205E-0E38-BD40-A037-AA371980E608}" destId="{F6629A88-8771-5B4D-98A4-9054A17BBCE9}" srcOrd="0" destOrd="0" presId="urn:microsoft.com/office/officeart/2005/8/layout/hProcess4"/>
    <dgm:cxn modelId="{2C9FC6E7-6B54-1E4F-897D-C20ADE567FC3}" type="presOf" srcId="{C156689C-DFC7-E64B-929E-F18CA33F7466}" destId="{497B8851-9C1D-EB40-9DBE-E38A2D5C3EF2}" srcOrd="0" destOrd="2" presId="urn:microsoft.com/office/officeart/2005/8/layout/hProcess4"/>
    <dgm:cxn modelId="{1B4FADFA-3ACC-0C4F-B2DD-797F9215EF0A}" srcId="{49D29AF7-08E7-3945-8B8A-6A8B08A4E0B0}" destId="{7902499E-1D3A-DF43-902D-AF6386C2F632}" srcOrd="3" destOrd="0" parTransId="{911AFD46-7B6B-E748-8E3F-394A9C93C32B}" sibTransId="{1BD262DC-B606-1E49-B65A-4A5A7075D999}"/>
    <dgm:cxn modelId="{0AA11139-479C-B24E-BE2C-EF78A1E8DB4B}" type="presParOf" srcId="{95324525-70F3-0148-A1F9-777581C41DC5}" destId="{58575EC2-26C5-134C-A30F-26AF416EB49D}" srcOrd="0" destOrd="0" presId="urn:microsoft.com/office/officeart/2005/8/layout/hProcess4"/>
    <dgm:cxn modelId="{1EE1CBC4-E027-4144-A1DB-69715D6061D8}" type="presParOf" srcId="{95324525-70F3-0148-A1F9-777581C41DC5}" destId="{71C29390-A9EA-294A-B6A2-A2E564C70EF4}" srcOrd="1" destOrd="0" presId="urn:microsoft.com/office/officeart/2005/8/layout/hProcess4"/>
    <dgm:cxn modelId="{7A3DDA9A-70E3-3244-AA81-898082BFBE13}" type="presParOf" srcId="{95324525-70F3-0148-A1F9-777581C41DC5}" destId="{DF9857DA-9321-5B4C-9B6E-8C37639DC1BE}" srcOrd="2" destOrd="0" presId="urn:microsoft.com/office/officeart/2005/8/layout/hProcess4"/>
    <dgm:cxn modelId="{A7C76707-32F3-C448-91A2-A379BAF217A8}" type="presParOf" srcId="{DF9857DA-9321-5B4C-9B6E-8C37639DC1BE}" destId="{3658FAD9-E725-F844-A7D8-D52CA07050F4}" srcOrd="0" destOrd="0" presId="urn:microsoft.com/office/officeart/2005/8/layout/hProcess4"/>
    <dgm:cxn modelId="{BC720E90-A352-DD44-B860-6C5B9B4CD924}" type="presParOf" srcId="{3658FAD9-E725-F844-A7D8-D52CA07050F4}" destId="{F368DAC6-02F3-5941-B651-7B8D07642A24}" srcOrd="0" destOrd="0" presId="urn:microsoft.com/office/officeart/2005/8/layout/hProcess4"/>
    <dgm:cxn modelId="{670B8983-8C24-884E-9AE4-37A7916AD331}" type="presParOf" srcId="{3658FAD9-E725-F844-A7D8-D52CA07050F4}" destId="{84060D91-8A97-BC4D-96C6-9D83A82B286F}" srcOrd="1" destOrd="0" presId="urn:microsoft.com/office/officeart/2005/8/layout/hProcess4"/>
    <dgm:cxn modelId="{75BDA372-3A7E-BA40-998B-4996DDD1A1F7}" type="presParOf" srcId="{3658FAD9-E725-F844-A7D8-D52CA07050F4}" destId="{297B2B53-2476-FD4B-95A0-AC29704C8765}" srcOrd="2" destOrd="0" presId="urn:microsoft.com/office/officeart/2005/8/layout/hProcess4"/>
    <dgm:cxn modelId="{7E3F27AD-8F1C-7042-99D5-A2F53C196908}" type="presParOf" srcId="{3658FAD9-E725-F844-A7D8-D52CA07050F4}" destId="{E2B46D6B-30E6-8746-B806-C54899E0D89A}" srcOrd="3" destOrd="0" presId="urn:microsoft.com/office/officeart/2005/8/layout/hProcess4"/>
    <dgm:cxn modelId="{38879E5D-0EBE-4C4F-9071-AA2FD4902105}" type="presParOf" srcId="{3658FAD9-E725-F844-A7D8-D52CA07050F4}" destId="{2C1F305B-70CF-054D-A730-5A38C46268E0}" srcOrd="4" destOrd="0" presId="urn:microsoft.com/office/officeart/2005/8/layout/hProcess4"/>
    <dgm:cxn modelId="{1EC466C0-C22F-D44F-8ECF-B92A1C86D9D9}" type="presParOf" srcId="{DF9857DA-9321-5B4C-9B6E-8C37639DC1BE}" destId="{7CFBA7BE-86CA-FF4B-A280-9A22E6FF58D5}" srcOrd="1" destOrd="0" presId="urn:microsoft.com/office/officeart/2005/8/layout/hProcess4"/>
    <dgm:cxn modelId="{BF06CF7D-22CF-A14B-BAA2-BEF069AD805F}" type="presParOf" srcId="{DF9857DA-9321-5B4C-9B6E-8C37639DC1BE}" destId="{F27AA8F5-88E4-A048-A6DC-4FC7FDBF973F}" srcOrd="2" destOrd="0" presId="urn:microsoft.com/office/officeart/2005/8/layout/hProcess4"/>
    <dgm:cxn modelId="{448E65FF-F417-2645-920D-1D632AF11CDB}" type="presParOf" srcId="{F27AA8F5-88E4-A048-A6DC-4FC7FDBF973F}" destId="{99DFB1FA-6640-C34E-B542-AF455BAEC323}" srcOrd="0" destOrd="0" presId="urn:microsoft.com/office/officeart/2005/8/layout/hProcess4"/>
    <dgm:cxn modelId="{2EA904B1-FE61-5A46-A8C9-C21D052E6F66}" type="presParOf" srcId="{F27AA8F5-88E4-A048-A6DC-4FC7FDBF973F}" destId="{497B8851-9C1D-EB40-9DBE-E38A2D5C3EF2}" srcOrd="1" destOrd="0" presId="urn:microsoft.com/office/officeart/2005/8/layout/hProcess4"/>
    <dgm:cxn modelId="{F1AB3C7A-F6F2-F441-A763-92EB3E6AF23F}" type="presParOf" srcId="{F27AA8F5-88E4-A048-A6DC-4FC7FDBF973F}" destId="{D7E92F3E-5463-704D-A319-B29D13CA1B95}" srcOrd="2" destOrd="0" presId="urn:microsoft.com/office/officeart/2005/8/layout/hProcess4"/>
    <dgm:cxn modelId="{B69D97D3-D48F-C44E-BD13-011ECBF12AFA}" type="presParOf" srcId="{F27AA8F5-88E4-A048-A6DC-4FC7FDBF973F}" destId="{6457A770-10D5-BD43-BB9F-DB589FEB2F95}" srcOrd="3" destOrd="0" presId="urn:microsoft.com/office/officeart/2005/8/layout/hProcess4"/>
    <dgm:cxn modelId="{329E650C-6C25-454F-897B-3968E4EC13B9}" type="presParOf" srcId="{F27AA8F5-88E4-A048-A6DC-4FC7FDBF973F}" destId="{3E053E12-35E4-1B46-BD7C-F07CF8BE3B3B}" srcOrd="4" destOrd="0" presId="urn:microsoft.com/office/officeart/2005/8/layout/hProcess4"/>
    <dgm:cxn modelId="{CE1F1F66-B3B5-9546-A914-BB46B9458CCF}" type="presParOf" srcId="{DF9857DA-9321-5B4C-9B6E-8C37639DC1BE}" destId="{2F3E52B6-DA47-FB40-9295-CCAACF6C077C}" srcOrd="3" destOrd="0" presId="urn:microsoft.com/office/officeart/2005/8/layout/hProcess4"/>
    <dgm:cxn modelId="{D77DE358-F37F-8F46-9A43-BB6D0E248B2F}" type="presParOf" srcId="{DF9857DA-9321-5B4C-9B6E-8C37639DC1BE}" destId="{0B3C1CC7-A704-B441-BEEB-9FB784BA989F}" srcOrd="4" destOrd="0" presId="urn:microsoft.com/office/officeart/2005/8/layout/hProcess4"/>
    <dgm:cxn modelId="{FD7EAD50-AE5A-D542-A166-544744AB8504}" type="presParOf" srcId="{0B3C1CC7-A704-B441-BEEB-9FB784BA989F}" destId="{9F558D5E-CE7B-9745-A719-A36D4B3AF0EC}" srcOrd="0" destOrd="0" presId="urn:microsoft.com/office/officeart/2005/8/layout/hProcess4"/>
    <dgm:cxn modelId="{6C592331-D1EB-434F-B3DE-0B3366408998}" type="presParOf" srcId="{0B3C1CC7-A704-B441-BEEB-9FB784BA989F}" destId="{4518D5B1-FEC7-7C42-9302-BA6212191977}" srcOrd="1" destOrd="0" presId="urn:microsoft.com/office/officeart/2005/8/layout/hProcess4"/>
    <dgm:cxn modelId="{5563D8BA-349F-B64D-848C-91983EFF8285}" type="presParOf" srcId="{0B3C1CC7-A704-B441-BEEB-9FB784BA989F}" destId="{0DC3135E-5EF0-0842-B365-9DC7D418E56A}" srcOrd="2" destOrd="0" presId="urn:microsoft.com/office/officeart/2005/8/layout/hProcess4"/>
    <dgm:cxn modelId="{437BAE43-9173-A449-85DE-7AAF18A88055}" type="presParOf" srcId="{0B3C1CC7-A704-B441-BEEB-9FB784BA989F}" destId="{4208F3E0-7579-E44E-8284-AC54B096C7EC}" srcOrd="3" destOrd="0" presId="urn:microsoft.com/office/officeart/2005/8/layout/hProcess4"/>
    <dgm:cxn modelId="{416BCB72-C239-4945-9015-D2C8F4747B7B}" type="presParOf" srcId="{0B3C1CC7-A704-B441-BEEB-9FB784BA989F}" destId="{B59D7EFD-FBC1-E543-BA64-4FFD37FB5F62}" srcOrd="4" destOrd="0" presId="urn:microsoft.com/office/officeart/2005/8/layout/hProcess4"/>
    <dgm:cxn modelId="{23C3E343-0AAA-5E46-9A0F-25776DC9466E}" type="presParOf" srcId="{DF9857DA-9321-5B4C-9B6E-8C37639DC1BE}" destId="{F6629A88-8771-5B4D-98A4-9054A17BBCE9}" srcOrd="5" destOrd="0" presId="urn:microsoft.com/office/officeart/2005/8/layout/hProcess4"/>
    <dgm:cxn modelId="{57F5E7D6-09B9-2A47-98D4-5133FDD0131F}" type="presParOf" srcId="{DF9857DA-9321-5B4C-9B6E-8C37639DC1BE}" destId="{A529F9FF-B911-7C45-8751-D9D43109FF8B}" srcOrd="6" destOrd="0" presId="urn:microsoft.com/office/officeart/2005/8/layout/hProcess4"/>
    <dgm:cxn modelId="{E21FF70C-0D0C-2D49-B9FA-8C77C03F4D71}" type="presParOf" srcId="{A529F9FF-B911-7C45-8751-D9D43109FF8B}" destId="{C0BCABA2-91A0-EF4D-9FF7-020407008B80}" srcOrd="0" destOrd="0" presId="urn:microsoft.com/office/officeart/2005/8/layout/hProcess4"/>
    <dgm:cxn modelId="{C53306D1-6913-F243-AFED-E43C2617E252}" type="presParOf" srcId="{A529F9FF-B911-7C45-8751-D9D43109FF8B}" destId="{A12E253C-0DEE-614B-A519-F257FAF26B99}" srcOrd="1" destOrd="0" presId="urn:microsoft.com/office/officeart/2005/8/layout/hProcess4"/>
    <dgm:cxn modelId="{D87F38E5-E8FE-A146-A6A7-DF3C35A236BF}" type="presParOf" srcId="{A529F9FF-B911-7C45-8751-D9D43109FF8B}" destId="{1399C150-2949-7C4E-ACF7-72E71D0E1AC2}" srcOrd="2" destOrd="0" presId="urn:microsoft.com/office/officeart/2005/8/layout/hProcess4"/>
    <dgm:cxn modelId="{4D9FFB64-CC64-7B43-B5C4-E0B405FA2446}" type="presParOf" srcId="{A529F9FF-B911-7C45-8751-D9D43109FF8B}" destId="{8641A9F7-4E97-B446-AA08-4AD121C3DB03}" srcOrd="3" destOrd="0" presId="urn:microsoft.com/office/officeart/2005/8/layout/hProcess4"/>
    <dgm:cxn modelId="{B287DC09-549D-EA45-BE6B-99AF415212F0}" type="presParOf" srcId="{A529F9FF-B911-7C45-8751-D9D43109FF8B}" destId="{7C083815-9024-E840-BE1B-7E06205A72C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04D94A-67B1-B94B-A12B-7C70C7D3BCF4}" type="doc">
      <dgm:prSet loTypeId="urn:microsoft.com/office/officeart/2005/8/layout/process3" loCatId="list" qsTypeId="urn:microsoft.com/office/officeart/2005/8/quickstyle/simple1" qsCatId="simple" csTypeId="urn:microsoft.com/office/officeart/2005/8/colors/accent1_2" csCatId="accent1" phldr="1"/>
      <dgm:spPr/>
    </dgm:pt>
    <dgm:pt modelId="{2EDFAE98-CE47-3849-86B7-3BFAA7194873}">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US" sz="3200" b="1" dirty="0">
              <a:solidFill>
                <a:schemeClr val="accent6">
                  <a:lumMod val="50000"/>
                </a:schemeClr>
              </a:solidFill>
            </a:rPr>
            <a:t>Science of Behavior has Taught Us, Students...</a:t>
          </a:r>
        </a:p>
      </dgm:t>
    </dgm:pt>
    <dgm:pt modelId="{CCE3F1FD-3F5A-EB48-8812-74C07BD99CF7}" type="parTrans" cxnId="{CBB96E42-517F-334D-89D8-8F0E1D6A47AF}">
      <dgm:prSet/>
      <dgm:spPr/>
      <dgm:t>
        <a:bodyPr/>
        <a:lstStyle/>
        <a:p>
          <a:endParaRPr lang="en-US"/>
        </a:p>
      </dgm:t>
    </dgm:pt>
    <dgm:pt modelId="{8296E5DE-D14B-1445-9D0A-3970E2311175}" type="sibTrans" cxnId="{CBB96E42-517F-334D-89D8-8F0E1D6A47AF}">
      <dgm:prSet/>
      <dgm:spPr/>
      <dgm:t>
        <a:bodyPr/>
        <a:lstStyle/>
        <a:p>
          <a:endParaRPr lang="en-US"/>
        </a:p>
      </dgm:t>
    </dgm:pt>
    <dgm:pt modelId="{F855B1D2-60BD-CF4D-8308-2C58B86A3C7C}">
      <dgm:prSet custT="1">
        <dgm:style>
          <a:lnRef idx="1">
            <a:schemeClr val="accent5"/>
          </a:lnRef>
          <a:fillRef idx="2">
            <a:schemeClr val="accent5"/>
          </a:fillRef>
          <a:effectRef idx="1">
            <a:schemeClr val="accent5"/>
          </a:effectRef>
          <a:fontRef idx="minor">
            <a:schemeClr val="dk1"/>
          </a:fontRef>
        </dgm:style>
      </dgm:prSet>
      <dgm:spPr/>
      <dgm:t>
        <a:bodyPr/>
        <a:lstStyle/>
        <a:p>
          <a:r>
            <a:rPr lang="en-US" sz="3200" b="1" dirty="0">
              <a:solidFill>
                <a:schemeClr val="accent6">
                  <a:lumMod val="50000"/>
                </a:schemeClr>
              </a:solidFill>
            </a:rPr>
            <a:t>Erroneous Assumptions...</a:t>
          </a:r>
        </a:p>
      </dgm:t>
    </dgm:pt>
    <dgm:pt modelId="{BE11F1CA-5204-0E43-B4F3-77C4122C3EE2}" type="parTrans" cxnId="{D55E057B-95B5-6A49-98DD-ED8380A66D6A}">
      <dgm:prSet/>
      <dgm:spPr/>
      <dgm:t>
        <a:bodyPr/>
        <a:lstStyle/>
        <a:p>
          <a:endParaRPr lang="en-US"/>
        </a:p>
      </dgm:t>
    </dgm:pt>
    <dgm:pt modelId="{9F4C51F3-3E12-F44B-8B58-6E1BF9CCC423}" type="sibTrans" cxnId="{D55E057B-95B5-6A49-98DD-ED8380A66D6A}">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en-US"/>
        </a:p>
      </dgm:t>
    </dgm:pt>
    <dgm:pt modelId="{3285D8E9-7F85-D84D-BECB-96865B9FD263}">
      <dgm:prSet phldrT="[Text]" custT="1"/>
      <dgm:spPr>
        <a:solidFill>
          <a:schemeClr val="bg1"/>
        </a:solidFill>
      </dgm:spPr>
      <dgm:t>
        <a:bodyPr/>
        <a:lstStyle/>
        <a:p>
          <a:r>
            <a:rPr lang="en-US" sz="2800" dirty="0"/>
            <a:t>student is inherently </a:t>
          </a:r>
          <a:r>
            <a:rPr lang="en-US" sz="2800" b="1" dirty="0"/>
            <a:t>"bad" </a:t>
          </a:r>
          <a:r>
            <a:rPr lang="en-US" sz="2800" b="0" dirty="0"/>
            <a:t>and </a:t>
          </a:r>
          <a:r>
            <a:rPr lang="en-US" sz="2800" dirty="0">
              <a:latin typeface="+mj-lt"/>
            </a:rPr>
            <a:t>must </a:t>
          </a:r>
          <a:r>
            <a:rPr lang="en-US" sz="2800" b="1" dirty="0">
              <a:solidFill>
                <a:schemeClr val="accent6">
                  <a:lumMod val="50000"/>
                </a:schemeClr>
              </a:solidFill>
              <a:latin typeface="+mj-lt"/>
            </a:rPr>
            <a:t>prove</a:t>
          </a:r>
          <a:r>
            <a:rPr lang="en-US" sz="2800" dirty="0">
              <a:solidFill>
                <a:srgbClr val="FF0000"/>
              </a:solidFill>
              <a:latin typeface="+mj-lt"/>
            </a:rPr>
            <a:t> </a:t>
          </a:r>
          <a:r>
            <a:rPr lang="en-US" sz="2800" dirty="0">
              <a:latin typeface="+mj-lt"/>
            </a:rPr>
            <a:t>they deserve to be part of class</a:t>
          </a:r>
          <a:endParaRPr lang="en-US" sz="2800" b="0" dirty="0"/>
        </a:p>
      </dgm:t>
    </dgm:pt>
    <dgm:pt modelId="{930FBC35-12BA-454B-B8A0-3E569AF964FB}" type="sibTrans" cxnId="{67F9492B-CE66-6945-8CE5-690D717E19E5}">
      <dgm:prSet/>
      <dgm:spPr/>
      <dgm:t>
        <a:bodyPr/>
        <a:lstStyle/>
        <a:p>
          <a:endParaRPr lang="en-US"/>
        </a:p>
      </dgm:t>
    </dgm:pt>
    <dgm:pt modelId="{F1DC4DE4-1A80-2447-9B94-30205BD5A1CC}" type="parTrans" cxnId="{67F9492B-CE66-6945-8CE5-690D717E19E5}">
      <dgm:prSet/>
      <dgm:spPr/>
      <dgm:t>
        <a:bodyPr/>
        <a:lstStyle/>
        <a:p>
          <a:endParaRPr lang="en-US"/>
        </a:p>
      </dgm:t>
    </dgm:pt>
    <dgm:pt modelId="{878EA1FC-EDE7-0248-925E-8591E26DF6FB}">
      <dgm:prSet phldrT="[Text]" custT="1"/>
      <dgm:spPr>
        <a:solidFill>
          <a:schemeClr val="bg1"/>
        </a:solidFill>
      </dgm:spPr>
      <dgm:t>
        <a:bodyPr/>
        <a:lstStyle/>
        <a:p>
          <a:r>
            <a:rPr lang="en-US" sz="2800" dirty="0">
              <a:solidFill>
                <a:schemeClr val="accent6">
                  <a:lumMod val="50000"/>
                </a:schemeClr>
              </a:solidFill>
              <a:latin typeface="+mj-lt"/>
            </a:rPr>
            <a:t>aversive consequences </a:t>
          </a:r>
          <a:r>
            <a:rPr lang="en-US" sz="2800" b="1" dirty="0">
              <a:solidFill>
                <a:schemeClr val="accent6">
                  <a:lumMod val="50000"/>
                </a:schemeClr>
              </a:solidFill>
              <a:latin typeface="+mj-lt"/>
            </a:rPr>
            <a:t>teach</a:t>
          </a:r>
          <a:endParaRPr lang="en-US" sz="2800" b="1" dirty="0">
            <a:solidFill>
              <a:schemeClr val="accent6">
                <a:lumMod val="50000"/>
              </a:schemeClr>
            </a:solidFill>
          </a:endParaRPr>
        </a:p>
      </dgm:t>
    </dgm:pt>
    <dgm:pt modelId="{4BD0754E-2A80-784A-B49E-09D79F573649}" type="parTrans" cxnId="{CC7407A2-291E-BD45-B6C2-C93AA14CDF2E}">
      <dgm:prSet/>
      <dgm:spPr/>
      <dgm:t>
        <a:bodyPr/>
        <a:lstStyle/>
        <a:p>
          <a:endParaRPr lang="en-US"/>
        </a:p>
      </dgm:t>
    </dgm:pt>
    <dgm:pt modelId="{BB8D17CB-E2D7-1048-9A3D-6E6C010ED5EC}" type="sibTrans" cxnId="{CC7407A2-291E-BD45-B6C2-C93AA14CDF2E}">
      <dgm:prSet/>
      <dgm:spPr/>
      <dgm:t>
        <a:bodyPr/>
        <a:lstStyle/>
        <a:p>
          <a:endParaRPr lang="en-US"/>
        </a:p>
      </dgm:t>
    </dgm:pt>
    <dgm:pt modelId="{861929FD-4B6B-4944-9C0D-D343BDA4BBD3}">
      <dgm:prSet phldrT="[Text]" custT="1"/>
      <dgm:spPr>
        <a:solidFill>
          <a:schemeClr val="bg1"/>
        </a:solidFill>
      </dgm:spPr>
      <dgm:t>
        <a:bodyPr/>
        <a:lstStyle/>
        <a:p>
          <a:r>
            <a:rPr lang="en-US" sz="2800" dirty="0">
              <a:latin typeface="+mj-lt"/>
            </a:rPr>
            <a:t>some kids improve (even temporarily), so </a:t>
          </a:r>
          <a:r>
            <a:rPr lang="en-US" sz="2800" b="1" dirty="0">
              <a:latin typeface="+mj-lt"/>
            </a:rPr>
            <a:t>all</a:t>
          </a:r>
          <a:r>
            <a:rPr lang="en-US" sz="2800" dirty="0">
              <a:latin typeface="+mj-lt"/>
            </a:rPr>
            <a:t> will</a:t>
          </a:r>
          <a:endParaRPr lang="en-US" sz="2800" b="1" dirty="0">
            <a:solidFill>
              <a:schemeClr val="accent6">
                <a:lumMod val="50000"/>
              </a:schemeClr>
            </a:solidFill>
          </a:endParaRPr>
        </a:p>
      </dgm:t>
    </dgm:pt>
    <dgm:pt modelId="{28942B27-DC87-0249-8381-B043E74AB15E}" type="parTrans" cxnId="{DE79A96A-483D-A046-8A51-1DC8DD3621FA}">
      <dgm:prSet/>
      <dgm:spPr/>
      <dgm:t>
        <a:bodyPr/>
        <a:lstStyle/>
        <a:p>
          <a:endParaRPr lang="en-US"/>
        </a:p>
      </dgm:t>
    </dgm:pt>
    <dgm:pt modelId="{DFBF5848-57C5-4144-931F-248A03C7C230}" type="sibTrans" cxnId="{DE79A96A-483D-A046-8A51-1DC8DD3621FA}">
      <dgm:prSet/>
      <dgm:spPr/>
      <dgm:t>
        <a:bodyPr/>
        <a:lstStyle/>
        <a:p>
          <a:endParaRPr lang="en-US"/>
        </a:p>
      </dgm:t>
    </dgm:pt>
    <dgm:pt modelId="{722297D3-08BB-054B-9F47-397F248F2C06}">
      <dgm:prSet phldrT="[Text]" custT="1"/>
      <dgm:spPr>
        <a:solidFill>
          <a:schemeClr val="bg1"/>
        </a:solidFill>
      </dgm:spPr>
      <dgm:t>
        <a:bodyPr/>
        <a:lstStyle/>
        <a:p>
          <a:r>
            <a:rPr lang="en-US" sz="2800" dirty="0">
              <a:latin typeface="+mj-lt"/>
            </a:rPr>
            <a:t>are </a:t>
          </a:r>
          <a:r>
            <a:rPr lang="en-US" sz="2800" b="1" dirty="0">
              <a:solidFill>
                <a:schemeClr val="accent6">
                  <a:lumMod val="50000"/>
                </a:schemeClr>
              </a:solidFill>
              <a:latin typeface="+mj-lt"/>
            </a:rPr>
            <a:t>NOT</a:t>
          </a:r>
          <a:r>
            <a:rPr lang="en-US" sz="2800" dirty="0">
              <a:latin typeface="+mj-lt"/>
            </a:rPr>
            <a:t> born with “bad behaviors”</a:t>
          </a:r>
          <a:endParaRPr lang="en-US" sz="2800" dirty="0"/>
        </a:p>
      </dgm:t>
    </dgm:pt>
    <dgm:pt modelId="{05A1E225-C409-1F45-9F29-CB2E84DE8B02}" type="parTrans" cxnId="{7322CC35-D4DC-D741-841A-83C4EA719002}">
      <dgm:prSet/>
      <dgm:spPr/>
      <dgm:t>
        <a:bodyPr/>
        <a:lstStyle/>
        <a:p>
          <a:endParaRPr lang="en-US"/>
        </a:p>
      </dgm:t>
    </dgm:pt>
    <dgm:pt modelId="{DEE1FAA1-5A17-3943-8D65-B22452B7897F}" type="sibTrans" cxnId="{7322CC35-D4DC-D741-841A-83C4EA719002}">
      <dgm:prSet/>
      <dgm:spPr/>
      <dgm:t>
        <a:bodyPr/>
        <a:lstStyle/>
        <a:p>
          <a:endParaRPr lang="en-US"/>
        </a:p>
      </dgm:t>
    </dgm:pt>
    <dgm:pt modelId="{D4F8BDE7-1BA1-1540-88F8-EAA4D7A018F9}">
      <dgm:prSet phldrT="[Text]" custT="1"/>
      <dgm:spPr>
        <a:solidFill>
          <a:schemeClr val="bg1"/>
        </a:solidFill>
      </dgm:spPr>
      <dgm:t>
        <a:bodyPr/>
        <a:lstStyle/>
        <a:p>
          <a:r>
            <a:rPr lang="en-US" sz="2800" dirty="0">
              <a:latin typeface="+mj-lt"/>
            </a:rPr>
            <a:t>do </a:t>
          </a:r>
          <a:r>
            <a:rPr lang="en-US" sz="2800" b="1" dirty="0">
              <a:solidFill>
                <a:schemeClr val="accent6">
                  <a:lumMod val="50000"/>
                </a:schemeClr>
              </a:solidFill>
              <a:latin typeface="+mj-lt"/>
            </a:rPr>
            <a:t>NOT</a:t>
          </a:r>
          <a:r>
            <a:rPr lang="en-US" sz="2800" dirty="0">
              <a:latin typeface="+mj-lt"/>
            </a:rPr>
            <a:t> learn when presented contingent aversive consequences</a:t>
          </a:r>
          <a:endParaRPr lang="en-US" sz="2800" dirty="0"/>
        </a:p>
      </dgm:t>
    </dgm:pt>
    <dgm:pt modelId="{C2E2EB11-F867-BB44-AFD7-7DEA38F8DFCD}" type="parTrans" cxnId="{5D5E7EF9-375C-1641-8603-66F3F73557FE}">
      <dgm:prSet/>
      <dgm:spPr/>
      <dgm:t>
        <a:bodyPr/>
        <a:lstStyle/>
        <a:p>
          <a:endParaRPr lang="en-US"/>
        </a:p>
      </dgm:t>
    </dgm:pt>
    <dgm:pt modelId="{F64C2EC2-B97C-8C40-BB96-1F283A2A4927}" type="sibTrans" cxnId="{5D5E7EF9-375C-1641-8603-66F3F73557FE}">
      <dgm:prSet/>
      <dgm:spPr/>
      <dgm:t>
        <a:bodyPr/>
        <a:lstStyle/>
        <a:p>
          <a:endParaRPr lang="en-US"/>
        </a:p>
      </dgm:t>
    </dgm:pt>
    <dgm:pt modelId="{EDD87F70-E7E0-894F-A402-DC4C7F03B769}">
      <dgm:prSet phldrT="[Text]" custT="1"/>
      <dgm:spPr>
        <a:solidFill>
          <a:schemeClr val="bg1"/>
        </a:solidFill>
      </dgm:spPr>
      <dgm:t>
        <a:bodyPr/>
        <a:lstStyle/>
        <a:p>
          <a:r>
            <a:rPr lang="en-US" sz="2800" i="0" dirty="0">
              <a:solidFill>
                <a:schemeClr val="accent6">
                  <a:lumMod val="50000"/>
                </a:schemeClr>
              </a:solidFill>
              <a:latin typeface="+mj-lt"/>
            </a:rPr>
            <a:t>do learn better ways of behaving by being </a:t>
          </a:r>
          <a:r>
            <a:rPr lang="en-US" sz="2800" b="1" i="0" dirty="0">
              <a:solidFill>
                <a:schemeClr val="accent6">
                  <a:lumMod val="50000"/>
                </a:schemeClr>
              </a:solidFill>
              <a:latin typeface="+mj-lt"/>
            </a:rPr>
            <a:t>taught directly &amp; receiving positive feedback</a:t>
          </a:r>
          <a:endParaRPr lang="en-US" sz="2800" i="0" dirty="0">
            <a:solidFill>
              <a:schemeClr val="accent6">
                <a:lumMod val="50000"/>
              </a:schemeClr>
            </a:solidFill>
          </a:endParaRPr>
        </a:p>
      </dgm:t>
    </dgm:pt>
    <dgm:pt modelId="{EC1A941F-98EF-E14C-B3F4-2FD8CDE21350}" type="parTrans" cxnId="{D4FE8C38-E1C7-554D-8D82-00002C90197F}">
      <dgm:prSet/>
      <dgm:spPr/>
      <dgm:t>
        <a:bodyPr/>
        <a:lstStyle/>
        <a:p>
          <a:endParaRPr lang="en-US"/>
        </a:p>
      </dgm:t>
    </dgm:pt>
    <dgm:pt modelId="{01930BA8-9D2E-B94A-8342-A1FB45260475}" type="sibTrans" cxnId="{D4FE8C38-E1C7-554D-8D82-00002C90197F}">
      <dgm:prSet/>
      <dgm:spPr/>
      <dgm:t>
        <a:bodyPr/>
        <a:lstStyle/>
        <a:p>
          <a:endParaRPr lang="en-US"/>
        </a:p>
      </dgm:t>
    </dgm:pt>
    <dgm:pt modelId="{AEF223F9-3600-6444-A835-44F76C5E7704}">
      <dgm:prSet phldrT="[Text]" custT="1"/>
      <dgm:spPr>
        <a:solidFill>
          <a:schemeClr val="bg1"/>
        </a:solidFill>
      </dgm:spPr>
      <dgm:t>
        <a:bodyPr/>
        <a:lstStyle/>
        <a:p>
          <a:endParaRPr lang="en-US" sz="2800" b="0" dirty="0"/>
        </a:p>
      </dgm:t>
    </dgm:pt>
    <dgm:pt modelId="{64B601B4-BE02-9D4F-ADE9-396749B44F81}" type="parTrans" cxnId="{6CA0D09B-E6EB-064E-B08C-2FD9A4D6C9FB}">
      <dgm:prSet/>
      <dgm:spPr/>
      <dgm:t>
        <a:bodyPr/>
        <a:lstStyle/>
        <a:p>
          <a:endParaRPr lang="en-US"/>
        </a:p>
      </dgm:t>
    </dgm:pt>
    <dgm:pt modelId="{25E2211B-76CA-874E-9CE3-602727F94E7E}" type="sibTrans" cxnId="{6CA0D09B-E6EB-064E-B08C-2FD9A4D6C9FB}">
      <dgm:prSet/>
      <dgm:spPr/>
      <dgm:t>
        <a:bodyPr/>
        <a:lstStyle/>
        <a:p>
          <a:endParaRPr lang="en-US"/>
        </a:p>
      </dgm:t>
    </dgm:pt>
    <dgm:pt modelId="{849ED06E-03C0-BC47-BF54-336FF1B2D86A}">
      <dgm:prSet phldrT="[Text]" custT="1"/>
      <dgm:spPr>
        <a:solidFill>
          <a:schemeClr val="bg1"/>
        </a:solidFill>
      </dgm:spPr>
      <dgm:t>
        <a:bodyPr/>
        <a:lstStyle/>
        <a:p>
          <a:endParaRPr lang="en-US" sz="2800" b="1" dirty="0">
            <a:solidFill>
              <a:schemeClr val="accent6">
                <a:lumMod val="50000"/>
              </a:schemeClr>
            </a:solidFill>
          </a:endParaRPr>
        </a:p>
      </dgm:t>
    </dgm:pt>
    <dgm:pt modelId="{03DB6BEF-5EAF-5948-A66D-76171AAA9E04}" type="parTrans" cxnId="{F8A084E3-BF8E-FE4E-8C30-8DFB43FB23F1}">
      <dgm:prSet/>
      <dgm:spPr/>
      <dgm:t>
        <a:bodyPr/>
        <a:lstStyle/>
        <a:p>
          <a:endParaRPr lang="en-US"/>
        </a:p>
      </dgm:t>
    </dgm:pt>
    <dgm:pt modelId="{38C3A416-C6BB-5148-9F84-EF6668108EDC}" type="sibTrans" cxnId="{F8A084E3-BF8E-FE4E-8C30-8DFB43FB23F1}">
      <dgm:prSet/>
      <dgm:spPr/>
      <dgm:t>
        <a:bodyPr/>
        <a:lstStyle/>
        <a:p>
          <a:endParaRPr lang="en-US"/>
        </a:p>
      </dgm:t>
    </dgm:pt>
    <dgm:pt modelId="{B9D98BF1-096A-934F-8D12-38889D948646}">
      <dgm:prSet phldrT="[Text]" custT="1"/>
      <dgm:spPr>
        <a:solidFill>
          <a:schemeClr val="bg1"/>
        </a:solidFill>
      </dgm:spPr>
      <dgm:t>
        <a:bodyPr/>
        <a:lstStyle/>
        <a:p>
          <a:endParaRPr lang="en-US" sz="2800" dirty="0"/>
        </a:p>
      </dgm:t>
    </dgm:pt>
    <dgm:pt modelId="{C098C65F-89AD-A74A-8AE8-00CDFCC607CE}" type="parTrans" cxnId="{BF9BF84F-CC4D-624D-9776-0C85C116DF4B}">
      <dgm:prSet/>
      <dgm:spPr/>
      <dgm:t>
        <a:bodyPr/>
        <a:lstStyle/>
        <a:p>
          <a:endParaRPr lang="en-US"/>
        </a:p>
      </dgm:t>
    </dgm:pt>
    <dgm:pt modelId="{EDC98EC5-CA04-B84F-85EB-497E6A02707E}" type="sibTrans" cxnId="{BF9BF84F-CC4D-624D-9776-0C85C116DF4B}">
      <dgm:prSet/>
      <dgm:spPr/>
      <dgm:t>
        <a:bodyPr/>
        <a:lstStyle/>
        <a:p>
          <a:endParaRPr lang="en-US"/>
        </a:p>
      </dgm:t>
    </dgm:pt>
    <dgm:pt modelId="{01DE1924-6BAD-3141-9048-0D928B2012A8}">
      <dgm:prSet phldrT="[Text]" custT="1"/>
      <dgm:spPr>
        <a:solidFill>
          <a:schemeClr val="bg1"/>
        </a:solidFill>
      </dgm:spPr>
      <dgm:t>
        <a:bodyPr/>
        <a:lstStyle/>
        <a:p>
          <a:endParaRPr lang="en-US" sz="2800" dirty="0"/>
        </a:p>
      </dgm:t>
    </dgm:pt>
    <dgm:pt modelId="{F5772DAA-70D8-214E-AA16-8EF407FA7E47}" type="parTrans" cxnId="{991C00FA-AF53-DA41-B486-B4D6925A61E0}">
      <dgm:prSet/>
      <dgm:spPr/>
      <dgm:t>
        <a:bodyPr/>
        <a:lstStyle/>
        <a:p>
          <a:endParaRPr lang="en-US"/>
        </a:p>
      </dgm:t>
    </dgm:pt>
    <dgm:pt modelId="{7D369B5D-58F3-5B42-914E-A00853B754C7}" type="sibTrans" cxnId="{991C00FA-AF53-DA41-B486-B4D6925A61E0}">
      <dgm:prSet/>
      <dgm:spPr/>
      <dgm:t>
        <a:bodyPr/>
        <a:lstStyle/>
        <a:p>
          <a:endParaRPr lang="en-US"/>
        </a:p>
      </dgm:t>
    </dgm:pt>
    <dgm:pt modelId="{23BE1CDE-010A-1549-9275-289A2AB463B6}">
      <dgm:prSet phldrT="[Text]" custT="1"/>
      <dgm:spPr>
        <a:solidFill>
          <a:schemeClr val="bg1"/>
        </a:solidFill>
      </dgm:spPr>
      <dgm:t>
        <a:bodyPr/>
        <a:lstStyle/>
        <a:p>
          <a:endParaRPr lang="en-US" sz="2800" b="1" dirty="0">
            <a:solidFill>
              <a:schemeClr val="accent6">
                <a:lumMod val="50000"/>
              </a:schemeClr>
            </a:solidFill>
          </a:endParaRPr>
        </a:p>
      </dgm:t>
    </dgm:pt>
    <dgm:pt modelId="{E1A3FC5E-43CB-E245-86E0-6CEE402FF753}" type="parTrans" cxnId="{E252B442-2638-9A4D-AC62-BE91748BF73F}">
      <dgm:prSet/>
      <dgm:spPr/>
      <dgm:t>
        <a:bodyPr/>
        <a:lstStyle/>
        <a:p>
          <a:endParaRPr lang="en-US"/>
        </a:p>
      </dgm:t>
    </dgm:pt>
    <dgm:pt modelId="{33E641E8-7769-254B-98E7-17D73F709644}" type="sibTrans" cxnId="{E252B442-2638-9A4D-AC62-BE91748BF73F}">
      <dgm:prSet/>
      <dgm:spPr/>
      <dgm:t>
        <a:bodyPr/>
        <a:lstStyle/>
        <a:p>
          <a:endParaRPr lang="en-US"/>
        </a:p>
      </dgm:t>
    </dgm:pt>
    <dgm:pt modelId="{641A342B-1410-2345-B445-4FE02BBF6503}" type="pres">
      <dgm:prSet presAssocID="{3404D94A-67B1-B94B-A12B-7C70C7D3BCF4}" presName="linearFlow" presStyleCnt="0">
        <dgm:presLayoutVars>
          <dgm:dir/>
          <dgm:animLvl val="lvl"/>
          <dgm:resizeHandles val="exact"/>
        </dgm:presLayoutVars>
      </dgm:prSet>
      <dgm:spPr/>
    </dgm:pt>
    <dgm:pt modelId="{C0E597A7-A50B-9740-A990-EBC6956CD1B7}" type="pres">
      <dgm:prSet presAssocID="{F855B1D2-60BD-CF4D-8308-2C58B86A3C7C}" presName="composite" presStyleCnt="0"/>
      <dgm:spPr/>
    </dgm:pt>
    <dgm:pt modelId="{88EE36D7-7D35-D04A-8173-1177D010DF35}" type="pres">
      <dgm:prSet presAssocID="{F855B1D2-60BD-CF4D-8308-2C58B86A3C7C}" presName="parTx" presStyleLbl="node1" presStyleIdx="0" presStyleCnt="2">
        <dgm:presLayoutVars>
          <dgm:chMax val="0"/>
          <dgm:chPref val="0"/>
          <dgm:bulletEnabled val="1"/>
        </dgm:presLayoutVars>
      </dgm:prSet>
      <dgm:spPr/>
    </dgm:pt>
    <dgm:pt modelId="{7D5D73D1-BCC5-E64F-8C3E-3605B91207AD}" type="pres">
      <dgm:prSet presAssocID="{F855B1D2-60BD-CF4D-8308-2C58B86A3C7C}" presName="parSh" presStyleLbl="node1" presStyleIdx="0" presStyleCnt="2" custScaleX="131286" custScaleY="114941"/>
      <dgm:spPr/>
    </dgm:pt>
    <dgm:pt modelId="{2F6DF028-2D92-EF4C-968B-41D8DD344B39}" type="pres">
      <dgm:prSet presAssocID="{F855B1D2-60BD-CF4D-8308-2C58B86A3C7C}" presName="desTx" presStyleLbl="fgAcc1" presStyleIdx="0" presStyleCnt="2" custScaleX="187970" custScaleY="100000" custLinFactNeighborX="-8322" custLinFactNeighborY="15817">
        <dgm:presLayoutVars>
          <dgm:bulletEnabled val="1"/>
        </dgm:presLayoutVars>
      </dgm:prSet>
      <dgm:spPr/>
    </dgm:pt>
    <dgm:pt modelId="{0800FEC2-0E3A-DA46-A654-196454FA4485}" type="pres">
      <dgm:prSet presAssocID="{9F4C51F3-3E12-F44B-8B58-6E1BF9CCC423}" presName="sibTrans" presStyleLbl="sibTrans2D1" presStyleIdx="0" presStyleCnt="1" custLinFactNeighborX="-5867" custLinFactNeighborY="-2917"/>
      <dgm:spPr/>
    </dgm:pt>
    <dgm:pt modelId="{A90B7EAF-529F-754F-9197-7EC999A9E9D8}" type="pres">
      <dgm:prSet presAssocID="{9F4C51F3-3E12-F44B-8B58-6E1BF9CCC423}" presName="connTx" presStyleLbl="sibTrans2D1" presStyleIdx="0" presStyleCnt="1"/>
      <dgm:spPr/>
    </dgm:pt>
    <dgm:pt modelId="{BD642A56-B509-024B-B15E-86265B941750}" type="pres">
      <dgm:prSet presAssocID="{2EDFAE98-CE47-3849-86B7-3BFAA7194873}" presName="composite" presStyleCnt="0"/>
      <dgm:spPr/>
    </dgm:pt>
    <dgm:pt modelId="{4348E5D3-CF3C-244D-8371-97553E3D9B88}" type="pres">
      <dgm:prSet presAssocID="{2EDFAE98-CE47-3849-86B7-3BFAA7194873}" presName="parTx" presStyleLbl="node1" presStyleIdx="0" presStyleCnt="2">
        <dgm:presLayoutVars>
          <dgm:chMax val="0"/>
          <dgm:chPref val="0"/>
          <dgm:bulletEnabled val="1"/>
        </dgm:presLayoutVars>
      </dgm:prSet>
      <dgm:spPr/>
    </dgm:pt>
    <dgm:pt modelId="{34F2A667-65B6-CA43-8291-E56777D0A996}" type="pres">
      <dgm:prSet presAssocID="{2EDFAE98-CE47-3849-86B7-3BFAA7194873}" presName="parSh" presStyleLbl="node1" presStyleIdx="1" presStyleCnt="2" custScaleX="163441" custScaleY="110052" custLinFactNeighborX="-13588" custLinFactNeighborY="-2828"/>
      <dgm:spPr/>
    </dgm:pt>
    <dgm:pt modelId="{E7C7CB67-48FE-134F-84C1-094C0FBEE493}" type="pres">
      <dgm:prSet presAssocID="{2EDFAE98-CE47-3849-86B7-3BFAA7194873}" presName="desTx" presStyleLbl="fgAcc1" presStyleIdx="1" presStyleCnt="2" custScaleX="192528">
        <dgm:presLayoutVars>
          <dgm:bulletEnabled val="1"/>
        </dgm:presLayoutVars>
      </dgm:prSet>
      <dgm:spPr/>
    </dgm:pt>
  </dgm:ptLst>
  <dgm:cxnLst>
    <dgm:cxn modelId="{8FF59A16-DF01-B741-9E1F-C27E8C9D9DF7}" type="presOf" srcId="{F855B1D2-60BD-CF4D-8308-2C58B86A3C7C}" destId="{88EE36D7-7D35-D04A-8173-1177D010DF35}" srcOrd="0" destOrd="0" presId="urn:microsoft.com/office/officeart/2005/8/layout/process3"/>
    <dgm:cxn modelId="{809F6017-9845-D943-B7FA-954BEE1C2DE1}" type="presOf" srcId="{2EDFAE98-CE47-3849-86B7-3BFAA7194873}" destId="{34F2A667-65B6-CA43-8291-E56777D0A996}" srcOrd="1" destOrd="0" presId="urn:microsoft.com/office/officeart/2005/8/layout/process3"/>
    <dgm:cxn modelId="{0844181E-B02F-A747-92B9-90952F651D10}" type="presOf" srcId="{D4F8BDE7-1BA1-1540-88F8-EAA4D7A018F9}" destId="{E7C7CB67-48FE-134F-84C1-094C0FBEE493}" srcOrd="0" destOrd="2" presId="urn:microsoft.com/office/officeart/2005/8/layout/process3"/>
    <dgm:cxn modelId="{67F9492B-CE66-6945-8CE5-690D717E19E5}" srcId="{F855B1D2-60BD-CF4D-8308-2C58B86A3C7C}" destId="{3285D8E9-7F85-D84D-BECB-96865B9FD263}" srcOrd="0" destOrd="0" parTransId="{F1DC4DE4-1A80-2447-9B94-30205BD5A1CC}" sibTransId="{930FBC35-12BA-454B-B8A0-3E569AF964FB}"/>
    <dgm:cxn modelId="{4E63052D-BB74-AC4B-9540-901B48578ADB}" type="presOf" srcId="{3285D8E9-7F85-D84D-BECB-96865B9FD263}" destId="{2F6DF028-2D92-EF4C-968B-41D8DD344B39}" srcOrd="0" destOrd="0" presId="urn:microsoft.com/office/officeart/2005/8/layout/process3"/>
    <dgm:cxn modelId="{43764234-D204-A94B-8C07-2F33B4BBD5D3}" type="presOf" srcId="{861929FD-4B6B-4944-9C0D-D343BDA4BBD3}" destId="{2F6DF028-2D92-EF4C-968B-41D8DD344B39}" srcOrd="0" destOrd="4" presId="urn:microsoft.com/office/officeart/2005/8/layout/process3"/>
    <dgm:cxn modelId="{7322CC35-D4DC-D741-841A-83C4EA719002}" srcId="{2EDFAE98-CE47-3849-86B7-3BFAA7194873}" destId="{722297D3-08BB-054B-9F47-397F248F2C06}" srcOrd="0" destOrd="0" parTransId="{05A1E225-C409-1F45-9F29-CB2E84DE8B02}" sibTransId="{DEE1FAA1-5A17-3943-8D65-B22452B7897F}"/>
    <dgm:cxn modelId="{D4FE8C38-E1C7-554D-8D82-00002C90197F}" srcId="{2EDFAE98-CE47-3849-86B7-3BFAA7194873}" destId="{EDD87F70-E7E0-894F-A402-DC4C7F03B769}" srcOrd="4" destOrd="0" parTransId="{EC1A941F-98EF-E14C-B3F4-2FD8CDE21350}" sibTransId="{01930BA8-9D2E-B94A-8342-A1FB45260475}"/>
    <dgm:cxn modelId="{CBB96E42-517F-334D-89D8-8F0E1D6A47AF}" srcId="{3404D94A-67B1-B94B-A12B-7C70C7D3BCF4}" destId="{2EDFAE98-CE47-3849-86B7-3BFAA7194873}" srcOrd="1" destOrd="0" parTransId="{CCE3F1FD-3F5A-EB48-8812-74C07BD99CF7}" sibTransId="{8296E5DE-D14B-1445-9D0A-3970E2311175}"/>
    <dgm:cxn modelId="{E252B442-2638-9A4D-AC62-BE91748BF73F}" srcId="{F855B1D2-60BD-CF4D-8308-2C58B86A3C7C}" destId="{23BE1CDE-010A-1549-9275-289A2AB463B6}" srcOrd="5" destOrd="0" parTransId="{E1A3FC5E-43CB-E245-86E0-6CEE402FF753}" sibTransId="{33E641E8-7769-254B-98E7-17D73F709644}"/>
    <dgm:cxn modelId="{BB523A46-E3C5-B74D-9CBF-CCC2B7B56C72}" type="presOf" srcId="{722297D3-08BB-054B-9F47-397F248F2C06}" destId="{E7C7CB67-48FE-134F-84C1-094C0FBEE493}" srcOrd="0" destOrd="0" presId="urn:microsoft.com/office/officeart/2005/8/layout/process3"/>
    <dgm:cxn modelId="{BF9BF84F-CC4D-624D-9776-0C85C116DF4B}" srcId="{2EDFAE98-CE47-3849-86B7-3BFAA7194873}" destId="{B9D98BF1-096A-934F-8D12-38889D948646}" srcOrd="1" destOrd="0" parTransId="{C098C65F-89AD-A74A-8AE8-00CDFCC607CE}" sibTransId="{EDC98EC5-CA04-B84F-85EB-497E6A02707E}"/>
    <dgm:cxn modelId="{56A87C57-29A4-7A4B-A734-706CEB885745}" type="presOf" srcId="{3404D94A-67B1-B94B-A12B-7C70C7D3BCF4}" destId="{641A342B-1410-2345-B445-4FE02BBF6503}" srcOrd="0" destOrd="0" presId="urn:microsoft.com/office/officeart/2005/8/layout/process3"/>
    <dgm:cxn modelId="{DE79A96A-483D-A046-8A51-1DC8DD3621FA}" srcId="{F855B1D2-60BD-CF4D-8308-2C58B86A3C7C}" destId="{861929FD-4B6B-4944-9C0D-D343BDA4BBD3}" srcOrd="4" destOrd="0" parTransId="{28942B27-DC87-0249-8381-B043E74AB15E}" sibTransId="{DFBF5848-57C5-4144-931F-248A03C7C230}"/>
    <dgm:cxn modelId="{6DA96F6E-C13F-CA4D-8630-5078D5B281C3}" type="presOf" srcId="{01DE1924-6BAD-3141-9048-0D928B2012A8}" destId="{E7C7CB67-48FE-134F-84C1-094C0FBEE493}" srcOrd="0" destOrd="3" presId="urn:microsoft.com/office/officeart/2005/8/layout/process3"/>
    <dgm:cxn modelId="{D55E057B-95B5-6A49-98DD-ED8380A66D6A}" srcId="{3404D94A-67B1-B94B-A12B-7C70C7D3BCF4}" destId="{F855B1D2-60BD-CF4D-8308-2C58B86A3C7C}" srcOrd="0" destOrd="0" parTransId="{BE11F1CA-5204-0E43-B4F3-77C4122C3EE2}" sibTransId="{9F4C51F3-3E12-F44B-8B58-6E1BF9CCC423}"/>
    <dgm:cxn modelId="{DB9B1185-80B4-0244-B6E0-C199504EFCA2}" type="presOf" srcId="{878EA1FC-EDE7-0248-925E-8591E26DF6FB}" destId="{2F6DF028-2D92-EF4C-968B-41D8DD344B39}" srcOrd="0" destOrd="2" presId="urn:microsoft.com/office/officeart/2005/8/layout/process3"/>
    <dgm:cxn modelId="{6C804F98-68F5-A541-90D8-84661463B233}" type="presOf" srcId="{B9D98BF1-096A-934F-8D12-38889D948646}" destId="{E7C7CB67-48FE-134F-84C1-094C0FBEE493}" srcOrd="0" destOrd="1" presId="urn:microsoft.com/office/officeart/2005/8/layout/process3"/>
    <dgm:cxn modelId="{6CA0D09B-E6EB-064E-B08C-2FD9A4D6C9FB}" srcId="{F855B1D2-60BD-CF4D-8308-2C58B86A3C7C}" destId="{AEF223F9-3600-6444-A835-44F76C5E7704}" srcOrd="1" destOrd="0" parTransId="{64B601B4-BE02-9D4F-ADE9-396749B44F81}" sibTransId="{25E2211B-76CA-874E-9CE3-602727F94E7E}"/>
    <dgm:cxn modelId="{23D7EE9F-9111-B543-9EE9-7E294AC64810}" type="presOf" srcId="{23BE1CDE-010A-1549-9275-289A2AB463B6}" destId="{2F6DF028-2D92-EF4C-968B-41D8DD344B39}" srcOrd="0" destOrd="5" presId="urn:microsoft.com/office/officeart/2005/8/layout/process3"/>
    <dgm:cxn modelId="{CC7407A2-291E-BD45-B6C2-C93AA14CDF2E}" srcId="{F855B1D2-60BD-CF4D-8308-2C58B86A3C7C}" destId="{878EA1FC-EDE7-0248-925E-8591E26DF6FB}" srcOrd="2" destOrd="0" parTransId="{4BD0754E-2A80-784A-B49E-09D79F573649}" sibTransId="{BB8D17CB-E2D7-1048-9A3D-6E6C010ED5EC}"/>
    <dgm:cxn modelId="{567498B8-681A-8E40-AAEA-852ACE3AE938}" type="presOf" srcId="{9F4C51F3-3E12-F44B-8B58-6E1BF9CCC423}" destId="{A90B7EAF-529F-754F-9197-7EC999A9E9D8}" srcOrd="1" destOrd="0" presId="urn:microsoft.com/office/officeart/2005/8/layout/process3"/>
    <dgm:cxn modelId="{E376A3C7-ED8E-1048-84D1-92D80EBDE580}" type="presOf" srcId="{849ED06E-03C0-BC47-BF54-336FF1B2D86A}" destId="{2F6DF028-2D92-EF4C-968B-41D8DD344B39}" srcOrd="0" destOrd="3" presId="urn:microsoft.com/office/officeart/2005/8/layout/process3"/>
    <dgm:cxn modelId="{3EDFBED4-BBC1-2C4B-929C-D7CB98DF5A74}" type="presOf" srcId="{F855B1D2-60BD-CF4D-8308-2C58B86A3C7C}" destId="{7D5D73D1-BCC5-E64F-8C3E-3605B91207AD}" srcOrd="1" destOrd="0" presId="urn:microsoft.com/office/officeart/2005/8/layout/process3"/>
    <dgm:cxn modelId="{10391FD5-57FF-BB40-8099-235BA85D54AE}" type="presOf" srcId="{2EDFAE98-CE47-3849-86B7-3BFAA7194873}" destId="{4348E5D3-CF3C-244D-8371-97553E3D9B88}" srcOrd="0" destOrd="0" presId="urn:microsoft.com/office/officeart/2005/8/layout/process3"/>
    <dgm:cxn modelId="{F8A084E3-BF8E-FE4E-8C30-8DFB43FB23F1}" srcId="{F855B1D2-60BD-CF4D-8308-2C58B86A3C7C}" destId="{849ED06E-03C0-BC47-BF54-336FF1B2D86A}" srcOrd="3" destOrd="0" parTransId="{03DB6BEF-5EAF-5948-A66D-76171AAA9E04}" sibTransId="{38C3A416-C6BB-5148-9F84-EF6668108EDC}"/>
    <dgm:cxn modelId="{0DCDE5E9-01BD-7C4E-B453-AF54ABDB9065}" type="presOf" srcId="{AEF223F9-3600-6444-A835-44F76C5E7704}" destId="{2F6DF028-2D92-EF4C-968B-41D8DD344B39}" srcOrd="0" destOrd="1" presId="urn:microsoft.com/office/officeart/2005/8/layout/process3"/>
    <dgm:cxn modelId="{5D5E7EF9-375C-1641-8603-66F3F73557FE}" srcId="{2EDFAE98-CE47-3849-86B7-3BFAA7194873}" destId="{D4F8BDE7-1BA1-1540-88F8-EAA4D7A018F9}" srcOrd="2" destOrd="0" parTransId="{C2E2EB11-F867-BB44-AFD7-7DEA38F8DFCD}" sibTransId="{F64C2EC2-B97C-8C40-BB96-1F283A2A4927}"/>
    <dgm:cxn modelId="{991C00FA-AF53-DA41-B486-B4D6925A61E0}" srcId="{2EDFAE98-CE47-3849-86B7-3BFAA7194873}" destId="{01DE1924-6BAD-3141-9048-0D928B2012A8}" srcOrd="3" destOrd="0" parTransId="{F5772DAA-70D8-214E-AA16-8EF407FA7E47}" sibTransId="{7D369B5D-58F3-5B42-914E-A00853B754C7}"/>
    <dgm:cxn modelId="{C33C0AFD-6C31-DE46-8550-EAD6EEB3880E}" type="presOf" srcId="{EDD87F70-E7E0-894F-A402-DC4C7F03B769}" destId="{E7C7CB67-48FE-134F-84C1-094C0FBEE493}" srcOrd="0" destOrd="4" presId="urn:microsoft.com/office/officeart/2005/8/layout/process3"/>
    <dgm:cxn modelId="{B0316FFF-8CE8-704B-B5E0-F40731D82EEE}" type="presOf" srcId="{9F4C51F3-3E12-F44B-8B58-6E1BF9CCC423}" destId="{0800FEC2-0E3A-DA46-A654-196454FA4485}" srcOrd="0" destOrd="0" presId="urn:microsoft.com/office/officeart/2005/8/layout/process3"/>
    <dgm:cxn modelId="{C4C1F01E-0B2C-864B-89A9-7651D75FF423}" type="presParOf" srcId="{641A342B-1410-2345-B445-4FE02BBF6503}" destId="{C0E597A7-A50B-9740-A990-EBC6956CD1B7}" srcOrd="0" destOrd="0" presId="urn:microsoft.com/office/officeart/2005/8/layout/process3"/>
    <dgm:cxn modelId="{CC00ECD8-C7B3-344D-B26B-57B19205DD47}" type="presParOf" srcId="{C0E597A7-A50B-9740-A990-EBC6956CD1B7}" destId="{88EE36D7-7D35-D04A-8173-1177D010DF35}" srcOrd="0" destOrd="0" presId="urn:microsoft.com/office/officeart/2005/8/layout/process3"/>
    <dgm:cxn modelId="{2087CDB7-124C-1F4B-8FE5-C3144091B258}" type="presParOf" srcId="{C0E597A7-A50B-9740-A990-EBC6956CD1B7}" destId="{7D5D73D1-BCC5-E64F-8C3E-3605B91207AD}" srcOrd="1" destOrd="0" presId="urn:microsoft.com/office/officeart/2005/8/layout/process3"/>
    <dgm:cxn modelId="{997CF8E7-DE2E-C445-A1E9-82805660CBEF}" type="presParOf" srcId="{C0E597A7-A50B-9740-A990-EBC6956CD1B7}" destId="{2F6DF028-2D92-EF4C-968B-41D8DD344B39}" srcOrd="2" destOrd="0" presId="urn:microsoft.com/office/officeart/2005/8/layout/process3"/>
    <dgm:cxn modelId="{C2A6F08F-527C-6246-A5A2-D81A1D4DEA7D}" type="presParOf" srcId="{641A342B-1410-2345-B445-4FE02BBF6503}" destId="{0800FEC2-0E3A-DA46-A654-196454FA4485}" srcOrd="1" destOrd="0" presId="urn:microsoft.com/office/officeart/2005/8/layout/process3"/>
    <dgm:cxn modelId="{71476D27-D95F-FC49-95EF-10B9B7388BF6}" type="presParOf" srcId="{0800FEC2-0E3A-DA46-A654-196454FA4485}" destId="{A90B7EAF-529F-754F-9197-7EC999A9E9D8}" srcOrd="0" destOrd="0" presId="urn:microsoft.com/office/officeart/2005/8/layout/process3"/>
    <dgm:cxn modelId="{B7B8A348-DEF3-4042-BB59-9411DDA18FAC}" type="presParOf" srcId="{641A342B-1410-2345-B445-4FE02BBF6503}" destId="{BD642A56-B509-024B-B15E-86265B941750}" srcOrd="2" destOrd="0" presId="urn:microsoft.com/office/officeart/2005/8/layout/process3"/>
    <dgm:cxn modelId="{098FDC31-2436-6F41-8185-EDE34CB225D1}" type="presParOf" srcId="{BD642A56-B509-024B-B15E-86265B941750}" destId="{4348E5D3-CF3C-244D-8371-97553E3D9B88}" srcOrd="0" destOrd="0" presId="urn:microsoft.com/office/officeart/2005/8/layout/process3"/>
    <dgm:cxn modelId="{3DF66D6E-73B4-A346-AD04-DDDB79BB06C9}" type="presParOf" srcId="{BD642A56-B509-024B-B15E-86265B941750}" destId="{34F2A667-65B6-CA43-8291-E56777D0A996}" srcOrd="1" destOrd="0" presId="urn:microsoft.com/office/officeart/2005/8/layout/process3"/>
    <dgm:cxn modelId="{A88C6941-A606-FD4E-9765-15BB9F8D5EB7}" type="presParOf" srcId="{BD642A56-B509-024B-B15E-86265B941750}" destId="{E7C7CB67-48FE-134F-84C1-094C0FBEE49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chemeClr val="bg1">
            <a:alpha val="50307"/>
          </a:schemeClr>
        </a:solidFill>
        <a:ln>
          <a:solidFill>
            <a:srgbClr val="CD6D9F"/>
          </a:solidFill>
        </a:ln>
      </dgm:spPr>
      <dgm:t>
        <a:bodyPr/>
        <a:lstStyle/>
        <a:p>
          <a:r>
            <a:rPr lang="en-US" sz="2200" dirty="0">
              <a:solidFill>
                <a:schemeClr val="accent6">
                  <a:lumMod val="50000"/>
                </a:schemeClr>
              </a:solidFill>
            </a:rPr>
            <a:t>Promoting and Sustaining Staff Engagement</a:t>
          </a: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chemeClr val="bg1"/>
        </a:solidFill>
        <a:ln>
          <a:solidFill>
            <a:srgbClr val="CD6D9F"/>
          </a:solidFill>
        </a:ln>
      </dgm:spPr>
      <dgm:t>
        <a:bodyPr/>
        <a:lstStyle/>
        <a:p>
          <a:r>
            <a:rPr lang="en-US" sz="2200" dirty="0">
              <a:solidFill>
                <a:schemeClr val="tx1"/>
              </a:solidFill>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alpha val="50307"/>
          </a:schemeClr>
        </a:solidFill>
        <a:ln>
          <a:solidFill>
            <a:srgbClr val="CD6D9F"/>
          </a:solidFill>
        </a:ln>
      </dgm:spPr>
      <dgm:t>
        <a:bodyPr/>
        <a:lstStyle/>
        <a:p>
          <a:r>
            <a:rPr lang="en-US" sz="2200" dirty="0">
              <a:solidFill>
                <a:schemeClr val="accent6">
                  <a:lumMod val="50000"/>
                </a:schemeClr>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18306" custLinFactNeighborY="-1542">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alpha val="50307"/>
          </a:schemeClr>
        </a:solidFill>
        <a:ln>
          <a:solidFill>
            <a:srgbClr val="CD6D9F"/>
          </a:solidFill>
        </a:ln>
      </dgm:spPr>
      <dgm:t>
        <a:bodyPr/>
        <a:lstStyle/>
        <a:p>
          <a:r>
            <a:rPr lang="en-US" sz="2400" dirty="0">
              <a:solidFill>
                <a:schemeClr val="accent6">
                  <a:lumMod val="50000"/>
                </a:schemeClr>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alpha val="50307"/>
          </a:schemeClr>
        </a:solidFill>
        <a:ln>
          <a:solidFill>
            <a:srgbClr val="CD6D9F"/>
          </a:solidFill>
        </a:ln>
      </dgm:spPr>
      <dgm:t>
        <a:bodyPr/>
        <a:lstStyle/>
        <a:p>
          <a:r>
            <a:rPr lang="en-US" sz="2200" dirty="0">
              <a:solidFill>
                <a:schemeClr val="accent6">
                  <a:lumMod val="50000"/>
                </a:schemeClr>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chemeClr val="bg1"/>
        </a:solidFill>
        <a:ln>
          <a:solidFill>
            <a:srgbClr val="CD6D9F"/>
          </a:solidFill>
        </a:ln>
      </dgm:spPr>
      <dgm:t>
        <a:bodyPr/>
        <a:lstStyle/>
        <a:p>
          <a:r>
            <a:rPr lang="en-US" sz="2200" dirty="0">
              <a:solidFill>
                <a:schemeClr val="accent6">
                  <a:lumMod val="50000"/>
                </a:schemeClr>
              </a:solidFill>
            </a:rPr>
            <a:t>Promoting and Sustaining Staff Engagement</a:t>
          </a: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chemeClr val="bg1"/>
        </a:solidFill>
        <a:ln>
          <a:solidFill>
            <a:srgbClr val="CD6D9F"/>
          </a:solidFill>
        </a:ln>
      </dgm:spPr>
      <dgm:t>
        <a:bodyPr/>
        <a:lstStyle/>
        <a:p>
          <a:r>
            <a:rPr lang="en-US" sz="2200" dirty="0">
              <a:solidFill>
                <a:schemeClr val="tx1"/>
              </a:solidFill>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solidFill>
        <a:ln>
          <a:solidFill>
            <a:srgbClr val="CD6D9F"/>
          </a:solidFill>
        </a:ln>
      </dgm:spPr>
      <dgm:t>
        <a:bodyPr/>
        <a:lstStyle/>
        <a:p>
          <a:r>
            <a:rPr lang="en-US" sz="2200" dirty="0">
              <a:solidFill>
                <a:schemeClr val="accent6">
                  <a:lumMod val="50000"/>
                </a:schemeClr>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7390" custLinFactNeighborY="-1915">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solidFill>
        <a:ln>
          <a:solidFill>
            <a:srgbClr val="CD6D9F"/>
          </a:solidFill>
        </a:ln>
      </dgm:spPr>
      <dgm:t>
        <a:bodyPr/>
        <a:lstStyle/>
        <a:p>
          <a:r>
            <a:rPr lang="en-US" sz="2400" dirty="0">
              <a:solidFill>
                <a:schemeClr val="accent6">
                  <a:lumMod val="50000"/>
                </a:schemeClr>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solidFill>
        <a:ln>
          <a:solidFill>
            <a:srgbClr val="CD6D9F"/>
          </a:solidFill>
        </a:ln>
      </dgm:spPr>
      <dgm:t>
        <a:bodyPr/>
        <a:lstStyle/>
        <a:p>
          <a:r>
            <a:rPr lang="en-US" sz="2200" dirty="0">
              <a:solidFill>
                <a:schemeClr val="accent6">
                  <a:lumMod val="50000"/>
                </a:schemeClr>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92039612-3CCF-6147-9888-22A65248E971}" type="presOf" srcId="{3503D06A-282E-BE4B-914E-E20AD0543C1F}" destId="{3F933EE9-D469-6241-BF53-A027F1F59D01}" srcOrd="0" destOrd="0" presId="urn:microsoft.com/office/officeart/2005/8/layout/radial4"/>
    <dgm:cxn modelId="{42AD201C-7ED2-BB44-BFE4-CCA314F05E0B}" type="presOf" srcId="{26041BAF-2A9A-BC45-A2C0-30BFA2A6EF7D}" destId="{7FB9A40E-B9E1-C54A-8F30-F9F9CC82E5C9}"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D4AC7142-0C04-2D44-A389-A679DB19A5C2}" type="presOf" srcId="{A69EC133-825B-0144-BE5F-59E0014FB4AA}" destId="{81617682-8DCD-0948-A6AB-F1D69DC0EBFB}" srcOrd="0" destOrd="0" presId="urn:microsoft.com/office/officeart/2005/8/layout/radial4"/>
    <dgm:cxn modelId="{6925014B-8806-0B44-809A-DCF58A963022}" type="presOf" srcId="{D424EE7E-4F03-2F47-81AB-539255655742}" destId="{AE87E840-04EF-994F-9A43-56094511F6F6}" srcOrd="0" destOrd="0" presId="urn:microsoft.com/office/officeart/2005/8/layout/radial4"/>
    <dgm:cxn modelId="{34D25054-D39F-1D4F-8AC5-0C394909F9D9}" type="presOf" srcId="{7E457FF0-2101-864A-A5FB-7B3C149F20E4}" destId="{B60A7C11-013A-7149-A95F-20C1089B1478}"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EC2BC366-56D2-A644-BDEF-4239B3BCD4F4}" type="presOf" srcId="{5DA374A3-A344-F943-BD36-1BC8B1E3703A}" destId="{D2C13644-B4A1-8544-8DA0-BF1C389F1195}"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7A5362A1-2201-D64A-A1CB-96FB710D1C4B}" type="presOf" srcId="{28C68FBD-42F6-3049-BF5C-A9B969A00D74}" destId="{DE04828F-0717-9D4B-8E3F-D3010BFE5BF3}" srcOrd="0" destOrd="0" presId="urn:microsoft.com/office/officeart/2005/8/layout/radial4"/>
    <dgm:cxn modelId="{E94C5FA4-11FB-0A48-8D62-F4B957B00120}" type="presOf" srcId="{BD5E79D6-9ADD-714A-9867-A8FDD05E226D}" destId="{7ED28D52-F430-7A47-AC6A-7E6F32B47734}" srcOrd="0" destOrd="0" presId="urn:microsoft.com/office/officeart/2005/8/layout/radial4"/>
    <dgm:cxn modelId="{94D5D2A5-FEEA-254D-8DF3-97D0226ED110}" srcId="{7E457FF0-2101-864A-A5FB-7B3C149F20E4}" destId="{15E7F9B4-7A0E-8A48-AB34-C1B74F6DBEC8}" srcOrd="0" destOrd="0" parTransId="{26041BAF-2A9A-BC45-A2C0-30BFA2A6EF7D}" sibTransId="{4863EF95-C89E-3148-AB26-DFE1436957D4}"/>
    <dgm:cxn modelId="{341738BD-077A-A14D-AC6F-D41BCD584644}" type="presOf" srcId="{15E7F9B4-7A0E-8A48-AB34-C1B74F6DBEC8}" destId="{092BF23C-C7C1-F64D-90EF-1CC807973528}"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AF8A2C81-0A23-0B4D-952F-04300C6B2590}" type="presParOf" srcId="{C5785AE8-8CF9-9F44-95AB-18D2038F1C15}" destId="{B60A7C11-013A-7149-A95F-20C1089B1478}" srcOrd="0" destOrd="0" presId="urn:microsoft.com/office/officeart/2005/8/layout/radial4"/>
    <dgm:cxn modelId="{E7F1EF0F-FCFA-6747-8765-E324635EE34F}" type="presParOf" srcId="{C5785AE8-8CF9-9F44-95AB-18D2038F1C15}" destId="{7FB9A40E-B9E1-C54A-8F30-F9F9CC82E5C9}" srcOrd="1" destOrd="0" presId="urn:microsoft.com/office/officeart/2005/8/layout/radial4"/>
    <dgm:cxn modelId="{C7965706-0F8C-674D-92F5-1B988DDB2AB8}" type="presParOf" srcId="{C5785AE8-8CF9-9F44-95AB-18D2038F1C15}" destId="{092BF23C-C7C1-F64D-90EF-1CC807973528}" srcOrd="2" destOrd="0" presId="urn:microsoft.com/office/officeart/2005/8/layout/radial4"/>
    <dgm:cxn modelId="{CB08AC5D-89B6-CE46-8307-BE53F157AFCF}" type="presParOf" srcId="{C5785AE8-8CF9-9F44-95AB-18D2038F1C15}" destId="{81617682-8DCD-0948-A6AB-F1D69DC0EBFB}" srcOrd="3" destOrd="0" presId="urn:microsoft.com/office/officeart/2005/8/layout/radial4"/>
    <dgm:cxn modelId="{78F63B4E-7B53-3942-8BD4-7054E29CD6ED}" type="presParOf" srcId="{C5785AE8-8CF9-9F44-95AB-18D2038F1C15}" destId="{AE87E840-04EF-994F-9A43-56094511F6F6}" srcOrd="4" destOrd="0" presId="urn:microsoft.com/office/officeart/2005/8/layout/radial4"/>
    <dgm:cxn modelId="{DF180E33-C4BC-4646-ACE6-A2B07640A92E}" type="presParOf" srcId="{C5785AE8-8CF9-9F44-95AB-18D2038F1C15}" destId="{7ED28D52-F430-7A47-AC6A-7E6F32B47734}" srcOrd="5" destOrd="0" presId="urn:microsoft.com/office/officeart/2005/8/layout/radial4"/>
    <dgm:cxn modelId="{1BFB26D1-D418-9C45-B7AE-D74DBDDD17B0}" type="presParOf" srcId="{C5785AE8-8CF9-9F44-95AB-18D2038F1C15}" destId="{DE04828F-0717-9D4B-8E3F-D3010BFE5BF3}" srcOrd="6" destOrd="0" presId="urn:microsoft.com/office/officeart/2005/8/layout/radial4"/>
    <dgm:cxn modelId="{E704A20B-0F20-6B44-832F-3A15C83D3B9F}" type="presParOf" srcId="{C5785AE8-8CF9-9F44-95AB-18D2038F1C15}" destId="{D2C13644-B4A1-8544-8DA0-BF1C389F1195}" srcOrd="7" destOrd="0" presId="urn:microsoft.com/office/officeart/2005/8/layout/radial4"/>
    <dgm:cxn modelId="{F660B5C8-BE51-E34D-A4EC-F605846F4BEE}"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1: Getting Started with PBIS</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1</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13BA419-EB23-5C44-B309-CA3B2399E03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1: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dirty="0"/>
        </a:p>
      </dgm:t>
    </dgm:pt>
    <dgm:pt modelId="{5E838FBD-C651-7649-8DD3-47AA09C3D6CF}" type="parTrans" cxnId="{585FF786-668F-D443-9301-EB3715892C13}">
      <dgm:prSet/>
      <dgm:spPr/>
      <dgm:t>
        <a:bodyPr/>
        <a:lstStyle/>
        <a:p>
          <a:endParaRPr lang="en-US"/>
        </a:p>
      </dgm:t>
    </dgm:pt>
    <dgm:pt modelId="{4D8BC2B2-741D-AA4E-B34B-CB2F8BFA3972}" type="sibTrans" cxnId="{585FF786-668F-D443-9301-EB3715892C13}">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2</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98A08D0F-438B-F142-BF99-31926137D2ED}">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2: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dirty="0"/>
        </a:p>
      </dgm:t>
    </dgm:pt>
    <dgm:pt modelId="{56BB60C7-8216-A049-A052-23DC1903F5E8}" type="parTrans" cxnId="{1BC898B7-9A3C-6D47-8E56-4F7CA5BFB8C1}">
      <dgm:prSet/>
      <dgm:spPr/>
      <dgm:t>
        <a:bodyPr/>
        <a:lstStyle/>
        <a:p>
          <a:endParaRPr lang="en-US"/>
        </a:p>
      </dgm:t>
    </dgm:pt>
    <dgm:pt modelId="{32F2D949-017B-6542-89C8-28431D70DD13}" type="sibTrans" cxnId="{1BC898B7-9A3C-6D47-8E56-4F7CA5BFB8C1}">
      <dgm:prSet/>
      <dgm:spPr/>
      <dgm:t>
        <a:bodyPr/>
        <a:lstStyle/>
        <a:p>
          <a:endParaRPr lang="en-US"/>
        </a:p>
      </dgm:t>
    </dgm:pt>
    <dgm:pt modelId="{CCD8335F-F908-7F49-A260-F648F974674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3</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dirty="0"/>
        </a:p>
      </dgm:t>
    </dgm:pt>
    <dgm:pt modelId="{842948AA-9620-2148-BF43-34B85DE41F93}" type="parTrans" cxnId="{A844FA47-FEC8-4745-9510-8FC3FEA978BB}">
      <dgm:prSet/>
      <dgm:spPr/>
      <dgm:t>
        <a:bodyPr/>
        <a:lstStyle/>
        <a:p>
          <a:endParaRPr lang="en-US"/>
        </a:p>
      </dgm:t>
    </dgm:pt>
    <dgm:pt modelId="{9B1C5D7E-CFAE-1345-BE96-F2B8A073F3EF}" type="sibTrans" cxnId="{A844FA47-FEC8-4745-9510-8FC3FEA978BB}">
      <dgm:prSet/>
      <dgm:spPr/>
      <dgm:t>
        <a:bodyPr/>
        <a:lstStyle/>
        <a:p>
          <a:endParaRPr lang="en-US"/>
        </a:p>
      </dgm:t>
    </dgm:pt>
    <dgm:pt modelId="{3A76AD05-95E5-F340-8728-37CBAD648560}">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4: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dirty="0"/>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3</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A9F25EB7-9593-904B-9CA2-D96BDDD4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5: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dirty="0"/>
        </a:p>
      </dgm:t>
    </dgm:pt>
    <dgm:pt modelId="{EBA5DB3C-B717-B045-83FD-278673999525}" type="parTrans" cxnId="{3C12F149-4F56-064C-AFFD-A8A0694EB329}">
      <dgm:prSet/>
      <dgm:spPr/>
      <dgm:t>
        <a:bodyPr/>
        <a:lstStyle/>
        <a:p>
          <a:endParaRPr lang="en-US"/>
        </a:p>
      </dgm:t>
    </dgm:pt>
    <dgm:pt modelId="{4BAEDFB7-3DDB-D642-B041-E3B362F79DE5}" type="sibTrans" cxnId="{3C12F149-4F56-064C-AFFD-A8A0694EB329}">
      <dgm:prSet/>
      <dgm:spPr/>
      <dgm:t>
        <a:bodyPr/>
        <a:lstStyle/>
        <a:p>
          <a:endParaRPr lang="en-US"/>
        </a:p>
      </dgm:t>
    </dgm:pt>
    <dgm:pt modelId="{15E7F59C-F70B-2848-A8B6-D693B24AA84B}">
      <dgm:prSet>
        <dgm:style>
          <a:lnRef idx="2">
            <a:schemeClr val="accent1"/>
          </a:lnRef>
          <a:fillRef idx="1">
            <a:schemeClr val="lt1"/>
          </a:fillRef>
          <a:effectRef idx="0">
            <a:schemeClr val="accent1"/>
          </a:effectRef>
          <a:fontRef idx="minor">
            <a:schemeClr val="dk1"/>
          </a:fontRef>
        </dgm:style>
      </dgm:prSet>
      <dgm:spPr/>
      <dgm:t>
        <a:bodyPr/>
        <a:lstStyle/>
        <a:p>
          <a:r>
            <a:rPr lang="en-US" dirty="0"/>
            <a:t>Step 6: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dirty="0"/>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4776C431-7FDB-5A4B-8A25-7809B8A2A846}">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4</a:t>
          </a:r>
        </a:p>
      </dgm:t>
    </dgm:pt>
    <dgm:pt modelId="{5EE76E92-763F-8043-A4A0-B0B544172259}" type="parTrans" cxnId="{3D53235E-4D56-2142-B649-95BEF6381A58}">
      <dgm:prSet/>
      <dgm:spPr/>
      <dgm:t>
        <a:bodyPr/>
        <a:lstStyle/>
        <a:p>
          <a:endParaRPr lang="en-US"/>
        </a:p>
      </dgm:t>
    </dgm:pt>
    <dgm:pt modelId="{BF50D61B-3FA2-874E-BF66-E80ECA043DB4}" type="sibTrans" cxnId="{3D53235E-4D56-2142-B649-95BEF6381A58}">
      <dgm:prSet/>
      <dgm:spPr/>
      <dgm:t>
        <a:bodyPr/>
        <a:lstStyle/>
        <a:p>
          <a:endParaRPr lang="en-US"/>
        </a:p>
      </dgm:t>
    </dgm:pt>
    <dgm:pt modelId="{87EC5A22-DE86-854B-BA03-7A7C09143145}">
      <dgm:prSet>
        <dgm:style>
          <a:lnRef idx="2">
            <a:schemeClr val="accent1"/>
          </a:lnRef>
          <a:fillRef idx="1">
            <a:schemeClr val="lt1"/>
          </a:fillRef>
          <a:effectRef idx="0">
            <a:schemeClr val="accent1"/>
          </a:effectRef>
          <a:fontRef idx="minor">
            <a:schemeClr val="dk1"/>
          </a:fontRef>
        </dgm:style>
      </dgm:prSet>
      <dgm:spPr/>
      <dgm:t>
        <a:bodyPr/>
        <a:lstStyle/>
        <a:p>
          <a:r>
            <a:rPr lang="en-US" dirty="0"/>
            <a:t>Step 7: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dirty="0"/>
        </a:p>
      </dgm:t>
    </dgm:pt>
    <dgm:pt modelId="{BDE54BDB-60A7-9844-B3EF-4B777460C18B}" type="parTrans" cxnId="{C08F4A03-A3C2-9C48-8E48-61EB8303D755}">
      <dgm:prSet/>
      <dgm:spPr/>
      <dgm:t>
        <a:bodyPr/>
        <a:lstStyle/>
        <a:p>
          <a:endParaRPr lang="en-US"/>
        </a:p>
      </dgm:t>
    </dgm:pt>
    <dgm:pt modelId="{E81B2357-8132-5C48-8B6A-A247955BC6DB}" type="sibTrans" cxnId="{C08F4A03-A3C2-9C48-8E48-61EB8303D755}">
      <dgm:prSet/>
      <dgm:spPr/>
      <dgm:t>
        <a:bodyPr/>
        <a:lstStyle/>
        <a:p>
          <a:endParaRPr lang="en-US"/>
        </a:p>
      </dgm:t>
    </dgm:pt>
    <dgm:pt modelId="{20270089-862B-BC42-A6B0-890C2E37BA7A}">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5</a:t>
          </a:r>
        </a:p>
      </dgm:t>
    </dgm:pt>
    <dgm:pt modelId="{E8B31E8A-EF51-B846-8065-2F92152E4270}" type="parTrans" cxnId="{5BDFB4E7-A196-0649-AB8C-71D0083CFAC6}">
      <dgm:prSet/>
      <dgm:spPr/>
      <dgm:t>
        <a:bodyPr/>
        <a:lstStyle/>
        <a:p>
          <a:endParaRPr lang="en-US"/>
        </a:p>
      </dgm:t>
    </dgm:pt>
    <dgm:pt modelId="{74C8D7F1-9666-C84D-8E00-4E419208820A}" type="sibTrans" cxnId="{5BDFB4E7-A196-0649-AB8C-71D0083CFAC6}">
      <dgm:prSet/>
      <dgm:spPr/>
      <dgm:t>
        <a:bodyPr/>
        <a:lstStyle/>
        <a:p>
          <a:endParaRPr lang="en-US"/>
        </a:p>
      </dgm:t>
    </dgm:pt>
    <dgm:pt modelId="{784F5206-8C1F-4044-96F6-A1862BF1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8: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dirty="0"/>
        </a:p>
      </dgm:t>
    </dgm:pt>
    <dgm:pt modelId="{3527CDB4-97B4-AC48-B75C-69B4E76849FC}" type="parTrans" cxnId="{C856BA36-1065-1A4E-A955-3363C6184015}">
      <dgm:prSet/>
      <dgm:spPr/>
      <dgm:t>
        <a:bodyPr/>
        <a:lstStyle/>
        <a:p>
          <a:endParaRPr lang="en-US"/>
        </a:p>
      </dgm:t>
    </dgm:pt>
    <dgm:pt modelId="{1C4FC236-51DC-8341-8AD0-180DA4171EE3}" type="sibTrans" cxnId="{C856BA36-1065-1A4E-A955-3363C6184015}">
      <dgm:prSet/>
      <dgm:spPr/>
      <dgm:t>
        <a:bodyPr/>
        <a:lstStyle/>
        <a:p>
          <a:endParaRPr lang="en-US"/>
        </a:p>
      </dgm:t>
    </dgm:pt>
    <dgm:pt modelId="{CA766D9D-70DE-7F44-990C-16FB73BA93DF}">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6</a:t>
          </a:r>
        </a:p>
      </dgm:t>
    </dgm:pt>
    <dgm:pt modelId="{62176AF4-27C7-CD49-A078-844946D60D98}" type="parTrans" cxnId="{E311C3EA-B8E6-A84D-910C-8B930F99C661}">
      <dgm:prSet/>
      <dgm:spPr/>
      <dgm:t>
        <a:bodyPr/>
        <a:lstStyle/>
        <a:p>
          <a:endParaRPr lang="en-US"/>
        </a:p>
      </dgm:t>
    </dgm:pt>
    <dgm:pt modelId="{259B84AA-47A2-D941-8B0E-EB6872691D08}" type="sibTrans" cxnId="{E311C3EA-B8E6-A84D-910C-8B930F99C661}">
      <dgm:prSet/>
      <dgm:spPr/>
      <dgm:t>
        <a:bodyPr/>
        <a:lstStyle/>
        <a:p>
          <a:endParaRPr lang="en-US"/>
        </a:p>
      </dgm:t>
    </dgm:pt>
    <dgm:pt modelId="{B788B918-8D29-7A4C-B423-55AB4580586A}">
      <dgm:prSet>
        <dgm:style>
          <a:lnRef idx="2">
            <a:schemeClr val="accent1"/>
          </a:lnRef>
          <a:fillRef idx="1">
            <a:schemeClr val="lt1"/>
          </a:fillRef>
          <a:effectRef idx="0">
            <a:schemeClr val="accent1"/>
          </a:effectRef>
          <a:fontRef idx="minor">
            <a:schemeClr val="dk1"/>
          </a:fontRef>
        </dgm:style>
      </dgm:prSet>
      <dgm:spPr/>
      <dgm:t>
        <a:bodyPr/>
        <a:lstStyle/>
        <a:p>
          <a:r>
            <a:rPr lang="en-US" dirty="0"/>
            <a:t>Step 9: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dirty="0"/>
        </a:p>
      </dgm:t>
    </dgm:pt>
    <dgm:pt modelId="{51BC697D-B6A6-5E47-B94C-7B224E42827C}" type="parTrans" cxnId="{78CDE3AE-19FA-6C42-B7CD-6EC725910884}">
      <dgm:prSet/>
      <dgm:spPr/>
      <dgm:t>
        <a:bodyPr/>
        <a:lstStyle/>
        <a:p>
          <a:endParaRPr lang="en-US"/>
        </a:p>
      </dgm:t>
    </dgm:pt>
    <dgm:pt modelId="{918ADBA6-FBC2-664C-AF45-79860B732466}" type="sibTrans" cxnId="{78CDE3AE-19FA-6C42-B7CD-6EC725910884}">
      <dgm:prSet/>
      <dgm:spPr/>
      <dgm:t>
        <a:bodyPr/>
        <a:lstStyle/>
        <a:p>
          <a:endParaRPr lang="en-US"/>
        </a:p>
      </dgm:t>
    </dgm:pt>
    <dgm:pt modelId="{21630C3E-CB53-3B41-AFF1-AA62CA62C9FA}">
      <dgm:prSet>
        <dgm:style>
          <a:lnRef idx="2">
            <a:schemeClr val="accent1"/>
          </a:lnRef>
          <a:fillRef idx="1">
            <a:schemeClr val="lt1"/>
          </a:fillRef>
          <a:effectRef idx="0">
            <a:schemeClr val="accent1"/>
          </a:effectRef>
          <a:fontRef idx="minor">
            <a:schemeClr val="dk1"/>
          </a:fontRef>
        </dgm:style>
      </dgm:prSet>
      <dgm:spPr/>
      <dgm:t>
        <a:bodyPr/>
        <a:lstStyle/>
        <a:p>
          <a:r>
            <a:rPr lang="en-US" dirty="0"/>
            <a:t>Step 10</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dirty="0"/>
        </a:p>
      </dgm:t>
    </dgm:pt>
    <dgm:pt modelId="{46FFAA8F-D90B-5348-9C86-84B0563208D3}" type="parTrans" cxnId="{49E58EBD-D621-FE41-85B6-21338E0E4203}">
      <dgm:prSet/>
      <dgm:spPr/>
      <dgm:t>
        <a:bodyPr/>
        <a:lstStyle/>
        <a:p>
          <a:endParaRPr lang="en-US"/>
        </a:p>
      </dgm:t>
    </dgm:pt>
    <dgm:pt modelId="{4261860B-37E7-C946-81AA-C50A331EAE7B}" type="sibTrans" cxnId="{49E58EBD-D621-FE41-85B6-21338E0E4203}">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60907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6"/>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6">
        <dgm:presLayoutVars>
          <dgm:chPref val="3"/>
        </dgm:presLayoutVars>
      </dgm:prSet>
      <dgm:spPr/>
    </dgm:pt>
    <dgm:pt modelId="{D77C884D-E628-9346-AD5A-42986AC33A3D}" type="pres">
      <dgm:prSet presAssocID="{FB038EF3-0F49-E44E-A35F-720BEA9BCDCA}" presName="rootConnector" presStyleLbl="node2" presStyleIdx="0" presStyleCnt="6"/>
      <dgm:spPr/>
    </dgm:pt>
    <dgm:pt modelId="{7A2CA4C0-E0F3-9A44-9EAC-CCFC1BC961FF}" type="pres">
      <dgm:prSet presAssocID="{FB038EF3-0F49-E44E-A35F-720BEA9BCDCA}" presName="hierChild4" presStyleCnt="0"/>
      <dgm:spPr/>
    </dgm:pt>
    <dgm:pt modelId="{8A24E5BB-7E06-D64C-8ABE-4AC031D64E8A}" type="pres">
      <dgm:prSet presAssocID="{5E838FBD-C651-7649-8DD3-47AA09C3D6CF}" presName="Name37" presStyleLbl="parChTrans1D3" presStyleIdx="0" presStyleCnt="10"/>
      <dgm:spPr/>
    </dgm:pt>
    <dgm:pt modelId="{69B300B2-F6BB-9745-BC42-06097F7C4184}" type="pres">
      <dgm:prSet presAssocID="{D13BA419-EB23-5C44-B309-CA3B2399E03E}" presName="hierRoot2" presStyleCnt="0">
        <dgm:presLayoutVars>
          <dgm:hierBranch val="init"/>
        </dgm:presLayoutVars>
      </dgm:prSet>
      <dgm:spPr/>
    </dgm:pt>
    <dgm:pt modelId="{5726E1FB-60A7-4F4C-9D73-A5CCCBC119A4}" type="pres">
      <dgm:prSet presAssocID="{D13BA419-EB23-5C44-B309-CA3B2399E03E}" presName="rootComposite" presStyleCnt="0"/>
      <dgm:spPr/>
    </dgm:pt>
    <dgm:pt modelId="{46316B6D-3E99-2043-9F89-C589C9EE19B0}" type="pres">
      <dgm:prSet presAssocID="{D13BA419-EB23-5C44-B309-CA3B2399E03E}" presName="rootText" presStyleLbl="node3" presStyleIdx="0" presStyleCnt="10" custScaleY="226284">
        <dgm:presLayoutVars>
          <dgm:chPref val="3"/>
        </dgm:presLayoutVars>
      </dgm:prSet>
      <dgm:spPr/>
    </dgm:pt>
    <dgm:pt modelId="{B07CE29F-35E6-8440-A8FF-8FE145F51169}" type="pres">
      <dgm:prSet presAssocID="{D13BA419-EB23-5C44-B309-CA3B2399E03E}" presName="rootConnector" presStyleLbl="node3" presStyleIdx="0" presStyleCnt="10"/>
      <dgm:spPr/>
    </dgm:pt>
    <dgm:pt modelId="{500409BF-E626-3946-9AEB-EA63D029C283}" type="pres">
      <dgm:prSet presAssocID="{D13BA419-EB23-5C44-B309-CA3B2399E03E}" presName="hierChild4" presStyleCnt="0"/>
      <dgm:spPr/>
    </dgm:pt>
    <dgm:pt modelId="{3A8597F1-3F28-7F45-8A0E-CCAA706F97B6}" type="pres">
      <dgm:prSet presAssocID="{D13BA419-EB23-5C44-B309-CA3B2399E03E}" presName="hierChild5" presStyleCnt="0"/>
      <dgm:spPr/>
    </dgm:pt>
    <dgm:pt modelId="{E0AE9FDC-D9E0-6F4A-861F-919C19E8C8AF}" type="pres">
      <dgm:prSet presAssocID="{56BB60C7-8216-A049-A052-23DC1903F5E8}" presName="Name37" presStyleLbl="parChTrans1D3" presStyleIdx="1" presStyleCnt="10"/>
      <dgm:spPr/>
    </dgm:pt>
    <dgm:pt modelId="{38318EC3-2139-9046-9865-D14B078D2B87}" type="pres">
      <dgm:prSet presAssocID="{98A08D0F-438B-F142-BF99-31926137D2ED}" presName="hierRoot2" presStyleCnt="0">
        <dgm:presLayoutVars>
          <dgm:hierBranch val="init"/>
        </dgm:presLayoutVars>
      </dgm:prSet>
      <dgm:spPr/>
    </dgm:pt>
    <dgm:pt modelId="{E76305C5-A79B-7C44-B3A0-E38EB5FB292A}" type="pres">
      <dgm:prSet presAssocID="{98A08D0F-438B-F142-BF99-31926137D2ED}" presName="rootComposite" presStyleCnt="0"/>
      <dgm:spPr/>
    </dgm:pt>
    <dgm:pt modelId="{A71223B8-ED7B-8D46-A455-F257842943DF}" type="pres">
      <dgm:prSet presAssocID="{98A08D0F-438B-F142-BF99-31926137D2ED}" presName="rootText" presStyleLbl="node3" presStyleIdx="1" presStyleCnt="10" custScaleY="226284">
        <dgm:presLayoutVars>
          <dgm:chPref val="3"/>
        </dgm:presLayoutVars>
      </dgm:prSet>
      <dgm:spPr/>
    </dgm:pt>
    <dgm:pt modelId="{89020A25-8262-A947-A5E8-92B071685571}" type="pres">
      <dgm:prSet presAssocID="{98A08D0F-438B-F142-BF99-31926137D2ED}" presName="rootConnector" presStyleLbl="node3" presStyleIdx="1" presStyleCnt="10"/>
      <dgm:spPr/>
    </dgm:pt>
    <dgm:pt modelId="{0A50A424-201A-2541-9CC2-6A8322110ACA}" type="pres">
      <dgm:prSet presAssocID="{98A08D0F-438B-F142-BF99-31926137D2ED}" presName="hierChild4" presStyleCnt="0"/>
      <dgm:spPr/>
    </dgm:pt>
    <dgm:pt modelId="{97E354AF-8346-9749-AFEC-F028CCE5264E}" type="pres">
      <dgm:prSet presAssocID="{98A08D0F-438B-F142-BF99-31926137D2ED}"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6"/>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6">
        <dgm:presLayoutVars>
          <dgm:chPref val="3"/>
        </dgm:presLayoutVars>
      </dgm:prSet>
      <dgm:spPr/>
    </dgm:pt>
    <dgm:pt modelId="{1595679C-9573-5442-B433-DE4F8B1DCC39}" type="pres">
      <dgm:prSet presAssocID="{DBA6761B-C4C5-3C4D-9DD1-F8C92B0CDF97}" presName="rootConnector" presStyleLbl="node2" presStyleIdx="1" presStyleCnt="6"/>
      <dgm:spPr/>
    </dgm:pt>
    <dgm:pt modelId="{0EC4248C-2537-4946-BCBA-5DC0686F70E1}" type="pres">
      <dgm:prSet presAssocID="{DBA6761B-C4C5-3C4D-9DD1-F8C92B0CDF97}" presName="hierChild4" presStyleCnt="0"/>
      <dgm:spPr/>
    </dgm:pt>
    <dgm:pt modelId="{AFA7640D-D7CB-2F44-A4BF-44B65D34C347}" type="pres">
      <dgm:prSet presAssocID="{842948AA-9620-2148-BF43-34B85DE41F93}" presName="Name37" presStyleLbl="parChTrans1D3" presStyleIdx="2" presStyleCnt="10"/>
      <dgm:spPr/>
    </dgm:pt>
    <dgm:pt modelId="{32E4789D-E5D8-F247-A8BA-025615F1D054}" type="pres">
      <dgm:prSet presAssocID="{CCD8335F-F908-7F49-A260-F648F974674E}" presName="hierRoot2" presStyleCnt="0">
        <dgm:presLayoutVars>
          <dgm:hierBranch val="init"/>
        </dgm:presLayoutVars>
      </dgm:prSet>
      <dgm:spPr/>
    </dgm:pt>
    <dgm:pt modelId="{9DAB8D89-FAE1-D442-9596-90A289287BBC}" type="pres">
      <dgm:prSet presAssocID="{CCD8335F-F908-7F49-A260-F648F974674E}" presName="rootComposite" presStyleCnt="0"/>
      <dgm:spPr/>
    </dgm:pt>
    <dgm:pt modelId="{AE636CEF-957F-714F-95BD-D8A20C598280}" type="pres">
      <dgm:prSet presAssocID="{CCD8335F-F908-7F49-A260-F648F974674E}" presName="rootText" presStyleLbl="node3" presStyleIdx="2" presStyleCnt="10" custScaleY="226284">
        <dgm:presLayoutVars>
          <dgm:chPref val="3"/>
        </dgm:presLayoutVars>
      </dgm:prSet>
      <dgm:spPr/>
    </dgm:pt>
    <dgm:pt modelId="{31D1CC81-E82D-A645-B038-85517E83FECA}" type="pres">
      <dgm:prSet presAssocID="{CCD8335F-F908-7F49-A260-F648F974674E}" presName="rootConnector" presStyleLbl="node3" presStyleIdx="2" presStyleCnt="10"/>
      <dgm:spPr/>
    </dgm:pt>
    <dgm:pt modelId="{50D62678-F46A-AA46-8C2C-37A6D8B9D416}" type="pres">
      <dgm:prSet presAssocID="{CCD8335F-F908-7F49-A260-F648F974674E}" presName="hierChild4" presStyleCnt="0"/>
      <dgm:spPr/>
    </dgm:pt>
    <dgm:pt modelId="{BA422ABC-0676-0442-9CE2-8A73C4B2D0B4}" type="pres">
      <dgm:prSet presAssocID="{CCD8335F-F908-7F49-A260-F648F974674E}" presName="hierChild5" presStyleCnt="0"/>
      <dgm:spPr/>
    </dgm:pt>
    <dgm:pt modelId="{34E6D1F3-2FDD-4E4E-AE67-6F8F9FF0DD38}" type="pres">
      <dgm:prSet presAssocID="{DB0C3104-06E3-B94A-B52F-D4945147AA1D}" presName="Name37" presStyleLbl="parChTrans1D3" presStyleIdx="3" presStyleCnt="10"/>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3" presStyleCnt="10" custScaleY="226284">
        <dgm:presLayoutVars>
          <dgm:chPref val="3"/>
        </dgm:presLayoutVars>
      </dgm:prSet>
      <dgm:spPr/>
    </dgm:pt>
    <dgm:pt modelId="{D93CBA38-802B-8045-AF48-260612028520}" type="pres">
      <dgm:prSet presAssocID="{3A76AD05-95E5-F340-8728-37CBAD648560}" presName="rootConnector" presStyleLbl="node3" presStyleIdx="3" presStyleCnt="10"/>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6"/>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6">
        <dgm:presLayoutVars>
          <dgm:chPref val="3"/>
        </dgm:presLayoutVars>
      </dgm:prSet>
      <dgm:spPr/>
    </dgm:pt>
    <dgm:pt modelId="{3EADE6D1-6DDE-8340-9E7E-A5B4F1B24098}" type="pres">
      <dgm:prSet presAssocID="{A3F1F271-3F4F-0E4C-B746-1B4A23AF823D}" presName="rootConnector" presStyleLbl="node2" presStyleIdx="2" presStyleCnt="6"/>
      <dgm:spPr/>
    </dgm:pt>
    <dgm:pt modelId="{83667F77-BE0E-E545-A46F-9530D5AA4AC5}" type="pres">
      <dgm:prSet presAssocID="{A3F1F271-3F4F-0E4C-B746-1B4A23AF823D}" presName="hierChild4" presStyleCnt="0"/>
      <dgm:spPr/>
    </dgm:pt>
    <dgm:pt modelId="{C1082BB8-9907-FE4E-81D6-CE65212B3311}" type="pres">
      <dgm:prSet presAssocID="{EBA5DB3C-B717-B045-83FD-278673999525}" presName="Name37" presStyleLbl="parChTrans1D3" presStyleIdx="4" presStyleCnt="10"/>
      <dgm:spPr/>
    </dgm:pt>
    <dgm:pt modelId="{5FE8E670-BEE7-B649-BEB1-313431BAA110}" type="pres">
      <dgm:prSet presAssocID="{A9F25EB7-9593-904B-9CA2-D96BDDD45228}" presName="hierRoot2" presStyleCnt="0">
        <dgm:presLayoutVars>
          <dgm:hierBranch val="init"/>
        </dgm:presLayoutVars>
      </dgm:prSet>
      <dgm:spPr/>
    </dgm:pt>
    <dgm:pt modelId="{A5BC7208-6473-6440-BC72-FD8EC40E9F70}" type="pres">
      <dgm:prSet presAssocID="{A9F25EB7-9593-904B-9CA2-D96BDDD45228}" presName="rootComposite" presStyleCnt="0"/>
      <dgm:spPr/>
    </dgm:pt>
    <dgm:pt modelId="{6ADF7F32-3D08-6045-92BF-96F84F5ED42C}" type="pres">
      <dgm:prSet presAssocID="{A9F25EB7-9593-904B-9CA2-D96BDDD45228}" presName="rootText" presStyleLbl="node3" presStyleIdx="4" presStyleCnt="10" custScaleY="226284">
        <dgm:presLayoutVars>
          <dgm:chPref val="3"/>
        </dgm:presLayoutVars>
      </dgm:prSet>
      <dgm:spPr/>
    </dgm:pt>
    <dgm:pt modelId="{A664D8DB-2FED-CA41-ACAF-51E75269DA71}" type="pres">
      <dgm:prSet presAssocID="{A9F25EB7-9593-904B-9CA2-D96BDDD45228}" presName="rootConnector" presStyleLbl="node3" presStyleIdx="4" presStyleCnt="10"/>
      <dgm:spPr/>
    </dgm:pt>
    <dgm:pt modelId="{E6156D87-C0E3-C044-9C63-3F874D1FCB6E}" type="pres">
      <dgm:prSet presAssocID="{A9F25EB7-9593-904B-9CA2-D96BDDD45228}" presName="hierChild4" presStyleCnt="0"/>
      <dgm:spPr/>
    </dgm:pt>
    <dgm:pt modelId="{1E22DF8C-5DA5-444F-9F49-3663484FBB89}" type="pres">
      <dgm:prSet presAssocID="{A9F25EB7-9593-904B-9CA2-D96BDDD45228}" presName="hierChild5" presStyleCnt="0"/>
      <dgm:spPr/>
    </dgm:pt>
    <dgm:pt modelId="{94BE3345-8354-1746-B9D0-51D97CCE3426}" type="pres">
      <dgm:prSet presAssocID="{8F9864A0-F8E8-4D43-9595-DD06EFB7BA0C}" presName="Name37" presStyleLbl="parChTrans1D3" presStyleIdx="5" presStyleCnt="10"/>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5" presStyleCnt="10" custScaleY="226284">
        <dgm:presLayoutVars>
          <dgm:chPref val="3"/>
        </dgm:presLayoutVars>
      </dgm:prSet>
      <dgm:spPr/>
    </dgm:pt>
    <dgm:pt modelId="{4D5D1464-CF5A-914F-8282-4F0C5945C1F1}" type="pres">
      <dgm:prSet presAssocID="{15E7F59C-F70B-2848-A8B6-D693B24AA84B}" presName="rootConnector" presStyleLbl="node3" presStyleIdx="5" presStyleCnt="10"/>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81B7E18B-3595-6D42-91FF-D851D9D2D3B3}" type="pres">
      <dgm:prSet presAssocID="{A3F1F271-3F4F-0E4C-B746-1B4A23AF823D}" presName="hierChild5" presStyleCnt="0"/>
      <dgm:spPr/>
    </dgm:pt>
    <dgm:pt modelId="{6A67F47E-C1E6-4142-95AC-96061C937B7C}" type="pres">
      <dgm:prSet presAssocID="{5EE76E92-763F-8043-A4A0-B0B544172259}" presName="Name37" presStyleLbl="parChTrans1D2" presStyleIdx="3" presStyleCnt="6"/>
      <dgm:spPr/>
    </dgm:pt>
    <dgm:pt modelId="{7EC276E1-F695-2746-A53B-F3580DE3246F}" type="pres">
      <dgm:prSet presAssocID="{4776C431-7FDB-5A4B-8A25-7809B8A2A846}" presName="hierRoot2" presStyleCnt="0">
        <dgm:presLayoutVars>
          <dgm:hierBranch val="init"/>
        </dgm:presLayoutVars>
      </dgm:prSet>
      <dgm:spPr/>
    </dgm:pt>
    <dgm:pt modelId="{947AED77-7384-8746-B173-1812E4490C82}" type="pres">
      <dgm:prSet presAssocID="{4776C431-7FDB-5A4B-8A25-7809B8A2A846}" presName="rootComposite" presStyleCnt="0"/>
      <dgm:spPr/>
    </dgm:pt>
    <dgm:pt modelId="{21DF1D86-10A5-1E4D-9D1F-4DCDF837A457}" type="pres">
      <dgm:prSet presAssocID="{4776C431-7FDB-5A4B-8A25-7809B8A2A846}" presName="rootText" presStyleLbl="node2" presStyleIdx="3" presStyleCnt="6">
        <dgm:presLayoutVars>
          <dgm:chPref val="3"/>
        </dgm:presLayoutVars>
      </dgm:prSet>
      <dgm:spPr/>
    </dgm:pt>
    <dgm:pt modelId="{105B0A5D-36B8-E94C-AD4D-BC876662CFD3}" type="pres">
      <dgm:prSet presAssocID="{4776C431-7FDB-5A4B-8A25-7809B8A2A846}" presName="rootConnector" presStyleLbl="node2" presStyleIdx="3" presStyleCnt="6"/>
      <dgm:spPr/>
    </dgm:pt>
    <dgm:pt modelId="{1AC6F14C-EAA1-5347-A415-4A37E2784D26}" type="pres">
      <dgm:prSet presAssocID="{4776C431-7FDB-5A4B-8A25-7809B8A2A846}" presName="hierChild4" presStyleCnt="0"/>
      <dgm:spPr/>
    </dgm:pt>
    <dgm:pt modelId="{281AAB63-0F66-4440-ACF2-CC0AB4247915}" type="pres">
      <dgm:prSet presAssocID="{BDE54BDB-60A7-9844-B3EF-4B777460C18B}" presName="Name37" presStyleLbl="parChTrans1D3" presStyleIdx="6" presStyleCnt="10"/>
      <dgm:spPr/>
    </dgm:pt>
    <dgm:pt modelId="{E431ACC4-41D8-7944-B258-D199C97A540E}" type="pres">
      <dgm:prSet presAssocID="{87EC5A22-DE86-854B-BA03-7A7C09143145}" presName="hierRoot2" presStyleCnt="0">
        <dgm:presLayoutVars>
          <dgm:hierBranch val="init"/>
        </dgm:presLayoutVars>
      </dgm:prSet>
      <dgm:spPr/>
    </dgm:pt>
    <dgm:pt modelId="{FF24E5C9-91FA-FE4D-A291-15A296ACF6BD}" type="pres">
      <dgm:prSet presAssocID="{87EC5A22-DE86-854B-BA03-7A7C09143145}" presName="rootComposite" presStyleCnt="0"/>
      <dgm:spPr/>
    </dgm:pt>
    <dgm:pt modelId="{ED518EC4-A0F2-EF47-B44A-1AAEFD0934D8}" type="pres">
      <dgm:prSet presAssocID="{87EC5A22-DE86-854B-BA03-7A7C09143145}" presName="rootText" presStyleLbl="node3" presStyleIdx="6" presStyleCnt="10" custScaleY="226284">
        <dgm:presLayoutVars>
          <dgm:chPref val="3"/>
        </dgm:presLayoutVars>
      </dgm:prSet>
      <dgm:spPr/>
    </dgm:pt>
    <dgm:pt modelId="{2411496D-7B93-C14D-8AAB-6A4B57F6AE17}" type="pres">
      <dgm:prSet presAssocID="{87EC5A22-DE86-854B-BA03-7A7C09143145}" presName="rootConnector" presStyleLbl="node3" presStyleIdx="6" presStyleCnt="10"/>
      <dgm:spPr/>
    </dgm:pt>
    <dgm:pt modelId="{B66C6581-33AC-FF49-8949-04B500ECC0D6}" type="pres">
      <dgm:prSet presAssocID="{87EC5A22-DE86-854B-BA03-7A7C09143145}" presName="hierChild4" presStyleCnt="0"/>
      <dgm:spPr/>
    </dgm:pt>
    <dgm:pt modelId="{86D3CD41-3C03-DB48-B79D-33EB576AFB59}" type="pres">
      <dgm:prSet presAssocID="{87EC5A22-DE86-854B-BA03-7A7C09143145}" presName="hierChild5" presStyleCnt="0"/>
      <dgm:spPr/>
    </dgm:pt>
    <dgm:pt modelId="{460B486C-F3C7-EB42-8E39-D1E3D5233E36}" type="pres">
      <dgm:prSet presAssocID="{4776C431-7FDB-5A4B-8A25-7809B8A2A846}" presName="hierChild5" presStyleCnt="0"/>
      <dgm:spPr/>
    </dgm:pt>
    <dgm:pt modelId="{2E726BE0-3B96-6C4D-B91A-EF2D5ECA08C0}" type="pres">
      <dgm:prSet presAssocID="{E8B31E8A-EF51-B846-8065-2F92152E4270}" presName="Name37" presStyleLbl="parChTrans1D2" presStyleIdx="4" presStyleCnt="6"/>
      <dgm:spPr/>
    </dgm:pt>
    <dgm:pt modelId="{A61F73B9-1A45-8348-A83A-EEFB818D449E}" type="pres">
      <dgm:prSet presAssocID="{20270089-862B-BC42-A6B0-890C2E37BA7A}" presName="hierRoot2" presStyleCnt="0">
        <dgm:presLayoutVars>
          <dgm:hierBranch val="init"/>
        </dgm:presLayoutVars>
      </dgm:prSet>
      <dgm:spPr/>
    </dgm:pt>
    <dgm:pt modelId="{EB91E8FE-C6CB-964E-8B15-6833DB596AEB}" type="pres">
      <dgm:prSet presAssocID="{20270089-862B-BC42-A6B0-890C2E37BA7A}" presName="rootComposite" presStyleCnt="0"/>
      <dgm:spPr/>
    </dgm:pt>
    <dgm:pt modelId="{E2A343FB-03C4-C148-99A8-7D1B824A9159}" type="pres">
      <dgm:prSet presAssocID="{20270089-862B-BC42-A6B0-890C2E37BA7A}" presName="rootText" presStyleLbl="node2" presStyleIdx="4" presStyleCnt="6">
        <dgm:presLayoutVars>
          <dgm:chPref val="3"/>
        </dgm:presLayoutVars>
      </dgm:prSet>
      <dgm:spPr/>
    </dgm:pt>
    <dgm:pt modelId="{8C59F6A2-E2B4-144D-B0BC-CF2103569F60}" type="pres">
      <dgm:prSet presAssocID="{20270089-862B-BC42-A6B0-890C2E37BA7A}" presName="rootConnector" presStyleLbl="node2" presStyleIdx="4" presStyleCnt="6"/>
      <dgm:spPr/>
    </dgm:pt>
    <dgm:pt modelId="{86E05389-EE69-8443-BF3E-131385EC34C4}" type="pres">
      <dgm:prSet presAssocID="{20270089-862B-BC42-A6B0-890C2E37BA7A}" presName="hierChild4" presStyleCnt="0"/>
      <dgm:spPr/>
    </dgm:pt>
    <dgm:pt modelId="{25357BD1-64EA-FC47-A85C-935A46805C0B}" type="pres">
      <dgm:prSet presAssocID="{3527CDB4-97B4-AC48-B75C-69B4E76849FC}" presName="Name37" presStyleLbl="parChTrans1D3" presStyleIdx="7" presStyleCnt="10"/>
      <dgm:spPr/>
    </dgm:pt>
    <dgm:pt modelId="{0BD242A1-C971-8841-A71E-0F5D6E4AA86A}" type="pres">
      <dgm:prSet presAssocID="{784F5206-8C1F-4044-96F6-A1862BF15228}" presName="hierRoot2" presStyleCnt="0">
        <dgm:presLayoutVars>
          <dgm:hierBranch val="init"/>
        </dgm:presLayoutVars>
      </dgm:prSet>
      <dgm:spPr/>
    </dgm:pt>
    <dgm:pt modelId="{87858A24-651B-BD45-B5BC-0F3ED891B21A}" type="pres">
      <dgm:prSet presAssocID="{784F5206-8C1F-4044-96F6-A1862BF15228}" presName="rootComposite" presStyleCnt="0"/>
      <dgm:spPr/>
    </dgm:pt>
    <dgm:pt modelId="{95406147-7FE5-B545-B401-7CDA34D271FD}" type="pres">
      <dgm:prSet presAssocID="{784F5206-8C1F-4044-96F6-A1862BF15228}" presName="rootText" presStyleLbl="node3" presStyleIdx="7" presStyleCnt="10" custScaleY="226284">
        <dgm:presLayoutVars>
          <dgm:chPref val="3"/>
        </dgm:presLayoutVars>
      </dgm:prSet>
      <dgm:spPr/>
    </dgm:pt>
    <dgm:pt modelId="{7209E9B9-AC42-2A44-BAD2-B2613FCC4CF7}" type="pres">
      <dgm:prSet presAssocID="{784F5206-8C1F-4044-96F6-A1862BF15228}" presName="rootConnector" presStyleLbl="node3" presStyleIdx="7" presStyleCnt="10"/>
      <dgm:spPr/>
    </dgm:pt>
    <dgm:pt modelId="{6D8FA969-CD86-3544-93E1-EDB2B363D235}" type="pres">
      <dgm:prSet presAssocID="{784F5206-8C1F-4044-96F6-A1862BF15228}" presName="hierChild4" presStyleCnt="0"/>
      <dgm:spPr/>
    </dgm:pt>
    <dgm:pt modelId="{532F7B9B-036E-5C41-97E6-3890132B1AE5}" type="pres">
      <dgm:prSet presAssocID="{784F5206-8C1F-4044-96F6-A1862BF15228}" presName="hierChild5" presStyleCnt="0"/>
      <dgm:spPr/>
    </dgm:pt>
    <dgm:pt modelId="{BA383652-68C5-1540-8D0D-154AB8901A71}" type="pres">
      <dgm:prSet presAssocID="{20270089-862B-BC42-A6B0-890C2E37BA7A}" presName="hierChild5" presStyleCnt="0"/>
      <dgm:spPr/>
    </dgm:pt>
    <dgm:pt modelId="{DE565427-7EBA-AB4C-9FD6-F7A2C8726EC5}" type="pres">
      <dgm:prSet presAssocID="{62176AF4-27C7-CD49-A078-844946D60D98}" presName="Name37" presStyleLbl="parChTrans1D2" presStyleIdx="5" presStyleCnt="6"/>
      <dgm:spPr/>
    </dgm:pt>
    <dgm:pt modelId="{1028B39B-C907-8940-98AD-37F26EEFB0B7}" type="pres">
      <dgm:prSet presAssocID="{CA766D9D-70DE-7F44-990C-16FB73BA93DF}" presName="hierRoot2" presStyleCnt="0">
        <dgm:presLayoutVars>
          <dgm:hierBranch val="init"/>
        </dgm:presLayoutVars>
      </dgm:prSet>
      <dgm:spPr/>
    </dgm:pt>
    <dgm:pt modelId="{1F3152FC-9CB4-334E-900E-02E46EE170AD}" type="pres">
      <dgm:prSet presAssocID="{CA766D9D-70DE-7F44-990C-16FB73BA93DF}" presName="rootComposite" presStyleCnt="0"/>
      <dgm:spPr/>
    </dgm:pt>
    <dgm:pt modelId="{65CE4524-D43B-BE44-B312-BD8E23DDE72B}" type="pres">
      <dgm:prSet presAssocID="{CA766D9D-70DE-7F44-990C-16FB73BA93DF}" presName="rootText" presStyleLbl="node2" presStyleIdx="5" presStyleCnt="6">
        <dgm:presLayoutVars>
          <dgm:chPref val="3"/>
        </dgm:presLayoutVars>
      </dgm:prSet>
      <dgm:spPr/>
    </dgm:pt>
    <dgm:pt modelId="{ED9B2D43-6B58-244B-AFC4-EAE5A098AAD8}" type="pres">
      <dgm:prSet presAssocID="{CA766D9D-70DE-7F44-990C-16FB73BA93DF}" presName="rootConnector" presStyleLbl="node2" presStyleIdx="5" presStyleCnt="6"/>
      <dgm:spPr/>
    </dgm:pt>
    <dgm:pt modelId="{FDF06D48-042A-FA48-B297-BC380052514C}" type="pres">
      <dgm:prSet presAssocID="{CA766D9D-70DE-7F44-990C-16FB73BA93DF}" presName="hierChild4" presStyleCnt="0"/>
      <dgm:spPr/>
    </dgm:pt>
    <dgm:pt modelId="{690E22BB-2EDD-2D46-92E6-0BD890A2F220}" type="pres">
      <dgm:prSet presAssocID="{51BC697D-B6A6-5E47-B94C-7B224E42827C}" presName="Name37" presStyleLbl="parChTrans1D3" presStyleIdx="8" presStyleCnt="10"/>
      <dgm:spPr/>
    </dgm:pt>
    <dgm:pt modelId="{638C53DC-8056-0841-B0D3-A141C49C5E56}" type="pres">
      <dgm:prSet presAssocID="{B788B918-8D29-7A4C-B423-55AB4580586A}" presName="hierRoot2" presStyleCnt="0">
        <dgm:presLayoutVars>
          <dgm:hierBranch val="init"/>
        </dgm:presLayoutVars>
      </dgm:prSet>
      <dgm:spPr/>
    </dgm:pt>
    <dgm:pt modelId="{FDD162CB-56A5-CA44-A23F-B9BB91B30325}" type="pres">
      <dgm:prSet presAssocID="{B788B918-8D29-7A4C-B423-55AB4580586A}" presName="rootComposite" presStyleCnt="0"/>
      <dgm:spPr/>
    </dgm:pt>
    <dgm:pt modelId="{EDDF9B4F-0F91-C240-A32F-2D018CAB8012}" type="pres">
      <dgm:prSet presAssocID="{B788B918-8D29-7A4C-B423-55AB4580586A}" presName="rootText" presStyleLbl="node3" presStyleIdx="8" presStyleCnt="10" custScaleY="226284">
        <dgm:presLayoutVars>
          <dgm:chPref val="3"/>
        </dgm:presLayoutVars>
      </dgm:prSet>
      <dgm:spPr/>
    </dgm:pt>
    <dgm:pt modelId="{23AE039A-4B40-4947-AF95-8D0D015A895B}" type="pres">
      <dgm:prSet presAssocID="{B788B918-8D29-7A4C-B423-55AB4580586A}" presName="rootConnector" presStyleLbl="node3" presStyleIdx="8" presStyleCnt="10"/>
      <dgm:spPr/>
    </dgm:pt>
    <dgm:pt modelId="{C7B44A83-7B3E-BC46-ACE1-385896DF3F5D}" type="pres">
      <dgm:prSet presAssocID="{B788B918-8D29-7A4C-B423-55AB4580586A}" presName="hierChild4" presStyleCnt="0"/>
      <dgm:spPr/>
    </dgm:pt>
    <dgm:pt modelId="{7F8E7B64-6591-D543-B10E-BA6F52677C5B}" type="pres">
      <dgm:prSet presAssocID="{B788B918-8D29-7A4C-B423-55AB4580586A}" presName="hierChild5" presStyleCnt="0"/>
      <dgm:spPr/>
    </dgm:pt>
    <dgm:pt modelId="{A03FAA38-EFF0-7145-947E-E8E30E75F6A2}" type="pres">
      <dgm:prSet presAssocID="{46FFAA8F-D90B-5348-9C86-84B0563208D3}" presName="Name37" presStyleLbl="parChTrans1D3" presStyleIdx="9" presStyleCnt="10"/>
      <dgm:spPr/>
    </dgm:pt>
    <dgm:pt modelId="{8DCC9F46-1362-5949-AE74-FB097EA68D89}" type="pres">
      <dgm:prSet presAssocID="{21630C3E-CB53-3B41-AFF1-AA62CA62C9FA}" presName="hierRoot2" presStyleCnt="0">
        <dgm:presLayoutVars>
          <dgm:hierBranch val="init"/>
        </dgm:presLayoutVars>
      </dgm:prSet>
      <dgm:spPr/>
    </dgm:pt>
    <dgm:pt modelId="{23755D10-2425-BE46-9931-08C38A35B578}" type="pres">
      <dgm:prSet presAssocID="{21630C3E-CB53-3B41-AFF1-AA62CA62C9FA}" presName="rootComposite" presStyleCnt="0"/>
      <dgm:spPr/>
    </dgm:pt>
    <dgm:pt modelId="{EBEC0273-D6D0-4441-AB8A-970CECCA4768}" type="pres">
      <dgm:prSet presAssocID="{21630C3E-CB53-3B41-AFF1-AA62CA62C9FA}" presName="rootText" presStyleLbl="node3" presStyleIdx="9" presStyleCnt="10" custScaleY="226284">
        <dgm:presLayoutVars>
          <dgm:chPref val="3"/>
        </dgm:presLayoutVars>
      </dgm:prSet>
      <dgm:spPr/>
    </dgm:pt>
    <dgm:pt modelId="{31638E28-87FE-424E-8010-E296C11E307E}" type="pres">
      <dgm:prSet presAssocID="{21630C3E-CB53-3B41-AFF1-AA62CA62C9FA}" presName="rootConnector" presStyleLbl="node3" presStyleIdx="9" presStyleCnt="10"/>
      <dgm:spPr/>
    </dgm:pt>
    <dgm:pt modelId="{7F3ECBED-7CB2-AD4E-810D-F4EBA7E7E12D}" type="pres">
      <dgm:prSet presAssocID="{21630C3E-CB53-3B41-AFF1-AA62CA62C9FA}" presName="hierChild4" presStyleCnt="0"/>
      <dgm:spPr/>
    </dgm:pt>
    <dgm:pt modelId="{6384DA53-F157-6B4F-8F42-04E0D34F8C20}" type="pres">
      <dgm:prSet presAssocID="{21630C3E-CB53-3B41-AFF1-AA62CA62C9FA}" presName="hierChild5" presStyleCnt="0"/>
      <dgm:spPr/>
    </dgm:pt>
    <dgm:pt modelId="{D5FDB525-147C-2E46-BFED-6B9846AF9587}" type="pres">
      <dgm:prSet presAssocID="{CA766D9D-70DE-7F44-990C-16FB73BA93DF}" presName="hierChild5" presStyleCnt="0"/>
      <dgm:spPr/>
    </dgm:pt>
    <dgm:pt modelId="{9D7F94D7-A2CB-0F44-B198-C505FE895483}" type="pres">
      <dgm:prSet presAssocID="{012D9EB0-23DE-6A45-8A79-BEC3416AD525}" presName="hierChild3" presStyleCnt="0"/>
      <dgm:spPr/>
    </dgm:pt>
  </dgm:ptLst>
  <dgm:cxnLst>
    <dgm:cxn modelId="{C08F4A03-A3C2-9C48-8E48-61EB8303D755}" srcId="{4776C431-7FDB-5A4B-8A25-7809B8A2A846}" destId="{87EC5A22-DE86-854B-BA03-7A7C09143145}" srcOrd="0" destOrd="0" parTransId="{BDE54BDB-60A7-9844-B3EF-4B777460C18B}" sibTransId="{E81B2357-8132-5C48-8B6A-A247955BC6DB}"/>
    <dgm:cxn modelId="{43049703-F8A4-E74E-A894-DBCAFBF844DA}" type="presOf" srcId="{784F5206-8C1F-4044-96F6-A1862BF15228}" destId="{95406147-7FE5-B545-B401-7CDA34D271FD}" srcOrd="0" destOrd="0" presId="urn:microsoft.com/office/officeart/2005/8/layout/orgChart1"/>
    <dgm:cxn modelId="{FC9DD809-1B63-BC48-AC95-B5AA2B58657B}" type="presOf" srcId="{56BB60C7-8216-A049-A052-23DC1903F5E8}" destId="{E0AE9FDC-D9E0-6F4A-861F-919C19E8C8AF}" srcOrd="0" destOrd="0" presId="urn:microsoft.com/office/officeart/2005/8/layout/orgChart1"/>
    <dgm:cxn modelId="{F008AC0B-CC67-9E4B-85B1-6A91714EAEB5}" type="presOf" srcId="{A9F25EB7-9593-904B-9CA2-D96BDDD45228}" destId="{A664D8DB-2FED-CA41-ACAF-51E75269DA71}" srcOrd="1"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EBE4540D-848C-814D-A73B-9803BD252BAD}" type="presOf" srcId="{EBA5DB3C-B717-B045-83FD-278673999525}" destId="{C1082BB8-9907-FE4E-81D6-CE65212B3311}" srcOrd="0" destOrd="0" presId="urn:microsoft.com/office/officeart/2005/8/layout/orgChart1"/>
    <dgm:cxn modelId="{CB76F110-3E20-C44D-A522-9628E3BAC41C}" type="presOf" srcId="{A9F25EB7-9593-904B-9CA2-D96BDDD45228}" destId="{6ADF7F32-3D08-6045-92BF-96F84F5ED42C}" srcOrd="0" destOrd="0" presId="urn:microsoft.com/office/officeart/2005/8/layout/orgChart1"/>
    <dgm:cxn modelId="{FC264313-9725-1044-ACEF-A0CD38E8F0CA}" type="presOf" srcId="{012D9EB0-23DE-6A45-8A79-BEC3416AD525}" destId="{C7A03429-A1B7-C343-9FB6-17882A031324}" srcOrd="1" destOrd="0" presId="urn:microsoft.com/office/officeart/2005/8/layout/orgChart1"/>
    <dgm:cxn modelId="{49014014-D0C4-9E41-A150-FB648FA0C377}" type="presOf" srcId="{BDE54BDB-60A7-9844-B3EF-4B777460C18B}" destId="{281AAB63-0F66-4440-ACF2-CC0AB4247915}"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B8F49E2D-930F-914D-BF86-C0E83FE88668}" type="presOf" srcId="{98A08D0F-438B-F142-BF99-31926137D2ED}" destId="{A71223B8-ED7B-8D46-A455-F257842943DF}" srcOrd="0" destOrd="0" presId="urn:microsoft.com/office/officeart/2005/8/layout/orgChart1"/>
    <dgm:cxn modelId="{C7A51D34-5F6D-EB4F-ACE9-5168B258039C}" type="presOf" srcId="{20270089-862B-BC42-A6B0-890C2E37BA7A}" destId="{8C59F6A2-E2B4-144D-B0BC-CF2103569F60}" srcOrd="1" destOrd="0" presId="urn:microsoft.com/office/officeart/2005/8/layout/orgChart1"/>
    <dgm:cxn modelId="{01889B35-51F1-9F41-A71D-291AB91CA491}" type="presOf" srcId="{784F5206-8C1F-4044-96F6-A1862BF15228}" destId="{7209E9B9-AC42-2A44-BAD2-B2613FCC4CF7}" srcOrd="1" destOrd="0" presId="urn:microsoft.com/office/officeart/2005/8/layout/orgChart1"/>
    <dgm:cxn modelId="{C856BA36-1065-1A4E-A955-3363C6184015}" srcId="{20270089-862B-BC42-A6B0-890C2E37BA7A}" destId="{784F5206-8C1F-4044-96F6-A1862BF15228}" srcOrd="0" destOrd="0" parTransId="{3527CDB4-97B4-AC48-B75C-69B4E76849FC}" sibTransId="{1C4FC236-51DC-8341-8AD0-180DA4171EE3}"/>
    <dgm:cxn modelId="{BAA9253C-55EB-0146-9DC7-46BDF5363DC1}" type="presOf" srcId="{21630C3E-CB53-3B41-AFF1-AA62CA62C9FA}" destId="{31638E28-87FE-424E-8010-E296C11E307E}" srcOrd="1" destOrd="0" presId="urn:microsoft.com/office/officeart/2005/8/layout/orgChart1"/>
    <dgm:cxn modelId="{CF132B3F-C5D9-7448-8B21-1831DA03FF0B}" type="presOf" srcId="{842948AA-9620-2148-BF43-34B85DE41F93}" destId="{AFA7640D-D7CB-2F44-A4BF-44B65D34C347}" srcOrd="0"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7F87FD44-CDE2-C345-9AE9-78A3205ED76C}" type="presOf" srcId="{D13BA419-EB23-5C44-B309-CA3B2399E03E}" destId="{46316B6D-3E99-2043-9F89-C589C9EE19B0}" srcOrd="0" destOrd="0" presId="urn:microsoft.com/office/officeart/2005/8/layout/orgChart1"/>
    <dgm:cxn modelId="{E3D41747-F101-1845-8668-D80DD12D9DC1}" type="presOf" srcId="{21630C3E-CB53-3B41-AFF1-AA62CA62C9FA}" destId="{EBEC0273-D6D0-4441-AB8A-970CECCA4768}" srcOrd="0" destOrd="0" presId="urn:microsoft.com/office/officeart/2005/8/layout/orgChart1"/>
    <dgm:cxn modelId="{A844FA47-FEC8-4745-9510-8FC3FEA978BB}" srcId="{DBA6761B-C4C5-3C4D-9DD1-F8C92B0CDF97}" destId="{CCD8335F-F908-7F49-A260-F648F974674E}" srcOrd="0" destOrd="0" parTransId="{842948AA-9620-2148-BF43-34B85DE41F93}" sibTransId="{9B1C5D7E-CFAE-1345-BE96-F2B8A073F3EF}"/>
    <dgm:cxn modelId="{4731BA49-43DF-634A-A45E-D06E7EE961C9}" type="presOf" srcId="{AE457E6D-8726-4A4E-B172-8F0573AE0EA4}" destId="{344715D0-0953-504D-B08D-BE5E271989E4}" srcOrd="0" destOrd="0" presId="urn:microsoft.com/office/officeart/2005/8/layout/orgChart1"/>
    <dgm:cxn modelId="{3C12F149-4F56-064C-AFFD-A8A0694EB329}" srcId="{A3F1F271-3F4F-0E4C-B746-1B4A23AF823D}" destId="{A9F25EB7-9593-904B-9CA2-D96BDDD45228}" srcOrd="0" destOrd="0" parTransId="{EBA5DB3C-B717-B045-83FD-278673999525}" sibTransId="{4BAEDFB7-3DDB-D642-B041-E3B362F79DE5}"/>
    <dgm:cxn modelId="{6D2AC54E-24C9-D841-86C7-02A0570EC325}" type="presOf" srcId="{3527CDB4-97B4-AC48-B75C-69B4E76849FC}" destId="{25357BD1-64EA-FC47-A85C-935A46805C0B}" srcOrd="0" destOrd="0" presId="urn:microsoft.com/office/officeart/2005/8/layout/orgChart1"/>
    <dgm:cxn modelId="{B8460556-2FF7-014B-8EF9-0A9846C9520B}" type="presOf" srcId="{D13BA419-EB23-5C44-B309-CA3B2399E03E}" destId="{B07CE29F-35E6-8440-A8FF-8FE145F51169}"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3D53235E-4D56-2142-B649-95BEF6381A58}" srcId="{012D9EB0-23DE-6A45-8A79-BEC3416AD525}" destId="{4776C431-7FDB-5A4B-8A25-7809B8A2A846}" srcOrd="3" destOrd="0" parTransId="{5EE76E92-763F-8043-A4A0-B0B544172259}" sibTransId="{BF50D61B-3FA2-874E-BF66-E80ECA043DB4}"/>
    <dgm:cxn modelId="{35E1E569-22EA-2549-9F81-F5213B649BB3}" type="presOf" srcId="{3A76AD05-95E5-F340-8728-37CBAD648560}" destId="{A03AE5AA-A9F3-5949-BA96-8042E03424A2}"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A6E5046C-C932-6A42-A1E9-C1CF5ECC39E8}" type="presOf" srcId="{4776C431-7FDB-5A4B-8A25-7809B8A2A846}" destId="{21DF1D86-10A5-1E4D-9D1F-4DCDF837A457}" srcOrd="0" destOrd="0" presId="urn:microsoft.com/office/officeart/2005/8/layout/orgChart1"/>
    <dgm:cxn modelId="{D827F36E-D9CF-1F48-9570-EA7C78B29759}" type="presOf" srcId="{46FFAA8F-D90B-5348-9C86-84B0563208D3}" destId="{A03FAA38-EFF0-7145-947E-E8E30E75F6A2}" srcOrd="0" destOrd="0" presId="urn:microsoft.com/office/officeart/2005/8/layout/orgChart1"/>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A3C00C7C-6758-E145-BC6A-0E5BF27D2CBA}" type="presOf" srcId="{CCD8335F-F908-7F49-A260-F648F974674E}" destId="{31D1CC81-E82D-A645-B038-85517E83FECA}" srcOrd="1" destOrd="0" presId="urn:microsoft.com/office/officeart/2005/8/layout/orgChart1"/>
    <dgm:cxn modelId="{D08AA181-788B-944A-A343-416AC752D7B1}" type="presOf" srcId="{CCD8335F-F908-7F49-A260-F648F974674E}" destId="{AE636CEF-957F-714F-95BD-D8A20C598280}" srcOrd="0" destOrd="0" presId="urn:microsoft.com/office/officeart/2005/8/layout/orgChart1"/>
    <dgm:cxn modelId="{9B3CB886-51D2-D642-9F0C-14E1FCF2CA60}" srcId="{012D9EB0-23DE-6A45-8A79-BEC3416AD525}" destId="{A3F1F271-3F4F-0E4C-B746-1B4A23AF823D}" srcOrd="2" destOrd="0" parTransId="{7D8CC466-6D94-6946-99FD-E49A8B00D405}" sibTransId="{5814A541-99FC-5B47-AFFD-4B3E57ACC107}"/>
    <dgm:cxn modelId="{585FF786-668F-D443-9301-EB3715892C13}" srcId="{FB038EF3-0F49-E44E-A35F-720BEA9BCDCA}" destId="{D13BA419-EB23-5C44-B309-CA3B2399E03E}" srcOrd="0" destOrd="0" parTransId="{5E838FBD-C651-7649-8DD3-47AA09C3D6CF}" sibTransId="{4D8BC2B2-741D-AA4E-B34B-CB2F8BFA3972}"/>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2FAD329D-2FD7-9C49-8D96-28C91B1BC647}" type="presOf" srcId="{4776C431-7FDB-5A4B-8A25-7809B8A2A846}" destId="{105B0A5D-36B8-E94C-AD4D-BC876662CFD3}"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5335BAB-8330-0343-9133-81494B4669C2}" type="presOf" srcId="{CA766D9D-70DE-7F44-990C-16FB73BA93DF}" destId="{65CE4524-D43B-BE44-B312-BD8E23DDE72B}" srcOrd="0" destOrd="0" presId="urn:microsoft.com/office/officeart/2005/8/layout/orgChart1"/>
    <dgm:cxn modelId="{78CDE3AE-19FA-6C42-B7CD-6EC725910884}" srcId="{CA766D9D-70DE-7F44-990C-16FB73BA93DF}" destId="{B788B918-8D29-7A4C-B423-55AB4580586A}" srcOrd="0" destOrd="0" parTransId="{51BC697D-B6A6-5E47-B94C-7B224E42827C}" sibTransId="{918ADBA6-FBC2-664C-AF45-79860B732466}"/>
    <dgm:cxn modelId="{D3D6CAB1-3A78-7540-9D2B-ABB4B2CD6049}" type="presOf" srcId="{62176AF4-27C7-CD49-A078-844946D60D98}" destId="{DE565427-7EBA-AB4C-9FD6-F7A2C8726EC5}" srcOrd="0" destOrd="0" presId="urn:microsoft.com/office/officeart/2005/8/layout/orgChart1"/>
    <dgm:cxn modelId="{1BC898B7-9A3C-6D47-8E56-4F7CA5BFB8C1}" srcId="{FB038EF3-0F49-E44E-A35F-720BEA9BCDCA}" destId="{98A08D0F-438B-F142-BF99-31926137D2ED}" srcOrd="1" destOrd="0" parTransId="{56BB60C7-8216-A049-A052-23DC1903F5E8}" sibTransId="{32F2D949-017B-6542-89C8-28431D70DD13}"/>
    <dgm:cxn modelId="{0DBF6DBC-4462-D44A-889E-BF96BF2A4910}" type="presOf" srcId="{B788B918-8D29-7A4C-B423-55AB4580586A}" destId="{EDDF9B4F-0F91-C240-A32F-2D018CAB8012}" srcOrd="0" destOrd="0" presId="urn:microsoft.com/office/officeart/2005/8/layout/orgChart1"/>
    <dgm:cxn modelId="{49E58EBD-D621-FE41-85B6-21338E0E4203}" srcId="{CA766D9D-70DE-7F44-990C-16FB73BA93DF}" destId="{21630C3E-CB53-3B41-AFF1-AA62CA62C9FA}" srcOrd="1" destOrd="0" parTransId="{46FFAA8F-D90B-5348-9C86-84B0563208D3}" sibTransId="{4261860B-37E7-C946-81AA-C50A331EAE7B}"/>
    <dgm:cxn modelId="{7BD453BF-0DEF-6D48-908B-0DC535477C32}" type="presOf" srcId="{87EC5A22-DE86-854B-BA03-7A7C09143145}" destId="{ED518EC4-A0F2-EF47-B44A-1AAEFD0934D8}" srcOrd="0" destOrd="0" presId="urn:microsoft.com/office/officeart/2005/8/layout/orgChart1"/>
    <dgm:cxn modelId="{7B961CC3-7413-F846-840A-D336E9E6D43B}" type="presOf" srcId="{98A08D0F-438B-F142-BF99-31926137D2ED}" destId="{89020A25-8262-A947-A5E8-92B071685571}" srcOrd="1" destOrd="0" presId="urn:microsoft.com/office/officeart/2005/8/layout/orgChart1"/>
    <dgm:cxn modelId="{7D5D05C4-81B1-A947-9895-FD6923682139}" type="presOf" srcId="{5EE76E92-763F-8043-A4A0-B0B544172259}" destId="{6A67F47E-C1E6-4142-95AC-96061C937B7C}" srcOrd="0" destOrd="0" presId="urn:microsoft.com/office/officeart/2005/8/layout/orgChart1"/>
    <dgm:cxn modelId="{07A9DEC7-C271-9D49-AA08-EBCAECD712B0}" type="presOf" srcId="{87EC5A22-DE86-854B-BA03-7A7C09143145}" destId="{2411496D-7B93-C14D-8AAB-6A4B57F6AE17}" srcOrd="1" destOrd="0" presId="urn:microsoft.com/office/officeart/2005/8/layout/orgChart1"/>
    <dgm:cxn modelId="{BCED16C8-A61F-3443-B2D5-8BE4A28AE55F}" type="presOf" srcId="{B788B918-8D29-7A4C-B423-55AB4580586A}" destId="{23AE039A-4B40-4947-AF95-8D0D015A895B}" srcOrd="1" destOrd="0" presId="urn:microsoft.com/office/officeart/2005/8/layout/orgChart1"/>
    <dgm:cxn modelId="{8BF66EC9-81CC-DF44-AA67-79C49A47DE63}" type="presOf" srcId="{51BC697D-B6A6-5E47-B94C-7B224E42827C}" destId="{690E22BB-2EDD-2D46-92E6-0BD890A2F220}"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42A89BCC-CF3C-DA45-AFC6-0ED16D1DD79D}" type="presOf" srcId="{CA766D9D-70DE-7F44-990C-16FB73BA93DF}" destId="{ED9B2D43-6B58-244B-AFC4-EAE5A098AAD8}" srcOrd="1" destOrd="0" presId="urn:microsoft.com/office/officeart/2005/8/layout/orgChart1"/>
    <dgm:cxn modelId="{E39364DB-A8D2-8947-B7D5-1482E8BFAFB1}" srcId="{DBA6761B-C4C5-3C4D-9DD1-F8C92B0CDF97}" destId="{3A76AD05-95E5-F340-8728-37CBAD648560}" srcOrd="1" destOrd="0" parTransId="{DB0C3104-06E3-B94A-B52F-D4945147AA1D}" sibTransId="{7AA578D4-D95F-9E40-8845-54BD9B92A70E}"/>
    <dgm:cxn modelId="{C9D2DFDB-ABDA-2C40-9E7B-0EB221CDC0FC}" type="presOf" srcId="{5E838FBD-C651-7649-8DD3-47AA09C3D6CF}" destId="{8A24E5BB-7E06-D64C-8ABE-4AC031D64E8A}" srcOrd="0" destOrd="0" presId="urn:microsoft.com/office/officeart/2005/8/layout/orgChart1"/>
    <dgm:cxn modelId="{F6F06EDD-6D01-5B4F-9B32-AD196FC3D10D}" type="presOf" srcId="{20270089-862B-BC42-A6B0-890C2E37BA7A}" destId="{E2A343FB-03C4-C148-99A8-7D1B824A9159}"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5BDFB4E7-A196-0649-AB8C-71D0083CFAC6}" srcId="{012D9EB0-23DE-6A45-8A79-BEC3416AD525}" destId="{20270089-862B-BC42-A6B0-890C2E37BA7A}" srcOrd="4" destOrd="0" parTransId="{E8B31E8A-EF51-B846-8065-2F92152E4270}" sibTransId="{74C8D7F1-9666-C84D-8E00-4E419208820A}"/>
    <dgm:cxn modelId="{E311C3EA-B8E6-A84D-910C-8B930F99C661}" srcId="{012D9EB0-23DE-6A45-8A79-BEC3416AD525}" destId="{CA766D9D-70DE-7F44-990C-16FB73BA93DF}" srcOrd="5" destOrd="0" parTransId="{62176AF4-27C7-CD49-A078-844946D60D98}" sibTransId="{259B84AA-47A2-D941-8B0E-EB6872691D08}"/>
    <dgm:cxn modelId="{C2C4DCEA-290D-8E46-AE20-133184279DB4}" type="presOf" srcId="{DBA6761B-C4C5-3C4D-9DD1-F8C92B0CDF97}" destId="{C8CBEEF8-4CA3-0143-BE3A-44BCBF5D6FAB}" srcOrd="0" destOrd="0" presId="urn:microsoft.com/office/officeart/2005/8/layout/orgChart1"/>
    <dgm:cxn modelId="{80DCDDF0-134E-F94A-A3D7-FB561B7F035E}" type="presOf" srcId="{E8B31E8A-EF51-B846-8065-2F92152E4270}" destId="{2E726BE0-3B96-6C4D-B91A-EF2D5ECA08C0}"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E5E84B30-2F61-0B48-81F5-316D5852F66B}" type="presParOf" srcId="{7A2CA4C0-E0F3-9A44-9EAC-CCFC1BC961FF}" destId="{8A24E5BB-7E06-D64C-8ABE-4AC031D64E8A}" srcOrd="0" destOrd="0" presId="urn:microsoft.com/office/officeart/2005/8/layout/orgChart1"/>
    <dgm:cxn modelId="{971002B4-BAD3-A94E-B379-CA656BF187A2}" type="presParOf" srcId="{7A2CA4C0-E0F3-9A44-9EAC-CCFC1BC961FF}" destId="{69B300B2-F6BB-9745-BC42-06097F7C4184}" srcOrd="1" destOrd="0" presId="urn:microsoft.com/office/officeart/2005/8/layout/orgChart1"/>
    <dgm:cxn modelId="{C18EFA18-27C0-9149-BBEB-D409051E56A5}" type="presParOf" srcId="{69B300B2-F6BB-9745-BC42-06097F7C4184}" destId="{5726E1FB-60A7-4F4C-9D73-A5CCCBC119A4}" srcOrd="0" destOrd="0" presId="urn:microsoft.com/office/officeart/2005/8/layout/orgChart1"/>
    <dgm:cxn modelId="{56FE2115-86FC-9B49-86D2-95E187A47475}" type="presParOf" srcId="{5726E1FB-60A7-4F4C-9D73-A5CCCBC119A4}" destId="{46316B6D-3E99-2043-9F89-C589C9EE19B0}" srcOrd="0" destOrd="0" presId="urn:microsoft.com/office/officeart/2005/8/layout/orgChart1"/>
    <dgm:cxn modelId="{6EDE13E6-194A-CE4C-B30E-001132C49D75}" type="presParOf" srcId="{5726E1FB-60A7-4F4C-9D73-A5CCCBC119A4}" destId="{B07CE29F-35E6-8440-A8FF-8FE145F51169}" srcOrd="1" destOrd="0" presId="urn:microsoft.com/office/officeart/2005/8/layout/orgChart1"/>
    <dgm:cxn modelId="{063D3A7F-2903-1745-ACAA-B6E2F1ED8FBC}" type="presParOf" srcId="{69B300B2-F6BB-9745-BC42-06097F7C4184}" destId="{500409BF-E626-3946-9AEB-EA63D029C283}" srcOrd="1" destOrd="0" presId="urn:microsoft.com/office/officeart/2005/8/layout/orgChart1"/>
    <dgm:cxn modelId="{4CE05CF0-2273-6E4D-A513-F7AE1D87A750}" type="presParOf" srcId="{69B300B2-F6BB-9745-BC42-06097F7C4184}" destId="{3A8597F1-3F28-7F45-8A0E-CCAA706F97B6}" srcOrd="2" destOrd="0" presId="urn:microsoft.com/office/officeart/2005/8/layout/orgChart1"/>
    <dgm:cxn modelId="{777EC3E6-0FC4-F740-A3A7-8A306A20C1E0}" type="presParOf" srcId="{7A2CA4C0-E0F3-9A44-9EAC-CCFC1BC961FF}" destId="{E0AE9FDC-D9E0-6F4A-861F-919C19E8C8AF}" srcOrd="2" destOrd="0" presId="urn:microsoft.com/office/officeart/2005/8/layout/orgChart1"/>
    <dgm:cxn modelId="{CE4A3AB0-CEA9-CF44-9A2B-A29142A9DB86}" type="presParOf" srcId="{7A2CA4C0-E0F3-9A44-9EAC-CCFC1BC961FF}" destId="{38318EC3-2139-9046-9865-D14B078D2B87}" srcOrd="3" destOrd="0" presId="urn:microsoft.com/office/officeart/2005/8/layout/orgChart1"/>
    <dgm:cxn modelId="{51CB357C-13E0-174D-BA50-62ED6693E974}" type="presParOf" srcId="{38318EC3-2139-9046-9865-D14B078D2B87}" destId="{E76305C5-A79B-7C44-B3A0-E38EB5FB292A}" srcOrd="0" destOrd="0" presId="urn:microsoft.com/office/officeart/2005/8/layout/orgChart1"/>
    <dgm:cxn modelId="{95086DCB-93DD-1E40-A9E0-843A8690C186}" type="presParOf" srcId="{E76305C5-A79B-7C44-B3A0-E38EB5FB292A}" destId="{A71223B8-ED7B-8D46-A455-F257842943DF}" srcOrd="0" destOrd="0" presId="urn:microsoft.com/office/officeart/2005/8/layout/orgChart1"/>
    <dgm:cxn modelId="{C8C8AB8E-7CED-2745-B94A-45BB31F1E24D}" type="presParOf" srcId="{E76305C5-A79B-7C44-B3A0-E38EB5FB292A}" destId="{89020A25-8262-A947-A5E8-92B071685571}" srcOrd="1" destOrd="0" presId="urn:microsoft.com/office/officeart/2005/8/layout/orgChart1"/>
    <dgm:cxn modelId="{5014C3FF-AA37-CE45-845D-BFDB4BC68146}" type="presParOf" srcId="{38318EC3-2139-9046-9865-D14B078D2B87}" destId="{0A50A424-201A-2541-9CC2-6A8322110ACA}" srcOrd="1" destOrd="0" presId="urn:microsoft.com/office/officeart/2005/8/layout/orgChart1"/>
    <dgm:cxn modelId="{076733A0-9AD2-B54D-865D-21F89D14CEE4}" type="presParOf" srcId="{38318EC3-2139-9046-9865-D14B078D2B87}" destId="{97E354AF-8346-9749-AFEC-F028CCE5264E}"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308F2579-22E3-C048-BC10-493153717208}" type="presParOf" srcId="{0EC4248C-2537-4946-BCBA-5DC0686F70E1}" destId="{AFA7640D-D7CB-2F44-A4BF-44B65D34C347}" srcOrd="0" destOrd="0" presId="urn:microsoft.com/office/officeart/2005/8/layout/orgChart1"/>
    <dgm:cxn modelId="{8F2CAFDD-7FD3-544E-B0BC-89A74B44020D}" type="presParOf" srcId="{0EC4248C-2537-4946-BCBA-5DC0686F70E1}" destId="{32E4789D-E5D8-F247-A8BA-025615F1D054}" srcOrd="1" destOrd="0" presId="urn:microsoft.com/office/officeart/2005/8/layout/orgChart1"/>
    <dgm:cxn modelId="{D548C3A8-98B7-E34F-B327-CADC54DED5F7}" type="presParOf" srcId="{32E4789D-E5D8-F247-A8BA-025615F1D054}" destId="{9DAB8D89-FAE1-D442-9596-90A289287BBC}" srcOrd="0" destOrd="0" presId="urn:microsoft.com/office/officeart/2005/8/layout/orgChart1"/>
    <dgm:cxn modelId="{167B66C8-8B6E-A44F-9E07-8215B57CA2D9}" type="presParOf" srcId="{9DAB8D89-FAE1-D442-9596-90A289287BBC}" destId="{AE636CEF-957F-714F-95BD-D8A20C598280}" srcOrd="0" destOrd="0" presId="urn:microsoft.com/office/officeart/2005/8/layout/orgChart1"/>
    <dgm:cxn modelId="{1EF6CA9F-6B49-1A40-B2AE-02F1CC9C5B43}" type="presParOf" srcId="{9DAB8D89-FAE1-D442-9596-90A289287BBC}" destId="{31D1CC81-E82D-A645-B038-85517E83FECA}" srcOrd="1" destOrd="0" presId="urn:microsoft.com/office/officeart/2005/8/layout/orgChart1"/>
    <dgm:cxn modelId="{25FA1626-00BD-2241-BD48-9BE34F7111ED}" type="presParOf" srcId="{32E4789D-E5D8-F247-A8BA-025615F1D054}" destId="{50D62678-F46A-AA46-8C2C-37A6D8B9D416}" srcOrd="1" destOrd="0" presId="urn:microsoft.com/office/officeart/2005/8/layout/orgChart1"/>
    <dgm:cxn modelId="{61205BF9-5DCA-C049-A692-9CF2397B31FB}" type="presParOf" srcId="{32E4789D-E5D8-F247-A8BA-025615F1D054}" destId="{BA422ABC-0676-0442-9CE2-8A73C4B2D0B4}"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3D55B7BE-2FE7-0840-9383-DF162BCF7A34}" type="presParOf" srcId="{83667F77-BE0E-E545-A46F-9530D5AA4AC5}" destId="{C1082BB8-9907-FE4E-81D6-CE65212B3311}" srcOrd="0" destOrd="0" presId="urn:microsoft.com/office/officeart/2005/8/layout/orgChart1"/>
    <dgm:cxn modelId="{399F925B-0B92-DB40-B077-0F3C26F1759E}" type="presParOf" srcId="{83667F77-BE0E-E545-A46F-9530D5AA4AC5}" destId="{5FE8E670-BEE7-B649-BEB1-313431BAA110}" srcOrd="1" destOrd="0" presId="urn:microsoft.com/office/officeart/2005/8/layout/orgChart1"/>
    <dgm:cxn modelId="{8C9383CC-4267-0240-9879-CD558301B3D7}" type="presParOf" srcId="{5FE8E670-BEE7-B649-BEB1-313431BAA110}" destId="{A5BC7208-6473-6440-BC72-FD8EC40E9F70}" srcOrd="0" destOrd="0" presId="urn:microsoft.com/office/officeart/2005/8/layout/orgChart1"/>
    <dgm:cxn modelId="{F94225C5-DF61-C549-8DFC-C7BDF75CF39E}" type="presParOf" srcId="{A5BC7208-6473-6440-BC72-FD8EC40E9F70}" destId="{6ADF7F32-3D08-6045-92BF-96F84F5ED42C}" srcOrd="0" destOrd="0" presId="urn:microsoft.com/office/officeart/2005/8/layout/orgChart1"/>
    <dgm:cxn modelId="{7FA6A78A-36CD-1D49-AF47-28D23385D419}" type="presParOf" srcId="{A5BC7208-6473-6440-BC72-FD8EC40E9F70}" destId="{A664D8DB-2FED-CA41-ACAF-51E75269DA71}" srcOrd="1" destOrd="0" presId="urn:microsoft.com/office/officeart/2005/8/layout/orgChart1"/>
    <dgm:cxn modelId="{51F0D647-2A53-7841-901D-ED018CAEDB8C}" type="presParOf" srcId="{5FE8E670-BEE7-B649-BEB1-313431BAA110}" destId="{E6156D87-C0E3-C044-9C63-3F874D1FCB6E}" srcOrd="1" destOrd="0" presId="urn:microsoft.com/office/officeart/2005/8/layout/orgChart1"/>
    <dgm:cxn modelId="{B3FA7F41-7966-2C45-B56A-147F79459D50}" type="presParOf" srcId="{5FE8E670-BEE7-B649-BEB1-313431BAA110}" destId="{1E22DF8C-5DA5-444F-9F49-3663484FBB89}"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7CEE388C-5D26-C640-9FC0-D51569786724}" type="presParOf" srcId="{8FDD7533-1C6C-2941-B02F-C4AD572BBC27}" destId="{6A67F47E-C1E6-4142-95AC-96061C937B7C}" srcOrd="6" destOrd="0" presId="urn:microsoft.com/office/officeart/2005/8/layout/orgChart1"/>
    <dgm:cxn modelId="{3F569B6B-A384-B348-9E04-EE6C93B75187}" type="presParOf" srcId="{8FDD7533-1C6C-2941-B02F-C4AD572BBC27}" destId="{7EC276E1-F695-2746-A53B-F3580DE3246F}" srcOrd="7" destOrd="0" presId="urn:microsoft.com/office/officeart/2005/8/layout/orgChart1"/>
    <dgm:cxn modelId="{544CDFEC-C802-EF4A-90DF-D419CB405058}" type="presParOf" srcId="{7EC276E1-F695-2746-A53B-F3580DE3246F}" destId="{947AED77-7384-8746-B173-1812E4490C82}" srcOrd="0" destOrd="0" presId="urn:microsoft.com/office/officeart/2005/8/layout/orgChart1"/>
    <dgm:cxn modelId="{DEC19B90-5B1B-0448-82B7-1D41B32296FB}" type="presParOf" srcId="{947AED77-7384-8746-B173-1812E4490C82}" destId="{21DF1D86-10A5-1E4D-9D1F-4DCDF837A457}" srcOrd="0" destOrd="0" presId="urn:microsoft.com/office/officeart/2005/8/layout/orgChart1"/>
    <dgm:cxn modelId="{E5C76C4D-A4D8-F74D-8650-09E98A367D60}" type="presParOf" srcId="{947AED77-7384-8746-B173-1812E4490C82}" destId="{105B0A5D-36B8-E94C-AD4D-BC876662CFD3}" srcOrd="1" destOrd="0" presId="urn:microsoft.com/office/officeart/2005/8/layout/orgChart1"/>
    <dgm:cxn modelId="{938D71D4-0C5D-BB46-B4A3-7DA45808E7C6}" type="presParOf" srcId="{7EC276E1-F695-2746-A53B-F3580DE3246F}" destId="{1AC6F14C-EAA1-5347-A415-4A37E2784D26}" srcOrd="1" destOrd="0" presId="urn:microsoft.com/office/officeart/2005/8/layout/orgChart1"/>
    <dgm:cxn modelId="{8E690DDA-B98C-9343-873D-BAC2E70682DC}" type="presParOf" srcId="{1AC6F14C-EAA1-5347-A415-4A37E2784D26}" destId="{281AAB63-0F66-4440-ACF2-CC0AB4247915}" srcOrd="0" destOrd="0" presId="urn:microsoft.com/office/officeart/2005/8/layout/orgChart1"/>
    <dgm:cxn modelId="{33600A58-D289-8A4A-870A-B74FA9EF75E3}" type="presParOf" srcId="{1AC6F14C-EAA1-5347-A415-4A37E2784D26}" destId="{E431ACC4-41D8-7944-B258-D199C97A540E}" srcOrd="1" destOrd="0" presId="urn:microsoft.com/office/officeart/2005/8/layout/orgChart1"/>
    <dgm:cxn modelId="{CE8941B3-BFEA-2C41-97A5-D0DA9A0AD3B4}" type="presParOf" srcId="{E431ACC4-41D8-7944-B258-D199C97A540E}" destId="{FF24E5C9-91FA-FE4D-A291-15A296ACF6BD}" srcOrd="0" destOrd="0" presId="urn:microsoft.com/office/officeart/2005/8/layout/orgChart1"/>
    <dgm:cxn modelId="{2236B3F7-71C8-7E4A-93D2-D50F4E56780D}" type="presParOf" srcId="{FF24E5C9-91FA-FE4D-A291-15A296ACF6BD}" destId="{ED518EC4-A0F2-EF47-B44A-1AAEFD0934D8}" srcOrd="0" destOrd="0" presId="urn:microsoft.com/office/officeart/2005/8/layout/orgChart1"/>
    <dgm:cxn modelId="{37311D0B-8EEF-C342-AAD1-94A955C628DF}" type="presParOf" srcId="{FF24E5C9-91FA-FE4D-A291-15A296ACF6BD}" destId="{2411496D-7B93-C14D-8AAB-6A4B57F6AE17}" srcOrd="1" destOrd="0" presId="urn:microsoft.com/office/officeart/2005/8/layout/orgChart1"/>
    <dgm:cxn modelId="{050095B0-0735-1D46-8434-5CC0010B57D8}" type="presParOf" srcId="{E431ACC4-41D8-7944-B258-D199C97A540E}" destId="{B66C6581-33AC-FF49-8949-04B500ECC0D6}" srcOrd="1" destOrd="0" presId="urn:microsoft.com/office/officeart/2005/8/layout/orgChart1"/>
    <dgm:cxn modelId="{17EDBCDA-FF8D-CE42-936A-EF85276DEF61}" type="presParOf" srcId="{E431ACC4-41D8-7944-B258-D199C97A540E}" destId="{86D3CD41-3C03-DB48-B79D-33EB576AFB59}" srcOrd="2" destOrd="0" presId="urn:microsoft.com/office/officeart/2005/8/layout/orgChart1"/>
    <dgm:cxn modelId="{E9B96434-D97E-4741-8FF1-23A3C357EB4B}" type="presParOf" srcId="{7EC276E1-F695-2746-A53B-F3580DE3246F}" destId="{460B486C-F3C7-EB42-8E39-D1E3D5233E36}" srcOrd="2" destOrd="0" presId="urn:microsoft.com/office/officeart/2005/8/layout/orgChart1"/>
    <dgm:cxn modelId="{6ACC9AC9-80D5-C644-83EC-D5C65D7CBF18}" type="presParOf" srcId="{8FDD7533-1C6C-2941-B02F-C4AD572BBC27}" destId="{2E726BE0-3B96-6C4D-B91A-EF2D5ECA08C0}" srcOrd="8" destOrd="0" presId="urn:microsoft.com/office/officeart/2005/8/layout/orgChart1"/>
    <dgm:cxn modelId="{DF303918-EBC5-4E43-B911-53810D71BD3B}" type="presParOf" srcId="{8FDD7533-1C6C-2941-B02F-C4AD572BBC27}" destId="{A61F73B9-1A45-8348-A83A-EEFB818D449E}" srcOrd="9" destOrd="0" presId="urn:microsoft.com/office/officeart/2005/8/layout/orgChart1"/>
    <dgm:cxn modelId="{FD9C13ED-515F-3845-8C2F-EE39592F138E}" type="presParOf" srcId="{A61F73B9-1A45-8348-A83A-EEFB818D449E}" destId="{EB91E8FE-C6CB-964E-8B15-6833DB596AEB}" srcOrd="0" destOrd="0" presId="urn:microsoft.com/office/officeart/2005/8/layout/orgChart1"/>
    <dgm:cxn modelId="{09AC46DD-75D5-CD49-9AD7-9A015D4CB24A}" type="presParOf" srcId="{EB91E8FE-C6CB-964E-8B15-6833DB596AEB}" destId="{E2A343FB-03C4-C148-99A8-7D1B824A9159}" srcOrd="0" destOrd="0" presId="urn:microsoft.com/office/officeart/2005/8/layout/orgChart1"/>
    <dgm:cxn modelId="{2816C7C5-8BE9-394B-B17A-5E172BCB379D}" type="presParOf" srcId="{EB91E8FE-C6CB-964E-8B15-6833DB596AEB}" destId="{8C59F6A2-E2B4-144D-B0BC-CF2103569F60}" srcOrd="1" destOrd="0" presId="urn:microsoft.com/office/officeart/2005/8/layout/orgChart1"/>
    <dgm:cxn modelId="{61CBA8C6-31F2-C745-B15D-D535AD69936A}" type="presParOf" srcId="{A61F73B9-1A45-8348-A83A-EEFB818D449E}" destId="{86E05389-EE69-8443-BF3E-131385EC34C4}" srcOrd="1" destOrd="0" presId="urn:microsoft.com/office/officeart/2005/8/layout/orgChart1"/>
    <dgm:cxn modelId="{BA1FC457-A416-5647-ABFA-2481FA1D6756}" type="presParOf" srcId="{86E05389-EE69-8443-BF3E-131385EC34C4}" destId="{25357BD1-64EA-FC47-A85C-935A46805C0B}" srcOrd="0" destOrd="0" presId="urn:microsoft.com/office/officeart/2005/8/layout/orgChart1"/>
    <dgm:cxn modelId="{0902FD05-C3A5-4240-9542-D7D36623E7B9}" type="presParOf" srcId="{86E05389-EE69-8443-BF3E-131385EC34C4}" destId="{0BD242A1-C971-8841-A71E-0F5D6E4AA86A}" srcOrd="1" destOrd="0" presId="urn:microsoft.com/office/officeart/2005/8/layout/orgChart1"/>
    <dgm:cxn modelId="{C0F8DC83-1C7D-5F4E-8255-D7FC3D1D3EA6}" type="presParOf" srcId="{0BD242A1-C971-8841-A71E-0F5D6E4AA86A}" destId="{87858A24-651B-BD45-B5BC-0F3ED891B21A}" srcOrd="0" destOrd="0" presId="urn:microsoft.com/office/officeart/2005/8/layout/orgChart1"/>
    <dgm:cxn modelId="{324087F7-31EC-3549-8DE4-73D39DAC7FD8}" type="presParOf" srcId="{87858A24-651B-BD45-B5BC-0F3ED891B21A}" destId="{95406147-7FE5-B545-B401-7CDA34D271FD}" srcOrd="0" destOrd="0" presId="urn:microsoft.com/office/officeart/2005/8/layout/orgChart1"/>
    <dgm:cxn modelId="{8C652694-6A09-6B43-AD02-E74783C65038}" type="presParOf" srcId="{87858A24-651B-BD45-B5BC-0F3ED891B21A}" destId="{7209E9B9-AC42-2A44-BAD2-B2613FCC4CF7}" srcOrd="1" destOrd="0" presId="urn:microsoft.com/office/officeart/2005/8/layout/orgChart1"/>
    <dgm:cxn modelId="{33E591C4-79C4-914B-A0C5-ED0869D5C4FD}" type="presParOf" srcId="{0BD242A1-C971-8841-A71E-0F5D6E4AA86A}" destId="{6D8FA969-CD86-3544-93E1-EDB2B363D235}" srcOrd="1" destOrd="0" presId="urn:microsoft.com/office/officeart/2005/8/layout/orgChart1"/>
    <dgm:cxn modelId="{5CA856A0-B46A-6849-B48B-9E894602A87A}" type="presParOf" srcId="{0BD242A1-C971-8841-A71E-0F5D6E4AA86A}" destId="{532F7B9B-036E-5C41-97E6-3890132B1AE5}" srcOrd="2" destOrd="0" presId="urn:microsoft.com/office/officeart/2005/8/layout/orgChart1"/>
    <dgm:cxn modelId="{2828FDA7-C505-4B44-A8F0-BA499FF4E39D}" type="presParOf" srcId="{A61F73B9-1A45-8348-A83A-EEFB818D449E}" destId="{BA383652-68C5-1540-8D0D-154AB8901A71}" srcOrd="2" destOrd="0" presId="urn:microsoft.com/office/officeart/2005/8/layout/orgChart1"/>
    <dgm:cxn modelId="{92AEB22D-902F-DA46-AB13-73094A6094E4}" type="presParOf" srcId="{8FDD7533-1C6C-2941-B02F-C4AD572BBC27}" destId="{DE565427-7EBA-AB4C-9FD6-F7A2C8726EC5}" srcOrd="10" destOrd="0" presId="urn:microsoft.com/office/officeart/2005/8/layout/orgChart1"/>
    <dgm:cxn modelId="{6F40F58F-99FF-E14D-9D74-4B2A78833925}" type="presParOf" srcId="{8FDD7533-1C6C-2941-B02F-C4AD572BBC27}" destId="{1028B39B-C907-8940-98AD-37F26EEFB0B7}" srcOrd="11" destOrd="0" presId="urn:microsoft.com/office/officeart/2005/8/layout/orgChart1"/>
    <dgm:cxn modelId="{7404AA4F-26DA-DA40-8B3D-D4D0D5DDFE22}" type="presParOf" srcId="{1028B39B-C907-8940-98AD-37F26EEFB0B7}" destId="{1F3152FC-9CB4-334E-900E-02E46EE170AD}" srcOrd="0" destOrd="0" presId="urn:microsoft.com/office/officeart/2005/8/layout/orgChart1"/>
    <dgm:cxn modelId="{8CBC22B8-6493-614B-B249-4F3A9F1355AF}" type="presParOf" srcId="{1F3152FC-9CB4-334E-900E-02E46EE170AD}" destId="{65CE4524-D43B-BE44-B312-BD8E23DDE72B}" srcOrd="0" destOrd="0" presId="urn:microsoft.com/office/officeart/2005/8/layout/orgChart1"/>
    <dgm:cxn modelId="{267E13F2-61F1-E740-BFE0-2C55ECD1425F}" type="presParOf" srcId="{1F3152FC-9CB4-334E-900E-02E46EE170AD}" destId="{ED9B2D43-6B58-244B-AFC4-EAE5A098AAD8}" srcOrd="1" destOrd="0" presId="urn:microsoft.com/office/officeart/2005/8/layout/orgChart1"/>
    <dgm:cxn modelId="{0F422A55-7E3A-6249-B068-C9652DFD3095}" type="presParOf" srcId="{1028B39B-C907-8940-98AD-37F26EEFB0B7}" destId="{FDF06D48-042A-FA48-B297-BC380052514C}" srcOrd="1" destOrd="0" presId="urn:microsoft.com/office/officeart/2005/8/layout/orgChart1"/>
    <dgm:cxn modelId="{072BEA82-88A6-074F-AD9C-0B2CD5A0FEE5}" type="presParOf" srcId="{FDF06D48-042A-FA48-B297-BC380052514C}" destId="{690E22BB-2EDD-2D46-92E6-0BD890A2F220}" srcOrd="0" destOrd="0" presId="urn:microsoft.com/office/officeart/2005/8/layout/orgChart1"/>
    <dgm:cxn modelId="{4CEE94EB-BDA2-1C4F-9CB5-A5CC6E42B569}" type="presParOf" srcId="{FDF06D48-042A-FA48-B297-BC380052514C}" destId="{638C53DC-8056-0841-B0D3-A141C49C5E56}" srcOrd="1" destOrd="0" presId="urn:microsoft.com/office/officeart/2005/8/layout/orgChart1"/>
    <dgm:cxn modelId="{D7646CE2-7189-1C4B-9FED-36DF40AACC43}" type="presParOf" srcId="{638C53DC-8056-0841-B0D3-A141C49C5E56}" destId="{FDD162CB-56A5-CA44-A23F-B9BB91B30325}" srcOrd="0" destOrd="0" presId="urn:microsoft.com/office/officeart/2005/8/layout/orgChart1"/>
    <dgm:cxn modelId="{F184A0D4-2519-DF47-85CC-63223BDEB248}" type="presParOf" srcId="{FDD162CB-56A5-CA44-A23F-B9BB91B30325}" destId="{EDDF9B4F-0F91-C240-A32F-2D018CAB8012}" srcOrd="0" destOrd="0" presId="urn:microsoft.com/office/officeart/2005/8/layout/orgChart1"/>
    <dgm:cxn modelId="{3040277B-8DAC-6D44-8A10-6BD88D594C1E}" type="presParOf" srcId="{FDD162CB-56A5-CA44-A23F-B9BB91B30325}" destId="{23AE039A-4B40-4947-AF95-8D0D015A895B}" srcOrd="1" destOrd="0" presId="urn:microsoft.com/office/officeart/2005/8/layout/orgChart1"/>
    <dgm:cxn modelId="{CB1B5720-4681-004A-9D43-2F2B18DCF2B0}" type="presParOf" srcId="{638C53DC-8056-0841-B0D3-A141C49C5E56}" destId="{C7B44A83-7B3E-BC46-ACE1-385896DF3F5D}" srcOrd="1" destOrd="0" presId="urn:microsoft.com/office/officeart/2005/8/layout/orgChart1"/>
    <dgm:cxn modelId="{CF9826AF-1285-2F4E-BF4F-1BAF3755EFBF}" type="presParOf" srcId="{638C53DC-8056-0841-B0D3-A141C49C5E56}" destId="{7F8E7B64-6591-D543-B10E-BA6F52677C5B}" srcOrd="2" destOrd="0" presId="urn:microsoft.com/office/officeart/2005/8/layout/orgChart1"/>
    <dgm:cxn modelId="{3FFEB92A-84E2-1848-ABE0-F4F43EFE0D2D}" type="presParOf" srcId="{FDF06D48-042A-FA48-B297-BC380052514C}" destId="{A03FAA38-EFF0-7145-947E-E8E30E75F6A2}" srcOrd="2" destOrd="0" presId="urn:microsoft.com/office/officeart/2005/8/layout/orgChart1"/>
    <dgm:cxn modelId="{9EF295C6-36AD-3F43-BFA3-F74CB33A9BD6}" type="presParOf" srcId="{FDF06D48-042A-FA48-B297-BC380052514C}" destId="{8DCC9F46-1362-5949-AE74-FB097EA68D89}" srcOrd="3" destOrd="0" presId="urn:microsoft.com/office/officeart/2005/8/layout/orgChart1"/>
    <dgm:cxn modelId="{2A01E0FE-8303-A24C-A258-03AD0ACB0EC7}" type="presParOf" srcId="{8DCC9F46-1362-5949-AE74-FB097EA68D89}" destId="{23755D10-2425-BE46-9931-08C38A35B578}" srcOrd="0" destOrd="0" presId="urn:microsoft.com/office/officeart/2005/8/layout/orgChart1"/>
    <dgm:cxn modelId="{E44E8CE5-536D-6B4C-A209-44C1E4498A7C}" type="presParOf" srcId="{23755D10-2425-BE46-9931-08C38A35B578}" destId="{EBEC0273-D6D0-4441-AB8A-970CECCA4768}" srcOrd="0" destOrd="0" presId="urn:microsoft.com/office/officeart/2005/8/layout/orgChart1"/>
    <dgm:cxn modelId="{D6FFDE0A-DA57-9B4D-BDF8-711DB90D51B3}" type="presParOf" srcId="{23755D10-2425-BE46-9931-08C38A35B578}" destId="{31638E28-87FE-424E-8010-E296C11E307E}" srcOrd="1" destOrd="0" presId="urn:microsoft.com/office/officeart/2005/8/layout/orgChart1"/>
    <dgm:cxn modelId="{C04B9807-088B-5448-9315-1D71270FAA7D}" type="presParOf" srcId="{8DCC9F46-1362-5949-AE74-FB097EA68D89}" destId="{7F3ECBED-7CB2-AD4E-810D-F4EBA7E7E12D}" srcOrd="1" destOrd="0" presId="urn:microsoft.com/office/officeart/2005/8/layout/orgChart1"/>
    <dgm:cxn modelId="{B1823963-06FD-6F4B-8FDD-6571FECA70CD}" type="presParOf" srcId="{8DCC9F46-1362-5949-AE74-FB097EA68D89}" destId="{6384DA53-F157-6B4F-8F42-04E0D34F8C20}" srcOrd="2" destOrd="0" presId="urn:microsoft.com/office/officeart/2005/8/layout/orgChart1"/>
    <dgm:cxn modelId="{B40B49C6-9732-8F44-B2EC-DA3F76BEE920}" type="presParOf" srcId="{1028B39B-C907-8940-98AD-37F26EEFB0B7}" destId="{D5FDB525-147C-2E46-BFED-6B9846AF9587}"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2_3" csCatId="accent2" phldr="1"/>
      <dgm:spPr/>
    </dgm:pt>
    <dgm:pt modelId="{C36E8880-91B2-B945-986F-48A389E96216}">
      <dgm:prSet phldrT="[Text]" custT="1"/>
      <dgm:spPr>
        <a:solidFill>
          <a:schemeClr val="accent5">
            <a:lumMod val="40000"/>
            <a:lumOff val="60000"/>
          </a:schemeClr>
        </a:solidFill>
      </dgm:spPr>
      <dgm:t>
        <a:bodyPr/>
        <a:lstStyle/>
        <a:p>
          <a:r>
            <a:rPr lang="en-US" sz="2400" b="1" dirty="0">
              <a:solidFill>
                <a:schemeClr val="accent6">
                  <a:lumMod val="50000"/>
                </a:schemeClr>
              </a:solidFill>
              <a:latin typeface="Calibri"/>
              <a:cs typeface="Calibri"/>
            </a:rPr>
            <a:t>Supports Relevance &amp; Equity</a:t>
          </a:r>
          <a:endParaRPr lang="en-US" sz="2400" b="1" i="0" u="none" strike="noStrike" cap="none" baseline="0" noProof="0" dirty="0">
            <a:solidFill>
              <a:schemeClr val="accent6">
                <a:lumMod val="50000"/>
              </a:schemeClr>
            </a:solidFill>
            <a:latin typeface="Calibri"/>
            <a:cs typeface="Calibri"/>
          </a:endParaRPr>
        </a:p>
      </dgm:t>
    </dgm:pt>
    <dgm:pt modelId="{9706EBF8-9F56-1844-8497-C2BEBC2900DF}" type="parTrans" cxnId="{F12B10D7-C97E-574C-9BB5-1E78F5632D8A}">
      <dgm:prSet/>
      <dgm:spPr/>
      <dgm:t>
        <a:bodyPr/>
        <a:lstStyle/>
        <a:p>
          <a:endParaRPr lang="en-US" sz="1800"/>
        </a:p>
      </dgm:t>
    </dgm:pt>
    <dgm:pt modelId="{54102669-A2E8-1C43-8A8B-3BDDF2694C7F}" type="sibTrans" cxnId="{F12B10D7-C97E-574C-9BB5-1E78F5632D8A}">
      <dgm:prSet/>
      <dgm:spPr/>
      <dgm:t>
        <a:bodyPr/>
        <a:lstStyle/>
        <a:p>
          <a:endParaRPr lang="en-US" sz="1800"/>
        </a:p>
      </dgm:t>
    </dgm:pt>
    <dgm:pt modelId="{1FED85D2-F1A3-EA49-A0EA-023AADC99286}">
      <dgm:prSet phldrT="[Text]" custT="1"/>
      <dgm:spPr>
        <a:solidFill>
          <a:schemeClr val="accent2">
            <a:lumMod val="20000"/>
            <a:lumOff val="80000"/>
          </a:schemeClr>
        </a:solidFill>
      </dgm:spPr>
      <dgm:t>
        <a:bodyPr/>
        <a:lstStyle/>
        <a:p>
          <a:r>
            <a:rPr lang="en-US" sz="2400" b="1" dirty="0">
              <a:solidFill>
                <a:schemeClr val="accent6">
                  <a:lumMod val="50000"/>
                </a:schemeClr>
              </a:solidFill>
              <a:latin typeface="Calibri"/>
              <a:cs typeface="Calibri"/>
            </a:rPr>
            <a:t>Improves student outcomes</a:t>
          </a:r>
        </a:p>
      </dgm:t>
    </dgm:pt>
    <dgm:pt modelId="{97758886-2786-B64B-A6E5-96E5EE53A95C}" type="parTrans" cxnId="{A55D6EA7-4257-D946-82DF-C1D7793F3F16}">
      <dgm:prSet/>
      <dgm:spPr/>
      <dgm:t>
        <a:bodyPr/>
        <a:lstStyle/>
        <a:p>
          <a:endParaRPr lang="en-US" sz="1800"/>
        </a:p>
      </dgm:t>
    </dgm:pt>
    <dgm:pt modelId="{6EEB6D3C-024C-9C47-BE31-EF6489F903A6}" type="sibTrans" cxnId="{A55D6EA7-4257-D946-82DF-C1D7793F3F16}">
      <dgm:prSet/>
      <dgm:spPr/>
      <dgm:t>
        <a:bodyPr/>
        <a:lstStyle/>
        <a:p>
          <a:endParaRPr lang="en-US" sz="1800"/>
        </a:p>
      </dgm:t>
    </dgm:pt>
    <dgm:pt modelId="{F93938A0-CFE0-6A4B-A1EB-5BE8F674DB4F}">
      <dgm:prSet phldrT="[Text]" custT="1"/>
      <dgm:spPr>
        <a:solidFill>
          <a:schemeClr val="accent1">
            <a:lumMod val="20000"/>
            <a:lumOff val="80000"/>
          </a:schemeClr>
        </a:solidFill>
      </dgm:spPr>
      <dgm:t>
        <a:bodyPr/>
        <a:lstStyle/>
        <a:p>
          <a:r>
            <a:rPr lang="en-US" sz="2400" b="1" dirty="0">
              <a:solidFill>
                <a:schemeClr val="accent6">
                  <a:lumMod val="50000"/>
                </a:schemeClr>
              </a:solidFill>
              <a:latin typeface="Calibri"/>
              <a:cs typeface="Calibri"/>
            </a:rPr>
            <a:t>Promotes Engagement</a:t>
          </a:r>
        </a:p>
      </dgm:t>
    </dgm:pt>
    <dgm:pt modelId="{2CBE51B5-1B8D-1845-87D3-25A9C0DD97AF}" type="parTrans" cxnId="{D0AA1BB0-F9F6-C346-B636-A3F9BDAC03F1}">
      <dgm:prSet/>
      <dgm:spPr/>
      <dgm:t>
        <a:bodyPr/>
        <a:lstStyle/>
        <a:p>
          <a:endParaRPr lang="en-US" sz="1800"/>
        </a:p>
      </dgm:t>
    </dgm:pt>
    <dgm:pt modelId="{42117FF7-CA07-CD43-B6FC-C5A464BF1862}" type="sibTrans" cxnId="{D0AA1BB0-F9F6-C346-B636-A3F9BDAC03F1}">
      <dgm:prSet/>
      <dgm:spPr/>
      <dgm:t>
        <a:bodyPr/>
        <a:lstStyle/>
        <a:p>
          <a:endParaRPr lang="en-US" sz="18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6CCA0EBD-6C08-C047-A6BC-5E23674F0889}" type="doc">
      <dgm:prSet loTypeId="urn:microsoft.com/office/officeart/2005/8/layout/gear1" loCatId="" qsTypeId="urn:microsoft.com/office/officeart/2005/8/quickstyle/simple1" qsCatId="simple" csTypeId="urn:microsoft.com/office/officeart/2005/8/colors/colorful3" csCatId="colorful" phldr="1"/>
      <dgm:spPr/>
    </dgm:pt>
    <dgm:pt modelId="{C369AACD-8C64-0141-B63B-79311EBACFCE}">
      <dgm:prSet phldrT="[Text]" custT="1"/>
      <dgm:spPr/>
      <dgm:t>
        <a:bodyPr/>
        <a:lstStyle/>
        <a:p>
          <a:pPr>
            <a:buClr>
              <a:schemeClr val="bg1"/>
            </a:buClr>
          </a:pPr>
          <a:r>
            <a:rPr lang="en-US" sz="2800" dirty="0"/>
            <a:t>Do</a:t>
          </a:r>
          <a:r>
            <a:rPr lang="en-US" sz="2800" baseline="0" dirty="0"/>
            <a:t> it once</a:t>
          </a:r>
          <a:endParaRPr lang="en-US" sz="2800" dirty="0"/>
        </a:p>
      </dgm:t>
    </dgm:pt>
    <dgm:pt modelId="{72525DF6-D9FD-644F-B9C8-934383718007}" type="parTrans" cxnId="{FFD3E5CE-C371-704C-86CD-86FD42E8BE94}">
      <dgm:prSet/>
      <dgm:spPr/>
      <dgm:t>
        <a:bodyPr/>
        <a:lstStyle/>
        <a:p>
          <a:endParaRPr lang="en-US" sz="2800"/>
        </a:p>
      </dgm:t>
    </dgm:pt>
    <dgm:pt modelId="{844CD1EC-8307-E842-82E1-BD8745DDDC2A}" type="sibTrans" cxnId="{FFD3E5CE-C371-704C-86CD-86FD42E8BE94}">
      <dgm:prSet/>
      <dgm:spPr/>
      <dgm:t>
        <a:bodyPr/>
        <a:lstStyle/>
        <a:p>
          <a:endParaRPr lang="en-US" sz="2800"/>
        </a:p>
      </dgm:t>
    </dgm:pt>
    <dgm:pt modelId="{3C7815F9-F2F4-5749-B785-CFFBFEA5AF3A}">
      <dgm:prSet custT="1"/>
      <dgm:spPr/>
      <dgm:t>
        <a:bodyPr/>
        <a:lstStyle/>
        <a:p>
          <a:r>
            <a:rPr lang="en-US" sz="3200" dirty="0"/>
            <a:t>Do LESS better!</a:t>
          </a:r>
        </a:p>
      </dgm:t>
    </dgm:pt>
    <dgm:pt modelId="{C4286E1B-4DBB-404C-87BD-06C5FB597F0A}" type="parTrans" cxnId="{2D9739CE-B83E-1E40-9053-5B9080B83985}">
      <dgm:prSet/>
      <dgm:spPr/>
      <dgm:t>
        <a:bodyPr/>
        <a:lstStyle/>
        <a:p>
          <a:endParaRPr lang="en-US" sz="2800"/>
        </a:p>
      </dgm:t>
    </dgm:pt>
    <dgm:pt modelId="{F7292B63-B516-2F42-8303-2795D79B7C5E}" type="sibTrans" cxnId="{2D9739CE-B83E-1E40-9053-5B9080B83985}">
      <dgm:prSet/>
      <dgm:spPr/>
      <dgm:t>
        <a:bodyPr/>
        <a:lstStyle/>
        <a:p>
          <a:endParaRPr lang="en-US" sz="2800"/>
        </a:p>
      </dgm:t>
    </dgm:pt>
    <dgm:pt modelId="{3A75C0F8-E206-174F-9BE9-AEDAB846FEA6}">
      <dgm:prSet custT="1"/>
      <dgm:spPr/>
      <dgm:t>
        <a:bodyPr/>
        <a:lstStyle/>
        <a:p>
          <a:r>
            <a:rPr lang="en-US" sz="3200" dirty="0"/>
            <a:t>Be strategic</a:t>
          </a:r>
        </a:p>
      </dgm:t>
    </dgm:pt>
    <dgm:pt modelId="{BEA9ABA2-336E-2648-85A1-5CD109FB84E7}" type="parTrans" cxnId="{A9A7884A-A328-204F-AC2C-8469BFF2C960}">
      <dgm:prSet/>
      <dgm:spPr/>
      <dgm:t>
        <a:bodyPr/>
        <a:lstStyle/>
        <a:p>
          <a:endParaRPr lang="en-US" sz="2800"/>
        </a:p>
      </dgm:t>
    </dgm:pt>
    <dgm:pt modelId="{DA272448-14C9-8B46-B22B-E74CD8E8ADC4}" type="sibTrans" cxnId="{A9A7884A-A328-204F-AC2C-8469BFF2C960}">
      <dgm:prSet/>
      <dgm:spPr/>
      <dgm:t>
        <a:bodyPr/>
        <a:lstStyle/>
        <a:p>
          <a:endParaRPr lang="en-US" sz="2800"/>
        </a:p>
      </dgm:t>
    </dgm:pt>
    <dgm:pt modelId="{62D4B014-1E46-2A4C-AB9D-054025EA5D1A}">
      <dgm:prSet phldrT="[Text]" custT="1"/>
      <dgm:spPr/>
      <dgm:t>
        <a:bodyPr/>
        <a:lstStyle/>
        <a:p>
          <a:r>
            <a:rPr lang="en-US" sz="3200" dirty="0">
              <a:latin typeface="Calibri" panose="020F0502020204030204" pitchFamily="34" charset="0"/>
              <a:cs typeface="Calibri" panose="020F0502020204030204" pitchFamily="34" charset="0"/>
            </a:rPr>
            <a:t>Invest in clear outcomes</a:t>
          </a:r>
        </a:p>
      </dgm:t>
    </dgm:pt>
    <dgm:pt modelId="{AE614610-E27E-4D41-A4E2-FC04E06F0628}" type="parTrans" cxnId="{5ADDDEF0-AA1B-4344-9BEF-24A13707C545}">
      <dgm:prSet/>
      <dgm:spPr/>
      <dgm:t>
        <a:bodyPr/>
        <a:lstStyle/>
        <a:p>
          <a:endParaRPr lang="en-US" sz="2800"/>
        </a:p>
      </dgm:t>
    </dgm:pt>
    <dgm:pt modelId="{96DEBADE-2C3B-E546-AF73-7ADF4213C8CB}" type="sibTrans" cxnId="{5ADDDEF0-AA1B-4344-9BEF-24A13707C545}">
      <dgm:prSet/>
      <dgm:spPr/>
      <dgm:t>
        <a:bodyPr/>
        <a:lstStyle/>
        <a:p>
          <a:endParaRPr lang="en-US" sz="2800"/>
        </a:p>
      </dgm:t>
    </dgm:pt>
    <dgm:pt modelId="{BDB57BD6-59CA-384A-844F-92DE0878469E}">
      <dgm:prSet custT="1"/>
      <dgm:spPr/>
      <dgm:t>
        <a:bodyPr/>
        <a:lstStyle/>
        <a:p>
          <a:pPr>
            <a:buClr>
              <a:schemeClr val="bg1"/>
            </a:buClr>
          </a:pPr>
          <a:r>
            <a:rPr lang="en-US" sz="2800" dirty="0"/>
            <a:t>Invest in a sure thing</a:t>
          </a:r>
        </a:p>
      </dgm:t>
    </dgm:pt>
    <dgm:pt modelId="{1A2E5637-2A4C-5647-8D8D-AD91940472AB}" type="parTrans" cxnId="{108B5521-FAAD-104A-8BC1-3CD22120F876}">
      <dgm:prSet/>
      <dgm:spPr/>
      <dgm:t>
        <a:bodyPr/>
        <a:lstStyle/>
        <a:p>
          <a:endParaRPr lang="en-US" sz="2800"/>
        </a:p>
      </dgm:t>
    </dgm:pt>
    <dgm:pt modelId="{57715CFE-B01B-A546-9FCB-10564375053E}" type="sibTrans" cxnId="{108B5521-FAAD-104A-8BC1-3CD22120F876}">
      <dgm:prSet/>
      <dgm:spPr/>
      <dgm:t>
        <a:bodyPr/>
        <a:lstStyle/>
        <a:p>
          <a:endParaRPr lang="en-US" sz="2800"/>
        </a:p>
      </dgm:t>
    </dgm:pt>
    <dgm:pt modelId="{A22CF63B-3B3B-694B-9F2F-1F152F8C9D19}" type="pres">
      <dgm:prSet presAssocID="{6CCA0EBD-6C08-C047-A6BC-5E23674F0889}" presName="composite" presStyleCnt="0">
        <dgm:presLayoutVars>
          <dgm:chMax val="3"/>
          <dgm:animLvl val="lvl"/>
          <dgm:resizeHandles val="exact"/>
        </dgm:presLayoutVars>
      </dgm:prSet>
      <dgm:spPr/>
    </dgm:pt>
    <dgm:pt modelId="{9650C17A-AB30-4B4C-8ECE-6C1C6827ED0F}" type="pres">
      <dgm:prSet presAssocID="{3C7815F9-F2F4-5749-B785-CFFBFEA5AF3A}" presName="gear1" presStyleLbl="node1" presStyleIdx="0" presStyleCnt="3">
        <dgm:presLayoutVars>
          <dgm:chMax val="1"/>
          <dgm:bulletEnabled val="1"/>
        </dgm:presLayoutVars>
      </dgm:prSet>
      <dgm:spPr/>
    </dgm:pt>
    <dgm:pt modelId="{3288DB46-CC1F-5647-804C-257B784AB783}" type="pres">
      <dgm:prSet presAssocID="{3C7815F9-F2F4-5749-B785-CFFBFEA5AF3A}" presName="gear1srcNode" presStyleLbl="node1" presStyleIdx="0" presStyleCnt="3"/>
      <dgm:spPr/>
    </dgm:pt>
    <dgm:pt modelId="{21F6A0E1-E083-B544-A356-91A87D15612B}" type="pres">
      <dgm:prSet presAssocID="{3C7815F9-F2F4-5749-B785-CFFBFEA5AF3A}" presName="gear1dstNode" presStyleLbl="node1" presStyleIdx="0" presStyleCnt="3"/>
      <dgm:spPr/>
    </dgm:pt>
    <dgm:pt modelId="{DCC6625D-49A1-6344-829B-D10D7D3D44EA}" type="pres">
      <dgm:prSet presAssocID="{3C7815F9-F2F4-5749-B785-CFFBFEA5AF3A}" presName="gear1ch" presStyleLbl="fgAcc1" presStyleIdx="0" presStyleCnt="2" custScaleY="42283">
        <dgm:presLayoutVars>
          <dgm:chMax val="0"/>
          <dgm:bulletEnabled val="1"/>
        </dgm:presLayoutVars>
      </dgm:prSet>
      <dgm:spPr/>
    </dgm:pt>
    <dgm:pt modelId="{785EEA4C-977E-A942-BC4B-43FD3B20EABF}" type="pres">
      <dgm:prSet presAssocID="{3A75C0F8-E206-174F-9BE9-AEDAB846FEA6}" presName="gear2" presStyleLbl="node1" presStyleIdx="1" presStyleCnt="3" custScaleX="119095">
        <dgm:presLayoutVars>
          <dgm:chMax val="1"/>
          <dgm:bulletEnabled val="1"/>
        </dgm:presLayoutVars>
      </dgm:prSet>
      <dgm:spPr/>
    </dgm:pt>
    <dgm:pt modelId="{902563E8-4201-B94E-8D76-9F0A7AF65BA5}" type="pres">
      <dgm:prSet presAssocID="{3A75C0F8-E206-174F-9BE9-AEDAB846FEA6}" presName="gear2srcNode" presStyleLbl="node1" presStyleIdx="1" presStyleCnt="3"/>
      <dgm:spPr/>
    </dgm:pt>
    <dgm:pt modelId="{FDFC1CE7-6116-7842-841E-B23D5A5DFAB4}" type="pres">
      <dgm:prSet presAssocID="{3A75C0F8-E206-174F-9BE9-AEDAB846FEA6}" presName="gear2dstNode" presStyleLbl="node1" presStyleIdx="1" presStyleCnt="3"/>
      <dgm:spPr/>
    </dgm:pt>
    <dgm:pt modelId="{F9355AB8-0F48-7146-8C1B-D39F9FDFBDD0}" type="pres">
      <dgm:prSet presAssocID="{3A75C0F8-E206-174F-9BE9-AEDAB846FEA6}" presName="gear2ch" presStyleLbl="fgAcc1" presStyleIdx="1" presStyleCnt="2" custScaleY="61220">
        <dgm:presLayoutVars>
          <dgm:chMax val="0"/>
          <dgm:bulletEnabled val="1"/>
        </dgm:presLayoutVars>
      </dgm:prSet>
      <dgm:spPr/>
    </dgm:pt>
    <dgm:pt modelId="{07D3143A-A016-1244-9860-1A01773BF3D0}" type="pres">
      <dgm:prSet presAssocID="{62D4B014-1E46-2A4C-AB9D-054025EA5D1A}" presName="gear3" presStyleLbl="node1" presStyleIdx="2" presStyleCnt="3" custScaleX="115831" custScaleY="104897"/>
      <dgm:spPr/>
    </dgm:pt>
    <dgm:pt modelId="{D88622A9-A4EB-2E4A-B67F-AC3750441210}" type="pres">
      <dgm:prSet presAssocID="{62D4B014-1E46-2A4C-AB9D-054025EA5D1A}" presName="gear3tx" presStyleLbl="node1" presStyleIdx="2" presStyleCnt="3">
        <dgm:presLayoutVars>
          <dgm:chMax val="1"/>
          <dgm:bulletEnabled val="1"/>
        </dgm:presLayoutVars>
      </dgm:prSet>
      <dgm:spPr/>
    </dgm:pt>
    <dgm:pt modelId="{0B8A1782-258E-1840-AE45-A3372C310C12}" type="pres">
      <dgm:prSet presAssocID="{62D4B014-1E46-2A4C-AB9D-054025EA5D1A}" presName="gear3srcNode" presStyleLbl="node1" presStyleIdx="2" presStyleCnt="3"/>
      <dgm:spPr/>
    </dgm:pt>
    <dgm:pt modelId="{8CD13906-B33A-5440-B1FD-8C6C671F6FF7}" type="pres">
      <dgm:prSet presAssocID="{62D4B014-1E46-2A4C-AB9D-054025EA5D1A}" presName="gear3dstNode" presStyleLbl="node1" presStyleIdx="2" presStyleCnt="3"/>
      <dgm:spPr/>
    </dgm:pt>
    <dgm:pt modelId="{684D422F-B67C-1444-9AD9-F093B42E7CAB}" type="pres">
      <dgm:prSet presAssocID="{F7292B63-B516-2F42-8303-2795D79B7C5E}" presName="connector1" presStyleLbl="sibTrans2D1" presStyleIdx="0" presStyleCnt="3"/>
      <dgm:spPr/>
    </dgm:pt>
    <dgm:pt modelId="{969DA606-F9DA-1347-8D07-F80C4360FDEF}" type="pres">
      <dgm:prSet presAssocID="{DA272448-14C9-8B46-B22B-E74CD8E8ADC4}" presName="connector2" presStyleLbl="sibTrans2D1" presStyleIdx="1" presStyleCnt="3"/>
      <dgm:spPr/>
    </dgm:pt>
    <dgm:pt modelId="{02657542-3565-7348-90A8-132812018E76}" type="pres">
      <dgm:prSet presAssocID="{96DEBADE-2C3B-E546-AF73-7ADF4213C8CB}" presName="connector3" presStyleLbl="sibTrans2D1" presStyleIdx="2" presStyleCnt="3"/>
      <dgm:spPr/>
    </dgm:pt>
  </dgm:ptLst>
  <dgm:cxnLst>
    <dgm:cxn modelId="{108B5521-FAAD-104A-8BC1-3CD22120F876}" srcId="{3A75C0F8-E206-174F-9BE9-AEDAB846FEA6}" destId="{BDB57BD6-59CA-384A-844F-92DE0878469E}" srcOrd="0" destOrd="0" parTransId="{1A2E5637-2A4C-5647-8D8D-AD91940472AB}" sibTransId="{57715CFE-B01B-A546-9FCB-10564375053E}"/>
    <dgm:cxn modelId="{AF259E2D-A977-364A-AD1C-96D5158C7140}" type="presOf" srcId="{DA272448-14C9-8B46-B22B-E74CD8E8ADC4}" destId="{969DA606-F9DA-1347-8D07-F80C4360FDEF}" srcOrd="0" destOrd="0" presId="urn:microsoft.com/office/officeart/2005/8/layout/gear1"/>
    <dgm:cxn modelId="{D76AFB39-492B-C64E-8C35-27692681D6CD}" type="presOf" srcId="{62D4B014-1E46-2A4C-AB9D-054025EA5D1A}" destId="{0B8A1782-258E-1840-AE45-A3372C310C12}" srcOrd="2" destOrd="0" presId="urn:microsoft.com/office/officeart/2005/8/layout/gear1"/>
    <dgm:cxn modelId="{A9A7884A-A328-204F-AC2C-8469BFF2C960}" srcId="{6CCA0EBD-6C08-C047-A6BC-5E23674F0889}" destId="{3A75C0F8-E206-174F-9BE9-AEDAB846FEA6}" srcOrd="1" destOrd="0" parTransId="{BEA9ABA2-336E-2648-85A1-5CD109FB84E7}" sibTransId="{DA272448-14C9-8B46-B22B-E74CD8E8ADC4}"/>
    <dgm:cxn modelId="{75568050-0FEA-1C43-B948-F42E185DAC88}" type="presOf" srcId="{BDB57BD6-59CA-384A-844F-92DE0878469E}" destId="{F9355AB8-0F48-7146-8C1B-D39F9FDFBDD0}" srcOrd="0" destOrd="0" presId="urn:microsoft.com/office/officeart/2005/8/layout/gear1"/>
    <dgm:cxn modelId="{D11D2853-609D-A744-A849-66CE8F05E081}" type="presOf" srcId="{3A75C0F8-E206-174F-9BE9-AEDAB846FEA6}" destId="{785EEA4C-977E-A942-BC4B-43FD3B20EABF}" srcOrd="0" destOrd="0" presId="urn:microsoft.com/office/officeart/2005/8/layout/gear1"/>
    <dgm:cxn modelId="{AE84D757-55D3-6942-92D6-D4421B0682BB}" type="presOf" srcId="{62D4B014-1E46-2A4C-AB9D-054025EA5D1A}" destId="{8CD13906-B33A-5440-B1FD-8C6C671F6FF7}" srcOrd="3" destOrd="0" presId="urn:microsoft.com/office/officeart/2005/8/layout/gear1"/>
    <dgm:cxn modelId="{722DF864-4D61-C84F-A43B-07D878472A13}" type="presOf" srcId="{6CCA0EBD-6C08-C047-A6BC-5E23674F0889}" destId="{A22CF63B-3B3B-694B-9F2F-1F152F8C9D19}" srcOrd="0" destOrd="0" presId="urn:microsoft.com/office/officeart/2005/8/layout/gear1"/>
    <dgm:cxn modelId="{1EE4306E-42C4-A847-BAAF-C5C6FBF06239}" type="presOf" srcId="{96DEBADE-2C3B-E546-AF73-7ADF4213C8CB}" destId="{02657542-3565-7348-90A8-132812018E76}" srcOrd="0" destOrd="0" presId="urn:microsoft.com/office/officeart/2005/8/layout/gear1"/>
    <dgm:cxn modelId="{A9F2B272-CE24-EC4E-A180-965AD5532E45}" type="presOf" srcId="{3C7815F9-F2F4-5749-B785-CFFBFEA5AF3A}" destId="{21F6A0E1-E083-B544-A356-91A87D15612B}" srcOrd="2" destOrd="0" presId="urn:microsoft.com/office/officeart/2005/8/layout/gear1"/>
    <dgm:cxn modelId="{D2F9529E-A88F-DE44-AD33-2E5037E99BEA}" type="presOf" srcId="{3C7815F9-F2F4-5749-B785-CFFBFEA5AF3A}" destId="{3288DB46-CC1F-5647-804C-257B784AB783}" srcOrd="1" destOrd="0" presId="urn:microsoft.com/office/officeart/2005/8/layout/gear1"/>
    <dgm:cxn modelId="{CAC8DEA0-DC53-4A48-AE65-9446A26080C6}" type="presOf" srcId="{62D4B014-1E46-2A4C-AB9D-054025EA5D1A}" destId="{D88622A9-A4EB-2E4A-B67F-AC3750441210}" srcOrd="1" destOrd="0" presId="urn:microsoft.com/office/officeart/2005/8/layout/gear1"/>
    <dgm:cxn modelId="{9781DAAF-8C69-B142-9287-A4357E649FBA}" type="presOf" srcId="{C369AACD-8C64-0141-B63B-79311EBACFCE}" destId="{DCC6625D-49A1-6344-829B-D10D7D3D44EA}" srcOrd="0" destOrd="0" presId="urn:microsoft.com/office/officeart/2005/8/layout/gear1"/>
    <dgm:cxn modelId="{68C7A7C7-9028-EA44-8B77-B8922F7CB464}" type="presOf" srcId="{3A75C0F8-E206-174F-9BE9-AEDAB846FEA6}" destId="{FDFC1CE7-6116-7842-841E-B23D5A5DFAB4}" srcOrd="2" destOrd="0" presId="urn:microsoft.com/office/officeart/2005/8/layout/gear1"/>
    <dgm:cxn modelId="{2D9739CE-B83E-1E40-9053-5B9080B83985}" srcId="{6CCA0EBD-6C08-C047-A6BC-5E23674F0889}" destId="{3C7815F9-F2F4-5749-B785-CFFBFEA5AF3A}" srcOrd="0" destOrd="0" parTransId="{C4286E1B-4DBB-404C-87BD-06C5FB597F0A}" sibTransId="{F7292B63-B516-2F42-8303-2795D79B7C5E}"/>
    <dgm:cxn modelId="{FFD3E5CE-C371-704C-86CD-86FD42E8BE94}" srcId="{3C7815F9-F2F4-5749-B785-CFFBFEA5AF3A}" destId="{C369AACD-8C64-0141-B63B-79311EBACFCE}" srcOrd="0" destOrd="0" parTransId="{72525DF6-D9FD-644F-B9C8-934383718007}" sibTransId="{844CD1EC-8307-E842-82E1-BD8745DDDC2A}"/>
    <dgm:cxn modelId="{ED5824EB-A1BB-FD42-9421-2BEA849AA37E}" type="presOf" srcId="{3C7815F9-F2F4-5749-B785-CFFBFEA5AF3A}" destId="{9650C17A-AB30-4B4C-8ECE-6C1C6827ED0F}" srcOrd="0" destOrd="0" presId="urn:microsoft.com/office/officeart/2005/8/layout/gear1"/>
    <dgm:cxn modelId="{B51896EF-EA04-D743-8760-5B0D44030021}" type="presOf" srcId="{3A75C0F8-E206-174F-9BE9-AEDAB846FEA6}" destId="{902563E8-4201-B94E-8D76-9F0A7AF65BA5}" srcOrd="1" destOrd="0" presId="urn:microsoft.com/office/officeart/2005/8/layout/gear1"/>
    <dgm:cxn modelId="{5ADDDEF0-AA1B-4344-9BEF-24A13707C545}" srcId="{6CCA0EBD-6C08-C047-A6BC-5E23674F0889}" destId="{62D4B014-1E46-2A4C-AB9D-054025EA5D1A}" srcOrd="2" destOrd="0" parTransId="{AE614610-E27E-4D41-A4E2-FC04E06F0628}" sibTransId="{96DEBADE-2C3B-E546-AF73-7ADF4213C8CB}"/>
    <dgm:cxn modelId="{53A971F8-8BEE-2A4D-9E82-744678D0CBDA}" type="presOf" srcId="{F7292B63-B516-2F42-8303-2795D79B7C5E}" destId="{684D422F-B67C-1444-9AD9-F093B42E7CAB}" srcOrd="0" destOrd="0" presId="urn:microsoft.com/office/officeart/2005/8/layout/gear1"/>
    <dgm:cxn modelId="{44C485FF-E57C-7A49-9EC1-3A692CBF36A3}" type="presOf" srcId="{62D4B014-1E46-2A4C-AB9D-054025EA5D1A}" destId="{07D3143A-A016-1244-9860-1A01773BF3D0}" srcOrd="0" destOrd="0" presId="urn:microsoft.com/office/officeart/2005/8/layout/gear1"/>
    <dgm:cxn modelId="{A31BBE49-3433-F147-92D3-65529AD5686A}" type="presParOf" srcId="{A22CF63B-3B3B-694B-9F2F-1F152F8C9D19}" destId="{9650C17A-AB30-4B4C-8ECE-6C1C6827ED0F}" srcOrd="0" destOrd="0" presId="urn:microsoft.com/office/officeart/2005/8/layout/gear1"/>
    <dgm:cxn modelId="{0BF72E87-92A5-1D4D-8FA0-113AEAA0ACBB}" type="presParOf" srcId="{A22CF63B-3B3B-694B-9F2F-1F152F8C9D19}" destId="{3288DB46-CC1F-5647-804C-257B784AB783}" srcOrd="1" destOrd="0" presId="urn:microsoft.com/office/officeart/2005/8/layout/gear1"/>
    <dgm:cxn modelId="{99C693B9-63E2-EB4F-81BF-77B7B7950C90}" type="presParOf" srcId="{A22CF63B-3B3B-694B-9F2F-1F152F8C9D19}" destId="{21F6A0E1-E083-B544-A356-91A87D15612B}" srcOrd="2" destOrd="0" presId="urn:microsoft.com/office/officeart/2005/8/layout/gear1"/>
    <dgm:cxn modelId="{FEDFBDEB-9965-2541-AC25-4BB9D9724A29}" type="presParOf" srcId="{A22CF63B-3B3B-694B-9F2F-1F152F8C9D19}" destId="{DCC6625D-49A1-6344-829B-D10D7D3D44EA}" srcOrd="3" destOrd="0" presId="urn:microsoft.com/office/officeart/2005/8/layout/gear1"/>
    <dgm:cxn modelId="{356838EB-4C3E-914A-BD2A-81B0528F32F8}" type="presParOf" srcId="{A22CF63B-3B3B-694B-9F2F-1F152F8C9D19}" destId="{785EEA4C-977E-A942-BC4B-43FD3B20EABF}" srcOrd="4" destOrd="0" presId="urn:microsoft.com/office/officeart/2005/8/layout/gear1"/>
    <dgm:cxn modelId="{22135BD5-60F9-5742-8C10-4A175C29C4FD}" type="presParOf" srcId="{A22CF63B-3B3B-694B-9F2F-1F152F8C9D19}" destId="{902563E8-4201-B94E-8D76-9F0A7AF65BA5}" srcOrd="5" destOrd="0" presId="urn:microsoft.com/office/officeart/2005/8/layout/gear1"/>
    <dgm:cxn modelId="{9BD2CEA7-6596-934B-8FDC-66AF60DD3A83}" type="presParOf" srcId="{A22CF63B-3B3B-694B-9F2F-1F152F8C9D19}" destId="{FDFC1CE7-6116-7842-841E-B23D5A5DFAB4}" srcOrd="6" destOrd="0" presId="urn:microsoft.com/office/officeart/2005/8/layout/gear1"/>
    <dgm:cxn modelId="{7590FB3B-A12E-2645-91B6-AA22BF936E33}" type="presParOf" srcId="{A22CF63B-3B3B-694B-9F2F-1F152F8C9D19}" destId="{F9355AB8-0F48-7146-8C1B-D39F9FDFBDD0}" srcOrd="7" destOrd="0" presId="urn:microsoft.com/office/officeart/2005/8/layout/gear1"/>
    <dgm:cxn modelId="{CFD62BA0-D6B4-ED4A-8787-8466D1365687}" type="presParOf" srcId="{A22CF63B-3B3B-694B-9F2F-1F152F8C9D19}" destId="{07D3143A-A016-1244-9860-1A01773BF3D0}" srcOrd="8" destOrd="0" presId="urn:microsoft.com/office/officeart/2005/8/layout/gear1"/>
    <dgm:cxn modelId="{F766166F-0C72-E847-AF70-9E3F71DB23A3}" type="presParOf" srcId="{A22CF63B-3B3B-694B-9F2F-1F152F8C9D19}" destId="{D88622A9-A4EB-2E4A-B67F-AC3750441210}" srcOrd="9" destOrd="0" presId="urn:microsoft.com/office/officeart/2005/8/layout/gear1"/>
    <dgm:cxn modelId="{F754CD51-EA7C-434C-8E31-0270883D0D05}" type="presParOf" srcId="{A22CF63B-3B3B-694B-9F2F-1F152F8C9D19}" destId="{0B8A1782-258E-1840-AE45-A3372C310C12}" srcOrd="10" destOrd="0" presId="urn:microsoft.com/office/officeart/2005/8/layout/gear1"/>
    <dgm:cxn modelId="{8B83514E-951B-7D48-AD28-C60325F6AB43}" type="presParOf" srcId="{A22CF63B-3B3B-694B-9F2F-1F152F8C9D19}" destId="{8CD13906-B33A-5440-B1FD-8C6C671F6FF7}" srcOrd="11" destOrd="0" presId="urn:microsoft.com/office/officeart/2005/8/layout/gear1"/>
    <dgm:cxn modelId="{3EDF0853-E5F0-9B4A-ABDB-ABD39A0C7F11}" type="presParOf" srcId="{A22CF63B-3B3B-694B-9F2F-1F152F8C9D19}" destId="{684D422F-B67C-1444-9AD9-F093B42E7CAB}" srcOrd="12" destOrd="0" presId="urn:microsoft.com/office/officeart/2005/8/layout/gear1"/>
    <dgm:cxn modelId="{01FA2398-C03C-6D4A-A9E2-E98AAA6CB4A0}" type="presParOf" srcId="{A22CF63B-3B3B-694B-9F2F-1F152F8C9D19}" destId="{969DA606-F9DA-1347-8D07-F80C4360FDEF}" srcOrd="13" destOrd="0" presId="urn:microsoft.com/office/officeart/2005/8/layout/gear1"/>
    <dgm:cxn modelId="{895F435F-5FC7-5749-8F88-678210F39AED}" type="presParOf" srcId="{A22CF63B-3B3B-694B-9F2F-1F152F8C9D19}" destId="{02657542-3565-7348-90A8-132812018E76}" srcOrd="14" destOrd="0" presId="urn:microsoft.com/office/officeart/2005/8/layout/gear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6C0431B3-2FC8-CE44-BD2E-260F72FC31EA}" type="doc">
      <dgm:prSet loTypeId="urn:microsoft.com/office/officeart/2005/8/layout/radial4" loCatId="" qsTypeId="urn:microsoft.com/office/officeart/2005/8/quickstyle/simple3" qsCatId="simple" csTypeId="urn:microsoft.com/office/officeart/2005/8/colors/accent2_2" csCatId="accent2" phldr="1"/>
      <dgm:spPr/>
      <dgm:t>
        <a:bodyPr/>
        <a:lstStyle/>
        <a:p>
          <a:endParaRPr lang="en-US"/>
        </a:p>
      </dgm:t>
    </dgm:pt>
    <dgm:pt modelId="{484BB1BF-1768-0D4A-9315-0558C043024F}">
      <dgm:prSet phldrT="[Text]" custT="1"/>
      <dgm:spPr>
        <a:ln>
          <a:solidFill>
            <a:schemeClr val="accent6">
              <a:lumMod val="50000"/>
            </a:schemeClr>
          </a:solidFill>
        </a:ln>
      </dgm:spPr>
      <dgm:t>
        <a:bodyPr/>
        <a:lstStyle/>
        <a:p>
          <a:r>
            <a:rPr lang="en-US" sz="2800" b="1" dirty="0"/>
            <a:t>Purpose Statement</a:t>
          </a:r>
        </a:p>
      </dgm:t>
    </dgm:pt>
    <dgm:pt modelId="{B4767F67-3274-754E-9FE7-66A1E169A898}" type="parTrans" cxnId="{6DAE0F9E-977E-BD46-8AE7-CCF5CE09D7EA}">
      <dgm:prSet/>
      <dgm:spPr/>
      <dgm:t>
        <a:bodyPr/>
        <a:lstStyle/>
        <a:p>
          <a:endParaRPr lang="en-US" sz="2800"/>
        </a:p>
      </dgm:t>
    </dgm:pt>
    <dgm:pt modelId="{AFEDA215-EBE4-564E-858D-33903E633C57}" type="sibTrans" cxnId="{6DAE0F9E-977E-BD46-8AE7-CCF5CE09D7EA}">
      <dgm:prSet/>
      <dgm:spPr/>
      <dgm:t>
        <a:bodyPr/>
        <a:lstStyle/>
        <a:p>
          <a:endParaRPr lang="en-US" sz="2800"/>
        </a:p>
      </dgm:t>
    </dgm:pt>
    <dgm:pt modelId="{433B3C77-12A0-5E4B-950E-0B62CC616D02}">
      <dgm:prSet phldrT="[Text]" custT="1"/>
      <dgm:spPr>
        <a:ln>
          <a:solidFill>
            <a:schemeClr val="accent6">
              <a:lumMod val="50000"/>
            </a:schemeClr>
          </a:solidFill>
        </a:ln>
      </dgm:spPr>
      <dgm:t>
        <a:bodyPr/>
        <a:lstStyle/>
        <a:p>
          <a:r>
            <a:rPr lang="en-US" sz="2800" dirty="0"/>
            <a:t>Action Plan Outcome Goals</a:t>
          </a:r>
        </a:p>
      </dgm:t>
    </dgm:pt>
    <dgm:pt modelId="{D3222A88-6C23-244C-866E-6931F0696AB5}" type="parTrans" cxnId="{F75218EB-9D20-4A4E-8C3C-385F5905E0C2}">
      <dgm:prSet/>
      <dgm:spPr>
        <a:solidFill>
          <a:schemeClr val="accent5">
            <a:lumMod val="75000"/>
          </a:schemeClr>
        </a:solidFill>
      </dgm:spPr>
      <dgm:t>
        <a:bodyPr/>
        <a:lstStyle/>
        <a:p>
          <a:endParaRPr lang="en-US" sz="2800"/>
        </a:p>
      </dgm:t>
    </dgm:pt>
    <dgm:pt modelId="{979F96C2-8D7C-9C46-9C4C-1CE49C48F3D7}" type="sibTrans" cxnId="{F75218EB-9D20-4A4E-8C3C-385F5905E0C2}">
      <dgm:prSet/>
      <dgm:spPr/>
      <dgm:t>
        <a:bodyPr/>
        <a:lstStyle/>
        <a:p>
          <a:endParaRPr lang="en-US" sz="2800"/>
        </a:p>
      </dgm:t>
    </dgm:pt>
    <dgm:pt modelId="{EE66D7A5-DAE6-8E47-8D0A-3DCDDA1C8653}">
      <dgm:prSet phldrT="[Text]" custT="1"/>
      <dgm:spPr>
        <a:ln>
          <a:solidFill>
            <a:schemeClr val="accent6">
              <a:lumMod val="50000"/>
            </a:schemeClr>
          </a:solidFill>
        </a:ln>
      </dgm:spPr>
      <dgm:t>
        <a:bodyPr/>
        <a:lstStyle/>
        <a:p>
          <a:r>
            <a:rPr lang="en-US" sz="2800" dirty="0"/>
            <a:t>School/District Improvement Plans</a:t>
          </a:r>
        </a:p>
      </dgm:t>
    </dgm:pt>
    <dgm:pt modelId="{5719329C-9401-7441-B6E9-4B7FB536E46C}" type="parTrans" cxnId="{90DD74D4-7023-B24C-A170-90DDAD1FBD1F}">
      <dgm:prSet/>
      <dgm:spPr>
        <a:solidFill>
          <a:schemeClr val="accent5">
            <a:lumMod val="75000"/>
          </a:schemeClr>
        </a:solidFill>
      </dgm:spPr>
      <dgm:t>
        <a:bodyPr/>
        <a:lstStyle/>
        <a:p>
          <a:endParaRPr lang="en-US" sz="2800"/>
        </a:p>
      </dgm:t>
    </dgm:pt>
    <dgm:pt modelId="{D9526B6C-4CCB-8249-8302-B1DA9B4BE6C4}" type="sibTrans" cxnId="{90DD74D4-7023-B24C-A170-90DDAD1FBD1F}">
      <dgm:prSet/>
      <dgm:spPr/>
      <dgm:t>
        <a:bodyPr/>
        <a:lstStyle/>
        <a:p>
          <a:endParaRPr lang="en-US" sz="2800"/>
        </a:p>
      </dgm:t>
    </dgm:pt>
    <dgm:pt modelId="{7CFFC42E-5DFA-044E-8B24-704E533830ED}">
      <dgm:prSet phldrT="[Text]" custT="1"/>
      <dgm:spPr>
        <a:ln>
          <a:solidFill>
            <a:schemeClr val="accent6">
              <a:lumMod val="50000"/>
            </a:schemeClr>
          </a:solidFill>
        </a:ln>
      </dgm:spPr>
      <dgm:t>
        <a:bodyPr/>
        <a:lstStyle/>
        <a:p>
          <a:r>
            <a:rPr lang="en-US" sz="2800" dirty="0"/>
            <a:t>Working Smarter Matrix (e.g. resource allocation)</a:t>
          </a:r>
        </a:p>
      </dgm:t>
    </dgm:pt>
    <dgm:pt modelId="{603521F3-17A7-5845-BF61-ACD18229773E}" type="parTrans" cxnId="{DCE3E663-57C9-9A40-92E3-E181DA99B460}">
      <dgm:prSet/>
      <dgm:spPr>
        <a:solidFill>
          <a:schemeClr val="accent5">
            <a:lumMod val="75000"/>
          </a:schemeClr>
        </a:solidFill>
      </dgm:spPr>
      <dgm:t>
        <a:bodyPr/>
        <a:lstStyle/>
        <a:p>
          <a:endParaRPr lang="en-US" sz="2800"/>
        </a:p>
      </dgm:t>
    </dgm:pt>
    <dgm:pt modelId="{7CDDA8D4-68A4-644F-915C-54DB781F8310}" type="sibTrans" cxnId="{DCE3E663-57C9-9A40-92E3-E181DA99B460}">
      <dgm:prSet/>
      <dgm:spPr/>
      <dgm:t>
        <a:bodyPr/>
        <a:lstStyle/>
        <a:p>
          <a:endParaRPr lang="en-US" sz="2800"/>
        </a:p>
      </dgm:t>
    </dgm:pt>
    <dgm:pt modelId="{759BB375-FCEE-514C-891F-CA0907D9E027}" type="pres">
      <dgm:prSet presAssocID="{6C0431B3-2FC8-CE44-BD2E-260F72FC31EA}" presName="cycle" presStyleCnt="0">
        <dgm:presLayoutVars>
          <dgm:chMax val="1"/>
          <dgm:dir/>
          <dgm:animLvl val="ctr"/>
          <dgm:resizeHandles val="exact"/>
        </dgm:presLayoutVars>
      </dgm:prSet>
      <dgm:spPr/>
    </dgm:pt>
    <dgm:pt modelId="{3421C60E-D694-084E-A695-EABAA6263F13}" type="pres">
      <dgm:prSet presAssocID="{484BB1BF-1768-0D4A-9315-0558C043024F}" presName="centerShape" presStyleLbl="node0" presStyleIdx="0" presStyleCnt="1"/>
      <dgm:spPr/>
    </dgm:pt>
    <dgm:pt modelId="{10E0F60B-8581-034B-A8C2-FDB95BB8D436}" type="pres">
      <dgm:prSet presAssocID="{D3222A88-6C23-244C-866E-6931F0696AB5}" presName="parTrans" presStyleLbl="bgSibTrans2D1" presStyleIdx="0" presStyleCnt="3"/>
      <dgm:spPr/>
    </dgm:pt>
    <dgm:pt modelId="{82F4CC55-A5C3-A34C-B2A1-2102C121BF0A}" type="pres">
      <dgm:prSet presAssocID="{433B3C77-12A0-5E4B-950E-0B62CC616D02}" presName="node" presStyleLbl="node1" presStyleIdx="0" presStyleCnt="3">
        <dgm:presLayoutVars>
          <dgm:bulletEnabled val="1"/>
        </dgm:presLayoutVars>
      </dgm:prSet>
      <dgm:spPr/>
    </dgm:pt>
    <dgm:pt modelId="{0BF5ED51-E8E2-5447-A230-031EC8AA3D81}" type="pres">
      <dgm:prSet presAssocID="{5719329C-9401-7441-B6E9-4B7FB536E46C}" presName="parTrans" presStyleLbl="bgSibTrans2D1" presStyleIdx="1" presStyleCnt="3"/>
      <dgm:spPr/>
    </dgm:pt>
    <dgm:pt modelId="{B02F135C-88F5-264E-B80C-FAE3D8F57097}" type="pres">
      <dgm:prSet presAssocID="{EE66D7A5-DAE6-8E47-8D0A-3DCDDA1C8653}" presName="node" presStyleLbl="node1" presStyleIdx="1" presStyleCnt="3" custScaleX="115042">
        <dgm:presLayoutVars>
          <dgm:bulletEnabled val="1"/>
        </dgm:presLayoutVars>
      </dgm:prSet>
      <dgm:spPr/>
    </dgm:pt>
    <dgm:pt modelId="{925BA9E5-A464-2E4F-A93A-58F346662380}" type="pres">
      <dgm:prSet presAssocID="{603521F3-17A7-5845-BF61-ACD18229773E}" presName="parTrans" presStyleLbl="bgSibTrans2D1" presStyleIdx="2" presStyleCnt="3"/>
      <dgm:spPr/>
    </dgm:pt>
    <dgm:pt modelId="{B4297BB2-47F6-A940-AEFC-5EC48AB69D37}" type="pres">
      <dgm:prSet presAssocID="{7CFFC42E-5DFA-044E-8B24-704E533830ED}" presName="node" presStyleLbl="node1" presStyleIdx="2" presStyleCnt="3">
        <dgm:presLayoutVars>
          <dgm:bulletEnabled val="1"/>
        </dgm:presLayoutVars>
      </dgm:prSet>
      <dgm:spPr/>
    </dgm:pt>
  </dgm:ptLst>
  <dgm:cxnLst>
    <dgm:cxn modelId="{FD953A10-18BC-BC4E-9516-7DAC81D29404}" type="presOf" srcId="{D3222A88-6C23-244C-866E-6931F0696AB5}" destId="{10E0F60B-8581-034B-A8C2-FDB95BB8D436}" srcOrd="0" destOrd="0" presId="urn:microsoft.com/office/officeart/2005/8/layout/radial4"/>
    <dgm:cxn modelId="{7D9E821D-7365-A245-8B45-714A8E25BD2F}" type="presOf" srcId="{433B3C77-12A0-5E4B-950E-0B62CC616D02}" destId="{82F4CC55-A5C3-A34C-B2A1-2102C121BF0A}" srcOrd="0" destOrd="0" presId="urn:microsoft.com/office/officeart/2005/8/layout/radial4"/>
    <dgm:cxn modelId="{001A0731-C3B3-B74D-B78E-002CF5D5DA38}" type="presOf" srcId="{484BB1BF-1768-0D4A-9315-0558C043024F}" destId="{3421C60E-D694-084E-A695-EABAA6263F13}" srcOrd="0" destOrd="0" presId="urn:microsoft.com/office/officeart/2005/8/layout/radial4"/>
    <dgm:cxn modelId="{DCE3E663-57C9-9A40-92E3-E181DA99B460}" srcId="{484BB1BF-1768-0D4A-9315-0558C043024F}" destId="{7CFFC42E-5DFA-044E-8B24-704E533830ED}" srcOrd="2" destOrd="0" parTransId="{603521F3-17A7-5845-BF61-ACD18229773E}" sibTransId="{7CDDA8D4-68A4-644F-915C-54DB781F8310}"/>
    <dgm:cxn modelId="{73586684-C70A-AE40-8EC4-E14B5671C20D}" type="presOf" srcId="{5719329C-9401-7441-B6E9-4B7FB536E46C}" destId="{0BF5ED51-E8E2-5447-A230-031EC8AA3D81}" srcOrd="0" destOrd="0" presId="urn:microsoft.com/office/officeart/2005/8/layout/radial4"/>
    <dgm:cxn modelId="{309D1099-6C56-D34D-A33C-D0D99236E149}" type="presOf" srcId="{EE66D7A5-DAE6-8E47-8D0A-3DCDDA1C8653}" destId="{B02F135C-88F5-264E-B80C-FAE3D8F57097}" srcOrd="0" destOrd="0" presId="urn:microsoft.com/office/officeart/2005/8/layout/radial4"/>
    <dgm:cxn modelId="{6DAE0F9E-977E-BD46-8AE7-CCF5CE09D7EA}" srcId="{6C0431B3-2FC8-CE44-BD2E-260F72FC31EA}" destId="{484BB1BF-1768-0D4A-9315-0558C043024F}" srcOrd="0" destOrd="0" parTransId="{B4767F67-3274-754E-9FE7-66A1E169A898}" sibTransId="{AFEDA215-EBE4-564E-858D-33903E633C57}"/>
    <dgm:cxn modelId="{AF546DC8-CFB0-094A-AC9F-CC4E43872EDC}" type="presOf" srcId="{7CFFC42E-5DFA-044E-8B24-704E533830ED}" destId="{B4297BB2-47F6-A940-AEFC-5EC48AB69D37}" srcOrd="0" destOrd="0" presId="urn:microsoft.com/office/officeart/2005/8/layout/radial4"/>
    <dgm:cxn modelId="{90DD74D4-7023-B24C-A170-90DDAD1FBD1F}" srcId="{484BB1BF-1768-0D4A-9315-0558C043024F}" destId="{EE66D7A5-DAE6-8E47-8D0A-3DCDDA1C8653}" srcOrd="1" destOrd="0" parTransId="{5719329C-9401-7441-B6E9-4B7FB536E46C}" sibTransId="{D9526B6C-4CCB-8249-8302-B1DA9B4BE6C4}"/>
    <dgm:cxn modelId="{0AB4A6DA-D603-9747-8810-1936B32AAB09}" type="presOf" srcId="{6C0431B3-2FC8-CE44-BD2E-260F72FC31EA}" destId="{759BB375-FCEE-514C-891F-CA0907D9E027}" srcOrd="0" destOrd="0" presId="urn:microsoft.com/office/officeart/2005/8/layout/radial4"/>
    <dgm:cxn modelId="{F75218EB-9D20-4A4E-8C3C-385F5905E0C2}" srcId="{484BB1BF-1768-0D4A-9315-0558C043024F}" destId="{433B3C77-12A0-5E4B-950E-0B62CC616D02}" srcOrd="0" destOrd="0" parTransId="{D3222A88-6C23-244C-866E-6931F0696AB5}" sibTransId="{979F96C2-8D7C-9C46-9C4C-1CE49C48F3D7}"/>
    <dgm:cxn modelId="{ECC0CEFD-6079-7449-AF43-2B0898C8560C}" type="presOf" srcId="{603521F3-17A7-5845-BF61-ACD18229773E}" destId="{925BA9E5-A464-2E4F-A93A-58F346662380}" srcOrd="0" destOrd="0" presId="urn:microsoft.com/office/officeart/2005/8/layout/radial4"/>
    <dgm:cxn modelId="{5C6D641B-AFB1-954E-A4A0-49334574A4BD}" type="presParOf" srcId="{759BB375-FCEE-514C-891F-CA0907D9E027}" destId="{3421C60E-D694-084E-A695-EABAA6263F13}" srcOrd="0" destOrd="0" presId="urn:microsoft.com/office/officeart/2005/8/layout/radial4"/>
    <dgm:cxn modelId="{2986878F-745E-C545-AC97-E98A7BC585D7}" type="presParOf" srcId="{759BB375-FCEE-514C-891F-CA0907D9E027}" destId="{10E0F60B-8581-034B-A8C2-FDB95BB8D436}" srcOrd="1" destOrd="0" presId="urn:microsoft.com/office/officeart/2005/8/layout/radial4"/>
    <dgm:cxn modelId="{C4DE746B-B458-6B45-8FBC-E4F1AF1986AC}" type="presParOf" srcId="{759BB375-FCEE-514C-891F-CA0907D9E027}" destId="{82F4CC55-A5C3-A34C-B2A1-2102C121BF0A}" srcOrd="2" destOrd="0" presId="urn:microsoft.com/office/officeart/2005/8/layout/radial4"/>
    <dgm:cxn modelId="{4D887D6A-B163-A34C-82F3-EEAED87B116A}" type="presParOf" srcId="{759BB375-FCEE-514C-891F-CA0907D9E027}" destId="{0BF5ED51-E8E2-5447-A230-031EC8AA3D81}" srcOrd="3" destOrd="0" presId="urn:microsoft.com/office/officeart/2005/8/layout/radial4"/>
    <dgm:cxn modelId="{B9B8B952-D889-8A40-A182-58582175671A}" type="presParOf" srcId="{759BB375-FCEE-514C-891F-CA0907D9E027}" destId="{B02F135C-88F5-264E-B80C-FAE3D8F57097}" srcOrd="4" destOrd="0" presId="urn:microsoft.com/office/officeart/2005/8/layout/radial4"/>
    <dgm:cxn modelId="{71C99607-532A-8044-8B47-32EAA765D03F}" type="presParOf" srcId="{759BB375-FCEE-514C-891F-CA0907D9E027}" destId="{925BA9E5-A464-2E4F-A93A-58F346662380}" srcOrd="5" destOrd="0" presId="urn:microsoft.com/office/officeart/2005/8/layout/radial4"/>
    <dgm:cxn modelId="{0B5860D8-0C8A-D54E-89AF-862991478038}" type="presParOf" srcId="{759BB375-FCEE-514C-891F-CA0907D9E027}" destId="{B4297BB2-47F6-A940-AEFC-5EC48AB69D37}" srcOrd="6"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tyle>
          <a:lnRef idx="2">
            <a:schemeClr val="accent5"/>
          </a:lnRef>
          <a:fillRef idx="1">
            <a:schemeClr val="lt1"/>
          </a:fillRef>
          <a:effectRef idx="0">
            <a:schemeClr val="accent5"/>
          </a:effectRef>
          <a:fontRef idx="minor">
            <a:schemeClr val="dk1"/>
          </a:fontRef>
        </dgm:style>
      </dgm:prSet>
      <dgm:spPr/>
      <dgm:t>
        <a:bodyPr/>
        <a:lstStyle/>
        <a:p>
          <a:pPr marL="508000" indent="0" rtl="0"/>
          <a:r>
            <a:rPr lang="en-US" sz="2800" b="1" dirty="0">
              <a:solidFill>
                <a:schemeClr val="accent4">
                  <a:lumMod val="50000"/>
                </a:schemeClr>
              </a:solidFill>
            </a:rPr>
            <a:t>Framework</a:t>
          </a:r>
          <a:r>
            <a:rPr lang="en-US" sz="2800" b="1" dirty="0">
              <a:solidFill>
                <a:srgbClr val="FF0000"/>
              </a:solidFill>
            </a:rPr>
            <a:t> </a:t>
          </a:r>
          <a:r>
            <a:rPr lang="en-US" sz="2800" dirty="0">
              <a:solidFill>
                <a:srgbClr val="000000"/>
              </a:solidFill>
            </a:rPr>
            <a:t>for enhancing adoption &amp; implementation of </a:t>
          </a:r>
          <a:endParaRPr lang="en-US" sz="28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a:solidFill>
          <a:schemeClr val="accent5"/>
        </a:solidFill>
        <a:ln w="28575">
          <a:solidFill>
            <a:schemeClr val="bg1"/>
          </a:solidFill>
        </a:ln>
      </dgm:spPr>
      <dgm:t>
        <a:bodyPr/>
        <a:lstStyle/>
        <a:p>
          <a:endParaRPr lang="en-US"/>
        </a:p>
      </dgm:t>
    </dgm:pt>
    <dgm:pt modelId="{78F85ED2-E14A-4C48-92B2-CFE7CDFEBFCE}">
      <dgm:prSet custT="1">
        <dgm:style>
          <a:lnRef idx="2">
            <a:schemeClr val="accent5"/>
          </a:lnRef>
          <a:fillRef idx="1">
            <a:schemeClr val="lt1"/>
          </a:fillRef>
          <a:effectRef idx="0">
            <a:schemeClr val="accent5"/>
          </a:effectRef>
          <a:fontRef idx="minor">
            <a:schemeClr val="dk1"/>
          </a:fontRef>
        </dgm:style>
      </dgm:prSet>
      <dgm:spPr/>
      <dgm:t>
        <a:bodyPr/>
        <a:lstStyle/>
        <a:p>
          <a:pPr marL="406400" indent="0" rtl="0"/>
          <a:r>
            <a:rPr lang="en-US" sz="2800" b="1" dirty="0">
              <a:solidFill>
                <a:schemeClr val="accent4">
                  <a:lumMod val="50000"/>
                </a:schemeClr>
              </a:solidFill>
            </a:rPr>
            <a:t>Continuum </a:t>
          </a:r>
          <a:r>
            <a:rPr lang="en-US" sz="2800" dirty="0">
              <a:solidFill>
                <a:schemeClr val="accent4">
                  <a:lumMod val="50000"/>
                </a:schemeClr>
              </a:solidFill>
            </a:rPr>
            <a:t>of evidence-based interventions </a:t>
          </a:r>
          <a:r>
            <a:rPr lang="en-US" sz="2800" dirty="0">
              <a:solidFill>
                <a:srgbClr val="000000"/>
              </a:solidFill>
            </a:rPr>
            <a:t>to achieve</a:t>
          </a:r>
        </a:p>
      </dgm:t>
    </dgm:pt>
    <dgm:pt modelId="{F5CB6A21-BB71-E241-9F66-0312B3B9B7A1}" type="parTrans" cxnId="{6075CDF8-A0C8-844D-8F84-5D66CE4AE9FA}">
      <dgm:prSet/>
      <dgm:spPr/>
      <dgm:t>
        <a:bodyPr/>
        <a:lstStyle/>
        <a:p>
          <a:endParaRPr lang="en-US"/>
        </a:p>
      </dgm:t>
    </dgm:pt>
    <dgm:pt modelId="{169BC7AE-D5BB-E742-B337-7EC07A4D5A0E}" type="sibTrans" cxnId="{6075CDF8-A0C8-844D-8F84-5D66CE4AE9FA}">
      <dgm:prSet/>
      <dgm:spPr>
        <a:solidFill>
          <a:schemeClr val="accent5"/>
        </a:solidFill>
        <a:ln w="28575">
          <a:solidFill>
            <a:schemeClr val="bg1"/>
          </a:solidFill>
        </a:ln>
      </dgm:spPr>
      <dgm:t>
        <a:bodyPr/>
        <a:lstStyle/>
        <a:p>
          <a:endParaRPr lang="en-US"/>
        </a:p>
      </dgm:t>
    </dgm:pt>
    <dgm:pt modelId="{39D0B363-6CB1-CE47-B782-0872C0463688}">
      <dgm:prSet custT="1">
        <dgm:style>
          <a:lnRef idx="2">
            <a:schemeClr val="accent5"/>
          </a:lnRef>
          <a:fillRef idx="1">
            <a:schemeClr val="lt1"/>
          </a:fillRef>
          <a:effectRef idx="0">
            <a:schemeClr val="accent5"/>
          </a:effectRef>
          <a:fontRef idx="minor">
            <a:schemeClr val="dk1"/>
          </a:fontRef>
        </dgm:style>
      </dgm:prSet>
      <dgm:spPr/>
      <dgm:t>
        <a:bodyPr/>
        <a:lstStyle/>
        <a:p>
          <a:pPr marL="338138" indent="0" rtl="0"/>
          <a:r>
            <a:rPr lang="en-US" sz="2800" dirty="0">
              <a:solidFill>
                <a:schemeClr val="tx1"/>
              </a:solidFill>
            </a:rPr>
            <a:t>Academically &amp; behaviorally </a:t>
          </a:r>
          <a:r>
            <a:rPr lang="en-US" sz="2800" dirty="0">
              <a:solidFill>
                <a:srgbClr val="000000"/>
              </a:solidFill>
            </a:rPr>
            <a:t>important </a:t>
          </a:r>
          <a:r>
            <a:rPr lang="en-US" sz="2800" b="1" dirty="0">
              <a:solidFill>
                <a:schemeClr val="accent4">
                  <a:lumMod val="50000"/>
                </a:schemeClr>
              </a:solidFill>
            </a:rPr>
            <a:t>outcomes</a:t>
          </a:r>
          <a:r>
            <a:rPr lang="en-US" sz="2800" b="1" dirty="0">
              <a:solidFill>
                <a:srgbClr val="FF0000"/>
              </a:solidFill>
            </a:rPr>
            <a:t> </a:t>
          </a:r>
          <a:r>
            <a:rPr lang="en-US" sz="2800" dirty="0">
              <a:solidFill>
                <a:srgbClr val="000000"/>
              </a:solidFill>
            </a:rPr>
            <a:t>for</a:t>
          </a:r>
        </a:p>
      </dgm:t>
    </dgm:pt>
    <dgm:pt modelId="{3BF99AF3-24DA-3E49-8C14-9408486349DB}" type="parTrans" cxnId="{B8434F71-7234-714E-8799-2C6254A918A0}">
      <dgm:prSet/>
      <dgm:spPr/>
      <dgm:t>
        <a:bodyPr/>
        <a:lstStyle/>
        <a:p>
          <a:endParaRPr lang="en-US"/>
        </a:p>
      </dgm:t>
    </dgm:pt>
    <dgm:pt modelId="{71F1854A-2450-EF4B-AB0E-33BDD6E1D786}" type="sibTrans" cxnId="{B8434F71-7234-714E-8799-2C6254A918A0}">
      <dgm:prSet/>
      <dgm:spPr>
        <a:solidFill>
          <a:schemeClr val="accent5"/>
        </a:solidFill>
        <a:ln w="28575">
          <a:solidFill>
            <a:schemeClr val="bg1">
              <a:alpha val="90000"/>
            </a:schemeClr>
          </a:solidFill>
        </a:ln>
      </dgm:spPr>
      <dgm:t>
        <a:bodyPr/>
        <a:lstStyle/>
        <a:p>
          <a:endParaRPr lang="en-US"/>
        </a:p>
      </dgm:t>
    </dgm:pt>
    <dgm:pt modelId="{EF0AF6B8-21D2-824D-9DAF-5489B0C173AB}">
      <dgm:prSet custT="1">
        <dgm:style>
          <a:lnRef idx="2">
            <a:schemeClr val="accent5"/>
          </a:lnRef>
          <a:fillRef idx="1">
            <a:schemeClr val="lt1"/>
          </a:fillRef>
          <a:effectRef idx="0">
            <a:schemeClr val="accent5"/>
          </a:effectRef>
          <a:fontRef idx="minor">
            <a:schemeClr val="dk1"/>
          </a:fontRef>
        </dgm:style>
      </dgm:prSet>
      <dgm:spPr/>
      <dgm:t>
        <a:bodyPr/>
        <a:lstStyle/>
        <a:p>
          <a:pPr marL="406400" indent="0" rtl="0"/>
          <a:r>
            <a:rPr lang="en-US" sz="3200" b="1" dirty="0">
              <a:solidFill>
                <a:schemeClr val="accent4">
                  <a:lumMod val="50000"/>
                </a:schemeClr>
              </a:solidFill>
            </a:rPr>
            <a:t>All</a:t>
          </a:r>
          <a:r>
            <a:rPr lang="en-US" sz="3200" b="1" dirty="0">
              <a:solidFill>
                <a:srgbClr val="FF0000"/>
              </a:solidFill>
            </a:rPr>
            <a:t> </a:t>
          </a:r>
          <a:r>
            <a:rPr lang="en-US" sz="3200" dirty="0">
              <a:solidFill>
                <a:srgbClr val="000000"/>
              </a:solidFill>
            </a:rPr>
            <a:t>students</a:t>
          </a:r>
        </a:p>
      </dgm:t>
    </dgm:pt>
    <dgm:pt modelId="{31F7851A-BC4C-AD45-AAA4-C5CC0CABFCFF}" type="parTrans" cxnId="{0036622D-B00E-F84E-A2C0-DFEB4A4AAEEC}">
      <dgm:prSet/>
      <dgm:spPr/>
      <dgm:t>
        <a:bodyPr/>
        <a:lstStyle/>
        <a:p>
          <a:endParaRPr lang="en-US"/>
        </a:p>
      </dgm:t>
    </dgm:pt>
    <dgm:pt modelId="{245885FC-90C8-0341-9B91-80BAB211CB85}" type="sibTrans" cxnId="{0036622D-B00E-F84E-A2C0-DFEB4A4AAEEC}">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dgm:presLayoutVars>
          <dgm:bulletEnabled val="1"/>
        </dgm:presLayoutVars>
      </dgm:prSet>
      <dgm:spPr/>
    </dgm:pt>
    <dgm:pt modelId="{8886F3EF-E445-5C47-9381-9D335534965F}" type="pres">
      <dgm:prSet presAssocID="{70F62600-A339-9346-A108-28A8E406F98D}" presName="FourNodes_2" presStyleLbl="node1" presStyleIdx="1" presStyleCnt="4" custScaleX="113235">
        <dgm:presLayoutVars>
          <dgm:bulletEnabled val="1"/>
        </dgm:presLayoutVars>
      </dgm:prSet>
      <dgm:spPr/>
    </dgm:pt>
    <dgm:pt modelId="{74ED606C-C0C8-A947-9EBE-15E51DC1E588}" type="pres">
      <dgm:prSet presAssocID="{70F62600-A339-9346-A108-28A8E406F98D}" presName="FourNodes_3" presStyleLbl="node1" presStyleIdx="2" presStyleCnt="4" custScaleX="113235">
        <dgm:presLayoutVars>
          <dgm:bulletEnabled val="1"/>
        </dgm:presLayoutVars>
      </dgm:prSet>
      <dgm:spPr/>
    </dgm:pt>
    <dgm:pt modelId="{B6563712-0049-F640-9BE3-E7D7073F0DEF}" type="pres">
      <dgm:prSet presAssocID="{70F62600-A339-9346-A108-28A8E406F98D}" presName="FourNodes_4" presStyleLbl="node1" presStyleIdx="3" presStyleCnt="4" custScaleX="113235">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30CF7803-A25B-4A09-889F-EDEFC3A40641}" type="presOf" srcId="{169BC7AE-D5BB-E742-B337-7EC07A4D5A0E}" destId="{9F938532-7CB5-2743-95AD-42F853C4B5CC}" srcOrd="0" destOrd="0" presId="urn:microsoft.com/office/officeart/2005/8/layout/vProcess5"/>
    <dgm:cxn modelId="{D1CF310A-CFF6-4681-B072-2F6FFDE00197}" type="presOf" srcId="{70F62600-A339-9346-A108-28A8E406F98D}" destId="{03558A22-192F-684E-9342-2D37646D81E2}" srcOrd="0" destOrd="0" presId="urn:microsoft.com/office/officeart/2005/8/layout/vProcess5"/>
    <dgm:cxn modelId="{56CCBC1D-CFB2-47FB-8FAF-95D3579AF010}" type="presOf" srcId="{30F5E4EA-5E7E-3143-9878-C68788F323A6}" destId="{28CC8DE4-5D04-A340-9CCE-D5EF8C4D2DA1}" srcOrd="0" destOrd="0" presId="urn:microsoft.com/office/officeart/2005/8/layout/vProcess5"/>
    <dgm:cxn modelId="{F25CD32C-38F1-4495-9D28-B4E67FBF810C}" type="presOf" srcId="{39D0B363-6CB1-CE47-B782-0872C0463688}" destId="{80D9BAC8-8EFF-7042-92A6-BCBDE24A957F}" srcOrd="1"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63B78130-1672-49EC-9F86-01FF00269966}" type="presOf" srcId="{E998D0CA-C388-414D-9A67-25D33B230E0D}" destId="{B67506BE-73E4-734E-8D51-BD77E39EEEEA}"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B8434F71-7234-714E-8799-2C6254A918A0}" srcId="{70F62600-A339-9346-A108-28A8E406F98D}" destId="{39D0B363-6CB1-CE47-B782-0872C0463688}" srcOrd="2" destOrd="0" parTransId="{3BF99AF3-24DA-3E49-8C14-9408486349DB}" sibTransId="{71F1854A-2450-EF4B-AB0E-33BDD6E1D786}"/>
    <dgm:cxn modelId="{9FD685A4-35E5-4004-8F64-CC177CBCBF17}" type="presOf" srcId="{EF0AF6B8-21D2-824D-9DAF-5489B0C173AB}" destId="{6838141B-D5DF-EB4E-BDB6-E51F6F4EE5C6}" srcOrd="1" destOrd="0" presId="urn:microsoft.com/office/officeart/2005/8/layout/vProcess5"/>
    <dgm:cxn modelId="{BEC651A5-B693-432E-B27E-2F4A6FD4880F}" type="presOf" srcId="{71F1854A-2450-EF4B-AB0E-33BDD6E1D786}" destId="{F5B1A8A2-6EE7-194C-A2B2-8955DFBB9D99}" srcOrd="0" destOrd="0" presId="urn:microsoft.com/office/officeart/2005/8/layout/vProcess5"/>
    <dgm:cxn modelId="{19E7F8AC-1ECD-4478-AFBE-B465BDE8608E}" type="presOf" srcId="{78F85ED2-E14A-4C48-92B2-CFE7CDFEBFCE}" destId="{90A59713-8AF5-C840-8C8A-44016956EDAE}" srcOrd="1" destOrd="0" presId="urn:microsoft.com/office/officeart/2005/8/layout/vProcess5"/>
    <dgm:cxn modelId="{550A0FB0-0F4E-4B69-AD72-BF8535A4BA5D}" type="presOf" srcId="{30F5E4EA-5E7E-3143-9878-C68788F323A6}" destId="{9BDAE3BF-FF11-2B4F-B7AC-1E5DC727F461}" srcOrd="1" destOrd="0" presId="urn:microsoft.com/office/officeart/2005/8/layout/vProcess5"/>
    <dgm:cxn modelId="{57B034B7-E9BA-4251-809B-97A5E2A4A985}" type="presOf" srcId="{39D0B363-6CB1-CE47-B782-0872C0463688}" destId="{74ED606C-C0C8-A947-9EBE-15E51DC1E588}" srcOrd="0" destOrd="0" presId="urn:microsoft.com/office/officeart/2005/8/layout/vProcess5"/>
    <dgm:cxn modelId="{B2F3B6BD-B2EA-4639-8664-194AB669C3A5}" type="presOf" srcId="{EF0AF6B8-21D2-824D-9DAF-5489B0C173AB}" destId="{B6563712-0049-F640-9BE3-E7D7073F0DEF}" srcOrd="0" destOrd="0" presId="urn:microsoft.com/office/officeart/2005/8/layout/vProcess5"/>
    <dgm:cxn modelId="{8D9D8CEF-958E-4D3F-866F-92727F7FF536}" type="presOf" srcId="{78F85ED2-E14A-4C48-92B2-CFE7CDFEBFCE}" destId="{8886F3EF-E445-5C47-9381-9D335534965F}"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F533CA69-21A7-44BA-8636-B2EA3D9675FD}" type="presParOf" srcId="{03558A22-192F-684E-9342-2D37646D81E2}" destId="{0A700FB4-0B24-B840-B903-7B04F92D974B}" srcOrd="0" destOrd="0" presId="urn:microsoft.com/office/officeart/2005/8/layout/vProcess5"/>
    <dgm:cxn modelId="{79E43C4A-907C-47DC-BE47-D6FDBEAC0C05}" type="presParOf" srcId="{03558A22-192F-684E-9342-2D37646D81E2}" destId="{28CC8DE4-5D04-A340-9CCE-D5EF8C4D2DA1}" srcOrd="1" destOrd="0" presId="urn:microsoft.com/office/officeart/2005/8/layout/vProcess5"/>
    <dgm:cxn modelId="{85050252-235F-465A-A9BB-9553151CF022}" type="presParOf" srcId="{03558A22-192F-684E-9342-2D37646D81E2}" destId="{8886F3EF-E445-5C47-9381-9D335534965F}" srcOrd="2" destOrd="0" presId="urn:microsoft.com/office/officeart/2005/8/layout/vProcess5"/>
    <dgm:cxn modelId="{A71AF89C-8186-42DA-A0DC-BB8332624F72}" type="presParOf" srcId="{03558A22-192F-684E-9342-2D37646D81E2}" destId="{74ED606C-C0C8-A947-9EBE-15E51DC1E588}" srcOrd="3" destOrd="0" presId="urn:microsoft.com/office/officeart/2005/8/layout/vProcess5"/>
    <dgm:cxn modelId="{C6102CDC-FD3F-4A00-9B35-C878C1E3DD14}" type="presParOf" srcId="{03558A22-192F-684E-9342-2D37646D81E2}" destId="{B6563712-0049-F640-9BE3-E7D7073F0DEF}" srcOrd="4" destOrd="0" presId="urn:microsoft.com/office/officeart/2005/8/layout/vProcess5"/>
    <dgm:cxn modelId="{B8A9276C-86A3-4197-87AF-A1F51D038C38}" type="presParOf" srcId="{03558A22-192F-684E-9342-2D37646D81E2}" destId="{B67506BE-73E4-734E-8D51-BD77E39EEEEA}" srcOrd="5" destOrd="0" presId="urn:microsoft.com/office/officeart/2005/8/layout/vProcess5"/>
    <dgm:cxn modelId="{1379E192-4445-4433-A4F5-891CD483922A}" type="presParOf" srcId="{03558A22-192F-684E-9342-2D37646D81E2}" destId="{9F938532-7CB5-2743-95AD-42F853C4B5CC}" srcOrd="6" destOrd="0" presId="urn:microsoft.com/office/officeart/2005/8/layout/vProcess5"/>
    <dgm:cxn modelId="{6C45FEB3-A445-4369-8C6A-B19F1195A820}" type="presParOf" srcId="{03558A22-192F-684E-9342-2D37646D81E2}" destId="{F5B1A8A2-6EE7-194C-A2B2-8955DFBB9D99}" srcOrd="7" destOrd="0" presId="urn:microsoft.com/office/officeart/2005/8/layout/vProcess5"/>
    <dgm:cxn modelId="{E707CCB3-A220-42ED-B871-CA680BE372BF}" type="presParOf" srcId="{03558A22-192F-684E-9342-2D37646D81E2}" destId="{9BDAE3BF-FF11-2B4F-B7AC-1E5DC727F461}" srcOrd="8" destOrd="0" presId="urn:microsoft.com/office/officeart/2005/8/layout/vProcess5"/>
    <dgm:cxn modelId="{B8C46146-EBCF-472F-A87D-CC4D86EEB339}" type="presParOf" srcId="{03558A22-192F-684E-9342-2D37646D81E2}" destId="{90A59713-8AF5-C840-8C8A-44016956EDAE}" srcOrd="9" destOrd="0" presId="urn:microsoft.com/office/officeart/2005/8/layout/vProcess5"/>
    <dgm:cxn modelId="{B8C73C93-3447-4227-953B-0ED51741927C}" type="presParOf" srcId="{03558A22-192F-684E-9342-2D37646D81E2}" destId="{80D9BAC8-8EFF-7042-92A6-BCBDE24A957F}" srcOrd="10" destOrd="0" presId="urn:microsoft.com/office/officeart/2005/8/layout/vProcess5"/>
    <dgm:cxn modelId="{72F6DE12-C592-4B30-A460-B1ED87830F8A}"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724947-B0E9-7E46-A36B-64D24A0F34FE}" type="doc">
      <dgm:prSet loTypeId="urn:microsoft.com/office/officeart/2009/3/layout/RandomtoResultProcess" loCatId="" qsTypeId="urn:microsoft.com/office/officeart/2005/8/quickstyle/simple1" qsCatId="simple" csTypeId="urn:microsoft.com/office/officeart/2005/8/colors/accent2_1" csCatId="accent2" phldr="1"/>
      <dgm:spPr/>
      <dgm:t>
        <a:bodyPr/>
        <a:lstStyle/>
        <a:p>
          <a:endParaRPr lang="en-US"/>
        </a:p>
      </dgm:t>
    </dgm:pt>
    <dgm:pt modelId="{F6CE0683-B5A5-B241-9260-3641D10F8F83}">
      <dgm:prSet phldrT="[Text]" custT="1"/>
      <dgm:spPr/>
      <dgm:t>
        <a:bodyPr/>
        <a:lstStyle/>
        <a:p>
          <a:r>
            <a:rPr lang="en-US" sz="3600"/>
            <a:t>5,100 referrals</a:t>
          </a:r>
          <a:endParaRPr lang="en-US" sz="3600" dirty="0"/>
        </a:p>
      </dgm:t>
    </dgm:pt>
    <dgm:pt modelId="{6393910E-1BE5-074A-9D6E-BFEF189362E5}" type="parTrans" cxnId="{08BBF502-7BB5-E84D-8D93-E731AD3E799C}">
      <dgm:prSet/>
      <dgm:spPr/>
      <dgm:t>
        <a:bodyPr/>
        <a:lstStyle/>
        <a:p>
          <a:endParaRPr lang="en-US"/>
        </a:p>
      </dgm:t>
    </dgm:pt>
    <dgm:pt modelId="{4821DFE8-2908-C742-8ADC-725A65BC280F}" type="sibTrans" cxnId="{08BBF502-7BB5-E84D-8D93-E731AD3E799C}">
      <dgm:prSet/>
      <dgm:spPr/>
      <dgm:t>
        <a:bodyPr/>
        <a:lstStyle/>
        <a:p>
          <a:endParaRPr lang="en-US"/>
        </a:p>
      </dgm:t>
    </dgm:pt>
    <dgm:pt modelId="{05D62984-C17D-C84B-A11B-3CDC870E5954}">
      <dgm:prSet phldrT="[Text]" custT="1"/>
      <dgm:spPr/>
      <dgm:t>
        <a:bodyPr/>
        <a:lstStyle/>
        <a:p>
          <a:r>
            <a:rPr lang="en-US" sz="2800"/>
            <a:t>76,500 minutes</a:t>
          </a:r>
          <a:endParaRPr lang="en-US" sz="2800" dirty="0"/>
        </a:p>
      </dgm:t>
    </dgm:pt>
    <dgm:pt modelId="{DC7D186A-DCCB-C840-A50B-564020608D4A}" type="parTrans" cxnId="{520D6D99-150F-CC4E-9D06-647874797D4D}">
      <dgm:prSet/>
      <dgm:spPr/>
      <dgm:t>
        <a:bodyPr/>
        <a:lstStyle/>
        <a:p>
          <a:endParaRPr lang="en-US"/>
        </a:p>
      </dgm:t>
    </dgm:pt>
    <dgm:pt modelId="{75E5779F-3EC4-7843-A4AC-F4DCC423AA23}" type="sibTrans" cxnId="{520D6D99-150F-CC4E-9D06-647874797D4D}">
      <dgm:prSet/>
      <dgm:spPr/>
      <dgm:t>
        <a:bodyPr/>
        <a:lstStyle/>
        <a:p>
          <a:endParaRPr lang="en-US"/>
        </a:p>
      </dgm:t>
    </dgm:pt>
    <dgm:pt modelId="{6B2211BC-9F60-7D4A-B37B-AE9535F4FC69}">
      <dgm:prSet phldrT="[Text]" custT="1"/>
      <dgm:spPr/>
      <dgm:t>
        <a:bodyPr/>
        <a:lstStyle/>
        <a:p>
          <a:r>
            <a:rPr lang="en-US" sz="3600"/>
            <a:t>1,275 hours</a:t>
          </a:r>
          <a:endParaRPr lang="en-US" sz="3600" dirty="0"/>
        </a:p>
      </dgm:t>
    </dgm:pt>
    <dgm:pt modelId="{6BC43190-2683-FD41-9276-CE11084C3787}" type="parTrans" cxnId="{66DEDF74-46B0-DA4B-972F-E200EB594BE2}">
      <dgm:prSet/>
      <dgm:spPr/>
      <dgm:t>
        <a:bodyPr/>
        <a:lstStyle/>
        <a:p>
          <a:endParaRPr lang="en-US"/>
        </a:p>
      </dgm:t>
    </dgm:pt>
    <dgm:pt modelId="{CDA0E274-E641-9741-A388-EC74EEFAEE1D}" type="sibTrans" cxnId="{66DEDF74-46B0-DA4B-972F-E200EB594BE2}">
      <dgm:prSet/>
      <dgm:spPr/>
      <dgm:t>
        <a:bodyPr/>
        <a:lstStyle/>
        <a:p>
          <a:endParaRPr lang="en-US"/>
        </a:p>
      </dgm:t>
    </dgm:pt>
    <dgm:pt modelId="{C65DED5E-336A-6C4E-B34E-4DFFBE26C3A4}">
      <dgm:prSet custT="1"/>
      <dgm:spPr/>
      <dgm:t>
        <a:bodyPr/>
        <a:lstStyle/>
        <a:p>
          <a:r>
            <a:rPr lang="en-US" sz="6000"/>
            <a:t>159 days!</a:t>
          </a:r>
          <a:endParaRPr lang="en-US" sz="6000" dirty="0"/>
        </a:p>
      </dgm:t>
    </dgm:pt>
    <dgm:pt modelId="{B28D3B21-A2DD-F748-98EC-EB8BB2CD78E8}" type="parTrans" cxnId="{11CC9915-9D88-F448-84E6-1C6A88354ACB}">
      <dgm:prSet/>
      <dgm:spPr/>
      <dgm:t>
        <a:bodyPr/>
        <a:lstStyle/>
        <a:p>
          <a:endParaRPr lang="en-US"/>
        </a:p>
      </dgm:t>
    </dgm:pt>
    <dgm:pt modelId="{3EE1BFC2-17F8-644F-806B-DE26654C232F}" type="sibTrans" cxnId="{11CC9915-9D88-F448-84E6-1C6A88354ACB}">
      <dgm:prSet/>
      <dgm:spPr/>
      <dgm:t>
        <a:bodyPr/>
        <a:lstStyle/>
        <a:p>
          <a:endParaRPr lang="en-US"/>
        </a:p>
      </dgm:t>
    </dgm:pt>
    <dgm:pt modelId="{04E3CDC6-8BE9-F849-8658-58BF18CA5DA2}">
      <dgm:prSet phldrT="[Text]" custT="1"/>
      <dgm:spPr/>
      <dgm:t>
        <a:bodyPr/>
        <a:lstStyle/>
        <a:p>
          <a:r>
            <a:rPr lang="en-US" sz="2800"/>
            <a:t>15 minutes each</a:t>
          </a:r>
          <a:endParaRPr lang="en-US" sz="2800" dirty="0"/>
        </a:p>
      </dgm:t>
    </dgm:pt>
    <dgm:pt modelId="{31FE6CB5-F4D9-564B-9E75-B9D9B5D19D65}" type="sibTrans" cxnId="{2E89F0FC-F8FC-0E42-95AE-B77C9C298DEF}">
      <dgm:prSet/>
      <dgm:spPr/>
      <dgm:t>
        <a:bodyPr/>
        <a:lstStyle/>
        <a:p>
          <a:endParaRPr lang="en-US"/>
        </a:p>
      </dgm:t>
    </dgm:pt>
    <dgm:pt modelId="{395215BE-79EC-F047-8A37-6C484BDD9AAE}" type="parTrans" cxnId="{2E89F0FC-F8FC-0E42-95AE-B77C9C298DEF}">
      <dgm:prSet/>
      <dgm:spPr/>
      <dgm:t>
        <a:bodyPr/>
        <a:lstStyle/>
        <a:p>
          <a:endParaRPr lang="en-US"/>
        </a:p>
      </dgm:t>
    </dgm:pt>
    <dgm:pt modelId="{ADDEA9A1-22CC-954A-AB23-9ED166176C3A}" type="pres">
      <dgm:prSet presAssocID="{63724947-B0E9-7E46-A36B-64D24A0F34FE}" presName="Name0" presStyleCnt="0">
        <dgm:presLayoutVars>
          <dgm:dir/>
          <dgm:animOne val="branch"/>
          <dgm:animLvl val="lvl"/>
        </dgm:presLayoutVars>
      </dgm:prSet>
      <dgm:spPr/>
    </dgm:pt>
    <dgm:pt modelId="{EC8AAFA4-AD44-BB46-9E7B-BD895B3EE268}" type="pres">
      <dgm:prSet presAssocID="{04E3CDC6-8BE9-F849-8658-58BF18CA5DA2}" presName="chaos" presStyleCnt="0"/>
      <dgm:spPr/>
    </dgm:pt>
    <dgm:pt modelId="{65413336-2980-F143-92EF-E3F6095BA181}" type="pres">
      <dgm:prSet presAssocID="{04E3CDC6-8BE9-F849-8658-58BF18CA5DA2}" presName="parTx1" presStyleLbl="revTx" presStyleIdx="0" presStyleCnt="4"/>
      <dgm:spPr/>
    </dgm:pt>
    <dgm:pt modelId="{DCA624C2-B776-0E47-879B-C16D111E50B8}" type="pres">
      <dgm:prSet presAssocID="{04E3CDC6-8BE9-F849-8658-58BF18CA5DA2}" presName="desTx1" presStyleLbl="revTx" presStyleIdx="1" presStyleCnt="4" custScaleX="62059">
        <dgm:presLayoutVars>
          <dgm:bulletEnabled val="1"/>
        </dgm:presLayoutVars>
      </dgm:prSet>
      <dgm:spPr/>
    </dgm:pt>
    <dgm:pt modelId="{86745AAA-E137-724D-9131-9EA8CBE13CFD}" type="pres">
      <dgm:prSet presAssocID="{04E3CDC6-8BE9-F849-8658-58BF18CA5DA2}" presName="c1" presStyleLbl="node1" presStyleIdx="0" presStyleCnt="19"/>
      <dgm:spPr/>
    </dgm:pt>
    <dgm:pt modelId="{72D9A196-C0F4-AC47-916B-E6C93443D5F0}" type="pres">
      <dgm:prSet presAssocID="{04E3CDC6-8BE9-F849-8658-58BF18CA5DA2}" presName="c2" presStyleLbl="node1" presStyleIdx="1" presStyleCnt="19"/>
      <dgm:spPr/>
    </dgm:pt>
    <dgm:pt modelId="{8F2CE6EF-AA43-6243-B749-6AA6D3417AE0}" type="pres">
      <dgm:prSet presAssocID="{04E3CDC6-8BE9-F849-8658-58BF18CA5DA2}" presName="c3" presStyleLbl="node1" presStyleIdx="2" presStyleCnt="19"/>
      <dgm:spPr/>
    </dgm:pt>
    <dgm:pt modelId="{AEEACA12-CF34-1C44-ABC4-2AD54343CF62}" type="pres">
      <dgm:prSet presAssocID="{04E3CDC6-8BE9-F849-8658-58BF18CA5DA2}" presName="c4" presStyleLbl="node1" presStyleIdx="3" presStyleCnt="19"/>
      <dgm:spPr/>
    </dgm:pt>
    <dgm:pt modelId="{435DC70A-7739-3A4C-A28A-ED5C09B6F099}" type="pres">
      <dgm:prSet presAssocID="{04E3CDC6-8BE9-F849-8658-58BF18CA5DA2}" presName="c5" presStyleLbl="node1" presStyleIdx="4" presStyleCnt="19"/>
      <dgm:spPr/>
    </dgm:pt>
    <dgm:pt modelId="{3D0AFE4E-8C1D-9F41-87D8-3940B5CB7979}" type="pres">
      <dgm:prSet presAssocID="{04E3CDC6-8BE9-F849-8658-58BF18CA5DA2}" presName="c6" presStyleLbl="node1" presStyleIdx="5" presStyleCnt="19"/>
      <dgm:spPr/>
    </dgm:pt>
    <dgm:pt modelId="{8DD671CF-18F1-2345-A1E5-F863FE8D2530}" type="pres">
      <dgm:prSet presAssocID="{04E3CDC6-8BE9-F849-8658-58BF18CA5DA2}" presName="c7" presStyleLbl="node1" presStyleIdx="6" presStyleCnt="19"/>
      <dgm:spPr/>
    </dgm:pt>
    <dgm:pt modelId="{3C84201D-71A6-754C-B858-578CEC96F1C2}" type="pres">
      <dgm:prSet presAssocID="{04E3CDC6-8BE9-F849-8658-58BF18CA5DA2}" presName="c8" presStyleLbl="node1" presStyleIdx="7" presStyleCnt="19"/>
      <dgm:spPr/>
    </dgm:pt>
    <dgm:pt modelId="{C2CF3ABA-D70A-534A-AB25-1EB19FBD6AF2}" type="pres">
      <dgm:prSet presAssocID="{04E3CDC6-8BE9-F849-8658-58BF18CA5DA2}" presName="c9" presStyleLbl="node1" presStyleIdx="8" presStyleCnt="19"/>
      <dgm:spPr/>
    </dgm:pt>
    <dgm:pt modelId="{4646F169-7FC4-B145-87A6-9A12A688C06F}" type="pres">
      <dgm:prSet presAssocID="{04E3CDC6-8BE9-F849-8658-58BF18CA5DA2}" presName="c10" presStyleLbl="node1" presStyleIdx="9" presStyleCnt="19"/>
      <dgm:spPr/>
    </dgm:pt>
    <dgm:pt modelId="{7AB4ACFE-FEE3-BC42-8083-9D3B39F02B2B}" type="pres">
      <dgm:prSet presAssocID="{04E3CDC6-8BE9-F849-8658-58BF18CA5DA2}" presName="c11" presStyleLbl="node1" presStyleIdx="10" presStyleCnt="19"/>
      <dgm:spPr/>
    </dgm:pt>
    <dgm:pt modelId="{7D8C9089-827E-074C-B264-E6696953C312}" type="pres">
      <dgm:prSet presAssocID="{04E3CDC6-8BE9-F849-8658-58BF18CA5DA2}" presName="c12" presStyleLbl="node1" presStyleIdx="11" presStyleCnt="19"/>
      <dgm:spPr/>
    </dgm:pt>
    <dgm:pt modelId="{A063D6C9-9E98-134D-A74B-471D615DA43B}" type="pres">
      <dgm:prSet presAssocID="{04E3CDC6-8BE9-F849-8658-58BF18CA5DA2}" presName="c13" presStyleLbl="node1" presStyleIdx="12" presStyleCnt="19"/>
      <dgm:spPr/>
    </dgm:pt>
    <dgm:pt modelId="{CF39EB2F-8F0C-5047-84B9-8E892E2E2837}" type="pres">
      <dgm:prSet presAssocID="{04E3CDC6-8BE9-F849-8658-58BF18CA5DA2}" presName="c14" presStyleLbl="node1" presStyleIdx="13" presStyleCnt="19"/>
      <dgm:spPr/>
    </dgm:pt>
    <dgm:pt modelId="{E72D0463-74BA-2840-B277-2F56C868DA1A}" type="pres">
      <dgm:prSet presAssocID="{04E3CDC6-8BE9-F849-8658-58BF18CA5DA2}" presName="c15" presStyleLbl="node1" presStyleIdx="14" presStyleCnt="19"/>
      <dgm:spPr/>
    </dgm:pt>
    <dgm:pt modelId="{01B3C011-391E-534E-AF81-2BD7159A686B}" type="pres">
      <dgm:prSet presAssocID="{04E3CDC6-8BE9-F849-8658-58BF18CA5DA2}" presName="c16" presStyleLbl="node1" presStyleIdx="15" presStyleCnt="19"/>
      <dgm:spPr/>
    </dgm:pt>
    <dgm:pt modelId="{EBF042BD-C75D-9E44-8C43-53598FADDC5B}" type="pres">
      <dgm:prSet presAssocID="{04E3CDC6-8BE9-F849-8658-58BF18CA5DA2}" presName="c17" presStyleLbl="node1" presStyleIdx="16" presStyleCnt="19"/>
      <dgm:spPr/>
    </dgm:pt>
    <dgm:pt modelId="{F33C5507-A997-014A-BB2B-CB031399E2AA}" type="pres">
      <dgm:prSet presAssocID="{04E3CDC6-8BE9-F849-8658-58BF18CA5DA2}" presName="c18" presStyleLbl="node1" presStyleIdx="17" presStyleCnt="19"/>
      <dgm:spPr/>
    </dgm:pt>
    <dgm:pt modelId="{26121A4B-73E9-B54D-AE4A-411005BA5931}" type="pres">
      <dgm:prSet presAssocID="{31FE6CB5-F4D9-564B-9E75-B9D9B5D19D65}" presName="chevronComposite1" presStyleCnt="0"/>
      <dgm:spPr/>
    </dgm:pt>
    <dgm:pt modelId="{E6EF4DA9-C190-6943-866B-A56399133D4D}" type="pres">
      <dgm:prSet presAssocID="{31FE6CB5-F4D9-564B-9E75-B9D9B5D19D65}" presName="chevron1" presStyleLbl="sibTrans2D1" presStyleIdx="0" presStyleCnt="2"/>
      <dgm:spPr/>
    </dgm:pt>
    <dgm:pt modelId="{FC0204F1-2C5C-5148-832B-01AF02C5AEC9}" type="pres">
      <dgm:prSet presAssocID="{31FE6CB5-F4D9-564B-9E75-B9D9B5D19D65}" presName="spChevron1" presStyleCnt="0"/>
      <dgm:spPr/>
    </dgm:pt>
    <dgm:pt modelId="{4B1FC107-F3C2-F74F-91F3-2E8DFB0AFD8B}" type="pres">
      <dgm:prSet presAssocID="{05D62984-C17D-C84B-A11B-3CDC870E5954}" presName="middle" presStyleCnt="0"/>
      <dgm:spPr/>
    </dgm:pt>
    <dgm:pt modelId="{08668818-9B48-1048-84CB-F031A3D5187E}" type="pres">
      <dgm:prSet presAssocID="{05D62984-C17D-C84B-A11B-3CDC870E5954}" presName="parTxMid" presStyleLbl="revTx" presStyleIdx="2" presStyleCnt="4" custScaleX="71336" custScaleY="66703" custLinFactNeighborX="2931" custLinFactNeighborY="-434"/>
      <dgm:spPr/>
    </dgm:pt>
    <dgm:pt modelId="{6F09FFED-BE5C-BD40-BC77-950667D8668D}" type="pres">
      <dgm:prSet presAssocID="{05D62984-C17D-C84B-A11B-3CDC870E5954}" presName="desTxMid" presStyleLbl="revTx" presStyleIdx="3" presStyleCnt="4" custScaleX="49465">
        <dgm:presLayoutVars>
          <dgm:bulletEnabled val="1"/>
        </dgm:presLayoutVars>
      </dgm:prSet>
      <dgm:spPr/>
    </dgm:pt>
    <dgm:pt modelId="{84B6F046-584C-0647-9F26-29478C01C2EF}" type="pres">
      <dgm:prSet presAssocID="{05D62984-C17D-C84B-A11B-3CDC870E5954}" presName="spMid" presStyleCnt="0"/>
      <dgm:spPr/>
    </dgm:pt>
    <dgm:pt modelId="{BBE4FD01-C3C0-E846-AF47-10172693F7EA}" type="pres">
      <dgm:prSet presAssocID="{75E5779F-3EC4-7843-A4AC-F4DCC423AA23}" presName="chevronComposite1" presStyleCnt="0"/>
      <dgm:spPr/>
    </dgm:pt>
    <dgm:pt modelId="{DDEA84A3-37AC-7542-B355-1E37083605F1}" type="pres">
      <dgm:prSet presAssocID="{75E5779F-3EC4-7843-A4AC-F4DCC423AA23}" presName="chevron1" presStyleLbl="sibTrans2D1" presStyleIdx="1" presStyleCnt="2"/>
      <dgm:spPr/>
    </dgm:pt>
    <dgm:pt modelId="{F5FC3983-2404-7E44-8CA9-8BE6DBE74222}" type="pres">
      <dgm:prSet presAssocID="{75E5779F-3EC4-7843-A4AC-F4DCC423AA23}" presName="spChevron1" presStyleCnt="0"/>
      <dgm:spPr/>
    </dgm:pt>
    <dgm:pt modelId="{D28CDDA0-79B6-3B46-B6E3-FBE8D9A845F0}" type="pres">
      <dgm:prSet presAssocID="{C65DED5E-336A-6C4E-B34E-4DFFBE26C3A4}" presName="last" presStyleCnt="0"/>
      <dgm:spPr/>
    </dgm:pt>
    <dgm:pt modelId="{1ABE5091-2A4C-6945-9E35-220A724D4919}" type="pres">
      <dgm:prSet presAssocID="{C65DED5E-336A-6C4E-B34E-4DFFBE26C3A4}" presName="circleTx" presStyleLbl="node1" presStyleIdx="18" presStyleCnt="19"/>
      <dgm:spPr/>
    </dgm:pt>
    <dgm:pt modelId="{8BABF499-800B-A14B-9DCB-F2E9BE22EB85}" type="pres">
      <dgm:prSet presAssocID="{C65DED5E-336A-6C4E-B34E-4DFFBE26C3A4}" presName="spN" presStyleCnt="0"/>
      <dgm:spPr/>
    </dgm:pt>
  </dgm:ptLst>
  <dgm:cxnLst>
    <dgm:cxn modelId="{08BBF502-7BB5-E84D-8D93-E731AD3E799C}" srcId="{04E3CDC6-8BE9-F849-8658-58BF18CA5DA2}" destId="{F6CE0683-B5A5-B241-9260-3641D10F8F83}" srcOrd="0" destOrd="0" parTransId="{6393910E-1BE5-074A-9D6E-BFEF189362E5}" sibTransId="{4821DFE8-2908-C742-8ADC-725A65BC280F}"/>
    <dgm:cxn modelId="{45C31A12-1FCA-3D47-993E-E54B3F17639C}" type="presOf" srcId="{F6CE0683-B5A5-B241-9260-3641D10F8F83}" destId="{DCA624C2-B776-0E47-879B-C16D111E50B8}" srcOrd="0" destOrd="0" presId="urn:microsoft.com/office/officeart/2009/3/layout/RandomtoResultProcess"/>
    <dgm:cxn modelId="{11CC9915-9D88-F448-84E6-1C6A88354ACB}" srcId="{63724947-B0E9-7E46-A36B-64D24A0F34FE}" destId="{C65DED5E-336A-6C4E-B34E-4DFFBE26C3A4}" srcOrd="2" destOrd="0" parTransId="{B28D3B21-A2DD-F748-98EC-EB8BB2CD78E8}" sibTransId="{3EE1BFC2-17F8-644F-806B-DE26654C232F}"/>
    <dgm:cxn modelId="{214C1B23-049B-4A45-B098-AEC1B874FE77}" type="presOf" srcId="{04E3CDC6-8BE9-F849-8658-58BF18CA5DA2}" destId="{65413336-2980-F143-92EF-E3F6095BA181}" srcOrd="0" destOrd="0" presId="urn:microsoft.com/office/officeart/2009/3/layout/RandomtoResultProcess"/>
    <dgm:cxn modelId="{5AA65227-F714-CA4C-9453-A39DD5F659CF}" type="presOf" srcId="{C65DED5E-336A-6C4E-B34E-4DFFBE26C3A4}" destId="{1ABE5091-2A4C-6945-9E35-220A724D4919}" srcOrd="0" destOrd="0" presId="urn:microsoft.com/office/officeart/2009/3/layout/RandomtoResultProcess"/>
    <dgm:cxn modelId="{B975A427-8C41-A549-AB33-A566A9329861}" type="presOf" srcId="{63724947-B0E9-7E46-A36B-64D24A0F34FE}" destId="{ADDEA9A1-22CC-954A-AB23-9ED166176C3A}" srcOrd="0" destOrd="0" presId="urn:microsoft.com/office/officeart/2009/3/layout/RandomtoResultProcess"/>
    <dgm:cxn modelId="{96D9FE3C-CB39-7B43-A5D7-5835D5B1489E}" type="presOf" srcId="{05D62984-C17D-C84B-A11B-3CDC870E5954}" destId="{08668818-9B48-1048-84CB-F031A3D5187E}" srcOrd="0" destOrd="0" presId="urn:microsoft.com/office/officeart/2009/3/layout/RandomtoResultProcess"/>
    <dgm:cxn modelId="{0900C86E-DAE4-014F-B300-CB15861811E0}" type="presOf" srcId="{6B2211BC-9F60-7D4A-B37B-AE9535F4FC69}" destId="{6F09FFED-BE5C-BD40-BC77-950667D8668D}" srcOrd="0" destOrd="0" presId="urn:microsoft.com/office/officeart/2009/3/layout/RandomtoResultProcess"/>
    <dgm:cxn modelId="{66DEDF74-46B0-DA4B-972F-E200EB594BE2}" srcId="{05D62984-C17D-C84B-A11B-3CDC870E5954}" destId="{6B2211BC-9F60-7D4A-B37B-AE9535F4FC69}" srcOrd="0" destOrd="0" parTransId="{6BC43190-2683-FD41-9276-CE11084C3787}" sibTransId="{CDA0E274-E641-9741-A388-EC74EEFAEE1D}"/>
    <dgm:cxn modelId="{520D6D99-150F-CC4E-9D06-647874797D4D}" srcId="{63724947-B0E9-7E46-A36B-64D24A0F34FE}" destId="{05D62984-C17D-C84B-A11B-3CDC870E5954}" srcOrd="1" destOrd="0" parTransId="{DC7D186A-DCCB-C840-A50B-564020608D4A}" sibTransId="{75E5779F-3EC4-7843-A4AC-F4DCC423AA23}"/>
    <dgm:cxn modelId="{2E89F0FC-F8FC-0E42-95AE-B77C9C298DEF}" srcId="{63724947-B0E9-7E46-A36B-64D24A0F34FE}" destId="{04E3CDC6-8BE9-F849-8658-58BF18CA5DA2}" srcOrd="0" destOrd="0" parTransId="{395215BE-79EC-F047-8A37-6C484BDD9AAE}" sibTransId="{31FE6CB5-F4D9-564B-9E75-B9D9B5D19D65}"/>
    <dgm:cxn modelId="{7ACA7EFB-8924-2744-AD18-C818AEFEF601}" type="presParOf" srcId="{ADDEA9A1-22CC-954A-AB23-9ED166176C3A}" destId="{EC8AAFA4-AD44-BB46-9E7B-BD895B3EE268}" srcOrd="0" destOrd="0" presId="urn:microsoft.com/office/officeart/2009/3/layout/RandomtoResultProcess"/>
    <dgm:cxn modelId="{76A0A1D0-243B-D646-AAFE-20E3BD206A5C}" type="presParOf" srcId="{EC8AAFA4-AD44-BB46-9E7B-BD895B3EE268}" destId="{65413336-2980-F143-92EF-E3F6095BA181}" srcOrd="0" destOrd="0" presId="urn:microsoft.com/office/officeart/2009/3/layout/RandomtoResultProcess"/>
    <dgm:cxn modelId="{E3F78BEF-936A-EB40-A429-A8287EBD6046}" type="presParOf" srcId="{EC8AAFA4-AD44-BB46-9E7B-BD895B3EE268}" destId="{DCA624C2-B776-0E47-879B-C16D111E50B8}" srcOrd="1" destOrd="0" presId="urn:microsoft.com/office/officeart/2009/3/layout/RandomtoResultProcess"/>
    <dgm:cxn modelId="{87909099-F8CC-3D49-BE2B-820DB68F7FA8}" type="presParOf" srcId="{EC8AAFA4-AD44-BB46-9E7B-BD895B3EE268}" destId="{86745AAA-E137-724D-9131-9EA8CBE13CFD}" srcOrd="2" destOrd="0" presId="urn:microsoft.com/office/officeart/2009/3/layout/RandomtoResultProcess"/>
    <dgm:cxn modelId="{C58FA2A7-892B-2344-9F7A-77830C824320}" type="presParOf" srcId="{EC8AAFA4-AD44-BB46-9E7B-BD895B3EE268}" destId="{72D9A196-C0F4-AC47-916B-E6C93443D5F0}" srcOrd="3" destOrd="0" presId="urn:microsoft.com/office/officeart/2009/3/layout/RandomtoResultProcess"/>
    <dgm:cxn modelId="{F8967DFA-8018-3549-A1F5-E3BF91E035F5}" type="presParOf" srcId="{EC8AAFA4-AD44-BB46-9E7B-BD895B3EE268}" destId="{8F2CE6EF-AA43-6243-B749-6AA6D3417AE0}" srcOrd="4" destOrd="0" presId="urn:microsoft.com/office/officeart/2009/3/layout/RandomtoResultProcess"/>
    <dgm:cxn modelId="{DAE3E7F5-81A7-DD44-961E-D928BA79EBB1}" type="presParOf" srcId="{EC8AAFA4-AD44-BB46-9E7B-BD895B3EE268}" destId="{AEEACA12-CF34-1C44-ABC4-2AD54343CF62}" srcOrd="5" destOrd="0" presId="urn:microsoft.com/office/officeart/2009/3/layout/RandomtoResultProcess"/>
    <dgm:cxn modelId="{3DF8149C-52FC-E048-A515-AB55108F3B32}" type="presParOf" srcId="{EC8AAFA4-AD44-BB46-9E7B-BD895B3EE268}" destId="{435DC70A-7739-3A4C-A28A-ED5C09B6F099}" srcOrd="6" destOrd="0" presId="urn:microsoft.com/office/officeart/2009/3/layout/RandomtoResultProcess"/>
    <dgm:cxn modelId="{B4CAB659-B23B-D74B-840B-C2F3C06F1042}" type="presParOf" srcId="{EC8AAFA4-AD44-BB46-9E7B-BD895B3EE268}" destId="{3D0AFE4E-8C1D-9F41-87D8-3940B5CB7979}" srcOrd="7" destOrd="0" presId="urn:microsoft.com/office/officeart/2009/3/layout/RandomtoResultProcess"/>
    <dgm:cxn modelId="{148977E5-B01E-EE4A-B08A-CC44754A5EA3}" type="presParOf" srcId="{EC8AAFA4-AD44-BB46-9E7B-BD895B3EE268}" destId="{8DD671CF-18F1-2345-A1E5-F863FE8D2530}" srcOrd="8" destOrd="0" presId="urn:microsoft.com/office/officeart/2009/3/layout/RandomtoResultProcess"/>
    <dgm:cxn modelId="{0B3CD90A-8BB0-7245-8FE9-55AB57C9E137}" type="presParOf" srcId="{EC8AAFA4-AD44-BB46-9E7B-BD895B3EE268}" destId="{3C84201D-71A6-754C-B858-578CEC96F1C2}" srcOrd="9" destOrd="0" presId="urn:microsoft.com/office/officeart/2009/3/layout/RandomtoResultProcess"/>
    <dgm:cxn modelId="{0BBC99C1-8A69-3147-AEAF-1EF790FDF51B}" type="presParOf" srcId="{EC8AAFA4-AD44-BB46-9E7B-BD895B3EE268}" destId="{C2CF3ABA-D70A-534A-AB25-1EB19FBD6AF2}" srcOrd="10" destOrd="0" presId="urn:microsoft.com/office/officeart/2009/3/layout/RandomtoResultProcess"/>
    <dgm:cxn modelId="{7D10EB02-A16D-A24A-B888-7B8AFF916789}" type="presParOf" srcId="{EC8AAFA4-AD44-BB46-9E7B-BD895B3EE268}" destId="{4646F169-7FC4-B145-87A6-9A12A688C06F}" srcOrd="11" destOrd="0" presId="urn:microsoft.com/office/officeart/2009/3/layout/RandomtoResultProcess"/>
    <dgm:cxn modelId="{8332DC5C-285B-9C43-9AA8-A88863298EE7}" type="presParOf" srcId="{EC8AAFA4-AD44-BB46-9E7B-BD895B3EE268}" destId="{7AB4ACFE-FEE3-BC42-8083-9D3B39F02B2B}" srcOrd="12" destOrd="0" presId="urn:microsoft.com/office/officeart/2009/3/layout/RandomtoResultProcess"/>
    <dgm:cxn modelId="{2472447A-A4F1-4F41-8402-DD71AED8EE0F}" type="presParOf" srcId="{EC8AAFA4-AD44-BB46-9E7B-BD895B3EE268}" destId="{7D8C9089-827E-074C-B264-E6696953C312}" srcOrd="13" destOrd="0" presId="urn:microsoft.com/office/officeart/2009/3/layout/RandomtoResultProcess"/>
    <dgm:cxn modelId="{1260FF76-C800-5843-83FB-E6EBF326C0F1}" type="presParOf" srcId="{EC8AAFA4-AD44-BB46-9E7B-BD895B3EE268}" destId="{A063D6C9-9E98-134D-A74B-471D615DA43B}" srcOrd="14" destOrd="0" presId="urn:microsoft.com/office/officeart/2009/3/layout/RandomtoResultProcess"/>
    <dgm:cxn modelId="{829E3F83-0D57-AA49-8949-08E171BE6340}" type="presParOf" srcId="{EC8AAFA4-AD44-BB46-9E7B-BD895B3EE268}" destId="{CF39EB2F-8F0C-5047-84B9-8E892E2E2837}" srcOrd="15" destOrd="0" presId="urn:microsoft.com/office/officeart/2009/3/layout/RandomtoResultProcess"/>
    <dgm:cxn modelId="{0E086348-5CCE-0A48-9E57-D8EA56E4D9E5}" type="presParOf" srcId="{EC8AAFA4-AD44-BB46-9E7B-BD895B3EE268}" destId="{E72D0463-74BA-2840-B277-2F56C868DA1A}" srcOrd="16" destOrd="0" presId="urn:microsoft.com/office/officeart/2009/3/layout/RandomtoResultProcess"/>
    <dgm:cxn modelId="{CD51854B-98BB-E945-A22F-EBEA07F50A8E}" type="presParOf" srcId="{EC8AAFA4-AD44-BB46-9E7B-BD895B3EE268}" destId="{01B3C011-391E-534E-AF81-2BD7159A686B}" srcOrd="17" destOrd="0" presId="urn:microsoft.com/office/officeart/2009/3/layout/RandomtoResultProcess"/>
    <dgm:cxn modelId="{E6D05E5E-289C-E94A-AB68-8F8B8D73C7AA}" type="presParOf" srcId="{EC8AAFA4-AD44-BB46-9E7B-BD895B3EE268}" destId="{EBF042BD-C75D-9E44-8C43-53598FADDC5B}" srcOrd="18" destOrd="0" presId="urn:microsoft.com/office/officeart/2009/3/layout/RandomtoResultProcess"/>
    <dgm:cxn modelId="{10F0D519-9EF9-4445-8AD2-0774BB2E6B2D}" type="presParOf" srcId="{EC8AAFA4-AD44-BB46-9E7B-BD895B3EE268}" destId="{F33C5507-A997-014A-BB2B-CB031399E2AA}" srcOrd="19" destOrd="0" presId="urn:microsoft.com/office/officeart/2009/3/layout/RandomtoResultProcess"/>
    <dgm:cxn modelId="{72EA7E27-1088-2749-8319-5234C582A078}" type="presParOf" srcId="{ADDEA9A1-22CC-954A-AB23-9ED166176C3A}" destId="{26121A4B-73E9-B54D-AE4A-411005BA5931}" srcOrd="1" destOrd="0" presId="urn:microsoft.com/office/officeart/2009/3/layout/RandomtoResultProcess"/>
    <dgm:cxn modelId="{FCE1D4BC-AAB6-2C40-8EC2-2FAD98EF3E89}" type="presParOf" srcId="{26121A4B-73E9-B54D-AE4A-411005BA5931}" destId="{E6EF4DA9-C190-6943-866B-A56399133D4D}" srcOrd="0" destOrd="0" presId="urn:microsoft.com/office/officeart/2009/3/layout/RandomtoResultProcess"/>
    <dgm:cxn modelId="{BD34FF2B-02F1-194D-BB37-20CB2CDD65C3}" type="presParOf" srcId="{26121A4B-73E9-B54D-AE4A-411005BA5931}" destId="{FC0204F1-2C5C-5148-832B-01AF02C5AEC9}" srcOrd="1" destOrd="0" presId="urn:microsoft.com/office/officeart/2009/3/layout/RandomtoResultProcess"/>
    <dgm:cxn modelId="{579C3B55-769D-6744-B343-9B2DF0B757CF}" type="presParOf" srcId="{ADDEA9A1-22CC-954A-AB23-9ED166176C3A}" destId="{4B1FC107-F3C2-F74F-91F3-2E8DFB0AFD8B}" srcOrd="2" destOrd="0" presId="urn:microsoft.com/office/officeart/2009/3/layout/RandomtoResultProcess"/>
    <dgm:cxn modelId="{43193912-E13A-8643-8081-AE66F4420F07}" type="presParOf" srcId="{4B1FC107-F3C2-F74F-91F3-2E8DFB0AFD8B}" destId="{08668818-9B48-1048-84CB-F031A3D5187E}" srcOrd="0" destOrd="0" presId="urn:microsoft.com/office/officeart/2009/3/layout/RandomtoResultProcess"/>
    <dgm:cxn modelId="{237CF269-CD60-284B-BA3F-E9F78B1708E6}" type="presParOf" srcId="{4B1FC107-F3C2-F74F-91F3-2E8DFB0AFD8B}" destId="{6F09FFED-BE5C-BD40-BC77-950667D8668D}" srcOrd="1" destOrd="0" presId="urn:microsoft.com/office/officeart/2009/3/layout/RandomtoResultProcess"/>
    <dgm:cxn modelId="{BB6824E1-3EDF-CF44-AB51-451FFA4E803E}" type="presParOf" srcId="{4B1FC107-F3C2-F74F-91F3-2E8DFB0AFD8B}" destId="{84B6F046-584C-0647-9F26-29478C01C2EF}" srcOrd="2" destOrd="0" presId="urn:microsoft.com/office/officeart/2009/3/layout/RandomtoResultProcess"/>
    <dgm:cxn modelId="{5277A5EE-1A6D-6644-91FA-472AFF0657F6}" type="presParOf" srcId="{ADDEA9A1-22CC-954A-AB23-9ED166176C3A}" destId="{BBE4FD01-C3C0-E846-AF47-10172693F7EA}" srcOrd="3" destOrd="0" presId="urn:microsoft.com/office/officeart/2009/3/layout/RandomtoResultProcess"/>
    <dgm:cxn modelId="{CA40699F-7DCF-2449-B144-BB3FE64C73CA}" type="presParOf" srcId="{BBE4FD01-C3C0-E846-AF47-10172693F7EA}" destId="{DDEA84A3-37AC-7542-B355-1E37083605F1}" srcOrd="0" destOrd="0" presId="urn:microsoft.com/office/officeart/2009/3/layout/RandomtoResultProcess"/>
    <dgm:cxn modelId="{4927E7B2-8591-D742-96DD-7E928E18428A}" type="presParOf" srcId="{BBE4FD01-C3C0-E846-AF47-10172693F7EA}" destId="{F5FC3983-2404-7E44-8CA9-8BE6DBE74222}" srcOrd="1" destOrd="0" presId="urn:microsoft.com/office/officeart/2009/3/layout/RandomtoResultProcess"/>
    <dgm:cxn modelId="{A057D21A-D7AF-8849-92C9-E4A46CE546F4}" type="presParOf" srcId="{ADDEA9A1-22CC-954A-AB23-9ED166176C3A}" destId="{D28CDDA0-79B6-3B46-B6E3-FBE8D9A845F0}" srcOrd="4" destOrd="0" presId="urn:microsoft.com/office/officeart/2009/3/layout/RandomtoResultProcess"/>
    <dgm:cxn modelId="{51DA3EC2-B118-1C45-B3EF-6047A535C081}" type="presParOf" srcId="{D28CDDA0-79B6-3B46-B6E3-FBE8D9A845F0}" destId="{1ABE5091-2A4C-6945-9E35-220A724D4919}" srcOrd="0" destOrd="0" presId="urn:microsoft.com/office/officeart/2009/3/layout/RandomtoResultProcess"/>
    <dgm:cxn modelId="{05C97FF3-B523-AE4C-9777-115323FCE6A9}" type="presParOf" srcId="{D28CDDA0-79B6-3B46-B6E3-FBE8D9A845F0}" destId="{8BABF499-800B-A14B-9DCB-F2E9BE22EB85}"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2F8205-CF7F-4317-86C9-76C90459285B}" type="doc">
      <dgm:prSet loTypeId="urn:microsoft.com/office/officeart/2005/8/layout/balance1" loCatId="relationship" qsTypeId="urn:microsoft.com/office/officeart/2005/8/quickstyle/simple1" qsCatId="simple" csTypeId="urn:microsoft.com/office/officeart/2005/8/colors/accent6_1" csCatId="accent6" phldr="1"/>
      <dgm:spPr/>
      <dgm:t>
        <a:bodyPr/>
        <a:lstStyle/>
        <a:p>
          <a:endParaRPr lang="en-US"/>
        </a:p>
      </dgm:t>
    </dgm:pt>
    <dgm:pt modelId="{A76DA1CD-4B49-4269-98E9-F37235BBB5DA}">
      <dgm:prSet phldrT="[Text]" custT="1"/>
      <dgm:spPr>
        <a:noFill/>
        <a:ln>
          <a:noFill/>
        </a:ln>
      </dgm:spPr>
      <dgm:t>
        <a:bodyPr/>
        <a:lstStyle/>
        <a:p>
          <a:endParaRPr lang="en-US" sz="2400" dirty="0">
            <a:latin typeface="Calibri" panose="020F0502020204030204" pitchFamily="34" charset="0"/>
            <a:cs typeface="Calibri" panose="020F0502020204030204" pitchFamily="34" charset="0"/>
          </a:endParaRPr>
        </a:p>
      </dgm:t>
    </dgm:pt>
    <dgm:pt modelId="{582DEE5C-D4C9-4476-B4A3-25466F9004B3}" type="parTrans" cxnId="{9A7A4352-AE8F-4B14-8A02-41D2DDD34449}">
      <dgm:prSet/>
      <dgm:spPr/>
      <dgm:t>
        <a:bodyPr/>
        <a:lstStyle/>
        <a:p>
          <a:endParaRPr lang="en-US" sz="2400">
            <a:latin typeface="Calibri" panose="020F0502020204030204" pitchFamily="34" charset="0"/>
            <a:cs typeface="Calibri" panose="020F0502020204030204" pitchFamily="34" charset="0"/>
          </a:endParaRPr>
        </a:p>
      </dgm:t>
    </dgm:pt>
    <dgm:pt modelId="{04BFF80B-BC19-4882-8C0C-E3D0F454B06D}" type="sibTrans" cxnId="{9A7A4352-AE8F-4B14-8A02-41D2DDD34449}">
      <dgm:prSet/>
      <dgm:spPr/>
      <dgm:t>
        <a:bodyPr/>
        <a:lstStyle/>
        <a:p>
          <a:endParaRPr lang="en-US" sz="2400">
            <a:latin typeface="Calibri" panose="020F0502020204030204" pitchFamily="34" charset="0"/>
            <a:cs typeface="Calibri" panose="020F0502020204030204" pitchFamily="34" charset="0"/>
          </a:endParaRPr>
        </a:p>
      </dgm:t>
    </dgm:pt>
    <dgm:pt modelId="{3C479B51-CB7B-4B13-BB7E-FD448A2C5BEC}">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Teach standards</a:t>
          </a:r>
        </a:p>
      </dgm:t>
    </dgm:pt>
    <dgm:pt modelId="{D73E67F7-A960-4253-BA02-7B1C8D8C0421}" type="parTrans" cxnId="{99D1644B-7C70-4A1E-B10A-36757CC55DF1}">
      <dgm:prSet/>
      <dgm:spPr/>
      <dgm:t>
        <a:bodyPr/>
        <a:lstStyle/>
        <a:p>
          <a:endParaRPr lang="en-US" sz="2400">
            <a:latin typeface="Calibri" panose="020F0502020204030204" pitchFamily="34" charset="0"/>
            <a:cs typeface="Calibri" panose="020F0502020204030204" pitchFamily="34" charset="0"/>
          </a:endParaRPr>
        </a:p>
      </dgm:t>
    </dgm:pt>
    <dgm:pt modelId="{14C4917B-11BD-4996-9248-4CC718218AF2}" type="sibTrans" cxnId="{99D1644B-7C70-4A1E-B10A-36757CC55DF1}">
      <dgm:prSet/>
      <dgm:spPr/>
      <dgm:t>
        <a:bodyPr/>
        <a:lstStyle/>
        <a:p>
          <a:endParaRPr lang="en-US" sz="2400">
            <a:latin typeface="Calibri" panose="020F0502020204030204" pitchFamily="34" charset="0"/>
            <a:cs typeface="Calibri" panose="020F0502020204030204" pitchFamily="34" charset="0"/>
          </a:endParaRPr>
        </a:p>
      </dgm:t>
    </dgm:pt>
    <dgm:pt modelId="{E15474E0-633F-4045-828A-7E72A38328D0}">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Improve academic skills</a:t>
          </a:r>
        </a:p>
      </dgm:t>
    </dgm:pt>
    <dgm:pt modelId="{97E528A6-250B-41F8-B3A4-5BD16C445464}" type="parTrans" cxnId="{1C8D42DE-7896-4894-8C1B-3496A8097845}">
      <dgm:prSet/>
      <dgm:spPr/>
      <dgm:t>
        <a:bodyPr/>
        <a:lstStyle/>
        <a:p>
          <a:endParaRPr lang="en-US" sz="2400">
            <a:latin typeface="Calibri" panose="020F0502020204030204" pitchFamily="34" charset="0"/>
            <a:cs typeface="Calibri" panose="020F0502020204030204" pitchFamily="34" charset="0"/>
          </a:endParaRPr>
        </a:p>
      </dgm:t>
    </dgm:pt>
    <dgm:pt modelId="{7F42F5EB-9E9A-470D-83E7-932698F212F2}" type="sibTrans" cxnId="{1C8D42DE-7896-4894-8C1B-3496A8097845}">
      <dgm:prSet/>
      <dgm:spPr/>
      <dgm:t>
        <a:bodyPr/>
        <a:lstStyle/>
        <a:p>
          <a:endParaRPr lang="en-US" sz="2400">
            <a:latin typeface="Calibri" panose="020F0502020204030204" pitchFamily="34" charset="0"/>
            <a:cs typeface="Calibri" panose="020F0502020204030204" pitchFamily="34" charset="0"/>
          </a:endParaRPr>
        </a:p>
      </dgm:t>
    </dgm:pt>
    <dgm:pt modelId="{5D1E57E5-43E9-457C-9275-994239C8C8C0}">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Eliminate bullying</a:t>
          </a:r>
        </a:p>
      </dgm:t>
    </dgm:pt>
    <dgm:pt modelId="{49453F1A-B49C-4D9D-BB68-5D32465C3D63}" type="parTrans" cxnId="{CF297D93-132D-4973-901C-B529B9053359}">
      <dgm:prSet/>
      <dgm:spPr/>
      <dgm:t>
        <a:bodyPr/>
        <a:lstStyle/>
        <a:p>
          <a:endParaRPr lang="en-US" sz="2400">
            <a:latin typeface="Calibri" panose="020F0502020204030204" pitchFamily="34" charset="0"/>
            <a:cs typeface="Calibri" panose="020F0502020204030204" pitchFamily="34" charset="0"/>
          </a:endParaRPr>
        </a:p>
      </dgm:t>
    </dgm:pt>
    <dgm:pt modelId="{3FBCB672-C2A0-426B-B375-C4DECF46DA9D}" type="sibTrans" cxnId="{CF297D93-132D-4973-901C-B529B9053359}">
      <dgm:prSet/>
      <dgm:spPr/>
      <dgm:t>
        <a:bodyPr/>
        <a:lstStyle/>
        <a:p>
          <a:endParaRPr lang="en-US" sz="2400">
            <a:latin typeface="Calibri" panose="020F0502020204030204" pitchFamily="34" charset="0"/>
            <a:cs typeface="Calibri" panose="020F0502020204030204" pitchFamily="34" charset="0"/>
          </a:endParaRPr>
        </a:p>
      </dgm:t>
    </dgm:pt>
    <dgm:pt modelId="{BF82128D-8CBC-4AFE-AB2B-9209DA4E7421}">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Prevent drug use</a:t>
          </a:r>
        </a:p>
      </dgm:t>
    </dgm:pt>
    <dgm:pt modelId="{A428BF60-5C95-4D9B-825F-EFD46367F6FF}" type="parTrans" cxnId="{54B5FF00-4DCC-49C6-BE65-40AE0951640A}">
      <dgm:prSet/>
      <dgm:spPr/>
      <dgm:t>
        <a:bodyPr/>
        <a:lstStyle/>
        <a:p>
          <a:endParaRPr lang="en-US" sz="2400">
            <a:latin typeface="Calibri" panose="020F0502020204030204" pitchFamily="34" charset="0"/>
            <a:cs typeface="Calibri" panose="020F0502020204030204" pitchFamily="34" charset="0"/>
          </a:endParaRPr>
        </a:p>
      </dgm:t>
    </dgm:pt>
    <dgm:pt modelId="{1FDF2822-0B51-4EB7-BB3E-A3B6496B6C30}" type="sibTrans" cxnId="{54B5FF00-4DCC-49C6-BE65-40AE0951640A}">
      <dgm:prSet/>
      <dgm:spPr/>
      <dgm:t>
        <a:bodyPr/>
        <a:lstStyle/>
        <a:p>
          <a:endParaRPr lang="en-US" sz="2400">
            <a:latin typeface="Calibri" panose="020F0502020204030204" pitchFamily="34" charset="0"/>
            <a:cs typeface="Calibri" panose="020F0502020204030204" pitchFamily="34" charset="0"/>
          </a:endParaRPr>
        </a:p>
      </dgm:t>
    </dgm:pt>
    <dgm:pt modelId="{E6F72998-0C6F-4AFB-AB44-C7F9E5F745B2}">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Support social-emotional learning</a:t>
          </a:r>
        </a:p>
      </dgm:t>
    </dgm:pt>
    <dgm:pt modelId="{2D1BA06F-63C3-4378-9652-1F370762A37D}" type="parTrans" cxnId="{85732FD4-3106-4B42-9481-211B2DE638D3}">
      <dgm:prSet/>
      <dgm:spPr/>
      <dgm:t>
        <a:bodyPr/>
        <a:lstStyle/>
        <a:p>
          <a:endParaRPr lang="en-US" sz="2400">
            <a:latin typeface="Calibri" panose="020F0502020204030204" pitchFamily="34" charset="0"/>
            <a:cs typeface="Calibri" panose="020F0502020204030204" pitchFamily="34" charset="0"/>
          </a:endParaRPr>
        </a:p>
      </dgm:t>
    </dgm:pt>
    <dgm:pt modelId="{A23BFA19-C2FC-49C0-B436-E4E5CE11ACE9}" type="sibTrans" cxnId="{85732FD4-3106-4B42-9481-211B2DE638D3}">
      <dgm:prSet/>
      <dgm:spPr/>
      <dgm:t>
        <a:bodyPr/>
        <a:lstStyle/>
        <a:p>
          <a:endParaRPr lang="en-US" sz="2400">
            <a:latin typeface="Calibri" panose="020F0502020204030204" pitchFamily="34" charset="0"/>
            <a:cs typeface="Calibri" panose="020F0502020204030204" pitchFamily="34" charset="0"/>
          </a:endParaRPr>
        </a:p>
      </dgm:t>
    </dgm:pt>
    <dgm:pt modelId="{B8A7826C-9433-41E3-921D-1A9CC7F7022B}">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Promote college &amp; career readiness</a:t>
          </a:r>
        </a:p>
      </dgm:t>
    </dgm:pt>
    <dgm:pt modelId="{4CFA4DC3-C1B2-4260-8B12-E331597CA97E}" type="parTrans" cxnId="{E35CF748-0531-45EE-B523-DE617350FECE}">
      <dgm:prSet/>
      <dgm:spPr/>
      <dgm:t>
        <a:bodyPr/>
        <a:lstStyle/>
        <a:p>
          <a:endParaRPr lang="en-US" sz="2400">
            <a:latin typeface="Calibri" panose="020F0502020204030204" pitchFamily="34" charset="0"/>
            <a:cs typeface="Calibri" panose="020F0502020204030204" pitchFamily="34" charset="0"/>
          </a:endParaRPr>
        </a:p>
      </dgm:t>
    </dgm:pt>
    <dgm:pt modelId="{EF652180-4FD7-47BC-A32F-A00BEC2BDAC6}" type="sibTrans" cxnId="{E35CF748-0531-45EE-B523-DE617350FECE}">
      <dgm:prSet/>
      <dgm:spPr/>
      <dgm:t>
        <a:bodyPr/>
        <a:lstStyle/>
        <a:p>
          <a:endParaRPr lang="en-US" sz="2400">
            <a:latin typeface="Calibri" panose="020F0502020204030204" pitchFamily="34" charset="0"/>
            <a:cs typeface="Calibri" panose="020F0502020204030204" pitchFamily="34" charset="0"/>
          </a:endParaRPr>
        </a:p>
      </dgm:t>
    </dgm:pt>
    <dgm:pt modelId="{3B304C1B-6669-450C-92AD-13B76066CCB3}">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Reduce at-risk, antisocial behavior</a:t>
          </a:r>
        </a:p>
      </dgm:t>
    </dgm:pt>
    <dgm:pt modelId="{61D4E056-7D27-4140-A139-3AD9F980DDF7}" type="parTrans" cxnId="{5ACD09CE-BCCD-405E-B29E-C4E66964B4C4}">
      <dgm:prSet/>
      <dgm:spPr/>
      <dgm:t>
        <a:bodyPr/>
        <a:lstStyle/>
        <a:p>
          <a:endParaRPr lang="en-US" sz="2400">
            <a:latin typeface="Calibri" panose="020F0502020204030204" pitchFamily="34" charset="0"/>
            <a:cs typeface="Calibri" panose="020F0502020204030204" pitchFamily="34" charset="0"/>
          </a:endParaRPr>
        </a:p>
      </dgm:t>
    </dgm:pt>
    <dgm:pt modelId="{06038C39-1A20-4477-ACFB-A071C9401BA4}" type="sibTrans" cxnId="{5ACD09CE-BCCD-405E-B29E-C4E66964B4C4}">
      <dgm:prSet/>
      <dgm:spPr/>
      <dgm:t>
        <a:bodyPr/>
        <a:lstStyle/>
        <a:p>
          <a:endParaRPr lang="en-US" sz="2400">
            <a:latin typeface="Calibri" panose="020F0502020204030204" pitchFamily="34" charset="0"/>
            <a:cs typeface="Calibri" panose="020F0502020204030204" pitchFamily="34" charset="0"/>
          </a:endParaRPr>
        </a:p>
      </dgm:t>
    </dgm:pt>
    <dgm:pt modelId="{20B76BF5-D47C-468E-8E93-0F297D7C97C1}">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Create positive learning environment</a:t>
          </a:r>
        </a:p>
      </dgm:t>
    </dgm:pt>
    <dgm:pt modelId="{E32C821C-35FF-4D1A-85A0-CFAB09F37B4D}" type="parTrans" cxnId="{8A9FE45C-911A-4872-B9ED-0D374E4FF5A1}">
      <dgm:prSet/>
      <dgm:spPr/>
      <dgm:t>
        <a:bodyPr/>
        <a:lstStyle/>
        <a:p>
          <a:endParaRPr lang="en-US" sz="2400">
            <a:latin typeface="Calibri" panose="020F0502020204030204" pitchFamily="34" charset="0"/>
            <a:cs typeface="Calibri" panose="020F0502020204030204" pitchFamily="34" charset="0"/>
          </a:endParaRPr>
        </a:p>
      </dgm:t>
    </dgm:pt>
    <dgm:pt modelId="{4FD05B0C-00A4-475F-8F0D-D25F1C5A98D5}" type="sibTrans" cxnId="{8A9FE45C-911A-4872-B9ED-0D374E4FF5A1}">
      <dgm:prSet/>
      <dgm:spPr/>
      <dgm:t>
        <a:bodyPr/>
        <a:lstStyle/>
        <a:p>
          <a:endParaRPr lang="en-US" sz="2400">
            <a:latin typeface="Calibri" panose="020F0502020204030204" pitchFamily="34" charset="0"/>
            <a:cs typeface="Calibri" panose="020F0502020204030204" pitchFamily="34" charset="0"/>
          </a:endParaRPr>
        </a:p>
      </dgm:t>
    </dgm:pt>
    <dgm:pt modelId="{B71A8145-265D-4B3C-A422-0D54BEE7943E}">
      <dgm:prSet phldrT="[Text]" custT="1"/>
      <dgm:spPr>
        <a:noFill/>
        <a:ln>
          <a:noFill/>
        </a:ln>
      </dgm:spPr>
      <dgm:t>
        <a:bodyPr/>
        <a:lstStyle/>
        <a:p>
          <a:endParaRPr lang="en-US" sz="2400" dirty="0">
            <a:latin typeface="Calibri" panose="020F0502020204030204" pitchFamily="34" charset="0"/>
            <a:cs typeface="Calibri" panose="020F0502020204030204" pitchFamily="34" charset="0"/>
          </a:endParaRPr>
        </a:p>
      </dgm:t>
    </dgm:pt>
    <dgm:pt modelId="{5A9BEDC9-95EB-4AB2-B09E-1957C189A63C}" type="sibTrans" cxnId="{1FEFAC68-FA46-428C-877C-1E5DA95E37F1}">
      <dgm:prSet/>
      <dgm:spPr/>
      <dgm:t>
        <a:bodyPr/>
        <a:lstStyle/>
        <a:p>
          <a:endParaRPr lang="en-US" sz="2400">
            <a:latin typeface="Calibri" panose="020F0502020204030204" pitchFamily="34" charset="0"/>
            <a:cs typeface="Calibri" panose="020F0502020204030204" pitchFamily="34" charset="0"/>
          </a:endParaRPr>
        </a:p>
      </dgm:t>
    </dgm:pt>
    <dgm:pt modelId="{3DA6EB9D-E3DE-4EF4-A1D2-89A116BAB369}" type="parTrans" cxnId="{1FEFAC68-FA46-428C-877C-1E5DA95E37F1}">
      <dgm:prSet/>
      <dgm:spPr/>
      <dgm:t>
        <a:bodyPr/>
        <a:lstStyle/>
        <a:p>
          <a:endParaRPr lang="en-US" sz="2400">
            <a:latin typeface="Calibri" panose="020F0502020204030204" pitchFamily="34" charset="0"/>
            <a:cs typeface="Calibri" panose="020F0502020204030204" pitchFamily="34" charset="0"/>
          </a:endParaRPr>
        </a:p>
      </dgm:t>
    </dgm:pt>
    <dgm:pt modelId="{01BEF4F8-0BC6-4096-B251-2CEB9C4C5D14}" type="pres">
      <dgm:prSet presAssocID="{3D2F8205-CF7F-4317-86C9-76C90459285B}" presName="outerComposite" presStyleCnt="0">
        <dgm:presLayoutVars>
          <dgm:chMax val="2"/>
          <dgm:animLvl val="lvl"/>
          <dgm:resizeHandles val="exact"/>
        </dgm:presLayoutVars>
      </dgm:prSet>
      <dgm:spPr/>
    </dgm:pt>
    <dgm:pt modelId="{06B03338-80CB-4C8E-AAAD-7B8FFD480C60}" type="pres">
      <dgm:prSet presAssocID="{3D2F8205-CF7F-4317-86C9-76C90459285B}" presName="dummyMaxCanvas" presStyleCnt="0"/>
      <dgm:spPr/>
    </dgm:pt>
    <dgm:pt modelId="{4E5FCF5E-C61B-4ADF-8114-66B475D7001B}" type="pres">
      <dgm:prSet presAssocID="{3D2F8205-CF7F-4317-86C9-76C90459285B}" presName="parentComposite" presStyleCnt="0"/>
      <dgm:spPr/>
    </dgm:pt>
    <dgm:pt modelId="{72341DB0-E0CF-46AD-BE70-711F4E47DB96}" type="pres">
      <dgm:prSet presAssocID="{3D2F8205-CF7F-4317-86C9-76C90459285B}" presName="parent1" presStyleLbl="alignAccFollowNode1" presStyleIdx="0" presStyleCnt="4">
        <dgm:presLayoutVars>
          <dgm:chMax val="4"/>
        </dgm:presLayoutVars>
      </dgm:prSet>
      <dgm:spPr/>
    </dgm:pt>
    <dgm:pt modelId="{5DF6CE7C-1B15-4AB2-B14F-D4546DBB9476}" type="pres">
      <dgm:prSet presAssocID="{3D2F8205-CF7F-4317-86C9-76C90459285B}" presName="parent2" presStyleLbl="alignAccFollowNode1" presStyleIdx="1" presStyleCnt="4" custLinFactNeighborX="-1415" custLinFactNeighborY="1654">
        <dgm:presLayoutVars>
          <dgm:chMax val="4"/>
        </dgm:presLayoutVars>
      </dgm:prSet>
      <dgm:spPr/>
    </dgm:pt>
    <dgm:pt modelId="{4A034461-712F-465B-AEA4-B737E52573B2}" type="pres">
      <dgm:prSet presAssocID="{3D2F8205-CF7F-4317-86C9-76C90459285B}" presName="childrenComposite" presStyleCnt="0"/>
      <dgm:spPr/>
    </dgm:pt>
    <dgm:pt modelId="{DFACD3C0-B033-416D-B963-FC839053027D}" type="pres">
      <dgm:prSet presAssocID="{3D2F8205-CF7F-4317-86C9-76C90459285B}" presName="dummyMaxCanvas_ChildArea" presStyleCnt="0"/>
      <dgm:spPr/>
    </dgm:pt>
    <dgm:pt modelId="{99E430CD-1FC5-4F8C-A9D9-911C45159D54}" type="pres">
      <dgm:prSet presAssocID="{3D2F8205-CF7F-4317-86C9-76C90459285B}" presName="fulcrum" presStyleLbl="alignAccFollowNode1" presStyleIdx="2" presStyleCnt="4">
        <dgm:style>
          <a:lnRef idx="2">
            <a:schemeClr val="accent5"/>
          </a:lnRef>
          <a:fillRef idx="1">
            <a:schemeClr val="lt1"/>
          </a:fillRef>
          <a:effectRef idx="0">
            <a:schemeClr val="accent5"/>
          </a:effectRef>
          <a:fontRef idx="minor">
            <a:schemeClr val="dk1"/>
          </a:fontRef>
        </dgm:style>
      </dgm:prSet>
      <dgm:spPr>
        <a:solidFill>
          <a:schemeClr val="accent5">
            <a:lumMod val="75000"/>
          </a:schemeClr>
        </a:solidFill>
      </dgm:spPr>
    </dgm:pt>
    <dgm:pt modelId="{9746BD49-124C-4018-A787-0CB345E34DA5}" type="pres">
      <dgm:prSet presAssocID="{3D2F8205-CF7F-4317-86C9-76C90459285B}" presName="balance_44" presStyleLbl="alignAccFollowNode1" presStyleIdx="3" presStyleCnt="4" custScaleY="109982" custLinFactNeighborX="0" custLinFactNeighborY="243">
        <dgm:presLayoutVars>
          <dgm:bulletEnabled val="1"/>
        </dgm:presLayoutVars>
        <dgm:style>
          <a:lnRef idx="2">
            <a:schemeClr val="accent5"/>
          </a:lnRef>
          <a:fillRef idx="1">
            <a:schemeClr val="lt1"/>
          </a:fillRef>
          <a:effectRef idx="0">
            <a:schemeClr val="accent5"/>
          </a:effectRef>
          <a:fontRef idx="minor">
            <a:schemeClr val="dk1"/>
          </a:fontRef>
        </dgm:style>
      </dgm:prSet>
      <dgm:spPr>
        <a:solidFill>
          <a:schemeClr val="accent5">
            <a:lumMod val="75000"/>
          </a:schemeClr>
        </a:solidFill>
      </dgm:spPr>
    </dgm:pt>
    <dgm:pt modelId="{E8F063AA-A5F3-4C23-B3A0-82BE37AAE932}" type="pres">
      <dgm:prSet presAssocID="{3D2F8205-CF7F-4317-86C9-76C90459285B}" presName="right_44_1" presStyleLbl="node1" presStyleIdx="0" presStyleCnt="8" custScaleX="141667">
        <dgm:presLayoutVars>
          <dgm:bulletEnabled val="1"/>
        </dgm:presLayoutVars>
      </dgm:prSet>
      <dgm:spPr/>
    </dgm:pt>
    <dgm:pt modelId="{61A2955A-9E62-4A80-9E4A-91FAD2722482}" type="pres">
      <dgm:prSet presAssocID="{3D2F8205-CF7F-4317-86C9-76C90459285B}" presName="right_44_2" presStyleLbl="node1" presStyleIdx="1" presStyleCnt="8" custScaleX="141667">
        <dgm:presLayoutVars>
          <dgm:bulletEnabled val="1"/>
        </dgm:presLayoutVars>
      </dgm:prSet>
      <dgm:spPr/>
    </dgm:pt>
    <dgm:pt modelId="{3BB18C04-C0F8-45CE-AAA1-AB1BEF5B5FDC}" type="pres">
      <dgm:prSet presAssocID="{3D2F8205-CF7F-4317-86C9-76C90459285B}" presName="right_44_3" presStyleLbl="node1" presStyleIdx="2" presStyleCnt="8" custScaleX="141667">
        <dgm:presLayoutVars>
          <dgm:bulletEnabled val="1"/>
        </dgm:presLayoutVars>
      </dgm:prSet>
      <dgm:spPr/>
    </dgm:pt>
    <dgm:pt modelId="{5408DE42-EDBC-4718-A32F-D4C7B331418D}" type="pres">
      <dgm:prSet presAssocID="{3D2F8205-CF7F-4317-86C9-76C90459285B}" presName="right_44_4" presStyleLbl="node1" presStyleIdx="3" presStyleCnt="8" custScaleX="141667">
        <dgm:presLayoutVars>
          <dgm:bulletEnabled val="1"/>
        </dgm:presLayoutVars>
      </dgm:prSet>
      <dgm:spPr/>
    </dgm:pt>
    <dgm:pt modelId="{33475FAC-CB90-4ECA-9755-38C207ACFE88}" type="pres">
      <dgm:prSet presAssocID="{3D2F8205-CF7F-4317-86C9-76C90459285B}" presName="left_44_1" presStyleLbl="node1" presStyleIdx="4" presStyleCnt="8" custScaleX="141667">
        <dgm:presLayoutVars>
          <dgm:bulletEnabled val="1"/>
        </dgm:presLayoutVars>
      </dgm:prSet>
      <dgm:spPr/>
    </dgm:pt>
    <dgm:pt modelId="{892D8C98-026A-469D-8270-91B07AE99D7E}" type="pres">
      <dgm:prSet presAssocID="{3D2F8205-CF7F-4317-86C9-76C90459285B}" presName="left_44_2" presStyleLbl="node1" presStyleIdx="5" presStyleCnt="8" custScaleX="141667">
        <dgm:presLayoutVars>
          <dgm:bulletEnabled val="1"/>
        </dgm:presLayoutVars>
      </dgm:prSet>
      <dgm:spPr/>
    </dgm:pt>
    <dgm:pt modelId="{ABA236B4-9326-4B77-A8E9-858C9A93FECF}" type="pres">
      <dgm:prSet presAssocID="{3D2F8205-CF7F-4317-86C9-76C90459285B}" presName="left_44_3" presStyleLbl="node1" presStyleIdx="6" presStyleCnt="8" custScaleX="141667">
        <dgm:presLayoutVars>
          <dgm:bulletEnabled val="1"/>
        </dgm:presLayoutVars>
      </dgm:prSet>
      <dgm:spPr/>
    </dgm:pt>
    <dgm:pt modelId="{93F82610-FD68-449B-BDF5-EF93122D7D30}" type="pres">
      <dgm:prSet presAssocID="{3D2F8205-CF7F-4317-86C9-76C90459285B}" presName="left_44_4" presStyleLbl="node1" presStyleIdx="7" presStyleCnt="8" custScaleX="141667">
        <dgm:presLayoutVars>
          <dgm:bulletEnabled val="1"/>
        </dgm:presLayoutVars>
      </dgm:prSet>
      <dgm:spPr/>
    </dgm:pt>
  </dgm:ptLst>
  <dgm:cxnLst>
    <dgm:cxn modelId="{54B5FF00-4DCC-49C6-BE65-40AE0951640A}" srcId="{B71A8145-265D-4B3C-A422-0D54BEE7943E}" destId="{BF82128D-8CBC-4AFE-AB2B-9209DA4E7421}" srcOrd="2" destOrd="0" parTransId="{A428BF60-5C95-4D9B-825F-EFD46367F6FF}" sibTransId="{1FDF2822-0B51-4EB7-BB3E-A3B6496B6C30}"/>
    <dgm:cxn modelId="{5FDAC014-C540-448E-A012-D0E280FF12E0}" type="presOf" srcId="{3C479B51-CB7B-4B13-BB7E-FD448A2C5BEC}" destId="{33475FAC-CB90-4ECA-9755-38C207ACFE88}" srcOrd="0" destOrd="0" presId="urn:microsoft.com/office/officeart/2005/8/layout/balance1"/>
    <dgm:cxn modelId="{74D80F31-EE0B-472F-A50B-08CC7BCDEEE8}" type="presOf" srcId="{3B304C1B-6669-450C-92AD-13B76066CCB3}" destId="{5408DE42-EDBC-4718-A32F-D4C7B331418D}" srcOrd="0" destOrd="0" presId="urn:microsoft.com/office/officeart/2005/8/layout/balance1"/>
    <dgm:cxn modelId="{3F525D42-3460-4575-BA5F-9440490DAC3E}" type="presOf" srcId="{20B76BF5-D47C-468E-8E93-0F297D7C97C1}" destId="{E8F063AA-A5F3-4C23-B3A0-82BE37AAE932}" srcOrd="0" destOrd="0" presId="urn:microsoft.com/office/officeart/2005/8/layout/balance1"/>
    <dgm:cxn modelId="{B9785348-9801-42F1-957D-175751DD3DF1}" type="presOf" srcId="{5D1E57E5-43E9-457C-9275-994239C8C8C0}" destId="{61A2955A-9E62-4A80-9E4A-91FAD2722482}" srcOrd="0" destOrd="0" presId="urn:microsoft.com/office/officeart/2005/8/layout/balance1"/>
    <dgm:cxn modelId="{E35CF748-0531-45EE-B523-DE617350FECE}" srcId="{A76DA1CD-4B49-4269-98E9-F37235BBB5DA}" destId="{B8A7826C-9433-41E3-921D-1A9CC7F7022B}" srcOrd="2" destOrd="0" parTransId="{4CFA4DC3-C1B2-4260-8B12-E331597CA97E}" sibTransId="{EF652180-4FD7-47BC-A32F-A00BEC2BDAC6}"/>
    <dgm:cxn modelId="{99D1644B-7C70-4A1E-B10A-36757CC55DF1}" srcId="{A76DA1CD-4B49-4269-98E9-F37235BBB5DA}" destId="{3C479B51-CB7B-4B13-BB7E-FD448A2C5BEC}" srcOrd="0" destOrd="0" parTransId="{D73E67F7-A960-4253-BA02-7B1C8D8C0421}" sibTransId="{14C4917B-11BD-4996-9248-4CC718218AF2}"/>
    <dgm:cxn modelId="{9A7A4352-AE8F-4B14-8A02-41D2DDD34449}" srcId="{3D2F8205-CF7F-4317-86C9-76C90459285B}" destId="{A76DA1CD-4B49-4269-98E9-F37235BBB5DA}" srcOrd="0" destOrd="0" parTransId="{582DEE5C-D4C9-4476-B4A3-25466F9004B3}" sibTransId="{04BFF80B-BC19-4882-8C0C-E3D0F454B06D}"/>
    <dgm:cxn modelId="{8A9FE45C-911A-4872-B9ED-0D374E4FF5A1}" srcId="{B71A8145-265D-4B3C-A422-0D54BEE7943E}" destId="{20B76BF5-D47C-468E-8E93-0F297D7C97C1}" srcOrd="0" destOrd="0" parTransId="{E32C821C-35FF-4D1A-85A0-CFAB09F37B4D}" sibTransId="{4FD05B0C-00A4-475F-8F0D-D25F1C5A98D5}"/>
    <dgm:cxn modelId="{8419A461-2499-47AE-94F1-52B9B5D81D0D}" type="presOf" srcId="{B71A8145-265D-4B3C-A422-0D54BEE7943E}" destId="{5DF6CE7C-1B15-4AB2-B14F-D4546DBB9476}" srcOrd="0" destOrd="0" presId="urn:microsoft.com/office/officeart/2005/8/layout/balance1"/>
    <dgm:cxn modelId="{1FEFAC68-FA46-428C-877C-1E5DA95E37F1}" srcId="{3D2F8205-CF7F-4317-86C9-76C90459285B}" destId="{B71A8145-265D-4B3C-A422-0D54BEE7943E}" srcOrd="1" destOrd="0" parTransId="{3DA6EB9D-E3DE-4EF4-A1D2-89A116BAB369}" sibTransId="{5A9BEDC9-95EB-4AB2-B09E-1957C189A63C}"/>
    <dgm:cxn modelId="{8F5A386B-C5C4-43A9-AFBC-8502D20D86A4}" type="presOf" srcId="{3D2F8205-CF7F-4317-86C9-76C90459285B}" destId="{01BEF4F8-0BC6-4096-B251-2CEB9C4C5D14}" srcOrd="0" destOrd="0" presId="urn:microsoft.com/office/officeart/2005/8/layout/balance1"/>
    <dgm:cxn modelId="{F10DE28E-1E4B-43FA-8516-1F0ACCE60D7B}" type="presOf" srcId="{E6F72998-0C6F-4AFB-AB44-C7F9E5F745B2}" destId="{93F82610-FD68-449B-BDF5-EF93122D7D30}" srcOrd="0" destOrd="0" presId="urn:microsoft.com/office/officeart/2005/8/layout/balance1"/>
    <dgm:cxn modelId="{CF297D93-132D-4973-901C-B529B9053359}" srcId="{B71A8145-265D-4B3C-A422-0D54BEE7943E}" destId="{5D1E57E5-43E9-457C-9275-994239C8C8C0}" srcOrd="1" destOrd="0" parTransId="{49453F1A-B49C-4D9D-BB68-5D32465C3D63}" sibTransId="{3FBCB672-C2A0-426B-B375-C4DECF46DA9D}"/>
    <dgm:cxn modelId="{043466A2-6C27-4015-AA38-D2145AE5B9BE}" type="presOf" srcId="{A76DA1CD-4B49-4269-98E9-F37235BBB5DA}" destId="{72341DB0-E0CF-46AD-BE70-711F4E47DB96}" srcOrd="0" destOrd="0" presId="urn:microsoft.com/office/officeart/2005/8/layout/balance1"/>
    <dgm:cxn modelId="{4359D3A6-715A-49C0-9625-7ACE710680ED}" type="presOf" srcId="{E15474E0-633F-4045-828A-7E72A38328D0}" destId="{892D8C98-026A-469D-8270-91B07AE99D7E}" srcOrd="0" destOrd="0" presId="urn:microsoft.com/office/officeart/2005/8/layout/balance1"/>
    <dgm:cxn modelId="{ABD177B9-CF49-45E4-82A4-AB3DD5A90BAD}" type="presOf" srcId="{BF82128D-8CBC-4AFE-AB2B-9209DA4E7421}" destId="{3BB18C04-C0F8-45CE-AAA1-AB1BEF5B5FDC}" srcOrd="0" destOrd="0" presId="urn:microsoft.com/office/officeart/2005/8/layout/balance1"/>
    <dgm:cxn modelId="{02E183C5-39E3-4397-B8E5-89576E092B6F}" type="presOf" srcId="{B8A7826C-9433-41E3-921D-1A9CC7F7022B}" destId="{ABA236B4-9326-4B77-A8E9-858C9A93FECF}" srcOrd="0" destOrd="0" presId="urn:microsoft.com/office/officeart/2005/8/layout/balance1"/>
    <dgm:cxn modelId="{5ACD09CE-BCCD-405E-B29E-C4E66964B4C4}" srcId="{B71A8145-265D-4B3C-A422-0D54BEE7943E}" destId="{3B304C1B-6669-450C-92AD-13B76066CCB3}" srcOrd="3" destOrd="0" parTransId="{61D4E056-7D27-4140-A139-3AD9F980DDF7}" sibTransId="{06038C39-1A20-4477-ACFB-A071C9401BA4}"/>
    <dgm:cxn modelId="{85732FD4-3106-4B42-9481-211B2DE638D3}" srcId="{A76DA1CD-4B49-4269-98E9-F37235BBB5DA}" destId="{E6F72998-0C6F-4AFB-AB44-C7F9E5F745B2}" srcOrd="3" destOrd="0" parTransId="{2D1BA06F-63C3-4378-9652-1F370762A37D}" sibTransId="{A23BFA19-C2FC-49C0-B436-E4E5CE11ACE9}"/>
    <dgm:cxn modelId="{1C8D42DE-7896-4894-8C1B-3496A8097845}" srcId="{A76DA1CD-4B49-4269-98E9-F37235BBB5DA}" destId="{E15474E0-633F-4045-828A-7E72A38328D0}" srcOrd="1" destOrd="0" parTransId="{97E528A6-250B-41F8-B3A4-5BD16C445464}" sibTransId="{7F42F5EB-9E9A-470D-83E7-932698F212F2}"/>
    <dgm:cxn modelId="{A02D06C5-4D96-457F-B16F-80F9809E9456}" type="presParOf" srcId="{01BEF4F8-0BC6-4096-B251-2CEB9C4C5D14}" destId="{06B03338-80CB-4C8E-AAAD-7B8FFD480C60}" srcOrd="0" destOrd="0" presId="urn:microsoft.com/office/officeart/2005/8/layout/balance1"/>
    <dgm:cxn modelId="{552DC119-31E6-4B2B-91D5-7BDF6C9A7994}" type="presParOf" srcId="{01BEF4F8-0BC6-4096-B251-2CEB9C4C5D14}" destId="{4E5FCF5E-C61B-4ADF-8114-66B475D7001B}" srcOrd="1" destOrd="0" presId="urn:microsoft.com/office/officeart/2005/8/layout/balance1"/>
    <dgm:cxn modelId="{E284DA0F-22F9-40EB-BEA6-F4990D9FFCEA}" type="presParOf" srcId="{4E5FCF5E-C61B-4ADF-8114-66B475D7001B}" destId="{72341DB0-E0CF-46AD-BE70-711F4E47DB96}" srcOrd="0" destOrd="0" presId="urn:microsoft.com/office/officeart/2005/8/layout/balance1"/>
    <dgm:cxn modelId="{090861D4-3490-48A7-B32B-3A32E15DE595}" type="presParOf" srcId="{4E5FCF5E-C61B-4ADF-8114-66B475D7001B}" destId="{5DF6CE7C-1B15-4AB2-B14F-D4546DBB9476}" srcOrd="1" destOrd="0" presId="urn:microsoft.com/office/officeart/2005/8/layout/balance1"/>
    <dgm:cxn modelId="{71D37846-8BA6-42E5-A20B-18F2E48829DF}" type="presParOf" srcId="{01BEF4F8-0BC6-4096-B251-2CEB9C4C5D14}" destId="{4A034461-712F-465B-AEA4-B737E52573B2}" srcOrd="2" destOrd="0" presId="urn:microsoft.com/office/officeart/2005/8/layout/balance1"/>
    <dgm:cxn modelId="{C8A48DD7-E6D4-4BF6-BEE6-8187CBBE8F4A}" type="presParOf" srcId="{4A034461-712F-465B-AEA4-B737E52573B2}" destId="{DFACD3C0-B033-416D-B963-FC839053027D}" srcOrd="0" destOrd="0" presId="urn:microsoft.com/office/officeart/2005/8/layout/balance1"/>
    <dgm:cxn modelId="{D335F5F5-266C-4FB1-B352-ACA078E05D47}" type="presParOf" srcId="{4A034461-712F-465B-AEA4-B737E52573B2}" destId="{99E430CD-1FC5-4F8C-A9D9-911C45159D54}" srcOrd="1" destOrd="0" presId="urn:microsoft.com/office/officeart/2005/8/layout/balance1"/>
    <dgm:cxn modelId="{7B4BCDBF-5024-490F-A6F1-48A0F877D318}" type="presParOf" srcId="{4A034461-712F-465B-AEA4-B737E52573B2}" destId="{9746BD49-124C-4018-A787-0CB345E34DA5}" srcOrd="2" destOrd="0" presId="urn:microsoft.com/office/officeart/2005/8/layout/balance1"/>
    <dgm:cxn modelId="{B4B35DBD-5139-4FD2-8E6A-C8226F4709A6}" type="presParOf" srcId="{4A034461-712F-465B-AEA4-B737E52573B2}" destId="{E8F063AA-A5F3-4C23-B3A0-82BE37AAE932}" srcOrd="3" destOrd="0" presId="urn:microsoft.com/office/officeart/2005/8/layout/balance1"/>
    <dgm:cxn modelId="{FCD36AD6-D5D4-43D6-9CB2-F60A27292A3F}" type="presParOf" srcId="{4A034461-712F-465B-AEA4-B737E52573B2}" destId="{61A2955A-9E62-4A80-9E4A-91FAD2722482}" srcOrd="4" destOrd="0" presId="urn:microsoft.com/office/officeart/2005/8/layout/balance1"/>
    <dgm:cxn modelId="{04CEF21D-D3E3-4285-930D-C09A5B917FD8}" type="presParOf" srcId="{4A034461-712F-465B-AEA4-B737E52573B2}" destId="{3BB18C04-C0F8-45CE-AAA1-AB1BEF5B5FDC}" srcOrd="5" destOrd="0" presId="urn:microsoft.com/office/officeart/2005/8/layout/balance1"/>
    <dgm:cxn modelId="{80348844-8CFA-46AE-A6B8-5F1C46730E39}" type="presParOf" srcId="{4A034461-712F-465B-AEA4-B737E52573B2}" destId="{5408DE42-EDBC-4718-A32F-D4C7B331418D}" srcOrd="6" destOrd="0" presId="urn:microsoft.com/office/officeart/2005/8/layout/balance1"/>
    <dgm:cxn modelId="{3B9089CC-AFD7-4EE2-9698-2F945E2B3EB0}" type="presParOf" srcId="{4A034461-712F-465B-AEA4-B737E52573B2}" destId="{33475FAC-CB90-4ECA-9755-38C207ACFE88}" srcOrd="7" destOrd="0" presId="urn:microsoft.com/office/officeart/2005/8/layout/balance1"/>
    <dgm:cxn modelId="{A319965B-8E4C-4EE8-A84A-5CD432955D0E}" type="presParOf" srcId="{4A034461-712F-465B-AEA4-B737E52573B2}" destId="{892D8C98-026A-469D-8270-91B07AE99D7E}" srcOrd="8" destOrd="0" presId="urn:microsoft.com/office/officeart/2005/8/layout/balance1"/>
    <dgm:cxn modelId="{7C6F02D6-7A87-450C-A40E-BACC088DB6BF}" type="presParOf" srcId="{4A034461-712F-465B-AEA4-B737E52573B2}" destId="{ABA236B4-9326-4B77-A8E9-858C9A93FECF}" srcOrd="9" destOrd="0" presId="urn:microsoft.com/office/officeart/2005/8/layout/balance1"/>
    <dgm:cxn modelId="{AF5A9D12-E959-4D16-BD4F-355AF3C621B9}" type="presParOf" srcId="{4A034461-712F-465B-AEA4-B737E52573B2}" destId="{93F82610-FD68-449B-BDF5-EF93122D7D30}" srcOrd="10"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E29D-D7C9-974D-9F8F-B6BB5B964AE4}">
      <dsp:nvSpPr>
        <dsp:cNvPr id="0" name=""/>
        <dsp:cNvSpPr/>
      </dsp:nvSpPr>
      <dsp:spPr>
        <a:xfrm>
          <a:off x="8926" y="744427"/>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1</a:t>
          </a:r>
        </a:p>
      </dsp:txBody>
      <dsp:txXfrm>
        <a:off x="32001" y="767502"/>
        <a:ext cx="741704" cy="1075254"/>
      </dsp:txXfrm>
    </dsp:sp>
    <dsp:sp modelId="{BA98449D-09ED-7948-B57E-EDE9B2F9C367}">
      <dsp:nvSpPr>
        <dsp:cNvPr id="0" name=""/>
        <dsp:cNvSpPr/>
      </dsp:nvSpPr>
      <dsp:spPr>
        <a:xfrm rot="20158280">
          <a:off x="754797" y="1090956"/>
          <a:ext cx="968933" cy="33804"/>
        </a:xfrm>
        <a:custGeom>
          <a:avLst/>
          <a:gdLst/>
          <a:ahLst/>
          <a:cxnLst/>
          <a:rect l="0" t="0" r="0" b="0"/>
          <a:pathLst>
            <a:path>
              <a:moveTo>
                <a:pt x="0" y="16902"/>
              </a:moveTo>
              <a:lnTo>
                <a:pt x="968933"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5040" y="1083635"/>
        <a:ext cx="48446" cy="48446"/>
      </dsp:txXfrm>
    </dsp:sp>
    <dsp:sp modelId="{44806E3C-BAF0-0E48-B23F-A15972A8560F}">
      <dsp:nvSpPr>
        <dsp:cNvPr id="0" name=""/>
        <dsp:cNvSpPr/>
      </dsp:nvSpPr>
      <dsp:spPr>
        <a:xfrm>
          <a:off x="1681748" y="592421"/>
          <a:ext cx="10185831" cy="636329"/>
        </a:xfrm>
        <a:prstGeom prst="roundRect">
          <a:avLst>
            <a:gd name="adj" fmla="val 10000"/>
          </a:avLst>
        </a:prstGeom>
        <a:solidFill>
          <a:schemeClr val="bg1"/>
        </a:solidFill>
        <a:ln w="25400" cap="flat" cmpd="sng" algn="ctr">
          <a:solidFill>
            <a:schemeClr val="accent2">
              <a:shade val="8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Exploration and Installation </a:t>
          </a:r>
          <a:r>
            <a:rPr lang="en-US" sz="2400" kern="1200" dirty="0"/>
            <a:t>of 10 Getting Started Steps</a:t>
          </a:r>
        </a:p>
      </dsp:txBody>
      <dsp:txXfrm>
        <a:off x="1700385" y="611058"/>
        <a:ext cx="10148557" cy="599055"/>
      </dsp:txXfrm>
    </dsp:sp>
    <dsp:sp modelId="{E2A0B737-A52C-1444-AC3A-563F75424F36}">
      <dsp:nvSpPr>
        <dsp:cNvPr id="0" name=""/>
        <dsp:cNvSpPr/>
      </dsp:nvSpPr>
      <dsp:spPr>
        <a:xfrm rot="1449088">
          <a:off x="753749" y="1489363"/>
          <a:ext cx="983184" cy="33804"/>
        </a:xfrm>
        <a:custGeom>
          <a:avLst/>
          <a:gdLst/>
          <a:ahLst/>
          <a:cxnLst/>
          <a:rect l="0" t="0" r="0" b="0"/>
          <a:pathLst>
            <a:path>
              <a:moveTo>
                <a:pt x="0" y="16902"/>
              </a:moveTo>
              <a:lnTo>
                <a:pt x="983184"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762" y="1481685"/>
        <a:ext cx="49159" cy="49159"/>
      </dsp:txXfrm>
    </dsp:sp>
    <dsp:sp modelId="{267E6285-9083-1541-A38C-8C2EFA632295}">
      <dsp:nvSpPr>
        <dsp:cNvPr id="0" name=""/>
        <dsp:cNvSpPr/>
      </dsp:nvSpPr>
      <dsp:spPr>
        <a:xfrm>
          <a:off x="1693904" y="1396962"/>
          <a:ext cx="10170176" cy="620876"/>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6 days of team training + 3 days of coach training</a:t>
          </a:r>
        </a:p>
      </dsp:txBody>
      <dsp:txXfrm>
        <a:off x="1712089" y="1415147"/>
        <a:ext cx="10133806" cy="584506"/>
      </dsp:txXfrm>
    </dsp:sp>
    <dsp:sp modelId="{B4353AB5-42E6-3942-86EE-E373D63528C5}">
      <dsp:nvSpPr>
        <dsp:cNvPr id="0" name=""/>
        <dsp:cNvSpPr/>
      </dsp:nvSpPr>
      <dsp:spPr>
        <a:xfrm>
          <a:off x="8926" y="229526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2</a:t>
          </a:r>
        </a:p>
      </dsp:txBody>
      <dsp:txXfrm>
        <a:off x="32001" y="2318344"/>
        <a:ext cx="741704" cy="1075254"/>
      </dsp:txXfrm>
    </dsp:sp>
    <dsp:sp modelId="{A0C5C965-2D5F-F64A-8235-EF232AAD6BD1}">
      <dsp:nvSpPr>
        <dsp:cNvPr id="0" name=""/>
        <dsp:cNvSpPr/>
      </dsp:nvSpPr>
      <dsp:spPr>
        <a:xfrm rot="20186315">
          <a:off x="755983" y="2643456"/>
          <a:ext cx="978717" cy="33804"/>
        </a:xfrm>
        <a:custGeom>
          <a:avLst/>
          <a:gdLst/>
          <a:ahLst/>
          <a:cxnLst/>
          <a:rect l="0" t="0" r="0" b="0"/>
          <a:pathLst>
            <a:path>
              <a:moveTo>
                <a:pt x="0" y="16902"/>
              </a:moveTo>
              <a:lnTo>
                <a:pt x="978717"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874" y="2635891"/>
        <a:ext cx="48935" cy="48935"/>
      </dsp:txXfrm>
    </dsp:sp>
    <dsp:sp modelId="{8903FD9D-971A-D34C-BB7F-BC86E79A6343}">
      <dsp:nvSpPr>
        <dsp:cNvPr id="0" name=""/>
        <dsp:cNvSpPr/>
      </dsp:nvSpPr>
      <dsp:spPr>
        <a:xfrm>
          <a:off x="1693904" y="2186049"/>
          <a:ext cx="10185831" cy="557394"/>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Initial Implementation </a:t>
          </a:r>
          <a:r>
            <a:rPr lang="en-US" sz="2400" kern="1200" dirty="0"/>
            <a:t>of 10 Getting Started Steps</a:t>
          </a:r>
        </a:p>
      </dsp:txBody>
      <dsp:txXfrm>
        <a:off x="1710230" y="2202375"/>
        <a:ext cx="10153179" cy="524742"/>
      </dsp:txXfrm>
    </dsp:sp>
    <dsp:sp modelId="{5D50FCA2-528D-1B49-821E-18B6CFE1875C}">
      <dsp:nvSpPr>
        <dsp:cNvPr id="0" name=""/>
        <dsp:cNvSpPr/>
      </dsp:nvSpPr>
      <dsp:spPr>
        <a:xfrm rot="1321123">
          <a:off x="761488" y="3020470"/>
          <a:ext cx="967706" cy="33804"/>
        </a:xfrm>
        <a:custGeom>
          <a:avLst/>
          <a:gdLst/>
          <a:ahLst/>
          <a:cxnLst/>
          <a:rect l="0" t="0" r="0" b="0"/>
          <a:pathLst>
            <a:path>
              <a:moveTo>
                <a:pt x="0" y="16902"/>
              </a:moveTo>
              <a:lnTo>
                <a:pt x="967706"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1149" y="3013180"/>
        <a:ext cx="48385" cy="48385"/>
      </dsp:txXfrm>
    </dsp:sp>
    <dsp:sp modelId="{2E48CE7B-028D-484B-91DA-B6F939D91C6B}">
      <dsp:nvSpPr>
        <dsp:cNvPr id="0" name=""/>
        <dsp:cNvSpPr/>
      </dsp:nvSpPr>
      <dsp:spPr>
        <a:xfrm>
          <a:off x="1693904" y="2911654"/>
          <a:ext cx="10167620" cy="614238"/>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3 days of team training + 3 days of coach meeting</a:t>
          </a:r>
        </a:p>
      </dsp:txBody>
      <dsp:txXfrm>
        <a:off x="1711894" y="2929644"/>
        <a:ext cx="10131640" cy="578258"/>
      </dsp:txXfrm>
    </dsp:sp>
    <dsp:sp modelId="{CD6CA105-C716-0E49-B722-DB89C2FC258D}">
      <dsp:nvSpPr>
        <dsp:cNvPr id="0" name=""/>
        <dsp:cNvSpPr/>
      </dsp:nvSpPr>
      <dsp:spPr>
        <a:xfrm>
          <a:off x="8926" y="397569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3+</a:t>
          </a:r>
        </a:p>
      </dsp:txBody>
      <dsp:txXfrm>
        <a:off x="32001" y="3998774"/>
        <a:ext cx="741704" cy="1075254"/>
      </dsp:txXfrm>
    </dsp:sp>
    <dsp:sp modelId="{395E6AF1-61F2-2D45-8ACB-F1B8362A42EF}">
      <dsp:nvSpPr>
        <dsp:cNvPr id="0" name=""/>
        <dsp:cNvSpPr/>
      </dsp:nvSpPr>
      <dsp:spPr>
        <a:xfrm rot="19773499">
          <a:off x="725056" y="4255891"/>
          <a:ext cx="1040571" cy="33804"/>
        </a:xfrm>
        <a:custGeom>
          <a:avLst/>
          <a:gdLst/>
          <a:ahLst/>
          <a:cxnLst/>
          <a:rect l="0" t="0" r="0" b="0"/>
          <a:pathLst>
            <a:path>
              <a:moveTo>
                <a:pt x="0" y="16902"/>
              </a:moveTo>
              <a:lnTo>
                <a:pt x="1040571"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9327" y="4246779"/>
        <a:ext cx="52028" cy="52028"/>
      </dsp:txXfrm>
    </dsp:sp>
    <dsp:sp modelId="{4E960811-BA89-0D4A-84AD-9E76A2F30A1C}">
      <dsp:nvSpPr>
        <dsp:cNvPr id="0" name=""/>
        <dsp:cNvSpPr/>
      </dsp:nvSpPr>
      <dsp:spPr>
        <a:xfrm>
          <a:off x="1693904" y="3694103"/>
          <a:ext cx="10185831" cy="630162"/>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Full Implementation and Continuous Improvement </a:t>
          </a:r>
          <a:r>
            <a:rPr lang="en-US" sz="2400" kern="1200" dirty="0"/>
            <a:t>of Implementation</a:t>
          </a:r>
        </a:p>
      </dsp:txBody>
      <dsp:txXfrm>
        <a:off x="1712361" y="3712560"/>
        <a:ext cx="10148917" cy="593248"/>
      </dsp:txXfrm>
    </dsp:sp>
    <dsp:sp modelId="{5CD4E492-6FA8-8B4E-A57A-875C447FDE56}">
      <dsp:nvSpPr>
        <dsp:cNvPr id="0" name=""/>
        <dsp:cNvSpPr/>
      </dsp:nvSpPr>
      <dsp:spPr>
        <a:xfrm rot="1554549">
          <a:off x="747593" y="4733323"/>
          <a:ext cx="978720" cy="33804"/>
        </a:xfrm>
        <a:custGeom>
          <a:avLst/>
          <a:gdLst/>
          <a:ahLst/>
          <a:cxnLst/>
          <a:rect l="0" t="0" r="0" b="0"/>
          <a:pathLst>
            <a:path>
              <a:moveTo>
                <a:pt x="0" y="16902"/>
              </a:moveTo>
              <a:lnTo>
                <a:pt x="978720"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2486" y="4725757"/>
        <a:ext cx="48936" cy="48936"/>
      </dsp:txXfrm>
    </dsp:sp>
    <dsp:sp modelId="{73DF8403-B76B-DA49-94FE-0A45A5AEAC9F}">
      <dsp:nvSpPr>
        <dsp:cNvPr id="0" name=""/>
        <dsp:cNvSpPr/>
      </dsp:nvSpPr>
      <dsp:spPr>
        <a:xfrm>
          <a:off x="1677127" y="4520937"/>
          <a:ext cx="10167620" cy="886223"/>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On-going Professional Development and Support </a:t>
          </a:r>
        </a:p>
        <a:p>
          <a:pPr marL="0" lvl="0" indent="0" algn="ctr" defTabSz="1066800">
            <a:lnSpc>
              <a:spcPct val="90000"/>
            </a:lnSpc>
            <a:spcBef>
              <a:spcPct val="0"/>
            </a:spcBef>
            <a:spcAft>
              <a:spcPct val="35000"/>
            </a:spcAft>
            <a:buNone/>
          </a:pPr>
          <a:r>
            <a:rPr lang="en-US" sz="2400" kern="1200" dirty="0"/>
            <a:t>(minimum of 2 days of team training  + 2 days of coach training annually)</a:t>
          </a:r>
        </a:p>
      </dsp:txBody>
      <dsp:txXfrm>
        <a:off x="1703084" y="4546894"/>
        <a:ext cx="10115706" cy="8343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38DA5-2F10-A242-8E2A-3698C654D4C0}">
      <dsp:nvSpPr>
        <dsp:cNvPr id="0" name=""/>
        <dsp:cNvSpPr/>
      </dsp:nvSpPr>
      <dsp:spPr>
        <a:xfrm>
          <a:off x="10796" y="819669"/>
          <a:ext cx="4277875" cy="1339997"/>
        </a:xfrm>
        <a:prstGeom prst="chevron">
          <a:avLst/>
        </a:prstGeom>
        <a:solidFill>
          <a:schemeClr val="lt1">
            <a:hueOff val="0"/>
            <a:satOff val="0"/>
            <a:lumOff val="0"/>
            <a:alphaOff val="0"/>
          </a:schemeClr>
        </a:solidFill>
        <a:ln w="762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latin typeface="Calibri" panose="020F0502020204030204" pitchFamily="34" charset="0"/>
              <a:cs typeface="Calibri" panose="020F0502020204030204" pitchFamily="34" charset="0"/>
            </a:rPr>
            <a:t>Educational policies, practices, interactions, and resources are </a:t>
          </a:r>
        </a:p>
      </dsp:txBody>
      <dsp:txXfrm>
        <a:off x="680795" y="819669"/>
        <a:ext cx="2937878" cy="1339997"/>
      </dsp:txXfrm>
    </dsp:sp>
    <dsp:sp modelId="{A140000E-6D6C-0546-8F1F-0EF0BC9D824E}">
      <dsp:nvSpPr>
        <dsp:cNvPr id="0" name=""/>
        <dsp:cNvSpPr/>
      </dsp:nvSpPr>
      <dsp:spPr>
        <a:xfrm>
          <a:off x="3839100" y="942500"/>
          <a:ext cx="3161506"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dirty="0">
              <a:latin typeface="Calibri" panose="020F0502020204030204" pitchFamily="34" charset="0"/>
              <a:cs typeface="Calibri" panose="020F0502020204030204" pitchFamily="34" charset="0"/>
            </a:rPr>
            <a:t>representative of</a:t>
          </a:r>
        </a:p>
      </dsp:txBody>
      <dsp:txXfrm>
        <a:off x="4395199" y="942500"/>
        <a:ext cx="2049308" cy="1112198"/>
      </dsp:txXfrm>
    </dsp:sp>
    <dsp:sp modelId="{60E49976-5364-7F44-8900-11CC99A4C5D0}">
      <dsp:nvSpPr>
        <dsp:cNvPr id="0" name=""/>
        <dsp:cNvSpPr/>
      </dsp:nvSpPr>
      <dsp:spPr>
        <a:xfrm>
          <a:off x="6625409" y="933569"/>
          <a:ext cx="2730974"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dirty="0">
              <a:latin typeface="Calibri" panose="020F0502020204030204" pitchFamily="34" charset="0"/>
              <a:cs typeface="Calibri" panose="020F0502020204030204" pitchFamily="34" charset="0"/>
            </a:rPr>
            <a:t>constructed by</a:t>
          </a:r>
        </a:p>
      </dsp:txBody>
      <dsp:txXfrm>
        <a:off x="7181508" y="933569"/>
        <a:ext cx="1618776" cy="1112198"/>
      </dsp:txXfrm>
    </dsp:sp>
    <dsp:sp modelId="{A3B7CDDC-CABC-B441-8CCE-9DFC4356C9D4}">
      <dsp:nvSpPr>
        <dsp:cNvPr id="0" name=""/>
        <dsp:cNvSpPr/>
      </dsp:nvSpPr>
      <dsp:spPr>
        <a:xfrm>
          <a:off x="8967114" y="933569"/>
          <a:ext cx="2763700"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dirty="0">
              <a:latin typeface="Calibri" panose="020F0502020204030204" pitchFamily="34" charset="0"/>
              <a:cs typeface="Calibri" panose="020F0502020204030204" pitchFamily="34" charset="0"/>
            </a:rPr>
            <a:t>responsive </a:t>
          </a:r>
        </a:p>
        <a:p>
          <a:pPr marL="0" lvl="0" indent="0" algn="ctr" defTabSz="1066800">
            <a:lnSpc>
              <a:spcPct val="90000"/>
            </a:lnSpc>
            <a:spcBef>
              <a:spcPct val="0"/>
            </a:spcBef>
            <a:spcAft>
              <a:spcPct val="35000"/>
            </a:spcAft>
            <a:buNone/>
          </a:pPr>
          <a:r>
            <a:rPr lang="en-US" sz="2400" kern="1200" noProof="0" dirty="0">
              <a:latin typeface="Calibri" panose="020F0502020204030204" pitchFamily="34" charset="0"/>
              <a:cs typeface="Calibri" panose="020F0502020204030204" pitchFamily="34" charset="0"/>
            </a:rPr>
            <a:t>to</a:t>
          </a:r>
        </a:p>
      </dsp:txBody>
      <dsp:txXfrm>
        <a:off x="9523213" y="933569"/>
        <a:ext cx="1651502" cy="1112198"/>
      </dsp:txXfrm>
    </dsp:sp>
    <dsp:sp modelId="{9089F1F6-F6BF-614C-9AC8-DC50CF9599A5}">
      <dsp:nvSpPr>
        <dsp:cNvPr id="0" name=""/>
        <dsp:cNvSpPr/>
      </dsp:nvSpPr>
      <dsp:spPr>
        <a:xfrm>
          <a:off x="10796" y="2347266"/>
          <a:ext cx="4277875" cy="1339997"/>
        </a:xfrm>
        <a:prstGeom prst="chevron">
          <a:avLst/>
        </a:prstGeom>
        <a:solidFill>
          <a:schemeClr val="lt1">
            <a:hueOff val="0"/>
            <a:satOff val="0"/>
            <a:lumOff val="0"/>
            <a:alphaOff val="0"/>
          </a:schemeClr>
        </a:solidFill>
        <a:ln w="762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latin typeface="Calibri" panose="020F0502020204030204" pitchFamily="34" charset="0"/>
              <a:cs typeface="Calibri" panose="020F0502020204030204" pitchFamily="34" charset="0"/>
            </a:rPr>
            <a:t>Each individual</a:t>
          </a:r>
        </a:p>
      </dsp:txBody>
      <dsp:txXfrm>
        <a:off x="680795" y="2347266"/>
        <a:ext cx="2937878" cy="1339997"/>
      </dsp:txXfrm>
    </dsp:sp>
    <dsp:sp modelId="{A32BC17B-0021-9F42-B977-F9760DED97A5}">
      <dsp:nvSpPr>
        <dsp:cNvPr id="0" name=""/>
        <dsp:cNvSpPr/>
      </dsp:nvSpPr>
      <dsp:spPr>
        <a:xfrm>
          <a:off x="3853172" y="2461166"/>
          <a:ext cx="2963173"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a:latin typeface="Calibri" panose="020F0502020204030204" pitchFamily="34" charset="0"/>
              <a:cs typeface="Calibri" panose="020F0502020204030204" pitchFamily="34" charset="0"/>
            </a:rPr>
            <a:t>has access to </a:t>
          </a:r>
          <a:endParaRPr lang="en-US" sz="2400" kern="1200" noProof="0" dirty="0">
            <a:latin typeface="Calibri" panose="020F0502020204030204" pitchFamily="34" charset="0"/>
            <a:cs typeface="Calibri" panose="020F0502020204030204" pitchFamily="34" charset="0"/>
          </a:endParaRPr>
        </a:p>
      </dsp:txBody>
      <dsp:txXfrm>
        <a:off x="4409271" y="2461166"/>
        <a:ext cx="1850975" cy="1112198"/>
      </dsp:txXfrm>
    </dsp:sp>
    <dsp:sp modelId="{A5CF06E3-0229-1C49-A156-A5A1ECDE113B}">
      <dsp:nvSpPr>
        <dsp:cNvPr id="0" name=""/>
        <dsp:cNvSpPr/>
      </dsp:nvSpPr>
      <dsp:spPr>
        <a:xfrm>
          <a:off x="6427076" y="2461166"/>
          <a:ext cx="2963173"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a:latin typeface="Calibri" panose="020F0502020204030204" pitchFamily="34" charset="0"/>
              <a:cs typeface="Calibri" panose="020F0502020204030204" pitchFamily="34" charset="0"/>
            </a:rPr>
            <a:t>can meaningfully participate in</a:t>
          </a:r>
          <a:endParaRPr lang="en-US" sz="2400" kern="1200" noProof="0" dirty="0">
            <a:latin typeface="Calibri" panose="020F0502020204030204" pitchFamily="34" charset="0"/>
            <a:cs typeface="Calibri" panose="020F0502020204030204" pitchFamily="34" charset="0"/>
          </a:endParaRPr>
        </a:p>
      </dsp:txBody>
      <dsp:txXfrm>
        <a:off x="6983175" y="2461166"/>
        <a:ext cx="1850975" cy="1112198"/>
      </dsp:txXfrm>
    </dsp:sp>
    <dsp:sp modelId="{535D1A8E-D427-4942-B0C1-5EFA26AEDAF7}">
      <dsp:nvSpPr>
        <dsp:cNvPr id="0" name=""/>
        <dsp:cNvSpPr/>
      </dsp:nvSpPr>
      <dsp:spPr>
        <a:xfrm>
          <a:off x="9000980" y="2461166"/>
          <a:ext cx="2963173"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a:latin typeface="Calibri" panose="020F0502020204030204" pitchFamily="34" charset="0"/>
              <a:cs typeface="Calibri" panose="020F0502020204030204" pitchFamily="34" charset="0"/>
            </a:rPr>
            <a:t>make progress within</a:t>
          </a:r>
          <a:endParaRPr lang="en-US" sz="2400" kern="1200" noProof="0" dirty="0">
            <a:latin typeface="Calibri" panose="020F0502020204030204" pitchFamily="34" charset="0"/>
            <a:cs typeface="Calibri" panose="020F0502020204030204" pitchFamily="34" charset="0"/>
          </a:endParaRPr>
        </a:p>
      </dsp:txBody>
      <dsp:txXfrm>
        <a:off x="9557079" y="2461166"/>
        <a:ext cx="1850975" cy="1112198"/>
      </dsp:txXfrm>
    </dsp:sp>
    <dsp:sp modelId="{9FBAA512-6384-814E-8018-24BD73719021}">
      <dsp:nvSpPr>
        <dsp:cNvPr id="0" name=""/>
        <dsp:cNvSpPr/>
      </dsp:nvSpPr>
      <dsp:spPr>
        <a:xfrm>
          <a:off x="10796" y="3874864"/>
          <a:ext cx="4277875" cy="1339997"/>
        </a:xfrm>
        <a:prstGeom prst="chevron">
          <a:avLst/>
        </a:prstGeom>
        <a:solidFill>
          <a:schemeClr val="lt1">
            <a:hueOff val="0"/>
            <a:satOff val="0"/>
            <a:lumOff val="0"/>
            <a:alphaOff val="0"/>
          </a:schemeClr>
        </a:solidFill>
        <a:ln w="762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latin typeface="Calibri" panose="020F0502020204030204" pitchFamily="34" charset="0"/>
              <a:cs typeface="Calibri" panose="020F0502020204030204" pitchFamily="34" charset="0"/>
            </a:rPr>
            <a:t>High-quality learning experiences that</a:t>
          </a:r>
        </a:p>
      </dsp:txBody>
      <dsp:txXfrm>
        <a:off x="680795" y="3874864"/>
        <a:ext cx="2937878" cy="1339997"/>
      </dsp:txXfrm>
    </dsp:sp>
    <dsp:sp modelId="{8CCB7DAD-DC53-5B49-91B8-7496087D3079}">
      <dsp:nvSpPr>
        <dsp:cNvPr id="0" name=""/>
        <dsp:cNvSpPr/>
      </dsp:nvSpPr>
      <dsp:spPr>
        <a:xfrm>
          <a:off x="3853172" y="3988763"/>
          <a:ext cx="3703980"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dirty="0">
              <a:latin typeface="Calibri" panose="020F0502020204030204" pitchFamily="34" charset="0"/>
              <a:cs typeface="Calibri" panose="020F0502020204030204" pitchFamily="34" charset="0"/>
            </a:rPr>
            <a:t>empower them </a:t>
          </a:r>
          <a:r>
            <a:rPr lang="en-US" sz="2200" kern="1200" noProof="0" dirty="0">
              <a:latin typeface="Calibri" panose="020F0502020204030204" pitchFamily="34" charset="0"/>
              <a:cs typeface="Calibri" panose="020F0502020204030204" pitchFamily="34" charset="0"/>
            </a:rPr>
            <a:t>towards</a:t>
          </a:r>
          <a:r>
            <a:rPr lang="en-US" sz="2400" kern="1200" noProof="0" dirty="0">
              <a:latin typeface="Calibri" panose="020F0502020204030204" pitchFamily="34" charset="0"/>
              <a:cs typeface="Calibri" panose="020F0502020204030204" pitchFamily="34" charset="0"/>
            </a:rPr>
            <a:t> self-determination</a:t>
          </a:r>
        </a:p>
      </dsp:txBody>
      <dsp:txXfrm>
        <a:off x="4409271" y="3988763"/>
        <a:ext cx="2591782" cy="1112198"/>
      </dsp:txXfrm>
    </dsp:sp>
    <dsp:sp modelId="{AAB8A5E5-ACD7-3F44-9B8B-E6EDFF8C6BAB}">
      <dsp:nvSpPr>
        <dsp:cNvPr id="0" name=""/>
        <dsp:cNvSpPr/>
      </dsp:nvSpPr>
      <dsp:spPr>
        <a:xfrm>
          <a:off x="7167883" y="3988763"/>
          <a:ext cx="3703980"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a:latin typeface="Calibri" panose="020F0502020204030204" pitchFamily="34" charset="0"/>
              <a:cs typeface="Calibri" panose="020F0502020204030204" pitchFamily="34" charset="0"/>
            </a:rPr>
            <a:t>reduce disparities in outcomes </a:t>
          </a:r>
          <a:endParaRPr lang="en-US" sz="2400" kern="1200" noProof="0" dirty="0">
            <a:latin typeface="Calibri" panose="020F0502020204030204" pitchFamily="34" charset="0"/>
            <a:cs typeface="Calibri" panose="020F0502020204030204" pitchFamily="34" charset="0"/>
          </a:endParaRPr>
        </a:p>
      </dsp:txBody>
      <dsp:txXfrm>
        <a:off x="7723982" y="3988763"/>
        <a:ext cx="2591782" cy="1112198"/>
      </dsp:txXfrm>
    </dsp:sp>
    <dsp:sp modelId="{D7040740-F031-6B44-9BDD-48A1A542E9E7}">
      <dsp:nvSpPr>
        <dsp:cNvPr id="0" name=""/>
        <dsp:cNvSpPr/>
      </dsp:nvSpPr>
      <dsp:spPr>
        <a:xfrm>
          <a:off x="10796" y="5402461"/>
          <a:ext cx="12164531" cy="635869"/>
        </a:xfrm>
        <a:prstGeom prst="chevron">
          <a:avLst/>
        </a:prstGeom>
        <a:solidFill>
          <a:schemeClr val="lt1">
            <a:hueOff val="0"/>
            <a:satOff val="0"/>
            <a:lumOff val="0"/>
            <a:alphaOff val="0"/>
          </a:schemeClr>
        </a:solidFill>
        <a:ln w="762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118872" bIns="17780" numCol="1" spcCol="1270" anchor="ctr" anchorCtr="0">
          <a:noAutofit/>
        </a:bodyPr>
        <a:lstStyle/>
        <a:p>
          <a:pPr marL="0" lvl="0" indent="0" algn="l" defTabSz="1244600">
            <a:lnSpc>
              <a:spcPct val="90000"/>
            </a:lnSpc>
            <a:spcBef>
              <a:spcPct val="0"/>
            </a:spcBef>
            <a:spcAft>
              <a:spcPct val="35000"/>
            </a:spcAft>
            <a:buNone/>
          </a:pPr>
          <a:r>
            <a:rPr lang="en-US" sz="2800" b="1" i="1" u="sng" kern="1200" noProof="0" dirty="0">
              <a:latin typeface="Calibri" panose="020F0502020204030204" pitchFamily="34" charset="0"/>
              <a:cs typeface="Calibri" panose="020F0502020204030204" pitchFamily="34" charset="0"/>
            </a:rPr>
            <a:t>Regardless</a:t>
          </a:r>
          <a:r>
            <a:rPr lang="en-US" sz="2800" b="1" i="1" kern="1200" noProof="0" dirty="0">
              <a:latin typeface="Calibri" panose="020F0502020204030204" pitchFamily="34" charset="0"/>
              <a:cs typeface="Calibri" panose="020F0502020204030204" pitchFamily="34" charset="0"/>
            </a:rPr>
            <a:t> </a:t>
          </a:r>
          <a:r>
            <a:rPr lang="en-US" sz="2800" b="1" i="0" kern="1200" noProof="0" dirty="0">
              <a:latin typeface="Calibri" panose="020F0502020204030204" pitchFamily="34" charset="0"/>
              <a:cs typeface="Calibri" panose="020F0502020204030204" pitchFamily="34" charset="0"/>
            </a:rPr>
            <a:t>of individual characteristics and cultural identities</a:t>
          </a:r>
        </a:p>
      </dsp:txBody>
      <dsp:txXfrm>
        <a:off x="328731" y="5402461"/>
        <a:ext cx="11528662" cy="6358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8AAC4-AB52-524F-A92A-8B9593282D5E}">
      <dsp:nvSpPr>
        <dsp:cNvPr id="0" name=""/>
        <dsp:cNvSpPr/>
      </dsp:nvSpPr>
      <dsp:spPr>
        <a:xfrm>
          <a:off x="1488" y="0"/>
          <a:ext cx="3869531" cy="539690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Improved Student Outcomes</a:t>
          </a:r>
        </a:p>
      </dsp:txBody>
      <dsp:txXfrm>
        <a:off x="1488" y="0"/>
        <a:ext cx="3869531" cy="1619072"/>
      </dsp:txXfrm>
    </dsp:sp>
    <dsp:sp modelId="{F13534EE-0D32-D246-9827-4152B89A67C9}">
      <dsp:nvSpPr>
        <dsp:cNvPr id="0" name=""/>
        <dsp:cNvSpPr/>
      </dsp:nvSpPr>
      <dsp:spPr>
        <a:xfrm>
          <a:off x="304813" y="1458270"/>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academic performance</a:t>
          </a:r>
          <a:r>
            <a:rPr lang="en-US" sz="2200" kern="1200" baseline="30000" dirty="0">
              <a:latin typeface="Calibri" panose="020F0502020204030204" pitchFamily="34" charset="0"/>
              <a:cs typeface="Calibri" panose="020F0502020204030204" pitchFamily="34" charset="0"/>
            </a:rPr>
            <a:t>6,8,13</a:t>
          </a:r>
          <a:r>
            <a:rPr lang="en-US" sz="2200" kern="1200" dirty="0">
              <a:latin typeface="Calibri" panose="020F0502020204030204" pitchFamily="34" charset="0"/>
              <a:cs typeface="Calibri" panose="020F0502020204030204" pitchFamily="34" charset="0"/>
            </a:rPr>
            <a:t> </a:t>
          </a:r>
        </a:p>
      </dsp:txBody>
      <dsp:txXfrm>
        <a:off x="330336" y="1483793"/>
        <a:ext cx="3239262" cy="820384"/>
      </dsp:txXfrm>
    </dsp:sp>
    <dsp:sp modelId="{B6436B23-0B07-E34C-924F-7A684AB04CBB}">
      <dsp:nvSpPr>
        <dsp:cNvPr id="0" name=""/>
        <dsp:cNvSpPr/>
      </dsp:nvSpPr>
      <dsp:spPr>
        <a:xfrm>
          <a:off x="304813" y="2445287"/>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social-emotional competence</a:t>
          </a:r>
          <a:r>
            <a:rPr lang="en-US" sz="2200" kern="1200" baseline="30000" dirty="0">
              <a:latin typeface="Calibri" panose="020F0502020204030204" pitchFamily="34" charset="0"/>
              <a:cs typeface="Calibri" panose="020F0502020204030204" pitchFamily="34" charset="0"/>
            </a:rPr>
            <a:t>5,8,13</a:t>
          </a:r>
          <a:r>
            <a:rPr lang="en-US" sz="2200" kern="1200" dirty="0">
              <a:latin typeface="Calibri" panose="020F0502020204030204" pitchFamily="34" charset="0"/>
              <a:cs typeface="Calibri" panose="020F0502020204030204" pitchFamily="34" charset="0"/>
            </a:rPr>
            <a:t> </a:t>
          </a:r>
        </a:p>
      </dsp:txBody>
      <dsp:txXfrm>
        <a:off x="330336" y="2470810"/>
        <a:ext cx="3239262" cy="820384"/>
      </dsp:txXfrm>
    </dsp:sp>
    <dsp:sp modelId="{4777C12A-6635-E34E-86E4-1BD3E77EE161}">
      <dsp:nvSpPr>
        <dsp:cNvPr id="0" name=""/>
        <dsp:cNvSpPr/>
      </dsp:nvSpPr>
      <dsp:spPr>
        <a:xfrm>
          <a:off x="291099" y="3376418"/>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decreased rates of student-reported drug and alcohol abuse</a:t>
          </a:r>
          <a:r>
            <a:rPr lang="en-US" sz="2200" kern="1200" baseline="30000" dirty="0">
              <a:latin typeface="Calibri" panose="020F0502020204030204" pitchFamily="34" charset="0"/>
              <a:cs typeface="Calibri" panose="020F0502020204030204" pitchFamily="34" charset="0"/>
            </a:rPr>
            <a:t>1,5</a:t>
          </a:r>
          <a:r>
            <a:rPr lang="en-US" sz="2200" kern="1200" dirty="0">
              <a:latin typeface="Calibri" panose="020F0502020204030204" pitchFamily="34" charset="0"/>
              <a:cs typeface="Calibri" panose="020F0502020204030204" pitchFamily="34" charset="0"/>
            </a:rPr>
            <a:t> </a:t>
          </a:r>
        </a:p>
      </dsp:txBody>
      <dsp:txXfrm>
        <a:off x="316622" y="3401941"/>
        <a:ext cx="3239262" cy="820384"/>
      </dsp:txXfrm>
    </dsp:sp>
    <dsp:sp modelId="{70C660B4-1512-4544-914F-2B33F754BBAB}">
      <dsp:nvSpPr>
        <dsp:cNvPr id="0" name=""/>
        <dsp:cNvSpPr/>
      </dsp:nvSpPr>
      <dsp:spPr>
        <a:xfrm>
          <a:off x="304813" y="4309841"/>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reduced bullying behavior </a:t>
          </a:r>
          <a:r>
            <a:rPr lang="en-US" sz="2200" kern="1200" baseline="30000" dirty="0">
              <a:latin typeface="Calibri" panose="020F0502020204030204" pitchFamily="34" charset="0"/>
              <a:cs typeface="Calibri" panose="020F0502020204030204" pitchFamily="34" charset="0"/>
            </a:rPr>
            <a:t>11, 14 </a:t>
          </a:r>
        </a:p>
      </dsp:txBody>
      <dsp:txXfrm>
        <a:off x="330336" y="4335364"/>
        <a:ext cx="3239262" cy="820384"/>
      </dsp:txXfrm>
    </dsp:sp>
    <dsp:sp modelId="{1BD29AF1-358E-8A40-B5A2-57F8F5FF42D2}">
      <dsp:nvSpPr>
        <dsp:cNvPr id="0" name=""/>
        <dsp:cNvSpPr/>
      </dsp:nvSpPr>
      <dsp:spPr>
        <a:xfrm>
          <a:off x="4161234" y="0"/>
          <a:ext cx="3869531" cy="539690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Reduced Exclusionary Discipline</a:t>
          </a:r>
        </a:p>
      </dsp:txBody>
      <dsp:txXfrm>
        <a:off x="4161234" y="0"/>
        <a:ext cx="3869531" cy="1619072"/>
      </dsp:txXfrm>
    </dsp:sp>
    <dsp:sp modelId="{DEDEC6BC-D5E1-6242-B246-2EA825F2B91F}">
      <dsp:nvSpPr>
        <dsp:cNvPr id="0" name=""/>
        <dsp:cNvSpPr/>
      </dsp:nvSpPr>
      <dsp:spPr>
        <a:xfrm>
          <a:off x="4548187" y="1619533"/>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 office discipline referrals</a:t>
          </a:r>
          <a:r>
            <a:rPr lang="en-US" sz="2200" kern="1200" baseline="30000" dirty="0">
              <a:latin typeface="Calibri" panose="020F0502020204030204" pitchFamily="34" charset="0"/>
              <a:cs typeface="Calibri" panose="020F0502020204030204" pitchFamily="34" charset="0"/>
            </a:rPr>
            <a:t>4,5,6</a:t>
          </a:r>
          <a:r>
            <a:rPr lang="en-US" sz="2200" kern="1200" dirty="0">
              <a:latin typeface="Calibri" panose="020F0502020204030204" pitchFamily="34" charset="0"/>
              <a:cs typeface="Calibri" panose="020F0502020204030204" pitchFamily="34" charset="0"/>
            </a:rPr>
            <a:t> </a:t>
          </a:r>
        </a:p>
      </dsp:txBody>
      <dsp:txXfrm>
        <a:off x="4579241" y="1650587"/>
        <a:ext cx="3033517" cy="998168"/>
      </dsp:txXfrm>
    </dsp:sp>
    <dsp:sp modelId="{B5AC79D1-3F2B-5C48-97A4-9C21CADBD842}">
      <dsp:nvSpPr>
        <dsp:cNvPr id="0" name=""/>
        <dsp:cNvSpPr/>
      </dsp:nvSpPr>
      <dsp:spPr>
        <a:xfrm>
          <a:off x="4548187" y="2842928"/>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suspensions</a:t>
          </a:r>
          <a:r>
            <a:rPr lang="en-US" sz="2200" kern="1200" baseline="30000" dirty="0">
              <a:latin typeface="Calibri" panose="020F0502020204030204" pitchFamily="34" charset="0"/>
              <a:cs typeface="Calibri" panose="020F0502020204030204" pitchFamily="34" charset="0"/>
            </a:rPr>
            <a:t>4</a:t>
          </a:r>
          <a:r>
            <a:rPr lang="en-US" sz="2200" kern="1200" dirty="0">
              <a:latin typeface="Calibri" panose="020F0502020204030204" pitchFamily="34" charset="0"/>
              <a:cs typeface="Calibri" panose="020F0502020204030204" pitchFamily="34" charset="0"/>
            </a:rPr>
            <a:t> </a:t>
          </a:r>
        </a:p>
      </dsp:txBody>
      <dsp:txXfrm>
        <a:off x="4579241" y="2873982"/>
        <a:ext cx="3033517" cy="998168"/>
      </dsp:txXfrm>
    </dsp:sp>
    <dsp:sp modelId="{C8697131-A0E4-C84B-B40D-F4714B28644D}">
      <dsp:nvSpPr>
        <dsp:cNvPr id="0" name=""/>
        <dsp:cNvSpPr/>
      </dsp:nvSpPr>
      <dsp:spPr>
        <a:xfrm>
          <a:off x="4548187" y="4066324"/>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restraint and seclusion</a:t>
          </a:r>
          <a:r>
            <a:rPr lang="en-US" sz="2200" kern="1200" baseline="30000" dirty="0">
              <a:latin typeface="Calibri" panose="020F0502020204030204" pitchFamily="34" charset="0"/>
              <a:cs typeface="Calibri" panose="020F0502020204030204" pitchFamily="34" charset="0"/>
            </a:rPr>
            <a:t>9,12</a:t>
          </a:r>
          <a:r>
            <a:rPr lang="en-US" sz="2200" kern="1200" dirty="0">
              <a:latin typeface="Calibri" panose="020F0502020204030204" pitchFamily="34" charset="0"/>
              <a:cs typeface="Calibri" panose="020F0502020204030204" pitchFamily="34" charset="0"/>
            </a:rPr>
            <a:t> </a:t>
          </a:r>
        </a:p>
      </dsp:txBody>
      <dsp:txXfrm>
        <a:off x="4579241" y="4097378"/>
        <a:ext cx="3033517" cy="998168"/>
      </dsp:txXfrm>
    </dsp:sp>
    <dsp:sp modelId="{72FF67D8-CD84-5142-AC41-8AC67BBB56EA}">
      <dsp:nvSpPr>
        <dsp:cNvPr id="0" name=""/>
        <dsp:cNvSpPr/>
      </dsp:nvSpPr>
      <dsp:spPr>
        <a:xfrm>
          <a:off x="8320980" y="0"/>
          <a:ext cx="3869531" cy="539690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Improved Teacher Outcomes</a:t>
          </a:r>
        </a:p>
      </dsp:txBody>
      <dsp:txXfrm>
        <a:off x="8320980" y="0"/>
        <a:ext cx="3869531" cy="1619072"/>
      </dsp:txXfrm>
    </dsp:sp>
    <dsp:sp modelId="{B73A32BD-FD97-264A-92ED-C96E4CD8DA54}">
      <dsp:nvSpPr>
        <dsp:cNvPr id="0" name=""/>
        <dsp:cNvSpPr/>
      </dsp:nvSpPr>
      <dsp:spPr>
        <a:xfrm>
          <a:off x="8707933" y="1619533"/>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perception of teacher efficacy</a:t>
          </a:r>
          <a:r>
            <a:rPr lang="en-US" sz="2200" kern="1200" baseline="30000" dirty="0">
              <a:latin typeface="Calibri" panose="020F0502020204030204" pitchFamily="34" charset="0"/>
              <a:cs typeface="Calibri" panose="020F0502020204030204" pitchFamily="34" charset="0"/>
            </a:rPr>
            <a:t>7,11</a:t>
          </a:r>
        </a:p>
      </dsp:txBody>
      <dsp:txXfrm>
        <a:off x="8738987" y="1650587"/>
        <a:ext cx="3033517" cy="998168"/>
      </dsp:txXfrm>
    </dsp:sp>
    <dsp:sp modelId="{1FA8AEE4-CD23-E04E-99B9-C909722AC9E1}">
      <dsp:nvSpPr>
        <dsp:cNvPr id="0" name=""/>
        <dsp:cNvSpPr/>
      </dsp:nvSpPr>
      <dsp:spPr>
        <a:xfrm>
          <a:off x="8707933" y="2842928"/>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school organizational health and school climate </a:t>
          </a:r>
          <a:r>
            <a:rPr lang="en-US" sz="2200" kern="1200" baseline="30000" dirty="0">
              <a:latin typeface="Calibri" panose="020F0502020204030204" pitchFamily="34" charset="0"/>
              <a:cs typeface="Calibri" panose="020F0502020204030204" pitchFamily="34" charset="0"/>
            </a:rPr>
            <a:t>2,3</a:t>
          </a:r>
          <a:r>
            <a:rPr lang="en-US" sz="2200" kern="1200" dirty="0">
              <a:latin typeface="Calibri" panose="020F0502020204030204" pitchFamily="34" charset="0"/>
              <a:cs typeface="Calibri" panose="020F0502020204030204" pitchFamily="34" charset="0"/>
            </a:rPr>
            <a:t> </a:t>
          </a:r>
        </a:p>
      </dsp:txBody>
      <dsp:txXfrm>
        <a:off x="8738987" y="2873982"/>
        <a:ext cx="3033517" cy="998168"/>
      </dsp:txXfrm>
    </dsp:sp>
    <dsp:sp modelId="{BDA4FE57-E613-1644-AE2C-59C7C6E04054}">
      <dsp:nvSpPr>
        <dsp:cNvPr id="0" name=""/>
        <dsp:cNvSpPr/>
      </dsp:nvSpPr>
      <dsp:spPr>
        <a:xfrm>
          <a:off x="8707933" y="4066324"/>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perception of school safety</a:t>
          </a:r>
          <a:r>
            <a:rPr lang="en-US" sz="2200" kern="1200" baseline="30000" dirty="0">
              <a:latin typeface="Calibri" panose="020F0502020204030204" pitchFamily="34" charset="0"/>
              <a:cs typeface="Calibri" panose="020F0502020204030204" pitchFamily="34" charset="0"/>
            </a:rPr>
            <a:t>6</a:t>
          </a:r>
        </a:p>
      </dsp:txBody>
      <dsp:txXfrm>
        <a:off x="8738987" y="4097378"/>
        <a:ext cx="3033517" cy="9981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5801249" y="-887890"/>
          <a:ext cx="6906542" cy="6906542"/>
        </a:xfrm>
        <a:prstGeom prst="blockArc">
          <a:avLst>
            <a:gd name="adj1" fmla="val 18900000"/>
            <a:gd name="adj2" fmla="val 2700000"/>
            <a:gd name="adj3" fmla="val 31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11795" y="270185"/>
          <a:ext cx="5214144"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38164" y="296554"/>
        <a:ext cx="5161406" cy="487428"/>
      </dsp:txXfrm>
    </dsp:sp>
    <dsp:sp modelId="{A2897599-91FA-E445-863A-B990A0B9CBD7}">
      <dsp:nvSpPr>
        <dsp:cNvPr id="0" name=""/>
        <dsp:cNvSpPr/>
      </dsp:nvSpPr>
      <dsp:spPr>
        <a:xfrm>
          <a:off x="74191" y="202665"/>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856119" y="1080333"/>
          <a:ext cx="4769820"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882488" y="1106702"/>
        <a:ext cx="4717082" cy="487428"/>
      </dsp:txXfrm>
    </dsp:sp>
    <dsp:sp modelId="{443D36C9-CDD4-EA4C-A9BB-801DD749FFB5}">
      <dsp:nvSpPr>
        <dsp:cNvPr id="0" name=""/>
        <dsp:cNvSpPr/>
      </dsp:nvSpPr>
      <dsp:spPr>
        <a:xfrm>
          <a:off x="518515" y="1012812"/>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059297" y="1890480"/>
          <a:ext cx="4566642"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085666" y="1916849"/>
        <a:ext cx="4513904" cy="487428"/>
      </dsp:txXfrm>
    </dsp:sp>
    <dsp:sp modelId="{E67FE0C8-A08E-3D40-BF11-8420E2E1B48F}">
      <dsp:nvSpPr>
        <dsp:cNvPr id="0" name=""/>
        <dsp:cNvSpPr/>
      </dsp:nvSpPr>
      <dsp:spPr>
        <a:xfrm>
          <a:off x="721693" y="1822959"/>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059297" y="2700114"/>
          <a:ext cx="4566642"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059297" y="2700114"/>
        <a:ext cx="4566642" cy="540166"/>
      </dsp:txXfrm>
    </dsp:sp>
    <dsp:sp modelId="{463968BA-CB94-4D42-87F0-BD7B99E463C2}">
      <dsp:nvSpPr>
        <dsp:cNvPr id="0" name=""/>
        <dsp:cNvSpPr/>
      </dsp:nvSpPr>
      <dsp:spPr>
        <a:xfrm>
          <a:off x="721693" y="2632593"/>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856119" y="3510261"/>
          <a:ext cx="4769820"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856119" y="3510261"/>
        <a:ext cx="4769820" cy="540166"/>
      </dsp:txXfrm>
    </dsp:sp>
    <dsp:sp modelId="{F5D3DB54-F295-284A-ACB3-2066879F6305}">
      <dsp:nvSpPr>
        <dsp:cNvPr id="0" name=""/>
        <dsp:cNvSpPr/>
      </dsp:nvSpPr>
      <dsp:spPr>
        <a:xfrm>
          <a:off x="518515" y="3442740"/>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11795" y="4320408"/>
          <a:ext cx="5214144"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11795" y="4320408"/>
        <a:ext cx="5214144" cy="540166"/>
      </dsp:txXfrm>
    </dsp:sp>
    <dsp:sp modelId="{C95EA6BA-36F3-6940-ADE6-CF43F28ACD74}">
      <dsp:nvSpPr>
        <dsp:cNvPr id="0" name=""/>
        <dsp:cNvSpPr/>
      </dsp:nvSpPr>
      <dsp:spPr>
        <a:xfrm>
          <a:off x="74191" y="4252887"/>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5824656" y="-891449"/>
          <a:ext cx="6934348" cy="6934348"/>
        </a:xfrm>
        <a:prstGeom prst="blockArc">
          <a:avLst>
            <a:gd name="adj1" fmla="val 18900000"/>
            <a:gd name="adj2" fmla="val 2700000"/>
            <a:gd name="adj3" fmla="val 311"/>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13420" y="271275"/>
          <a:ext cx="5798740" cy="54234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4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39895" y="297750"/>
        <a:ext cx="5745790" cy="489394"/>
      </dsp:txXfrm>
    </dsp:sp>
    <dsp:sp modelId="{A2897599-91FA-E445-863A-B990A0B9CBD7}">
      <dsp:nvSpPr>
        <dsp:cNvPr id="0" name=""/>
        <dsp:cNvSpPr/>
      </dsp:nvSpPr>
      <dsp:spPr>
        <a:xfrm>
          <a:off x="74454" y="203482"/>
          <a:ext cx="677930" cy="67793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859535" y="1084689"/>
          <a:ext cx="5352624" cy="54234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4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886010" y="1111164"/>
        <a:ext cx="5299674" cy="489394"/>
      </dsp:txXfrm>
    </dsp:sp>
    <dsp:sp modelId="{443D36C9-CDD4-EA4C-A9BB-801DD749FFB5}">
      <dsp:nvSpPr>
        <dsp:cNvPr id="0" name=""/>
        <dsp:cNvSpPr/>
      </dsp:nvSpPr>
      <dsp:spPr>
        <a:xfrm>
          <a:off x="520570" y="1016896"/>
          <a:ext cx="677930" cy="67793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063533" y="1898103"/>
          <a:ext cx="5148627" cy="54234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4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090008" y="1924578"/>
        <a:ext cx="5095677" cy="489394"/>
      </dsp:txXfrm>
    </dsp:sp>
    <dsp:sp modelId="{E67FE0C8-A08E-3D40-BF11-8420E2E1B48F}">
      <dsp:nvSpPr>
        <dsp:cNvPr id="0" name=""/>
        <dsp:cNvSpPr/>
      </dsp:nvSpPr>
      <dsp:spPr>
        <a:xfrm>
          <a:off x="724567" y="1830310"/>
          <a:ext cx="677930" cy="67793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063533" y="2711002"/>
          <a:ext cx="5148627" cy="54234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4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063533" y="2711002"/>
        <a:ext cx="5148627" cy="542344"/>
      </dsp:txXfrm>
    </dsp:sp>
    <dsp:sp modelId="{463968BA-CB94-4D42-87F0-BD7B99E463C2}">
      <dsp:nvSpPr>
        <dsp:cNvPr id="0" name=""/>
        <dsp:cNvSpPr/>
      </dsp:nvSpPr>
      <dsp:spPr>
        <a:xfrm>
          <a:off x="724567" y="2643208"/>
          <a:ext cx="677930" cy="67793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859535" y="3524416"/>
          <a:ext cx="5352624" cy="54234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4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859535" y="3524416"/>
        <a:ext cx="5352624" cy="542344"/>
      </dsp:txXfrm>
    </dsp:sp>
    <dsp:sp modelId="{F5D3DB54-F295-284A-ACB3-2066879F6305}">
      <dsp:nvSpPr>
        <dsp:cNvPr id="0" name=""/>
        <dsp:cNvSpPr/>
      </dsp:nvSpPr>
      <dsp:spPr>
        <a:xfrm>
          <a:off x="520570" y="3456622"/>
          <a:ext cx="677930" cy="67793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13420" y="4337829"/>
          <a:ext cx="5798740" cy="54234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4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13420" y="4337829"/>
        <a:ext cx="5798740" cy="542344"/>
      </dsp:txXfrm>
    </dsp:sp>
    <dsp:sp modelId="{C95EA6BA-36F3-6940-ADE6-CF43F28ACD74}">
      <dsp:nvSpPr>
        <dsp:cNvPr id="0" name=""/>
        <dsp:cNvSpPr/>
      </dsp:nvSpPr>
      <dsp:spPr>
        <a:xfrm>
          <a:off x="74454" y="4270036"/>
          <a:ext cx="677930" cy="67793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655269" y="0"/>
          <a:ext cx="9131195"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508000" lvl="0" indent="0" algn="l" defTabSz="1244600" rtl="0">
            <a:lnSpc>
              <a:spcPct val="90000"/>
            </a:lnSpc>
            <a:spcBef>
              <a:spcPct val="0"/>
            </a:spcBef>
            <a:spcAft>
              <a:spcPct val="35000"/>
            </a:spcAft>
            <a:buNone/>
          </a:pPr>
          <a:r>
            <a:rPr lang="en-US" sz="2800" b="1" kern="1200" dirty="0">
              <a:solidFill>
                <a:schemeClr val="accent4">
                  <a:lumMod val="50000"/>
                </a:schemeClr>
              </a:solidFill>
            </a:rPr>
            <a:t>Framework</a:t>
          </a:r>
          <a:r>
            <a:rPr lang="en-US" sz="2800" b="1" kern="1200" dirty="0">
              <a:solidFill>
                <a:srgbClr val="FF0000"/>
              </a:solidFill>
            </a:rPr>
            <a:t> </a:t>
          </a:r>
          <a:r>
            <a:rPr lang="en-US" sz="2800" kern="1200" dirty="0">
              <a:solidFill>
                <a:srgbClr val="000000"/>
              </a:solidFill>
            </a:rPr>
            <a:t>for enhancing adoption &amp; implementation of </a:t>
          </a:r>
          <a:endParaRPr lang="en-US" sz="2800" kern="1200" dirty="0"/>
        </a:p>
      </dsp:txBody>
      <dsp:txXfrm>
        <a:off x="-621605" y="33664"/>
        <a:ext cx="7518221" cy="1082053"/>
      </dsp:txXfrm>
    </dsp:sp>
    <dsp:sp modelId="{8886F3EF-E445-5C47-9381-9D335534965F}">
      <dsp:nvSpPr>
        <dsp:cNvPr id="0" name=""/>
        <dsp:cNvSpPr/>
      </dsp:nvSpPr>
      <dsp:spPr>
        <a:xfrm>
          <a:off x="290616" y="1358360"/>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406400" lvl="0" indent="0" algn="l" defTabSz="1244600" rtl="0">
            <a:lnSpc>
              <a:spcPct val="90000"/>
            </a:lnSpc>
            <a:spcBef>
              <a:spcPct val="0"/>
            </a:spcBef>
            <a:spcAft>
              <a:spcPct val="35000"/>
            </a:spcAft>
            <a:buNone/>
          </a:pPr>
          <a:r>
            <a:rPr lang="en-US" sz="2800" b="1" kern="1200" dirty="0">
              <a:solidFill>
                <a:schemeClr val="accent4">
                  <a:lumMod val="50000"/>
                </a:schemeClr>
              </a:solidFill>
            </a:rPr>
            <a:t>Continuum </a:t>
          </a:r>
          <a:r>
            <a:rPr lang="en-US" sz="2800" kern="1200" dirty="0">
              <a:solidFill>
                <a:schemeClr val="accent4">
                  <a:lumMod val="50000"/>
                </a:schemeClr>
              </a:solidFill>
            </a:rPr>
            <a:t>of evidence-based interventions </a:t>
          </a:r>
          <a:r>
            <a:rPr lang="en-US" sz="2800" kern="1200" dirty="0">
              <a:solidFill>
                <a:srgbClr val="000000"/>
              </a:solidFill>
            </a:rPr>
            <a:t>to achieve</a:t>
          </a:r>
        </a:p>
      </dsp:txBody>
      <dsp:txXfrm>
        <a:off x="324280" y="1392024"/>
        <a:ext cx="6871341" cy="1082053"/>
      </dsp:txXfrm>
    </dsp:sp>
    <dsp:sp modelId="{74ED606C-C0C8-A947-9EBE-15E51DC1E588}">
      <dsp:nvSpPr>
        <dsp:cNvPr id="0" name=""/>
        <dsp:cNvSpPr/>
      </dsp:nvSpPr>
      <dsp:spPr>
        <a:xfrm>
          <a:off x="909626" y="2716720"/>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338138" lvl="0" indent="0" algn="l" defTabSz="1244600" rtl="0">
            <a:lnSpc>
              <a:spcPct val="90000"/>
            </a:lnSpc>
            <a:spcBef>
              <a:spcPct val="0"/>
            </a:spcBef>
            <a:spcAft>
              <a:spcPct val="35000"/>
            </a:spcAft>
            <a:buNone/>
          </a:pPr>
          <a:r>
            <a:rPr lang="en-US" sz="2800" kern="1200" dirty="0">
              <a:solidFill>
                <a:schemeClr val="tx1"/>
              </a:solidFill>
            </a:rPr>
            <a:t>Academically &amp; behaviorally </a:t>
          </a:r>
          <a:r>
            <a:rPr lang="en-US" sz="2800" kern="1200" dirty="0">
              <a:solidFill>
                <a:srgbClr val="000000"/>
              </a:solidFill>
            </a:rPr>
            <a:t>important </a:t>
          </a:r>
          <a:r>
            <a:rPr lang="en-US" sz="2800" b="1" kern="1200" dirty="0">
              <a:solidFill>
                <a:schemeClr val="accent4">
                  <a:lumMod val="50000"/>
                </a:schemeClr>
              </a:solidFill>
            </a:rPr>
            <a:t>outcomes</a:t>
          </a:r>
          <a:r>
            <a:rPr lang="en-US" sz="2800" b="1" kern="1200" dirty="0">
              <a:solidFill>
                <a:srgbClr val="FF0000"/>
              </a:solidFill>
            </a:rPr>
            <a:t> </a:t>
          </a:r>
          <a:r>
            <a:rPr lang="en-US" sz="2800" kern="1200" dirty="0">
              <a:solidFill>
                <a:srgbClr val="000000"/>
              </a:solidFill>
            </a:rPr>
            <a:t>for</a:t>
          </a:r>
        </a:p>
      </dsp:txBody>
      <dsp:txXfrm>
        <a:off x="943290" y="2750384"/>
        <a:ext cx="6881961" cy="1082053"/>
      </dsp:txXfrm>
    </dsp:sp>
    <dsp:sp modelId="{B6563712-0049-F640-9BE3-E7D7073F0DEF}">
      <dsp:nvSpPr>
        <dsp:cNvPr id="0" name=""/>
        <dsp:cNvSpPr/>
      </dsp:nvSpPr>
      <dsp:spPr>
        <a:xfrm>
          <a:off x="1538016" y="4075081"/>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buNone/>
          </a:pPr>
          <a:r>
            <a:rPr lang="en-US" sz="3200" b="1" kern="1200" dirty="0">
              <a:solidFill>
                <a:schemeClr val="accent4">
                  <a:lumMod val="50000"/>
                </a:schemeClr>
              </a:solidFill>
            </a:rPr>
            <a:t>All</a:t>
          </a:r>
          <a:r>
            <a:rPr lang="en-US" sz="3200" b="1" kern="1200" dirty="0">
              <a:solidFill>
                <a:srgbClr val="FF0000"/>
              </a:solidFill>
            </a:rPr>
            <a:t> </a:t>
          </a:r>
          <a:r>
            <a:rPr lang="en-US" sz="3200" kern="1200" dirty="0">
              <a:solidFill>
                <a:srgbClr val="000000"/>
              </a:solidFill>
            </a:rPr>
            <a:t>students</a:t>
          </a:r>
        </a:p>
      </dsp:txBody>
      <dsp:txXfrm>
        <a:off x="1571680" y="4108745"/>
        <a:ext cx="6871341" cy="1082053"/>
      </dsp:txXfrm>
    </dsp:sp>
    <dsp:sp modelId="{B67506BE-73E4-734E-8D51-BD77E39EEEEA}">
      <dsp:nvSpPr>
        <dsp:cNvPr id="0" name=""/>
        <dsp:cNvSpPr/>
      </dsp:nvSpPr>
      <dsp:spPr>
        <a:xfrm>
          <a:off x="6914809" y="880322"/>
          <a:ext cx="747098" cy="747098"/>
        </a:xfrm>
        <a:prstGeom prst="downArrow">
          <a:avLst>
            <a:gd name="adj1" fmla="val 55000"/>
            <a:gd name="adj2" fmla="val 45000"/>
          </a:avLst>
        </a:prstGeom>
        <a:solidFill>
          <a:schemeClr val="accent5"/>
        </a:solidFill>
        <a:ln w="2857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082906" y="880322"/>
        <a:ext cx="410904" cy="562191"/>
      </dsp:txXfrm>
    </dsp:sp>
    <dsp:sp modelId="{9F938532-7CB5-2743-95AD-42F853C4B5CC}">
      <dsp:nvSpPr>
        <dsp:cNvPr id="0" name=""/>
        <dsp:cNvSpPr/>
      </dsp:nvSpPr>
      <dsp:spPr>
        <a:xfrm>
          <a:off x="7543199" y="2238682"/>
          <a:ext cx="747098" cy="747098"/>
        </a:xfrm>
        <a:prstGeom prst="downArrow">
          <a:avLst>
            <a:gd name="adj1" fmla="val 55000"/>
            <a:gd name="adj2" fmla="val 45000"/>
          </a:avLst>
        </a:prstGeom>
        <a:solidFill>
          <a:schemeClr val="accent5"/>
        </a:solidFill>
        <a:ln w="2857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711296" y="2238682"/>
        <a:ext cx="410904" cy="562191"/>
      </dsp:txXfrm>
    </dsp:sp>
    <dsp:sp modelId="{F5B1A8A2-6EE7-194C-A2B2-8955DFBB9D99}">
      <dsp:nvSpPr>
        <dsp:cNvPr id="0" name=""/>
        <dsp:cNvSpPr/>
      </dsp:nvSpPr>
      <dsp:spPr>
        <a:xfrm>
          <a:off x="8162210" y="3597042"/>
          <a:ext cx="747098" cy="747098"/>
        </a:xfrm>
        <a:prstGeom prst="downArrow">
          <a:avLst>
            <a:gd name="adj1" fmla="val 55000"/>
            <a:gd name="adj2" fmla="val 45000"/>
          </a:avLst>
        </a:prstGeom>
        <a:solidFill>
          <a:schemeClr val="accent5"/>
        </a:solidFill>
        <a:ln w="28575" cap="flat" cmpd="sng" algn="ctr">
          <a:solidFill>
            <a:schemeClr val="bg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330307" y="3597042"/>
        <a:ext cx="410904" cy="5621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9FD03-002A-BE43-A0F2-0C18C32E5D0E}">
      <dsp:nvSpPr>
        <dsp:cNvPr id="0" name=""/>
        <dsp:cNvSpPr/>
      </dsp:nvSpPr>
      <dsp:spPr>
        <a:xfrm rot="16200000">
          <a:off x="1124744" y="-1124744"/>
          <a:ext cx="2817811" cy="5067300"/>
        </a:xfrm>
        <a:prstGeom prst="round1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latin typeface="Calibri" panose="020F0502020204030204" pitchFamily="34" charset="0"/>
              <a:ea typeface="Britannic Bold" pitchFamily="-108" charset="0"/>
              <a:cs typeface="Calibri" panose="020F0502020204030204" pitchFamily="34" charset="0"/>
            </a:rPr>
            <a:t>Integrate academic and behavior </a:t>
          </a:r>
          <a:r>
            <a:rPr lang="en-US" sz="3200" b="1" kern="1200">
              <a:latin typeface="Calibri" panose="020F0502020204030204" pitchFamily="34" charset="0"/>
              <a:ea typeface="Britannic Bold" pitchFamily="-108" charset="0"/>
              <a:cs typeface="Calibri" panose="020F0502020204030204" pitchFamily="34" charset="0"/>
            </a:rPr>
            <a:t>initiatives</a:t>
          </a:r>
          <a:endParaRPr lang="en-US" sz="3200" kern="1200" dirty="0">
            <a:latin typeface="Calibri" panose="020F0502020204030204" pitchFamily="34" charset="0"/>
            <a:cs typeface="Calibri" panose="020F0502020204030204" pitchFamily="34" charset="0"/>
          </a:endParaRPr>
        </a:p>
      </dsp:txBody>
      <dsp:txXfrm rot="5400000">
        <a:off x="-1" y="1"/>
        <a:ext cx="5067300" cy="2113358"/>
      </dsp:txXfrm>
    </dsp:sp>
    <dsp:sp modelId="{212B8CD0-3684-7F45-AAFF-99F7AEA4B9E3}">
      <dsp:nvSpPr>
        <dsp:cNvPr id="0" name=""/>
        <dsp:cNvSpPr/>
      </dsp:nvSpPr>
      <dsp:spPr>
        <a:xfrm>
          <a:off x="5067300" y="0"/>
          <a:ext cx="5067300" cy="2817811"/>
        </a:xfrm>
        <a:prstGeom prst="round1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latin typeface="Calibri" panose="020F0502020204030204" pitchFamily="34" charset="0"/>
              <a:ea typeface="Britannic Bold" pitchFamily="-108" charset="0"/>
              <a:cs typeface="Calibri" panose="020F0502020204030204" pitchFamily="34" charset="0"/>
            </a:rPr>
            <a:t>Maximize </a:t>
          </a:r>
          <a:r>
            <a:rPr lang="en-US" sz="3200" b="1" kern="1200">
              <a:latin typeface="Calibri" panose="020F0502020204030204" pitchFamily="34" charset="0"/>
              <a:ea typeface="Britannic Bold" pitchFamily="-108" charset="0"/>
              <a:cs typeface="Calibri" panose="020F0502020204030204" pitchFamily="34" charset="0"/>
            </a:rPr>
            <a:t>academic achievement</a:t>
          </a:r>
          <a:endParaRPr lang="en-US" sz="3200" kern="1200" dirty="0">
            <a:latin typeface="Calibri" panose="020F0502020204030204" pitchFamily="34" charset="0"/>
            <a:cs typeface="Calibri" panose="020F0502020204030204" pitchFamily="34" charset="0"/>
          </a:endParaRPr>
        </a:p>
      </dsp:txBody>
      <dsp:txXfrm>
        <a:off x="5067300" y="0"/>
        <a:ext cx="5067300" cy="2113358"/>
      </dsp:txXfrm>
    </dsp:sp>
    <dsp:sp modelId="{F3F9E6BD-CE2B-EA44-93F3-B35D3E8DBC58}">
      <dsp:nvSpPr>
        <dsp:cNvPr id="0" name=""/>
        <dsp:cNvSpPr/>
      </dsp:nvSpPr>
      <dsp:spPr>
        <a:xfrm rot="10800000">
          <a:off x="0" y="2817811"/>
          <a:ext cx="5067300" cy="2817811"/>
        </a:xfrm>
        <a:prstGeom prst="round1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latin typeface="Calibri" panose="020F0502020204030204" pitchFamily="34" charset="0"/>
              <a:ea typeface="Britannic Bold" pitchFamily="-108" charset="0"/>
              <a:cs typeface="Calibri" panose="020F0502020204030204" pitchFamily="34" charset="0"/>
            </a:rPr>
            <a:t>Improve classroom &amp; school </a:t>
          </a:r>
          <a:r>
            <a:rPr lang="en-US" sz="3200" b="1" kern="1200">
              <a:latin typeface="Calibri" panose="020F0502020204030204" pitchFamily="34" charset="0"/>
              <a:ea typeface="Britannic Bold" pitchFamily="-108" charset="0"/>
              <a:cs typeface="Calibri" panose="020F0502020204030204" pitchFamily="34" charset="0"/>
            </a:rPr>
            <a:t>climate</a:t>
          </a:r>
          <a:endParaRPr lang="en-US" sz="3200" kern="1200" dirty="0">
            <a:latin typeface="Calibri" panose="020F0502020204030204" pitchFamily="34" charset="0"/>
            <a:cs typeface="Calibri" panose="020F0502020204030204" pitchFamily="34" charset="0"/>
          </a:endParaRPr>
        </a:p>
      </dsp:txBody>
      <dsp:txXfrm rot="10800000">
        <a:off x="0" y="3522264"/>
        <a:ext cx="5067300" cy="2113358"/>
      </dsp:txXfrm>
    </dsp:sp>
    <dsp:sp modelId="{1B125F32-AC49-7543-A6A4-76686E786438}">
      <dsp:nvSpPr>
        <dsp:cNvPr id="0" name=""/>
        <dsp:cNvSpPr/>
      </dsp:nvSpPr>
      <dsp:spPr>
        <a:xfrm rot="5400000">
          <a:off x="6192044" y="1693067"/>
          <a:ext cx="2817811" cy="5067300"/>
        </a:xfrm>
        <a:prstGeom prst="round1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latin typeface="Calibri" panose="020F0502020204030204" pitchFamily="34" charset="0"/>
              <a:ea typeface="Britannic Bold" pitchFamily="-108" charset="0"/>
              <a:cs typeface="Calibri" panose="020F0502020204030204" pitchFamily="34" charset="0"/>
            </a:rPr>
            <a:t>Decrease </a:t>
          </a:r>
          <a:r>
            <a:rPr lang="en-US" sz="3200" b="1" kern="1200">
              <a:latin typeface="Calibri" panose="020F0502020204030204" pitchFamily="34" charset="0"/>
              <a:ea typeface="Britannic Bold" pitchFamily="-108" charset="0"/>
              <a:cs typeface="Calibri" panose="020F0502020204030204" pitchFamily="34" charset="0"/>
            </a:rPr>
            <a:t>reactive management</a:t>
          </a:r>
          <a:endParaRPr lang="en-US" sz="3200" kern="1200" dirty="0">
            <a:latin typeface="Calibri" panose="020F0502020204030204" pitchFamily="34" charset="0"/>
            <a:cs typeface="Calibri" panose="020F0502020204030204" pitchFamily="34" charset="0"/>
          </a:endParaRPr>
        </a:p>
      </dsp:txBody>
      <dsp:txXfrm rot="-5400000">
        <a:off x="5067299" y="3522264"/>
        <a:ext cx="5067300" cy="2113358"/>
      </dsp:txXfrm>
    </dsp:sp>
    <dsp:sp modelId="{B8603776-326D-1C46-BB78-8798E0C588DF}">
      <dsp:nvSpPr>
        <dsp:cNvPr id="0" name=""/>
        <dsp:cNvSpPr/>
      </dsp:nvSpPr>
      <dsp:spPr>
        <a:xfrm>
          <a:off x="2895602" y="1868483"/>
          <a:ext cx="4343395" cy="1898655"/>
        </a:xfrm>
        <a:prstGeom prst="roundRect">
          <a:avLst/>
        </a:prstGeom>
        <a:solidFill>
          <a:schemeClr val="accent2">
            <a:lumMod val="20000"/>
            <a:lumOff val="80000"/>
          </a:schemeClr>
        </a:solidFill>
        <a:ln w="25400" cap="flat" cmpd="sng" algn="ctr">
          <a:solidFill>
            <a:schemeClr val="accent5"/>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pitchFamily="34" charset="0"/>
              <a:ea typeface="Britannic Bold" pitchFamily="-108" charset="0"/>
              <a:cs typeface="Calibri" panose="020F0502020204030204" pitchFamily="34" charset="0"/>
            </a:rPr>
            <a:t>Support </a:t>
          </a:r>
          <a:r>
            <a:rPr lang="en-US" sz="3200" b="1" kern="1200" dirty="0">
              <a:latin typeface="Calibri" panose="020F0502020204030204" pitchFamily="34" charset="0"/>
              <a:ea typeface="Britannic Bold" pitchFamily="-108" charset="0"/>
              <a:cs typeface="Calibri" panose="020F0502020204030204" pitchFamily="34" charset="0"/>
            </a:rPr>
            <a:t>social-emotional-behavioral</a:t>
          </a:r>
          <a:r>
            <a:rPr lang="en-US" sz="3200" kern="1200" dirty="0">
              <a:latin typeface="Calibri" panose="020F0502020204030204" pitchFamily="34" charset="0"/>
              <a:ea typeface="Britannic Bold" pitchFamily="-108" charset="0"/>
              <a:cs typeface="Calibri" panose="020F0502020204030204" pitchFamily="34" charset="0"/>
            </a:rPr>
            <a:t> (SEB) needs</a:t>
          </a:r>
          <a:endParaRPr lang="en-US" sz="3200" kern="1200" dirty="0">
            <a:latin typeface="Calibri" panose="020F0502020204030204" pitchFamily="34" charset="0"/>
            <a:cs typeface="Calibri" panose="020F0502020204030204" pitchFamily="34" charset="0"/>
          </a:endParaRPr>
        </a:p>
      </dsp:txBody>
      <dsp:txXfrm>
        <a:off x="2988287" y="1961168"/>
        <a:ext cx="4158025" cy="171328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A41BF-B9C3-9F47-BAEB-E12F44E7331F}">
      <dsp:nvSpPr>
        <dsp:cNvPr id="0" name=""/>
        <dsp:cNvSpPr/>
      </dsp:nvSpPr>
      <dsp:spPr>
        <a:xfrm>
          <a:off x="0" y="10222"/>
          <a:ext cx="9525000" cy="779220"/>
        </a:xfrm>
        <a:prstGeom prst="roundRect">
          <a:avLst/>
        </a:prstGeom>
        <a:solidFill>
          <a:schemeClr val="lt1">
            <a:hueOff val="0"/>
            <a:satOff val="0"/>
            <a:lumOff val="0"/>
            <a:alphaOff val="0"/>
          </a:schemeClr>
        </a:solidFill>
        <a:ln w="762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Behaviorism</a:t>
          </a:r>
        </a:p>
      </dsp:txBody>
      <dsp:txXfrm>
        <a:off x="38038" y="48260"/>
        <a:ext cx="9448924" cy="703144"/>
      </dsp:txXfrm>
    </dsp:sp>
    <dsp:sp modelId="{12482AD0-210A-E64E-A955-24A1401AB25B}">
      <dsp:nvSpPr>
        <dsp:cNvPr id="0" name=""/>
        <dsp:cNvSpPr/>
      </dsp:nvSpPr>
      <dsp:spPr>
        <a:xfrm>
          <a:off x="0" y="798075"/>
          <a:ext cx="95250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241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0" kern="12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Behavior is learned, lawful, and malleable</a:t>
          </a:r>
          <a:endParaRPr lang="en-US" sz="2800" b="0" kern="1200" dirty="0">
            <a:solidFill>
              <a:schemeClr val="accent6">
                <a:lumMod val="50000"/>
              </a:schemeClr>
            </a:solidFill>
            <a:latin typeface="Calibri" panose="020F0502020204030204" pitchFamily="34" charset="0"/>
            <a:cs typeface="Calibri" panose="020F0502020204030204" pitchFamily="34" charset="0"/>
          </a:endParaRPr>
        </a:p>
      </dsp:txBody>
      <dsp:txXfrm>
        <a:off x="0" y="798075"/>
        <a:ext cx="9525000" cy="612720"/>
      </dsp:txXfrm>
    </dsp:sp>
    <dsp:sp modelId="{BAD4EEA3-3F4D-7747-8E85-38F76E7450E0}">
      <dsp:nvSpPr>
        <dsp:cNvPr id="0" name=""/>
        <dsp:cNvSpPr/>
      </dsp:nvSpPr>
      <dsp:spPr>
        <a:xfrm>
          <a:off x="0" y="1410795"/>
          <a:ext cx="9525000" cy="779220"/>
        </a:xfrm>
        <a:prstGeom prst="roundRect">
          <a:avLst/>
        </a:prstGeom>
        <a:solidFill>
          <a:schemeClr val="lt1">
            <a:hueOff val="0"/>
            <a:satOff val="0"/>
            <a:lumOff val="0"/>
            <a:alphaOff val="0"/>
          </a:schemeClr>
        </a:solidFill>
        <a:ln w="762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ABA</a:t>
          </a:r>
          <a:endParaRPr lang="en-US" sz="3200" b="1" kern="1200" dirty="0">
            <a:solidFill>
              <a:schemeClr val="accent6">
                <a:lumMod val="50000"/>
              </a:schemeClr>
            </a:solidFill>
            <a:latin typeface="Calibri" panose="020F0502020204030204" pitchFamily="34" charset="0"/>
            <a:cs typeface="Calibri" panose="020F0502020204030204" pitchFamily="34" charset="0"/>
          </a:endParaRPr>
        </a:p>
      </dsp:txBody>
      <dsp:txXfrm>
        <a:off x="38038" y="1448833"/>
        <a:ext cx="9448924" cy="703144"/>
      </dsp:txXfrm>
    </dsp:sp>
    <dsp:sp modelId="{6D04017A-B4DC-1043-BFF2-BF8B9EE6E5BC}">
      <dsp:nvSpPr>
        <dsp:cNvPr id="0" name=""/>
        <dsp:cNvSpPr/>
      </dsp:nvSpPr>
      <dsp:spPr>
        <a:xfrm>
          <a:off x="0" y="2190016"/>
          <a:ext cx="95250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241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0" kern="12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Apply to socially important problems in applied settings</a:t>
          </a:r>
          <a:endParaRPr lang="en-US" sz="2800" b="0" kern="1200" dirty="0">
            <a:solidFill>
              <a:schemeClr val="accent6">
                <a:lumMod val="50000"/>
              </a:schemeClr>
            </a:solidFill>
            <a:latin typeface="Calibri" panose="020F0502020204030204" pitchFamily="34" charset="0"/>
            <a:cs typeface="Calibri" panose="020F0502020204030204" pitchFamily="34" charset="0"/>
          </a:endParaRPr>
        </a:p>
      </dsp:txBody>
      <dsp:txXfrm>
        <a:off x="0" y="2190016"/>
        <a:ext cx="9525000" cy="612720"/>
      </dsp:txXfrm>
    </dsp:sp>
    <dsp:sp modelId="{144EA39B-50B0-B949-B50C-2FFE84D21A44}">
      <dsp:nvSpPr>
        <dsp:cNvPr id="0" name=""/>
        <dsp:cNvSpPr/>
      </dsp:nvSpPr>
      <dsp:spPr>
        <a:xfrm>
          <a:off x="0" y="2802736"/>
          <a:ext cx="9525000" cy="779220"/>
        </a:xfrm>
        <a:prstGeom prst="roundRect">
          <a:avLst/>
        </a:prstGeom>
        <a:solidFill>
          <a:schemeClr val="lt1">
            <a:hueOff val="0"/>
            <a:satOff val="0"/>
            <a:lumOff val="0"/>
            <a:alphaOff val="0"/>
          </a:schemeClr>
        </a:solidFill>
        <a:ln w="762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Calibri" panose="020F0502020204030204" pitchFamily="34" charset="0"/>
              <a:ea typeface="Britannic Bold" pitchFamily="-108" charset="0"/>
              <a:cs typeface="Calibri" panose="020F0502020204030204" pitchFamily="34" charset="0"/>
            </a:rPr>
            <a:t>PBS</a:t>
          </a:r>
          <a:endParaRPr lang="en-US" sz="3200" b="1" kern="1200" dirty="0">
            <a:latin typeface="Calibri" panose="020F0502020204030204" pitchFamily="34" charset="0"/>
            <a:cs typeface="Calibri" panose="020F0502020204030204" pitchFamily="34" charset="0"/>
          </a:endParaRPr>
        </a:p>
      </dsp:txBody>
      <dsp:txXfrm>
        <a:off x="38038" y="2840774"/>
        <a:ext cx="9448924" cy="703144"/>
      </dsp:txXfrm>
    </dsp:sp>
    <dsp:sp modelId="{8E01FB7C-39E0-C243-886A-F93F09895616}">
      <dsp:nvSpPr>
        <dsp:cNvPr id="0" name=""/>
        <dsp:cNvSpPr/>
      </dsp:nvSpPr>
      <dsp:spPr>
        <a:xfrm>
          <a:off x="0" y="3581956"/>
          <a:ext cx="95250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241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0" kern="12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Consider larger context of improving quality of life</a:t>
          </a:r>
          <a:endParaRPr lang="en-US" sz="2800" b="0" kern="1200" dirty="0">
            <a:solidFill>
              <a:schemeClr val="accent6">
                <a:lumMod val="50000"/>
              </a:schemeClr>
            </a:solidFill>
            <a:latin typeface="Calibri" panose="020F0502020204030204" pitchFamily="34" charset="0"/>
            <a:cs typeface="Calibri" panose="020F0502020204030204" pitchFamily="34" charset="0"/>
          </a:endParaRPr>
        </a:p>
      </dsp:txBody>
      <dsp:txXfrm>
        <a:off x="0" y="3581956"/>
        <a:ext cx="9525000" cy="612720"/>
      </dsp:txXfrm>
    </dsp:sp>
    <dsp:sp modelId="{0934D30E-F7AE-9347-8368-35009C779FC1}">
      <dsp:nvSpPr>
        <dsp:cNvPr id="0" name=""/>
        <dsp:cNvSpPr/>
      </dsp:nvSpPr>
      <dsp:spPr>
        <a:xfrm>
          <a:off x="0" y="4194676"/>
          <a:ext cx="9525000" cy="779220"/>
        </a:xfrm>
        <a:prstGeom prst="roundRect">
          <a:avLst/>
        </a:prstGeom>
        <a:solidFill>
          <a:schemeClr val="lt1">
            <a:hueOff val="0"/>
            <a:satOff val="0"/>
            <a:lumOff val="0"/>
            <a:alphaOff val="0"/>
          </a:schemeClr>
        </a:solidFill>
        <a:ln w="762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PBIS</a:t>
          </a:r>
          <a:endParaRPr lang="en-US" sz="3200" b="1" kern="1200" dirty="0">
            <a:solidFill>
              <a:schemeClr val="accent6">
                <a:lumMod val="50000"/>
              </a:schemeClr>
            </a:solidFill>
            <a:latin typeface="Calibri" panose="020F0502020204030204" pitchFamily="34" charset="0"/>
            <a:cs typeface="Calibri" panose="020F0502020204030204" pitchFamily="34" charset="0"/>
          </a:endParaRPr>
        </a:p>
      </dsp:txBody>
      <dsp:txXfrm>
        <a:off x="38038" y="4232714"/>
        <a:ext cx="9448924" cy="703144"/>
      </dsp:txXfrm>
    </dsp:sp>
    <dsp:sp modelId="{53F5C473-E889-7442-811F-2A5598E16D2D}">
      <dsp:nvSpPr>
        <dsp:cNvPr id="0" name=""/>
        <dsp:cNvSpPr/>
      </dsp:nvSpPr>
      <dsp:spPr>
        <a:xfrm>
          <a:off x="0" y="4973896"/>
          <a:ext cx="95250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241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0" kern="1200" dirty="0">
              <a:solidFill>
                <a:schemeClr val="accent6">
                  <a:lumMod val="50000"/>
                </a:schemeClr>
              </a:solidFill>
              <a:latin typeface="Calibri" panose="020F0502020204030204" pitchFamily="34" charset="0"/>
              <a:cs typeface="Calibri" panose="020F0502020204030204" pitchFamily="34" charset="0"/>
            </a:rPr>
            <a:t>Apply to school settings</a:t>
          </a:r>
        </a:p>
      </dsp:txBody>
      <dsp:txXfrm>
        <a:off x="0" y="4973896"/>
        <a:ext cx="9525000" cy="6127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1987442" y="52745"/>
          <a:ext cx="2531793" cy="2531793"/>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325014" y="495809"/>
        <a:ext cx="1856648" cy="1139307"/>
      </dsp:txXfrm>
    </dsp:sp>
    <dsp:sp modelId="{A7ADD6DF-9E47-4436-8F51-EE2A03365BEC}">
      <dsp:nvSpPr>
        <dsp:cNvPr id="0" name=""/>
        <dsp:cNvSpPr/>
      </dsp:nvSpPr>
      <dsp:spPr>
        <a:xfrm>
          <a:off x="2900997" y="1635116"/>
          <a:ext cx="2531793" cy="2531793"/>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3675304" y="2289163"/>
        <a:ext cx="1519076" cy="1392486"/>
      </dsp:txXfrm>
    </dsp:sp>
    <dsp:sp modelId="{2504F536-64A6-44EF-BAC7-150B15DF6968}">
      <dsp:nvSpPr>
        <dsp:cNvPr id="0" name=""/>
        <dsp:cNvSpPr/>
      </dsp:nvSpPr>
      <dsp:spPr>
        <a:xfrm>
          <a:off x="1073886" y="1635116"/>
          <a:ext cx="2531793" cy="2531793"/>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12297" y="2289163"/>
        <a:ext cx="1519076" cy="1392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bg1"/>
            </a:solidFill>
            <a:latin typeface="Poppins Medium" panose="020B0604020202020204" charset="0"/>
            <a:cs typeface="Poppins Medium" panose="020B0604020202020204" charset="0"/>
          </a:endParaRP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bg1"/>
            </a:solidFill>
            <a:latin typeface="Poppins Medium" panose="020B0604020202020204" charset="0"/>
            <a:cs typeface="Poppins Medium" panose="020B0604020202020204" charset="0"/>
          </a:endParaRP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bg1"/>
            </a:solidFill>
            <a:latin typeface="Poppins Medium" panose="020B0604020202020204" charset="0"/>
            <a:cs typeface="Poppins Medium" panose="020B0604020202020204" charset="0"/>
          </a:endParaRPr>
        </a:p>
      </dsp:txBody>
      <dsp:txXfrm>
        <a:off x="1301335" y="2680475"/>
        <a:ext cx="1778748" cy="163051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latin typeface="Poppins Medium" panose="020B0604020202020204" charset="0"/>
              <a:cs typeface="Poppins Medium" panose="020B060402020202020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latin typeface="Poppins Medium" panose="020B0604020202020204" charset="0"/>
              <a:cs typeface="Poppins Medium" panose="020B0604020202020204" charset="0"/>
            </a:rPr>
            <a:t>Data</a:t>
          </a:r>
        </a:p>
      </dsp:txBody>
      <dsp:txXfrm>
        <a:off x="4068277" y="2680475"/>
        <a:ext cx="1778748" cy="1630519"/>
      </dsp:txXfrm>
    </dsp:sp>
    <dsp:sp modelId="{865E3B53-7EE5-504E-9DA9-7508BED8BB1E}">
      <dsp:nvSpPr>
        <dsp:cNvPr id="0" name=""/>
        <dsp:cNvSpPr/>
      </dsp:nvSpPr>
      <dsp:spPr>
        <a:xfrm>
          <a:off x="1022170" y="1914625"/>
          <a:ext cx="2964580" cy="2964580"/>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5017280" y="-215389"/>
          <a:ext cx="2705748" cy="1808959"/>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413528" y="49527"/>
        <a:ext cx="1913252" cy="1279127"/>
      </dsp:txXfrm>
    </dsp:sp>
    <dsp:sp modelId="{5CF0EFAD-4292-5040-856F-77896DFEC55C}">
      <dsp:nvSpPr>
        <dsp:cNvPr id="0" name=""/>
        <dsp:cNvSpPr/>
      </dsp:nvSpPr>
      <dsp:spPr>
        <a:xfrm rot="893728">
          <a:off x="7719727" y="848354"/>
          <a:ext cx="240764" cy="463473"/>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20941" y="931766"/>
        <a:ext cx="168535" cy="278083"/>
      </dsp:txXfrm>
    </dsp:sp>
    <dsp:sp modelId="{DB5D9CF6-BA5B-2145-A434-AFA26D760F45}">
      <dsp:nvSpPr>
        <dsp:cNvPr id="0" name=""/>
        <dsp:cNvSpPr/>
      </dsp:nvSpPr>
      <dsp:spPr>
        <a:xfrm>
          <a:off x="7970361" y="570114"/>
          <a:ext cx="2705748" cy="1808959"/>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366609" y="835030"/>
        <a:ext cx="1913252" cy="1279127"/>
      </dsp:txXfrm>
    </dsp:sp>
    <dsp:sp modelId="{BF90B3B7-77E2-984B-8B2E-625CD9FBAFF3}">
      <dsp:nvSpPr>
        <dsp:cNvPr id="0" name=""/>
        <dsp:cNvSpPr/>
      </dsp:nvSpPr>
      <dsp:spPr>
        <a:xfrm rot="5510260">
          <a:off x="9135205" y="2421885"/>
          <a:ext cx="300403" cy="463473"/>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181710" y="2469543"/>
        <a:ext cx="210282" cy="278083"/>
      </dsp:txXfrm>
    </dsp:sp>
    <dsp:sp modelId="{C32FA3E6-9E9F-EB46-A65D-36665AC07129}">
      <dsp:nvSpPr>
        <dsp:cNvPr id="0" name=""/>
        <dsp:cNvSpPr/>
      </dsp:nvSpPr>
      <dsp:spPr>
        <a:xfrm>
          <a:off x="7894159" y="2945166"/>
          <a:ext cx="2705748" cy="1808959"/>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290407" y="3210082"/>
        <a:ext cx="1913252" cy="1279127"/>
      </dsp:txXfrm>
    </dsp:sp>
    <dsp:sp modelId="{0CF17757-B07D-054A-B418-CB7B36892AA2}">
      <dsp:nvSpPr>
        <dsp:cNvPr id="0" name=""/>
        <dsp:cNvSpPr/>
      </dsp:nvSpPr>
      <dsp:spPr>
        <a:xfrm rot="9688799">
          <a:off x="7687517" y="4097462"/>
          <a:ext cx="255886" cy="463473"/>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762295" y="4177965"/>
        <a:ext cx="179120" cy="278083"/>
      </dsp:txXfrm>
    </dsp:sp>
    <dsp:sp modelId="{091E9CC4-2CB9-FD48-9FBD-31619B416DEB}">
      <dsp:nvSpPr>
        <dsp:cNvPr id="0" name=""/>
        <dsp:cNvSpPr/>
      </dsp:nvSpPr>
      <dsp:spPr>
        <a:xfrm>
          <a:off x="5017280" y="3908873"/>
          <a:ext cx="2705748" cy="1808959"/>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413528" y="4173789"/>
        <a:ext cx="1913252" cy="1279127"/>
      </dsp:txXfrm>
    </dsp:sp>
    <dsp:sp modelId="{0D1B13E9-8A44-7A45-B56A-A5F6E426FA42}">
      <dsp:nvSpPr>
        <dsp:cNvPr id="0" name=""/>
        <dsp:cNvSpPr/>
      </dsp:nvSpPr>
      <dsp:spPr>
        <a:xfrm rot="11857620">
          <a:off x="4747455" y="4112430"/>
          <a:ext cx="292100" cy="463473"/>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833028" y="4218393"/>
        <a:ext cx="204470" cy="278083"/>
      </dsp:txXfrm>
    </dsp:sp>
    <dsp:sp modelId="{7229F0E0-C4E2-644E-AA8E-CE2194486FC4}">
      <dsp:nvSpPr>
        <dsp:cNvPr id="0" name=""/>
        <dsp:cNvSpPr/>
      </dsp:nvSpPr>
      <dsp:spPr>
        <a:xfrm>
          <a:off x="2048224" y="2965493"/>
          <a:ext cx="2705748" cy="1808959"/>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444472" y="3230409"/>
        <a:ext cx="1913252" cy="1279127"/>
      </dsp:txXfrm>
    </dsp:sp>
    <dsp:sp modelId="{35DA2999-DAB3-AE42-915A-1717F659C38D}">
      <dsp:nvSpPr>
        <dsp:cNvPr id="0" name=""/>
        <dsp:cNvSpPr/>
      </dsp:nvSpPr>
      <dsp:spPr>
        <a:xfrm rot="16169195">
          <a:off x="3235031" y="2449347"/>
          <a:ext cx="310828" cy="463473"/>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282073" y="2588664"/>
        <a:ext cx="217580" cy="278083"/>
      </dsp:txXfrm>
    </dsp:sp>
    <dsp:sp modelId="{80553F29-EC6B-9645-A7F8-7B924A485269}">
      <dsp:nvSpPr>
        <dsp:cNvPr id="0" name=""/>
        <dsp:cNvSpPr/>
      </dsp:nvSpPr>
      <dsp:spPr>
        <a:xfrm>
          <a:off x="2026759" y="570122"/>
          <a:ext cx="2705748" cy="1808959"/>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423007" y="835038"/>
        <a:ext cx="1913252" cy="1279127"/>
      </dsp:txXfrm>
    </dsp:sp>
    <dsp:sp modelId="{50F2030A-1787-804F-BE8C-B0F6AA0647D5}">
      <dsp:nvSpPr>
        <dsp:cNvPr id="0" name=""/>
        <dsp:cNvSpPr/>
      </dsp:nvSpPr>
      <dsp:spPr>
        <a:xfrm rot="20716964">
          <a:off x="4738444" y="851969"/>
          <a:ext cx="258735" cy="463473"/>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739717" y="954524"/>
        <a:ext cx="181115" cy="27808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BF3F2-1AB8-364A-97EB-6C8BA8B7408D}">
      <dsp:nvSpPr>
        <dsp:cNvPr id="0" name=""/>
        <dsp:cNvSpPr/>
      </dsp:nvSpPr>
      <dsp:spPr>
        <a:xfrm>
          <a:off x="4151435" y="1369072"/>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latin typeface="Calibri" panose="020F0502020204030204" pitchFamily="34" charset="0"/>
              <a:cs typeface="Calibri" panose="020F0502020204030204" pitchFamily="34" charset="0"/>
            </a:rPr>
            <a:t>Did we implement the systems and practices we agreed upon?</a:t>
          </a:r>
        </a:p>
      </dsp:txBody>
      <dsp:txXfrm>
        <a:off x="4211976" y="1429613"/>
        <a:ext cx="3731401" cy="1945949"/>
      </dsp:txXfrm>
    </dsp:sp>
    <dsp:sp modelId="{C8F15AA8-2C2D-7A4B-BD76-414FEA08A9E3}">
      <dsp:nvSpPr>
        <dsp:cNvPr id="0" name=""/>
        <dsp:cNvSpPr/>
      </dsp:nvSpPr>
      <dsp:spPr>
        <a:xfrm>
          <a:off x="6589839" y="1136073"/>
          <a:ext cx="4159826" cy="4159826"/>
        </a:xfrm>
        <a:prstGeom prst="leftCircularArrow">
          <a:avLst>
            <a:gd name="adj1" fmla="val 4328"/>
            <a:gd name="adj2" fmla="val 547802"/>
            <a:gd name="adj3" fmla="val 2339535"/>
            <a:gd name="adj4" fmla="val 9040712"/>
            <a:gd name="adj5" fmla="val 5049"/>
          </a:avLst>
        </a:prstGeom>
        <a:solidFill>
          <a:srgbClr val="92D050">
            <a:alpha val="39713"/>
          </a:srgbClr>
        </a:solidFill>
        <a:ln>
          <a:noFill/>
        </a:ln>
        <a:effectLst/>
      </dsp:spPr>
      <dsp:style>
        <a:lnRef idx="0">
          <a:scrgbClr r="0" g="0" b="0"/>
        </a:lnRef>
        <a:fillRef idx="1">
          <a:scrgbClr r="0" g="0" b="0"/>
        </a:fillRef>
        <a:effectRef idx="0">
          <a:scrgbClr r="0" g="0" b="0"/>
        </a:effectRef>
        <a:fontRef idx="minor">
          <a:schemeClr val="lt1"/>
        </a:fontRef>
      </dsp:style>
    </dsp:sp>
    <dsp:sp modelId="{512F9923-53EB-6C46-BD91-F57D19EC4AFF}">
      <dsp:nvSpPr>
        <dsp:cNvPr id="0" name=""/>
        <dsp:cNvSpPr/>
      </dsp:nvSpPr>
      <dsp:spPr>
        <a:xfrm>
          <a:off x="5522087" y="3465857"/>
          <a:ext cx="2835215" cy="1127471"/>
        </a:xfrm>
        <a:prstGeom prst="roundRect">
          <a:avLst>
            <a:gd name="adj" fmla="val 10000"/>
          </a:avLst>
        </a:prstGeom>
        <a:solidFill>
          <a:srgbClr val="C1E1A0"/>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Fidelity Data</a:t>
          </a:r>
        </a:p>
      </dsp:txBody>
      <dsp:txXfrm>
        <a:off x="5555109" y="3498879"/>
        <a:ext cx="2769171" cy="1061427"/>
      </dsp:txXfrm>
    </dsp:sp>
    <dsp:sp modelId="{B6D00971-22BC-954F-A256-EB08BD2F6C26}">
      <dsp:nvSpPr>
        <dsp:cNvPr id="0" name=""/>
        <dsp:cNvSpPr/>
      </dsp:nvSpPr>
      <dsp:spPr>
        <a:xfrm>
          <a:off x="8982568" y="1414295"/>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latin typeface="Calibri" panose="020F0502020204030204" pitchFamily="34" charset="0"/>
              <a:cs typeface="Calibri" panose="020F0502020204030204" pitchFamily="34" charset="0"/>
            </a:rPr>
            <a:t>Is the plan resulting in progress towards our goals (student benefit)</a:t>
          </a:r>
        </a:p>
      </dsp:txBody>
      <dsp:txXfrm>
        <a:off x="9043109" y="2038572"/>
        <a:ext cx="3731401" cy="1945949"/>
      </dsp:txXfrm>
    </dsp:sp>
    <dsp:sp modelId="{C7AF11DF-52FE-B046-8191-0A87E9386199}">
      <dsp:nvSpPr>
        <dsp:cNvPr id="0" name=""/>
        <dsp:cNvSpPr/>
      </dsp:nvSpPr>
      <dsp:spPr>
        <a:xfrm>
          <a:off x="10202040" y="885015"/>
          <a:ext cx="3303167" cy="1127471"/>
        </a:xfrm>
        <a:prstGeom prst="roundRect">
          <a:avLst>
            <a:gd name="adj" fmla="val 10000"/>
          </a:avLst>
        </a:prstGeom>
        <a:solidFill>
          <a:srgbClr val="C1E1A0"/>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Outcome Data</a:t>
          </a:r>
        </a:p>
      </dsp:txBody>
      <dsp:txXfrm>
        <a:off x="10235062" y="918037"/>
        <a:ext cx="3237123" cy="106142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84015-A431-2349-BEE1-E4CDEDC465F1}">
      <dsp:nvSpPr>
        <dsp:cNvPr id="0" name=""/>
        <dsp:cNvSpPr/>
      </dsp:nvSpPr>
      <dsp:spPr>
        <a:xfrm>
          <a:off x="0" y="577842"/>
          <a:ext cx="3487407" cy="209244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Attendance</a:t>
          </a:r>
          <a:endParaRPr lang="en-US" sz="2400" kern="1200" dirty="0"/>
        </a:p>
      </dsp:txBody>
      <dsp:txXfrm>
        <a:off x="0" y="577842"/>
        <a:ext cx="3487407" cy="2092444"/>
      </dsp:txXfrm>
    </dsp:sp>
    <dsp:sp modelId="{936525A8-9DF2-CB4E-86F0-F45C58E7855E}">
      <dsp:nvSpPr>
        <dsp:cNvPr id="0" name=""/>
        <dsp:cNvSpPr/>
      </dsp:nvSpPr>
      <dsp:spPr>
        <a:xfrm>
          <a:off x="3836148" y="577842"/>
          <a:ext cx="3487407" cy="209244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Grades</a:t>
          </a:r>
          <a:endParaRPr lang="en-US" sz="2400" kern="1200" dirty="0"/>
        </a:p>
      </dsp:txBody>
      <dsp:txXfrm>
        <a:off x="3836148" y="577842"/>
        <a:ext cx="3487407" cy="2092444"/>
      </dsp:txXfrm>
    </dsp:sp>
    <dsp:sp modelId="{BF00E214-EB86-8D40-9B44-F45425458215}">
      <dsp:nvSpPr>
        <dsp:cNvPr id="0" name=""/>
        <dsp:cNvSpPr/>
      </dsp:nvSpPr>
      <dsp:spPr>
        <a:xfrm>
          <a:off x="7672297" y="577842"/>
          <a:ext cx="3487407" cy="209244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Rates of students referred for additional support and/or identified with disabilities</a:t>
          </a:r>
          <a:endParaRPr lang="en-US" sz="2400" kern="1200" dirty="0"/>
        </a:p>
      </dsp:txBody>
      <dsp:txXfrm>
        <a:off x="7672297" y="577842"/>
        <a:ext cx="3487407" cy="2092444"/>
      </dsp:txXfrm>
    </dsp:sp>
    <dsp:sp modelId="{94950578-9FFA-9C46-B4E4-57FDCB2999BB}">
      <dsp:nvSpPr>
        <dsp:cNvPr id="0" name=""/>
        <dsp:cNvSpPr/>
      </dsp:nvSpPr>
      <dsp:spPr>
        <a:xfrm>
          <a:off x="1650712" y="3019028"/>
          <a:ext cx="3487407" cy="209244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Visits to the nurse/counselor</a:t>
          </a:r>
          <a:endParaRPr lang="en-US" sz="2400" kern="1200" dirty="0"/>
        </a:p>
      </dsp:txBody>
      <dsp:txXfrm>
        <a:off x="1650712" y="3019028"/>
        <a:ext cx="3487407" cy="2092444"/>
      </dsp:txXfrm>
    </dsp:sp>
    <dsp:sp modelId="{BF05F91F-BC2E-F345-BBF1-39515447B5EA}">
      <dsp:nvSpPr>
        <dsp:cNvPr id="0" name=""/>
        <dsp:cNvSpPr/>
      </dsp:nvSpPr>
      <dsp:spPr>
        <a:xfrm>
          <a:off x="5486860" y="3019028"/>
          <a:ext cx="4022132" cy="209244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Academic performance </a:t>
          </a:r>
        </a:p>
        <a:p>
          <a:pPr marL="0" lvl="0" indent="0" algn="ctr" defTabSz="1066800">
            <a:lnSpc>
              <a:spcPct val="90000"/>
            </a:lnSpc>
            <a:spcBef>
              <a:spcPct val="0"/>
            </a:spcBef>
            <a:spcAft>
              <a:spcPct val="35000"/>
            </a:spcAft>
            <a:buNone/>
          </a:pPr>
          <a:r>
            <a:rPr lang="en-US" sz="2400" b="0" i="0" kern="1200" dirty="0"/>
            <a:t>(e.g., scores on state and district-wide assessments)</a:t>
          </a:r>
          <a:endParaRPr lang="en-US" sz="2400" kern="1200" dirty="0"/>
        </a:p>
      </dsp:txBody>
      <dsp:txXfrm>
        <a:off x="5486860" y="3019028"/>
        <a:ext cx="4022132" cy="209244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b="1" kern="1200" dirty="0">
            <a:solidFill>
              <a:schemeClr val="accent6">
                <a:lumMod val="50000"/>
              </a:schemeClr>
            </a:solidFill>
            <a:latin typeface="Calibri" panose="020F0502020204030204" pitchFamily="34" charset="0"/>
            <a:cs typeface="Calibri" panose="020F0502020204030204" pitchFamily="34" charset="0"/>
          </a:endParaRP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7538071" cy="6423014"/>
        </a:xfrm>
        <a:prstGeom prst="trapezoid">
          <a:avLst>
            <a:gd name="adj" fmla="val 58680"/>
          </a:avLst>
        </a:prstGeom>
        <a:gradFill flip="none" rotWithShape="1">
          <a:gsLst>
            <a:gs pos="12000">
              <a:srgbClr val="E6804D"/>
            </a:gs>
            <a:gs pos="1000">
              <a:srgbClr val="CC0000"/>
            </a:gs>
            <a:gs pos="24000">
              <a:srgbClr val="FFFF99"/>
            </a:gs>
            <a:gs pos="41000">
              <a:srgbClr val="FFFF00"/>
            </a:gs>
            <a:gs pos="61000">
              <a:srgbClr val="33CC33"/>
            </a:gs>
            <a:gs pos="82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7538071" cy="642301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60D91-8A97-BC4D-96C6-9D83A82B286F}">
      <dsp:nvSpPr>
        <dsp:cNvPr id="0" name=""/>
        <dsp:cNvSpPr/>
      </dsp:nvSpPr>
      <dsp:spPr>
        <a:xfrm>
          <a:off x="4181" y="3256426"/>
          <a:ext cx="2765425" cy="175656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PBIS practices, data, systems</a:t>
          </a:r>
        </a:p>
        <a:p>
          <a:pPr marL="228600" lvl="1" indent="-228600" algn="l" defTabSz="889000">
            <a:lnSpc>
              <a:spcPct val="90000"/>
            </a:lnSpc>
            <a:spcBef>
              <a:spcPct val="0"/>
            </a:spcBef>
            <a:spcAft>
              <a:spcPct val="15000"/>
            </a:spcAft>
            <a:buChar char="•"/>
          </a:pPr>
          <a:r>
            <a:rPr lang="en-US" sz="2000" kern="1200" dirty="0"/>
            <a:t>Policy, funding, leadership, priority, agreement</a:t>
          </a:r>
        </a:p>
      </dsp:txBody>
      <dsp:txXfrm>
        <a:off x="44604" y="3296849"/>
        <a:ext cx="2684579" cy="1299310"/>
      </dsp:txXfrm>
    </dsp:sp>
    <dsp:sp modelId="{7CFBA7BE-86CA-FF4B-A280-9A22E6FF58D5}">
      <dsp:nvSpPr>
        <dsp:cNvPr id="0" name=""/>
        <dsp:cNvSpPr/>
      </dsp:nvSpPr>
      <dsp:spPr>
        <a:xfrm>
          <a:off x="866432" y="3217000"/>
          <a:ext cx="3452162" cy="3452162"/>
        </a:xfrm>
        <a:prstGeom prst="leftCircularArrow">
          <a:avLst>
            <a:gd name="adj1" fmla="val 1601"/>
            <a:gd name="adj2" fmla="val 190096"/>
            <a:gd name="adj3" fmla="val 1537356"/>
            <a:gd name="adj4" fmla="val 8596239"/>
            <a:gd name="adj5" fmla="val 1868"/>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2B46D6B-30E6-8746-B806-C54899E0D89A}">
      <dsp:nvSpPr>
        <dsp:cNvPr id="0" name=""/>
        <dsp:cNvSpPr/>
      </dsp:nvSpPr>
      <dsp:spPr>
        <a:xfrm>
          <a:off x="31377" y="4809151"/>
          <a:ext cx="2451454" cy="1130378"/>
        </a:xfrm>
        <a:prstGeom prst="roundRect">
          <a:avLst>
            <a:gd name="adj" fmla="val 10000"/>
          </a:avLst>
        </a:prstGeom>
        <a:solidFill>
          <a:schemeClr val="accent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6">
                  <a:lumMod val="50000"/>
                </a:schemeClr>
              </a:solidFill>
            </a:rPr>
            <a:t>District Team</a:t>
          </a:r>
        </a:p>
      </dsp:txBody>
      <dsp:txXfrm>
        <a:off x="64485" y="4842259"/>
        <a:ext cx="2385238" cy="1064162"/>
      </dsp:txXfrm>
    </dsp:sp>
    <dsp:sp modelId="{497B8851-9C1D-EB40-9DBE-E38A2D5C3EF2}">
      <dsp:nvSpPr>
        <dsp:cNvPr id="0" name=""/>
        <dsp:cNvSpPr/>
      </dsp:nvSpPr>
      <dsp:spPr>
        <a:xfrm>
          <a:off x="3230782" y="3261461"/>
          <a:ext cx="2726089" cy="2121454"/>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2000" kern="1200" dirty="0"/>
            <a:t>2 yr. action plan</a:t>
          </a:r>
        </a:p>
        <a:p>
          <a:pPr marL="228600" lvl="1" indent="-228600" algn="l" defTabSz="889000">
            <a:lnSpc>
              <a:spcPct val="90000"/>
            </a:lnSpc>
            <a:spcBef>
              <a:spcPct val="0"/>
            </a:spcBef>
            <a:spcAft>
              <a:spcPct val="15000"/>
            </a:spcAft>
            <a:buChar char="•"/>
          </a:pPr>
          <a:r>
            <a:rPr lang="en-US" sz="2000" kern="1200" dirty="0"/>
            <a:t>Data plan</a:t>
          </a:r>
        </a:p>
        <a:p>
          <a:pPr marL="228600" lvl="1" indent="-228600" algn="l" defTabSz="889000">
            <a:lnSpc>
              <a:spcPct val="90000"/>
            </a:lnSpc>
            <a:spcBef>
              <a:spcPct val="0"/>
            </a:spcBef>
            <a:spcAft>
              <a:spcPct val="15000"/>
            </a:spcAft>
            <a:buChar char="•"/>
          </a:pPr>
          <a:r>
            <a:rPr lang="en-US" sz="2000" kern="1200" dirty="0"/>
            <a:t>Leadership</a:t>
          </a:r>
        </a:p>
        <a:p>
          <a:pPr marL="228600" lvl="1" indent="-228600" algn="l" defTabSz="889000">
            <a:lnSpc>
              <a:spcPct val="90000"/>
            </a:lnSpc>
            <a:spcBef>
              <a:spcPct val="0"/>
            </a:spcBef>
            <a:spcAft>
              <a:spcPct val="15000"/>
            </a:spcAft>
            <a:buChar char="•"/>
          </a:pPr>
          <a:r>
            <a:rPr lang="en-US" sz="2000" kern="1200" dirty="0"/>
            <a:t>Team meeting schedule</a:t>
          </a:r>
        </a:p>
      </dsp:txBody>
      <dsp:txXfrm>
        <a:off x="3279603" y="3764879"/>
        <a:ext cx="2628447" cy="1569214"/>
      </dsp:txXfrm>
    </dsp:sp>
    <dsp:sp modelId="{2F3E52B6-DA47-FB40-9295-CCAACF6C077C}">
      <dsp:nvSpPr>
        <dsp:cNvPr id="0" name=""/>
        <dsp:cNvSpPr/>
      </dsp:nvSpPr>
      <dsp:spPr>
        <a:xfrm>
          <a:off x="4807484" y="1999172"/>
          <a:ext cx="2954537" cy="2954537"/>
        </a:xfrm>
        <a:prstGeom prst="circularArrow">
          <a:avLst>
            <a:gd name="adj1" fmla="val 1871"/>
            <a:gd name="adj2" fmla="val 223477"/>
            <a:gd name="adj3" fmla="val 19875190"/>
            <a:gd name="adj4" fmla="val 12849688"/>
            <a:gd name="adj5" fmla="val 2183"/>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457A770-10D5-BD43-BB9F-DB589FEB2F95}">
      <dsp:nvSpPr>
        <dsp:cNvPr id="0" name=""/>
        <dsp:cNvSpPr/>
      </dsp:nvSpPr>
      <dsp:spPr>
        <a:xfrm>
          <a:off x="3886196" y="2680539"/>
          <a:ext cx="2451454" cy="1130378"/>
        </a:xfrm>
        <a:prstGeom prst="roundRect">
          <a:avLst>
            <a:gd name="adj" fmla="val 10000"/>
          </a:avLst>
        </a:prstGeom>
        <a:solidFill>
          <a:schemeClr val="accent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6">
                  <a:lumMod val="50000"/>
                </a:schemeClr>
              </a:solidFill>
            </a:rPr>
            <a:t>School Team</a:t>
          </a:r>
        </a:p>
      </dsp:txBody>
      <dsp:txXfrm>
        <a:off x="3919304" y="2713647"/>
        <a:ext cx="2385238" cy="1064162"/>
      </dsp:txXfrm>
    </dsp:sp>
    <dsp:sp modelId="{4518D5B1-FEC7-7C42-9302-BA6212191977}">
      <dsp:nvSpPr>
        <dsp:cNvPr id="0" name=""/>
        <dsp:cNvSpPr/>
      </dsp:nvSpPr>
      <dsp:spPr>
        <a:xfrm>
          <a:off x="6499412" y="3253335"/>
          <a:ext cx="2589000" cy="175656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PBIS </a:t>
          </a:r>
        </a:p>
        <a:p>
          <a:pPr marL="228600" lvl="1" indent="-228600" algn="l" defTabSz="889000">
            <a:lnSpc>
              <a:spcPct val="90000"/>
            </a:lnSpc>
            <a:spcBef>
              <a:spcPct val="0"/>
            </a:spcBef>
            <a:spcAft>
              <a:spcPct val="15000"/>
            </a:spcAft>
            <a:buChar char="•"/>
          </a:pPr>
          <a:r>
            <a:rPr lang="en-US" sz="2000" kern="1200" dirty="0"/>
            <a:t>CWPBIS</a:t>
          </a:r>
        </a:p>
        <a:p>
          <a:pPr marL="228600" lvl="1" indent="-228600" algn="l" defTabSz="889000">
            <a:lnSpc>
              <a:spcPct val="90000"/>
            </a:lnSpc>
            <a:spcBef>
              <a:spcPct val="0"/>
            </a:spcBef>
            <a:spcAft>
              <a:spcPct val="15000"/>
            </a:spcAft>
            <a:buChar char="•"/>
          </a:pPr>
          <a:r>
            <a:rPr lang="en-US" sz="2000" kern="1200" dirty="0"/>
            <a:t>Small group</a:t>
          </a:r>
        </a:p>
        <a:p>
          <a:pPr marL="228600" lvl="1" indent="-228600" algn="l" defTabSz="889000">
            <a:lnSpc>
              <a:spcPct val="90000"/>
            </a:lnSpc>
            <a:spcBef>
              <a:spcPct val="0"/>
            </a:spcBef>
            <a:spcAft>
              <a:spcPct val="15000"/>
            </a:spcAft>
            <a:buChar char="•"/>
          </a:pPr>
          <a:r>
            <a:rPr lang="en-US" sz="2000" kern="1200" dirty="0"/>
            <a:t>Individual student</a:t>
          </a:r>
        </a:p>
      </dsp:txBody>
      <dsp:txXfrm>
        <a:off x="6539835" y="3293758"/>
        <a:ext cx="2508154" cy="1299310"/>
      </dsp:txXfrm>
    </dsp:sp>
    <dsp:sp modelId="{F6629A88-8771-5B4D-98A4-9054A17BBCE9}">
      <dsp:nvSpPr>
        <dsp:cNvPr id="0" name=""/>
        <dsp:cNvSpPr/>
      </dsp:nvSpPr>
      <dsp:spPr>
        <a:xfrm>
          <a:off x="7435618" y="3461542"/>
          <a:ext cx="3109285" cy="3109285"/>
        </a:xfrm>
        <a:prstGeom prst="leftCircularArrow">
          <a:avLst>
            <a:gd name="adj1" fmla="val 1778"/>
            <a:gd name="adj2" fmla="val 211905"/>
            <a:gd name="adj3" fmla="val 1543381"/>
            <a:gd name="adj4" fmla="val 8580455"/>
            <a:gd name="adj5" fmla="val 2074"/>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208F3E0-7579-E44E-8284-AC54B096C7EC}">
      <dsp:nvSpPr>
        <dsp:cNvPr id="0" name=""/>
        <dsp:cNvSpPr/>
      </dsp:nvSpPr>
      <dsp:spPr>
        <a:xfrm>
          <a:off x="6570644" y="4785219"/>
          <a:ext cx="2451454" cy="1130378"/>
        </a:xfrm>
        <a:prstGeom prst="roundRect">
          <a:avLst>
            <a:gd name="adj" fmla="val 10000"/>
          </a:avLst>
        </a:prstGeom>
        <a:solidFill>
          <a:schemeClr val="accent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6">
                  <a:lumMod val="50000"/>
                </a:schemeClr>
              </a:solidFill>
            </a:rPr>
            <a:t>School Staff</a:t>
          </a:r>
        </a:p>
      </dsp:txBody>
      <dsp:txXfrm>
        <a:off x="6603752" y="4818327"/>
        <a:ext cx="2385238" cy="1064162"/>
      </dsp:txXfrm>
    </dsp:sp>
    <dsp:sp modelId="{A12E253C-0DEE-614B-A519-F257FAF26B99}">
      <dsp:nvSpPr>
        <dsp:cNvPr id="0" name=""/>
        <dsp:cNvSpPr/>
      </dsp:nvSpPr>
      <dsp:spPr>
        <a:xfrm>
          <a:off x="9576103" y="3081808"/>
          <a:ext cx="2519273" cy="2478212"/>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Academic</a:t>
          </a:r>
        </a:p>
        <a:p>
          <a:pPr marL="228600" lvl="1" indent="-228600" algn="l" defTabSz="889000">
            <a:lnSpc>
              <a:spcPct val="90000"/>
            </a:lnSpc>
            <a:spcBef>
              <a:spcPct val="0"/>
            </a:spcBef>
            <a:spcAft>
              <a:spcPct val="15000"/>
            </a:spcAft>
            <a:buChar char="•"/>
          </a:pPr>
          <a:r>
            <a:rPr lang="en-US" sz="2000" kern="1200" dirty="0"/>
            <a:t>Expectations &amp; routines</a:t>
          </a:r>
        </a:p>
        <a:p>
          <a:pPr marL="228600" lvl="1" indent="-228600" algn="l" defTabSz="889000">
            <a:lnSpc>
              <a:spcPct val="90000"/>
            </a:lnSpc>
            <a:spcBef>
              <a:spcPct val="0"/>
            </a:spcBef>
            <a:spcAft>
              <a:spcPct val="15000"/>
            </a:spcAft>
            <a:buChar char="•"/>
          </a:pPr>
          <a:r>
            <a:rPr lang="en-US" sz="2000" kern="1200" dirty="0"/>
            <a:t>Social skills</a:t>
          </a:r>
        </a:p>
        <a:p>
          <a:pPr marL="228600" lvl="1" indent="-228600" algn="l" defTabSz="889000">
            <a:lnSpc>
              <a:spcPct val="90000"/>
            </a:lnSpc>
            <a:spcBef>
              <a:spcPct val="0"/>
            </a:spcBef>
            <a:spcAft>
              <a:spcPct val="15000"/>
            </a:spcAft>
            <a:buChar char="•"/>
          </a:pPr>
          <a:r>
            <a:rPr lang="en-US" sz="2000" kern="1200" dirty="0"/>
            <a:t>Self-management</a:t>
          </a:r>
        </a:p>
      </dsp:txBody>
      <dsp:txXfrm>
        <a:off x="9633134" y="3669884"/>
        <a:ext cx="2405211" cy="1833104"/>
      </dsp:txXfrm>
    </dsp:sp>
    <dsp:sp modelId="{8641A9F7-4E97-B446-AA08-4AD121C3DB03}">
      <dsp:nvSpPr>
        <dsp:cNvPr id="0" name=""/>
        <dsp:cNvSpPr/>
      </dsp:nvSpPr>
      <dsp:spPr>
        <a:xfrm>
          <a:off x="9740540" y="2478610"/>
          <a:ext cx="2451454" cy="1130378"/>
        </a:xfrm>
        <a:prstGeom prst="roundRect">
          <a:avLst>
            <a:gd name="adj" fmla="val 10000"/>
          </a:avLst>
        </a:prstGeom>
        <a:solidFill>
          <a:schemeClr val="accent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6">
                  <a:lumMod val="50000"/>
                </a:schemeClr>
              </a:solidFill>
            </a:rPr>
            <a:t>Student Benefit</a:t>
          </a:r>
        </a:p>
      </dsp:txBody>
      <dsp:txXfrm>
        <a:off x="9773648" y="2511718"/>
        <a:ext cx="2385238" cy="10641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D73D1-BCC5-E64F-8C3E-3605B91207AD}">
      <dsp:nvSpPr>
        <dsp:cNvPr id="0" name=""/>
        <dsp:cNvSpPr/>
      </dsp:nvSpPr>
      <dsp:spPr>
        <a:xfrm>
          <a:off x="229291" y="-807075"/>
          <a:ext cx="3628747" cy="250255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6">
                  <a:lumMod val="50000"/>
                </a:schemeClr>
              </a:solidFill>
            </a:rPr>
            <a:t>Erroneous Assumptions...</a:t>
          </a:r>
        </a:p>
      </dsp:txBody>
      <dsp:txXfrm>
        <a:off x="229291" y="-807075"/>
        <a:ext cx="3628747" cy="1668367"/>
      </dsp:txXfrm>
    </dsp:sp>
    <dsp:sp modelId="{2F6DF028-2D92-EF4C-968B-41D8DD344B39}">
      <dsp:nvSpPr>
        <dsp:cNvPr id="0" name=""/>
        <dsp:cNvSpPr/>
      </dsp:nvSpPr>
      <dsp:spPr>
        <a:xfrm>
          <a:off x="0" y="807075"/>
          <a:ext cx="5195494" cy="4859866"/>
        </a:xfrm>
        <a:prstGeom prst="roundRect">
          <a:avLst>
            <a:gd name="adj" fmla="val 10000"/>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student is inherently </a:t>
          </a:r>
          <a:r>
            <a:rPr lang="en-US" sz="2800" b="1" kern="1200" dirty="0"/>
            <a:t>"bad" </a:t>
          </a:r>
          <a:r>
            <a:rPr lang="en-US" sz="2800" b="0" kern="1200" dirty="0"/>
            <a:t>and </a:t>
          </a:r>
          <a:r>
            <a:rPr lang="en-US" sz="2800" kern="1200" dirty="0">
              <a:latin typeface="+mj-lt"/>
            </a:rPr>
            <a:t>must </a:t>
          </a:r>
          <a:r>
            <a:rPr lang="en-US" sz="2800" b="1" kern="1200" dirty="0">
              <a:solidFill>
                <a:schemeClr val="accent6">
                  <a:lumMod val="50000"/>
                </a:schemeClr>
              </a:solidFill>
              <a:latin typeface="+mj-lt"/>
            </a:rPr>
            <a:t>prove</a:t>
          </a:r>
          <a:r>
            <a:rPr lang="en-US" sz="2800" kern="1200" dirty="0">
              <a:solidFill>
                <a:srgbClr val="FF0000"/>
              </a:solidFill>
              <a:latin typeface="+mj-lt"/>
            </a:rPr>
            <a:t> </a:t>
          </a:r>
          <a:r>
            <a:rPr lang="en-US" sz="2800" kern="1200" dirty="0">
              <a:latin typeface="+mj-lt"/>
            </a:rPr>
            <a:t>they deserve to be part of class</a:t>
          </a:r>
          <a:endParaRPr lang="en-US" sz="2800" b="0" kern="1200" dirty="0"/>
        </a:p>
        <a:p>
          <a:pPr marL="285750" lvl="1" indent="-285750" algn="l" defTabSz="1244600">
            <a:lnSpc>
              <a:spcPct val="90000"/>
            </a:lnSpc>
            <a:spcBef>
              <a:spcPct val="0"/>
            </a:spcBef>
            <a:spcAft>
              <a:spcPct val="15000"/>
            </a:spcAft>
            <a:buChar char="•"/>
          </a:pPr>
          <a:endParaRPr lang="en-US" sz="2800" b="0" kern="1200" dirty="0"/>
        </a:p>
        <a:p>
          <a:pPr marL="285750" lvl="1" indent="-285750" algn="l" defTabSz="1244600">
            <a:lnSpc>
              <a:spcPct val="90000"/>
            </a:lnSpc>
            <a:spcBef>
              <a:spcPct val="0"/>
            </a:spcBef>
            <a:spcAft>
              <a:spcPct val="15000"/>
            </a:spcAft>
            <a:buChar char="•"/>
          </a:pPr>
          <a:r>
            <a:rPr lang="en-US" sz="2800" kern="1200" dirty="0">
              <a:solidFill>
                <a:schemeClr val="accent6">
                  <a:lumMod val="50000"/>
                </a:schemeClr>
              </a:solidFill>
              <a:latin typeface="+mj-lt"/>
            </a:rPr>
            <a:t>aversive consequences </a:t>
          </a:r>
          <a:r>
            <a:rPr lang="en-US" sz="2800" b="1" kern="1200" dirty="0">
              <a:solidFill>
                <a:schemeClr val="accent6">
                  <a:lumMod val="50000"/>
                </a:schemeClr>
              </a:solidFill>
              <a:latin typeface="+mj-lt"/>
            </a:rPr>
            <a:t>teach</a:t>
          </a:r>
          <a:endParaRPr lang="en-US" sz="2800" b="1" kern="1200" dirty="0">
            <a:solidFill>
              <a:schemeClr val="accent6">
                <a:lumMod val="50000"/>
              </a:schemeClr>
            </a:solidFill>
          </a:endParaRPr>
        </a:p>
        <a:p>
          <a:pPr marL="285750" lvl="1" indent="-285750" algn="l" defTabSz="1244600">
            <a:lnSpc>
              <a:spcPct val="90000"/>
            </a:lnSpc>
            <a:spcBef>
              <a:spcPct val="0"/>
            </a:spcBef>
            <a:spcAft>
              <a:spcPct val="15000"/>
            </a:spcAft>
            <a:buChar char="•"/>
          </a:pPr>
          <a:endParaRPr lang="en-US" sz="2800" b="1" kern="1200" dirty="0">
            <a:solidFill>
              <a:schemeClr val="accent6">
                <a:lumMod val="50000"/>
              </a:schemeClr>
            </a:solidFill>
          </a:endParaRPr>
        </a:p>
        <a:p>
          <a:pPr marL="285750" lvl="1" indent="-285750" algn="l" defTabSz="1244600">
            <a:lnSpc>
              <a:spcPct val="90000"/>
            </a:lnSpc>
            <a:spcBef>
              <a:spcPct val="0"/>
            </a:spcBef>
            <a:spcAft>
              <a:spcPct val="15000"/>
            </a:spcAft>
            <a:buChar char="•"/>
          </a:pPr>
          <a:r>
            <a:rPr lang="en-US" sz="2800" kern="1200" dirty="0">
              <a:latin typeface="+mj-lt"/>
            </a:rPr>
            <a:t>some kids improve (even temporarily), so </a:t>
          </a:r>
          <a:r>
            <a:rPr lang="en-US" sz="2800" b="1" kern="1200" dirty="0">
              <a:latin typeface="+mj-lt"/>
            </a:rPr>
            <a:t>all</a:t>
          </a:r>
          <a:r>
            <a:rPr lang="en-US" sz="2800" kern="1200" dirty="0">
              <a:latin typeface="+mj-lt"/>
            </a:rPr>
            <a:t> will</a:t>
          </a:r>
          <a:endParaRPr lang="en-US" sz="2800" b="1" kern="1200" dirty="0">
            <a:solidFill>
              <a:schemeClr val="accent6">
                <a:lumMod val="50000"/>
              </a:schemeClr>
            </a:solidFill>
          </a:endParaRPr>
        </a:p>
        <a:p>
          <a:pPr marL="285750" lvl="1" indent="-285750" algn="l" defTabSz="1244600">
            <a:lnSpc>
              <a:spcPct val="90000"/>
            </a:lnSpc>
            <a:spcBef>
              <a:spcPct val="0"/>
            </a:spcBef>
            <a:spcAft>
              <a:spcPct val="15000"/>
            </a:spcAft>
            <a:buChar char="•"/>
          </a:pPr>
          <a:endParaRPr lang="en-US" sz="2800" b="1" kern="1200" dirty="0">
            <a:solidFill>
              <a:schemeClr val="accent6">
                <a:lumMod val="50000"/>
              </a:schemeClr>
            </a:solidFill>
          </a:endParaRPr>
        </a:p>
      </dsp:txBody>
      <dsp:txXfrm>
        <a:off x="142341" y="949416"/>
        <a:ext cx="4910812" cy="4575184"/>
      </dsp:txXfrm>
    </dsp:sp>
    <dsp:sp modelId="{0800FEC2-0E3A-DA46-A654-196454FA4485}">
      <dsp:nvSpPr>
        <dsp:cNvPr id="0" name=""/>
        <dsp:cNvSpPr/>
      </dsp:nvSpPr>
      <dsp:spPr>
        <a:xfrm rot="21596069">
          <a:off x="4313745" y="-339987"/>
          <a:ext cx="1103331" cy="687484"/>
        </a:xfrm>
        <a:prstGeom prst="rightArrow">
          <a:avLst>
            <a:gd name="adj1" fmla="val 60000"/>
            <a:gd name="adj2" fmla="val 50000"/>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313745" y="-202372"/>
        <a:ext cx="897086" cy="412490"/>
      </dsp:txXfrm>
    </dsp:sp>
    <dsp:sp modelId="{34F2A667-65B6-CA43-8291-E56777D0A996}">
      <dsp:nvSpPr>
        <dsp:cNvPr id="0" name=""/>
        <dsp:cNvSpPr/>
      </dsp:nvSpPr>
      <dsp:spPr>
        <a:xfrm>
          <a:off x="5939795" y="-858915"/>
          <a:ext cx="4517512" cy="263696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6">
                  <a:lumMod val="50000"/>
                </a:schemeClr>
              </a:solidFill>
            </a:rPr>
            <a:t>Science of Behavior has Taught Us, Students...</a:t>
          </a:r>
        </a:p>
      </dsp:txBody>
      <dsp:txXfrm>
        <a:off x="5939795" y="-858915"/>
        <a:ext cx="4517512" cy="1757974"/>
      </dsp:txXfrm>
    </dsp:sp>
    <dsp:sp modelId="{E7C7CB67-48FE-134F-84C1-094C0FBEE493}">
      <dsp:nvSpPr>
        <dsp:cNvPr id="0" name=""/>
        <dsp:cNvSpPr/>
      </dsp:nvSpPr>
      <dsp:spPr>
        <a:xfrm>
          <a:off x="6478494" y="858915"/>
          <a:ext cx="5321477" cy="4859866"/>
        </a:xfrm>
        <a:prstGeom prst="roundRect">
          <a:avLst>
            <a:gd name="adj" fmla="val 10000"/>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mj-lt"/>
            </a:rPr>
            <a:t>are </a:t>
          </a:r>
          <a:r>
            <a:rPr lang="en-US" sz="2800" b="1" kern="1200" dirty="0">
              <a:solidFill>
                <a:schemeClr val="accent6">
                  <a:lumMod val="50000"/>
                </a:schemeClr>
              </a:solidFill>
              <a:latin typeface="+mj-lt"/>
            </a:rPr>
            <a:t>NOT</a:t>
          </a:r>
          <a:r>
            <a:rPr lang="en-US" sz="2800" kern="1200" dirty="0">
              <a:latin typeface="+mj-lt"/>
            </a:rPr>
            <a:t> born with “bad behaviors”</a:t>
          </a:r>
          <a:endParaRPr lang="en-US" sz="28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a:latin typeface="+mj-lt"/>
            </a:rPr>
            <a:t>do </a:t>
          </a:r>
          <a:r>
            <a:rPr lang="en-US" sz="2800" b="1" kern="1200" dirty="0">
              <a:solidFill>
                <a:schemeClr val="accent6">
                  <a:lumMod val="50000"/>
                </a:schemeClr>
              </a:solidFill>
              <a:latin typeface="+mj-lt"/>
            </a:rPr>
            <a:t>NOT</a:t>
          </a:r>
          <a:r>
            <a:rPr lang="en-US" sz="2800" kern="1200" dirty="0">
              <a:latin typeface="+mj-lt"/>
            </a:rPr>
            <a:t> learn when presented contingent aversive consequences</a:t>
          </a:r>
          <a:endParaRPr lang="en-US" sz="28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i="0" kern="1200" dirty="0">
              <a:solidFill>
                <a:schemeClr val="accent6">
                  <a:lumMod val="50000"/>
                </a:schemeClr>
              </a:solidFill>
              <a:latin typeface="+mj-lt"/>
            </a:rPr>
            <a:t>do learn better ways of behaving by being </a:t>
          </a:r>
          <a:r>
            <a:rPr lang="en-US" sz="2800" b="1" i="0" kern="1200" dirty="0">
              <a:solidFill>
                <a:schemeClr val="accent6">
                  <a:lumMod val="50000"/>
                </a:schemeClr>
              </a:solidFill>
              <a:latin typeface="+mj-lt"/>
            </a:rPr>
            <a:t>taught directly &amp; receiving positive feedback</a:t>
          </a:r>
          <a:endParaRPr lang="en-US" sz="2800" i="0" kern="1200" dirty="0">
            <a:solidFill>
              <a:schemeClr val="accent6">
                <a:lumMod val="50000"/>
              </a:schemeClr>
            </a:solidFill>
          </a:endParaRPr>
        </a:p>
      </dsp:txBody>
      <dsp:txXfrm>
        <a:off x="6620835" y="1001256"/>
        <a:ext cx="5036795" cy="457518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Staff Engagement</a:t>
          </a:r>
        </a:p>
      </dsp:txBody>
      <dsp:txXfrm>
        <a:off x="5273138" y="4072722"/>
        <a:ext cx="1816702" cy="1562874"/>
      </dsp:txXfrm>
    </dsp:sp>
    <dsp:sp modelId="{07AE1515-2BBF-0142-B081-BC9B4E2BC5C1}">
      <dsp:nvSpPr>
        <dsp:cNvPr id="0" name=""/>
        <dsp:cNvSpPr/>
      </dsp:nvSpPr>
      <dsp:spPr>
        <a:xfrm>
          <a:off x="1264235" y="1797085"/>
          <a:ext cx="4100250" cy="3435309"/>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Team-Based Implementation</a:t>
          </a:r>
        </a:p>
      </dsp:txBody>
      <dsp:txXfrm>
        <a:off x="2225741" y="2667161"/>
        <a:ext cx="2177238" cy="1695157"/>
      </dsp:txXfrm>
    </dsp:sp>
    <dsp:sp modelId="{47D1B424-4DFE-7C4E-AAD9-EDC851FD2AC1}">
      <dsp:nvSpPr>
        <dsp:cNvPr id="0" name=""/>
        <dsp:cNvSpPr/>
      </dsp:nvSpPr>
      <dsp:spPr>
        <a:xfrm rot="20700000">
          <a:off x="3717734" y="347550"/>
          <a:ext cx="2946988" cy="2828891"/>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8"/>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Staff Engagement</a:t>
          </a:r>
        </a:p>
      </dsp:txBody>
      <dsp:txXfrm>
        <a:off x="5273138" y="4072722"/>
        <a:ext cx="1816702" cy="1562874"/>
      </dsp:txXfrm>
    </dsp:sp>
    <dsp:sp modelId="{07AE1515-2BBF-0142-B081-BC9B4E2BC5C1}">
      <dsp:nvSpPr>
        <dsp:cNvPr id="0" name=""/>
        <dsp:cNvSpPr/>
      </dsp:nvSpPr>
      <dsp:spPr>
        <a:xfrm>
          <a:off x="1543719" y="1787535"/>
          <a:ext cx="4100250" cy="343530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Team-Based Implementation</a:t>
          </a:r>
        </a:p>
      </dsp:txBody>
      <dsp:txXfrm>
        <a:off x="2505225" y="2657611"/>
        <a:ext cx="2177238" cy="1695157"/>
      </dsp:txXfrm>
    </dsp:sp>
    <dsp:sp modelId="{47D1B424-4DFE-7C4E-AAD9-EDC851FD2AC1}">
      <dsp:nvSpPr>
        <dsp:cNvPr id="0" name=""/>
        <dsp:cNvSpPr/>
      </dsp:nvSpPr>
      <dsp:spPr>
        <a:xfrm rot="20700000">
          <a:off x="3717734" y="347550"/>
          <a:ext cx="2946988" cy="2828891"/>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8"/>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5418908" y="2625634"/>
          <a:ext cx="2509215" cy="2509215"/>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Develop, inform, and refine Tier 1 </a:t>
          </a:r>
        </a:p>
      </dsp:txBody>
      <dsp:txXfrm>
        <a:off x="5786374" y="2993100"/>
        <a:ext cx="1774283" cy="1774283"/>
      </dsp:txXfrm>
    </dsp:sp>
    <dsp:sp modelId="{7FB9A40E-B9E1-C54A-8F30-F9F9CC82E5C9}">
      <dsp:nvSpPr>
        <dsp:cNvPr id="0" name=""/>
        <dsp:cNvSpPr/>
      </dsp:nvSpPr>
      <dsp:spPr>
        <a:xfrm rot="11700000">
          <a:off x="3523298"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2363199"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Assess fidelity of PBIS implementation at least annually</a:t>
          </a:r>
        </a:p>
      </dsp:txBody>
      <dsp:txXfrm>
        <a:off x="2419053" y="2147011"/>
        <a:ext cx="2272047" cy="1795296"/>
      </dsp:txXfrm>
    </dsp:sp>
    <dsp:sp modelId="{81617682-8DCD-0948-A6AB-F1D69DC0EBFB}">
      <dsp:nvSpPr>
        <dsp:cNvPr id="0" name=""/>
        <dsp:cNvSpPr/>
      </dsp:nvSpPr>
      <dsp:spPr>
        <a:xfrm rot="14700000">
          <a:off x="47706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41172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Review student behavior data at least monthly</a:t>
          </a:r>
          <a:endParaRPr lang="en-US" sz="2500" kern="1200" dirty="0"/>
        </a:p>
      </dsp:txBody>
      <dsp:txXfrm>
        <a:off x="4173092" y="56629"/>
        <a:ext cx="2272047" cy="1795296"/>
      </dsp:txXfrm>
    </dsp:sp>
    <dsp:sp modelId="{7ED28D52-F430-7A47-AC6A-7E6F32B47734}">
      <dsp:nvSpPr>
        <dsp:cNvPr id="0" name=""/>
        <dsp:cNvSpPr/>
      </dsp:nvSpPr>
      <dsp:spPr>
        <a:xfrm rot="17700000">
          <a:off x="67111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68460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Use school and community data regularly</a:t>
          </a:r>
          <a:endParaRPr lang="en-US" sz="2500" b="0" i="0" u="none" strike="noStrike" kern="1200" dirty="0">
            <a:effectLst/>
            <a:latin typeface="Calibri" panose="020F0502020204030204" pitchFamily="34" charset="0"/>
          </a:endParaRPr>
        </a:p>
      </dsp:txBody>
      <dsp:txXfrm>
        <a:off x="6901892" y="56629"/>
        <a:ext cx="2272047" cy="1795296"/>
      </dsp:txXfrm>
    </dsp:sp>
    <dsp:sp modelId="{D2C13644-B4A1-8544-8DA0-BF1C389F1195}">
      <dsp:nvSpPr>
        <dsp:cNvPr id="0" name=""/>
        <dsp:cNvSpPr/>
      </dsp:nvSpPr>
      <dsp:spPr>
        <a:xfrm rot="20700000">
          <a:off x="7958457"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8600077"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Evaluate your plan annually</a:t>
          </a:r>
        </a:p>
      </dsp:txBody>
      <dsp:txXfrm>
        <a:off x="8655931" y="2147011"/>
        <a:ext cx="2272047" cy="1795296"/>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AA38-EFF0-7145-947E-E8E30E75F6A2}">
      <dsp:nvSpPr>
        <dsp:cNvPr id="0" name=""/>
        <dsp:cNvSpPr/>
      </dsp:nvSpPr>
      <dsp:spPr>
        <a:xfrm>
          <a:off x="10350771"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E22BB-2EDD-2D46-92E6-0BD890A2F220}">
      <dsp:nvSpPr>
        <dsp:cNvPr id="0" name=""/>
        <dsp:cNvSpPr/>
      </dsp:nvSpPr>
      <dsp:spPr>
        <a:xfrm>
          <a:off x="10350771"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65427-7EBA-AB4C-9FD6-F7A2C8726EC5}">
      <dsp:nvSpPr>
        <dsp:cNvPr id="0" name=""/>
        <dsp:cNvSpPr/>
      </dsp:nvSpPr>
      <dsp:spPr>
        <a:xfrm>
          <a:off x="5934960" y="1590172"/>
          <a:ext cx="5088696" cy="353264"/>
        </a:xfrm>
        <a:custGeom>
          <a:avLst/>
          <a:gdLst/>
          <a:ahLst/>
          <a:cxnLst/>
          <a:rect l="0" t="0" r="0" b="0"/>
          <a:pathLst>
            <a:path>
              <a:moveTo>
                <a:pt x="0" y="0"/>
              </a:moveTo>
              <a:lnTo>
                <a:pt x="0" y="176632"/>
              </a:lnTo>
              <a:lnTo>
                <a:pt x="5088696" y="176632"/>
              </a:lnTo>
              <a:lnTo>
                <a:pt x="5088696"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57BD1-64EA-FC47-A85C-935A46805C0B}">
      <dsp:nvSpPr>
        <dsp:cNvPr id="0" name=""/>
        <dsp:cNvSpPr/>
      </dsp:nvSpPr>
      <dsp:spPr>
        <a:xfrm>
          <a:off x="8315292"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26BE0-3B96-6C4D-B91A-EF2D5ECA08C0}">
      <dsp:nvSpPr>
        <dsp:cNvPr id="0" name=""/>
        <dsp:cNvSpPr/>
      </dsp:nvSpPr>
      <dsp:spPr>
        <a:xfrm>
          <a:off x="5934960" y="1590172"/>
          <a:ext cx="3053217" cy="353264"/>
        </a:xfrm>
        <a:custGeom>
          <a:avLst/>
          <a:gdLst/>
          <a:ahLst/>
          <a:cxnLst/>
          <a:rect l="0" t="0" r="0" b="0"/>
          <a:pathLst>
            <a:path>
              <a:moveTo>
                <a:pt x="0" y="0"/>
              </a:moveTo>
              <a:lnTo>
                <a:pt x="0" y="176632"/>
              </a:lnTo>
              <a:lnTo>
                <a:pt x="3053217" y="176632"/>
              </a:lnTo>
              <a:lnTo>
                <a:pt x="3053217"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AAB63-0F66-4440-ACF2-CC0AB4247915}">
      <dsp:nvSpPr>
        <dsp:cNvPr id="0" name=""/>
        <dsp:cNvSpPr/>
      </dsp:nvSpPr>
      <dsp:spPr>
        <a:xfrm>
          <a:off x="6279814"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7F47E-C1E6-4142-95AC-96061C937B7C}">
      <dsp:nvSpPr>
        <dsp:cNvPr id="0" name=""/>
        <dsp:cNvSpPr/>
      </dsp:nvSpPr>
      <dsp:spPr>
        <a:xfrm>
          <a:off x="5934960" y="1590172"/>
          <a:ext cx="1017739" cy="353264"/>
        </a:xfrm>
        <a:custGeom>
          <a:avLst/>
          <a:gdLst/>
          <a:ahLst/>
          <a:cxnLst/>
          <a:rect l="0" t="0" r="0" b="0"/>
          <a:pathLst>
            <a:path>
              <a:moveTo>
                <a:pt x="0" y="0"/>
              </a:moveTo>
              <a:lnTo>
                <a:pt x="0" y="176632"/>
              </a:lnTo>
              <a:lnTo>
                <a:pt x="1017739" y="176632"/>
              </a:lnTo>
              <a:lnTo>
                <a:pt x="1017739"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4244335"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82BB8-9907-FE4E-81D6-CE65212B3311}">
      <dsp:nvSpPr>
        <dsp:cNvPr id="0" name=""/>
        <dsp:cNvSpPr/>
      </dsp:nvSpPr>
      <dsp:spPr>
        <a:xfrm>
          <a:off x="4244335"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4917221" y="1590172"/>
          <a:ext cx="1017739" cy="353264"/>
        </a:xfrm>
        <a:custGeom>
          <a:avLst/>
          <a:gdLst/>
          <a:ahLst/>
          <a:cxnLst/>
          <a:rect l="0" t="0" r="0" b="0"/>
          <a:pathLst>
            <a:path>
              <a:moveTo>
                <a:pt x="1017739" y="0"/>
              </a:moveTo>
              <a:lnTo>
                <a:pt x="1017739"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2208857"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7640D-D7CB-2F44-A4BF-44B65D34C347}">
      <dsp:nvSpPr>
        <dsp:cNvPr id="0" name=""/>
        <dsp:cNvSpPr/>
      </dsp:nvSpPr>
      <dsp:spPr>
        <a:xfrm>
          <a:off x="2208857"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2881742" y="1590172"/>
          <a:ext cx="3053217" cy="353264"/>
        </a:xfrm>
        <a:custGeom>
          <a:avLst/>
          <a:gdLst/>
          <a:ahLst/>
          <a:cxnLst/>
          <a:rect l="0" t="0" r="0" b="0"/>
          <a:pathLst>
            <a:path>
              <a:moveTo>
                <a:pt x="3053217" y="0"/>
              </a:moveTo>
              <a:lnTo>
                <a:pt x="3053217"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E9FDC-D9E0-6F4A-861F-919C19E8C8AF}">
      <dsp:nvSpPr>
        <dsp:cNvPr id="0" name=""/>
        <dsp:cNvSpPr/>
      </dsp:nvSpPr>
      <dsp:spPr>
        <a:xfrm>
          <a:off x="173378"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4E5BB-7E06-D64C-8ABE-4AC031D64E8A}">
      <dsp:nvSpPr>
        <dsp:cNvPr id="0" name=""/>
        <dsp:cNvSpPr/>
      </dsp:nvSpPr>
      <dsp:spPr>
        <a:xfrm>
          <a:off x="173378"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846264" y="1590172"/>
          <a:ext cx="5088696" cy="353264"/>
        </a:xfrm>
        <a:custGeom>
          <a:avLst/>
          <a:gdLst/>
          <a:ahLst/>
          <a:cxnLst/>
          <a:rect l="0" t="0" r="0" b="0"/>
          <a:pathLst>
            <a:path>
              <a:moveTo>
                <a:pt x="5088696" y="0"/>
              </a:moveTo>
              <a:lnTo>
                <a:pt x="5088696"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812022" y="749065"/>
          <a:ext cx="10245875" cy="841106"/>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1: Getting Started with PBIS</a:t>
          </a:r>
        </a:p>
      </dsp:txBody>
      <dsp:txXfrm>
        <a:off x="812022" y="749065"/>
        <a:ext cx="10245875" cy="841106"/>
      </dsp:txXfrm>
    </dsp:sp>
    <dsp:sp modelId="{D7E45126-978F-774B-8242-DBE673DE88FF}">
      <dsp:nvSpPr>
        <dsp:cNvPr id="0" name=""/>
        <dsp:cNvSpPr/>
      </dsp:nvSpPr>
      <dsp:spPr>
        <a:xfrm>
          <a:off x="5157"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1</a:t>
          </a:r>
        </a:p>
      </dsp:txBody>
      <dsp:txXfrm>
        <a:off x="5157" y="1943437"/>
        <a:ext cx="1682213" cy="841106"/>
      </dsp:txXfrm>
    </dsp:sp>
    <dsp:sp modelId="{46316B6D-3E99-2043-9F89-C589C9EE19B0}">
      <dsp:nvSpPr>
        <dsp:cNvPr id="0" name=""/>
        <dsp:cNvSpPr/>
      </dsp:nvSpPr>
      <dsp:spPr>
        <a:xfrm>
          <a:off x="425710"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sz="2100" kern="1200" dirty="0"/>
        </a:p>
      </dsp:txBody>
      <dsp:txXfrm>
        <a:off x="425710" y="3137809"/>
        <a:ext cx="1682213" cy="1903290"/>
      </dsp:txXfrm>
    </dsp:sp>
    <dsp:sp modelId="{A71223B8-ED7B-8D46-A455-F257842943DF}">
      <dsp:nvSpPr>
        <dsp:cNvPr id="0" name=""/>
        <dsp:cNvSpPr/>
      </dsp:nvSpPr>
      <dsp:spPr>
        <a:xfrm>
          <a:off x="425710"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2: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sz="2100" kern="1200" dirty="0"/>
        </a:p>
      </dsp:txBody>
      <dsp:txXfrm>
        <a:off x="425710" y="5394364"/>
        <a:ext cx="1682213" cy="1903290"/>
      </dsp:txXfrm>
    </dsp:sp>
    <dsp:sp modelId="{C8CBEEF8-4CA3-0143-BE3A-44BCBF5D6FAB}">
      <dsp:nvSpPr>
        <dsp:cNvPr id="0" name=""/>
        <dsp:cNvSpPr/>
      </dsp:nvSpPr>
      <dsp:spPr>
        <a:xfrm>
          <a:off x="2040635"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2</a:t>
          </a:r>
        </a:p>
      </dsp:txBody>
      <dsp:txXfrm>
        <a:off x="2040635" y="1943437"/>
        <a:ext cx="1682213" cy="841106"/>
      </dsp:txXfrm>
    </dsp:sp>
    <dsp:sp modelId="{AE636CEF-957F-714F-95BD-D8A20C598280}">
      <dsp:nvSpPr>
        <dsp:cNvPr id="0" name=""/>
        <dsp:cNvSpPr/>
      </dsp:nvSpPr>
      <dsp:spPr>
        <a:xfrm>
          <a:off x="2461189"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3</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sz="2100" kern="1200" dirty="0"/>
        </a:p>
      </dsp:txBody>
      <dsp:txXfrm>
        <a:off x="2461189" y="3137809"/>
        <a:ext cx="1682213" cy="1903290"/>
      </dsp:txXfrm>
    </dsp:sp>
    <dsp:sp modelId="{A03AE5AA-A9F3-5949-BA96-8042E03424A2}">
      <dsp:nvSpPr>
        <dsp:cNvPr id="0" name=""/>
        <dsp:cNvSpPr/>
      </dsp:nvSpPr>
      <dsp:spPr>
        <a:xfrm>
          <a:off x="2461189"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4: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sz="2100" kern="1200" dirty="0"/>
        </a:p>
      </dsp:txBody>
      <dsp:txXfrm>
        <a:off x="2461189" y="5394364"/>
        <a:ext cx="1682213" cy="1903290"/>
      </dsp:txXfrm>
    </dsp:sp>
    <dsp:sp modelId="{ACF4866C-674B-5F43-8E8A-4A7BE1FBCC08}">
      <dsp:nvSpPr>
        <dsp:cNvPr id="0" name=""/>
        <dsp:cNvSpPr/>
      </dsp:nvSpPr>
      <dsp:spPr>
        <a:xfrm>
          <a:off x="4076114"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3</a:t>
          </a:r>
        </a:p>
      </dsp:txBody>
      <dsp:txXfrm>
        <a:off x="4076114" y="1943437"/>
        <a:ext cx="1682213" cy="841106"/>
      </dsp:txXfrm>
    </dsp:sp>
    <dsp:sp modelId="{6ADF7F32-3D08-6045-92BF-96F84F5ED42C}">
      <dsp:nvSpPr>
        <dsp:cNvPr id="0" name=""/>
        <dsp:cNvSpPr/>
      </dsp:nvSpPr>
      <dsp:spPr>
        <a:xfrm>
          <a:off x="4496667"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5: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sz="2100" kern="1200" dirty="0"/>
        </a:p>
      </dsp:txBody>
      <dsp:txXfrm>
        <a:off x="4496667" y="3137809"/>
        <a:ext cx="1682213" cy="1903290"/>
      </dsp:txXfrm>
    </dsp:sp>
    <dsp:sp modelId="{7DE63ACD-1BF2-7841-AB21-CCB0F542295C}">
      <dsp:nvSpPr>
        <dsp:cNvPr id="0" name=""/>
        <dsp:cNvSpPr/>
      </dsp:nvSpPr>
      <dsp:spPr>
        <a:xfrm>
          <a:off x="4496667"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6: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sz="2100" kern="1200" dirty="0"/>
        </a:p>
      </dsp:txBody>
      <dsp:txXfrm>
        <a:off x="4496667" y="5394364"/>
        <a:ext cx="1682213" cy="1903290"/>
      </dsp:txXfrm>
    </dsp:sp>
    <dsp:sp modelId="{21DF1D86-10A5-1E4D-9D1F-4DCDF837A457}">
      <dsp:nvSpPr>
        <dsp:cNvPr id="0" name=""/>
        <dsp:cNvSpPr/>
      </dsp:nvSpPr>
      <dsp:spPr>
        <a:xfrm>
          <a:off x="6111592"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4</a:t>
          </a:r>
        </a:p>
      </dsp:txBody>
      <dsp:txXfrm>
        <a:off x="6111592" y="1943437"/>
        <a:ext cx="1682213" cy="841106"/>
      </dsp:txXfrm>
    </dsp:sp>
    <dsp:sp modelId="{ED518EC4-A0F2-EF47-B44A-1AAEFD0934D8}">
      <dsp:nvSpPr>
        <dsp:cNvPr id="0" name=""/>
        <dsp:cNvSpPr/>
      </dsp:nvSpPr>
      <dsp:spPr>
        <a:xfrm>
          <a:off x="6532146"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7: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sz="2100" kern="1200" dirty="0"/>
        </a:p>
      </dsp:txBody>
      <dsp:txXfrm>
        <a:off x="6532146" y="3137809"/>
        <a:ext cx="1682213" cy="1903290"/>
      </dsp:txXfrm>
    </dsp:sp>
    <dsp:sp modelId="{E2A343FB-03C4-C148-99A8-7D1B824A9159}">
      <dsp:nvSpPr>
        <dsp:cNvPr id="0" name=""/>
        <dsp:cNvSpPr/>
      </dsp:nvSpPr>
      <dsp:spPr>
        <a:xfrm>
          <a:off x="8147071"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5</a:t>
          </a:r>
        </a:p>
      </dsp:txBody>
      <dsp:txXfrm>
        <a:off x="8147071" y="1943437"/>
        <a:ext cx="1682213" cy="841106"/>
      </dsp:txXfrm>
    </dsp:sp>
    <dsp:sp modelId="{95406147-7FE5-B545-B401-7CDA34D271FD}">
      <dsp:nvSpPr>
        <dsp:cNvPr id="0" name=""/>
        <dsp:cNvSpPr/>
      </dsp:nvSpPr>
      <dsp:spPr>
        <a:xfrm>
          <a:off x="8567624"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8: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sz="2100" kern="1200" dirty="0"/>
        </a:p>
      </dsp:txBody>
      <dsp:txXfrm>
        <a:off x="8567624" y="3137809"/>
        <a:ext cx="1682213" cy="1903290"/>
      </dsp:txXfrm>
    </dsp:sp>
    <dsp:sp modelId="{65CE4524-D43B-BE44-B312-BD8E23DDE72B}">
      <dsp:nvSpPr>
        <dsp:cNvPr id="0" name=""/>
        <dsp:cNvSpPr/>
      </dsp:nvSpPr>
      <dsp:spPr>
        <a:xfrm>
          <a:off x="10182549"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6</a:t>
          </a:r>
        </a:p>
      </dsp:txBody>
      <dsp:txXfrm>
        <a:off x="10182549" y="1943437"/>
        <a:ext cx="1682213" cy="841106"/>
      </dsp:txXfrm>
    </dsp:sp>
    <dsp:sp modelId="{EDDF9B4F-0F91-C240-A32F-2D018CAB8012}">
      <dsp:nvSpPr>
        <dsp:cNvPr id="0" name=""/>
        <dsp:cNvSpPr/>
      </dsp:nvSpPr>
      <dsp:spPr>
        <a:xfrm>
          <a:off x="10603103"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9: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sz="2100" kern="1200" dirty="0"/>
        </a:p>
      </dsp:txBody>
      <dsp:txXfrm>
        <a:off x="10603103" y="3137809"/>
        <a:ext cx="1682213" cy="1903290"/>
      </dsp:txXfrm>
    </dsp:sp>
    <dsp:sp modelId="{EBEC0273-D6D0-4441-AB8A-970CECCA4768}">
      <dsp:nvSpPr>
        <dsp:cNvPr id="0" name=""/>
        <dsp:cNvSpPr/>
      </dsp:nvSpPr>
      <dsp:spPr>
        <a:xfrm>
          <a:off x="10603103"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10</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sz="2100" kern="1200" dirty="0"/>
        </a:p>
      </dsp:txBody>
      <dsp:txXfrm>
        <a:off x="10603103" y="5394364"/>
        <a:ext cx="1682213" cy="190329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6">
                  <a:lumMod val="50000"/>
                </a:schemeClr>
              </a:solidFill>
              <a:latin typeface="Calibri"/>
              <a:cs typeface="Calibri"/>
            </a:rPr>
            <a:t>Supports Relevance &amp; Equity</a:t>
          </a:r>
          <a:endParaRPr lang="en-US" sz="2400" b="1" i="0" u="none" strike="noStrike" kern="1200" cap="none" baseline="0" noProof="0" dirty="0">
            <a:solidFill>
              <a:schemeClr val="accent6">
                <a:lumMod val="50000"/>
              </a:schemeClr>
            </a:solidFill>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6">
                  <a:lumMod val="50000"/>
                </a:schemeClr>
              </a:solidFill>
              <a:latin typeface="Calibri"/>
              <a:cs typeface="Calibri"/>
            </a:rPr>
            <a:t>Improves student outcomes</a:t>
          </a: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6">
                  <a:lumMod val="50000"/>
                </a:schemeClr>
              </a:solidFill>
              <a:latin typeface="Calibri"/>
              <a:cs typeface="Calibri"/>
            </a:rPr>
            <a:t>Promotes Engagement</a:t>
          </a: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2">
            <a:shade val="90000"/>
            <a:hueOff val="150899"/>
            <a:satOff val="-27507"/>
            <a:lumOff val="175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2">
            <a:shade val="90000"/>
            <a:hueOff val="301797"/>
            <a:satOff val="-55014"/>
            <a:lumOff val="3500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0C17A-AB30-4B4C-8ECE-6C1C6827ED0F}">
      <dsp:nvSpPr>
        <dsp:cNvPr id="0" name=""/>
        <dsp:cNvSpPr/>
      </dsp:nvSpPr>
      <dsp:spPr>
        <a:xfrm>
          <a:off x="5717213" y="3106220"/>
          <a:ext cx="3747553" cy="3747553"/>
        </a:xfrm>
        <a:prstGeom prst="gear9">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Do LESS better!</a:t>
          </a:r>
        </a:p>
      </dsp:txBody>
      <dsp:txXfrm>
        <a:off x="6470638" y="3984066"/>
        <a:ext cx="2240703" cy="1926320"/>
      </dsp:txXfrm>
    </dsp:sp>
    <dsp:sp modelId="{DCC6625D-49A1-6344-829B-D10D7D3D44EA}">
      <dsp:nvSpPr>
        <dsp:cNvPr id="0" name=""/>
        <dsp:cNvSpPr/>
      </dsp:nvSpPr>
      <dsp:spPr>
        <a:xfrm>
          <a:off x="5240251" y="5835821"/>
          <a:ext cx="2384806" cy="60502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Do</a:t>
          </a:r>
          <a:r>
            <a:rPr lang="en-US" sz="2800" kern="1200" baseline="0" dirty="0"/>
            <a:t> it once</a:t>
          </a:r>
          <a:endParaRPr lang="en-US" sz="2800" kern="1200" dirty="0"/>
        </a:p>
      </dsp:txBody>
      <dsp:txXfrm>
        <a:off x="5257971" y="5853541"/>
        <a:ext cx="2349366" cy="569580"/>
      </dsp:txXfrm>
    </dsp:sp>
    <dsp:sp modelId="{785EEA4C-977E-A942-BC4B-43FD3B20EABF}">
      <dsp:nvSpPr>
        <dsp:cNvPr id="0" name=""/>
        <dsp:cNvSpPr/>
      </dsp:nvSpPr>
      <dsp:spPr>
        <a:xfrm>
          <a:off x="3276601" y="2220435"/>
          <a:ext cx="3245926" cy="2725493"/>
        </a:xfrm>
        <a:prstGeom prst="gear6">
          <a:avLst/>
        </a:prstGeom>
        <a:solidFill>
          <a:schemeClr val="accent3">
            <a:hueOff val="-2303687"/>
            <a:satOff val="17068"/>
            <a:lumOff val="83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Be strategic</a:t>
          </a:r>
        </a:p>
      </dsp:txBody>
      <dsp:txXfrm>
        <a:off x="4038403" y="2910733"/>
        <a:ext cx="1722322" cy="1344897"/>
      </dsp:txXfrm>
    </dsp:sp>
    <dsp:sp modelId="{F9355AB8-0F48-7146-8C1B-D39F9FDFBDD0}">
      <dsp:nvSpPr>
        <dsp:cNvPr id="0" name=""/>
        <dsp:cNvSpPr/>
      </dsp:nvSpPr>
      <dsp:spPr>
        <a:xfrm>
          <a:off x="2651033" y="4269454"/>
          <a:ext cx="2384806" cy="87598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4607374"/>
              <a:satOff val="34137"/>
              <a:lumOff val="1666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Invest in a sure thing</a:t>
          </a:r>
        </a:p>
      </dsp:txBody>
      <dsp:txXfrm>
        <a:off x="2676690" y="4295111"/>
        <a:ext cx="2333492" cy="824673"/>
      </dsp:txXfrm>
    </dsp:sp>
    <dsp:sp modelId="{07D3143A-A016-1244-9860-1A01773BF3D0}">
      <dsp:nvSpPr>
        <dsp:cNvPr id="0" name=""/>
        <dsp:cNvSpPr/>
      </dsp:nvSpPr>
      <dsp:spPr>
        <a:xfrm rot="20700000">
          <a:off x="4798558" y="328174"/>
          <a:ext cx="3200056" cy="2694324"/>
        </a:xfrm>
        <a:prstGeom prst="gear6">
          <a:avLst/>
        </a:prstGeom>
        <a:solidFill>
          <a:schemeClr val="accent3">
            <a:hueOff val="-4607374"/>
            <a:satOff val="34137"/>
            <a:lumOff val="1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pitchFamily="34" charset="0"/>
              <a:cs typeface="Calibri" panose="020F0502020204030204" pitchFamily="34" charset="0"/>
            </a:rPr>
            <a:t>Invest in clear outcomes</a:t>
          </a:r>
        </a:p>
      </dsp:txBody>
      <dsp:txXfrm rot="-20700000">
        <a:off x="5530420" y="889122"/>
        <a:ext cx="1736331" cy="1572428"/>
      </dsp:txXfrm>
    </dsp:sp>
    <dsp:sp modelId="{684D422F-B67C-1444-9AD9-F093B42E7CAB}">
      <dsp:nvSpPr>
        <dsp:cNvPr id="0" name=""/>
        <dsp:cNvSpPr/>
      </dsp:nvSpPr>
      <dsp:spPr>
        <a:xfrm>
          <a:off x="5458733" y="2523679"/>
          <a:ext cx="4796868" cy="4796868"/>
        </a:xfrm>
        <a:prstGeom prst="circularArrow">
          <a:avLst>
            <a:gd name="adj1" fmla="val 4688"/>
            <a:gd name="adj2" fmla="val 299029"/>
            <a:gd name="adj3" fmla="val 2556305"/>
            <a:gd name="adj4" fmla="val 15777369"/>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9DA606-F9DA-1347-8D07-F80C4360FDEF}">
      <dsp:nvSpPr>
        <dsp:cNvPr id="0" name=""/>
        <dsp:cNvSpPr/>
      </dsp:nvSpPr>
      <dsp:spPr>
        <a:xfrm>
          <a:off x="3054138" y="1606145"/>
          <a:ext cx="3485224" cy="3485224"/>
        </a:xfrm>
        <a:prstGeom prst="leftCircularArrow">
          <a:avLst>
            <a:gd name="adj1" fmla="val 6452"/>
            <a:gd name="adj2" fmla="val 429999"/>
            <a:gd name="adj3" fmla="val 10489124"/>
            <a:gd name="adj4" fmla="val 14837806"/>
            <a:gd name="adj5" fmla="val 7527"/>
          </a:avLst>
        </a:prstGeom>
        <a:solidFill>
          <a:schemeClr val="accent3">
            <a:hueOff val="-2303687"/>
            <a:satOff val="17068"/>
            <a:lumOff val="83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657542-3565-7348-90A8-132812018E76}">
      <dsp:nvSpPr>
        <dsp:cNvPr id="0" name=""/>
        <dsp:cNvSpPr/>
      </dsp:nvSpPr>
      <dsp:spPr>
        <a:xfrm>
          <a:off x="4445675" y="-256042"/>
          <a:ext cx="3757774" cy="3757774"/>
        </a:xfrm>
        <a:prstGeom prst="circularArrow">
          <a:avLst>
            <a:gd name="adj1" fmla="val 5984"/>
            <a:gd name="adj2" fmla="val 394124"/>
            <a:gd name="adj3" fmla="val 13313824"/>
            <a:gd name="adj4" fmla="val 10508221"/>
            <a:gd name="adj5" fmla="val 6981"/>
          </a:avLst>
        </a:prstGeom>
        <a:solidFill>
          <a:schemeClr val="accent3">
            <a:hueOff val="-4607374"/>
            <a:satOff val="34137"/>
            <a:lumOff val="16667"/>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1C60E-D694-084E-A695-EABAA6263F13}">
      <dsp:nvSpPr>
        <dsp:cNvPr id="0" name=""/>
        <dsp:cNvSpPr/>
      </dsp:nvSpPr>
      <dsp:spPr>
        <a:xfrm>
          <a:off x="3393185" y="3064527"/>
          <a:ext cx="2510027" cy="2510027"/>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Purpose Statement</a:t>
          </a:r>
        </a:p>
      </dsp:txBody>
      <dsp:txXfrm>
        <a:off x="3760770" y="3432112"/>
        <a:ext cx="1774857" cy="1774857"/>
      </dsp:txXfrm>
    </dsp:sp>
    <dsp:sp modelId="{10E0F60B-8581-034B-A8C2-FDB95BB8D436}">
      <dsp:nvSpPr>
        <dsp:cNvPr id="0" name=""/>
        <dsp:cNvSpPr/>
      </dsp:nvSpPr>
      <dsp:spPr>
        <a:xfrm rot="12900000">
          <a:off x="1713589" y="2604329"/>
          <a:ext cx="1991705" cy="715357"/>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2F4CC55-A5C3-A34C-B2A1-2102C121BF0A}">
      <dsp:nvSpPr>
        <dsp:cNvPr id="0" name=""/>
        <dsp:cNvSpPr/>
      </dsp:nvSpPr>
      <dsp:spPr>
        <a:xfrm>
          <a:off x="701424" y="1437000"/>
          <a:ext cx="2384526" cy="1907621"/>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Action Plan Outcome Goals</a:t>
          </a:r>
        </a:p>
      </dsp:txBody>
      <dsp:txXfrm>
        <a:off x="757296" y="1492872"/>
        <a:ext cx="2272782" cy="1795877"/>
      </dsp:txXfrm>
    </dsp:sp>
    <dsp:sp modelId="{0BF5ED51-E8E2-5447-A230-031EC8AA3D81}">
      <dsp:nvSpPr>
        <dsp:cNvPr id="0" name=""/>
        <dsp:cNvSpPr/>
      </dsp:nvSpPr>
      <dsp:spPr>
        <a:xfrm rot="16200000">
          <a:off x="3652346" y="1595076"/>
          <a:ext cx="1991705" cy="715357"/>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02F135C-88F5-264E-B80C-FAE3D8F57097}">
      <dsp:nvSpPr>
        <dsp:cNvPr id="0" name=""/>
        <dsp:cNvSpPr/>
      </dsp:nvSpPr>
      <dsp:spPr>
        <a:xfrm>
          <a:off x="3276596" y="3092"/>
          <a:ext cx="2743206" cy="1907621"/>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School/District Improvement Plans</a:t>
          </a:r>
        </a:p>
      </dsp:txBody>
      <dsp:txXfrm>
        <a:off x="3332468" y="58964"/>
        <a:ext cx="2631462" cy="1795877"/>
      </dsp:txXfrm>
    </dsp:sp>
    <dsp:sp modelId="{925BA9E5-A464-2E4F-A93A-58F346662380}">
      <dsp:nvSpPr>
        <dsp:cNvPr id="0" name=""/>
        <dsp:cNvSpPr/>
      </dsp:nvSpPr>
      <dsp:spPr>
        <a:xfrm rot="19500000">
          <a:off x="5591104" y="2604329"/>
          <a:ext cx="1991705" cy="715357"/>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4297BB2-47F6-A940-AEFC-5EC48AB69D37}">
      <dsp:nvSpPr>
        <dsp:cNvPr id="0" name=""/>
        <dsp:cNvSpPr/>
      </dsp:nvSpPr>
      <dsp:spPr>
        <a:xfrm>
          <a:off x="6210448" y="1437000"/>
          <a:ext cx="2384526" cy="1907621"/>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Working Smarter Matrix (e.g. resource allocation)</a:t>
          </a:r>
        </a:p>
      </dsp:txBody>
      <dsp:txXfrm>
        <a:off x="6266320" y="1492872"/>
        <a:ext cx="2272782" cy="179587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655269" y="0"/>
          <a:ext cx="9131195"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508000" lvl="0" indent="0" algn="l" defTabSz="1244600" rtl="0">
            <a:lnSpc>
              <a:spcPct val="90000"/>
            </a:lnSpc>
            <a:spcBef>
              <a:spcPct val="0"/>
            </a:spcBef>
            <a:spcAft>
              <a:spcPct val="35000"/>
            </a:spcAft>
            <a:buNone/>
          </a:pPr>
          <a:r>
            <a:rPr lang="en-US" sz="2800" b="1" kern="1200" dirty="0">
              <a:solidFill>
                <a:schemeClr val="accent4">
                  <a:lumMod val="50000"/>
                </a:schemeClr>
              </a:solidFill>
            </a:rPr>
            <a:t>Framework</a:t>
          </a:r>
          <a:r>
            <a:rPr lang="en-US" sz="2800" b="1" kern="1200" dirty="0">
              <a:solidFill>
                <a:srgbClr val="FF0000"/>
              </a:solidFill>
            </a:rPr>
            <a:t> </a:t>
          </a:r>
          <a:r>
            <a:rPr lang="en-US" sz="2800" kern="1200" dirty="0">
              <a:solidFill>
                <a:srgbClr val="000000"/>
              </a:solidFill>
            </a:rPr>
            <a:t>for enhancing adoption &amp; implementation of </a:t>
          </a:r>
          <a:endParaRPr lang="en-US" sz="2800" kern="1200" dirty="0"/>
        </a:p>
      </dsp:txBody>
      <dsp:txXfrm>
        <a:off x="-621605" y="33664"/>
        <a:ext cx="7518221" cy="1082053"/>
      </dsp:txXfrm>
    </dsp:sp>
    <dsp:sp modelId="{8886F3EF-E445-5C47-9381-9D335534965F}">
      <dsp:nvSpPr>
        <dsp:cNvPr id="0" name=""/>
        <dsp:cNvSpPr/>
      </dsp:nvSpPr>
      <dsp:spPr>
        <a:xfrm>
          <a:off x="290616" y="1358360"/>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406400" lvl="0" indent="0" algn="l" defTabSz="1244600" rtl="0">
            <a:lnSpc>
              <a:spcPct val="90000"/>
            </a:lnSpc>
            <a:spcBef>
              <a:spcPct val="0"/>
            </a:spcBef>
            <a:spcAft>
              <a:spcPct val="35000"/>
            </a:spcAft>
            <a:buNone/>
          </a:pPr>
          <a:r>
            <a:rPr lang="en-US" sz="2800" b="1" kern="1200" dirty="0">
              <a:solidFill>
                <a:schemeClr val="accent4">
                  <a:lumMod val="50000"/>
                </a:schemeClr>
              </a:solidFill>
            </a:rPr>
            <a:t>Continuum </a:t>
          </a:r>
          <a:r>
            <a:rPr lang="en-US" sz="2800" kern="1200" dirty="0">
              <a:solidFill>
                <a:schemeClr val="accent4">
                  <a:lumMod val="50000"/>
                </a:schemeClr>
              </a:solidFill>
            </a:rPr>
            <a:t>of evidence-based interventions </a:t>
          </a:r>
          <a:r>
            <a:rPr lang="en-US" sz="2800" kern="1200" dirty="0">
              <a:solidFill>
                <a:srgbClr val="000000"/>
              </a:solidFill>
            </a:rPr>
            <a:t>to achieve</a:t>
          </a:r>
        </a:p>
      </dsp:txBody>
      <dsp:txXfrm>
        <a:off x="324280" y="1392024"/>
        <a:ext cx="6871341" cy="1082053"/>
      </dsp:txXfrm>
    </dsp:sp>
    <dsp:sp modelId="{74ED606C-C0C8-A947-9EBE-15E51DC1E588}">
      <dsp:nvSpPr>
        <dsp:cNvPr id="0" name=""/>
        <dsp:cNvSpPr/>
      </dsp:nvSpPr>
      <dsp:spPr>
        <a:xfrm>
          <a:off x="909626" y="2716720"/>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338138" lvl="0" indent="0" algn="l" defTabSz="1244600" rtl="0">
            <a:lnSpc>
              <a:spcPct val="90000"/>
            </a:lnSpc>
            <a:spcBef>
              <a:spcPct val="0"/>
            </a:spcBef>
            <a:spcAft>
              <a:spcPct val="35000"/>
            </a:spcAft>
            <a:buNone/>
          </a:pPr>
          <a:r>
            <a:rPr lang="en-US" sz="2800" kern="1200" dirty="0">
              <a:solidFill>
                <a:schemeClr val="tx1"/>
              </a:solidFill>
            </a:rPr>
            <a:t>Academically &amp; behaviorally </a:t>
          </a:r>
          <a:r>
            <a:rPr lang="en-US" sz="2800" kern="1200" dirty="0">
              <a:solidFill>
                <a:srgbClr val="000000"/>
              </a:solidFill>
            </a:rPr>
            <a:t>important </a:t>
          </a:r>
          <a:r>
            <a:rPr lang="en-US" sz="2800" b="1" kern="1200" dirty="0">
              <a:solidFill>
                <a:schemeClr val="accent4">
                  <a:lumMod val="50000"/>
                </a:schemeClr>
              </a:solidFill>
            </a:rPr>
            <a:t>outcomes</a:t>
          </a:r>
          <a:r>
            <a:rPr lang="en-US" sz="2800" b="1" kern="1200" dirty="0">
              <a:solidFill>
                <a:srgbClr val="FF0000"/>
              </a:solidFill>
            </a:rPr>
            <a:t> </a:t>
          </a:r>
          <a:r>
            <a:rPr lang="en-US" sz="2800" kern="1200" dirty="0">
              <a:solidFill>
                <a:srgbClr val="000000"/>
              </a:solidFill>
            </a:rPr>
            <a:t>for</a:t>
          </a:r>
        </a:p>
      </dsp:txBody>
      <dsp:txXfrm>
        <a:off x="943290" y="2750384"/>
        <a:ext cx="6881961" cy="1082053"/>
      </dsp:txXfrm>
    </dsp:sp>
    <dsp:sp modelId="{B6563712-0049-F640-9BE3-E7D7073F0DEF}">
      <dsp:nvSpPr>
        <dsp:cNvPr id="0" name=""/>
        <dsp:cNvSpPr/>
      </dsp:nvSpPr>
      <dsp:spPr>
        <a:xfrm>
          <a:off x="1538016" y="4075081"/>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buNone/>
          </a:pPr>
          <a:r>
            <a:rPr lang="en-US" sz="3200" b="1" kern="1200" dirty="0">
              <a:solidFill>
                <a:schemeClr val="accent4">
                  <a:lumMod val="50000"/>
                </a:schemeClr>
              </a:solidFill>
            </a:rPr>
            <a:t>All</a:t>
          </a:r>
          <a:r>
            <a:rPr lang="en-US" sz="3200" b="1" kern="1200" dirty="0">
              <a:solidFill>
                <a:srgbClr val="FF0000"/>
              </a:solidFill>
            </a:rPr>
            <a:t> </a:t>
          </a:r>
          <a:r>
            <a:rPr lang="en-US" sz="3200" kern="1200" dirty="0">
              <a:solidFill>
                <a:srgbClr val="000000"/>
              </a:solidFill>
            </a:rPr>
            <a:t>students</a:t>
          </a:r>
        </a:p>
      </dsp:txBody>
      <dsp:txXfrm>
        <a:off x="1571680" y="4108745"/>
        <a:ext cx="6871341" cy="1082053"/>
      </dsp:txXfrm>
    </dsp:sp>
    <dsp:sp modelId="{B67506BE-73E4-734E-8D51-BD77E39EEEEA}">
      <dsp:nvSpPr>
        <dsp:cNvPr id="0" name=""/>
        <dsp:cNvSpPr/>
      </dsp:nvSpPr>
      <dsp:spPr>
        <a:xfrm>
          <a:off x="6914809" y="880322"/>
          <a:ext cx="747098" cy="747098"/>
        </a:xfrm>
        <a:prstGeom prst="downArrow">
          <a:avLst>
            <a:gd name="adj1" fmla="val 55000"/>
            <a:gd name="adj2" fmla="val 45000"/>
          </a:avLst>
        </a:prstGeom>
        <a:solidFill>
          <a:schemeClr val="accent5"/>
        </a:solidFill>
        <a:ln w="2857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082906" y="880322"/>
        <a:ext cx="410904" cy="562191"/>
      </dsp:txXfrm>
    </dsp:sp>
    <dsp:sp modelId="{9F938532-7CB5-2743-95AD-42F853C4B5CC}">
      <dsp:nvSpPr>
        <dsp:cNvPr id="0" name=""/>
        <dsp:cNvSpPr/>
      </dsp:nvSpPr>
      <dsp:spPr>
        <a:xfrm>
          <a:off x="7543199" y="2238682"/>
          <a:ext cx="747098" cy="747098"/>
        </a:xfrm>
        <a:prstGeom prst="downArrow">
          <a:avLst>
            <a:gd name="adj1" fmla="val 55000"/>
            <a:gd name="adj2" fmla="val 45000"/>
          </a:avLst>
        </a:prstGeom>
        <a:solidFill>
          <a:schemeClr val="accent5"/>
        </a:solidFill>
        <a:ln w="2857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711296" y="2238682"/>
        <a:ext cx="410904" cy="562191"/>
      </dsp:txXfrm>
    </dsp:sp>
    <dsp:sp modelId="{F5B1A8A2-6EE7-194C-A2B2-8955DFBB9D99}">
      <dsp:nvSpPr>
        <dsp:cNvPr id="0" name=""/>
        <dsp:cNvSpPr/>
      </dsp:nvSpPr>
      <dsp:spPr>
        <a:xfrm>
          <a:off x="8162210" y="3597042"/>
          <a:ext cx="747098" cy="747098"/>
        </a:xfrm>
        <a:prstGeom prst="downArrow">
          <a:avLst>
            <a:gd name="adj1" fmla="val 55000"/>
            <a:gd name="adj2" fmla="val 45000"/>
          </a:avLst>
        </a:prstGeom>
        <a:solidFill>
          <a:schemeClr val="accent5"/>
        </a:solidFill>
        <a:ln w="28575" cap="flat" cmpd="sng" algn="ctr">
          <a:solidFill>
            <a:schemeClr val="bg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330307" y="3597042"/>
        <a:ext cx="410904" cy="56219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13336-2980-F143-92EF-E3F6095BA181}">
      <dsp:nvSpPr>
        <dsp:cNvPr id="0" name=""/>
        <dsp:cNvSpPr/>
      </dsp:nvSpPr>
      <dsp:spPr>
        <a:xfrm>
          <a:off x="298001" y="1157219"/>
          <a:ext cx="3247298" cy="10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t>15 minutes each</a:t>
          </a:r>
          <a:endParaRPr lang="en-US" sz="2800" kern="1200" dirty="0"/>
        </a:p>
      </dsp:txBody>
      <dsp:txXfrm>
        <a:off x="298001" y="1157219"/>
        <a:ext cx="3247298" cy="1070132"/>
      </dsp:txXfrm>
    </dsp:sp>
    <dsp:sp modelId="{DCA624C2-B776-0E47-879B-C16D111E50B8}">
      <dsp:nvSpPr>
        <dsp:cNvPr id="0" name=""/>
        <dsp:cNvSpPr/>
      </dsp:nvSpPr>
      <dsp:spPr>
        <a:xfrm>
          <a:off x="914030" y="3413760"/>
          <a:ext cx="2015241" cy="2004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t>5,100 referrals</a:t>
          </a:r>
          <a:endParaRPr lang="en-US" sz="3600" kern="1200" dirty="0"/>
        </a:p>
      </dsp:txBody>
      <dsp:txXfrm>
        <a:off x="914030" y="3413760"/>
        <a:ext cx="2015241" cy="2004906"/>
      </dsp:txXfrm>
    </dsp:sp>
    <dsp:sp modelId="{86745AAA-E137-724D-9131-9EA8CBE13CFD}">
      <dsp:nvSpPr>
        <dsp:cNvPr id="0" name=""/>
        <dsp:cNvSpPr/>
      </dsp:nvSpPr>
      <dsp:spPr>
        <a:xfrm>
          <a:off x="294311" y="831751"/>
          <a:ext cx="258307" cy="2583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D9A196-C0F4-AC47-916B-E6C93443D5F0}">
      <dsp:nvSpPr>
        <dsp:cNvPr id="0" name=""/>
        <dsp:cNvSpPr/>
      </dsp:nvSpPr>
      <dsp:spPr>
        <a:xfrm>
          <a:off x="475127" y="470120"/>
          <a:ext cx="258307" cy="2583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2CE6EF-AA43-6243-B749-6AA6D3417AE0}">
      <dsp:nvSpPr>
        <dsp:cNvPr id="0" name=""/>
        <dsp:cNvSpPr/>
      </dsp:nvSpPr>
      <dsp:spPr>
        <a:xfrm>
          <a:off x="909084" y="542446"/>
          <a:ext cx="405912" cy="405912"/>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EACA12-CF34-1C44-ABC4-2AD54343CF62}">
      <dsp:nvSpPr>
        <dsp:cNvPr id="0" name=""/>
        <dsp:cNvSpPr/>
      </dsp:nvSpPr>
      <dsp:spPr>
        <a:xfrm>
          <a:off x="1270715" y="144652"/>
          <a:ext cx="258307" cy="2583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5DC70A-7739-3A4C-A28A-ED5C09B6F099}">
      <dsp:nvSpPr>
        <dsp:cNvPr id="0" name=""/>
        <dsp:cNvSpPr/>
      </dsp:nvSpPr>
      <dsp:spPr>
        <a:xfrm>
          <a:off x="1740835" y="0"/>
          <a:ext cx="258307" cy="2583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0AFE4E-8C1D-9F41-87D8-3940B5CB7979}">
      <dsp:nvSpPr>
        <dsp:cNvPr id="0" name=""/>
        <dsp:cNvSpPr/>
      </dsp:nvSpPr>
      <dsp:spPr>
        <a:xfrm>
          <a:off x="2319445" y="253141"/>
          <a:ext cx="258307" cy="2583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D671CF-18F1-2345-A1E5-F863FE8D2530}">
      <dsp:nvSpPr>
        <dsp:cNvPr id="0" name=""/>
        <dsp:cNvSpPr/>
      </dsp:nvSpPr>
      <dsp:spPr>
        <a:xfrm>
          <a:off x="2681076" y="433957"/>
          <a:ext cx="405912" cy="405912"/>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84201D-71A6-754C-B858-578CEC96F1C2}">
      <dsp:nvSpPr>
        <dsp:cNvPr id="0" name=""/>
        <dsp:cNvSpPr/>
      </dsp:nvSpPr>
      <dsp:spPr>
        <a:xfrm>
          <a:off x="3187359" y="831751"/>
          <a:ext cx="258307" cy="2583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CF3ABA-D70A-534A-AB25-1EB19FBD6AF2}">
      <dsp:nvSpPr>
        <dsp:cNvPr id="0" name=""/>
        <dsp:cNvSpPr/>
      </dsp:nvSpPr>
      <dsp:spPr>
        <a:xfrm>
          <a:off x="3404338" y="1229545"/>
          <a:ext cx="258307" cy="2583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46F169-7FC4-B145-87A6-9A12A688C06F}">
      <dsp:nvSpPr>
        <dsp:cNvPr id="0" name=""/>
        <dsp:cNvSpPr/>
      </dsp:nvSpPr>
      <dsp:spPr>
        <a:xfrm>
          <a:off x="1523856" y="470120"/>
          <a:ext cx="664220" cy="664220"/>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B4ACFE-FEE3-BC42-8083-9D3B39F02B2B}">
      <dsp:nvSpPr>
        <dsp:cNvPr id="0" name=""/>
        <dsp:cNvSpPr/>
      </dsp:nvSpPr>
      <dsp:spPr>
        <a:xfrm>
          <a:off x="113496" y="1844318"/>
          <a:ext cx="258307" cy="2583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8C9089-827E-074C-B264-E6696953C312}">
      <dsp:nvSpPr>
        <dsp:cNvPr id="0" name=""/>
        <dsp:cNvSpPr/>
      </dsp:nvSpPr>
      <dsp:spPr>
        <a:xfrm>
          <a:off x="330474" y="2169785"/>
          <a:ext cx="405912" cy="405912"/>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63D6C9-9E98-134D-A74B-471D615DA43B}">
      <dsp:nvSpPr>
        <dsp:cNvPr id="0" name=""/>
        <dsp:cNvSpPr/>
      </dsp:nvSpPr>
      <dsp:spPr>
        <a:xfrm>
          <a:off x="872921" y="2459090"/>
          <a:ext cx="590417" cy="59041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39EB2F-8F0C-5047-84B9-8E892E2E2837}">
      <dsp:nvSpPr>
        <dsp:cNvPr id="0" name=""/>
        <dsp:cNvSpPr/>
      </dsp:nvSpPr>
      <dsp:spPr>
        <a:xfrm>
          <a:off x="1632346" y="2929211"/>
          <a:ext cx="258307" cy="2583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2D0463-74BA-2840-B277-2F56C868DA1A}">
      <dsp:nvSpPr>
        <dsp:cNvPr id="0" name=""/>
        <dsp:cNvSpPr/>
      </dsp:nvSpPr>
      <dsp:spPr>
        <a:xfrm>
          <a:off x="1776998" y="2459090"/>
          <a:ext cx="405912" cy="405912"/>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B3C011-391E-534E-AF81-2BD7159A686B}">
      <dsp:nvSpPr>
        <dsp:cNvPr id="0" name=""/>
        <dsp:cNvSpPr/>
      </dsp:nvSpPr>
      <dsp:spPr>
        <a:xfrm>
          <a:off x="2138629" y="2965374"/>
          <a:ext cx="258307" cy="25830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F042BD-C75D-9E44-8C43-53598FADDC5B}">
      <dsp:nvSpPr>
        <dsp:cNvPr id="0" name=""/>
        <dsp:cNvSpPr/>
      </dsp:nvSpPr>
      <dsp:spPr>
        <a:xfrm>
          <a:off x="2464097" y="2386764"/>
          <a:ext cx="590417" cy="59041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3C5507-A997-014A-BB2B-CB031399E2AA}">
      <dsp:nvSpPr>
        <dsp:cNvPr id="0" name=""/>
        <dsp:cNvSpPr/>
      </dsp:nvSpPr>
      <dsp:spPr>
        <a:xfrm>
          <a:off x="3259685" y="2242112"/>
          <a:ext cx="405912" cy="405912"/>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EF4DA9-C190-6943-866B-A56399133D4D}">
      <dsp:nvSpPr>
        <dsp:cNvPr id="0" name=""/>
        <dsp:cNvSpPr/>
      </dsp:nvSpPr>
      <dsp:spPr>
        <a:xfrm>
          <a:off x="3665598" y="541845"/>
          <a:ext cx="1192106" cy="2275861"/>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668818-9B48-1048-84CB-F031A3D5187E}">
      <dsp:nvSpPr>
        <dsp:cNvPr id="0" name=""/>
        <dsp:cNvSpPr/>
      </dsp:nvSpPr>
      <dsp:spPr>
        <a:xfrm>
          <a:off x="4952997" y="911966"/>
          <a:ext cx="2319276" cy="151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t>76,500 minutes</a:t>
          </a:r>
          <a:endParaRPr lang="en-US" sz="2800" kern="1200" dirty="0"/>
        </a:p>
      </dsp:txBody>
      <dsp:txXfrm>
        <a:off x="4952997" y="911966"/>
        <a:ext cx="2319276" cy="1518053"/>
      </dsp:txXfrm>
    </dsp:sp>
    <dsp:sp modelId="{6F09FFED-BE5C-BD40-BC77-950667D8668D}">
      <dsp:nvSpPr>
        <dsp:cNvPr id="0" name=""/>
        <dsp:cNvSpPr/>
      </dsp:nvSpPr>
      <dsp:spPr>
        <a:xfrm>
          <a:off x="5213239" y="3413760"/>
          <a:ext cx="1608206" cy="2004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t>1,275 hours</a:t>
          </a:r>
          <a:endParaRPr lang="en-US" sz="3600" kern="1200" dirty="0"/>
        </a:p>
      </dsp:txBody>
      <dsp:txXfrm>
        <a:off x="5213239" y="3413760"/>
        <a:ext cx="1608206" cy="2004906"/>
      </dsp:txXfrm>
    </dsp:sp>
    <dsp:sp modelId="{DDEA84A3-37AC-7542-B355-1E37083605F1}">
      <dsp:nvSpPr>
        <dsp:cNvPr id="0" name=""/>
        <dsp:cNvSpPr/>
      </dsp:nvSpPr>
      <dsp:spPr>
        <a:xfrm>
          <a:off x="7176981" y="541845"/>
          <a:ext cx="1192106" cy="2275861"/>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BE5091-2A4C-6945-9E35-220A724D4919}">
      <dsp:nvSpPr>
        <dsp:cNvPr id="0" name=""/>
        <dsp:cNvSpPr/>
      </dsp:nvSpPr>
      <dsp:spPr>
        <a:xfrm>
          <a:off x="8499135" y="353763"/>
          <a:ext cx="2763520" cy="2763520"/>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0">
            <a:lnSpc>
              <a:spcPct val="90000"/>
            </a:lnSpc>
            <a:spcBef>
              <a:spcPct val="0"/>
            </a:spcBef>
            <a:spcAft>
              <a:spcPct val="35000"/>
            </a:spcAft>
            <a:buNone/>
          </a:pPr>
          <a:r>
            <a:rPr lang="en-US" sz="6000" kern="1200"/>
            <a:t>159 days!</a:t>
          </a:r>
          <a:endParaRPr lang="en-US" sz="6000" kern="1200" dirty="0"/>
        </a:p>
      </dsp:txBody>
      <dsp:txXfrm>
        <a:off x="8903843" y="758471"/>
        <a:ext cx="1954104" cy="19541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41DB0-E0CF-46AD-BE70-711F4E47DB96}">
      <dsp:nvSpPr>
        <dsp:cNvPr id="0" name=""/>
        <dsp:cNvSpPr/>
      </dsp:nvSpPr>
      <dsp:spPr>
        <a:xfrm>
          <a:off x="7292340" y="0"/>
          <a:ext cx="2606040" cy="1447800"/>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Calibri" panose="020F0502020204030204" pitchFamily="34" charset="0"/>
            <a:cs typeface="Calibri" panose="020F0502020204030204" pitchFamily="34" charset="0"/>
          </a:endParaRPr>
        </a:p>
      </dsp:txBody>
      <dsp:txXfrm>
        <a:off x="7334745" y="42405"/>
        <a:ext cx="2521230" cy="1362990"/>
      </dsp:txXfrm>
    </dsp:sp>
    <dsp:sp modelId="{5DF6CE7C-1B15-4AB2-B14F-D4546DBB9476}">
      <dsp:nvSpPr>
        <dsp:cNvPr id="0" name=""/>
        <dsp:cNvSpPr/>
      </dsp:nvSpPr>
      <dsp:spPr>
        <a:xfrm>
          <a:off x="11019744" y="23946"/>
          <a:ext cx="2606040" cy="1447800"/>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Calibri" panose="020F0502020204030204" pitchFamily="34" charset="0"/>
            <a:cs typeface="Calibri" panose="020F0502020204030204" pitchFamily="34" charset="0"/>
          </a:endParaRPr>
        </a:p>
      </dsp:txBody>
      <dsp:txXfrm>
        <a:off x="11062149" y="66351"/>
        <a:ext cx="2521230" cy="1362990"/>
      </dsp:txXfrm>
    </dsp:sp>
    <dsp:sp modelId="{99E430CD-1FC5-4F8C-A9D9-911C45159D54}">
      <dsp:nvSpPr>
        <dsp:cNvPr id="0" name=""/>
        <dsp:cNvSpPr/>
      </dsp:nvSpPr>
      <dsp:spPr>
        <a:xfrm>
          <a:off x="9934575" y="6153150"/>
          <a:ext cx="1085850" cy="1085850"/>
        </a:xfrm>
        <a:prstGeom prst="triangle">
          <a:avLst/>
        </a:prstGeom>
        <a:solidFill>
          <a:schemeClr val="accent5">
            <a:lumMod val="75000"/>
          </a:schemeClr>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9746BD49-124C-4018-A787-0CB345E34DA5}">
      <dsp:nvSpPr>
        <dsp:cNvPr id="0" name=""/>
        <dsp:cNvSpPr/>
      </dsp:nvSpPr>
      <dsp:spPr>
        <a:xfrm>
          <a:off x="7219950" y="5677643"/>
          <a:ext cx="6515100" cy="484065"/>
        </a:xfrm>
        <a:prstGeom prst="rect">
          <a:avLst/>
        </a:prstGeom>
        <a:solidFill>
          <a:schemeClr val="accent5">
            <a:lumMod val="75000"/>
          </a:schemeClr>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E8F063AA-A5F3-4C23-B3A0-82BE37AAE932}">
      <dsp:nvSpPr>
        <dsp:cNvPr id="0" name=""/>
        <dsp:cNvSpPr/>
      </dsp:nvSpPr>
      <dsp:spPr>
        <a:xfrm>
          <a:off x="10513690" y="4754575"/>
          <a:ext cx="3691898" cy="89184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Create positive learning environment</a:t>
          </a:r>
        </a:p>
      </dsp:txBody>
      <dsp:txXfrm>
        <a:off x="10557226" y="4798111"/>
        <a:ext cx="3604826" cy="804772"/>
      </dsp:txXfrm>
    </dsp:sp>
    <dsp:sp modelId="{61A2955A-9E62-4A80-9E4A-91FAD2722482}">
      <dsp:nvSpPr>
        <dsp:cNvPr id="0" name=""/>
        <dsp:cNvSpPr/>
      </dsp:nvSpPr>
      <dsp:spPr>
        <a:xfrm>
          <a:off x="10513690" y="3793236"/>
          <a:ext cx="3691898" cy="89184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Eliminate bullying</a:t>
          </a:r>
        </a:p>
      </dsp:txBody>
      <dsp:txXfrm>
        <a:off x="10557226" y="3836772"/>
        <a:ext cx="3604826" cy="804772"/>
      </dsp:txXfrm>
    </dsp:sp>
    <dsp:sp modelId="{3BB18C04-C0F8-45CE-AAA1-AB1BEF5B5FDC}">
      <dsp:nvSpPr>
        <dsp:cNvPr id="0" name=""/>
        <dsp:cNvSpPr/>
      </dsp:nvSpPr>
      <dsp:spPr>
        <a:xfrm>
          <a:off x="10513690" y="2831896"/>
          <a:ext cx="3691898" cy="89184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Prevent drug use</a:t>
          </a:r>
        </a:p>
      </dsp:txBody>
      <dsp:txXfrm>
        <a:off x="10557226" y="2875432"/>
        <a:ext cx="3604826" cy="804772"/>
      </dsp:txXfrm>
    </dsp:sp>
    <dsp:sp modelId="{5408DE42-EDBC-4718-A32F-D4C7B331418D}">
      <dsp:nvSpPr>
        <dsp:cNvPr id="0" name=""/>
        <dsp:cNvSpPr/>
      </dsp:nvSpPr>
      <dsp:spPr>
        <a:xfrm>
          <a:off x="10513690" y="1853184"/>
          <a:ext cx="3691898" cy="89184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Reduce at-risk, antisocial behavior</a:t>
          </a:r>
        </a:p>
      </dsp:txBody>
      <dsp:txXfrm>
        <a:off x="10557226" y="1896720"/>
        <a:ext cx="3604826" cy="804772"/>
      </dsp:txXfrm>
    </dsp:sp>
    <dsp:sp modelId="{33475FAC-CB90-4ECA-9755-38C207ACFE88}">
      <dsp:nvSpPr>
        <dsp:cNvPr id="0" name=""/>
        <dsp:cNvSpPr/>
      </dsp:nvSpPr>
      <dsp:spPr>
        <a:xfrm>
          <a:off x="6749410" y="4754575"/>
          <a:ext cx="3691898" cy="89184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Teach standards</a:t>
          </a:r>
        </a:p>
      </dsp:txBody>
      <dsp:txXfrm>
        <a:off x="6792946" y="4798111"/>
        <a:ext cx="3604826" cy="804772"/>
      </dsp:txXfrm>
    </dsp:sp>
    <dsp:sp modelId="{892D8C98-026A-469D-8270-91B07AE99D7E}">
      <dsp:nvSpPr>
        <dsp:cNvPr id="0" name=""/>
        <dsp:cNvSpPr/>
      </dsp:nvSpPr>
      <dsp:spPr>
        <a:xfrm>
          <a:off x="6749410" y="3793236"/>
          <a:ext cx="3691898" cy="89184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Improve academic skills</a:t>
          </a:r>
        </a:p>
      </dsp:txBody>
      <dsp:txXfrm>
        <a:off x="6792946" y="3836772"/>
        <a:ext cx="3604826" cy="804772"/>
      </dsp:txXfrm>
    </dsp:sp>
    <dsp:sp modelId="{ABA236B4-9326-4B77-A8E9-858C9A93FECF}">
      <dsp:nvSpPr>
        <dsp:cNvPr id="0" name=""/>
        <dsp:cNvSpPr/>
      </dsp:nvSpPr>
      <dsp:spPr>
        <a:xfrm>
          <a:off x="6749410" y="2831896"/>
          <a:ext cx="3691898" cy="89184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Promote college &amp; career readiness</a:t>
          </a:r>
        </a:p>
      </dsp:txBody>
      <dsp:txXfrm>
        <a:off x="6792946" y="2875432"/>
        <a:ext cx="3604826" cy="804772"/>
      </dsp:txXfrm>
    </dsp:sp>
    <dsp:sp modelId="{93F82610-FD68-449B-BDF5-EF93122D7D30}">
      <dsp:nvSpPr>
        <dsp:cNvPr id="0" name=""/>
        <dsp:cNvSpPr/>
      </dsp:nvSpPr>
      <dsp:spPr>
        <a:xfrm>
          <a:off x="6749410" y="1853184"/>
          <a:ext cx="3691898" cy="89184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Support social-emotional learning</a:t>
          </a:r>
        </a:p>
      </dsp:txBody>
      <dsp:txXfrm>
        <a:off x="6792946" y="1896720"/>
        <a:ext cx="3604826" cy="8047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defRPr>
            </a:lvl1pPr>
          </a:lstStyle>
          <a:p>
            <a:pPr>
              <a:defRPr/>
            </a:pPr>
            <a:endParaRPr lang="en-US"/>
          </a:p>
        </p:txBody>
      </p:sp>
      <p:sp>
        <p:nvSpPr>
          <p:cNvPr id="409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defRPr>
            </a:lvl1pPr>
          </a:lstStyle>
          <a:p>
            <a:pPr>
              <a:defRPr/>
            </a:pPr>
            <a:endParaRPr lang="en-US"/>
          </a:p>
        </p:txBody>
      </p:sp>
      <p:sp>
        <p:nvSpPr>
          <p:cNvPr id="409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defRPr>
            </a:lvl1pPr>
          </a:lstStyle>
          <a:p>
            <a:pPr>
              <a:defRPr/>
            </a:pPr>
            <a:endParaRPr lang="en-US"/>
          </a:p>
        </p:txBody>
      </p:sp>
      <p:sp>
        <p:nvSpPr>
          <p:cNvPr id="409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8" charset="0"/>
              </a:defRPr>
            </a:lvl1pPr>
          </a:lstStyle>
          <a:p>
            <a:pPr>
              <a:defRPr/>
            </a:pPr>
            <a:fld id="{59A0837B-EFC4-B14E-A384-B25E1D18DF4A}" type="slidenum">
              <a:rPr lang="en-US"/>
              <a:pPr>
                <a:defRPr/>
              </a:pPr>
              <a:t>‹#›</a:t>
            </a:fld>
            <a:endParaRPr lang="en-US"/>
          </a:p>
        </p:txBody>
      </p:sp>
    </p:spTree>
    <p:extLst>
      <p:ext uri="{BB962C8B-B14F-4D97-AF65-F5344CB8AC3E}">
        <p14:creationId xmlns:p14="http://schemas.microsoft.com/office/powerpoint/2010/main" val="624595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8" charset="0"/>
              </a:defRPr>
            </a:lvl1pPr>
          </a:lstStyle>
          <a:p>
            <a:pPr>
              <a:defRPr/>
            </a:pPr>
            <a:fld id="{7C815DC9-AE46-024B-9D9C-C031869FF504}" type="slidenum">
              <a:rPr lang="en-US"/>
              <a:pPr>
                <a:defRPr/>
              </a:pPr>
              <a:t>‹#›</a:t>
            </a:fld>
            <a:endParaRPr lang="en-US"/>
          </a:p>
        </p:txBody>
      </p:sp>
    </p:spTree>
    <p:extLst>
      <p:ext uri="{BB962C8B-B14F-4D97-AF65-F5344CB8AC3E}">
        <p14:creationId xmlns:p14="http://schemas.microsoft.com/office/powerpoint/2010/main" val="377243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2.ed.gov/documents/students/supporting-child-student-social-emotional-behavioral-mental-health.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psychologytoday.com/us/blog/promoting-student-well-being/202008/4-questions-ask-now-in-preparing-your-child-schoo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025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a:t>
            </a:fld>
            <a:endParaRPr lang="en-US"/>
          </a:p>
        </p:txBody>
      </p:sp>
    </p:spTree>
    <p:extLst>
      <p:ext uri="{BB962C8B-B14F-4D97-AF65-F5344CB8AC3E}">
        <p14:creationId xmlns:p14="http://schemas.microsoft.com/office/powerpoint/2010/main" val="21062749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EEC8B-33CA-6745-BBE1-65C7940A6207}"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64688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09c4a21f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09c4a21f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6570231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09c4a21f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09c4a21f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81356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09c4a21f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09c4a21f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81356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110</a:t>
            </a:fld>
            <a:endParaRPr lang="en-US"/>
          </a:p>
        </p:txBody>
      </p:sp>
    </p:spTree>
    <p:extLst>
      <p:ext uri="{BB962C8B-B14F-4D97-AF65-F5344CB8AC3E}">
        <p14:creationId xmlns:p14="http://schemas.microsoft.com/office/powerpoint/2010/main" val="15770478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0668907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7F710-02DB-484E-B7A6-137EA81B0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8776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114</a:t>
            </a:fld>
            <a:endParaRPr lang="en-US"/>
          </a:p>
        </p:txBody>
      </p:sp>
    </p:spTree>
    <p:extLst>
      <p:ext uri="{BB962C8B-B14F-4D97-AF65-F5344CB8AC3E}">
        <p14:creationId xmlns:p14="http://schemas.microsoft.com/office/powerpoint/2010/main" val="8621768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115</a:t>
            </a:fld>
            <a:endParaRPr lang="en-US"/>
          </a:p>
        </p:txBody>
      </p:sp>
    </p:spTree>
    <p:extLst>
      <p:ext uri="{BB962C8B-B14F-4D97-AF65-F5344CB8AC3E}">
        <p14:creationId xmlns:p14="http://schemas.microsoft.com/office/powerpoint/2010/main" val="4794077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7F710-02DB-484E-B7A6-137EA81B0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998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rgbClr val="FFFF00"/>
              </a:highlight>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117</a:t>
            </a:fld>
            <a:endParaRPr lang="en-US"/>
          </a:p>
        </p:txBody>
      </p:sp>
    </p:spTree>
    <p:extLst>
      <p:ext uri="{BB962C8B-B14F-4D97-AF65-F5344CB8AC3E}">
        <p14:creationId xmlns:p14="http://schemas.microsoft.com/office/powerpoint/2010/main" val="20425400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118</a:t>
            </a:fld>
            <a:endParaRPr lang="en-US"/>
          </a:p>
        </p:txBody>
      </p:sp>
    </p:spTree>
    <p:extLst>
      <p:ext uri="{BB962C8B-B14F-4D97-AF65-F5344CB8AC3E}">
        <p14:creationId xmlns:p14="http://schemas.microsoft.com/office/powerpoint/2010/main" val="18753359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119</a:t>
            </a:fld>
            <a:endParaRPr lang="en-US"/>
          </a:p>
        </p:txBody>
      </p:sp>
    </p:spTree>
    <p:extLst>
      <p:ext uri="{BB962C8B-B14F-4D97-AF65-F5344CB8AC3E}">
        <p14:creationId xmlns:p14="http://schemas.microsoft.com/office/powerpoint/2010/main" val="5410644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120</a:t>
            </a:fld>
            <a:endParaRPr lang="en-US"/>
          </a:p>
        </p:txBody>
      </p:sp>
    </p:spTree>
    <p:extLst>
      <p:ext uri="{BB962C8B-B14F-4D97-AF65-F5344CB8AC3E}">
        <p14:creationId xmlns:p14="http://schemas.microsoft.com/office/powerpoint/2010/main" val="40384108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121</a:t>
            </a:fld>
            <a:endParaRPr lang="en-US"/>
          </a:p>
        </p:txBody>
      </p:sp>
    </p:spTree>
    <p:extLst>
      <p:ext uri="{BB962C8B-B14F-4D97-AF65-F5344CB8AC3E}">
        <p14:creationId xmlns:p14="http://schemas.microsoft.com/office/powerpoint/2010/main" val="1811079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61400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3089298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fontAlgn="base">
              <a:buNone/>
            </a:pPr>
            <a:r>
              <a:rPr lang="en-US" b="0" dirty="0">
                <a:effectLst/>
              </a:rPr>
              <a:t>https://</a:t>
            </a:r>
            <a:r>
              <a:rPr lang="en-US" b="0" dirty="0" err="1">
                <a:effectLst/>
              </a:rPr>
              <a:t>nepbis.org</a:t>
            </a:r>
            <a:r>
              <a:rPr lang="en-US" b="0" dirty="0">
                <a:effectLst/>
              </a:rPr>
              <a:t>/</a:t>
            </a:r>
          </a:p>
          <a:p>
            <a:pPr marL="158750" indent="0" rtl="0" fontAlgn="base">
              <a:buNone/>
            </a:pPr>
            <a:endParaRPr lang="en-US" b="0" dirty="0">
              <a:effectLst/>
            </a:endParaRPr>
          </a:p>
          <a:p>
            <a:pPr marL="158750" indent="0" rtl="0" fontAlgn="base">
              <a:buNone/>
            </a:pPr>
            <a:endParaRPr lang="en-US" b="0" dirty="0">
              <a:effectLst/>
            </a:endParaRPr>
          </a:p>
        </p:txBody>
      </p:sp>
    </p:spTree>
    <p:extLst>
      <p:ext uri="{BB962C8B-B14F-4D97-AF65-F5344CB8AC3E}">
        <p14:creationId xmlns:p14="http://schemas.microsoft.com/office/powerpoint/2010/main" val="167535426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8170357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69431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14</a:t>
            </a:fld>
            <a:endParaRPr lang="en-US"/>
          </a:p>
        </p:txBody>
      </p:sp>
    </p:spTree>
    <p:extLst>
      <p:ext uri="{BB962C8B-B14F-4D97-AF65-F5344CB8AC3E}">
        <p14:creationId xmlns:p14="http://schemas.microsoft.com/office/powerpoint/2010/main" val="31315378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129</a:t>
            </a:fld>
            <a:endParaRPr lang="en-US"/>
          </a:p>
        </p:txBody>
      </p:sp>
    </p:spTree>
    <p:extLst>
      <p:ext uri="{BB962C8B-B14F-4D97-AF65-F5344CB8AC3E}">
        <p14:creationId xmlns:p14="http://schemas.microsoft.com/office/powerpoint/2010/main" val="241655698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130</a:t>
            </a:fld>
            <a:endParaRPr lang="en-US"/>
          </a:p>
        </p:txBody>
      </p:sp>
    </p:spTree>
    <p:extLst>
      <p:ext uri="{BB962C8B-B14F-4D97-AF65-F5344CB8AC3E}">
        <p14:creationId xmlns:p14="http://schemas.microsoft.com/office/powerpoint/2010/main" val="247559346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131</a:t>
            </a:fld>
            <a:endParaRPr lang="en-US"/>
          </a:p>
        </p:txBody>
      </p:sp>
    </p:spTree>
    <p:extLst>
      <p:ext uri="{BB962C8B-B14F-4D97-AF65-F5344CB8AC3E}">
        <p14:creationId xmlns:p14="http://schemas.microsoft.com/office/powerpoint/2010/main" val="268665987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132</a:t>
            </a:fld>
            <a:endParaRPr lang="en-US"/>
          </a:p>
        </p:txBody>
      </p:sp>
    </p:spTree>
    <p:extLst>
      <p:ext uri="{BB962C8B-B14F-4D97-AF65-F5344CB8AC3E}">
        <p14:creationId xmlns:p14="http://schemas.microsoft.com/office/powerpoint/2010/main" val="29723523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133</a:t>
            </a:fld>
            <a:endParaRPr lang="en-US"/>
          </a:p>
        </p:txBody>
      </p:sp>
    </p:spTree>
    <p:extLst>
      <p:ext uri="{BB962C8B-B14F-4D97-AF65-F5344CB8AC3E}">
        <p14:creationId xmlns:p14="http://schemas.microsoft.com/office/powerpoint/2010/main" val="34619066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134</a:t>
            </a:fld>
            <a:endParaRPr lang="en-US"/>
          </a:p>
        </p:txBody>
      </p:sp>
    </p:spTree>
    <p:extLst>
      <p:ext uri="{BB962C8B-B14F-4D97-AF65-F5344CB8AC3E}">
        <p14:creationId xmlns:p14="http://schemas.microsoft.com/office/powerpoint/2010/main" val="13107927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135</a:t>
            </a:fld>
            <a:endParaRPr lang="en-US"/>
          </a:p>
        </p:txBody>
      </p:sp>
    </p:spTree>
    <p:extLst>
      <p:ext uri="{BB962C8B-B14F-4D97-AF65-F5344CB8AC3E}">
        <p14:creationId xmlns:p14="http://schemas.microsoft.com/office/powerpoint/2010/main" val="35666777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136</a:t>
            </a:fld>
            <a:endParaRPr lang="en-US"/>
          </a:p>
        </p:txBody>
      </p:sp>
    </p:spTree>
    <p:extLst>
      <p:ext uri="{BB962C8B-B14F-4D97-AF65-F5344CB8AC3E}">
        <p14:creationId xmlns:p14="http://schemas.microsoft.com/office/powerpoint/2010/main" val="17361068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32122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7839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795470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139</a:t>
            </a:fld>
            <a:endParaRPr lang="en-US"/>
          </a:p>
        </p:txBody>
      </p:sp>
    </p:spTree>
    <p:extLst>
      <p:ext uri="{BB962C8B-B14F-4D97-AF65-F5344CB8AC3E}">
        <p14:creationId xmlns:p14="http://schemas.microsoft.com/office/powerpoint/2010/main" val="242053467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140</a:t>
            </a:fld>
            <a:endParaRPr lang="en-US"/>
          </a:p>
        </p:txBody>
      </p:sp>
    </p:spTree>
    <p:extLst>
      <p:ext uri="{BB962C8B-B14F-4D97-AF65-F5344CB8AC3E}">
        <p14:creationId xmlns:p14="http://schemas.microsoft.com/office/powerpoint/2010/main" val="282335375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703933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EEC8B-33CA-6745-BBE1-65C7940A6207}"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41287791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860416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SIP = School Improvement Plan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CE4BC2-AD7B-AF42-A046-869D8A72218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6894800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148</a:t>
            </a:fld>
            <a:endParaRPr lang="en-US"/>
          </a:p>
        </p:txBody>
      </p:sp>
    </p:spTree>
    <p:extLst>
      <p:ext uri="{BB962C8B-B14F-4D97-AF65-F5344CB8AC3E}">
        <p14:creationId xmlns:p14="http://schemas.microsoft.com/office/powerpoint/2010/main" val="30949194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1048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16</a:t>
            </a:fld>
            <a:endParaRPr lang="en-US"/>
          </a:p>
        </p:txBody>
      </p:sp>
    </p:spTree>
    <p:extLst>
      <p:ext uri="{BB962C8B-B14F-4D97-AF65-F5344CB8AC3E}">
        <p14:creationId xmlns:p14="http://schemas.microsoft.com/office/powerpoint/2010/main" val="317092326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12892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152</a:t>
            </a:fld>
            <a:endParaRPr lang="en-US"/>
          </a:p>
        </p:txBody>
      </p:sp>
    </p:spTree>
    <p:extLst>
      <p:ext uri="{BB962C8B-B14F-4D97-AF65-F5344CB8AC3E}">
        <p14:creationId xmlns:p14="http://schemas.microsoft.com/office/powerpoint/2010/main" val="73667997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153</a:t>
            </a:fld>
            <a:endParaRPr lang="en-US"/>
          </a:p>
        </p:txBody>
      </p:sp>
    </p:spTree>
    <p:extLst>
      <p:ext uri="{BB962C8B-B14F-4D97-AF65-F5344CB8AC3E}">
        <p14:creationId xmlns:p14="http://schemas.microsoft.com/office/powerpoint/2010/main" val="422329572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154</a:t>
            </a:fld>
            <a:endParaRPr lang="en-US"/>
          </a:p>
        </p:txBody>
      </p:sp>
    </p:spTree>
    <p:extLst>
      <p:ext uri="{BB962C8B-B14F-4D97-AF65-F5344CB8AC3E}">
        <p14:creationId xmlns:p14="http://schemas.microsoft.com/office/powerpoint/2010/main" val="280206624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337930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851612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158</a:t>
            </a:fld>
            <a:endParaRPr lang="en-US"/>
          </a:p>
        </p:txBody>
      </p:sp>
    </p:spTree>
    <p:extLst>
      <p:ext uri="{BB962C8B-B14F-4D97-AF65-F5344CB8AC3E}">
        <p14:creationId xmlns:p14="http://schemas.microsoft.com/office/powerpoint/2010/main" val="185314410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159</a:t>
            </a:fld>
            <a:endParaRPr lang="en-US"/>
          </a:p>
        </p:txBody>
      </p:sp>
    </p:spTree>
    <p:extLst>
      <p:ext uri="{BB962C8B-B14F-4D97-AF65-F5344CB8AC3E}">
        <p14:creationId xmlns:p14="http://schemas.microsoft.com/office/powerpoint/2010/main" val="293118602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4578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17</a:t>
            </a:fld>
            <a:endParaRPr lang="en-US"/>
          </a:p>
        </p:txBody>
      </p:sp>
    </p:spTree>
    <p:extLst>
      <p:ext uri="{BB962C8B-B14F-4D97-AF65-F5344CB8AC3E}">
        <p14:creationId xmlns:p14="http://schemas.microsoft.com/office/powerpoint/2010/main" val="425092908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CE4BC2-AD7B-AF42-A046-869D8A72218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8865782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270034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890009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EEC8B-33CA-6745-BBE1-65C7940A6207}"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54524503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166</a:t>
            </a:fld>
            <a:endParaRPr lang="en-US"/>
          </a:p>
        </p:txBody>
      </p:sp>
    </p:spTree>
    <p:extLst>
      <p:ext uri="{BB962C8B-B14F-4D97-AF65-F5344CB8AC3E}">
        <p14:creationId xmlns:p14="http://schemas.microsoft.com/office/powerpoint/2010/main" val="13147075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214161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9152626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532481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18</a:t>
            </a:fld>
            <a:endParaRPr lang="en-US"/>
          </a:p>
        </p:txBody>
      </p:sp>
    </p:spTree>
    <p:extLst>
      <p:ext uri="{BB962C8B-B14F-4D97-AF65-F5344CB8AC3E}">
        <p14:creationId xmlns:p14="http://schemas.microsoft.com/office/powerpoint/2010/main" val="40222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DACC5A-E278-FC41-8160-6A16212F20CE}"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xfrm>
            <a:off x="914400" y="4343400"/>
            <a:ext cx="5029200" cy="4114800"/>
          </a:xfrm>
          <a:noFill/>
          <a:ln/>
        </p:spPr>
        <p:txBody>
          <a:bodyPr/>
          <a:lstStyle/>
          <a:p>
            <a:pPr marL="457200" indent="-298450" eaLnBrk="1" hangingPunct="1">
              <a:buFontTx/>
              <a:buChar char="-"/>
            </a:pPr>
            <a:endParaRPr lang="en-US" dirty="0">
              <a:latin typeface="Arial" pitchFamily="-1" charset="0"/>
              <a:cs typeface="Arial"/>
            </a:endParaRPr>
          </a:p>
        </p:txBody>
      </p:sp>
    </p:spTree>
    <p:extLst>
      <p:ext uri="{BB962C8B-B14F-4D97-AF65-F5344CB8AC3E}">
        <p14:creationId xmlns:p14="http://schemas.microsoft.com/office/powerpoint/2010/main" val="1320167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DACC5A-E278-FC41-8160-6A16212F20CE}"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xfrm>
            <a:off x="914400" y="4343400"/>
            <a:ext cx="5029200" cy="4114800"/>
          </a:xfrm>
          <a:noFill/>
          <a:ln/>
        </p:spPr>
        <p:txBody>
          <a:bodyPr/>
          <a:lstStyle/>
          <a:p>
            <a:pPr marL="457200" indent="-298450" eaLnBrk="1" hangingPunct="1">
              <a:buFontTx/>
              <a:buChar char="-"/>
            </a:pPr>
            <a:endParaRPr lang="en-US" dirty="0">
              <a:latin typeface="Arial" pitchFamily="-1" charset="0"/>
              <a:cs typeface="Arial"/>
            </a:endParaRPr>
          </a:p>
        </p:txBody>
      </p:sp>
    </p:spTree>
    <p:extLst>
      <p:ext uri="{BB962C8B-B14F-4D97-AF65-F5344CB8AC3E}">
        <p14:creationId xmlns:p14="http://schemas.microsoft.com/office/powerpoint/2010/main" val="1526848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DACC5A-E278-FC41-8160-6A16212F20CE}"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xfrm>
            <a:off x="914400" y="4343400"/>
            <a:ext cx="5029200" cy="4114800"/>
          </a:xfrm>
          <a:noFill/>
          <a:ln/>
        </p:spPr>
        <p:txBody>
          <a:bodyPr/>
          <a:lstStyle/>
          <a:p>
            <a:pPr marL="457200" indent="-298450" eaLnBrk="1" hangingPunct="1">
              <a:buFontTx/>
              <a:buChar char="-"/>
            </a:pPr>
            <a:endParaRPr lang="en-US" dirty="0">
              <a:latin typeface="Arial" pitchFamily="-1" charset="0"/>
              <a:cs typeface="Arial"/>
            </a:endParaRPr>
          </a:p>
        </p:txBody>
      </p:sp>
    </p:spTree>
    <p:extLst>
      <p:ext uri="{BB962C8B-B14F-4D97-AF65-F5344CB8AC3E}">
        <p14:creationId xmlns:p14="http://schemas.microsoft.com/office/powerpoint/2010/main" val="251836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a:t>
            </a:fld>
            <a:endParaRPr lang="en-US"/>
          </a:p>
        </p:txBody>
      </p:sp>
    </p:spTree>
    <p:extLst>
      <p:ext uri="{BB962C8B-B14F-4D97-AF65-F5344CB8AC3E}">
        <p14:creationId xmlns:p14="http://schemas.microsoft.com/office/powerpoint/2010/main" val="2338071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DACC5A-E278-FC41-8160-6A16212F20CE}"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xfrm>
            <a:off x="914400" y="4343400"/>
            <a:ext cx="5029200" cy="4114800"/>
          </a:xfrm>
          <a:noFill/>
          <a:ln/>
        </p:spPr>
        <p:txBody>
          <a:bodyPr/>
          <a:lstStyle/>
          <a:p>
            <a:pPr marL="457200" indent="-298450" eaLnBrk="1" hangingPunct="1">
              <a:buFontTx/>
              <a:buChar char="-"/>
            </a:pPr>
            <a:endParaRPr lang="en-US" dirty="0">
              <a:latin typeface="Arial" pitchFamily="-1" charset="0"/>
              <a:cs typeface="Arial"/>
            </a:endParaRPr>
          </a:p>
        </p:txBody>
      </p:sp>
    </p:spTree>
    <p:extLst>
      <p:ext uri="{BB962C8B-B14F-4D97-AF65-F5344CB8AC3E}">
        <p14:creationId xmlns:p14="http://schemas.microsoft.com/office/powerpoint/2010/main" val="1926668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23</a:t>
            </a:fld>
            <a:endParaRPr lang="en-US"/>
          </a:p>
        </p:txBody>
      </p:sp>
    </p:spTree>
    <p:extLst>
      <p:ext uri="{BB962C8B-B14F-4D97-AF65-F5344CB8AC3E}">
        <p14:creationId xmlns:p14="http://schemas.microsoft.com/office/powerpoint/2010/main" val="289342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24</a:t>
            </a:fld>
            <a:endParaRPr lang="en-US"/>
          </a:p>
        </p:txBody>
      </p:sp>
    </p:spTree>
    <p:extLst>
      <p:ext uri="{BB962C8B-B14F-4D97-AF65-F5344CB8AC3E}">
        <p14:creationId xmlns:p14="http://schemas.microsoft.com/office/powerpoint/2010/main" val="2305263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25</a:t>
            </a:fld>
            <a:endParaRPr lang="en-US"/>
          </a:p>
        </p:txBody>
      </p:sp>
    </p:spTree>
    <p:extLst>
      <p:ext uri="{BB962C8B-B14F-4D97-AF65-F5344CB8AC3E}">
        <p14:creationId xmlns:p14="http://schemas.microsoft.com/office/powerpoint/2010/main" val="2978390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26</a:t>
            </a:fld>
            <a:endParaRPr lang="en-US"/>
          </a:p>
        </p:txBody>
      </p:sp>
    </p:spTree>
    <p:extLst>
      <p:ext uri="{BB962C8B-B14F-4D97-AF65-F5344CB8AC3E}">
        <p14:creationId xmlns:p14="http://schemas.microsoft.com/office/powerpoint/2010/main" val="1975558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942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4942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256991-EE41-4442-82EC-649F51317D1A}"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070583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30</a:t>
            </a:fld>
            <a:endParaRPr lang="en-US"/>
          </a:p>
        </p:txBody>
      </p:sp>
    </p:spTree>
    <p:extLst>
      <p:ext uri="{BB962C8B-B14F-4D97-AF65-F5344CB8AC3E}">
        <p14:creationId xmlns:p14="http://schemas.microsoft.com/office/powerpoint/2010/main" val="2498532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31</a:t>
            </a:fld>
            <a:endParaRPr lang="en-US"/>
          </a:p>
        </p:txBody>
      </p:sp>
    </p:spTree>
    <p:extLst>
      <p:ext uri="{BB962C8B-B14F-4D97-AF65-F5344CB8AC3E}">
        <p14:creationId xmlns:p14="http://schemas.microsoft.com/office/powerpoint/2010/main" val="398823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5929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32</a:t>
            </a:fld>
            <a:endParaRPr lang="en-US"/>
          </a:p>
        </p:txBody>
      </p:sp>
    </p:spTree>
    <p:extLst>
      <p:ext uri="{BB962C8B-B14F-4D97-AF65-F5344CB8AC3E}">
        <p14:creationId xmlns:p14="http://schemas.microsoft.com/office/powerpoint/2010/main" val="1645852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33</a:t>
            </a:fld>
            <a:endParaRPr lang="en-US"/>
          </a:p>
        </p:txBody>
      </p:sp>
    </p:spTree>
    <p:extLst>
      <p:ext uri="{BB962C8B-B14F-4D97-AF65-F5344CB8AC3E}">
        <p14:creationId xmlns:p14="http://schemas.microsoft.com/office/powerpoint/2010/main" val="2752344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f34f1b176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US DOE Guidance : </a:t>
            </a:r>
            <a:r>
              <a:rPr lang="en-US" dirty="0">
                <a:hlinkClick r:id="rId3"/>
              </a:rPr>
              <a:t>https://www2.ed.gov/documents/students/supporting-child-student-social-emotional-behavioral-mental-health.pdf</a:t>
            </a:r>
            <a:endParaRPr lang="en-US" dirty="0">
              <a:cs typeface="Calibri" panose="020F0502020204030204"/>
            </a:endParaRPr>
          </a:p>
          <a:p>
            <a:endParaRPr lang="en-US" dirty="0">
              <a:cs typeface="Calibri" panose="020F0502020204030204"/>
            </a:endParaRPr>
          </a:p>
          <a:p>
            <a:r>
              <a:rPr lang="en-US" dirty="0">
                <a:cs typeface="Calibri" panose="020F0502020204030204"/>
              </a:rPr>
              <a:t>TRAINER NOTE: Please highlight this resource from US DOE and point out how the recommendations (specifically 1,3,4,6 &amp; 7) align with the PBIS framework they are beginning to implement</a:t>
            </a:r>
          </a:p>
        </p:txBody>
      </p:sp>
      <p:sp>
        <p:nvSpPr>
          <p:cNvPr id="203" name="Google Shape;203;gf34f1b176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err="1">
                <a:solidFill>
                  <a:schemeClr val="dk1"/>
                </a:solidFill>
                <a:latin typeface="Calibri"/>
                <a:ea typeface="Calibri"/>
                <a:cs typeface="Calibri"/>
                <a:sym typeface="Calibri"/>
              </a:rPr>
              <a:t>Chafouleas</a:t>
            </a:r>
            <a:r>
              <a:rPr lang="en-US" sz="1200" dirty="0">
                <a:solidFill>
                  <a:schemeClr val="dk1"/>
                </a:solidFill>
                <a:latin typeface="Calibri"/>
                <a:ea typeface="Calibri"/>
                <a:cs typeface="Calibri"/>
                <a:sym typeface="Calibri"/>
              </a:rPr>
              <a:t>, S. (August 2020). Four questions to ask now in preparing your child for school. </a:t>
            </a:r>
            <a:r>
              <a:rPr lang="en-US" sz="1200" i="1" dirty="0">
                <a:solidFill>
                  <a:schemeClr val="dk1"/>
                </a:solidFill>
                <a:latin typeface="Calibri"/>
                <a:ea typeface="Calibri"/>
                <a:cs typeface="Calibri"/>
                <a:sym typeface="Calibri"/>
              </a:rPr>
              <a:t>Psychology Today.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https://www.psychologytoday.com/us/blog/promoting-student-well-being/202008/4-questions-ask-now-in-preparing-your-child-school</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23" name="Google Shape;12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37</a:t>
            </a:fld>
            <a:endParaRPr lang="en-US"/>
          </a:p>
        </p:txBody>
      </p:sp>
    </p:spTree>
    <p:extLst>
      <p:ext uri="{BB962C8B-B14F-4D97-AF65-F5344CB8AC3E}">
        <p14:creationId xmlns:p14="http://schemas.microsoft.com/office/powerpoint/2010/main" val="3390323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961770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www.pbis.org</a:t>
            </a:r>
            <a:r>
              <a:rPr lang="en-US" dirty="0"/>
              <a:t>/topics/equity</a:t>
            </a:r>
          </a:p>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39</a:t>
            </a:fld>
            <a:endParaRPr lang="en-US"/>
          </a:p>
        </p:txBody>
      </p:sp>
    </p:spTree>
    <p:extLst>
      <p:ext uri="{BB962C8B-B14F-4D97-AF65-F5344CB8AC3E}">
        <p14:creationId xmlns:p14="http://schemas.microsoft.com/office/powerpoint/2010/main" val="977736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709c4a21f7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709c4a21f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7577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41</a:t>
            </a:fld>
            <a:endParaRPr lang="en-US"/>
          </a:p>
        </p:txBody>
      </p:sp>
    </p:spTree>
    <p:extLst>
      <p:ext uri="{BB962C8B-B14F-4D97-AF65-F5344CB8AC3E}">
        <p14:creationId xmlns:p14="http://schemas.microsoft.com/office/powerpoint/2010/main" val="317762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90000"/>
              </a:lnSpc>
              <a:spcBef>
                <a:spcPct val="20000"/>
              </a:spcBef>
              <a:buNone/>
            </a:pPr>
            <a:r>
              <a:rPr lang="en-US" b="1" dirty="0">
                <a:latin typeface="Arial"/>
                <a:ea typeface="ＭＳ Ｐゴシック"/>
                <a:cs typeface="Arial"/>
              </a:rPr>
              <a:t>Trainers:</a:t>
            </a:r>
            <a:r>
              <a:rPr lang="en-US" dirty="0">
                <a:latin typeface="Arial"/>
                <a:ea typeface="ＭＳ Ｐゴシック"/>
                <a:cs typeface="Arial"/>
              </a:rPr>
              <a:t>  refer to training manual for:</a:t>
            </a:r>
          </a:p>
          <a:p>
            <a:pPr marL="457200" indent="-298450">
              <a:lnSpc>
                <a:spcPct val="90000"/>
              </a:lnSpc>
              <a:spcBef>
                <a:spcPct val="20000"/>
              </a:spcBef>
              <a:buFontTx/>
              <a:buChar char="-"/>
            </a:pPr>
            <a:r>
              <a:rPr lang="en-US" dirty="0">
                <a:latin typeface="Arial"/>
                <a:ea typeface="ＭＳ Ｐゴシック"/>
                <a:cs typeface="Arial"/>
              </a:rPr>
              <a:t>Tips on presenting the overview content</a:t>
            </a:r>
          </a:p>
          <a:p>
            <a:pPr marL="457200" indent="-298450">
              <a:lnSpc>
                <a:spcPct val="90000"/>
              </a:lnSpc>
              <a:spcBef>
                <a:spcPct val="20000"/>
              </a:spcBef>
              <a:buFontTx/>
              <a:buChar char="-"/>
            </a:pPr>
            <a:r>
              <a:rPr lang="en-US" dirty="0">
                <a:latin typeface="Arial"/>
                <a:ea typeface="ＭＳ Ｐゴシック"/>
                <a:cs typeface="Arial"/>
              </a:rPr>
              <a:t>Explanation for short activity periods and ideas for teaching this to teams</a:t>
            </a:r>
          </a:p>
          <a:p>
            <a:pPr marL="457200" indent="-298450">
              <a:lnSpc>
                <a:spcPct val="90000"/>
              </a:lnSpc>
              <a:spcBef>
                <a:spcPct val="20000"/>
              </a:spcBef>
              <a:buFontTx/>
              <a:buChar char="-"/>
            </a:pPr>
            <a:r>
              <a:rPr lang="en-US" dirty="0">
                <a:latin typeface="Arial"/>
                <a:ea typeface="ＭＳ Ｐゴシック"/>
                <a:cs typeface="Arial"/>
              </a:rPr>
              <a:t>Ideas </a:t>
            </a:r>
            <a:r>
              <a:rPr lang="en-US" baseline="0" dirty="0">
                <a:latin typeface="Arial"/>
                <a:ea typeface="ＭＳ Ｐゴシック"/>
                <a:cs typeface="Arial"/>
              </a:rPr>
              <a:t>for </a:t>
            </a:r>
            <a:r>
              <a:rPr lang="en-US" dirty="0">
                <a:latin typeface="Arial"/>
                <a:ea typeface="ＭＳ Ｐゴシック"/>
                <a:cs typeface="Arial"/>
              </a:rPr>
              <a:t>facilitating review and team action planning</a:t>
            </a:r>
          </a:p>
          <a:p>
            <a:pPr marL="0" indent="0">
              <a:buFontTx/>
              <a:buNone/>
            </a:pPr>
            <a:endParaRPr lang="en-US" dirty="0">
              <a:latin typeface="Arial" pitchFamily="-1" charset="0"/>
              <a:ea typeface="ＭＳ Ｐゴシック" pitchFamily="-108" charset="-128"/>
              <a:cs typeface="Arial"/>
            </a:endParaRP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Bastable,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Kittelman</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McIntosh, &amp;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Hoselton</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2015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Bevans,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Ialongo</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&amp; Leaf, 2008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3</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Thornton, &amp; Leaf, 2009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4</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Mitchell, &amp; Leaf, 2010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5</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Waasdorp</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&amp; Leaf,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6</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Horner et al., 2009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7</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Kelm &amp; McIntosh,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8</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Lewis, 2017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9</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Reynolds et al., 2016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10</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Ross &amp; Horner, 2009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11</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Ross, Romer, &amp; Horner,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12</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Simonsen, Britton, &amp; Young, 2010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13</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Tobin, Horner, Vincent, &amp; Swain-</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Bradway</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14</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Waasdorp, Bradshaw, &amp; Leaf, 2012</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42</a:t>
            </a:fld>
            <a:endParaRPr lang="en-US"/>
          </a:p>
        </p:txBody>
      </p:sp>
    </p:spTree>
    <p:extLst>
      <p:ext uri="{BB962C8B-B14F-4D97-AF65-F5344CB8AC3E}">
        <p14:creationId xmlns:p14="http://schemas.microsoft.com/office/powerpoint/2010/main" val="3631924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43</a:t>
            </a:fld>
            <a:endParaRPr lang="en-US">
              <a:latin typeface="Arial" pitchFamily="-1" charset="0"/>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421234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44</a:t>
            </a:fld>
            <a:endParaRPr lang="en-US">
              <a:latin typeface="Arial" pitchFamily="-1" charset="0"/>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213088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45</a:t>
            </a:fld>
            <a:endParaRPr lang="en-US"/>
          </a:p>
        </p:txBody>
      </p:sp>
    </p:spTree>
    <p:extLst>
      <p:ext uri="{BB962C8B-B14F-4D97-AF65-F5344CB8AC3E}">
        <p14:creationId xmlns:p14="http://schemas.microsoft.com/office/powerpoint/2010/main" val="42620226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CE4BC2-AD7B-AF42-A046-869D8A72218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83513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48</a:t>
            </a:fld>
            <a:endParaRPr lang="en-US"/>
          </a:p>
        </p:txBody>
      </p:sp>
    </p:spTree>
    <p:extLst>
      <p:ext uri="{BB962C8B-B14F-4D97-AF65-F5344CB8AC3E}">
        <p14:creationId xmlns:p14="http://schemas.microsoft.com/office/powerpoint/2010/main" val="14610534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49</a:t>
            </a:fld>
            <a:endParaRPr lang="en-US"/>
          </a:p>
        </p:txBody>
      </p:sp>
    </p:spTree>
    <p:extLst>
      <p:ext uri="{BB962C8B-B14F-4D97-AF65-F5344CB8AC3E}">
        <p14:creationId xmlns:p14="http://schemas.microsoft.com/office/powerpoint/2010/main" val="1259719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50</a:t>
            </a:fld>
            <a:endParaRPr lang="en-US"/>
          </a:p>
        </p:txBody>
      </p:sp>
    </p:spTree>
    <p:extLst>
      <p:ext uri="{BB962C8B-B14F-4D97-AF65-F5344CB8AC3E}">
        <p14:creationId xmlns:p14="http://schemas.microsoft.com/office/powerpoint/2010/main" val="2588571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51</a:t>
            </a:fld>
            <a:endParaRPr lang="en-US"/>
          </a:p>
        </p:txBody>
      </p:sp>
    </p:spTree>
    <p:extLst>
      <p:ext uri="{BB962C8B-B14F-4D97-AF65-F5344CB8AC3E}">
        <p14:creationId xmlns:p14="http://schemas.microsoft.com/office/powerpoint/2010/main" val="8855135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7236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TRAINER NOTE: Give teams several minutes each to introduce themselves and their school- including any previous experiences with PBIS. </a:t>
            </a:r>
          </a:p>
        </p:txBody>
      </p:sp>
    </p:spTree>
    <p:extLst>
      <p:ext uri="{BB962C8B-B14F-4D97-AF65-F5344CB8AC3E}">
        <p14:creationId xmlns:p14="http://schemas.microsoft.com/office/powerpoint/2010/main" val="2616833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6706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46257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36910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56</a:t>
            </a:fld>
            <a:endParaRPr lang="en-US"/>
          </a:p>
        </p:txBody>
      </p:sp>
    </p:spTree>
    <p:extLst>
      <p:ext uri="{BB962C8B-B14F-4D97-AF65-F5344CB8AC3E}">
        <p14:creationId xmlns:p14="http://schemas.microsoft.com/office/powerpoint/2010/main" val="30738221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41464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854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CE051-318D-4944-9A52-CE899A92E54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9/14/23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PBIS Leadership Forum October 2018</a:t>
            </a:r>
          </a:p>
        </p:txBody>
      </p:sp>
      <p:sp>
        <p:nvSpPr>
          <p:cNvPr id="7" name="Footer Placeholder 6"/>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3642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dirty="0">
                <a:latin typeface="Arial" pitchFamily="-83" charset="0"/>
                <a:ea typeface="ＭＳ Ｐゴシック" pitchFamily="-108" charset="-128"/>
                <a:cs typeface="ＭＳ Ｐゴシック" pitchFamily="-108" charset="-128"/>
              </a:rPr>
              <a:t>Add one other piece (attendance) </a:t>
            </a:r>
          </a:p>
          <a:p>
            <a:endParaRPr lang="en-US" dirty="0">
              <a:latin typeface="Arial" pitchFamily="-83" charset="0"/>
              <a:ea typeface="ＭＳ Ｐゴシック" pitchFamily="-108" charset="-128"/>
              <a:cs typeface="ＭＳ Ｐゴシック" pitchFamily="-108" charset="-128"/>
            </a:endParaRPr>
          </a:p>
          <a:p>
            <a:r>
              <a:rPr lang="en-US" dirty="0">
                <a:latin typeface="Arial" pitchFamily="-83" charset="0"/>
                <a:ea typeface="ＭＳ Ｐゴシック" pitchFamily="-108" charset="-128"/>
                <a:cs typeface="ＭＳ Ｐゴシック" pitchFamily="-108" charset="-128"/>
              </a:rPr>
              <a:t>Fidelity: TFI</a:t>
            </a:r>
          </a:p>
          <a:p>
            <a:r>
              <a:rPr lang="en-US" dirty="0">
                <a:latin typeface="Arial" pitchFamily="-83" charset="0"/>
                <a:ea typeface="ＭＳ Ｐゴシック" pitchFamily="-108" charset="-128"/>
                <a:cs typeface="ＭＳ Ｐゴシック" pitchFamily="-108" charset="-128"/>
              </a:rPr>
              <a:t>Outcome: ODRs, School Climate, Attendance (something else)</a:t>
            </a:r>
          </a:p>
          <a:p>
            <a:r>
              <a:rPr lang="en-US" dirty="0">
                <a:latin typeface="Arial" pitchFamily="-83" charset="0"/>
                <a:ea typeface="ＭＳ Ｐゴシック" pitchFamily="-108" charset="-128"/>
                <a:cs typeface="ＭＳ Ｐゴシック" pitchFamily="-108" charset="-128"/>
              </a:rPr>
              <a:t>Expand this section to include these things</a:t>
            </a:r>
          </a:p>
        </p:txBody>
      </p:sp>
      <p:sp>
        <p:nvSpPr>
          <p:cNvPr id="14438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DCD7C9-78FF-C84C-A533-25EA0BACB71D}"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2928358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TFI: https://</a:t>
            </a:r>
            <a:r>
              <a:rPr lang="en-US" dirty="0" err="1"/>
              <a:t>www.pbisapps.org</a:t>
            </a:r>
            <a:r>
              <a:rPr lang="en-US" dirty="0"/>
              <a:t>/resource/</a:t>
            </a:r>
            <a:r>
              <a:rPr lang="en-US" dirty="0" err="1"/>
              <a:t>tfi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6336006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https://www.pbis.org/resource/school-climate-survey-suite </a:t>
            </a:r>
          </a:p>
        </p:txBody>
      </p:sp>
    </p:spTree>
    <p:extLst>
      <p:ext uri="{BB962C8B-B14F-4D97-AF65-F5344CB8AC3E}">
        <p14:creationId xmlns:p14="http://schemas.microsoft.com/office/powerpoint/2010/main" val="1548550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7</a:t>
            </a:fld>
            <a:endParaRPr lang="en-US"/>
          </a:p>
        </p:txBody>
      </p:sp>
    </p:spTree>
    <p:extLst>
      <p:ext uri="{BB962C8B-B14F-4D97-AF65-F5344CB8AC3E}">
        <p14:creationId xmlns:p14="http://schemas.microsoft.com/office/powerpoint/2010/main" val="830365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64</a:t>
            </a:fld>
            <a:endParaRPr lang="en-US"/>
          </a:p>
        </p:txBody>
      </p:sp>
    </p:spTree>
    <p:extLst>
      <p:ext uri="{BB962C8B-B14F-4D97-AF65-F5344CB8AC3E}">
        <p14:creationId xmlns:p14="http://schemas.microsoft.com/office/powerpoint/2010/main" val="9143012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66</a:t>
            </a:fld>
            <a:endParaRPr lang="en-US"/>
          </a:p>
        </p:txBody>
      </p:sp>
    </p:spTree>
    <p:extLst>
      <p:ext uri="{BB962C8B-B14F-4D97-AF65-F5344CB8AC3E}">
        <p14:creationId xmlns:p14="http://schemas.microsoft.com/office/powerpoint/2010/main" val="1120613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C72469-2736-4968-8712-0038B6B8B579}"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Arial" pitchFamily="-108" charset="0"/>
              <a:ea typeface="ＭＳ Ｐゴシック" pitchFamily="-108" charset="-128"/>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rPr>
              <a:t>SWIS Facilitator Certification Training - Module 1</a:t>
            </a:r>
            <a:endParaRPr kumimoji="0" lang="en-US" sz="1200" b="0" i="0" u="none" strike="noStrike" kern="1200" cap="none" spc="0" normalizeH="0" baseline="0" noProof="0" dirty="0">
              <a:ln>
                <a:noFill/>
              </a:ln>
              <a:solidFill>
                <a:prstClr val="black"/>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6181539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9520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SWIS Readiness Checklist: https://</a:t>
            </a:r>
            <a:r>
              <a:rPr lang="en-US" baseline="0" dirty="0" err="1"/>
              <a:t>www.pbisapps.org</a:t>
            </a:r>
            <a:r>
              <a:rPr lang="en-US" baseline="0" dirty="0"/>
              <a:t>/resource/</a:t>
            </a:r>
            <a:r>
              <a:rPr lang="en-US" baseline="0" dirty="0" err="1"/>
              <a:t>swis</a:t>
            </a:r>
            <a:r>
              <a:rPr lang="en-US" baseline="0" dirty="0"/>
              <a:t>-readiness-checklist </a:t>
            </a:r>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8" charset="0"/>
              <a:ea typeface="ＭＳ Ｐゴシック" pitchFamily="-108" charset="-128"/>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331B57-0BE5-4F82-AA58-76F53EFF3ADA}" type="datetime8">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9/14/23 10:02 AM</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endParaRPr>
          </a:p>
        </p:txBody>
      </p:sp>
      <p:sp>
        <p:nvSpPr>
          <p:cNvPr id="6" name="Footer Placeholder 5"/>
          <p:cNvSpPr>
            <a:spLocks noGrp="1"/>
          </p:cNvSpPr>
          <p:nvPr>
            <p:ph type="ft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t>SWIS Facilitator Certification Training - Module 5</a:t>
            </a:r>
            <a:endParaRPr kumimoji="0" lang="en-US" sz="1200" b="0" i="0" u="none" strike="noStrike" kern="1200" cap="none" spc="0" normalizeH="0" baseline="0" noProof="0" dirty="0">
              <a:ln>
                <a:noFill/>
              </a:ln>
              <a:solidFill>
                <a:prstClr val="black"/>
              </a:solidFill>
              <a:effectLst/>
              <a:uLnTx/>
              <a:uFillTx/>
              <a:latin typeface="Arial" pitchFamily="-108" charset="0"/>
              <a:ea typeface="ＭＳ Ｐゴシック" pitchFamily="-108" charset="-128"/>
            </a:endParaRPr>
          </a:p>
        </p:txBody>
      </p:sp>
      <p:sp>
        <p:nvSpPr>
          <p:cNvPr id="7" name="Slide Number Placeholder 6"/>
          <p:cNvSpPr>
            <a:spLocks noGrp="1"/>
          </p:cNvSpPr>
          <p:nvPr>
            <p:ph type="sldNum"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9711497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8479B2-B137-4FAA-B6DC-C594B6658870}"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Arial" pitchFamily="-108" charset="0"/>
              <a:ea typeface="ＭＳ Ｐゴシック" pitchFamily="-108" charset="-128"/>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A1E8ED-7747-4834-AA9B-1DA0B2963B0C}" type="datetime1">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9/14/23</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endParaRPr>
          </a:p>
        </p:txBody>
      </p:sp>
      <p:sp>
        <p:nvSpPr>
          <p:cNvPr id="6" name="Footer Placeholder 5"/>
          <p:cNvSpPr>
            <a:spLocks noGrp="1"/>
          </p:cNvSpPr>
          <p:nvPr>
            <p:ph type="ft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rPr>
              <a:t>SWIS Facilitator Certification Training - Module 4</a:t>
            </a:r>
          </a:p>
        </p:txBody>
      </p:sp>
    </p:spTree>
    <p:extLst>
      <p:ext uri="{BB962C8B-B14F-4D97-AF65-F5344CB8AC3E}">
        <p14:creationId xmlns:p14="http://schemas.microsoft.com/office/powerpoint/2010/main" val="34584611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8479B2-B137-4FAA-B6DC-C594B6658870}"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Arial" pitchFamily="-108" charset="0"/>
              <a:ea typeface="ＭＳ Ｐゴシック" pitchFamily="-108" charset="-128"/>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EF40E3-8749-463A-8701-3AC15DB9BB82}" type="datetime1">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9/14/23</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endParaRPr>
          </a:p>
        </p:txBody>
      </p:sp>
      <p:sp>
        <p:nvSpPr>
          <p:cNvPr id="6" name="Footer Placeholder 5"/>
          <p:cNvSpPr>
            <a:spLocks noGrp="1"/>
          </p:cNvSpPr>
          <p:nvPr>
            <p:ph type="ft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rPr>
              <a:t>SWIS Facilitator Certification Training - Module 4</a:t>
            </a:r>
          </a:p>
        </p:txBody>
      </p:sp>
    </p:spTree>
    <p:extLst>
      <p:ext uri="{BB962C8B-B14F-4D97-AF65-F5344CB8AC3E}">
        <p14:creationId xmlns:p14="http://schemas.microsoft.com/office/powerpoint/2010/main" val="17497358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22239116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2943722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2311749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8</a:t>
            </a:fld>
            <a:endParaRPr lang="en-US"/>
          </a:p>
        </p:txBody>
      </p:sp>
    </p:spTree>
    <p:extLst>
      <p:ext uri="{BB962C8B-B14F-4D97-AF65-F5344CB8AC3E}">
        <p14:creationId xmlns:p14="http://schemas.microsoft.com/office/powerpoint/2010/main" val="26638314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84421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76</a:t>
            </a:fld>
            <a:endParaRPr lang="en-US"/>
          </a:p>
        </p:txBody>
      </p:sp>
    </p:spTree>
    <p:extLst>
      <p:ext uri="{BB962C8B-B14F-4D97-AF65-F5344CB8AC3E}">
        <p14:creationId xmlns:p14="http://schemas.microsoft.com/office/powerpoint/2010/main" val="8406703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77</a:t>
            </a:fld>
            <a:endParaRPr lang="en-US"/>
          </a:p>
        </p:txBody>
      </p:sp>
    </p:spTree>
    <p:extLst>
      <p:ext uri="{BB962C8B-B14F-4D97-AF65-F5344CB8AC3E}">
        <p14:creationId xmlns:p14="http://schemas.microsoft.com/office/powerpoint/2010/main" val="4271123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78</a:t>
            </a:fld>
            <a:endParaRPr lang="en-US"/>
          </a:p>
        </p:txBody>
      </p:sp>
    </p:spTree>
    <p:extLst>
      <p:ext uri="{BB962C8B-B14F-4D97-AF65-F5344CB8AC3E}">
        <p14:creationId xmlns:p14="http://schemas.microsoft.com/office/powerpoint/2010/main" val="39555514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2009244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8755723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381000" y="685800"/>
            <a:ext cx="6096000" cy="3429000"/>
          </a:xfrm>
          <a:ln/>
        </p:spPr>
      </p:sp>
      <p:sp>
        <p:nvSpPr>
          <p:cNvPr id="22531" name="Notes Placeholder 2"/>
          <p:cNvSpPr>
            <a:spLocks noGrp="1"/>
          </p:cNvSpPr>
          <p:nvPr>
            <p:ph type="body" idx="1"/>
          </p:nvPr>
        </p:nvSpPr>
        <p:spPr>
          <a:noFill/>
          <a:ln/>
        </p:spPr>
        <p:txBody>
          <a:bodyPr/>
          <a:lstStyle/>
          <a:p>
            <a:endParaRPr lang="en-US" dirty="0">
              <a:latin typeface="Times New Roman" charset="0"/>
            </a:endParaRPr>
          </a:p>
        </p:txBody>
      </p:sp>
      <p:sp>
        <p:nvSpPr>
          <p:cNvPr id="22532" name="Slide Number Placeholder 3"/>
          <p:cNvSpPr>
            <a:spLocks noGrp="1"/>
          </p:cNvSpPr>
          <p:nvPr>
            <p:ph type="sldNum" sz="quarter" idx="5"/>
          </p:nvPr>
        </p:nvSpPr>
        <p:spPr>
          <a:noFill/>
        </p:spPr>
        <p:txBody>
          <a:bodyPr/>
          <a:lstStyle/>
          <a:p>
            <a:fld id="{29E9ABE2-4811-EA4F-9C4A-49C67BB3906A}" type="slidenum">
              <a:rPr lang="en-US">
                <a:solidFill>
                  <a:srgbClr val="000000"/>
                </a:solidFill>
              </a:rPr>
              <a:pPr/>
              <a:t>81</a:t>
            </a:fld>
            <a:endParaRPr lang="en-US">
              <a:solidFill>
                <a:srgbClr val="000000"/>
              </a:solidFill>
            </a:endParaRPr>
          </a:p>
        </p:txBody>
      </p:sp>
    </p:spTree>
    <p:extLst>
      <p:ext uri="{BB962C8B-B14F-4D97-AF65-F5344CB8AC3E}">
        <p14:creationId xmlns:p14="http://schemas.microsoft.com/office/powerpoint/2010/main" val="17761647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xfrm>
            <a:off x="381000" y="685800"/>
            <a:ext cx="6096000" cy="3429000"/>
          </a:xfrm>
          <a:ln/>
        </p:spPr>
      </p:sp>
      <p:sp>
        <p:nvSpPr>
          <p:cNvPr id="202755" name="Notes Placeholder 2"/>
          <p:cNvSpPr>
            <a:spLocks noGrp="1"/>
          </p:cNvSpPr>
          <p:nvPr>
            <p:ph type="body" idx="1"/>
          </p:nvPr>
        </p:nvSpPr>
        <p:spPr>
          <a:noFill/>
          <a:ln/>
        </p:spPr>
        <p:txBody>
          <a:bodyPr/>
          <a:lstStyle/>
          <a:p>
            <a:endParaRPr lang="en-US" dirty="0">
              <a:latin typeface="Times New Roman" pitchFamily="-108" charset="0"/>
            </a:endParaRPr>
          </a:p>
        </p:txBody>
      </p:sp>
      <p:sp>
        <p:nvSpPr>
          <p:cNvPr id="20275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C8C1E9-8A88-F446-BCC4-61CFE85B8220}" type="slidenum">
              <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4174341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43840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E286AF4-0E90-0141-A094-44D7289B4779}" type="slidenum">
              <a:rPr lang="en-US"/>
              <a:pPr/>
              <a:t>84</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768483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0" fontAlgn="base" latinLnBrk="0" hangingPunct="0">
              <a:lnSpc>
                <a:spcPct val="100000"/>
              </a:lnSpc>
              <a:spcBef>
                <a:spcPct val="30000"/>
              </a:spcBef>
              <a:spcAft>
                <a:spcPct val="0"/>
              </a:spcAft>
              <a:buClrTx/>
              <a:buSzTx/>
              <a:buFontTx/>
              <a:buNone/>
              <a:tabLst/>
              <a:defRPr/>
            </a:pPr>
            <a:r>
              <a:rPr lang="en-US" b="0" dirty="0">
                <a:effectLst/>
              </a:rPr>
              <a:t>TRAINERS: Go directly to https://</a:t>
            </a:r>
            <a:r>
              <a:rPr lang="en-US" b="0" dirty="0" err="1">
                <a:effectLst/>
              </a:rPr>
              <a:t>nepbis.org</a:t>
            </a:r>
            <a:r>
              <a:rPr lang="en-US" b="0" dirty="0">
                <a:effectLst/>
              </a:rPr>
              <a:t>/ and demonstrate how to access relevant materials.</a:t>
            </a:r>
          </a:p>
          <a:p>
            <a:pPr marL="158750" indent="0" rtl="0" fontAlgn="base">
              <a:buNone/>
            </a:pPr>
            <a:endParaRPr lang="en-US" b="0" dirty="0">
              <a:effectLst/>
            </a:endParaRPr>
          </a:p>
          <a:p>
            <a:pPr marL="158750" indent="0" rtl="0" fontAlgn="base">
              <a:buNone/>
            </a:pPr>
            <a:endParaRPr lang="en-US" b="0" dirty="0">
              <a:effectLst/>
            </a:endParaRPr>
          </a:p>
        </p:txBody>
      </p:sp>
    </p:spTree>
    <p:extLst>
      <p:ext uri="{BB962C8B-B14F-4D97-AF65-F5344CB8AC3E}">
        <p14:creationId xmlns:p14="http://schemas.microsoft.com/office/powerpoint/2010/main" val="21612778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140292" name="Slide Number Placeholder 3"/>
          <p:cNvSpPr>
            <a:spLocks noGrp="1"/>
          </p:cNvSpPr>
          <p:nvPr>
            <p:ph type="sldNum" sz="quarter" idx="5"/>
          </p:nvPr>
        </p:nvSpPr>
        <p:spPr>
          <a:noFill/>
        </p:spPr>
        <p:txBody>
          <a:bodyPr/>
          <a:lstStyle/>
          <a:p>
            <a:fld id="{0F98B19C-B8E4-264B-BBAB-16C0146F5F98}" type="slidenum">
              <a:rPr lang="en-US">
                <a:solidFill>
                  <a:srgbClr val="000000"/>
                </a:solidFill>
              </a:rPr>
              <a:pPr/>
              <a:t>85</a:t>
            </a:fld>
            <a:endParaRPr lang="en-US">
              <a:solidFill>
                <a:srgbClr val="000000"/>
              </a:solidFill>
            </a:endParaRPr>
          </a:p>
        </p:txBody>
      </p:sp>
    </p:spTree>
    <p:extLst>
      <p:ext uri="{BB962C8B-B14F-4D97-AF65-F5344CB8AC3E}">
        <p14:creationId xmlns:p14="http://schemas.microsoft.com/office/powerpoint/2010/main" val="23861281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0963952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74146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88</a:t>
            </a:fld>
            <a:endParaRPr lang="en-US">
              <a:latin typeface="Arial" pitchFamily="-1" charset="0"/>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2804348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89</a:t>
            </a:fld>
            <a:endParaRPr lang="en-US">
              <a:latin typeface="Arial" pitchFamily="-1" charset="0"/>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2005520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9931187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7171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84687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8006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8034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1.xml"/><Relationship Id="rId4" Type="http://schemas.openxmlformats.org/officeDocument/2006/relationships/hyperlink" Target="http://bit.ly/2TtBDfr" TargetMode="Externa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gradFill flip="none" rotWithShape="1">
                  <a:gsLst>
                    <a:gs pos="0">
                      <a:schemeClr val="accent1"/>
                    </a:gs>
                    <a:gs pos="86000">
                      <a:srgbClr val="FFFF99"/>
                    </a:gs>
                    <a:gs pos="86000">
                      <a:srgbClr val="F6AE1E"/>
                    </a:gs>
                  </a:gsLst>
                  <a:lin ang="5400000" scaled="0"/>
                  <a:tileRect/>
                </a:gradFill>
                <a:effectLst/>
              </a:defRPr>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279761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7953080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804041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442537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7"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5"/>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241181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88463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81861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7"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5"/>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7868781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7"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5"/>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64655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49771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7"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263033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96500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2370301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2310313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5025324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2884050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 name="Google Shape;16;p2"/>
          <p:cNvSpPr/>
          <p:nvPr/>
        </p:nvSpPr>
        <p:spPr>
          <a:xfrm>
            <a:off x="8920000" y="3161482"/>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dirty="0"/>
          </a:p>
        </p:txBody>
      </p:sp>
    </p:spTree>
    <p:extLst>
      <p:ext uri="{BB962C8B-B14F-4D97-AF65-F5344CB8AC3E}">
        <p14:creationId xmlns:p14="http://schemas.microsoft.com/office/powerpoint/2010/main" val="5143391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313855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ct val="75000"/>
              <a:buFont typeface="Open Sans SemiBold"/>
              <a:buAutoNum type="arabicPeriod"/>
              <a:defRPr sz="1500">
                <a:solidFill>
                  <a:srgbClr val="4E4C7A"/>
                </a:solidFill>
                <a:latin typeface="Calibri" panose="020F0502020204030204" pitchFamily="34" charset="0"/>
                <a:cs typeface="Calibri" panose="020F0502020204030204" pitchFamily="34" charset="0"/>
              </a:defRPr>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dirty="0"/>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4583519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solidFill>
                  <a:srgbClr val="00023D"/>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dirty="0"/>
          </a:p>
        </p:txBody>
      </p:sp>
    </p:spTree>
    <p:extLst>
      <p:ext uri="{BB962C8B-B14F-4D97-AF65-F5344CB8AC3E}">
        <p14:creationId xmlns:p14="http://schemas.microsoft.com/office/powerpoint/2010/main" val="2928534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55399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129901"/>
            <a:ext cx="10363200" cy="27699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a:defRPr/>
            </a:pPr>
            <a:fld id="{E7E45C6F-1118-7642-8127-C87AA7BBC9CD}" type="slidenum">
              <a:rPr lang="en-US" smtClean="0"/>
              <a:pPr>
                <a:defRPr/>
              </a:pPr>
              <a:t>‹#›</a:t>
            </a:fld>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ect">
            <a:avLst/>
          </a:prstGeom>
          <a:noFill/>
          <a:ln>
            <a:noFill/>
          </a:ln>
        </p:spPr>
      </p:pic>
    </p:spTree>
    <p:extLst>
      <p:ext uri="{BB962C8B-B14F-4D97-AF65-F5344CB8AC3E}">
        <p14:creationId xmlns:p14="http://schemas.microsoft.com/office/powerpoint/2010/main" val="26559729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5"/>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8" y="14"/>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722434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atin typeface="Calibri" panose="020F0502020204030204" pitchFamily="34" charset="0"/>
                <a:cs typeface="Calibri" panose="020F0502020204030204" pitchFamily="34" charset="0"/>
              </a:defRPr>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26138715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6142051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5230851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239625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5"/>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8" y="14"/>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606807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962369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5"/>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8" y="14"/>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68714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9175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8" y="14"/>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783721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5172741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5"/>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8" y="14"/>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546033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593459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8" y="14"/>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67573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4"/>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169211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solidFill>
                  <a:srgbClr val="4E4C7A"/>
                </a:solidFill>
                <a:latin typeface="Calibri" panose="020F0502020204030204" pitchFamily="34" charset="0"/>
                <a:cs typeface="Calibri" panose="020F0502020204030204" pitchFamily="34" charset="0"/>
              </a:defRPr>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5"/>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672268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438005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dirty="0"/>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52410" y="3778979"/>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8" y="14"/>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507769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14013" y="-1702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dirty="0">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000" dirty="0">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000" dirty="0">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000" b="1" dirty="0">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31905134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0787776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70445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938067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2026182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solidFill>
          <a:schemeClr val="accent2">
            <a:lumMod val="50000"/>
          </a:schemeClr>
        </a:solidFill>
        <a:effectLst/>
      </p:bgPr>
    </p:bg>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 name="Google Shape;16;p2"/>
          <p:cNvSpPr/>
          <p:nvPr/>
        </p:nvSpPr>
        <p:spPr>
          <a:xfrm>
            <a:off x="8920000" y="3161482"/>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hasCustomPrompt="1"/>
          </p:nvPr>
        </p:nvSpPr>
        <p:spPr>
          <a:xfrm>
            <a:off x="5460100" y="4216600"/>
            <a:ext cx="3280000" cy="1056800"/>
          </a:xfrm>
          <a:prstGeom prst="rect">
            <a:avLst/>
          </a:prstGeom>
          <a:ln w="38100">
            <a:solidFill>
              <a:schemeClr val="accent1">
                <a:lumMod val="60000"/>
                <a:lumOff val="40000"/>
              </a:schemeClr>
            </a:solid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solidFill>
                  <a:srgbClr val="345A1C"/>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r>
              <a:rPr lang="en-US" dirty="0"/>
              <a:t>BKJHGLJHG</a:t>
            </a:r>
            <a:endParaRPr dirty="0"/>
          </a:p>
        </p:txBody>
      </p:sp>
    </p:spTree>
    <p:extLst>
      <p:ext uri="{BB962C8B-B14F-4D97-AF65-F5344CB8AC3E}">
        <p14:creationId xmlns:p14="http://schemas.microsoft.com/office/powerpoint/2010/main" val="26028511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hasCustomPrompt="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r>
              <a:rPr lang="en-US" dirty="0"/>
              <a:t>HJGJHG</a:t>
            </a:r>
            <a:endParaRPr dirty="0"/>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327761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hasCustomPrompt="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ct val="75000"/>
              <a:buFont typeface="Open Sans SemiBold"/>
              <a:buAutoNum type="arabicPeriod"/>
              <a:defRPr sz="1500">
                <a:solidFill>
                  <a:srgbClr val="345A1C"/>
                </a:solidFill>
                <a:latin typeface="Calibri" panose="020F0502020204030204" pitchFamily="34" charset="0"/>
                <a:cs typeface="Calibri" panose="020F0502020204030204" pitchFamily="34" charset="0"/>
              </a:defRPr>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r>
              <a:rPr lang="en-US" dirty="0"/>
              <a:t>DJGKHAD;KFJGH;AD</a:t>
            </a:r>
            <a:endParaRPr dirty="0"/>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799397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dirty="0"/>
          </a:p>
        </p:txBody>
      </p:sp>
      <p:sp>
        <p:nvSpPr>
          <p:cNvPr id="55" name="Google Shape;55;p5"/>
          <p:cNvSpPr txBox="1">
            <a:spLocks noGrp="1"/>
          </p:cNvSpPr>
          <p:nvPr>
            <p:ph type="subTitle" idx="1" hasCustomPrompt="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r>
              <a:rPr lang="en-US" dirty="0"/>
              <a:t>KGLJJDLKG;L</a:t>
            </a:r>
            <a:endParaRPr dirty="0"/>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hasCustomPrompt="1"/>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r>
              <a:rPr lang="en-US" dirty="0"/>
              <a:t>DLKFGJD;LAKFGJ</a:t>
            </a:r>
            <a:endParaRPr dirty="0"/>
          </a:p>
        </p:txBody>
      </p:sp>
    </p:spTree>
    <p:extLst>
      <p:ext uri="{BB962C8B-B14F-4D97-AF65-F5344CB8AC3E}">
        <p14:creationId xmlns:p14="http://schemas.microsoft.com/office/powerpoint/2010/main" val="40080318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5"/>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8" y="14"/>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09873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atin typeface="Calibri" panose="020F0502020204030204" pitchFamily="34" charset="0"/>
                <a:cs typeface="Calibri" panose="020F0502020204030204" pitchFamily="34" charset="0"/>
              </a:defRPr>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21300206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36726435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hasCustomPrompt="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500">
                <a:solidFill>
                  <a:srgbClr val="345A1C"/>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dirty="0"/>
              <a:t>DGADFG</a:t>
            </a:r>
            <a:endParaRPr dirty="0"/>
          </a:p>
        </p:txBody>
      </p:sp>
    </p:spTree>
    <p:extLst>
      <p:ext uri="{BB962C8B-B14F-4D97-AF65-F5344CB8AC3E}">
        <p14:creationId xmlns:p14="http://schemas.microsoft.com/office/powerpoint/2010/main" val="2932196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94834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4376825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5"/>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8" y="14"/>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rPr dirty="0"/>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dirty="0"/>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601918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407779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5"/>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8" y="14"/>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9264054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345A1C"/>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dirty="0"/>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345A1C"/>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345A1C"/>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345A1C"/>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6993916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8" y="14"/>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0482722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5"/>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8" y="14"/>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164841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566160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8" y="14"/>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711517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4"/>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565986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solidFill>
                  <a:srgbClr val="345A1C"/>
                </a:solidFill>
                <a:latin typeface="Calibri" panose="020F0502020204030204" pitchFamily="34" charset="0"/>
                <a:cs typeface="Calibri" panose="020F0502020204030204" pitchFamily="34" charset="0"/>
              </a:defRPr>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5"/>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18938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41220143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5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dirty="0"/>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025126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345A1C"/>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345A1C"/>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0" y="3779035"/>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8" y="14"/>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465700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dirty="0"/>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000"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000">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000"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000">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000"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000" b="1">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31196053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12902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4284798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0519340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85598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087955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hasCustomPrompt="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dirty="0"/>
              <a:t>S,DJFHSAK.DJFH</a:t>
            </a:r>
            <a:endParaRPr dirty="0"/>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98794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9001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7243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5362215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8489868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28900591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solidFill>
                  <a:srgbClr val="00045C"/>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1800">
                <a:solidFill>
                  <a:srgbClr val="00045C"/>
                </a:solidFill>
                <a:latin typeface="Calibri" panose="020F0502020204030204" pitchFamily="34" charset="0"/>
                <a:cs typeface="Calibri" panose="020F0502020204030204" pitchFamily="34" charset="0"/>
              </a:defRPr>
            </a:lvl3pPr>
            <a:lvl4pPr>
              <a:defRPr sz="1600">
                <a:solidFill>
                  <a:srgbClr val="00045C"/>
                </a:solidFill>
                <a:latin typeface="Calibri" panose="020F0502020204030204" pitchFamily="34" charset="0"/>
                <a:cs typeface="Calibri" panose="020F0502020204030204" pitchFamily="34" charset="0"/>
              </a:defRPr>
            </a:lvl4pPr>
            <a:lvl5pPr>
              <a:defRPr sz="1600">
                <a:solidFill>
                  <a:srgbClr val="00045C"/>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solidFill>
                  <a:srgbClr val="00045C"/>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1800">
                <a:solidFill>
                  <a:srgbClr val="00045C"/>
                </a:solidFill>
                <a:latin typeface="Calibri" panose="020F0502020204030204" pitchFamily="34" charset="0"/>
                <a:cs typeface="Calibri" panose="020F0502020204030204" pitchFamily="34" charset="0"/>
              </a:defRPr>
            </a:lvl3pPr>
            <a:lvl4pPr>
              <a:defRPr sz="1600">
                <a:solidFill>
                  <a:srgbClr val="00045C"/>
                </a:solidFill>
                <a:latin typeface="Calibri" panose="020F0502020204030204" pitchFamily="34" charset="0"/>
                <a:cs typeface="Calibri" panose="020F0502020204030204" pitchFamily="34" charset="0"/>
              </a:defRPr>
            </a:lvl4pPr>
            <a:lvl5pPr>
              <a:defRPr sz="1600">
                <a:solidFill>
                  <a:srgbClr val="00045C"/>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CEE5388B-A0DB-D24D-8E1F-7062AA0F01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323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1444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66439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22405864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solidFill>
          <a:schemeClr val="accent2">
            <a:lumMod val="50000"/>
          </a:schemeClr>
        </a:solidFill>
        <a:effectLst/>
      </p:bgPr>
    </p:bg>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hasCustomPrompt="1"/>
          </p:nvPr>
        </p:nvSpPr>
        <p:spPr>
          <a:xfrm>
            <a:off x="5460100" y="4216600"/>
            <a:ext cx="3280000" cy="1056800"/>
          </a:xfrm>
          <a:prstGeom prst="rect">
            <a:avLst/>
          </a:prstGeom>
          <a:ln w="38100">
            <a:solidFill>
              <a:schemeClr val="accent1">
                <a:lumMod val="60000"/>
                <a:lumOff val="40000"/>
              </a:schemeClr>
            </a:solid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solidFill>
                  <a:srgbClr val="345A1C"/>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dirty="0"/>
              <a:t>BKJHGLJHG</a:t>
            </a:r>
            <a:endParaRPr dirty="0"/>
          </a:p>
        </p:txBody>
      </p:sp>
    </p:spTree>
    <p:extLst>
      <p:ext uri="{BB962C8B-B14F-4D97-AF65-F5344CB8AC3E}">
        <p14:creationId xmlns:p14="http://schemas.microsoft.com/office/powerpoint/2010/main" val="39706998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atin typeface="Calibri" panose="020F0502020204030204" pitchFamily="34" charset="0"/>
                <a:cs typeface="Calibri" panose="020F0502020204030204" pitchFamily="34" charset="0"/>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hasCustomPrompt="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dirty="0"/>
              <a:t>HJGJHG</a:t>
            </a:r>
            <a:endParaRPr dirty="0"/>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362543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hasCustomPrompt="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ct val="75000"/>
              <a:buFont typeface="Open Sans SemiBold"/>
              <a:buAutoNum type="arabicPeriod"/>
              <a:defRPr sz="2000">
                <a:solidFill>
                  <a:srgbClr val="345A1C"/>
                </a:solidFill>
                <a:latin typeface="Calibri" panose="020F0502020204030204" pitchFamily="34" charset="0"/>
                <a:cs typeface="Calibri" panose="020F0502020204030204" pitchFamily="34" charset="0"/>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r>
              <a:rPr lang="en-US" dirty="0"/>
              <a:t>DJGKHAD;KFJGH;AD</a:t>
            </a:r>
            <a:endParaRPr dirty="0"/>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87918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5"/>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430560"/>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dirty="0"/>
          </a:p>
        </p:txBody>
      </p:sp>
      <p:sp>
        <p:nvSpPr>
          <p:cNvPr id="55" name="Google Shape;55;p5"/>
          <p:cNvSpPr txBox="1">
            <a:spLocks noGrp="1"/>
          </p:cNvSpPr>
          <p:nvPr>
            <p:ph type="subTitle" idx="1" hasCustomPrompt="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KGLJJDLKG;L</a:t>
            </a:r>
            <a:endParaRPr dirty="0"/>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hasCustomPrompt="1"/>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DLKFGJD;LAKFGJ</a:t>
            </a:r>
            <a:endParaRPr dirty="0"/>
          </a:p>
        </p:txBody>
      </p:sp>
    </p:spTree>
    <p:extLst>
      <p:ext uri="{BB962C8B-B14F-4D97-AF65-F5344CB8AC3E}">
        <p14:creationId xmlns:p14="http://schemas.microsoft.com/office/powerpoint/2010/main" val="23768154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592157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8655555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8715306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atin typeface="Calibri" panose="020F0502020204030204" pitchFamily="34" charset="0"/>
                <a:cs typeface="Calibri" panose="020F0502020204030204" pitchFamily="34" charset="0"/>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hasCustomPrompt="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000">
                <a:solidFill>
                  <a:srgbClr val="345A1C"/>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dirty="0"/>
              <a:t>DGADFG</a:t>
            </a:r>
            <a:endParaRPr dirty="0"/>
          </a:p>
        </p:txBody>
      </p:sp>
    </p:spTree>
    <p:extLst>
      <p:ext uri="{BB962C8B-B14F-4D97-AF65-F5344CB8AC3E}">
        <p14:creationId xmlns:p14="http://schemas.microsoft.com/office/powerpoint/2010/main" val="18927845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dirty="0"/>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01748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rPr dirty="0"/>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dirty="0"/>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128230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60618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74296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solidFill>
                  <a:srgbClr val="345A1C"/>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dirty="0"/>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solidFill>
                  <a:srgbClr val="345A1C"/>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solidFill>
                  <a:srgbClr val="345A1C"/>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solidFill>
                  <a:srgbClr val="345A1C"/>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59411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258023685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26646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58647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775506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950354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104225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solidFill>
                  <a:srgbClr val="345A1C"/>
                </a:solidFill>
                <a:latin typeface="Calibri" panose="020F0502020204030204" pitchFamily="34" charset="0"/>
                <a:cs typeface="Calibri" panose="020F0502020204030204" pitchFamily="34" charset="0"/>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766652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2000">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dirty="0"/>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024950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345A1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345A1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849999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solidFill>
                  <a:srgbClr val="345A1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dirty="0"/>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333"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333">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333"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333">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333"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333" b="1">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31649000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5103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304800" y="0"/>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ect">
            <a:avLst/>
          </a:prstGeom>
          <a:noFill/>
          <a:ln>
            <a:noFill/>
          </a:ln>
        </p:spPr>
      </p:pic>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978773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066184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1406770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dirty="0"/>
          </a:p>
        </p:txBody>
      </p:sp>
    </p:spTree>
    <p:extLst>
      <p:ext uri="{BB962C8B-B14F-4D97-AF65-F5344CB8AC3E}">
        <p14:creationId xmlns:p14="http://schemas.microsoft.com/office/powerpoint/2010/main" val="35222346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atin typeface="Calibri" panose="020F0502020204030204" pitchFamily="34" charset="0"/>
                <a:cs typeface="Calibri" panose="020F0502020204030204" pitchFamily="34" charset="0"/>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339419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ct val="75000"/>
              <a:buFont typeface="Open Sans SemiBold"/>
              <a:buAutoNum type="arabicPeriod"/>
              <a:defRPr sz="2000">
                <a:solidFill>
                  <a:srgbClr val="4E4C7A"/>
                </a:solidFill>
                <a:latin typeface="Calibri" panose="020F0502020204030204" pitchFamily="34" charset="0"/>
                <a:cs typeface="Calibri" panose="020F0502020204030204" pitchFamily="34" charset="0"/>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dirty="0"/>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016986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rgbClr val="00023D"/>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dirty="0"/>
          </a:p>
        </p:txBody>
      </p:sp>
    </p:spTree>
    <p:extLst>
      <p:ext uri="{BB962C8B-B14F-4D97-AF65-F5344CB8AC3E}">
        <p14:creationId xmlns:p14="http://schemas.microsoft.com/office/powerpoint/2010/main" val="32431332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094105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323186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73744500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atin typeface="Calibri" panose="020F0502020204030204" pitchFamily="34" charset="0"/>
                <a:cs typeface="Calibri" panose="020F0502020204030204" pitchFamily="34" charset="0"/>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0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26368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006337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5373350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732887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924506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223977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121913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311725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863751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697947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078078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54469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5"/>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34" name="Google Shape;234;p19"/>
          <p:cNvGrpSpPr/>
          <p:nvPr/>
        </p:nvGrpSpPr>
        <p:grpSpPr>
          <a:xfrm>
            <a:off x="-28" y="3881238"/>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22985869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solidFill>
                  <a:srgbClr val="4E4C7A"/>
                </a:solidFill>
                <a:latin typeface="Calibri" panose="020F0502020204030204" pitchFamily="34" charset="0"/>
                <a:cs typeface="Calibri" panose="020F0502020204030204" pitchFamily="34" charset="0"/>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888639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748332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4E4C7A"/>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dirty="0"/>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4E4C7A"/>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52409" y="3778977"/>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759623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14012" y="-1702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dirty="0">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333"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333" dirty="0">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333"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333" dirty="0">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333"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333" b="1" dirty="0">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19412584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041625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227248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9537699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28001776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373007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994568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23470189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1935719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56396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02630764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319221600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907465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6586176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52431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86346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1706878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9/14/23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1179444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1" y="1749382"/>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3"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4"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8920000" y="3161483"/>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8095441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338838929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8059961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5147559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56539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7172132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1009149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969537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21125507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42903537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4732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595288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00108191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12819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829717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191379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89702548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9/14/23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31904514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6001260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4605788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52566643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67767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78" lvl="0" indent="-304786">
              <a:lnSpc>
                <a:spcPct val="100000"/>
              </a:lnSpc>
              <a:spcBef>
                <a:spcPts val="0"/>
              </a:spcBef>
              <a:spcAft>
                <a:spcPts val="0"/>
              </a:spcAft>
              <a:buClr>
                <a:srgbClr val="434343"/>
              </a:buClr>
              <a:buSzPts val="1200"/>
              <a:buFont typeface="Open Sans SemiBold"/>
              <a:buAutoNum type="arabicPeriod"/>
              <a:defRPr sz="1200"/>
            </a:lvl1pPr>
            <a:lvl2pPr marL="914355" lvl="1" indent="-304786">
              <a:spcBef>
                <a:spcPts val="1600"/>
              </a:spcBef>
              <a:spcAft>
                <a:spcPts val="0"/>
              </a:spcAft>
              <a:buClr>
                <a:srgbClr val="434343"/>
              </a:buClr>
              <a:buSzPts val="1200"/>
              <a:buFont typeface="Roboto Condensed Light"/>
              <a:buAutoNum type="alphaLcPeriod"/>
              <a:defRPr/>
            </a:lvl2pPr>
            <a:lvl3pPr marL="1371532" lvl="2" indent="-317484">
              <a:spcBef>
                <a:spcPts val="1600"/>
              </a:spcBef>
              <a:spcAft>
                <a:spcPts val="0"/>
              </a:spcAft>
              <a:buClr>
                <a:srgbClr val="434343"/>
              </a:buClr>
              <a:buSzPts val="1400"/>
              <a:buFont typeface="Roboto Condensed Light"/>
              <a:buAutoNum type="romanLcPeriod"/>
              <a:defRPr/>
            </a:lvl3pPr>
            <a:lvl4pPr marL="1828709" lvl="3" indent="-317484">
              <a:spcBef>
                <a:spcPts val="1600"/>
              </a:spcBef>
              <a:spcAft>
                <a:spcPts val="0"/>
              </a:spcAft>
              <a:buClr>
                <a:srgbClr val="434343"/>
              </a:buClr>
              <a:buSzPts val="1400"/>
              <a:buFont typeface="Roboto Condensed Light"/>
              <a:buAutoNum type="arabicPeriod"/>
              <a:defRPr/>
            </a:lvl4pPr>
            <a:lvl5pPr marL="2285886" lvl="4" indent="-317484">
              <a:spcBef>
                <a:spcPts val="1600"/>
              </a:spcBef>
              <a:spcAft>
                <a:spcPts val="0"/>
              </a:spcAft>
              <a:buClr>
                <a:srgbClr val="434343"/>
              </a:buClr>
              <a:buSzPts val="1400"/>
              <a:buFont typeface="Roboto Condensed Light"/>
              <a:buAutoNum type="alphaLcPeriod"/>
              <a:defRPr/>
            </a:lvl5pPr>
            <a:lvl6pPr marL="2743064" lvl="5" indent="-317484">
              <a:spcBef>
                <a:spcPts val="1600"/>
              </a:spcBef>
              <a:spcAft>
                <a:spcPts val="0"/>
              </a:spcAft>
              <a:buClr>
                <a:srgbClr val="434343"/>
              </a:buClr>
              <a:buSzPts val="1400"/>
              <a:buFont typeface="Roboto Condensed Light"/>
              <a:buAutoNum type="romanLcPeriod"/>
              <a:defRPr/>
            </a:lvl6pPr>
            <a:lvl7pPr marL="3200240" lvl="6" indent="-317484">
              <a:spcBef>
                <a:spcPts val="1600"/>
              </a:spcBef>
              <a:spcAft>
                <a:spcPts val="0"/>
              </a:spcAft>
              <a:buClr>
                <a:srgbClr val="434343"/>
              </a:buClr>
              <a:buSzPts val="1400"/>
              <a:buFont typeface="Roboto Condensed Light"/>
              <a:buAutoNum type="arabicPeriod"/>
              <a:defRPr/>
            </a:lvl7pPr>
            <a:lvl8pPr marL="3657418" lvl="7" indent="-317484">
              <a:spcBef>
                <a:spcPts val="1600"/>
              </a:spcBef>
              <a:spcAft>
                <a:spcPts val="0"/>
              </a:spcAft>
              <a:buClr>
                <a:srgbClr val="434343"/>
              </a:buClr>
              <a:buSzPts val="1400"/>
              <a:buFont typeface="Roboto Condensed Light"/>
              <a:buAutoNum type="alphaLcPeriod"/>
              <a:defRPr/>
            </a:lvl8pPr>
            <a:lvl9pPr marL="4114595" lvl="8" indent="-317484">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6" y="15"/>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8" y="5165466"/>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532048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marL="0" indent="0" algn="ctr">
              <a:defRPr sz="4800" b="1">
                <a:solidFill>
                  <a:srgbClr val="206228"/>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20622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9/14/23</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4073458249"/>
      </p:ext>
    </p:extLst>
  </p:cSld>
  <p:clrMapOvr>
    <a:masterClrMapping/>
  </p:clrMapOvr>
  <p:transition spd="slow">
    <p:wipe dir="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46172"/>
            <a:ext cx="12192000" cy="1143000"/>
          </a:xfrm>
        </p:spPr>
        <p:txBody>
          <a:bodyPr/>
          <a:lstStyle>
            <a:lvl1pPr>
              <a:defRPr b="0">
                <a:solidFill>
                  <a:srgbClr val="206228"/>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panose="020B0604020202020204" pitchFamily="34" charset="0"/>
              <a:buChar char="•"/>
              <a:defRPr>
                <a:solidFill>
                  <a:srgbClr val="206228"/>
                </a:solidFill>
              </a:defRPr>
            </a:lvl1pPr>
            <a:lvl2pPr>
              <a:defRPr>
                <a:solidFill>
                  <a:srgbClr val="206228"/>
                </a:solidFill>
              </a:defRPr>
            </a:lvl2pPr>
            <a:lvl3pPr>
              <a:defRPr>
                <a:solidFill>
                  <a:srgbClr val="206228"/>
                </a:solidFill>
              </a:defRPr>
            </a:lvl3pPr>
            <a:lvl4pPr>
              <a:defRPr>
                <a:solidFill>
                  <a:srgbClr val="206228"/>
                </a:solidFill>
              </a:defRPr>
            </a:lvl4pPr>
            <a:lvl5pPr>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9/14/23</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903159989"/>
      </p:ext>
    </p:extLst>
  </p:cSld>
  <p:clrMapOvr>
    <a:masterClrMapping/>
  </p:clrMapOvr>
  <p:transition spd="slow">
    <p:wipe dir="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marL="0" indent="0" algn="l">
              <a:defRPr sz="4000" b="1" cap="all">
                <a:solidFill>
                  <a:srgbClr val="206228"/>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400">
                <a:solidFill>
                  <a:srgbClr val="20622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206228"/>
                </a:solidFill>
              </a:defRPr>
            </a:lvl1pPr>
          </a:lstStyle>
          <a:p>
            <a:fld id="{1580A6EB-69F5-4723-B5E3-A6D9E36A957A}" type="datetime1">
              <a:rPr lang="en-US" smtClean="0"/>
              <a:pPr/>
              <a:t>9/14/23</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4267158901"/>
      </p:ext>
    </p:extLst>
  </p:cSld>
  <p:clrMapOvr>
    <a:masterClrMapping/>
  </p:clrMapOvr>
  <p:transition spd="slow">
    <p:wipe dir="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752600"/>
            <a:ext cx="5384800" cy="4525963"/>
          </a:xfrm>
        </p:spPr>
        <p:txBody>
          <a:bodyPr/>
          <a:lstStyle>
            <a:lvl1pPr>
              <a:defRPr sz="2800">
                <a:solidFill>
                  <a:srgbClr val="206228"/>
                </a:solidFill>
              </a:defRPr>
            </a:lvl1pPr>
            <a:lvl2pPr>
              <a:defRPr sz="2400">
                <a:solidFill>
                  <a:srgbClr val="206228"/>
                </a:solidFill>
              </a:defRPr>
            </a:lvl2pPr>
            <a:lvl3pPr>
              <a:defRPr sz="2000">
                <a:solidFill>
                  <a:srgbClr val="206228"/>
                </a:solidFill>
              </a:defRPr>
            </a:lvl3pPr>
            <a:lvl4pPr>
              <a:defRPr sz="1800">
                <a:solidFill>
                  <a:srgbClr val="206228"/>
                </a:solidFill>
              </a:defRPr>
            </a:lvl4pPr>
            <a:lvl5pPr>
              <a:defRPr sz="1800">
                <a:solidFill>
                  <a:srgbClr val="20622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52600"/>
            <a:ext cx="5384800" cy="4525963"/>
          </a:xfrm>
        </p:spPr>
        <p:txBody>
          <a:bodyPr/>
          <a:lstStyle>
            <a:lvl1pPr>
              <a:defRPr sz="2800">
                <a:solidFill>
                  <a:srgbClr val="206228"/>
                </a:solidFill>
              </a:defRPr>
            </a:lvl1pPr>
            <a:lvl2pPr>
              <a:defRPr sz="2400">
                <a:solidFill>
                  <a:srgbClr val="206228"/>
                </a:solidFill>
              </a:defRPr>
            </a:lvl2pPr>
            <a:lvl3pPr>
              <a:defRPr sz="2000">
                <a:solidFill>
                  <a:srgbClr val="206228"/>
                </a:solidFill>
              </a:defRPr>
            </a:lvl3pPr>
            <a:lvl4pPr>
              <a:defRPr sz="1800">
                <a:solidFill>
                  <a:srgbClr val="206228"/>
                </a:solidFill>
              </a:defRPr>
            </a:lvl4pPr>
            <a:lvl5pPr>
              <a:defRPr sz="1800">
                <a:solidFill>
                  <a:srgbClr val="20622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9/14/23</a:t>
            </a:fld>
            <a:endParaRPr lang="en-US"/>
          </a:p>
        </p:txBody>
      </p:sp>
      <p:sp>
        <p:nvSpPr>
          <p:cNvPr id="6" name="Footer Placeholder 5"/>
          <p:cNvSpPr>
            <a:spLocks noGrp="1"/>
          </p:cNvSpPr>
          <p:nvPr>
            <p:ph type="ftr" sz="quarter" idx="11"/>
          </p:nvPr>
        </p:nvSpPr>
        <p:spPr/>
        <p:txBody>
          <a:bodyPr/>
          <a:lstStyle>
            <a:lvl1pPr>
              <a:defRPr>
                <a:solidFill>
                  <a:srgbClr val="206228"/>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068006582"/>
      </p:ext>
    </p:extLst>
  </p:cSld>
  <p:clrMapOvr>
    <a:masterClrMapping/>
  </p:clrMapOvr>
  <p:transition spd="slow">
    <p:wipe dir="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3" name="Text Placeholder 2"/>
          <p:cNvSpPr>
            <a:spLocks noGrp="1"/>
          </p:cNvSpPr>
          <p:nvPr>
            <p:ph type="body" idx="1"/>
          </p:nvPr>
        </p:nvSpPr>
        <p:spPr>
          <a:xfrm>
            <a:off x="609600" y="1722438"/>
            <a:ext cx="5386917" cy="639762"/>
          </a:xfrm>
        </p:spPr>
        <p:txBody>
          <a:bodyPr anchor="b"/>
          <a:lstStyle>
            <a:lvl1pPr marL="0" indent="0">
              <a:buNone/>
              <a:defRPr sz="2400" b="1">
                <a:solidFill>
                  <a:srgbClr val="2062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62200"/>
            <a:ext cx="5386917" cy="3951288"/>
          </a:xfrm>
        </p:spPr>
        <p:txBody>
          <a:bodyPr/>
          <a:lstStyle>
            <a:lvl1pPr>
              <a:defRPr sz="2400">
                <a:solidFill>
                  <a:srgbClr val="206228"/>
                </a:solidFill>
              </a:defRPr>
            </a:lvl1pPr>
            <a:lvl2pPr>
              <a:defRPr sz="2000">
                <a:solidFill>
                  <a:srgbClr val="206228"/>
                </a:solidFill>
              </a:defRPr>
            </a:lvl2pPr>
            <a:lvl3pPr>
              <a:defRPr sz="1800">
                <a:solidFill>
                  <a:srgbClr val="206228"/>
                </a:solidFill>
              </a:defRPr>
            </a:lvl3pPr>
            <a:lvl4pPr>
              <a:defRPr sz="1600">
                <a:solidFill>
                  <a:srgbClr val="206228"/>
                </a:solidFill>
              </a:defRPr>
            </a:lvl4pPr>
            <a:lvl5pPr>
              <a:defRPr sz="1600">
                <a:solidFill>
                  <a:srgbClr val="20622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1" y="1722438"/>
            <a:ext cx="5389033" cy="639762"/>
          </a:xfrm>
        </p:spPr>
        <p:txBody>
          <a:bodyPr anchor="b"/>
          <a:lstStyle>
            <a:lvl1pPr marL="0" indent="0">
              <a:buNone/>
              <a:defRPr sz="2400" b="1">
                <a:solidFill>
                  <a:srgbClr val="2062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1" y="2362200"/>
            <a:ext cx="5389033" cy="3951288"/>
          </a:xfrm>
        </p:spPr>
        <p:txBody>
          <a:bodyPr/>
          <a:lstStyle>
            <a:lvl1pPr>
              <a:defRPr sz="2400">
                <a:solidFill>
                  <a:srgbClr val="206228"/>
                </a:solidFill>
              </a:defRPr>
            </a:lvl1pPr>
            <a:lvl2pPr>
              <a:defRPr sz="2000">
                <a:solidFill>
                  <a:srgbClr val="206228"/>
                </a:solidFill>
              </a:defRPr>
            </a:lvl2pPr>
            <a:lvl3pPr>
              <a:defRPr sz="1800">
                <a:solidFill>
                  <a:srgbClr val="206228"/>
                </a:solidFill>
              </a:defRPr>
            </a:lvl3pPr>
            <a:lvl4pPr>
              <a:defRPr sz="1600">
                <a:solidFill>
                  <a:srgbClr val="206228"/>
                </a:solidFill>
              </a:defRPr>
            </a:lvl4pPr>
            <a:lvl5pPr>
              <a:defRPr sz="1600">
                <a:solidFill>
                  <a:srgbClr val="20622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9/14/23</a:t>
            </a:fld>
            <a:endParaRPr lang="en-US"/>
          </a:p>
        </p:txBody>
      </p:sp>
      <p:sp>
        <p:nvSpPr>
          <p:cNvPr id="8" name="Footer Placeholder 7"/>
          <p:cNvSpPr>
            <a:spLocks noGrp="1"/>
          </p:cNvSpPr>
          <p:nvPr>
            <p:ph type="ftr" sz="quarter" idx="11"/>
          </p:nvPr>
        </p:nvSpPr>
        <p:spPr/>
        <p:txBody>
          <a:bodyPr/>
          <a:lstStyle>
            <a:lvl1pPr>
              <a:defRPr>
                <a:solidFill>
                  <a:srgbClr val="206228"/>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057524663"/>
      </p:ext>
    </p:extLst>
  </p:cSld>
  <p:clrMapOvr>
    <a:masterClrMapping/>
  </p:clrMapOvr>
  <p:transition spd="slow">
    <p:wipe dir="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9/14/23</a:t>
            </a:fld>
            <a:endParaRPr lang="en-US"/>
          </a:p>
        </p:txBody>
      </p:sp>
      <p:sp>
        <p:nvSpPr>
          <p:cNvPr id="4" name="Footer Placeholder 3"/>
          <p:cNvSpPr>
            <a:spLocks noGrp="1"/>
          </p:cNvSpPr>
          <p:nvPr>
            <p:ph type="ftr" sz="quarter" idx="11"/>
          </p:nvPr>
        </p:nvSpPr>
        <p:spPr/>
        <p:txBody>
          <a:bodyPr/>
          <a:lstStyle>
            <a:lvl1pPr>
              <a:defRPr>
                <a:solidFill>
                  <a:srgbClr val="206228"/>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3829750070"/>
      </p:ext>
    </p:extLst>
  </p:cSld>
  <p:clrMapOvr>
    <a:masterClrMapping/>
  </p:clrMapOvr>
  <p:transition spd="slow">
    <p:wipe dir="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9/14/23</a:t>
            </a:fld>
            <a:endParaRPr lang="en-US"/>
          </a:p>
        </p:txBody>
      </p:sp>
      <p:sp>
        <p:nvSpPr>
          <p:cNvPr id="3" name="Footer Placeholder 2"/>
          <p:cNvSpPr>
            <a:spLocks noGrp="1"/>
          </p:cNvSpPr>
          <p:nvPr>
            <p:ph type="ftr" sz="quarter" idx="11"/>
          </p:nvPr>
        </p:nvSpPr>
        <p:spPr/>
        <p:txBody>
          <a:bodyPr/>
          <a:lstStyle>
            <a:lvl1pPr>
              <a:defRPr>
                <a:solidFill>
                  <a:srgbClr val="206228"/>
                </a:solidFill>
              </a:defRPr>
            </a:lvl1pPr>
          </a:lstStyle>
          <a:p>
            <a:endParaRPr lang="en-US"/>
          </a:p>
        </p:txBody>
      </p:sp>
      <p:sp>
        <p:nvSpPr>
          <p:cNvPr id="4" name="Slide Number Placeholder 3"/>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412565299"/>
      </p:ext>
    </p:extLst>
  </p:cSld>
  <p:clrMapOvr>
    <a:masterClrMapping/>
  </p:clrMapOvr>
  <p:transition spd="slow">
    <p:wipe dir="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4011084" cy="1162050"/>
          </a:xfrm>
        </p:spPr>
        <p:txBody>
          <a:bodyPr anchor="b"/>
          <a:lstStyle>
            <a:lvl1pPr algn="l">
              <a:defRPr sz="2000" b="1">
                <a:solidFill>
                  <a:srgbClr val="206228"/>
                </a:solidFill>
              </a:defRPr>
            </a:lvl1pPr>
          </a:lstStyle>
          <a:p>
            <a:r>
              <a:rPr lang="en-US"/>
              <a:t>Click to edit Master title style</a:t>
            </a:r>
          </a:p>
        </p:txBody>
      </p:sp>
      <p:sp>
        <p:nvSpPr>
          <p:cNvPr id="3" name="Content Placeholder 2"/>
          <p:cNvSpPr>
            <a:spLocks noGrp="1"/>
          </p:cNvSpPr>
          <p:nvPr>
            <p:ph idx="1"/>
          </p:nvPr>
        </p:nvSpPr>
        <p:spPr>
          <a:xfrm>
            <a:off x="4775200" y="609601"/>
            <a:ext cx="6815667" cy="5853113"/>
          </a:xfrm>
        </p:spPr>
        <p:txBody>
          <a:bodyPr/>
          <a:lstStyle>
            <a:lvl1pPr>
              <a:defRPr sz="3200">
                <a:solidFill>
                  <a:srgbClr val="206228"/>
                </a:solidFill>
              </a:defRPr>
            </a:lvl1pPr>
            <a:lvl2pPr>
              <a:defRPr sz="2800">
                <a:solidFill>
                  <a:srgbClr val="206228"/>
                </a:solidFill>
              </a:defRPr>
            </a:lvl2pPr>
            <a:lvl3pPr>
              <a:defRPr sz="2400">
                <a:solidFill>
                  <a:srgbClr val="206228"/>
                </a:solidFill>
              </a:defRPr>
            </a:lvl3pPr>
            <a:lvl4pPr>
              <a:defRPr sz="2000">
                <a:solidFill>
                  <a:srgbClr val="206228"/>
                </a:solidFill>
              </a:defRPr>
            </a:lvl4pPr>
            <a:lvl5pPr>
              <a:defRPr sz="2000">
                <a:solidFill>
                  <a:srgbClr val="206228"/>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771651"/>
            <a:ext cx="4011084" cy="4691063"/>
          </a:xfrm>
        </p:spPr>
        <p:txBody>
          <a:bodyPr/>
          <a:lstStyle>
            <a:lvl1pPr marL="0" indent="0">
              <a:buNone/>
              <a:defRPr sz="1400">
                <a:solidFill>
                  <a:srgbClr val="20622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9/14/23</a:t>
            </a:fld>
            <a:endParaRPr lang="en-US"/>
          </a:p>
        </p:txBody>
      </p:sp>
      <p:sp>
        <p:nvSpPr>
          <p:cNvPr id="6" name="Footer Placeholder 5"/>
          <p:cNvSpPr>
            <a:spLocks noGrp="1"/>
          </p:cNvSpPr>
          <p:nvPr>
            <p:ph type="ftr" sz="quarter" idx="11"/>
          </p:nvPr>
        </p:nvSpPr>
        <p:spPr/>
        <p:txBody>
          <a:bodyPr/>
          <a:lstStyle>
            <a:lvl1pPr>
              <a:defRPr>
                <a:solidFill>
                  <a:srgbClr val="206228"/>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278100834"/>
      </p:ext>
    </p:extLst>
  </p:cSld>
  <p:clrMapOvr>
    <a:masterClrMapping/>
  </p:clrMapOvr>
  <p:transition spd="slow">
    <p:wipe dir="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206228"/>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2062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20622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9/14/23</a:t>
            </a:fld>
            <a:endParaRPr lang="en-US"/>
          </a:p>
        </p:txBody>
      </p:sp>
      <p:sp>
        <p:nvSpPr>
          <p:cNvPr id="6" name="Footer Placeholder 5"/>
          <p:cNvSpPr>
            <a:spLocks noGrp="1"/>
          </p:cNvSpPr>
          <p:nvPr>
            <p:ph type="ftr" sz="quarter" idx="11"/>
          </p:nvPr>
        </p:nvSpPr>
        <p:spPr/>
        <p:txBody>
          <a:bodyPr/>
          <a:lstStyle>
            <a:lvl1pPr>
              <a:defRPr>
                <a:solidFill>
                  <a:srgbClr val="206228"/>
                </a:solidFill>
              </a:defRPr>
            </a:lvl1pPr>
          </a:lstStyle>
          <a:p>
            <a:endParaRPr lang="en-US"/>
          </a:p>
        </p:txBody>
      </p:sp>
    </p:spTree>
    <p:extLst>
      <p:ext uri="{BB962C8B-B14F-4D97-AF65-F5344CB8AC3E}">
        <p14:creationId xmlns:p14="http://schemas.microsoft.com/office/powerpoint/2010/main" val="3874765612"/>
      </p:ext>
    </p:extLst>
  </p:cSld>
  <p:clrMapOvr>
    <a:masterClrMapping/>
  </p:clrMapOvr>
  <p:transition spd="slow">
    <p:wipe dir="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206228"/>
                </a:solidFill>
              </a:defRPr>
            </a:lvl1pPr>
            <a:lvl2pPr>
              <a:defRPr>
                <a:solidFill>
                  <a:srgbClr val="206228"/>
                </a:solidFill>
              </a:defRPr>
            </a:lvl2pPr>
            <a:lvl3pPr>
              <a:defRPr>
                <a:solidFill>
                  <a:srgbClr val="206228"/>
                </a:solidFill>
              </a:defRPr>
            </a:lvl3pPr>
            <a:lvl4pPr>
              <a:defRPr>
                <a:solidFill>
                  <a:srgbClr val="206228"/>
                </a:solidFill>
              </a:defRPr>
            </a:lvl4pPr>
            <a:lvl5pPr>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9/14/23</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477429294"/>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03891751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1"/>
            <a:ext cx="2743200" cy="5851525"/>
          </a:xfrm>
        </p:spPr>
        <p:txBody>
          <a:bodyPr vert="eaVert"/>
          <a:lstStyle>
            <a:lvl1pPr>
              <a:defRPr>
                <a:solidFill>
                  <a:srgbClr val="206228"/>
                </a:solidFill>
              </a:defRPr>
            </a:lvl1pPr>
          </a:lstStyle>
          <a:p>
            <a:r>
              <a:rPr lang="en-US"/>
              <a:t>Click to edit Master title style</a:t>
            </a:r>
          </a:p>
        </p:txBody>
      </p:sp>
      <p:sp>
        <p:nvSpPr>
          <p:cNvPr id="3" name="Vertical Text Placeholder 2"/>
          <p:cNvSpPr>
            <a:spLocks noGrp="1"/>
          </p:cNvSpPr>
          <p:nvPr>
            <p:ph type="body" orient="vert" idx="1"/>
          </p:nvPr>
        </p:nvSpPr>
        <p:spPr>
          <a:xfrm>
            <a:off x="609600" y="609601"/>
            <a:ext cx="8026400" cy="5851525"/>
          </a:xfrm>
        </p:spPr>
        <p:txBody>
          <a:bodyPr vert="eaVert"/>
          <a:lstStyle>
            <a:lvl1pPr>
              <a:defRPr>
                <a:solidFill>
                  <a:srgbClr val="206228"/>
                </a:solidFill>
              </a:defRPr>
            </a:lvl1pPr>
            <a:lvl2pPr>
              <a:defRPr>
                <a:solidFill>
                  <a:srgbClr val="206228"/>
                </a:solidFill>
              </a:defRPr>
            </a:lvl2pPr>
            <a:lvl3pPr>
              <a:defRPr>
                <a:solidFill>
                  <a:srgbClr val="206228"/>
                </a:solidFill>
              </a:defRPr>
            </a:lvl3pPr>
            <a:lvl4pPr>
              <a:defRPr>
                <a:solidFill>
                  <a:srgbClr val="206228"/>
                </a:solidFill>
              </a:defRPr>
            </a:lvl4pPr>
            <a:lvl5pPr>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9/14/23</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556007344"/>
      </p:ext>
    </p:extLst>
  </p:cSld>
  <p:clrMapOvr>
    <a:masterClrMapping/>
  </p:clrMapOvr>
  <p:transition spd="slow">
    <p:wipe dir="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dirty="0"/>
              <a:t>Click to edit Master title style</a:t>
            </a:r>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5111774"/>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gradFill flip="none" rotWithShape="1">
                  <a:gsLst>
                    <a:gs pos="0">
                      <a:schemeClr val="accent1"/>
                    </a:gs>
                    <a:gs pos="86000">
                      <a:srgbClr val="FFFF99"/>
                    </a:gs>
                    <a:gs pos="86000">
                      <a:srgbClr val="F6AE1E"/>
                    </a:gs>
                  </a:gsLst>
                  <a:lin ang="5400000" scaled="0"/>
                  <a:tileRect/>
                </a:gradFill>
                <a:effectLst/>
              </a:defRPr>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ect">
            <a:avLst/>
          </a:prstGeom>
          <a:noFill/>
          <a:ln>
            <a:noFill/>
          </a:ln>
        </p:spPr>
      </p:pic>
    </p:spTree>
    <p:extLst>
      <p:ext uri="{BB962C8B-B14F-4D97-AF65-F5344CB8AC3E}">
        <p14:creationId xmlns:p14="http://schemas.microsoft.com/office/powerpoint/2010/main" val="4221842452"/>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304800" y="0"/>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ect">
            <a:avLst/>
          </a:prstGeom>
          <a:noFill/>
          <a:ln>
            <a:noFill/>
          </a:ln>
        </p:spPr>
      </p:pic>
    </p:spTree>
    <p:extLst>
      <p:ext uri="{BB962C8B-B14F-4D97-AF65-F5344CB8AC3E}">
        <p14:creationId xmlns:p14="http://schemas.microsoft.com/office/powerpoint/2010/main" val="1109084188"/>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ect">
            <a:avLst/>
          </a:prstGeom>
          <a:noFill/>
          <a:ln>
            <a:noFill/>
          </a:ln>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ect">
            <a:avLst/>
          </a:prstGeom>
          <a:noFill/>
          <a:ln>
            <a:noFill/>
          </a:ln>
        </p:spPr>
      </p:pic>
    </p:spTree>
    <p:extLst>
      <p:ext uri="{BB962C8B-B14F-4D97-AF65-F5344CB8AC3E}">
        <p14:creationId xmlns:p14="http://schemas.microsoft.com/office/powerpoint/2010/main" val="1519156988"/>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ect">
            <a:avLst/>
          </a:prstGeom>
          <a:noFill/>
          <a:ln>
            <a:noFill/>
          </a:ln>
        </p:spPr>
      </p:pic>
    </p:spTree>
    <p:extLst>
      <p:ext uri="{BB962C8B-B14F-4D97-AF65-F5344CB8AC3E}">
        <p14:creationId xmlns:p14="http://schemas.microsoft.com/office/powerpoint/2010/main" val="607365927"/>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ect">
            <a:avLst/>
          </a:prstGeom>
          <a:noFill/>
          <a:ln>
            <a:noFill/>
          </a:ln>
        </p:spPr>
      </p:pic>
    </p:spTree>
    <p:extLst>
      <p:ext uri="{BB962C8B-B14F-4D97-AF65-F5344CB8AC3E}">
        <p14:creationId xmlns:p14="http://schemas.microsoft.com/office/powerpoint/2010/main" val="1535178036"/>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ect">
            <a:avLst/>
          </a:prstGeom>
          <a:noFill/>
          <a:ln>
            <a:noFill/>
          </a:ln>
        </p:spPr>
      </p:pic>
    </p:spTree>
    <p:extLst>
      <p:ext uri="{BB962C8B-B14F-4D97-AF65-F5344CB8AC3E}">
        <p14:creationId xmlns:p14="http://schemas.microsoft.com/office/powerpoint/2010/main" val="4256281912"/>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ect">
            <a:avLst/>
          </a:prstGeom>
          <a:noFill/>
          <a:ln>
            <a:noFill/>
          </a:ln>
        </p:spPr>
      </p:pic>
    </p:spTree>
    <p:extLst>
      <p:ext uri="{BB962C8B-B14F-4D97-AF65-F5344CB8AC3E}">
        <p14:creationId xmlns:p14="http://schemas.microsoft.com/office/powerpoint/2010/main" val="3679074696"/>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ect">
            <a:avLst/>
          </a:prstGeom>
          <a:noFill/>
          <a:ln>
            <a:noFill/>
          </a:ln>
        </p:spPr>
      </p:pic>
    </p:spTree>
    <p:extLst>
      <p:ext uri="{BB962C8B-B14F-4D97-AF65-F5344CB8AC3E}">
        <p14:creationId xmlns:p14="http://schemas.microsoft.com/office/powerpoint/2010/main" val="32608802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2" y="3779036"/>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10670208" y="15"/>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883238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ect">
            <a:avLst/>
          </a:prstGeom>
          <a:noFill/>
          <a:ln>
            <a:noFill/>
          </a:ln>
        </p:spPr>
      </p:pic>
    </p:spTree>
    <p:extLst>
      <p:ext uri="{BB962C8B-B14F-4D97-AF65-F5344CB8AC3E}">
        <p14:creationId xmlns:p14="http://schemas.microsoft.com/office/powerpoint/2010/main" val="196501575"/>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821774"/>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4493984"/>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55399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129901"/>
            <a:ext cx="10363200" cy="27699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a:defRPr/>
            </a:pPr>
            <a:fld id="{E7E45C6F-1118-7642-8127-C87AA7BBC9CD}" type="slidenum">
              <a:rPr lang="en-US" smtClean="0"/>
              <a:pPr>
                <a:defRPr/>
              </a:pPr>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6318938"/>
            <a:ext cx="1828800" cy="462862"/>
          </a:xfrm>
          <a:prstGeom prst="rect">
            <a:avLst/>
          </a:prstGeom>
          <a:noFill/>
          <a:ln>
            <a:noFill/>
          </a:ln>
        </p:spPr>
      </p:pic>
    </p:spTree>
    <p:extLst>
      <p:ext uri="{BB962C8B-B14F-4D97-AF65-F5344CB8AC3E}">
        <p14:creationId xmlns:p14="http://schemas.microsoft.com/office/powerpoint/2010/main" val="15237256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418426611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4318307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305611447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96849622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877491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4291222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7762371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BA52C-99B0-AD4C-9FF8-9C1C71567A7B}" type="slidenum">
              <a:rPr lang="en-US"/>
              <a:pPr>
                <a:defRPr/>
              </a:pPr>
              <a:t>‹#›</a:t>
            </a:fld>
            <a:endParaRPr lang="en-US"/>
          </a:p>
        </p:txBody>
      </p:sp>
    </p:spTree>
    <p:extLst>
      <p:ext uri="{BB962C8B-B14F-4D97-AF65-F5344CB8AC3E}">
        <p14:creationId xmlns:p14="http://schemas.microsoft.com/office/powerpoint/2010/main" val="37097132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26051397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extLst>
      <p:ext uri="{BB962C8B-B14F-4D97-AF65-F5344CB8AC3E}">
        <p14:creationId xmlns:p14="http://schemas.microsoft.com/office/powerpoint/2010/main" val="42422436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38AD8-E552-5B47-A76B-6D5A4F9C0DEF}" type="slidenum">
              <a:rPr lang="en-US"/>
              <a:pPr>
                <a:defRPr/>
              </a:pPr>
              <a:t>‹#›</a:t>
            </a:fld>
            <a:endParaRPr lang="en-US"/>
          </a:p>
        </p:txBody>
      </p:sp>
    </p:spTree>
    <p:extLst>
      <p:ext uri="{BB962C8B-B14F-4D97-AF65-F5344CB8AC3E}">
        <p14:creationId xmlns:p14="http://schemas.microsoft.com/office/powerpoint/2010/main" val="338665676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118222788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72956267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00222326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228257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57038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687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ect">
            <a:avLst/>
          </a:prstGeom>
          <a:noFill/>
          <a:ln>
            <a:noFill/>
          </a:ln>
        </p:spPr>
      </p:pic>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ect">
            <a:avLst/>
          </a:prstGeom>
          <a:noFill/>
          <a:ln>
            <a:noFill/>
          </a:ln>
        </p:spPr>
      </p:pic>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10365448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610407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87707382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109765901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50"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88687" tIns="88687" rIns="88687" bIns="88687" anchor="ctr" anchorCtr="0">
            <a:noAutofit/>
          </a:bodyPr>
          <a:lstStyle/>
          <a:p>
            <a:pPr marL="0" lvl="0" indent="0" algn="l" rtl="0">
              <a:spcBef>
                <a:spcPts val="0"/>
              </a:spcBef>
              <a:spcAft>
                <a:spcPts val="0"/>
              </a:spcAft>
              <a:buNone/>
            </a:pPr>
            <a:endParaRPr sz="1747"/>
          </a:p>
        </p:txBody>
      </p:sp>
      <p:sp>
        <p:nvSpPr>
          <p:cNvPr id="136" name="Google Shape;136;p14"/>
          <p:cNvSpPr txBox="1">
            <a:spLocks noGrp="1"/>
          </p:cNvSpPr>
          <p:nvPr>
            <p:ph type="subTitle" idx="1"/>
          </p:nvPr>
        </p:nvSpPr>
        <p:spPr>
          <a:xfrm flipH="1">
            <a:off x="2199401" y="1790203"/>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1"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4000"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328"/>
            </a:lvl1pPr>
            <a:lvl2pPr lvl="1"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1" y="298480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7"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3"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5"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3" y="2985201"/>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3" y="4124668"/>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1"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3" y="5047016"/>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3" y="5347335"/>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4"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grpSp>
      <p:sp>
        <p:nvSpPr>
          <p:cNvPr id="154" name="Google Shape;154;p14"/>
          <p:cNvSpPr txBox="1">
            <a:spLocks noGrp="1"/>
          </p:cNvSpPr>
          <p:nvPr>
            <p:ph type="title" idx="15"/>
          </p:nvPr>
        </p:nvSpPr>
        <p:spPr>
          <a:xfrm>
            <a:off x="813351" y="467464"/>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11" b="0"/>
            </a:lvl1pPr>
            <a:lvl2pPr lvl="1" rtl="0">
              <a:spcBef>
                <a:spcPts val="0"/>
              </a:spcBef>
              <a:spcAft>
                <a:spcPts val="0"/>
              </a:spcAft>
              <a:buNone/>
              <a:defRPr sz="2911" b="0"/>
            </a:lvl2pPr>
            <a:lvl3pPr lvl="2" rtl="0">
              <a:spcBef>
                <a:spcPts val="0"/>
              </a:spcBef>
              <a:spcAft>
                <a:spcPts val="0"/>
              </a:spcAft>
              <a:buNone/>
              <a:defRPr sz="2911" b="0"/>
            </a:lvl3pPr>
            <a:lvl4pPr lvl="3" rtl="0">
              <a:spcBef>
                <a:spcPts val="0"/>
              </a:spcBef>
              <a:spcAft>
                <a:spcPts val="0"/>
              </a:spcAft>
              <a:buNone/>
              <a:defRPr sz="2911" b="0"/>
            </a:lvl4pPr>
            <a:lvl5pPr lvl="4" rtl="0">
              <a:spcBef>
                <a:spcPts val="0"/>
              </a:spcBef>
              <a:spcAft>
                <a:spcPts val="0"/>
              </a:spcAft>
              <a:buNone/>
              <a:defRPr sz="2911" b="0"/>
            </a:lvl5pPr>
            <a:lvl6pPr lvl="5" rtl="0">
              <a:spcBef>
                <a:spcPts val="0"/>
              </a:spcBef>
              <a:spcAft>
                <a:spcPts val="0"/>
              </a:spcAft>
              <a:buNone/>
              <a:defRPr sz="2911" b="0"/>
            </a:lvl6pPr>
            <a:lvl7pPr lvl="6" rtl="0">
              <a:spcBef>
                <a:spcPts val="0"/>
              </a:spcBef>
              <a:spcAft>
                <a:spcPts val="0"/>
              </a:spcAft>
              <a:buNone/>
              <a:defRPr sz="2911" b="0"/>
            </a:lvl7pPr>
            <a:lvl8pPr lvl="7" rtl="0">
              <a:spcBef>
                <a:spcPts val="0"/>
              </a:spcBef>
              <a:spcAft>
                <a:spcPts val="0"/>
              </a:spcAft>
              <a:buNone/>
              <a:defRPr sz="2911" b="0"/>
            </a:lvl8pPr>
            <a:lvl9pPr lvl="8" rtl="0">
              <a:spcBef>
                <a:spcPts val="0"/>
              </a:spcBef>
              <a:spcAft>
                <a:spcPts val="0"/>
              </a:spcAft>
              <a:buNone/>
              <a:defRPr sz="2911" b="0"/>
            </a:lvl9pPr>
          </a:lstStyle>
          <a:p>
            <a:endParaRPr/>
          </a:p>
        </p:txBody>
      </p:sp>
    </p:spTree>
    <p:extLst>
      <p:ext uri="{BB962C8B-B14F-4D97-AF65-F5344CB8AC3E}">
        <p14:creationId xmlns:p14="http://schemas.microsoft.com/office/powerpoint/2010/main" val="49169721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689289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7695958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311502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5326969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244560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15597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48200220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70027825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4551876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5231405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41691528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530577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74649738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242979974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91434952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Title and two columns" userDrawn="1">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D0F41"/>
                  </a:solidFill>
                  <a:effectLst/>
                  <a:uLnTx/>
                  <a:uFillTx/>
                  <a:latin typeface="Arial"/>
                  <a:ea typeface="+mn-ea"/>
                  <a:cs typeface="+mn-cs"/>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7069874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2999575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85530550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9/14/23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97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477BC0-C007-F44D-B90B-0AD89A4C3E87}" type="slidenum">
              <a:rPr lang="en-US"/>
              <a:pPr>
                <a:defRPr/>
              </a:pPr>
              <a:t>‹#›</a:t>
            </a:fld>
            <a:endParaRPr lang="en-US"/>
          </a:p>
        </p:txBody>
      </p:sp>
    </p:spTree>
    <p:extLst>
      <p:ext uri="{BB962C8B-B14F-4D97-AF65-F5344CB8AC3E}">
        <p14:creationId xmlns:p14="http://schemas.microsoft.com/office/powerpoint/2010/main" val="80243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2" y="3779036"/>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10670208" y="15"/>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57888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4"/>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9252001" y="15"/>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74402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2" y="3779036"/>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10670208" y="15"/>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484212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8"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335298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8" y="15"/>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8" y="3881238"/>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709123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2" y="3779036"/>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10670208" y="15"/>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30424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8"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561359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ect">
            <a:avLst/>
          </a:prstGeom>
          <a:noFill/>
          <a:ln>
            <a:noFill/>
          </a:ln>
        </p:spPr>
      </p:pic>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8" y="15"/>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8" y="3881238"/>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870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5"/>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8" y="3881238"/>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13561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178" lvl="0" indent="-330184" rtl="0">
              <a:lnSpc>
                <a:spcPct val="100000"/>
              </a:lnSpc>
              <a:spcBef>
                <a:spcPts val="0"/>
              </a:spcBef>
              <a:spcAft>
                <a:spcPts val="0"/>
              </a:spcAft>
              <a:buClr>
                <a:schemeClr val="accent2"/>
              </a:buClr>
              <a:buSzPts val="1600"/>
              <a:buFont typeface="Raleway Thin"/>
              <a:buChar char="●"/>
              <a:defRPr sz="1800"/>
            </a:lvl1pPr>
            <a:lvl2pPr marL="914355" lvl="1" indent="-330184" rtl="0">
              <a:spcBef>
                <a:spcPts val="1600"/>
              </a:spcBef>
              <a:spcAft>
                <a:spcPts val="0"/>
              </a:spcAft>
              <a:buSzPts val="1600"/>
              <a:buFont typeface="Nunito Light"/>
              <a:buChar char="○"/>
              <a:defRPr/>
            </a:lvl2pPr>
            <a:lvl3pPr marL="1371532" lvl="2" indent="-323834" rtl="0">
              <a:spcBef>
                <a:spcPts val="1600"/>
              </a:spcBef>
              <a:spcAft>
                <a:spcPts val="0"/>
              </a:spcAft>
              <a:buSzPts val="1500"/>
              <a:buFont typeface="Nunito Light"/>
              <a:buChar char="■"/>
              <a:defRPr/>
            </a:lvl3pPr>
            <a:lvl4pPr marL="1828709" lvl="3" indent="-323834" rtl="0">
              <a:spcBef>
                <a:spcPts val="1600"/>
              </a:spcBef>
              <a:spcAft>
                <a:spcPts val="0"/>
              </a:spcAft>
              <a:buSzPts val="1500"/>
              <a:buFont typeface="Nunito Light"/>
              <a:buChar char="●"/>
              <a:defRPr/>
            </a:lvl4pPr>
            <a:lvl5pPr marL="2285886" lvl="4" indent="-317484" rtl="0">
              <a:spcBef>
                <a:spcPts val="1600"/>
              </a:spcBef>
              <a:spcAft>
                <a:spcPts val="0"/>
              </a:spcAft>
              <a:buSzPts val="1400"/>
              <a:buFont typeface="Nunito Light"/>
              <a:buChar char="○"/>
              <a:defRPr/>
            </a:lvl5pPr>
            <a:lvl6pPr marL="2743064" lvl="5" indent="-317484" rtl="0">
              <a:spcBef>
                <a:spcPts val="1600"/>
              </a:spcBef>
              <a:spcAft>
                <a:spcPts val="0"/>
              </a:spcAft>
              <a:buSzPts val="1400"/>
              <a:buFont typeface="Nunito Light"/>
              <a:buChar char="■"/>
              <a:defRPr/>
            </a:lvl6pPr>
            <a:lvl7pPr marL="3200240" lvl="6" indent="-311135" rtl="0">
              <a:spcBef>
                <a:spcPts val="1600"/>
              </a:spcBef>
              <a:spcAft>
                <a:spcPts val="0"/>
              </a:spcAft>
              <a:buSzPts val="1300"/>
              <a:buFont typeface="Nunito Light"/>
              <a:buChar char="●"/>
              <a:defRPr/>
            </a:lvl7pPr>
            <a:lvl8pPr marL="3657418" lvl="7" indent="-311135" rtl="0">
              <a:spcBef>
                <a:spcPts val="1600"/>
              </a:spcBef>
              <a:spcAft>
                <a:spcPts val="0"/>
              </a:spcAft>
              <a:buSzPts val="1300"/>
              <a:buFont typeface="Nunito Light"/>
              <a:buChar char="○"/>
              <a:defRPr/>
            </a:lvl8pPr>
            <a:lvl9pPr marL="4114595" lvl="8" indent="-317484"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2" y="3779036"/>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555995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6" y="4738026"/>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21339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178" lvl="0" indent="-298435" rtl="0">
              <a:lnSpc>
                <a:spcPct val="100000"/>
              </a:lnSpc>
              <a:spcBef>
                <a:spcPts val="0"/>
              </a:spcBef>
              <a:spcAft>
                <a:spcPts val="0"/>
              </a:spcAft>
              <a:buClr>
                <a:schemeClr val="accent2"/>
              </a:buClr>
              <a:buSzPts val="1100"/>
              <a:buFont typeface="Raleway Thin"/>
              <a:buChar char="■"/>
              <a:defRPr sz="1000"/>
            </a:lvl1pPr>
            <a:lvl2pPr marL="914355" lvl="1" indent="-304786" rtl="0">
              <a:spcBef>
                <a:spcPts val="1600"/>
              </a:spcBef>
              <a:spcAft>
                <a:spcPts val="0"/>
              </a:spcAft>
              <a:buClr>
                <a:srgbClr val="434343"/>
              </a:buClr>
              <a:buSzPts val="1200"/>
              <a:buFont typeface="Roboto Condensed Light"/>
              <a:buChar char="○"/>
              <a:defRPr/>
            </a:lvl2pPr>
            <a:lvl3pPr marL="1371532" lvl="2" indent="-317484" rtl="0">
              <a:spcBef>
                <a:spcPts val="1600"/>
              </a:spcBef>
              <a:spcAft>
                <a:spcPts val="0"/>
              </a:spcAft>
              <a:buClr>
                <a:srgbClr val="434343"/>
              </a:buClr>
              <a:buSzPts val="1400"/>
              <a:buFont typeface="Roboto Condensed Light"/>
              <a:buChar char="■"/>
              <a:defRPr/>
            </a:lvl3pPr>
            <a:lvl4pPr marL="1828709" lvl="3" indent="-317484" rtl="0">
              <a:spcBef>
                <a:spcPts val="1600"/>
              </a:spcBef>
              <a:spcAft>
                <a:spcPts val="0"/>
              </a:spcAft>
              <a:buClr>
                <a:srgbClr val="434343"/>
              </a:buClr>
              <a:buSzPts val="1400"/>
              <a:buFont typeface="Roboto Condensed Light"/>
              <a:buChar char="●"/>
              <a:defRPr/>
            </a:lvl4pPr>
            <a:lvl5pPr marL="2285886" lvl="4" indent="-317484" rtl="0">
              <a:spcBef>
                <a:spcPts val="1600"/>
              </a:spcBef>
              <a:spcAft>
                <a:spcPts val="0"/>
              </a:spcAft>
              <a:buClr>
                <a:srgbClr val="434343"/>
              </a:buClr>
              <a:buSzPts val="1400"/>
              <a:buFont typeface="Roboto Condensed Light"/>
              <a:buChar char="○"/>
              <a:defRPr/>
            </a:lvl5pPr>
            <a:lvl6pPr marL="2743064" lvl="5" indent="-317484" rtl="0">
              <a:spcBef>
                <a:spcPts val="1600"/>
              </a:spcBef>
              <a:spcAft>
                <a:spcPts val="0"/>
              </a:spcAft>
              <a:buClr>
                <a:srgbClr val="434343"/>
              </a:buClr>
              <a:buSzPts val="1400"/>
              <a:buFont typeface="Roboto Condensed Light"/>
              <a:buChar char="■"/>
              <a:defRPr/>
            </a:lvl6pPr>
            <a:lvl7pPr marL="3200240" lvl="6" indent="-317484" rtl="0">
              <a:spcBef>
                <a:spcPts val="1600"/>
              </a:spcBef>
              <a:spcAft>
                <a:spcPts val="0"/>
              </a:spcAft>
              <a:buClr>
                <a:srgbClr val="434343"/>
              </a:buClr>
              <a:buSzPts val="1400"/>
              <a:buFont typeface="Roboto Condensed Light"/>
              <a:buChar char="●"/>
              <a:defRPr/>
            </a:lvl7pPr>
            <a:lvl8pPr marL="3657418" lvl="7" indent="-317484" rtl="0">
              <a:spcBef>
                <a:spcPts val="1600"/>
              </a:spcBef>
              <a:spcAft>
                <a:spcPts val="0"/>
              </a:spcAft>
              <a:buClr>
                <a:srgbClr val="434343"/>
              </a:buClr>
              <a:buSzPts val="1400"/>
              <a:buFont typeface="Roboto Condensed Light"/>
              <a:buChar char="○"/>
              <a:defRPr/>
            </a:lvl8pPr>
            <a:lvl9pPr marL="4114595" lvl="8" indent="-317484"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178" lvl="0" indent="-298435" rtl="0">
              <a:lnSpc>
                <a:spcPct val="100000"/>
              </a:lnSpc>
              <a:spcBef>
                <a:spcPts val="0"/>
              </a:spcBef>
              <a:spcAft>
                <a:spcPts val="0"/>
              </a:spcAft>
              <a:buClr>
                <a:schemeClr val="accent2"/>
              </a:buClr>
              <a:buSzPts val="1100"/>
              <a:buFont typeface="Raleway Thin"/>
              <a:buChar char="■"/>
              <a:defRPr sz="1000"/>
            </a:lvl1pPr>
            <a:lvl2pPr marL="914355" lvl="1" indent="-304786" rtl="0">
              <a:spcBef>
                <a:spcPts val="1600"/>
              </a:spcBef>
              <a:spcAft>
                <a:spcPts val="0"/>
              </a:spcAft>
              <a:buClr>
                <a:srgbClr val="434343"/>
              </a:buClr>
              <a:buSzPts val="1200"/>
              <a:buFont typeface="Roboto Condensed Light"/>
              <a:buChar char="○"/>
              <a:defRPr/>
            </a:lvl2pPr>
            <a:lvl3pPr marL="1371532" lvl="2" indent="-317484" rtl="0">
              <a:spcBef>
                <a:spcPts val="1600"/>
              </a:spcBef>
              <a:spcAft>
                <a:spcPts val="0"/>
              </a:spcAft>
              <a:buClr>
                <a:srgbClr val="434343"/>
              </a:buClr>
              <a:buSzPts val="1400"/>
              <a:buFont typeface="Roboto Condensed Light"/>
              <a:buChar char="■"/>
              <a:defRPr/>
            </a:lvl3pPr>
            <a:lvl4pPr marL="1828709" lvl="3" indent="-317484" rtl="0">
              <a:spcBef>
                <a:spcPts val="1600"/>
              </a:spcBef>
              <a:spcAft>
                <a:spcPts val="0"/>
              </a:spcAft>
              <a:buClr>
                <a:srgbClr val="434343"/>
              </a:buClr>
              <a:buSzPts val="1400"/>
              <a:buFont typeface="Roboto Condensed Light"/>
              <a:buChar char="●"/>
              <a:defRPr/>
            </a:lvl4pPr>
            <a:lvl5pPr marL="2285886" lvl="4" indent="-317484" rtl="0">
              <a:spcBef>
                <a:spcPts val="1600"/>
              </a:spcBef>
              <a:spcAft>
                <a:spcPts val="0"/>
              </a:spcAft>
              <a:buClr>
                <a:srgbClr val="434343"/>
              </a:buClr>
              <a:buSzPts val="1400"/>
              <a:buFont typeface="Roboto Condensed Light"/>
              <a:buChar char="○"/>
              <a:defRPr/>
            </a:lvl5pPr>
            <a:lvl6pPr marL="2743064" lvl="5" indent="-317484" rtl="0">
              <a:spcBef>
                <a:spcPts val="1600"/>
              </a:spcBef>
              <a:spcAft>
                <a:spcPts val="0"/>
              </a:spcAft>
              <a:buClr>
                <a:srgbClr val="434343"/>
              </a:buClr>
              <a:buSzPts val="1400"/>
              <a:buFont typeface="Roboto Condensed Light"/>
              <a:buChar char="■"/>
              <a:defRPr/>
            </a:lvl6pPr>
            <a:lvl7pPr marL="3200240" lvl="6" indent="-317484" rtl="0">
              <a:spcBef>
                <a:spcPts val="1600"/>
              </a:spcBef>
              <a:spcAft>
                <a:spcPts val="0"/>
              </a:spcAft>
              <a:buClr>
                <a:srgbClr val="434343"/>
              </a:buClr>
              <a:buSzPts val="1400"/>
              <a:buFont typeface="Roboto Condensed Light"/>
              <a:buChar char="●"/>
              <a:defRPr/>
            </a:lvl7pPr>
            <a:lvl8pPr marL="3657418" lvl="7" indent="-317484" rtl="0">
              <a:spcBef>
                <a:spcPts val="1600"/>
              </a:spcBef>
              <a:spcAft>
                <a:spcPts val="0"/>
              </a:spcAft>
              <a:buClr>
                <a:srgbClr val="434343"/>
              </a:buClr>
              <a:buSzPts val="1400"/>
              <a:buFont typeface="Roboto Condensed Light"/>
              <a:buChar char="○"/>
              <a:defRPr/>
            </a:lvl8pPr>
            <a:lvl9pPr marL="4114595" lvl="8" indent="-317484"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2" y="3779036"/>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10670208" y="15"/>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44104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818573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430310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70097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0548835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70" y="1749379"/>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007023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ect">
            <a:avLst/>
          </a:prstGeom>
          <a:noFill/>
          <a:ln>
            <a:noFill/>
          </a:ln>
        </p:spPr>
      </p:pic>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322625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936194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487277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8816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286779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030966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7"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5"/>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799851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7"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5"/>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78042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4" y="1847401"/>
            <a:ext cx="9497516" cy="4681869"/>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203266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7"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1524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ect">
            <a:avLst/>
          </a:prstGeom>
          <a:noFill/>
          <a:ln>
            <a:noFill/>
          </a:ln>
        </p:spPr>
      </p:pic>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9327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4673393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8466688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615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2702849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24042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79"/>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934242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2970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2"/>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3"/>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697223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176679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ect">
            <a:avLst/>
          </a:prstGeom>
          <a:noFill/>
          <a:ln>
            <a:noFill/>
          </a:ln>
        </p:spPr>
      </p:pic>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9227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9788311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3429831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2732131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941645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164018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9691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7608574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941211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7"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5"/>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35255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ect">
            <a:avLst/>
          </a:prstGeom>
          <a:noFill/>
          <a:ln>
            <a:noFill/>
          </a:ln>
        </p:spPr>
      </p:pic>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288277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98984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7"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5"/>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037834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7"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5"/>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219194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56347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7"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09723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87262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319554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6324161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717364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1600" y="6318938"/>
            <a:ext cx="1828800" cy="462862"/>
          </a:xfrm>
          <a:prstGeom prst="rect">
            <a:avLst/>
          </a:prstGeom>
          <a:noFill/>
          <a:ln>
            <a:noFill/>
          </a:ln>
        </p:spPr>
      </p:pic>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639114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79"/>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33126681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805545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2"/>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3"/>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505559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684461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96663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8062725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3052452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3393215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0124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theme" Target="../theme/theme10.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theme" Target="../theme/theme11.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6" Type="http://schemas.openxmlformats.org/officeDocument/2006/relationships/theme" Target="../theme/theme12.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10" Type="http://schemas.openxmlformats.org/officeDocument/2006/relationships/slideLayout" Target="../slideLayouts/slideLayout251.xml"/><Relationship Id="rId19" Type="http://schemas.openxmlformats.org/officeDocument/2006/relationships/theme" Target="../theme/theme13.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theme" Target="../theme/theme14.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image" Target="../media/image8.png"/><Relationship Id="rId2" Type="http://schemas.openxmlformats.org/officeDocument/2006/relationships/slideLayout" Target="../slideLayouts/slideLayout261.xml"/><Relationship Id="rId16" Type="http://schemas.openxmlformats.org/officeDocument/2006/relationships/image" Target="../media/image7.png"/><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image" Target="../media/image6.png"/><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theme" Target="../theme/theme15.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6" Type="http://schemas.openxmlformats.org/officeDocument/2006/relationships/image" Target="../media/image3.png"/><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image" Target="../media/image2.png"/><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image" Target="../media/image9.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theme" Target="../theme/theme16.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theme" Target="../theme/theme17.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slideLayout" Target="../slideLayouts/slideLayout320.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5" Type="http://schemas.openxmlformats.org/officeDocument/2006/relationships/theme" Target="../theme/theme18.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slideLayout" Target="../slideLayouts/slideLayout3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theme" Target="../theme/theme5.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theme" Target="../theme/theme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theme" Target="../theme/theme7.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theme" Target="../theme/theme8.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9.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2"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bg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bg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345A1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mnc≤vnmzxlcvnlskdnvls</a:t>
            </a:r>
            <a:endParaRPr dirty="0"/>
          </a:p>
        </p:txBody>
      </p:sp>
    </p:spTree>
    <p:extLst>
      <p:ext uri="{BB962C8B-B14F-4D97-AF65-F5344CB8AC3E}">
        <p14:creationId xmlns:p14="http://schemas.microsoft.com/office/powerpoint/2010/main" val="1646787751"/>
      </p:ext>
    </p:extLst>
  </p:cSld>
  <p:clrMap bg1="lt1" tx1="dk1" bg2="dk2" tx2="lt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 id="2147484101" r:id="rId23"/>
    <p:sldLayoutId id="2147484102" r:id="rId24"/>
    <p:sldLayoutId id="214748410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345A1C"/>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4E4C7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ln w="508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2315159592"/>
      </p:ext>
    </p:extLst>
  </p:cSld>
  <p:clrMap bg1="lt1" tx1="dk1" bg2="dk2" tx2="lt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 id="2147484119" r:id="rId15"/>
    <p:sldLayoutId id="2147484120" r:id="rId16"/>
    <p:sldLayoutId id="2147484121" r:id="rId17"/>
    <p:sldLayoutId id="2147484122" r:id="rId18"/>
    <p:sldLayoutId id="2147484123" r:id="rId19"/>
    <p:sldLayoutId id="2147484124" r:id="rId20"/>
    <p:sldLayoutId id="2147484125" r:id="rId21"/>
    <p:sldLayoutId id="2147484126" r:id="rId22"/>
    <p:sldLayoutId id="2147484127" r:id="rId23"/>
    <p:sldLayoutId id="2147484128" r:id="rId24"/>
    <p:sldLayoutId id="214748412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3576810648"/>
      </p:ext>
    </p:extLst>
  </p:cSld>
  <p:clrMap bg1="lt1" tx1="dk1" bg2="dk2" tx2="lt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2" r:id="rId11"/>
    <p:sldLayoutId id="2147484143" r:id="rId12"/>
    <p:sldLayoutId id="2147484144" r:id="rId13"/>
    <p:sldLayoutId id="2147484145" r:id="rId14"/>
    <p:sldLayoutId id="2147484146" r:id="rId1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350874928"/>
      </p:ext>
    </p:extLst>
  </p:cSld>
  <p:clrMap bg1="lt1" tx1="dk1" bg2="dk2" tx2="lt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 id="2147484193"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0" y="2092"/>
            <a:ext cx="12192000" cy="557058"/>
          </a:xfrm>
          <a:prstGeom prst="rect">
            <a:avLst/>
          </a:prstGeom>
          <a:gradFill flip="none" rotWithShape="1">
            <a:gsLst>
              <a:gs pos="33000">
                <a:srgbClr val="00B050"/>
              </a:gs>
              <a:gs pos="55000">
                <a:srgbClr val="94E494"/>
              </a:gs>
              <a:gs pos="8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206228"/>
              </a:solidFill>
            </a:endParaRPr>
          </a:p>
        </p:txBody>
      </p:sp>
      <p:sp>
        <p:nvSpPr>
          <p:cNvPr id="2" name="Title Placeholder 1"/>
          <p:cNvSpPr>
            <a:spLocks noGrp="1"/>
          </p:cNvSpPr>
          <p:nvPr>
            <p:ph type="title"/>
          </p:nvPr>
        </p:nvSpPr>
        <p:spPr>
          <a:xfrm>
            <a:off x="0" y="546172"/>
            <a:ext cx="121920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2800" y="17526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206228"/>
                </a:solidFill>
              </a:defRPr>
            </a:lvl1pPr>
          </a:lstStyle>
          <a:p>
            <a:pPr fontAlgn="auto">
              <a:spcBef>
                <a:spcPts val="0"/>
              </a:spcBef>
              <a:spcAft>
                <a:spcPts val="0"/>
              </a:spcAft>
            </a:pPr>
            <a:fld id="{322C4C42-7CB5-4C58-90B5-F2852BAF47E5}" type="datetimeFigureOut">
              <a:rPr lang="en-US" smtClean="0">
                <a:latin typeface="Calibri"/>
                <a:cs typeface="+mn-cs"/>
              </a:rPr>
              <a:pPr fontAlgn="auto">
                <a:spcBef>
                  <a:spcPts val="0"/>
                </a:spcBef>
                <a:spcAft>
                  <a:spcPts val="0"/>
                </a:spcAft>
              </a:pPr>
              <a:t>9/14/23</a:t>
            </a:fld>
            <a:endParaRPr lang="en-US">
              <a:latin typeface="Calibri"/>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206228"/>
                </a:solidFill>
              </a:defRPr>
            </a:lvl1pPr>
          </a:lstStyle>
          <a:p>
            <a:pPr fontAlgn="auto">
              <a:spcBef>
                <a:spcPts val="0"/>
              </a:spcBef>
              <a:spcAft>
                <a:spcPts val="0"/>
              </a:spcAft>
            </a:pPr>
            <a:endParaRPr lang="en-US">
              <a:latin typeface="Calibri"/>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206228"/>
                </a:solidFill>
              </a:defRPr>
            </a:lvl1pPr>
          </a:lstStyle>
          <a:p>
            <a:pPr fontAlgn="auto">
              <a:spcBef>
                <a:spcPts val="0"/>
              </a:spcBef>
              <a:spcAft>
                <a:spcPts val="0"/>
              </a:spcAft>
            </a:pPr>
            <a:fld id="{852A35A8-8A7B-4936-A13E-9DCE03B69ACF}" type="slidenum">
              <a:rPr lang="en-US" smtClean="0">
                <a:latin typeface="Calibri"/>
                <a:cs typeface="+mn-cs"/>
              </a:rPr>
              <a:pPr fontAlgn="auto">
                <a:spcBef>
                  <a:spcPts val="0"/>
                </a:spcBef>
                <a:spcAft>
                  <a:spcPts val="0"/>
                </a:spcAft>
              </a:pPr>
              <a:t>‹#›</a:t>
            </a:fld>
            <a:endParaRPr lang="en-US">
              <a:latin typeface="Calibri"/>
              <a:cs typeface="+mn-cs"/>
            </a:endParaRPr>
          </a:p>
        </p:txBody>
      </p:sp>
      <p:pic>
        <p:nvPicPr>
          <p:cNvPr id="7" name="Picture 6"/>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4506" y="-72829"/>
            <a:ext cx="2801657" cy="706900"/>
          </a:xfrm>
          <a:prstGeom prst="rect">
            <a:avLst/>
          </a:prstGeom>
        </p:spPr>
      </p:pic>
      <p:pic>
        <p:nvPicPr>
          <p:cNvPr id="10" name="Picture 9"/>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0261600" y="6477001"/>
            <a:ext cx="1773208" cy="283713"/>
          </a:xfrm>
          <a:prstGeom prst="rect">
            <a:avLst/>
          </a:prstGeom>
        </p:spPr>
      </p:pic>
      <p:sp>
        <p:nvSpPr>
          <p:cNvPr id="11" name="Rectangle 10"/>
          <p:cNvSpPr/>
          <p:nvPr/>
        </p:nvSpPr>
        <p:spPr>
          <a:xfrm rot="10800000">
            <a:off x="0" y="2092"/>
            <a:ext cx="12192000" cy="557058"/>
          </a:xfrm>
          <a:prstGeom prst="rect">
            <a:avLst/>
          </a:prstGeom>
          <a:gradFill flip="none" rotWithShape="1">
            <a:gsLst>
              <a:gs pos="33000">
                <a:srgbClr val="00B050"/>
              </a:gs>
              <a:gs pos="55000">
                <a:srgbClr val="94E494"/>
              </a:gs>
              <a:gs pos="8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206228"/>
              </a:solidFill>
            </a:endParaRPr>
          </a:p>
        </p:txBody>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506" y="-72829"/>
            <a:ext cx="2801657" cy="706900"/>
          </a:xfrm>
          <a:prstGeom prst="rect">
            <a:avLst/>
          </a:prstGeom>
        </p:spPr>
      </p:pic>
      <p:pic>
        <p:nvPicPr>
          <p:cNvPr id="13" name="Picture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61600" y="6477001"/>
            <a:ext cx="1773208" cy="283713"/>
          </a:xfrm>
          <a:prstGeom prst="rect">
            <a:avLst/>
          </a:prstGeom>
        </p:spPr>
      </p:pic>
      <p:sp>
        <p:nvSpPr>
          <p:cNvPr id="14" name="Rectangle 13"/>
          <p:cNvSpPr/>
          <p:nvPr/>
        </p:nvSpPr>
        <p:spPr>
          <a:xfrm rot="10800000">
            <a:off x="0" y="2092"/>
            <a:ext cx="12192000" cy="557058"/>
          </a:xfrm>
          <a:prstGeom prst="rect">
            <a:avLst/>
          </a:prstGeom>
          <a:gradFill flip="none" rotWithShape="1">
            <a:gsLst>
              <a:gs pos="33000">
                <a:srgbClr val="00B050"/>
              </a:gs>
              <a:gs pos="55000">
                <a:srgbClr val="94E494"/>
              </a:gs>
              <a:gs pos="8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206228"/>
              </a:solidFill>
            </a:endParaRPr>
          </a:p>
        </p:txBody>
      </p:sp>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506" y="-72829"/>
            <a:ext cx="2801657" cy="706900"/>
          </a:xfrm>
          <a:prstGeom prst="rect">
            <a:avLst/>
          </a:prstGeom>
        </p:spPr>
      </p:pic>
      <p:pic>
        <p:nvPicPr>
          <p:cNvPr id="16" name="Picture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61600" y="6477001"/>
            <a:ext cx="1773208" cy="283713"/>
          </a:xfrm>
          <a:prstGeom prst="rect">
            <a:avLst/>
          </a:prstGeom>
        </p:spPr>
      </p:pic>
    </p:spTree>
    <p:extLst>
      <p:ext uri="{BB962C8B-B14F-4D97-AF65-F5344CB8AC3E}">
        <p14:creationId xmlns:p14="http://schemas.microsoft.com/office/powerpoint/2010/main" val="2273231215"/>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Lst>
  <p:transition spd="slow">
    <p:wipe dir="r"/>
  </p:transition>
  <p:txStyles>
    <p:titleStyle>
      <a:lvl1pPr marL="0" indent="573088" algn="l" defTabSz="914400" rtl="0" eaLnBrk="1" latinLnBrk="0" hangingPunct="1">
        <a:spcBef>
          <a:spcPct val="0"/>
        </a:spcBef>
        <a:buNone/>
        <a:defRPr sz="4400" kern="1200">
          <a:solidFill>
            <a:srgbClr val="206228"/>
          </a:solidFill>
          <a:latin typeface="+mj-lt"/>
          <a:ea typeface="+mj-ea"/>
          <a:cs typeface="+mj-cs"/>
        </a:defRPr>
      </a:lvl1pPr>
    </p:titleStyle>
    <p:bodyStyle>
      <a:lvl1pPr marL="342900" indent="-342900" algn="l" defTabSz="914400" rtl="0" eaLnBrk="1" latinLnBrk="0" hangingPunct="1">
        <a:spcBef>
          <a:spcPct val="20000"/>
        </a:spcBef>
        <a:buFont typeface="Wingdings 3" panose="05040102010807070707" pitchFamily="18" charset="2"/>
        <a:buChar char=""/>
        <a:defRPr sz="3200" kern="1200">
          <a:solidFill>
            <a:srgbClr val="206228"/>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06228"/>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06228"/>
          </a:solidFill>
          <a:latin typeface="+mn-lt"/>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rgbClr val="206228"/>
          </a:solidFill>
          <a:latin typeface="+mn-lt"/>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rgbClr val="20622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9288228"/>
      </p:ext>
    </p:extLst>
  </p:cSld>
  <p:clrMap bg1="dk1" tx1="lt1" bg2="dk2" tx2="lt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bg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bg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263534079"/>
      </p:ext>
    </p:extLst>
  </p:cSld>
  <p:clrMap bg1="lt1" tx1="dk1" bg2="dk2" tx2="lt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7129017"/>
      </p:ext>
    </p:extLst>
  </p:cSld>
  <p:clrMap bg1="lt1" tx1="dk1" bg2="dk2" tx2="lt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133551721"/>
      </p:ext>
    </p:extLst>
  </p:cSld>
  <p:clrMap bg1="lt1" tx1="dk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641925633"/>
      </p:ext>
    </p:extLst>
  </p:cSld>
  <p:clrMap bg1="lt1" tx1="dk1" bg2="dk2" tx2="lt2" accent1="accent1" accent2="accent2" accent3="accent3" accent4="accent4" accent5="accent5" accent6="accent6" hlink="hlink" folHlink="folHlink"/>
  <p:sldLayoutIdLst>
    <p:sldLayoutId id="2147483838" r:id="rId1"/>
    <p:sldLayoutId id="2147483840" r:id="rId2"/>
    <p:sldLayoutId id="2147483841" r:id="rId3"/>
    <p:sldLayoutId id="2147483842" r:id="rId4"/>
    <p:sldLayoutId id="2147483843" r:id="rId5"/>
    <p:sldLayoutId id="2147483844" r:id="rId6"/>
    <p:sldLayoutId id="2147483845" r:id="rId7"/>
    <p:sldLayoutId id="2147483846" r:id="rId8"/>
    <p:sldLayoutId id="2147483848" r:id="rId9"/>
    <p:sldLayoutId id="2147483849" r:id="rId10"/>
    <p:sldLayoutId id="214748385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44543244"/>
      </p:ext>
    </p:extLst>
  </p:cSld>
  <p:clrMap bg1="lt1" tx1="dk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602041889"/>
      </p:ext>
    </p:extLst>
  </p:cSld>
  <p:clrMap bg1="lt1" tx1="dk1" bg2="dk2" tx2="lt2" accent1="accent1" accent2="accent2" accent3="accent3" accent4="accent4" accent5="accent5" accent6="accent6" hlink="hlink" folHlink="folHlink"/>
  <p:sldLayoutIdLst>
    <p:sldLayoutId id="2147483879" r:id="rId1"/>
    <p:sldLayoutId id="2147483881" r:id="rId2"/>
    <p:sldLayoutId id="2147483883" r:id="rId3"/>
    <p:sldLayoutId id="2147483885" r:id="rId4"/>
    <p:sldLayoutId id="2147483886" r:id="rId5"/>
    <p:sldLayoutId id="2147483887" r:id="rId6"/>
    <p:sldLayoutId id="2147483889" r:id="rId7"/>
    <p:sldLayoutId id="2147483890" r:id="rId8"/>
    <p:sldLayoutId id="2147483892" r:id="rId9"/>
    <p:sldLayoutId id="2147483893" r:id="rId10"/>
    <p:sldLayoutId id="2147483894" r:id="rId11"/>
    <p:sldLayoutId id="2147483895" r:id="rId12"/>
    <p:sldLayoutId id="2147483897" r:id="rId13"/>
    <p:sldLayoutId id="2147483898" r:id="rId14"/>
    <p:sldLayoutId id="2147483900" r:id="rId15"/>
    <p:sldLayoutId id="2147483901" r:id="rId16"/>
    <p:sldLayoutId id="214748390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300582871"/>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731994940"/>
      </p:ext>
    </p:extLst>
  </p:cSld>
  <p:clrMap bg1="lt1" tx1="dk1" bg2="dk2"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4E4C7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ln w="508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804753257"/>
      </p:ext>
    </p:extLst>
  </p:cSld>
  <p:clrMap bg1="lt1" tx1="dk1" bg2="dk2" tx2="lt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 id="2147484025" r:id="rId24"/>
    <p:sldLayoutId id="2147484026"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345A1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mnc≤vnmzxlcvnlskdnvls</a:t>
            </a:r>
            <a:endParaRPr dirty="0"/>
          </a:p>
        </p:txBody>
      </p:sp>
    </p:spTree>
    <p:extLst>
      <p:ext uri="{BB962C8B-B14F-4D97-AF65-F5344CB8AC3E}">
        <p14:creationId xmlns:p14="http://schemas.microsoft.com/office/powerpoint/2010/main" val="3311411635"/>
      </p:ext>
    </p:extLst>
  </p:cSld>
  <p:clrMap bg1="lt1" tx1="dk1" bg2="dk2"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 id="2147484047" r:id="rId20"/>
    <p:sldLayoutId id="2147484048" r:id="rId21"/>
    <p:sldLayoutId id="2147484049" r:id="rId22"/>
    <p:sldLayoutId id="2147484050" r:id="rId23"/>
    <p:sldLayoutId id="2147484051" r:id="rId24"/>
    <p:sldLayoutId id="214748405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345A1C"/>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3678679114"/>
      </p:ext>
    </p:extLst>
  </p:cSld>
  <p:clrMap bg1="lt1" tx1="dk1" bg2="dk2" tx2="lt2" accent1="accent1" accent2="accent2" accent3="accent3" accent4="accent4" accent5="accent5" accent6="accent6" hlink="hlink" folHlink="folHlink"/>
  <p:sldLayoutIdLst>
    <p:sldLayoutId id="2147484057" r:id="rId1"/>
    <p:sldLayoutId id="2147484058" r:id="rId2"/>
    <p:sldLayoutId id="2147484061" r:id="rId3"/>
    <p:sldLayoutId id="2147484063" r:id="rId4"/>
    <p:sldLayoutId id="2147484070" r:id="rId5"/>
    <p:sldLayoutId id="2147484072" r:id="rId6"/>
    <p:sldLayoutId id="2147484074" r:id="rId7"/>
    <p:sldLayoutId id="2147484075" r:id="rId8"/>
    <p:sldLayoutId id="2147484077" r:id="rId9"/>
    <p:sldLayoutId id="2147484174" r:id="rId10"/>
    <p:sldLayoutId id="21474841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mailto:nepbis@uconn.edu" TargetMode="External"/><Relationship Id="rId2" Type="http://schemas.openxmlformats.org/officeDocument/2006/relationships/notesSlide" Target="../notesSlides/notesSlide1.xml"/><Relationship Id="rId1" Type="http://schemas.openxmlformats.org/officeDocument/2006/relationships/slideLayout" Target="../slideLayouts/slideLayout257.xml"/><Relationship Id="rId6" Type="http://schemas.openxmlformats.org/officeDocument/2006/relationships/hyperlink" Target="https://nepbis.org/find-an-endorsed-nepbis-trainer/" TargetMode="External"/><Relationship Id="rId5" Type="http://schemas.openxmlformats.org/officeDocument/2006/relationships/hyperlink" Target="https://www.pbis.org/about/pbis-state-coordinators" TargetMode="External"/><Relationship Id="rId4" Type="http://schemas.openxmlformats.org/officeDocument/2006/relationships/hyperlink" Target="https://nepbi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31.xml"/><Relationship Id="rId5" Type="http://schemas.openxmlformats.org/officeDocument/2006/relationships/image" Target="../media/image10.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95.xml"/><Relationship Id="rId1" Type="http://schemas.openxmlformats.org/officeDocument/2006/relationships/slideLayout" Target="../slideLayouts/slideLayout319.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6.xml"/><Relationship Id="rId1" Type="http://schemas.openxmlformats.org/officeDocument/2006/relationships/slideLayout" Target="../slideLayouts/slideLayout231.xml"/><Relationship Id="rId5" Type="http://schemas.openxmlformats.org/officeDocument/2006/relationships/hyperlink" Target="http://www.pngall.com/calendar-png" TargetMode="External"/><Relationship Id="rId4" Type="http://schemas.openxmlformats.org/officeDocument/2006/relationships/image" Target="../media/image89.png"/></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97.xml"/><Relationship Id="rId1" Type="http://schemas.openxmlformats.org/officeDocument/2006/relationships/slideLayout" Target="../slideLayouts/slideLayout287.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30.xml"/></Relationships>
</file>

<file path=ppt/slides/_rels/slide10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9.xml"/><Relationship Id="rId1" Type="http://schemas.openxmlformats.org/officeDocument/2006/relationships/slideLayout" Target="../slideLayouts/slideLayout231.xml"/></Relationships>
</file>

<file path=ppt/slides/_rels/slide1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0.xml"/><Relationship Id="rId1" Type="http://schemas.openxmlformats.org/officeDocument/2006/relationships/slideLayout" Target="../slideLayouts/slideLayout16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1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1.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2.xml"/><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3.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4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104.xml"/><Relationship Id="rId1" Type="http://schemas.openxmlformats.org/officeDocument/2006/relationships/slideLayout" Target="../slideLayouts/slideLayout21.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5.xml"/><Relationship Id="rId1" Type="http://schemas.openxmlformats.org/officeDocument/2006/relationships/slideLayout" Target="../slideLayouts/slideLayout16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7.xml"/><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8.xml"/><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9.xml"/><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0.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8.png"/></Relationships>
</file>

<file path=ppt/slides/_rels/slide1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1.xml"/><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2.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3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3.xml"/><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4.xml"/><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5.xml"/><Relationship Id="rId1" Type="http://schemas.openxmlformats.org/officeDocument/2006/relationships/slideLayout" Target="../slideLayouts/slideLayout166.xml"/></Relationships>
</file>

<file path=ppt/slides/_rels/slide1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6.xml"/><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7.xml"/><Relationship Id="rId1" Type="http://schemas.openxmlformats.org/officeDocument/2006/relationships/slideLayout" Target="../slideLayouts/slideLayout231.xml"/></Relationships>
</file>

<file path=ppt/slides/_rels/slide1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8.xml"/><Relationship Id="rId1" Type="http://schemas.openxmlformats.org/officeDocument/2006/relationships/slideLayout" Target="../slideLayouts/slideLayout166.xml"/></Relationships>
</file>

<file path=ppt/slides/_rels/slide1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9.xml"/><Relationship Id="rId1" Type="http://schemas.openxmlformats.org/officeDocument/2006/relationships/slideLayout" Target="../slideLayouts/slideLayout16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7.xml"/></Relationships>
</file>

<file path=ppt/slides/_rels/slide1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1.xml"/><Relationship Id="rId1" Type="http://schemas.openxmlformats.org/officeDocument/2006/relationships/slideLayout" Target="../slideLayouts/slideLayout171.xml"/></Relationships>
</file>

<file path=ppt/slides/_rels/slide131.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27.png"/><Relationship Id="rId7" Type="http://schemas.openxmlformats.org/officeDocument/2006/relationships/diagramColors" Target="../diagrams/colors40.xml"/><Relationship Id="rId2" Type="http://schemas.openxmlformats.org/officeDocument/2006/relationships/notesSlide" Target="../notesSlides/notesSlide122.xml"/><Relationship Id="rId1" Type="http://schemas.openxmlformats.org/officeDocument/2006/relationships/slideLayout" Target="../slideLayouts/slideLayout171.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2.xml"/></Relationships>
</file>

<file path=ppt/slides/_rels/slide1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4.xml"/><Relationship Id="rId1" Type="http://schemas.openxmlformats.org/officeDocument/2006/relationships/slideLayout" Target="../slideLayouts/slideLayout17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7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7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71.xml"/></Relationships>
</file>

<file path=ppt/slides/_rels/slide1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8.xml"/><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9.xml"/><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3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3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32.xml"/></Relationships>
</file>

<file path=ppt/slides/_rels/slide14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132.xml"/><Relationship Id="rId1" Type="http://schemas.openxmlformats.org/officeDocument/2006/relationships/slideLayout" Target="../slideLayouts/slideLayout139.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 Id="rId9" Type="http://schemas.openxmlformats.org/officeDocument/2006/relationships/image" Target="../media/image74.png"/></Relationships>
</file>

<file path=ppt/slides/_rels/slide1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3.xml"/><Relationship Id="rId1" Type="http://schemas.openxmlformats.org/officeDocument/2006/relationships/slideLayout" Target="../slideLayouts/slideLayout231.xml"/></Relationships>
</file>

<file path=ppt/slides/_rels/slide1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4.xml"/><Relationship Id="rId1" Type="http://schemas.openxmlformats.org/officeDocument/2006/relationships/slideLayout" Target="../slideLayouts/slideLayout16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3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1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6.xml"/><Relationship Id="rId1" Type="http://schemas.openxmlformats.org/officeDocument/2006/relationships/slideLayout" Target="../slideLayouts/slideLayout231.xml"/></Relationships>
</file>

<file path=ppt/slides/_rels/slide147.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137.xml"/><Relationship Id="rId1" Type="http://schemas.openxmlformats.org/officeDocument/2006/relationships/slideLayout" Target="../slideLayouts/slideLayout174.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1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8.xml"/><Relationship Id="rId1" Type="http://schemas.openxmlformats.org/officeDocument/2006/relationships/slideLayout" Target="../slideLayouts/slideLayout241.xml"/><Relationship Id="rId5" Type="http://schemas.openxmlformats.org/officeDocument/2006/relationships/image" Target="../media/image28.png"/><Relationship Id="rId4" Type="http://schemas.openxmlformats.org/officeDocument/2006/relationships/image" Target="../media/image26.png"/></Relationships>
</file>

<file path=ppt/slides/_rels/slide1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0.xml"/></Relationships>
</file>

<file path=ppt/slides/_rels/slide1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0.xml"/><Relationship Id="rId1" Type="http://schemas.openxmlformats.org/officeDocument/2006/relationships/slideLayout" Target="../slideLayouts/slideLayout2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1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1.xml"/><Relationship Id="rId1" Type="http://schemas.openxmlformats.org/officeDocument/2006/relationships/slideLayout" Target="../slideLayouts/slideLayout241.xml"/><Relationship Id="rId5" Type="http://schemas.openxmlformats.org/officeDocument/2006/relationships/image" Target="../media/image96.emf"/><Relationship Id="rId4" Type="http://schemas.openxmlformats.org/officeDocument/2006/relationships/image" Target="../media/image25.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0.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2.xml"/></Relationships>
</file>

<file path=ppt/slides/_rels/slide1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4.xml"/><Relationship Id="rId1" Type="http://schemas.openxmlformats.org/officeDocument/2006/relationships/slideLayout" Target="../slideLayouts/slideLayout21.xml"/></Relationships>
</file>

<file path=ppt/slides/_rels/slide1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5.xml"/><Relationship Id="rId1" Type="http://schemas.openxmlformats.org/officeDocument/2006/relationships/slideLayout" Target="../slideLayouts/slideLayout2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30.xml"/></Relationships>
</file>

<file path=ppt/slides/_rels/slide1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7.xml"/><Relationship Id="rId1" Type="http://schemas.openxmlformats.org/officeDocument/2006/relationships/slideLayout" Target="../slideLayouts/slideLayout231.xml"/></Relationships>
</file>

<file path=ppt/slides/_rels/slide1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8.xml"/><Relationship Id="rId1" Type="http://schemas.openxmlformats.org/officeDocument/2006/relationships/slideLayout" Target="../slideLayouts/slideLayout2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2.xml"/></Relationships>
</file>

<file path=ppt/slides/_rels/slide1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9.xml"/><Relationship Id="rId1" Type="http://schemas.openxmlformats.org/officeDocument/2006/relationships/slideLayout" Target="../slideLayouts/slideLayout230.xml"/></Relationships>
</file>

<file path=ppt/slides/_rels/slide16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150.xml"/><Relationship Id="rId1" Type="http://schemas.openxmlformats.org/officeDocument/2006/relationships/slideLayout" Target="../slideLayouts/slideLayout241.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6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51.xml"/><Relationship Id="rId1" Type="http://schemas.openxmlformats.org/officeDocument/2006/relationships/slideLayout" Target="../slideLayouts/slideLayout17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6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152.xml"/><Relationship Id="rId1" Type="http://schemas.openxmlformats.org/officeDocument/2006/relationships/slideLayout" Target="../slideLayouts/slideLayout166.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3.xml"/><Relationship Id="rId1" Type="http://schemas.openxmlformats.org/officeDocument/2006/relationships/slideLayout" Target="../slideLayouts/slideLayout166.xml"/></Relationships>
</file>

<file path=ppt/slides/_rels/slide1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4.xml"/><Relationship Id="rId1" Type="http://schemas.openxmlformats.org/officeDocument/2006/relationships/slideLayout" Target="../slideLayouts/slideLayout231.xml"/></Relationships>
</file>

<file path=ppt/slides/_rels/slide1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5.xml"/><Relationship Id="rId1" Type="http://schemas.openxmlformats.org/officeDocument/2006/relationships/slideLayout" Target="../slideLayouts/slideLayout231.xml"/></Relationships>
</file>

<file path=ppt/slides/_rels/slide1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6.xml"/><Relationship Id="rId1" Type="http://schemas.openxmlformats.org/officeDocument/2006/relationships/slideLayout" Target="../slideLayouts/slideLayout230.xml"/></Relationships>
</file>

<file path=ppt/slides/_rels/slide1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7.xml"/><Relationship Id="rId1" Type="http://schemas.openxmlformats.org/officeDocument/2006/relationships/slideLayout" Target="../slideLayouts/slideLayout231.xml"/><Relationship Id="rId5" Type="http://schemas.openxmlformats.org/officeDocument/2006/relationships/image" Target="../media/image79.jpeg"/><Relationship Id="rId4" Type="http://schemas.openxmlformats.org/officeDocument/2006/relationships/image" Target="../media/image78.png"/></Relationships>
</file>

<file path=ppt/slides/_rels/slide16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158.xml"/><Relationship Id="rId1" Type="http://schemas.openxmlformats.org/officeDocument/2006/relationships/slideLayout" Target="../slideLayouts/slideLayout231.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6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hyperlink" Target="https://www.freepngimg.com/png/85229-text-photography-question-interrogation-communication-stock"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7.xml"/><Relationship Id="rId4" Type="http://schemas.openxmlformats.org/officeDocument/2006/relationships/hyperlink" Target="https://nepbis.org/training-of-trainers-workbook-supplemental-material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7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6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6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1.xml"/><Relationship Id="rId4" Type="http://schemas.openxmlformats.org/officeDocument/2006/relationships/hyperlink" Target="http://www.pngall.com/school-png" TargetMode="Externa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7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16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hyperlink" Target="https://pixabay.com/illustrations/hourglass-sand-watch-time-glass-104684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16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5.xml"/><Relationship Id="rId1" Type="http://schemas.openxmlformats.org/officeDocument/2006/relationships/slideLayout" Target="../slideLayouts/slideLayout16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6.xml"/><Relationship Id="rId1" Type="http://schemas.openxmlformats.org/officeDocument/2006/relationships/slideLayout" Target="../slideLayouts/slideLayout6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6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9.xml"/><Relationship Id="rId1" Type="http://schemas.openxmlformats.org/officeDocument/2006/relationships/slideLayout" Target="../slideLayouts/slideLayout16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0.xml"/><Relationship Id="rId1" Type="http://schemas.openxmlformats.org/officeDocument/2006/relationships/slideLayout" Target="../slideLayouts/slideLayout6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4.png"/><Relationship Id="rId7" Type="http://schemas.openxmlformats.org/officeDocument/2006/relationships/diagramColors" Target="../diagrams/colors13.xml"/><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29.png"/></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29.png"/><Relationship Id="rId7" Type="http://schemas.openxmlformats.org/officeDocument/2006/relationships/diagramQuickStyle" Target="../diagrams/quickStyle14.xml"/><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4.png"/><Relationship Id="rId9" Type="http://schemas.microsoft.com/office/2007/relationships/diagramDrawing" Target="../diagrams/drawing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4.xml"/><Relationship Id="rId1" Type="http://schemas.openxmlformats.org/officeDocument/2006/relationships/slideLayout" Target="../slideLayouts/slideLayout24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5.xml"/><Relationship Id="rId1" Type="http://schemas.openxmlformats.org/officeDocument/2006/relationships/slideLayout" Target="../slideLayouts/slideLayout6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6.xml"/><Relationship Id="rId1" Type="http://schemas.openxmlformats.org/officeDocument/2006/relationships/slideLayout" Target="../slideLayouts/slideLayout5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9.xml"/><Relationship Id="rId1" Type="http://schemas.openxmlformats.org/officeDocument/2006/relationships/slideLayout" Target="../slideLayouts/slideLayout17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1.xml"/><Relationship Id="rId1" Type="http://schemas.openxmlformats.org/officeDocument/2006/relationships/slideLayout" Target="../slideLayouts/slideLayout17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2.xml"/><Relationship Id="rId1" Type="http://schemas.openxmlformats.org/officeDocument/2006/relationships/slideLayout" Target="../slideLayouts/slideLayout60.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241.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4.xml"/><Relationship Id="rId1" Type="http://schemas.openxmlformats.org/officeDocument/2006/relationships/slideLayout" Target="../slideLayouts/slideLayout2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5.xml"/><Relationship Id="rId1" Type="http://schemas.openxmlformats.org/officeDocument/2006/relationships/slideLayout" Target="../slideLayouts/slideLayout28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 Id="rId9"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6.xml"/><Relationship Id="rId1" Type="http://schemas.openxmlformats.org/officeDocument/2006/relationships/slideLayout" Target="../slideLayouts/slideLayout17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7.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231.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299.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87.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8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87.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16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87.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65.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27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27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67.xml"/><Relationship Id="rId1" Type="http://schemas.openxmlformats.org/officeDocument/2006/relationships/slideLayout" Target="../slideLayouts/slideLayout288.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21.xml"/><Relationship Id="rId5" Type="http://schemas.openxmlformats.org/officeDocument/2006/relationships/image" Target="../media/image71.png"/><Relationship Id="rId4" Type="http://schemas.openxmlformats.org/officeDocument/2006/relationships/image" Target="../media/image29.png"/></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9.xml"/><Relationship Id="rId1" Type="http://schemas.openxmlformats.org/officeDocument/2006/relationships/slideLayout" Target="../slideLayouts/slideLayout21.xml"/><Relationship Id="rId5" Type="http://schemas.openxmlformats.org/officeDocument/2006/relationships/image" Target="../media/image71.png"/><Relationship Id="rId4" Type="http://schemas.openxmlformats.org/officeDocument/2006/relationships/image" Target="../media/image24.pn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70.xml"/><Relationship Id="rId1" Type="http://schemas.openxmlformats.org/officeDocument/2006/relationships/slideLayout" Target="../slideLayouts/slideLayout16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59.xml"/></Relationships>
</file>

<file path=ppt/slides/_rels/slide7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3.xml"/><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3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31.xml"/></Relationships>
</file>

<file path=ppt/slides/_rels/slide8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75.xml"/><Relationship Id="rId1" Type="http://schemas.openxmlformats.org/officeDocument/2006/relationships/slideLayout" Target="../slideLayouts/slideLayout17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76.xml"/><Relationship Id="rId1" Type="http://schemas.openxmlformats.org/officeDocument/2006/relationships/slideLayout" Target="../slideLayouts/slideLayout61.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78.xml"/><Relationship Id="rId1" Type="http://schemas.openxmlformats.org/officeDocument/2006/relationships/slideLayout" Target="../slideLayouts/slideLayout171.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166.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80.xml"/><Relationship Id="rId1" Type="http://schemas.openxmlformats.org/officeDocument/2006/relationships/slideLayout" Target="../slideLayouts/slideLayout166.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86.xml.rels><?xml version="1.0" encoding="UTF-8" standalone="yes"?>
<Relationships xmlns="http://schemas.openxmlformats.org/package/2006/relationships"><Relationship Id="rId8" Type="http://schemas.openxmlformats.org/officeDocument/2006/relationships/diagramData" Target="../diagrams/data31.xml"/><Relationship Id="rId3" Type="http://schemas.openxmlformats.org/officeDocument/2006/relationships/diagramData" Target="../diagrams/data30.xml"/><Relationship Id="rId7" Type="http://schemas.microsoft.com/office/2007/relationships/diagramDrawing" Target="../diagrams/drawing30.xml"/><Relationship Id="rId12" Type="http://schemas.microsoft.com/office/2007/relationships/diagramDrawing" Target="../diagrams/drawing31.xml"/><Relationship Id="rId2" Type="http://schemas.openxmlformats.org/officeDocument/2006/relationships/notesSlide" Target="../notesSlides/notesSlide81.xml"/><Relationship Id="rId1" Type="http://schemas.openxmlformats.org/officeDocument/2006/relationships/slideLayout" Target="../slideLayouts/slideLayout51.xml"/><Relationship Id="rId6" Type="http://schemas.openxmlformats.org/officeDocument/2006/relationships/diagramColors" Target="../diagrams/colors30.xml"/><Relationship Id="rId11" Type="http://schemas.openxmlformats.org/officeDocument/2006/relationships/diagramColors" Target="../diagrams/colors31.xml"/><Relationship Id="rId5" Type="http://schemas.openxmlformats.org/officeDocument/2006/relationships/diagramQuickStyle" Target="../diagrams/quickStyle30.xml"/><Relationship Id="rId10" Type="http://schemas.openxmlformats.org/officeDocument/2006/relationships/diagramQuickStyle" Target="../diagrams/quickStyle31.xml"/><Relationship Id="rId4" Type="http://schemas.openxmlformats.org/officeDocument/2006/relationships/diagramLayout" Target="../diagrams/layout30.xml"/><Relationship Id="rId9" Type="http://schemas.openxmlformats.org/officeDocument/2006/relationships/diagramLayout" Target="../diagrams/layout31.xml"/></Relationships>
</file>

<file path=ppt/slides/_rels/slide87.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27.png"/><Relationship Id="rId7" Type="http://schemas.openxmlformats.org/officeDocument/2006/relationships/diagramColors" Target="../diagrams/colors32.xml"/><Relationship Id="rId2" Type="http://schemas.openxmlformats.org/officeDocument/2006/relationships/notesSlide" Target="../notesSlides/notesSlide82.xml"/><Relationship Id="rId1" Type="http://schemas.openxmlformats.org/officeDocument/2006/relationships/slideLayout" Target="../slideLayouts/slideLayout171.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 Id="rId9"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3.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4.xml"/><Relationship Id="rId1" Type="http://schemas.openxmlformats.org/officeDocument/2006/relationships/slideLayout" Target="../slideLayouts/slideLayout21.xml"/><Relationship Id="rId5" Type="http://schemas.openxmlformats.org/officeDocument/2006/relationships/image" Target="../media/image7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6.xml"/><Relationship Id="rId1" Type="http://schemas.openxmlformats.org/officeDocument/2006/relationships/slideLayout" Target="../slideLayouts/slideLayout231.xml"/></Relationships>
</file>

<file path=ppt/slides/_rels/slide9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87.xml"/><Relationship Id="rId1" Type="http://schemas.openxmlformats.org/officeDocument/2006/relationships/slideLayout" Target="../slideLayouts/slideLayout231.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8.xml"/><Relationship Id="rId1" Type="http://schemas.openxmlformats.org/officeDocument/2006/relationships/slideLayout" Target="../slideLayouts/slideLayout231.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9.xml"/><Relationship Id="rId1" Type="http://schemas.openxmlformats.org/officeDocument/2006/relationships/slideLayout" Target="../slideLayouts/slideLayout231.xml"/><Relationship Id="rId5" Type="http://schemas.openxmlformats.org/officeDocument/2006/relationships/image" Target="../media/image79.jpeg"/><Relationship Id="rId4" Type="http://schemas.openxmlformats.org/officeDocument/2006/relationships/image" Target="../media/image78.png"/></Relationships>
</file>

<file path=ppt/slides/_rels/slide9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90.xml"/><Relationship Id="rId1" Type="http://schemas.openxmlformats.org/officeDocument/2006/relationships/slideLayout" Target="../slideLayouts/slideLayout231.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231.xml"/><Relationship Id="rId4" Type="http://schemas.openxmlformats.org/officeDocument/2006/relationships/image" Target="../media/image82.jpeg"/></Relationships>
</file>

<file path=ppt/slides/_rels/slide9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2.xml"/><Relationship Id="rId1" Type="http://schemas.openxmlformats.org/officeDocument/2006/relationships/slideLayout" Target="../slideLayouts/slideLayout23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3.xml"/><Relationship Id="rId1" Type="http://schemas.openxmlformats.org/officeDocument/2006/relationships/slideLayout" Target="../slideLayouts/slideLayout231.xml"/></Relationships>
</file>

<file path=ppt/slides/_rels/slide99.xml.rels><?xml version="1.0" encoding="UTF-8" standalone="yes"?>
<Relationships xmlns="http://schemas.openxmlformats.org/package/2006/relationships"><Relationship Id="rId8" Type="http://schemas.openxmlformats.org/officeDocument/2006/relationships/diagramData" Target="../diagrams/data36.xml"/><Relationship Id="rId3" Type="http://schemas.openxmlformats.org/officeDocument/2006/relationships/diagramData" Target="../diagrams/data35.xml"/><Relationship Id="rId7" Type="http://schemas.microsoft.com/office/2007/relationships/diagramDrawing" Target="../diagrams/drawing35.xml"/><Relationship Id="rId12" Type="http://schemas.microsoft.com/office/2007/relationships/diagramDrawing" Target="../diagrams/drawing36.xml"/><Relationship Id="rId2" Type="http://schemas.openxmlformats.org/officeDocument/2006/relationships/notesSlide" Target="../notesSlides/notesSlide94.xml"/><Relationship Id="rId1" Type="http://schemas.openxmlformats.org/officeDocument/2006/relationships/slideLayout" Target="../slideLayouts/slideLayout51.xml"/><Relationship Id="rId6" Type="http://schemas.openxmlformats.org/officeDocument/2006/relationships/diagramColors" Target="../diagrams/colors35.xml"/><Relationship Id="rId11" Type="http://schemas.openxmlformats.org/officeDocument/2006/relationships/diagramColors" Target="../diagrams/colors36.xml"/><Relationship Id="rId5" Type="http://schemas.openxmlformats.org/officeDocument/2006/relationships/diagramQuickStyle" Target="../diagrams/quickStyle35.xml"/><Relationship Id="rId10" Type="http://schemas.openxmlformats.org/officeDocument/2006/relationships/diagramQuickStyle" Target="../diagrams/quickStyle36.xml"/><Relationship Id="rId4" Type="http://schemas.openxmlformats.org/officeDocument/2006/relationships/diagramLayout" Target="../diagrams/layout35.xml"/><Relationship Id="rId9" Type="http://schemas.openxmlformats.org/officeDocument/2006/relationships/diagramLayout" Target="../diagrams/layout36.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354779" y="6901"/>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6315248" cy="845600"/>
          </a:xfrm>
        </p:spPr>
        <p:txBody>
          <a:bodyPr/>
          <a:lstStyle/>
          <a:p>
            <a:pPr algn="l"/>
            <a:r>
              <a:rPr lang="en-US" dirty="0">
                <a:solidFill>
                  <a:schemeClr val="tx2">
                    <a:lumMod val="10000"/>
                  </a:schemeClr>
                </a:solidFill>
              </a:rPr>
              <a:t>TRAINER INFORMATION</a:t>
            </a:r>
          </a:p>
        </p:txBody>
      </p:sp>
      <p:sp>
        <p:nvSpPr>
          <p:cNvPr id="2" name="TextBox 1">
            <a:extLst>
              <a:ext uri="{FF2B5EF4-FFF2-40B4-BE49-F238E27FC236}">
                <a16:creationId xmlns:a16="http://schemas.microsoft.com/office/drawing/2014/main" id="{6050EE81-6AC7-42BA-44C8-7EF6BDBE9645}"/>
              </a:ext>
            </a:extLst>
          </p:cNvPr>
          <p:cNvSpPr txBox="1"/>
          <p:nvPr/>
        </p:nvSpPr>
        <p:spPr>
          <a:xfrm>
            <a:off x="762000" y="853621"/>
            <a:ext cx="9829800" cy="55092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200" dirty="0"/>
              <a:t>This free and accessible training material is provided through the Northeast PBIS Network and can be found at </a:t>
            </a:r>
            <a:r>
              <a:rPr lang="en-US" sz="3200" dirty="0">
                <a:solidFill>
                  <a:schemeClr val="accent2">
                    <a:lumMod val="75000"/>
                  </a:schemeClr>
                </a:solidFill>
                <a:hlinkClick r:id="rId4">
                  <a:extLst>
                    <a:ext uri="{A12FA001-AC4F-418D-AE19-62706E023703}">
                      <ahyp:hlinkClr xmlns:ahyp="http://schemas.microsoft.com/office/drawing/2018/hyperlinkcolor" val="tx"/>
                    </a:ext>
                  </a:extLst>
                </a:hlinkClick>
              </a:rPr>
              <a:t>https://nepbis.org/</a:t>
            </a:r>
            <a:r>
              <a:rPr lang="en-US" sz="3200" dirty="0">
                <a:solidFill>
                  <a:schemeClr val="accent2">
                    <a:lumMod val="75000"/>
                  </a:schemeClr>
                </a:solidFill>
              </a:rPr>
              <a:t>. </a:t>
            </a:r>
          </a:p>
          <a:p>
            <a:pPr algn="ctr"/>
            <a:endParaRPr lang="en-US" sz="3200" dirty="0"/>
          </a:p>
          <a:p>
            <a:pPr algn="ctr"/>
            <a:r>
              <a:rPr lang="en-US" sz="3200" dirty="0"/>
              <a:t>School teams are highly encouraged to contact a</a:t>
            </a:r>
          </a:p>
          <a:p>
            <a:pPr algn="ctr"/>
            <a:r>
              <a:rPr lang="en-US" sz="3200" dirty="0">
                <a:solidFill>
                  <a:schemeClr val="accent2">
                    <a:lumMod val="75000"/>
                  </a:schemeClr>
                </a:solidFill>
                <a:hlinkClick r:id="rId5">
                  <a:extLst>
                    <a:ext uri="{A12FA001-AC4F-418D-AE19-62706E023703}">
                      <ahyp:hlinkClr xmlns:ahyp="http://schemas.microsoft.com/office/drawing/2018/hyperlinkcolor" val="tx"/>
                    </a:ext>
                  </a:extLst>
                </a:hlinkClick>
              </a:rPr>
              <a:t>PBIS State Coordinator</a:t>
            </a:r>
            <a:r>
              <a:rPr lang="en-US" sz="3200" dirty="0">
                <a:solidFill>
                  <a:schemeClr val="accent2">
                    <a:lumMod val="75000"/>
                  </a:schemeClr>
                </a:solidFill>
              </a:rPr>
              <a:t> </a:t>
            </a:r>
            <a:r>
              <a:rPr lang="en-US" sz="3200" dirty="0"/>
              <a:t>or an </a:t>
            </a:r>
            <a:r>
              <a:rPr lang="en-US" sz="3200" dirty="0">
                <a:solidFill>
                  <a:schemeClr val="accent2">
                    <a:lumMod val="75000"/>
                  </a:schemeClr>
                </a:solidFill>
                <a:hlinkClick r:id="rId6">
                  <a:extLst>
                    <a:ext uri="{A12FA001-AC4F-418D-AE19-62706E023703}">
                      <ahyp:hlinkClr xmlns:ahyp="http://schemas.microsoft.com/office/drawing/2018/hyperlinkcolor" val="tx"/>
                    </a:ext>
                  </a:extLst>
                </a:hlinkClick>
              </a:rPr>
              <a:t>NEPBIS Endorsed Trainer</a:t>
            </a:r>
            <a:r>
              <a:rPr lang="en-US" sz="3200" dirty="0">
                <a:solidFill>
                  <a:schemeClr val="accent2">
                    <a:lumMod val="75000"/>
                  </a:schemeClr>
                </a:solidFill>
              </a:rPr>
              <a:t> </a:t>
            </a:r>
          </a:p>
          <a:p>
            <a:pPr algn="ctr"/>
            <a:r>
              <a:rPr lang="en-US" sz="3200" dirty="0"/>
              <a:t>for training opportunities. </a:t>
            </a:r>
          </a:p>
          <a:p>
            <a:pPr algn="ctr"/>
            <a:endParaRPr lang="en-US" sz="3200" dirty="0"/>
          </a:p>
          <a:p>
            <a:pPr algn="ctr"/>
            <a:r>
              <a:rPr lang="en-US" sz="3200" dirty="0"/>
              <a:t>If you are an experienced trainer and would like access to to our coordinating trainer workbook which offers training guidance, please email us at </a:t>
            </a:r>
            <a:r>
              <a:rPr lang="en-US" sz="3200" dirty="0">
                <a:solidFill>
                  <a:schemeClr val="accent2">
                    <a:lumMod val="75000"/>
                  </a:schemeClr>
                </a:solidFill>
                <a:hlinkClick r:id="rId7">
                  <a:extLst>
                    <a:ext uri="{A12FA001-AC4F-418D-AE19-62706E023703}">
                      <ahyp:hlinkClr xmlns:ahyp="http://schemas.microsoft.com/office/drawing/2018/hyperlinkcolor" val="tx"/>
                    </a:ext>
                  </a:extLst>
                </a:hlinkClick>
              </a:rPr>
              <a:t>nepbis@uconn.edu</a:t>
            </a:r>
            <a:r>
              <a:rPr lang="en-US" sz="3200" dirty="0">
                <a:solidFill>
                  <a:schemeClr val="accent2">
                    <a:lumMod val="75000"/>
                  </a:schemeClr>
                </a:solidFill>
              </a:rPr>
              <a:t>.</a:t>
            </a:r>
          </a:p>
        </p:txBody>
      </p:sp>
    </p:spTree>
    <p:extLst>
      <p:ext uri="{BB962C8B-B14F-4D97-AF65-F5344CB8AC3E}">
        <p14:creationId xmlns:p14="http://schemas.microsoft.com/office/powerpoint/2010/main" val="3762334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356"/>
        <p:cNvGrpSpPr/>
        <p:nvPr/>
      </p:nvGrpSpPr>
      <p:grpSpPr>
        <a:xfrm>
          <a:off x="0" y="0"/>
          <a:ext cx="0" cy="0"/>
          <a:chOff x="0" y="0"/>
          <a:chExt cx="0" cy="0"/>
        </a:xfrm>
      </p:grpSpPr>
      <p:sp>
        <p:nvSpPr>
          <p:cNvPr id="18" name="Title 17">
            <a:extLst>
              <a:ext uri="{FF2B5EF4-FFF2-40B4-BE49-F238E27FC236}">
                <a16:creationId xmlns:a16="http://schemas.microsoft.com/office/drawing/2014/main" id="{347B8A32-E4A6-FA4F-840D-414426A8C5A7}"/>
              </a:ext>
            </a:extLst>
          </p:cNvPr>
          <p:cNvSpPr>
            <a:spLocks noGrp="1"/>
          </p:cNvSpPr>
          <p:nvPr>
            <p:ph type="title"/>
          </p:nvPr>
        </p:nvSpPr>
        <p:spPr>
          <a:xfrm>
            <a:off x="34636" y="32242"/>
            <a:ext cx="3377651" cy="845600"/>
          </a:xfrm>
        </p:spPr>
        <p:txBody>
          <a:bodyPr/>
          <a:lstStyle/>
          <a:p>
            <a:r>
              <a:rPr lang="en" dirty="0">
                <a:solidFill>
                  <a:schemeClr val="accent6">
                    <a:lumMod val="50000"/>
                  </a:schemeClr>
                </a:solidFill>
              </a:rPr>
              <a:t>WEBSITES</a:t>
            </a:r>
            <a:endParaRPr lang="en-US" dirty="0"/>
          </a:p>
        </p:txBody>
      </p:sp>
      <p:sp>
        <p:nvSpPr>
          <p:cNvPr id="358" name="Google Shape;358;p34"/>
          <p:cNvSpPr txBox="1">
            <a:spLocks noGrp="1"/>
          </p:cNvSpPr>
          <p:nvPr>
            <p:ph type="subTitle" idx="4294967295"/>
          </p:nvPr>
        </p:nvSpPr>
        <p:spPr>
          <a:xfrm>
            <a:off x="1646237" y="4113131"/>
            <a:ext cx="1852613" cy="620713"/>
          </a:xfrm>
          <a:prstGeom prst="rect">
            <a:avLst/>
          </a:prstGeom>
          <a:noFill/>
          <a:ln>
            <a:noFill/>
          </a:ln>
        </p:spPr>
        <p:txBody>
          <a:bodyPr spcFirstLastPara="1" wrap="square" lIns="121900" tIns="121900" rIns="121900" bIns="121900" anchor="t" anchorCtr="0">
            <a:noAutofit/>
          </a:bodyPr>
          <a:lstStyle/>
          <a:p>
            <a:pPr marL="0" indent="0">
              <a:buClr>
                <a:schemeClr val="accent6">
                  <a:lumMod val="50000"/>
                </a:schemeClr>
              </a:buClr>
              <a:buSzPct val="50000"/>
              <a:buNone/>
            </a:pPr>
            <a:r>
              <a:rPr lang="en-US" sz="3600" dirty="0" err="1">
                <a:solidFill>
                  <a:schemeClr val="accent6">
                    <a:lumMod val="50000"/>
                  </a:schemeClr>
                </a:solidFill>
                <a:latin typeface="+mn-lt"/>
              </a:rPr>
              <a:t>pbis.org</a:t>
            </a:r>
            <a:endParaRPr lang="en-US" sz="3600" dirty="0">
              <a:solidFill>
                <a:schemeClr val="accent6">
                  <a:lumMod val="50000"/>
                </a:schemeClr>
              </a:solidFill>
              <a:latin typeface="+mn-lt"/>
            </a:endParaRPr>
          </a:p>
        </p:txBody>
      </p:sp>
      <p:cxnSp>
        <p:nvCxnSpPr>
          <p:cNvPr id="362" name="Google Shape;362;p34"/>
          <p:cNvCxnSpPr/>
          <p:nvPr/>
        </p:nvCxnSpPr>
        <p:spPr>
          <a:xfrm>
            <a:off x="596900" y="3251200"/>
            <a:ext cx="10820400" cy="0"/>
          </a:xfrm>
          <a:prstGeom prst="straightConnector1">
            <a:avLst/>
          </a:prstGeom>
          <a:noFill/>
          <a:ln w="9525" cap="flat" cmpd="sng">
            <a:solidFill>
              <a:schemeClr val="lt1"/>
            </a:solidFill>
            <a:prstDash val="dot"/>
            <a:round/>
            <a:headEnd type="none" w="med" len="med"/>
            <a:tailEnd type="none" w="med" len="med"/>
          </a:ln>
        </p:spPr>
      </p:cxnSp>
      <p:pic>
        <p:nvPicPr>
          <p:cNvPr id="8" name="Picture 7">
            <a:extLst>
              <a:ext uri="{FF2B5EF4-FFF2-40B4-BE49-F238E27FC236}">
                <a16:creationId xmlns:a16="http://schemas.microsoft.com/office/drawing/2014/main" id="{43E96DC9-AFE3-A14C-B1CB-B9B529D5E9BF}"/>
              </a:ext>
            </a:extLst>
          </p:cNvPr>
          <p:cNvPicPr>
            <a:picLocks noChangeAspect="1"/>
          </p:cNvPicPr>
          <p:nvPr/>
        </p:nvPicPr>
        <p:blipFill>
          <a:blip r:embed="rId3"/>
          <a:stretch>
            <a:fillRect/>
          </a:stretch>
        </p:blipFill>
        <p:spPr>
          <a:xfrm>
            <a:off x="190587" y="1017542"/>
            <a:ext cx="5422813" cy="3116371"/>
          </a:xfrm>
          <a:prstGeom prst="rect">
            <a:avLst/>
          </a:prstGeom>
          <a:ln w="12700">
            <a:solidFill>
              <a:schemeClr val="bg2"/>
            </a:solidFill>
          </a:ln>
        </p:spPr>
      </p:pic>
      <p:pic>
        <p:nvPicPr>
          <p:cNvPr id="6" name="Picture 5">
            <a:extLst>
              <a:ext uri="{FF2B5EF4-FFF2-40B4-BE49-F238E27FC236}">
                <a16:creationId xmlns:a16="http://schemas.microsoft.com/office/drawing/2014/main" id="{EB6E73FB-5359-5F47-B8D0-0FE03D7D5F98}"/>
              </a:ext>
            </a:extLst>
          </p:cNvPr>
          <p:cNvPicPr>
            <a:picLocks noChangeAspect="1"/>
          </p:cNvPicPr>
          <p:nvPr/>
        </p:nvPicPr>
        <p:blipFill rotWithShape="1">
          <a:blip r:embed="rId4"/>
          <a:srcRect b="2409"/>
          <a:stretch/>
        </p:blipFill>
        <p:spPr>
          <a:xfrm>
            <a:off x="6400800" y="2971800"/>
            <a:ext cx="5422813" cy="2688630"/>
          </a:xfrm>
          <a:prstGeom prst="rect">
            <a:avLst/>
          </a:prstGeom>
        </p:spPr>
      </p:pic>
      <p:sp>
        <p:nvSpPr>
          <p:cNvPr id="109" name="TextBox 108">
            <a:extLst>
              <a:ext uri="{FF2B5EF4-FFF2-40B4-BE49-F238E27FC236}">
                <a16:creationId xmlns:a16="http://schemas.microsoft.com/office/drawing/2014/main" id="{27AD1840-90B5-174A-9CF0-C382171CB061}"/>
              </a:ext>
            </a:extLst>
          </p:cNvPr>
          <p:cNvSpPr txBox="1"/>
          <p:nvPr/>
        </p:nvSpPr>
        <p:spPr>
          <a:xfrm>
            <a:off x="8320336" y="2124214"/>
            <a:ext cx="35032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92C73">
                  <a:lumMod val="50000"/>
                </a:srgbClr>
              </a:buClr>
              <a:buSzPct val="50000"/>
              <a:buFontTx/>
              <a:buNone/>
              <a:tabLst/>
              <a:defRPr/>
            </a:pPr>
            <a:r>
              <a:rPr kumimoji="0" lang="en-US" sz="4000" b="0" i="0" u="none" strike="noStrike" kern="1200" cap="none" spc="0" normalizeH="0" baseline="0" noProof="0" dirty="0" err="1">
                <a:ln>
                  <a:noFill/>
                </a:ln>
                <a:solidFill>
                  <a:srgbClr val="292C73">
                    <a:lumMod val="50000"/>
                  </a:srgbClr>
                </a:solidFill>
                <a:effectLst/>
                <a:uLnTx/>
                <a:uFillTx/>
                <a:latin typeface="Calibri" panose="020F0502020204030204"/>
                <a:ea typeface="+mn-ea"/>
                <a:cs typeface="+mn-cs"/>
              </a:rPr>
              <a:t>pbisapps.org</a:t>
            </a:r>
            <a:endParaRPr kumimoji="0" lang="en-US" sz="4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E985922-B907-684A-BE07-2AA3380D75CA}"/>
              </a:ext>
            </a:extLst>
          </p:cNvPr>
          <p:cNvPicPr>
            <a:picLocks noChangeAspect="1"/>
          </p:cNvPicPr>
          <p:nvPr/>
        </p:nvPicPr>
        <p:blipFill>
          <a:blip r:embed="rId5"/>
          <a:stretch>
            <a:fillRect/>
          </a:stretch>
        </p:blipFill>
        <p:spPr>
          <a:xfrm>
            <a:off x="11277600" y="6000244"/>
            <a:ext cx="914400" cy="857756"/>
          </a:xfrm>
          <a:prstGeom prst="ellipse">
            <a:avLst/>
          </a:prstGeom>
          <a:ln w="19050">
            <a:solidFill>
              <a:schemeClr val="accent2">
                <a:lumMod val="50000"/>
              </a:schemeClr>
            </a:solid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C0FD5B4-5F02-8F4C-B856-D67CFE959AC5}"/>
              </a:ext>
            </a:extLst>
          </p:cNvPr>
          <p:cNvGraphicFramePr/>
          <p:nvPr/>
        </p:nvGraphicFramePr>
        <p:xfrm>
          <a:off x="-577516" y="1447800"/>
          <a:ext cx="13347032" cy="5135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06DE2424-07FF-A942-8CB6-56A8379BD4BB}"/>
              </a:ext>
            </a:extLst>
          </p:cNvPr>
          <p:cNvGrpSpPr/>
          <p:nvPr/>
        </p:nvGrpSpPr>
        <p:grpSpPr>
          <a:xfrm>
            <a:off x="10744200" y="0"/>
            <a:ext cx="1447800" cy="1447800"/>
            <a:chOff x="1022170" y="1914625"/>
            <a:chExt cx="2964580" cy="2964580"/>
          </a:xfrm>
        </p:grpSpPr>
        <p:sp>
          <p:nvSpPr>
            <p:cNvPr id="6" name="Oval 5">
              <a:extLst>
                <a:ext uri="{FF2B5EF4-FFF2-40B4-BE49-F238E27FC236}">
                  <a16:creationId xmlns:a16="http://schemas.microsoft.com/office/drawing/2014/main" id="{1C4154BB-5EF3-B646-BC6A-A9BE6FA0764C}"/>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7" name="Oval 4">
              <a:extLst>
                <a:ext uri="{FF2B5EF4-FFF2-40B4-BE49-F238E27FC236}">
                  <a16:creationId xmlns:a16="http://schemas.microsoft.com/office/drawing/2014/main" id="{96E93117-4FF8-B94D-9D27-7ABB190B3DBB}"/>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sp>
        <p:nvSpPr>
          <p:cNvPr id="10" name="Rectangle: Rounded Corners 114" descr="Badge 9">
            <a:extLst>
              <a:ext uri="{FF2B5EF4-FFF2-40B4-BE49-F238E27FC236}">
                <a16:creationId xmlns:a16="http://schemas.microsoft.com/office/drawing/2014/main" id="{193C5220-C130-814A-980A-EB763B907119}"/>
              </a:ext>
            </a:extLst>
          </p:cNvPr>
          <p:cNvSpPr/>
          <p:nvPr/>
        </p:nvSpPr>
        <p:spPr>
          <a:xfrm>
            <a:off x="203083" y="146123"/>
            <a:ext cx="958967" cy="1024182"/>
          </a:xfrm>
          <a:prstGeom prst="roundRect">
            <a:avLst>
              <a:gd name="adj" fmla="val 16670"/>
            </a:avLst>
          </a:prstGeom>
          <a:ln w="254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11" name="Freeform: Shape 115">
            <a:extLst>
              <a:ext uri="{FF2B5EF4-FFF2-40B4-BE49-F238E27FC236}">
                <a16:creationId xmlns:a16="http://schemas.microsoft.com/office/drawing/2014/main" id="{19D30BC3-85FC-E447-A640-BBC1286904A6}"/>
              </a:ext>
            </a:extLst>
          </p:cNvPr>
          <p:cNvSpPr/>
          <p:nvPr/>
        </p:nvSpPr>
        <p:spPr>
          <a:xfrm>
            <a:off x="1398482" y="146122"/>
            <a:ext cx="7097818" cy="1024182"/>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254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Tree>
    <p:extLst>
      <p:ext uri="{BB962C8B-B14F-4D97-AF65-F5344CB8AC3E}">
        <p14:creationId xmlns:p14="http://schemas.microsoft.com/office/powerpoint/2010/main" val="11619480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97DEFC45-59CD-E046-847D-D0998F576123}"/>
              </a:ext>
            </a:extLst>
          </p:cNvPr>
          <p:cNvGrpSpPr/>
          <p:nvPr/>
        </p:nvGrpSpPr>
        <p:grpSpPr>
          <a:xfrm>
            <a:off x="10368730" y="47355"/>
            <a:ext cx="1655630" cy="1680647"/>
            <a:chOff x="2345128" y="10253"/>
            <a:chExt cx="2569303" cy="2569303"/>
          </a:xfrm>
        </p:grpSpPr>
        <p:sp>
          <p:nvSpPr>
            <p:cNvPr id="3" name="Oval 2">
              <a:extLst>
                <a:ext uri="{FF2B5EF4-FFF2-40B4-BE49-F238E27FC236}">
                  <a16:creationId xmlns:a16="http://schemas.microsoft.com/office/drawing/2014/main" id="{EB77AC52-510E-6947-B425-7503F91D0639}"/>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4" name="Oval 4">
              <a:extLst>
                <a:ext uri="{FF2B5EF4-FFF2-40B4-BE49-F238E27FC236}">
                  <a16:creationId xmlns:a16="http://schemas.microsoft.com/office/drawing/2014/main" id="{3B180D66-CC86-2044-A075-4B48E086B96E}"/>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6" name="Freeform: Shape 117">
            <a:extLst>
              <a:ext uri="{FF2B5EF4-FFF2-40B4-BE49-F238E27FC236}">
                <a16:creationId xmlns:a16="http://schemas.microsoft.com/office/drawing/2014/main" id="{2A7B7AD1-3636-5047-A333-ACF134585192}"/>
              </a:ext>
            </a:extLst>
          </p:cNvPr>
          <p:cNvSpPr/>
          <p:nvPr/>
        </p:nvSpPr>
        <p:spPr>
          <a:xfrm>
            <a:off x="1472307" y="247431"/>
            <a:ext cx="86622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sp>
        <p:nvSpPr>
          <p:cNvPr id="7" name="Rectangle: Rounded Corners 116" descr="Badge 10">
            <a:extLst>
              <a:ext uri="{FF2B5EF4-FFF2-40B4-BE49-F238E27FC236}">
                <a16:creationId xmlns:a16="http://schemas.microsoft.com/office/drawing/2014/main" id="{B2D8735F-487E-4B45-8F9F-1BA8FDD19CCE}"/>
              </a:ext>
            </a:extLst>
          </p:cNvPr>
          <p:cNvSpPr/>
          <p:nvPr/>
        </p:nvSpPr>
        <p:spPr>
          <a:xfrm>
            <a:off x="152400" y="24743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pic>
        <p:nvPicPr>
          <p:cNvPr id="9" name="Picture 8">
            <a:extLst>
              <a:ext uri="{FF2B5EF4-FFF2-40B4-BE49-F238E27FC236}">
                <a16:creationId xmlns:a16="http://schemas.microsoft.com/office/drawing/2014/main" id="{F7CAFD59-1641-A94B-B66D-6ADDE0035C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7717">
            <a:off x="7071988" y="1913311"/>
            <a:ext cx="3628973" cy="4528677"/>
          </a:xfrm>
          <a:prstGeom prst="rect">
            <a:avLst/>
          </a:prstGeom>
        </p:spPr>
      </p:pic>
      <p:pic>
        <p:nvPicPr>
          <p:cNvPr id="11" name="Picture 10">
            <a:extLst>
              <a:ext uri="{FF2B5EF4-FFF2-40B4-BE49-F238E27FC236}">
                <a16:creationId xmlns:a16="http://schemas.microsoft.com/office/drawing/2014/main" id="{379571C3-F416-8249-BB80-330CF341F5C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87303" y="1934766"/>
            <a:ext cx="4162625" cy="4162625"/>
          </a:xfrm>
          <a:prstGeom prst="rect">
            <a:avLst/>
          </a:prstGeom>
        </p:spPr>
      </p:pic>
    </p:spTree>
    <p:extLst>
      <p:ext uri="{BB962C8B-B14F-4D97-AF65-F5344CB8AC3E}">
        <p14:creationId xmlns:p14="http://schemas.microsoft.com/office/powerpoint/2010/main" val="4430066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E8EA71B-D872-591F-C192-49A9F6199034}"/>
              </a:ext>
            </a:extLst>
          </p:cNvPr>
          <p:cNvGraphicFramePr/>
          <p:nvPr>
            <p:extLst>
              <p:ext uri="{D42A27DB-BD31-4B8C-83A1-F6EECF244321}">
                <p14:modId xmlns:p14="http://schemas.microsoft.com/office/powerpoint/2010/main" val="466848166"/>
              </p:ext>
            </p:extLst>
          </p:nvPr>
        </p:nvGraphicFramePr>
        <p:xfrm>
          <a:off x="-49237" y="-594360"/>
          <a:ext cx="12290474" cy="804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828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7132345" y="1901445"/>
            <a:ext cx="9753600" cy="3046988"/>
          </a:xfrm>
          <a:prstGeom prst="rect">
            <a:avLst/>
          </a:prstGeom>
          <a:noFill/>
        </p:spPr>
        <p:txBody>
          <a:bodyPr wrap="square">
            <a:spAutoFit/>
          </a:bodyPr>
          <a:lstStyle/>
          <a:p>
            <a:r>
              <a:rPr lang="en-US" sz="3600" b="1" dirty="0">
                <a:solidFill>
                  <a:schemeClr val="accent6">
                    <a:lumMod val="50000"/>
                  </a:schemeClr>
                </a:solidFill>
              </a:rPr>
              <a:t>STEP 1: </a:t>
            </a:r>
          </a:p>
          <a:p>
            <a:r>
              <a:rPr lang="en-US" sz="3600" b="1" dirty="0">
                <a:solidFill>
                  <a:schemeClr val="accent6">
                    <a:lumMod val="50000"/>
                  </a:schemeClr>
                </a:solidFill>
              </a:rPr>
              <a:t>EFFECTIVE TEAMING</a:t>
            </a:r>
          </a:p>
          <a:p>
            <a:pPr marL="482600" indent="-342900">
              <a:buClr>
                <a:schemeClr val="accent6">
                  <a:lumMod val="50000"/>
                </a:schemeClr>
              </a:buClr>
              <a:buFont typeface="Arial" panose="020B0604020202020204" pitchFamily="34" charset="0"/>
              <a:buChar char="•"/>
            </a:pPr>
            <a:r>
              <a:rPr lang="en-US" dirty="0">
                <a:solidFill>
                  <a:schemeClr val="accent6">
                    <a:lumMod val="50000"/>
                  </a:schemeClr>
                </a:solidFill>
              </a:rPr>
              <a:t>Team Composition</a:t>
            </a:r>
          </a:p>
          <a:p>
            <a:pPr marL="482600" indent="-342900">
              <a:buClr>
                <a:schemeClr val="accent6">
                  <a:lumMod val="50000"/>
                </a:schemeClr>
              </a:buClr>
              <a:buFont typeface="Arial" panose="020B0604020202020204" pitchFamily="34" charset="0"/>
              <a:buChar char="•"/>
            </a:pPr>
            <a:r>
              <a:rPr lang="en-US" dirty="0">
                <a:solidFill>
                  <a:schemeClr val="accent6">
                    <a:lumMod val="50000"/>
                  </a:schemeClr>
                </a:solidFill>
              </a:rPr>
              <a:t>Team Operating Procedures</a:t>
            </a:r>
          </a:p>
          <a:p>
            <a:pPr marL="482600" indent="-342900">
              <a:buClr>
                <a:schemeClr val="accent6">
                  <a:lumMod val="50000"/>
                </a:schemeClr>
              </a:buClr>
              <a:buFont typeface="Arial" panose="020B0604020202020204" pitchFamily="34" charset="0"/>
              <a:buChar char="•"/>
            </a:pPr>
            <a:r>
              <a:rPr lang="en-US" dirty="0">
                <a:solidFill>
                  <a:schemeClr val="accent6">
                    <a:lumMod val="50000"/>
                  </a:schemeClr>
                </a:solidFill>
              </a:rPr>
              <a:t>Action Planning </a:t>
            </a:r>
          </a:p>
          <a:p>
            <a:pPr marL="482600" indent="-342900">
              <a:buClr>
                <a:schemeClr val="accent6">
                  <a:lumMod val="50000"/>
                </a:schemeClr>
              </a:buClr>
              <a:buFont typeface="Arial" panose="020B0604020202020204" pitchFamily="34" charset="0"/>
              <a:buChar char="•"/>
            </a:pPr>
            <a:r>
              <a:rPr lang="en-US" dirty="0">
                <a:solidFill>
                  <a:schemeClr val="accent6">
                    <a:lumMod val="50000"/>
                  </a:schemeClr>
                </a:solidFill>
              </a:rPr>
              <a:t>Committee Alignment  </a:t>
            </a:r>
          </a:p>
          <a:p>
            <a:endParaRPr lang="en-US" dirty="0">
              <a:solidFill>
                <a:schemeClr val="accent6">
                  <a:lumMod val="50000"/>
                </a:schemeClr>
              </a:solidFill>
            </a:endParaRPr>
          </a:p>
        </p:txBody>
      </p:sp>
      <p:sp>
        <p:nvSpPr>
          <p:cNvPr id="11" name="Bent-Up Arrow 10">
            <a:extLst>
              <a:ext uri="{FF2B5EF4-FFF2-40B4-BE49-F238E27FC236}">
                <a16:creationId xmlns:a16="http://schemas.microsoft.com/office/drawing/2014/main" id="{DE8A0F2D-A9F7-1241-96F4-34FAFBA3FCF2}"/>
              </a:ext>
            </a:extLst>
          </p:cNvPr>
          <p:cNvSpPr/>
          <p:nvPr/>
        </p:nvSpPr>
        <p:spPr>
          <a:xfrm rot="5400000">
            <a:off x="5579913" y="5419257"/>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5C09C0D-C6CF-1647-B389-F5B4EC361BFE}"/>
              </a:ext>
            </a:extLst>
          </p:cNvPr>
          <p:cNvGrpSpPr/>
          <p:nvPr/>
        </p:nvGrpSpPr>
        <p:grpSpPr>
          <a:xfrm>
            <a:off x="10544549" y="0"/>
            <a:ext cx="1655630" cy="1680647"/>
            <a:chOff x="2345128" y="10253"/>
            <a:chExt cx="2569303" cy="2569303"/>
          </a:xfrm>
        </p:grpSpPr>
        <p:sp>
          <p:nvSpPr>
            <p:cNvPr id="12" name="Oval 11">
              <a:extLst>
                <a:ext uri="{FF2B5EF4-FFF2-40B4-BE49-F238E27FC236}">
                  <a16:creationId xmlns:a16="http://schemas.microsoft.com/office/drawing/2014/main" id="{0077544D-0385-264A-88B5-52BBFF68FC0E}"/>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id="{26CD5C0B-298A-094A-9D71-A5040203BEE4}"/>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Systems</a:t>
              </a:r>
            </a:p>
          </p:txBody>
        </p:sp>
      </p:grpSp>
      <p:sp>
        <p:nvSpPr>
          <p:cNvPr id="14" name="Rounded Rectangle 13">
            <a:extLst>
              <a:ext uri="{FF2B5EF4-FFF2-40B4-BE49-F238E27FC236}">
                <a16:creationId xmlns:a16="http://schemas.microsoft.com/office/drawing/2014/main" id="{5750D010-7BC9-1B42-A9C0-1DCD121EBD87}"/>
              </a:ext>
            </a:extLst>
          </p:cNvPr>
          <p:cNvSpPr/>
          <p:nvPr/>
        </p:nvSpPr>
        <p:spPr>
          <a:xfrm>
            <a:off x="6279357" y="5046331"/>
            <a:ext cx="5460391" cy="178566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t>Establish a representative team</a:t>
            </a:r>
          </a:p>
          <a:p>
            <a:pPr marL="342900" lvl="0" indent="-342900" defTabSz="1066800">
              <a:lnSpc>
                <a:spcPct val="90000"/>
              </a:lnSpc>
              <a:spcAft>
                <a:spcPct val="35000"/>
              </a:spcAft>
              <a:buFont typeface="Arial" panose="020B0604020202020204" pitchFamily="34" charset="0"/>
              <a:buChar char="•"/>
            </a:pPr>
            <a:r>
              <a:rPr lang="en-US" dirty="0"/>
              <a:t>Establish effective team procedures and agreements</a:t>
            </a:r>
          </a:p>
          <a:p>
            <a:pPr marL="342900" lvl="0" indent="-342900" defTabSz="1066800">
              <a:lnSpc>
                <a:spcPct val="90000"/>
              </a:lnSpc>
              <a:spcAft>
                <a:spcPct val="35000"/>
              </a:spcAft>
              <a:buFont typeface="Arial" panose="020B0604020202020204" pitchFamily="34" charset="0"/>
              <a:buChar char="•"/>
            </a:pPr>
            <a:r>
              <a:rPr lang="en-US" dirty="0"/>
              <a:t>Begin committee alignment</a:t>
            </a:r>
          </a:p>
        </p:txBody>
      </p:sp>
    </p:spTree>
    <p:extLst>
      <p:ext uri="{BB962C8B-B14F-4D97-AF65-F5344CB8AC3E}">
        <p14:creationId xmlns:p14="http://schemas.microsoft.com/office/powerpoint/2010/main" val="152331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233850" y="767797"/>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a:srcRect l="15298" t="6738" r="15999" b="17357"/>
          <a:stretch/>
        </p:blipFill>
        <p:spPr>
          <a:xfrm>
            <a:off x="11282394" y="6042013"/>
            <a:ext cx="824271" cy="814618"/>
          </a:xfrm>
          <a:prstGeom prst="ellipse">
            <a:avLst/>
          </a:prstGeom>
          <a:ln w="19050">
            <a:solidFill>
              <a:schemeClr val="accent2">
                <a:lumMod val="50000"/>
              </a:schemeClr>
            </a:solidFill>
          </a:ln>
        </p:spPr>
      </p:pic>
      <p:sp>
        <p:nvSpPr>
          <p:cNvPr id="5" name="Rectangle: Rounded Corners 120" descr="Badge 1">
            <a:extLst>
              <a:ext uri="{FF2B5EF4-FFF2-40B4-BE49-F238E27FC236}">
                <a16:creationId xmlns:a16="http://schemas.microsoft.com/office/drawing/2014/main" id="{42901771-86B6-C93D-6694-94B23943229A}"/>
              </a:ext>
            </a:extLst>
          </p:cNvPr>
          <p:cNvSpPr/>
          <p:nvPr/>
        </p:nvSpPr>
        <p:spPr>
          <a:xfrm>
            <a:off x="208474" y="767796"/>
            <a:ext cx="1167588" cy="1024183"/>
          </a:xfrm>
          <a:prstGeom prst="roundRect">
            <a:avLst>
              <a:gd name="adj" fmla="val 16670"/>
            </a:avLst>
          </a:prstGeom>
          <a:noFill/>
          <a:ln w="1270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6" name="Freeform: Shape 121">
            <a:extLst>
              <a:ext uri="{FF2B5EF4-FFF2-40B4-BE49-F238E27FC236}">
                <a16:creationId xmlns:a16="http://schemas.microsoft.com/office/drawing/2014/main" id="{9C9CE4B6-75BF-B017-99FB-C545AE06D383}"/>
              </a:ext>
            </a:extLst>
          </p:cNvPr>
          <p:cNvSpPr/>
          <p:nvPr/>
        </p:nvSpPr>
        <p:spPr>
          <a:xfrm>
            <a:off x="1439606" y="767795"/>
            <a:ext cx="4432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noFill/>
          <a:ln w="1270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4471555" y="4616294"/>
            <a:ext cx="878539" cy="850937"/>
          </a:xfrm>
          <a:prstGeom prst="straightConnector1">
            <a:avLst/>
          </a:prstGeom>
          <a:noFill/>
          <a:ln w="63500">
            <a:solidFill>
              <a:schemeClr val="accent6">
                <a:lumMod val="50000"/>
              </a:schemeClr>
            </a:solidFill>
            <a:round/>
            <a:headEnd/>
            <a:tailEnd type="triangle" w="med" len="med"/>
          </a:ln>
        </p:spPr>
      </p:cxnSp>
      <p:sp>
        <p:nvSpPr>
          <p:cNvPr id="611331" name="Oval 3">
            <a:hlinkClick r:id="" action="ppaction://noaction"/>
          </p:cNvPr>
          <p:cNvSpPr>
            <a:spLocks noChangeArrowheads="1"/>
          </p:cNvSpPr>
          <p:nvPr/>
        </p:nvSpPr>
        <p:spPr bwMode="auto">
          <a:xfrm>
            <a:off x="3124200" y="5467231"/>
            <a:ext cx="2694709" cy="1198418"/>
          </a:xfrm>
          <a:prstGeom prst="ellipse">
            <a:avLst/>
          </a:prstGeom>
          <a:solidFill>
            <a:srgbClr val="92D050">
              <a:alpha val="31296"/>
            </a:srgbClr>
          </a:solidFill>
          <a:ln w="9525">
            <a:solidFill>
              <a:schemeClr val="tx1"/>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Evaluation</a:t>
            </a:r>
          </a:p>
        </p:txBody>
      </p:sp>
      <p:cxnSp>
        <p:nvCxnSpPr>
          <p:cNvPr id="611332" name="AutoShape 4"/>
          <p:cNvCxnSpPr>
            <a:cxnSpLocks noChangeShapeType="1"/>
            <a:stCxn id="611333" idx="2"/>
            <a:endCxn id="611331" idx="6"/>
          </p:cNvCxnSpPr>
          <p:nvPr/>
        </p:nvCxnSpPr>
        <p:spPr bwMode="auto">
          <a:xfrm flipH="1">
            <a:off x="5818909" y="6049187"/>
            <a:ext cx="1076499" cy="17253"/>
          </a:xfrm>
          <a:prstGeom prst="straightConnector1">
            <a:avLst/>
          </a:prstGeom>
          <a:noFill/>
          <a:ln w="63500">
            <a:solidFill>
              <a:schemeClr val="accent6">
                <a:lumMod val="50000"/>
              </a:schemeClr>
            </a:solidFill>
            <a:round/>
            <a:headEnd/>
            <a:tailEnd type="triangle" w="med" len="med"/>
          </a:ln>
        </p:spPr>
      </p:cxnSp>
      <p:sp>
        <p:nvSpPr>
          <p:cNvPr id="611333" name="Oval 5">
            <a:hlinkClick r:id="" action="ppaction://noaction"/>
          </p:cNvPr>
          <p:cNvSpPr>
            <a:spLocks noChangeArrowheads="1"/>
          </p:cNvSpPr>
          <p:nvPr/>
        </p:nvSpPr>
        <p:spPr bwMode="auto">
          <a:xfrm>
            <a:off x="6895408" y="5449978"/>
            <a:ext cx="2694709" cy="1198418"/>
          </a:xfrm>
          <a:prstGeom prst="ellipse">
            <a:avLst/>
          </a:prstGeom>
          <a:solidFill>
            <a:srgbClr val="9BC1E8"/>
          </a:solidFill>
          <a:ln w="9525">
            <a:solidFill>
              <a:schemeClr val="tx1"/>
            </a:solidFill>
            <a:round/>
            <a:headEnd/>
            <a:tailEnd/>
          </a:ln>
        </p:spPr>
        <p:txBody>
          <a:bodyPr wrap="none" anchor="ctr">
            <a:prstTxWarp prst="textNoShape">
              <a:avLst/>
            </a:prstTxWarp>
            <a:normAutofit/>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Implementation</a:t>
            </a:r>
            <a:endParaRPr kumimoji="0" lang="en-US" sz="2400"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endParaRPr>
          </a:p>
        </p:txBody>
      </p:sp>
      <p:cxnSp>
        <p:nvCxnSpPr>
          <p:cNvPr id="611334" name="AutoShape 6"/>
          <p:cNvCxnSpPr>
            <a:cxnSpLocks noChangeShapeType="1"/>
            <a:stCxn id="611335" idx="5"/>
            <a:endCxn id="611333" idx="0"/>
          </p:cNvCxnSpPr>
          <p:nvPr/>
        </p:nvCxnSpPr>
        <p:spPr bwMode="auto">
          <a:xfrm>
            <a:off x="7255541" y="4616294"/>
            <a:ext cx="987222" cy="833684"/>
          </a:xfrm>
          <a:prstGeom prst="straightConnector1">
            <a:avLst/>
          </a:prstGeom>
          <a:noFill/>
          <a:ln w="63500">
            <a:solidFill>
              <a:schemeClr val="accent6">
                <a:lumMod val="50000"/>
              </a:schemeClr>
            </a:solidFill>
            <a:round/>
            <a:headEnd/>
            <a:tailEnd type="triangle" w="med" len="med"/>
          </a:ln>
        </p:spPr>
      </p:cxnSp>
      <p:sp>
        <p:nvSpPr>
          <p:cNvPr id="611335" name="Oval 7">
            <a:hlinkClick r:id="" action="ppaction://noaction"/>
          </p:cNvPr>
          <p:cNvSpPr>
            <a:spLocks noChangeArrowheads="1"/>
          </p:cNvSpPr>
          <p:nvPr/>
        </p:nvSpPr>
        <p:spPr bwMode="auto">
          <a:xfrm>
            <a:off x="4955463" y="3593380"/>
            <a:ext cx="2694709" cy="1198418"/>
          </a:xfrm>
          <a:prstGeom prst="ellipse">
            <a:avLst/>
          </a:prstGeom>
          <a:solidFill>
            <a:srgbClr val="FF99CC">
              <a:alpha val="49716"/>
            </a:srgbClr>
          </a:solidFill>
          <a:ln w="9525">
            <a:solidFill>
              <a:srgbClr val="E56292"/>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Data-based </a:t>
            </a:r>
          </a:p>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Action Plan</a:t>
            </a:r>
          </a:p>
        </p:txBody>
      </p:sp>
      <p:cxnSp>
        <p:nvCxnSpPr>
          <p:cNvPr id="611336" name="AutoShape 8"/>
          <p:cNvCxnSpPr>
            <a:cxnSpLocks noChangeShapeType="1"/>
            <a:stCxn id="611337" idx="4"/>
            <a:endCxn id="611335" idx="0"/>
          </p:cNvCxnSpPr>
          <p:nvPr/>
        </p:nvCxnSpPr>
        <p:spPr bwMode="auto">
          <a:xfrm>
            <a:off x="6302818" y="3209819"/>
            <a:ext cx="0" cy="383561"/>
          </a:xfrm>
          <a:prstGeom prst="straightConnector1">
            <a:avLst/>
          </a:prstGeom>
          <a:ln w="63500">
            <a:solidFill>
              <a:schemeClr val="accent6">
                <a:lumMod val="50000"/>
              </a:schemeClr>
            </a:solidFill>
            <a:headEnd/>
            <a:tailEnd type="triangle" w="med" len="med"/>
          </a:ln>
        </p:spPr>
        <p:style>
          <a:lnRef idx="2">
            <a:schemeClr val="accent2"/>
          </a:lnRef>
          <a:fillRef idx="0">
            <a:schemeClr val="accent2"/>
          </a:fillRef>
          <a:effectRef idx="1">
            <a:schemeClr val="accent2"/>
          </a:effectRef>
          <a:fontRef idx="minor">
            <a:schemeClr val="tx1"/>
          </a:fontRef>
        </p:style>
      </p:cxnSp>
      <p:sp>
        <p:nvSpPr>
          <p:cNvPr id="611337" name="Oval 9">
            <a:hlinkClick r:id="" action="ppaction://noaction"/>
          </p:cNvPr>
          <p:cNvSpPr>
            <a:spLocks noChangeArrowheads="1"/>
          </p:cNvSpPr>
          <p:nvPr/>
        </p:nvSpPr>
        <p:spPr bwMode="auto">
          <a:xfrm>
            <a:off x="5159818" y="2143019"/>
            <a:ext cx="2286000" cy="1066800"/>
          </a:xfrm>
          <a:prstGeom prst="ellipse">
            <a:avLst/>
          </a:prstGeom>
          <a:solidFill>
            <a:srgbClr val="9BC1E8"/>
          </a:solidFill>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prstTxWarp prst="textNoShape">
              <a:avLst/>
            </a:prstTxWarp>
            <a:normAutofit/>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Agreements</a:t>
            </a:r>
          </a:p>
        </p:txBody>
      </p:sp>
      <p:cxnSp>
        <p:nvCxnSpPr>
          <p:cNvPr id="611338" name="AutoShape 10"/>
          <p:cNvCxnSpPr>
            <a:cxnSpLocks noChangeShapeType="1"/>
            <a:stCxn id="27659" idx="4"/>
            <a:endCxn id="611337" idx="0"/>
          </p:cNvCxnSpPr>
          <p:nvPr/>
        </p:nvCxnSpPr>
        <p:spPr bwMode="auto">
          <a:xfrm>
            <a:off x="6302818" y="1627841"/>
            <a:ext cx="0" cy="515178"/>
          </a:xfrm>
          <a:prstGeom prst="straightConnector1">
            <a:avLst/>
          </a:prstGeom>
          <a:noFill/>
          <a:ln w="63500">
            <a:solidFill>
              <a:schemeClr val="accent6">
                <a:lumMod val="50000"/>
              </a:schemeClr>
            </a:solidFill>
            <a:round/>
            <a:headEnd/>
            <a:tailEnd type="triangle" w="med" len="med"/>
          </a:ln>
        </p:spPr>
      </p:cxnSp>
      <p:sp>
        <p:nvSpPr>
          <p:cNvPr id="27659" name="Oval 11">
            <a:hlinkClick r:id="" action="ppaction://noaction"/>
          </p:cNvPr>
          <p:cNvSpPr>
            <a:spLocks noChangeArrowheads="1"/>
          </p:cNvSpPr>
          <p:nvPr/>
        </p:nvSpPr>
        <p:spPr bwMode="auto">
          <a:xfrm>
            <a:off x="5159818" y="561041"/>
            <a:ext cx="2286000" cy="1066800"/>
          </a:xfrm>
          <a:prstGeom prst="ellipse">
            <a:avLst/>
          </a:prstGeom>
          <a:solidFill>
            <a:srgbClr val="FF99CC">
              <a:alpha val="50000"/>
            </a:srgbClr>
          </a:solidFill>
          <a:ln w="57150">
            <a:solidFill>
              <a:srgbClr val="FF6FCF"/>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Team</a:t>
            </a:r>
          </a:p>
        </p:txBody>
      </p:sp>
      <p:sp>
        <p:nvSpPr>
          <p:cNvPr id="3" name="Title 2">
            <a:extLst>
              <a:ext uri="{FF2B5EF4-FFF2-40B4-BE49-F238E27FC236}">
                <a16:creationId xmlns:a16="http://schemas.microsoft.com/office/drawing/2014/main" id="{5209D2F6-F715-42B1-81BD-0CBA9E3587E1}"/>
              </a:ext>
            </a:extLst>
          </p:cNvPr>
          <p:cNvSpPr>
            <a:spLocks noGrp="1"/>
          </p:cNvSpPr>
          <p:nvPr>
            <p:ph type="title"/>
          </p:nvPr>
        </p:nvSpPr>
        <p:spPr>
          <a:xfrm>
            <a:off x="230845" y="364188"/>
            <a:ext cx="3985573" cy="1617176"/>
          </a:xfrm>
        </p:spPr>
        <p:txBody>
          <a:bodyPr/>
          <a:lstStyle/>
          <a:p>
            <a:pPr eaLnBrk="1" hangingPunct="1"/>
            <a:r>
              <a:rPr lang="en-US" sz="3200" b="1" dirty="0">
                <a:solidFill>
                  <a:schemeClr val="accent6">
                    <a:lumMod val="50000"/>
                  </a:schemeClr>
                </a:solidFill>
              </a:rPr>
              <a:t>The Leadership Team is what makes implementation happen! </a:t>
            </a:r>
          </a:p>
        </p:txBody>
      </p:sp>
      <p:sp>
        <p:nvSpPr>
          <p:cNvPr id="29" name="TextBox 28">
            <a:extLst>
              <a:ext uri="{FF2B5EF4-FFF2-40B4-BE49-F238E27FC236}">
                <a16:creationId xmlns:a16="http://schemas.microsoft.com/office/drawing/2014/main" id="{3FEFD986-FA00-5F48-9287-7C29C2DF1D6B}"/>
              </a:ext>
            </a:extLst>
          </p:cNvPr>
          <p:cNvSpPr txBox="1"/>
          <p:nvPr/>
        </p:nvSpPr>
        <p:spPr>
          <a:xfrm>
            <a:off x="9087969" y="878152"/>
            <a:ext cx="2943228" cy="4154984"/>
          </a:xfrm>
          <a:prstGeom prst="rect">
            <a:avLst/>
          </a:prstGeom>
          <a:noFill/>
        </p:spPr>
        <p:txBody>
          <a:bodyPr wrap="square">
            <a:spAutoFit/>
          </a:bodyPr>
          <a:lstStyle/>
          <a:p>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and requires...</a:t>
            </a:r>
          </a:p>
          <a:p>
            <a:endPar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endParaRPr>
          </a:p>
          <a:p>
            <a:pPr marL="342900" indent="-342900">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Appropriate priority relative to school/district goals</a:t>
            </a:r>
          </a:p>
          <a:p>
            <a:pPr marL="342900" indent="-342900">
              <a:buFont typeface="Arial" panose="020B0604020202020204" pitchFamily="34" charset="0"/>
              <a:buChar char="•"/>
            </a:pPr>
            <a:endPar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endParaRPr>
          </a:p>
          <a:p>
            <a:pPr marL="342900" indent="-342900">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Integration with other behavior related initiatives and programs</a:t>
            </a:r>
            <a:endParaRPr lang="en-US" dirty="0">
              <a:solidFill>
                <a:schemeClr val="accent6">
                  <a:lumMod val="50000"/>
                </a:schemeClr>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A960E55D-990E-444D-8F6E-80D4613C418E}"/>
              </a:ext>
            </a:extLst>
          </p:cNvPr>
          <p:cNvPicPr>
            <a:picLocks noChangeAspect="1"/>
          </p:cNvPicPr>
          <p:nvPr/>
        </p:nvPicPr>
        <p:blipFill rotWithShape="1">
          <a:blip r:embed="rId3"/>
          <a:srcRect l="15298" t="6738" r="15999" b="17357"/>
          <a:stretch/>
        </p:blipFill>
        <p:spPr>
          <a:xfrm>
            <a:off x="11135431" y="5732692"/>
            <a:ext cx="1042640" cy="1030429"/>
          </a:xfrm>
          <a:prstGeom prst="ellipse">
            <a:avLst/>
          </a:prstGeom>
          <a:ln w="19050">
            <a:solidFill>
              <a:schemeClr val="accent2">
                <a:lumMod val="50000"/>
              </a:schemeClr>
            </a:solidFill>
          </a:ln>
        </p:spPr>
      </p:pic>
    </p:spTree>
    <p:extLst>
      <p:ext uri="{BB962C8B-B14F-4D97-AF65-F5344CB8AC3E}">
        <p14:creationId xmlns:p14="http://schemas.microsoft.com/office/powerpoint/2010/main" val="2243557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11338"/>
                                        </p:tgtEl>
                                        <p:attrNameLst>
                                          <p:attrName>style.visibility</p:attrName>
                                        </p:attrNameLst>
                                      </p:cBhvr>
                                      <p:to>
                                        <p:strVal val="visible"/>
                                      </p:to>
                                    </p:set>
                                    <p:anim calcmode="lin" valueType="num">
                                      <p:cBhvr additive="base">
                                        <p:cTn id="7" dur="500" fill="hold"/>
                                        <p:tgtEl>
                                          <p:spTgt spid="611338"/>
                                        </p:tgtEl>
                                        <p:attrNameLst>
                                          <p:attrName>ppt_x</p:attrName>
                                        </p:attrNameLst>
                                      </p:cBhvr>
                                      <p:tavLst>
                                        <p:tav tm="0">
                                          <p:val>
                                            <p:strVal val="#ppt_x"/>
                                          </p:val>
                                        </p:tav>
                                        <p:tav tm="100000">
                                          <p:val>
                                            <p:strVal val="#ppt_x"/>
                                          </p:val>
                                        </p:tav>
                                      </p:tavLst>
                                    </p:anim>
                                    <p:anim calcmode="lin" valueType="num">
                                      <p:cBhvr additive="base">
                                        <p:cTn id="8" dur="500" fill="hold"/>
                                        <p:tgtEl>
                                          <p:spTgt spid="61133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11337"/>
                                        </p:tgtEl>
                                        <p:attrNameLst>
                                          <p:attrName>style.visibility</p:attrName>
                                        </p:attrNameLst>
                                      </p:cBhvr>
                                      <p:to>
                                        <p:strVal val="visible"/>
                                      </p:to>
                                    </p:set>
                                    <p:anim calcmode="lin" valueType="num">
                                      <p:cBhvr additive="base">
                                        <p:cTn id="11" dur="500" fill="hold"/>
                                        <p:tgtEl>
                                          <p:spTgt spid="611337"/>
                                        </p:tgtEl>
                                        <p:attrNameLst>
                                          <p:attrName>ppt_x</p:attrName>
                                        </p:attrNameLst>
                                      </p:cBhvr>
                                      <p:tavLst>
                                        <p:tav tm="0">
                                          <p:val>
                                            <p:strVal val="#ppt_x"/>
                                          </p:val>
                                        </p:tav>
                                        <p:tav tm="100000">
                                          <p:val>
                                            <p:strVal val="#ppt_x"/>
                                          </p:val>
                                        </p:tav>
                                      </p:tavLst>
                                    </p:anim>
                                    <p:anim calcmode="lin" valueType="num">
                                      <p:cBhvr additive="base">
                                        <p:cTn id="12" dur="500" fill="hold"/>
                                        <p:tgtEl>
                                          <p:spTgt spid="61133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611336"/>
                                        </p:tgtEl>
                                        <p:attrNameLst>
                                          <p:attrName>style.visibility</p:attrName>
                                        </p:attrNameLst>
                                      </p:cBhvr>
                                      <p:to>
                                        <p:strVal val="visible"/>
                                      </p:to>
                                    </p:set>
                                    <p:anim calcmode="lin" valueType="num">
                                      <p:cBhvr additive="base">
                                        <p:cTn id="17" dur="500" fill="hold"/>
                                        <p:tgtEl>
                                          <p:spTgt spid="611336"/>
                                        </p:tgtEl>
                                        <p:attrNameLst>
                                          <p:attrName>ppt_x</p:attrName>
                                        </p:attrNameLst>
                                      </p:cBhvr>
                                      <p:tavLst>
                                        <p:tav tm="0">
                                          <p:val>
                                            <p:strVal val="#ppt_x"/>
                                          </p:val>
                                        </p:tav>
                                        <p:tav tm="100000">
                                          <p:val>
                                            <p:strVal val="#ppt_x"/>
                                          </p:val>
                                        </p:tav>
                                      </p:tavLst>
                                    </p:anim>
                                    <p:anim calcmode="lin" valueType="num">
                                      <p:cBhvr additive="base">
                                        <p:cTn id="18" dur="500" fill="hold"/>
                                        <p:tgtEl>
                                          <p:spTgt spid="61133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611335"/>
                                        </p:tgtEl>
                                        <p:attrNameLst>
                                          <p:attrName>style.visibility</p:attrName>
                                        </p:attrNameLst>
                                      </p:cBhvr>
                                      <p:to>
                                        <p:strVal val="visible"/>
                                      </p:to>
                                    </p:set>
                                    <p:anim calcmode="lin" valueType="num">
                                      <p:cBhvr additive="base">
                                        <p:cTn id="21" dur="500" fill="hold"/>
                                        <p:tgtEl>
                                          <p:spTgt spid="611335"/>
                                        </p:tgtEl>
                                        <p:attrNameLst>
                                          <p:attrName>ppt_x</p:attrName>
                                        </p:attrNameLst>
                                      </p:cBhvr>
                                      <p:tavLst>
                                        <p:tav tm="0">
                                          <p:val>
                                            <p:strVal val="#ppt_x"/>
                                          </p:val>
                                        </p:tav>
                                        <p:tav tm="100000">
                                          <p:val>
                                            <p:strVal val="#ppt_x"/>
                                          </p:val>
                                        </p:tav>
                                      </p:tavLst>
                                    </p:anim>
                                    <p:anim calcmode="lin" valueType="num">
                                      <p:cBhvr additive="base">
                                        <p:cTn id="22" dur="500" fill="hold"/>
                                        <p:tgtEl>
                                          <p:spTgt spid="611335"/>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611334"/>
                                        </p:tgtEl>
                                        <p:attrNameLst>
                                          <p:attrName>style.visibility</p:attrName>
                                        </p:attrNameLst>
                                      </p:cBhvr>
                                      <p:to>
                                        <p:strVal val="visible"/>
                                      </p:to>
                                    </p:set>
                                    <p:anim calcmode="lin" valueType="num">
                                      <p:cBhvr additive="base">
                                        <p:cTn id="27" dur="500" fill="hold"/>
                                        <p:tgtEl>
                                          <p:spTgt spid="611334"/>
                                        </p:tgtEl>
                                        <p:attrNameLst>
                                          <p:attrName>ppt_x</p:attrName>
                                        </p:attrNameLst>
                                      </p:cBhvr>
                                      <p:tavLst>
                                        <p:tav tm="0">
                                          <p:val>
                                            <p:strVal val="0-#ppt_w/2"/>
                                          </p:val>
                                        </p:tav>
                                        <p:tav tm="100000">
                                          <p:val>
                                            <p:strVal val="#ppt_x"/>
                                          </p:val>
                                        </p:tav>
                                      </p:tavLst>
                                    </p:anim>
                                    <p:anim calcmode="lin" valueType="num">
                                      <p:cBhvr additive="base">
                                        <p:cTn id="28" dur="500" fill="hold"/>
                                        <p:tgtEl>
                                          <p:spTgt spid="611334"/>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611333"/>
                                        </p:tgtEl>
                                        <p:attrNameLst>
                                          <p:attrName>style.visibility</p:attrName>
                                        </p:attrNameLst>
                                      </p:cBhvr>
                                      <p:to>
                                        <p:strVal val="visible"/>
                                      </p:to>
                                    </p:set>
                                    <p:anim calcmode="lin" valueType="num">
                                      <p:cBhvr additive="base">
                                        <p:cTn id="31" dur="500" fill="hold"/>
                                        <p:tgtEl>
                                          <p:spTgt spid="611333"/>
                                        </p:tgtEl>
                                        <p:attrNameLst>
                                          <p:attrName>ppt_x</p:attrName>
                                        </p:attrNameLst>
                                      </p:cBhvr>
                                      <p:tavLst>
                                        <p:tav tm="0">
                                          <p:val>
                                            <p:strVal val="0-#ppt_w/2"/>
                                          </p:val>
                                        </p:tav>
                                        <p:tav tm="100000">
                                          <p:val>
                                            <p:strVal val="#ppt_x"/>
                                          </p:val>
                                        </p:tav>
                                      </p:tavLst>
                                    </p:anim>
                                    <p:anim calcmode="lin" valueType="num">
                                      <p:cBhvr additive="base">
                                        <p:cTn id="32" dur="500" fill="hold"/>
                                        <p:tgtEl>
                                          <p:spTgt spid="61133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611332"/>
                                        </p:tgtEl>
                                        <p:attrNameLst>
                                          <p:attrName>style.visibility</p:attrName>
                                        </p:attrNameLst>
                                      </p:cBhvr>
                                      <p:to>
                                        <p:strVal val="visible"/>
                                      </p:to>
                                    </p:set>
                                    <p:anim calcmode="lin" valueType="num">
                                      <p:cBhvr additive="base">
                                        <p:cTn id="37" dur="500" fill="hold"/>
                                        <p:tgtEl>
                                          <p:spTgt spid="611332"/>
                                        </p:tgtEl>
                                        <p:attrNameLst>
                                          <p:attrName>ppt_x</p:attrName>
                                        </p:attrNameLst>
                                      </p:cBhvr>
                                      <p:tavLst>
                                        <p:tav tm="0">
                                          <p:val>
                                            <p:strVal val="1+#ppt_w/2"/>
                                          </p:val>
                                        </p:tav>
                                        <p:tav tm="100000">
                                          <p:val>
                                            <p:strVal val="#ppt_x"/>
                                          </p:val>
                                        </p:tav>
                                      </p:tavLst>
                                    </p:anim>
                                    <p:anim calcmode="lin" valueType="num">
                                      <p:cBhvr additive="base">
                                        <p:cTn id="38" dur="500" fill="hold"/>
                                        <p:tgtEl>
                                          <p:spTgt spid="611332"/>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11331"/>
                                        </p:tgtEl>
                                        <p:attrNameLst>
                                          <p:attrName>style.visibility</p:attrName>
                                        </p:attrNameLst>
                                      </p:cBhvr>
                                      <p:to>
                                        <p:strVal val="visible"/>
                                      </p:to>
                                    </p:set>
                                    <p:anim calcmode="lin" valueType="num">
                                      <p:cBhvr additive="base">
                                        <p:cTn id="41" dur="500" fill="hold"/>
                                        <p:tgtEl>
                                          <p:spTgt spid="611331"/>
                                        </p:tgtEl>
                                        <p:attrNameLst>
                                          <p:attrName>ppt_x</p:attrName>
                                        </p:attrNameLst>
                                      </p:cBhvr>
                                      <p:tavLst>
                                        <p:tav tm="0">
                                          <p:val>
                                            <p:strVal val="1+#ppt_w/2"/>
                                          </p:val>
                                        </p:tav>
                                        <p:tav tm="100000">
                                          <p:val>
                                            <p:strVal val="#ppt_x"/>
                                          </p:val>
                                        </p:tav>
                                      </p:tavLst>
                                    </p:anim>
                                    <p:anim calcmode="lin" valueType="num">
                                      <p:cBhvr additive="base">
                                        <p:cTn id="42" dur="500" fill="hold"/>
                                        <p:tgtEl>
                                          <p:spTgt spid="61133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nodeType="clickEffect">
                                  <p:stCondLst>
                                    <p:cond delay="0"/>
                                  </p:stCondLst>
                                  <p:childTnLst>
                                    <p:set>
                                      <p:cBhvr>
                                        <p:cTn id="46" dur="1" fill="hold">
                                          <p:stCondLst>
                                            <p:cond delay="0"/>
                                          </p:stCondLst>
                                        </p:cTn>
                                        <p:tgtEl>
                                          <p:spTgt spid="611330"/>
                                        </p:tgtEl>
                                        <p:attrNameLst>
                                          <p:attrName>style.visibility</p:attrName>
                                        </p:attrNameLst>
                                      </p:cBhvr>
                                      <p:to>
                                        <p:strVal val="visible"/>
                                      </p:to>
                                    </p:set>
                                    <p:anim calcmode="lin" valueType="num">
                                      <p:cBhvr additive="base">
                                        <p:cTn id="47" dur="500" fill="hold"/>
                                        <p:tgtEl>
                                          <p:spTgt spid="611330"/>
                                        </p:tgtEl>
                                        <p:attrNameLst>
                                          <p:attrName>ppt_x</p:attrName>
                                        </p:attrNameLst>
                                      </p:cBhvr>
                                      <p:tavLst>
                                        <p:tav tm="0">
                                          <p:val>
                                            <p:strVal val="0-#ppt_w/2"/>
                                          </p:val>
                                        </p:tav>
                                        <p:tav tm="100000">
                                          <p:val>
                                            <p:strVal val="#ppt_x"/>
                                          </p:val>
                                        </p:tav>
                                      </p:tavLst>
                                    </p:anim>
                                    <p:anim calcmode="lin" valueType="num">
                                      <p:cBhvr additive="base">
                                        <p:cTn id="48" dur="500" fill="hold"/>
                                        <p:tgtEl>
                                          <p:spTgt spid="611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1" grpId="0" animBg="1"/>
      <p:bldP spid="611333" grpId="0" animBg="1"/>
      <p:bldP spid="611335" grpId="0" animBg="1"/>
      <p:bldP spid="61133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20245" y="2286130"/>
            <a:ext cx="5943597" cy="3365200"/>
          </a:xfrm>
        </p:spPr>
        <p:txBody>
          <a:bodyPr/>
          <a:lstStyle/>
          <a:p>
            <a:r>
              <a:rPr lang="en-US" sz="4800" dirty="0">
                <a:solidFill>
                  <a:schemeClr val="accent6">
                    <a:lumMod val="50000"/>
                  </a:schemeClr>
                </a:solidFill>
              </a:rPr>
              <a:t>Team Composition</a:t>
            </a:r>
            <a:br>
              <a:rPr lang="en-US" sz="4800" dirty="0">
                <a:solidFill>
                  <a:schemeClr val="accent6">
                    <a:lumMod val="50000"/>
                  </a:schemeClr>
                </a:solidFill>
              </a:rPr>
            </a:br>
            <a:endParaRPr lang="en-US" sz="4800" dirty="0">
              <a:solidFill>
                <a:schemeClr val="accent6">
                  <a:lumMod val="50000"/>
                </a:schemeClr>
              </a:solidFill>
            </a:endParaRPr>
          </a:p>
        </p:txBody>
      </p:sp>
    </p:spTree>
    <p:extLst>
      <p:ext uri="{BB962C8B-B14F-4D97-AF65-F5344CB8AC3E}">
        <p14:creationId xmlns:p14="http://schemas.microsoft.com/office/powerpoint/2010/main" val="36509610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9"/>
        <p:cNvGrpSpPr/>
        <p:nvPr/>
      </p:nvGrpSpPr>
      <p:grpSpPr>
        <a:xfrm>
          <a:off x="0" y="0"/>
          <a:ext cx="0" cy="0"/>
          <a:chOff x="0" y="0"/>
          <a:chExt cx="0" cy="0"/>
        </a:xfrm>
      </p:grpSpPr>
      <p:sp>
        <p:nvSpPr>
          <p:cNvPr id="2" name="TextBox 1">
            <a:extLst>
              <a:ext uri="{FF2B5EF4-FFF2-40B4-BE49-F238E27FC236}">
                <a16:creationId xmlns:a16="http://schemas.microsoft.com/office/drawing/2014/main" id="{EB81CB6F-B265-D547-814F-678A1DB7B344}"/>
              </a:ext>
            </a:extLst>
          </p:cNvPr>
          <p:cNvSpPr txBox="1"/>
          <p:nvPr/>
        </p:nvSpPr>
        <p:spPr>
          <a:xfrm>
            <a:off x="1347756" y="1252338"/>
            <a:ext cx="3340082" cy="954107"/>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System Coordinators </a:t>
            </a:r>
          </a:p>
          <a:p>
            <a:r>
              <a:rPr lang="en-US" sz="2800" b="1" dirty="0">
                <a:latin typeface="Calibri" panose="020F0502020204030204" pitchFamily="34" charset="0"/>
                <a:cs typeface="Calibri" panose="020F0502020204030204" pitchFamily="34" charset="0"/>
              </a:rPr>
              <a:t>(Coaches)</a:t>
            </a:r>
          </a:p>
        </p:txBody>
      </p:sp>
      <p:sp>
        <p:nvSpPr>
          <p:cNvPr id="4" name="TextBox 3">
            <a:extLst>
              <a:ext uri="{FF2B5EF4-FFF2-40B4-BE49-F238E27FC236}">
                <a16:creationId xmlns:a16="http://schemas.microsoft.com/office/drawing/2014/main" id="{7313C078-B837-864C-94AB-CF75C3A9A593}"/>
              </a:ext>
            </a:extLst>
          </p:cNvPr>
          <p:cNvSpPr txBox="1"/>
          <p:nvPr/>
        </p:nvSpPr>
        <p:spPr>
          <a:xfrm>
            <a:off x="7543800" y="3159557"/>
            <a:ext cx="3855736"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Represented by non-staff members</a:t>
            </a:r>
          </a:p>
        </p:txBody>
      </p:sp>
      <p:grpSp>
        <p:nvGrpSpPr>
          <p:cNvPr id="278" name="Google Shape;10857;p70">
            <a:extLst>
              <a:ext uri="{FF2B5EF4-FFF2-40B4-BE49-F238E27FC236}">
                <a16:creationId xmlns:a16="http://schemas.microsoft.com/office/drawing/2014/main" id="{EF1A72A8-1F96-E641-AA1A-84042D67C869}"/>
              </a:ext>
            </a:extLst>
          </p:cNvPr>
          <p:cNvGrpSpPr/>
          <p:nvPr/>
        </p:nvGrpSpPr>
        <p:grpSpPr>
          <a:xfrm>
            <a:off x="382492" y="1171093"/>
            <a:ext cx="851240" cy="954107"/>
            <a:chOff x="3568234" y="3791410"/>
            <a:chExt cx="347501" cy="359284"/>
          </a:xfrm>
        </p:grpSpPr>
        <p:sp>
          <p:nvSpPr>
            <p:cNvPr id="279" name="Google Shape;10858;p70">
              <a:extLst>
                <a:ext uri="{FF2B5EF4-FFF2-40B4-BE49-F238E27FC236}">
                  <a16:creationId xmlns:a16="http://schemas.microsoft.com/office/drawing/2014/main" id="{0F5A55F8-6933-B241-B227-E62322C75F81}"/>
                </a:ext>
              </a:extLst>
            </p:cNvPr>
            <p:cNvSpPr/>
            <p:nvPr/>
          </p:nvSpPr>
          <p:spPr>
            <a:xfrm>
              <a:off x="3657682" y="3791410"/>
              <a:ext cx="151899" cy="160750"/>
            </a:xfrm>
            <a:custGeom>
              <a:avLst/>
              <a:gdLst/>
              <a:ahLst/>
              <a:cxnLst/>
              <a:rect l="l" t="t" r="r" b="b"/>
              <a:pathLst>
                <a:path w="5801" h="6139" extrusionOk="0">
                  <a:moveTo>
                    <a:pt x="3210" y="1"/>
                  </a:moveTo>
                  <a:cubicBezTo>
                    <a:pt x="2700" y="1"/>
                    <a:pt x="2177" y="155"/>
                    <a:pt x="1708" y="498"/>
                  </a:cubicBezTo>
                  <a:cubicBezTo>
                    <a:pt x="0" y="1738"/>
                    <a:pt x="429" y="4390"/>
                    <a:pt x="2433" y="5039"/>
                  </a:cubicBezTo>
                  <a:lnTo>
                    <a:pt x="3024" y="6031"/>
                  </a:lnTo>
                  <a:cubicBezTo>
                    <a:pt x="3067" y="6103"/>
                    <a:pt x="3141" y="6139"/>
                    <a:pt x="3215" y="6139"/>
                  </a:cubicBezTo>
                  <a:cubicBezTo>
                    <a:pt x="3289" y="6139"/>
                    <a:pt x="3363" y="6103"/>
                    <a:pt x="3406" y="6031"/>
                  </a:cubicBezTo>
                  <a:lnTo>
                    <a:pt x="4007" y="5039"/>
                  </a:lnTo>
                  <a:cubicBezTo>
                    <a:pt x="5075" y="4696"/>
                    <a:pt x="5800" y="3703"/>
                    <a:pt x="5800" y="2587"/>
                  </a:cubicBezTo>
                  <a:cubicBezTo>
                    <a:pt x="5800" y="1062"/>
                    <a:pt x="4547" y="1"/>
                    <a:pt x="3210" y="1"/>
                  </a:cubicBezTo>
                  <a:close/>
                </a:path>
              </a:pathLst>
            </a:custGeom>
            <a:solidFill>
              <a:schemeClr val="accent5">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80" name="Google Shape;10859;p70">
              <a:extLst>
                <a:ext uri="{FF2B5EF4-FFF2-40B4-BE49-F238E27FC236}">
                  <a16:creationId xmlns:a16="http://schemas.microsoft.com/office/drawing/2014/main" id="{651721BA-EED7-5147-A1E5-B8F9BBC150CA}"/>
                </a:ext>
              </a:extLst>
            </p:cNvPr>
            <p:cNvSpPr/>
            <p:nvPr/>
          </p:nvSpPr>
          <p:spPr>
            <a:xfrm>
              <a:off x="3727858" y="3822413"/>
              <a:ext cx="48992" cy="48992"/>
            </a:xfrm>
            <a:custGeom>
              <a:avLst/>
              <a:gdLst/>
              <a:ahLst/>
              <a:cxnLst/>
              <a:rect l="l" t="t" r="r" b="b"/>
              <a:pathLst>
                <a:path w="1871" h="1871" extrusionOk="0">
                  <a:moveTo>
                    <a:pt x="936" y="1"/>
                  </a:moveTo>
                  <a:cubicBezTo>
                    <a:pt x="421" y="1"/>
                    <a:pt x="1" y="421"/>
                    <a:pt x="1" y="936"/>
                  </a:cubicBezTo>
                  <a:cubicBezTo>
                    <a:pt x="1" y="1451"/>
                    <a:pt x="421" y="1871"/>
                    <a:pt x="936" y="1871"/>
                  </a:cubicBezTo>
                  <a:cubicBezTo>
                    <a:pt x="1451" y="1871"/>
                    <a:pt x="1871" y="1451"/>
                    <a:pt x="1871" y="936"/>
                  </a:cubicBezTo>
                  <a:cubicBezTo>
                    <a:pt x="1871" y="421"/>
                    <a:pt x="1451" y="1"/>
                    <a:pt x="936" y="1"/>
                  </a:cubicBezTo>
                  <a:close/>
                </a:path>
              </a:pathLst>
            </a:custGeom>
            <a:solidFill>
              <a:srgbClr val="E9EE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81" name="Google Shape;10860;p70">
              <a:extLst>
                <a:ext uri="{FF2B5EF4-FFF2-40B4-BE49-F238E27FC236}">
                  <a16:creationId xmlns:a16="http://schemas.microsoft.com/office/drawing/2014/main" id="{CBAE89E1-B428-D24F-928B-AA466836148B}"/>
                </a:ext>
              </a:extLst>
            </p:cNvPr>
            <p:cNvSpPr/>
            <p:nvPr/>
          </p:nvSpPr>
          <p:spPr>
            <a:xfrm>
              <a:off x="3710890" y="3816731"/>
              <a:ext cx="82823" cy="60173"/>
            </a:xfrm>
            <a:custGeom>
              <a:avLst/>
              <a:gdLst/>
              <a:ahLst/>
              <a:cxnLst/>
              <a:rect l="l" t="t" r="r" b="b"/>
              <a:pathLst>
                <a:path w="3163" h="2298" extrusionOk="0">
                  <a:moveTo>
                    <a:pt x="1584" y="428"/>
                  </a:moveTo>
                  <a:cubicBezTo>
                    <a:pt x="1784" y="428"/>
                    <a:pt x="1965" y="504"/>
                    <a:pt x="2099" y="638"/>
                  </a:cubicBezTo>
                  <a:cubicBezTo>
                    <a:pt x="2585" y="1124"/>
                    <a:pt x="2188" y="1881"/>
                    <a:pt x="1598" y="1881"/>
                  </a:cubicBezTo>
                  <a:cubicBezTo>
                    <a:pt x="1505" y="1881"/>
                    <a:pt x="1407" y="1862"/>
                    <a:pt x="1307" y="1821"/>
                  </a:cubicBezTo>
                  <a:cubicBezTo>
                    <a:pt x="573" y="1525"/>
                    <a:pt x="792" y="428"/>
                    <a:pt x="1584" y="428"/>
                  </a:cubicBezTo>
                  <a:close/>
                  <a:moveTo>
                    <a:pt x="1608" y="0"/>
                  </a:moveTo>
                  <a:cubicBezTo>
                    <a:pt x="1463" y="0"/>
                    <a:pt x="1310" y="30"/>
                    <a:pt x="1154" y="94"/>
                  </a:cubicBezTo>
                  <a:cubicBezTo>
                    <a:pt x="0" y="571"/>
                    <a:pt x="334" y="2298"/>
                    <a:pt x="1584" y="2298"/>
                  </a:cubicBezTo>
                  <a:cubicBezTo>
                    <a:pt x="1889" y="2298"/>
                    <a:pt x="2185" y="2174"/>
                    <a:pt x="2395" y="1964"/>
                  </a:cubicBezTo>
                  <a:cubicBezTo>
                    <a:pt x="3162" y="1196"/>
                    <a:pt x="2538" y="0"/>
                    <a:pt x="1608" y="0"/>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82" name="Google Shape;10861;p70">
              <a:extLst>
                <a:ext uri="{FF2B5EF4-FFF2-40B4-BE49-F238E27FC236}">
                  <a16:creationId xmlns:a16="http://schemas.microsoft.com/office/drawing/2014/main" id="{219819A2-42F8-6E4E-AFA9-4294BEDD0137}"/>
                </a:ext>
              </a:extLst>
            </p:cNvPr>
            <p:cNvSpPr/>
            <p:nvPr/>
          </p:nvSpPr>
          <p:spPr>
            <a:xfrm>
              <a:off x="3699631" y="3857973"/>
              <a:ext cx="44017" cy="39670"/>
            </a:xfrm>
            <a:custGeom>
              <a:avLst/>
              <a:gdLst/>
              <a:ahLst/>
              <a:cxnLst/>
              <a:rect l="l" t="t" r="r" b="b"/>
              <a:pathLst>
                <a:path w="1681" h="1515" extrusionOk="0">
                  <a:moveTo>
                    <a:pt x="1368" y="1"/>
                  </a:moveTo>
                  <a:cubicBezTo>
                    <a:pt x="1315" y="1"/>
                    <a:pt x="1259" y="25"/>
                    <a:pt x="1212" y="83"/>
                  </a:cubicBezTo>
                  <a:lnTo>
                    <a:pt x="144" y="1161"/>
                  </a:lnTo>
                  <a:cubicBezTo>
                    <a:pt x="1" y="1285"/>
                    <a:pt x="96" y="1514"/>
                    <a:pt x="287" y="1514"/>
                  </a:cubicBezTo>
                  <a:cubicBezTo>
                    <a:pt x="344" y="1514"/>
                    <a:pt x="392" y="1486"/>
                    <a:pt x="430" y="1448"/>
                  </a:cubicBezTo>
                  <a:lnTo>
                    <a:pt x="1508" y="379"/>
                  </a:lnTo>
                  <a:cubicBezTo>
                    <a:pt x="1681" y="228"/>
                    <a:pt x="1533" y="1"/>
                    <a:pt x="136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83" name="Google Shape;10862;p70">
              <a:extLst>
                <a:ext uri="{FF2B5EF4-FFF2-40B4-BE49-F238E27FC236}">
                  <a16:creationId xmlns:a16="http://schemas.microsoft.com/office/drawing/2014/main" id="{92268BBB-B08D-0348-9E00-705A180C5FE4}"/>
                </a:ext>
              </a:extLst>
            </p:cNvPr>
            <p:cNvSpPr/>
            <p:nvPr/>
          </p:nvSpPr>
          <p:spPr>
            <a:xfrm>
              <a:off x="3568234" y="3947316"/>
              <a:ext cx="86960" cy="201179"/>
            </a:xfrm>
            <a:custGeom>
              <a:avLst/>
              <a:gdLst/>
              <a:ahLst/>
              <a:cxnLst/>
              <a:rect l="l" t="t" r="r" b="b"/>
              <a:pathLst>
                <a:path w="3321" h="7683" extrusionOk="0">
                  <a:moveTo>
                    <a:pt x="3321" y="1"/>
                  </a:moveTo>
                  <a:lnTo>
                    <a:pt x="153" y="1060"/>
                  </a:lnTo>
                  <a:cubicBezTo>
                    <a:pt x="68" y="1088"/>
                    <a:pt x="1" y="1174"/>
                    <a:pt x="10" y="1270"/>
                  </a:cubicBezTo>
                  <a:lnTo>
                    <a:pt x="10" y="7461"/>
                  </a:lnTo>
                  <a:cubicBezTo>
                    <a:pt x="2" y="7588"/>
                    <a:pt x="107" y="7683"/>
                    <a:pt x="225" y="7683"/>
                  </a:cubicBezTo>
                  <a:cubicBezTo>
                    <a:pt x="249" y="7683"/>
                    <a:pt x="273" y="7679"/>
                    <a:pt x="297" y="7671"/>
                  </a:cubicBezTo>
                  <a:lnTo>
                    <a:pt x="3321" y="6660"/>
                  </a:lnTo>
                  <a:lnTo>
                    <a:pt x="3321" y="1"/>
                  </a:lnTo>
                  <a:close/>
                </a:path>
              </a:pathLst>
            </a:custGeom>
            <a:solidFill>
              <a:srgbClr val="5166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84" name="Google Shape;10863;p70">
              <a:extLst>
                <a:ext uri="{FF2B5EF4-FFF2-40B4-BE49-F238E27FC236}">
                  <a16:creationId xmlns:a16="http://schemas.microsoft.com/office/drawing/2014/main" id="{3643757D-E881-8840-8674-4A161D1422E0}"/>
                </a:ext>
              </a:extLst>
            </p:cNvPr>
            <p:cNvSpPr/>
            <p:nvPr/>
          </p:nvSpPr>
          <p:spPr>
            <a:xfrm>
              <a:off x="3655169" y="3947316"/>
              <a:ext cx="86960" cy="203379"/>
            </a:xfrm>
            <a:custGeom>
              <a:avLst/>
              <a:gdLst/>
              <a:ahLst/>
              <a:cxnLst/>
              <a:rect l="l" t="t" r="r" b="b"/>
              <a:pathLst>
                <a:path w="3321" h="7767" extrusionOk="0">
                  <a:moveTo>
                    <a:pt x="1" y="1"/>
                  </a:moveTo>
                  <a:lnTo>
                    <a:pt x="1" y="6660"/>
                  </a:lnTo>
                  <a:lnTo>
                    <a:pt x="3321" y="7766"/>
                  </a:lnTo>
                  <a:lnTo>
                    <a:pt x="3321" y="1107"/>
                  </a:lnTo>
                  <a:lnTo>
                    <a:pt x="1" y="1"/>
                  </a:lnTo>
                  <a:close/>
                </a:path>
              </a:pathLst>
            </a:custGeom>
            <a:solidFill>
              <a:srgbClr val="BAC2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85" name="Google Shape;10864;p70">
              <a:extLst>
                <a:ext uri="{FF2B5EF4-FFF2-40B4-BE49-F238E27FC236}">
                  <a16:creationId xmlns:a16="http://schemas.microsoft.com/office/drawing/2014/main" id="{F8D9FC34-BC65-8A4C-81CC-298B9F42D76C}"/>
                </a:ext>
              </a:extLst>
            </p:cNvPr>
            <p:cNvSpPr/>
            <p:nvPr/>
          </p:nvSpPr>
          <p:spPr>
            <a:xfrm>
              <a:off x="3742103" y="3947316"/>
              <a:ext cx="86699" cy="203379"/>
            </a:xfrm>
            <a:custGeom>
              <a:avLst/>
              <a:gdLst/>
              <a:ahLst/>
              <a:cxnLst/>
              <a:rect l="l" t="t" r="r" b="b"/>
              <a:pathLst>
                <a:path w="3311" h="7767" extrusionOk="0">
                  <a:moveTo>
                    <a:pt x="3311" y="1"/>
                  </a:moveTo>
                  <a:lnTo>
                    <a:pt x="1" y="1107"/>
                  </a:lnTo>
                  <a:lnTo>
                    <a:pt x="1" y="7766"/>
                  </a:lnTo>
                  <a:lnTo>
                    <a:pt x="3311" y="6660"/>
                  </a:lnTo>
                  <a:lnTo>
                    <a:pt x="3311" y="1"/>
                  </a:lnTo>
                  <a:close/>
                </a:path>
              </a:pathLst>
            </a:custGeom>
            <a:solidFill>
              <a:srgbClr val="5166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86" name="Google Shape;10865;p70">
              <a:extLst>
                <a:ext uri="{FF2B5EF4-FFF2-40B4-BE49-F238E27FC236}">
                  <a16:creationId xmlns:a16="http://schemas.microsoft.com/office/drawing/2014/main" id="{46F96487-C92F-E741-99F0-B99492C892EC}"/>
                </a:ext>
              </a:extLst>
            </p:cNvPr>
            <p:cNvSpPr/>
            <p:nvPr/>
          </p:nvSpPr>
          <p:spPr>
            <a:xfrm>
              <a:off x="3828775" y="3947316"/>
              <a:ext cx="86960" cy="201179"/>
            </a:xfrm>
            <a:custGeom>
              <a:avLst/>
              <a:gdLst/>
              <a:ahLst/>
              <a:cxnLst/>
              <a:rect l="l" t="t" r="r" b="b"/>
              <a:pathLst>
                <a:path w="3321" h="7683" extrusionOk="0">
                  <a:moveTo>
                    <a:pt x="1" y="1"/>
                  </a:moveTo>
                  <a:lnTo>
                    <a:pt x="1" y="6660"/>
                  </a:lnTo>
                  <a:lnTo>
                    <a:pt x="3025" y="7671"/>
                  </a:lnTo>
                  <a:cubicBezTo>
                    <a:pt x="3049" y="7679"/>
                    <a:pt x="3073" y="7683"/>
                    <a:pt x="3096" y="7683"/>
                  </a:cubicBezTo>
                  <a:cubicBezTo>
                    <a:pt x="3215" y="7683"/>
                    <a:pt x="3321" y="7588"/>
                    <a:pt x="3321" y="7461"/>
                  </a:cubicBezTo>
                  <a:lnTo>
                    <a:pt x="3321" y="1270"/>
                  </a:lnTo>
                  <a:cubicBezTo>
                    <a:pt x="3321" y="1174"/>
                    <a:pt x="3254" y="1088"/>
                    <a:pt x="3168" y="1060"/>
                  </a:cubicBezTo>
                  <a:lnTo>
                    <a:pt x="1" y="1"/>
                  </a:lnTo>
                  <a:close/>
                </a:path>
              </a:pathLst>
            </a:custGeom>
            <a:solidFill>
              <a:srgbClr val="BAC2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87" name="Google Shape;10866;p70">
              <a:extLst>
                <a:ext uri="{FF2B5EF4-FFF2-40B4-BE49-F238E27FC236}">
                  <a16:creationId xmlns:a16="http://schemas.microsoft.com/office/drawing/2014/main" id="{CD38A054-FC86-D248-8CC3-F0E98C858008}"/>
                </a:ext>
              </a:extLst>
            </p:cNvPr>
            <p:cNvSpPr/>
            <p:nvPr/>
          </p:nvSpPr>
          <p:spPr>
            <a:xfrm>
              <a:off x="3582741" y="3962556"/>
              <a:ext cx="318776" cy="173135"/>
            </a:xfrm>
            <a:custGeom>
              <a:avLst/>
              <a:gdLst/>
              <a:ahLst/>
              <a:cxnLst/>
              <a:rect l="l" t="t" r="r" b="b"/>
              <a:pathLst>
                <a:path w="12174" h="6612" extrusionOk="0">
                  <a:moveTo>
                    <a:pt x="2776" y="1"/>
                  </a:moveTo>
                  <a:lnTo>
                    <a:pt x="153" y="869"/>
                  </a:lnTo>
                  <a:cubicBezTo>
                    <a:pt x="57" y="898"/>
                    <a:pt x="0" y="983"/>
                    <a:pt x="0" y="1079"/>
                  </a:cubicBezTo>
                  <a:lnTo>
                    <a:pt x="0" y="6135"/>
                  </a:lnTo>
                  <a:cubicBezTo>
                    <a:pt x="0" y="6254"/>
                    <a:pt x="100" y="6347"/>
                    <a:pt x="215" y="6347"/>
                  </a:cubicBezTo>
                  <a:cubicBezTo>
                    <a:pt x="239" y="6347"/>
                    <a:pt x="263" y="6343"/>
                    <a:pt x="286" y="6335"/>
                  </a:cubicBezTo>
                  <a:lnTo>
                    <a:pt x="2595" y="5563"/>
                  </a:lnTo>
                  <a:cubicBezTo>
                    <a:pt x="2652" y="5543"/>
                    <a:pt x="2712" y="5534"/>
                    <a:pt x="2772" y="5534"/>
                  </a:cubicBezTo>
                  <a:cubicBezTo>
                    <a:pt x="2831" y="5534"/>
                    <a:pt x="2891" y="5543"/>
                    <a:pt x="2948" y="5563"/>
                  </a:cubicBezTo>
                  <a:lnTo>
                    <a:pt x="3225" y="5658"/>
                  </a:lnTo>
                  <a:lnTo>
                    <a:pt x="6087" y="6612"/>
                  </a:lnTo>
                  <a:lnTo>
                    <a:pt x="9225" y="5563"/>
                  </a:lnTo>
                  <a:cubicBezTo>
                    <a:pt x="9283" y="5543"/>
                    <a:pt x="9342" y="5534"/>
                    <a:pt x="9401" y="5534"/>
                  </a:cubicBezTo>
                  <a:cubicBezTo>
                    <a:pt x="9459" y="5534"/>
                    <a:pt x="9516" y="5543"/>
                    <a:pt x="9569" y="5563"/>
                  </a:cubicBezTo>
                  <a:lnTo>
                    <a:pt x="9855" y="5658"/>
                  </a:lnTo>
                  <a:lnTo>
                    <a:pt x="11877" y="6335"/>
                  </a:lnTo>
                  <a:cubicBezTo>
                    <a:pt x="11900" y="6343"/>
                    <a:pt x="11923" y="6346"/>
                    <a:pt x="11945" y="6346"/>
                  </a:cubicBezTo>
                  <a:cubicBezTo>
                    <a:pt x="12065" y="6346"/>
                    <a:pt x="12173" y="6246"/>
                    <a:pt x="12173" y="6125"/>
                  </a:cubicBezTo>
                  <a:lnTo>
                    <a:pt x="12173" y="1079"/>
                  </a:lnTo>
                  <a:cubicBezTo>
                    <a:pt x="12164" y="983"/>
                    <a:pt x="12106" y="898"/>
                    <a:pt x="12011" y="869"/>
                  </a:cubicBezTo>
                  <a:lnTo>
                    <a:pt x="9845" y="153"/>
                  </a:lnTo>
                  <a:lnTo>
                    <a:pt x="9397" y="1"/>
                  </a:lnTo>
                  <a:lnTo>
                    <a:pt x="6249" y="1050"/>
                  </a:lnTo>
                  <a:cubicBezTo>
                    <a:pt x="6192" y="1064"/>
                    <a:pt x="6134" y="1072"/>
                    <a:pt x="6077" y="1072"/>
                  </a:cubicBezTo>
                  <a:cubicBezTo>
                    <a:pt x="6020" y="1072"/>
                    <a:pt x="5963" y="1064"/>
                    <a:pt x="5905" y="1050"/>
                  </a:cubicBezTo>
                  <a:lnTo>
                    <a:pt x="3225" y="153"/>
                  </a:lnTo>
                  <a:lnTo>
                    <a:pt x="2776" y="1"/>
                  </a:lnTo>
                  <a:close/>
                </a:path>
              </a:pathLst>
            </a:custGeom>
            <a:solidFill>
              <a:srgbClr val="E9EEF1"/>
            </a:solidFill>
            <a:ln>
              <a:solidFill>
                <a:schemeClr val="accent5">
                  <a:lumMod val="60000"/>
                  <a:lumOff val="40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88" name="Google Shape;10867;p70">
              <a:extLst>
                <a:ext uri="{FF2B5EF4-FFF2-40B4-BE49-F238E27FC236}">
                  <a16:creationId xmlns:a16="http://schemas.microsoft.com/office/drawing/2014/main" id="{2F082FAE-3AB9-5448-9EA8-63578940A067}"/>
                </a:ext>
              </a:extLst>
            </p:cNvPr>
            <p:cNvSpPr/>
            <p:nvPr/>
          </p:nvSpPr>
          <p:spPr>
            <a:xfrm>
              <a:off x="3582741" y="3962556"/>
              <a:ext cx="72454" cy="166196"/>
            </a:xfrm>
            <a:custGeom>
              <a:avLst/>
              <a:gdLst/>
              <a:ahLst/>
              <a:cxnLst/>
              <a:rect l="l" t="t" r="r" b="b"/>
              <a:pathLst>
                <a:path w="2767" h="6347" extrusionOk="0">
                  <a:moveTo>
                    <a:pt x="2767" y="1"/>
                  </a:moveTo>
                  <a:lnTo>
                    <a:pt x="143" y="869"/>
                  </a:lnTo>
                  <a:cubicBezTo>
                    <a:pt x="57" y="898"/>
                    <a:pt x="0" y="983"/>
                    <a:pt x="0" y="1079"/>
                  </a:cubicBezTo>
                  <a:lnTo>
                    <a:pt x="0" y="6135"/>
                  </a:lnTo>
                  <a:cubicBezTo>
                    <a:pt x="0" y="6254"/>
                    <a:pt x="100" y="6347"/>
                    <a:pt x="210" y="6347"/>
                  </a:cubicBezTo>
                  <a:cubicBezTo>
                    <a:pt x="232" y="6347"/>
                    <a:pt x="255" y="6343"/>
                    <a:pt x="277" y="6335"/>
                  </a:cubicBezTo>
                  <a:lnTo>
                    <a:pt x="2595" y="5572"/>
                  </a:lnTo>
                  <a:cubicBezTo>
                    <a:pt x="2652" y="5553"/>
                    <a:pt x="2709" y="5543"/>
                    <a:pt x="2767" y="5543"/>
                  </a:cubicBezTo>
                  <a:lnTo>
                    <a:pt x="2767" y="1"/>
                  </a:lnTo>
                  <a:close/>
                </a:path>
              </a:pathLst>
            </a:custGeom>
            <a:solidFill>
              <a:srgbClr val="CDD7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89" name="Google Shape;10868;p70">
              <a:extLst>
                <a:ext uri="{FF2B5EF4-FFF2-40B4-BE49-F238E27FC236}">
                  <a16:creationId xmlns:a16="http://schemas.microsoft.com/office/drawing/2014/main" id="{0CF113E5-59D7-A745-AC4A-E490A4406764}"/>
                </a:ext>
              </a:extLst>
            </p:cNvPr>
            <p:cNvSpPr/>
            <p:nvPr/>
          </p:nvSpPr>
          <p:spPr>
            <a:xfrm>
              <a:off x="3742103" y="3962556"/>
              <a:ext cx="86699" cy="173135"/>
            </a:xfrm>
            <a:custGeom>
              <a:avLst/>
              <a:gdLst/>
              <a:ahLst/>
              <a:cxnLst/>
              <a:rect l="l" t="t" r="r" b="b"/>
              <a:pathLst>
                <a:path w="3311" h="6612" extrusionOk="0">
                  <a:moveTo>
                    <a:pt x="3311" y="1"/>
                  </a:moveTo>
                  <a:lnTo>
                    <a:pt x="172" y="1050"/>
                  </a:lnTo>
                  <a:cubicBezTo>
                    <a:pt x="115" y="1060"/>
                    <a:pt x="58" y="1069"/>
                    <a:pt x="1" y="1079"/>
                  </a:cubicBezTo>
                  <a:lnTo>
                    <a:pt x="1" y="6612"/>
                  </a:lnTo>
                  <a:lnTo>
                    <a:pt x="3139" y="5572"/>
                  </a:lnTo>
                  <a:cubicBezTo>
                    <a:pt x="3197" y="5553"/>
                    <a:pt x="3254" y="5543"/>
                    <a:pt x="3311" y="5543"/>
                  </a:cubicBezTo>
                  <a:lnTo>
                    <a:pt x="3311" y="1"/>
                  </a:lnTo>
                  <a:close/>
                </a:path>
              </a:pathLst>
            </a:custGeom>
            <a:solidFill>
              <a:srgbClr val="CDD7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578" name="Google Shape;578;p41"/>
          <p:cNvSpPr txBox="1">
            <a:spLocks noGrp="1"/>
          </p:cNvSpPr>
          <p:nvPr>
            <p:ph type="body" idx="1"/>
          </p:nvPr>
        </p:nvSpPr>
        <p:spPr>
          <a:xfrm>
            <a:off x="1236790" y="5399478"/>
            <a:ext cx="4515487" cy="1040864"/>
          </a:xfrm>
          <a:prstGeom prst="rect">
            <a:avLst/>
          </a:prstGeom>
        </p:spPr>
        <p:txBody>
          <a:bodyPr spcFirstLastPara="1" wrap="square" lIns="91425" tIns="91425" rIns="91425" bIns="91425" anchor="t" anchorCtr="0">
            <a:noAutofit/>
          </a:bodyPr>
          <a:lstStyle/>
          <a:p>
            <a:pPr marL="0" indent="0">
              <a:buNone/>
            </a:pPr>
            <a:r>
              <a:rPr lang="en" sz="2000" dirty="0">
                <a:solidFill>
                  <a:schemeClr val="accent6">
                    <a:lumMod val="50000"/>
                  </a:schemeClr>
                </a:solidFill>
                <a:latin typeface="Calibri" panose="020F0502020204030204" pitchFamily="34" charset="0"/>
                <a:cs typeface="Calibri" panose="020F0502020204030204" pitchFamily="34" charset="0"/>
              </a:rPr>
              <a:t>Special Educator, Counselor, School Psychologist, Social Worker, etc.</a:t>
            </a:r>
            <a:endParaRPr sz="2000" dirty="0">
              <a:solidFill>
                <a:schemeClr val="accent6">
                  <a:lumMod val="50000"/>
                </a:schemeClr>
              </a:solidFill>
              <a:latin typeface="Calibri" panose="020F0502020204030204" pitchFamily="34" charset="0"/>
              <a:cs typeface="Calibri" panose="020F0502020204030204" pitchFamily="34" charset="0"/>
            </a:endParaRPr>
          </a:p>
        </p:txBody>
      </p:sp>
      <p:sp>
        <p:nvSpPr>
          <p:cNvPr id="570" name="Google Shape;570;p41"/>
          <p:cNvSpPr txBox="1">
            <a:spLocks noGrp="1"/>
          </p:cNvSpPr>
          <p:nvPr>
            <p:ph type="title"/>
          </p:nvPr>
        </p:nvSpPr>
        <p:spPr>
          <a:xfrm>
            <a:off x="396936" y="242031"/>
            <a:ext cx="9378000" cy="845600"/>
          </a:xfrm>
          <a:prstGeom prst="rect">
            <a:avLst/>
          </a:prstGeom>
        </p:spPr>
        <p:txBody>
          <a:bodyPr spcFirstLastPara="1" wrap="square" lIns="91425" tIns="91425" rIns="91425" bIns="91425" anchor="t" anchorCtr="0">
            <a:noAutofit/>
          </a:bodyPr>
          <a:lstStyle/>
          <a:p>
            <a:r>
              <a:rPr lang="en" b="1" dirty="0">
                <a:solidFill>
                  <a:schemeClr val="accent6">
                    <a:lumMod val="50000"/>
                  </a:schemeClr>
                </a:solidFill>
                <a:latin typeface="Calibri" panose="020F0502020204030204" pitchFamily="34" charset="0"/>
                <a:cs typeface="Calibri" panose="020F0502020204030204" pitchFamily="34" charset="0"/>
              </a:rPr>
              <a:t>TEAM COMPOSITION</a:t>
            </a:r>
            <a:endParaRPr b="1" dirty="0">
              <a:solidFill>
                <a:schemeClr val="accent6">
                  <a:lumMod val="50000"/>
                </a:schemeClr>
              </a:solidFill>
              <a:latin typeface="Calibri" panose="020F0502020204030204" pitchFamily="34" charset="0"/>
              <a:cs typeface="Calibri" panose="020F0502020204030204" pitchFamily="34" charset="0"/>
            </a:endParaRPr>
          </a:p>
        </p:txBody>
      </p:sp>
      <p:sp>
        <p:nvSpPr>
          <p:cNvPr id="571" name="Google Shape;571;p41"/>
          <p:cNvSpPr txBox="1">
            <a:spLocks noGrp="1"/>
          </p:cNvSpPr>
          <p:nvPr>
            <p:ph type="ctrTitle" idx="4294967295"/>
          </p:nvPr>
        </p:nvSpPr>
        <p:spPr>
          <a:xfrm flipH="1">
            <a:off x="1406681" y="3806869"/>
            <a:ext cx="3941763" cy="747713"/>
          </a:xfrm>
          <a:prstGeom prst="rect">
            <a:avLst/>
          </a:prstGeom>
        </p:spPr>
        <p:txBody>
          <a:bodyPr spcFirstLastPara="1" wrap="square" lIns="91425" tIns="91425" rIns="91425" bIns="91425" anchor="b" anchorCtr="0">
            <a:noAutofit/>
          </a:bodyPr>
          <a:lstStyle/>
          <a:p>
            <a:r>
              <a:rPr lang="en" sz="2800" b="1" dirty="0">
                <a:solidFill>
                  <a:schemeClr val="accent6">
                    <a:lumMod val="50000"/>
                  </a:schemeClr>
                </a:solidFill>
                <a:latin typeface="Calibri" panose="020F0502020204030204" pitchFamily="34" charset="0"/>
                <a:cs typeface="Calibri" panose="020F0502020204030204" pitchFamily="34" charset="0"/>
              </a:rPr>
              <a:t>Grade/Department Representatives</a:t>
            </a:r>
            <a:endParaRPr sz="2800" b="1" dirty="0">
              <a:solidFill>
                <a:schemeClr val="accent6">
                  <a:lumMod val="50000"/>
                </a:schemeClr>
              </a:solidFill>
              <a:latin typeface="Calibri" panose="020F0502020204030204" pitchFamily="34" charset="0"/>
              <a:cs typeface="Calibri" panose="020F0502020204030204" pitchFamily="34" charset="0"/>
            </a:endParaRPr>
          </a:p>
        </p:txBody>
      </p:sp>
      <p:sp>
        <p:nvSpPr>
          <p:cNvPr id="573" name="Google Shape;573;p41"/>
          <p:cNvSpPr txBox="1">
            <a:spLocks noGrp="1"/>
          </p:cNvSpPr>
          <p:nvPr>
            <p:ph type="ctrTitle" idx="4294967295"/>
          </p:nvPr>
        </p:nvSpPr>
        <p:spPr>
          <a:xfrm flipH="1">
            <a:off x="7543800" y="2481242"/>
            <a:ext cx="4408485" cy="746125"/>
          </a:xfrm>
          <a:prstGeom prst="rect">
            <a:avLst/>
          </a:prstGeom>
        </p:spPr>
        <p:txBody>
          <a:bodyPr spcFirstLastPara="1" wrap="square" lIns="91425" tIns="91425" rIns="91425" bIns="91425" anchor="b" anchorCtr="0">
            <a:noAutofit/>
          </a:bodyPr>
          <a:lstStyle/>
          <a:p>
            <a:r>
              <a:rPr lang="en" sz="2800" b="1" dirty="0">
                <a:solidFill>
                  <a:schemeClr val="accent6">
                    <a:lumMod val="50000"/>
                  </a:schemeClr>
                </a:solidFill>
                <a:latin typeface="Calibri" panose="020F0502020204030204" pitchFamily="34" charset="0"/>
                <a:cs typeface="Calibri" panose="020F0502020204030204" pitchFamily="34" charset="0"/>
              </a:rPr>
              <a:t>Parent/Family Members</a:t>
            </a:r>
            <a:endParaRPr sz="2800" b="1" dirty="0">
              <a:solidFill>
                <a:schemeClr val="accent6">
                  <a:lumMod val="50000"/>
                </a:schemeClr>
              </a:solidFill>
              <a:latin typeface="Calibri" panose="020F0502020204030204" pitchFamily="34" charset="0"/>
              <a:cs typeface="Calibri" panose="020F0502020204030204" pitchFamily="34" charset="0"/>
            </a:endParaRPr>
          </a:p>
        </p:txBody>
      </p:sp>
      <p:sp>
        <p:nvSpPr>
          <p:cNvPr id="575" name="Google Shape;575;p41"/>
          <p:cNvSpPr txBox="1">
            <a:spLocks noGrp="1"/>
          </p:cNvSpPr>
          <p:nvPr>
            <p:ph type="ctrTitle" idx="4294967295"/>
          </p:nvPr>
        </p:nvSpPr>
        <p:spPr>
          <a:xfrm flipH="1">
            <a:off x="1406681" y="2631946"/>
            <a:ext cx="2984500" cy="501650"/>
          </a:xfrm>
          <a:prstGeom prst="rect">
            <a:avLst/>
          </a:prstGeom>
        </p:spPr>
        <p:txBody>
          <a:bodyPr spcFirstLastPara="1" wrap="square" lIns="91425" tIns="91425" rIns="91425" bIns="91425" anchor="b" anchorCtr="0">
            <a:noAutofit/>
          </a:bodyPr>
          <a:lstStyle/>
          <a:p>
            <a:r>
              <a:rPr lang="en" sz="2800" b="1" dirty="0">
                <a:solidFill>
                  <a:schemeClr val="accent6">
                    <a:lumMod val="50000"/>
                  </a:schemeClr>
                </a:solidFill>
                <a:latin typeface="Calibri" panose="020F0502020204030204" pitchFamily="34" charset="0"/>
                <a:cs typeface="Calibri" panose="020F0502020204030204" pitchFamily="34" charset="0"/>
              </a:rPr>
              <a:t>Administrator</a:t>
            </a:r>
            <a:endParaRPr sz="2800" b="1" dirty="0">
              <a:solidFill>
                <a:schemeClr val="accent6">
                  <a:lumMod val="50000"/>
                </a:schemeClr>
              </a:solidFill>
              <a:latin typeface="Calibri" panose="020F0502020204030204" pitchFamily="34" charset="0"/>
              <a:cs typeface="Calibri" panose="020F0502020204030204" pitchFamily="34" charset="0"/>
            </a:endParaRPr>
          </a:p>
        </p:txBody>
      </p:sp>
      <p:sp>
        <p:nvSpPr>
          <p:cNvPr id="577" name="Google Shape;577;p41"/>
          <p:cNvSpPr txBox="1">
            <a:spLocks noGrp="1"/>
          </p:cNvSpPr>
          <p:nvPr>
            <p:ph type="ctrTitle" idx="4294967295"/>
          </p:nvPr>
        </p:nvSpPr>
        <p:spPr>
          <a:xfrm flipH="1">
            <a:off x="1236790" y="4957820"/>
            <a:ext cx="2725738" cy="503238"/>
          </a:xfrm>
          <a:prstGeom prst="rect">
            <a:avLst/>
          </a:prstGeom>
        </p:spPr>
        <p:txBody>
          <a:bodyPr spcFirstLastPara="1" wrap="square" lIns="91425" tIns="91425" rIns="91425" bIns="91425" anchor="b" anchorCtr="0">
            <a:noAutofit/>
          </a:bodyPr>
          <a:lstStyle/>
          <a:p>
            <a:r>
              <a:rPr lang="en" sz="2800" b="1" dirty="0">
                <a:solidFill>
                  <a:schemeClr val="accent6">
                    <a:lumMod val="50000"/>
                  </a:schemeClr>
                </a:solidFill>
                <a:latin typeface="Calibri" panose="020F0502020204030204" pitchFamily="34" charset="0"/>
                <a:cs typeface="Calibri" panose="020F0502020204030204" pitchFamily="34" charset="0"/>
              </a:rPr>
              <a:t>Specialists</a:t>
            </a:r>
            <a:endParaRPr sz="2800" b="1" dirty="0">
              <a:solidFill>
                <a:schemeClr val="accent6">
                  <a:lumMod val="50000"/>
                </a:schemeClr>
              </a:solidFill>
              <a:latin typeface="Calibri" panose="020F0502020204030204" pitchFamily="34" charset="0"/>
              <a:cs typeface="Calibri" panose="020F0502020204030204" pitchFamily="34" charset="0"/>
            </a:endParaRPr>
          </a:p>
        </p:txBody>
      </p:sp>
      <p:sp>
        <p:nvSpPr>
          <p:cNvPr id="579" name="Google Shape;579;p41"/>
          <p:cNvSpPr txBox="1">
            <a:spLocks noGrp="1"/>
          </p:cNvSpPr>
          <p:nvPr>
            <p:ph type="ctrTitle" idx="4294967295"/>
          </p:nvPr>
        </p:nvSpPr>
        <p:spPr>
          <a:xfrm flipH="1">
            <a:off x="7543800" y="3839827"/>
            <a:ext cx="4408487" cy="503237"/>
          </a:xfrm>
          <a:prstGeom prst="rect">
            <a:avLst/>
          </a:prstGeom>
        </p:spPr>
        <p:txBody>
          <a:bodyPr spcFirstLastPara="1" wrap="square" lIns="91425" tIns="91425" rIns="91425" bIns="91425" anchor="b" anchorCtr="0">
            <a:noAutofit/>
          </a:bodyPr>
          <a:lstStyle/>
          <a:p>
            <a:r>
              <a:rPr lang="en" sz="2800" b="1" dirty="0">
                <a:solidFill>
                  <a:schemeClr val="accent6">
                    <a:lumMod val="50000"/>
                  </a:schemeClr>
                </a:solidFill>
                <a:latin typeface="Calibri" panose="020F0502020204030204" pitchFamily="34" charset="0"/>
                <a:cs typeface="Calibri" panose="020F0502020204030204" pitchFamily="34" charset="0"/>
              </a:rPr>
              <a:t>Community Members</a:t>
            </a:r>
            <a:endParaRPr sz="2800" b="1" dirty="0">
              <a:solidFill>
                <a:schemeClr val="accent6">
                  <a:lumMod val="50000"/>
                </a:schemeClr>
              </a:solidFill>
              <a:latin typeface="Calibri" panose="020F0502020204030204" pitchFamily="34" charset="0"/>
              <a:cs typeface="Calibri" panose="020F0502020204030204" pitchFamily="34" charset="0"/>
            </a:endParaRPr>
          </a:p>
        </p:txBody>
      </p:sp>
      <p:sp>
        <p:nvSpPr>
          <p:cNvPr id="580" name="Google Shape;580;p41"/>
          <p:cNvSpPr txBox="1">
            <a:spLocks noGrp="1"/>
          </p:cNvSpPr>
          <p:nvPr>
            <p:ph type="subTitle" idx="4294967295"/>
          </p:nvPr>
        </p:nvSpPr>
        <p:spPr>
          <a:xfrm flipH="1">
            <a:off x="7543800" y="4213575"/>
            <a:ext cx="4678365" cy="503238"/>
          </a:xfrm>
          <a:prstGeom prst="rect">
            <a:avLst/>
          </a:prstGeom>
        </p:spPr>
        <p:txBody>
          <a:bodyPr spcFirstLastPara="1" wrap="square" lIns="91425" tIns="91425" rIns="91425" bIns="91425" anchor="t" anchorCtr="0">
            <a:noAutofit/>
          </a:bodyPr>
          <a:lstStyle/>
          <a:p>
            <a:pPr marL="0" indent="0">
              <a:buNone/>
            </a:pPr>
            <a:r>
              <a:rPr lang="en" sz="2000" dirty="0">
                <a:solidFill>
                  <a:schemeClr val="accent6">
                    <a:lumMod val="50000"/>
                  </a:schemeClr>
                </a:solidFill>
                <a:latin typeface="Calibri" panose="020F0502020204030204" pitchFamily="34" charset="0"/>
                <a:cs typeface="Calibri" panose="020F0502020204030204" pitchFamily="34" charset="0"/>
              </a:rPr>
              <a:t>Mental Health Providers, Businesses</a:t>
            </a:r>
            <a:endParaRPr sz="2000" dirty="0">
              <a:solidFill>
                <a:schemeClr val="accent6">
                  <a:lumMod val="50000"/>
                </a:schemeClr>
              </a:solidFill>
              <a:latin typeface="Calibri" panose="020F0502020204030204" pitchFamily="34" charset="0"/>
              <a:cs typeface="Calibri" panose="020F0502020204030204" pitchFamily="34" charset="0"/>
            </a:endParaRPr>
          </a:p>
        </p:txBody>
      </p:sp>
      <p:sp>
        <p:nvSpPr>
          <p:cNvPr id="581" name="Google Shape;581;p41"/>
          <p:cNvSpPr txBox="1">
            <a:spLocks noGrp="1"/>
          </p:cNvSpPr>
          <p:nvPr>
            <p:ph type="ctrTitle" idx="4294967295"/>
          </p:nvPr>
        </p:nvSpPr>
        <p:spPr>
          <a:xfrm flipH="1">
            <a:off x="7543800" y="1249042"/>
            <a:ext cx="3132137" cy="503237"/>
          </a:xfrm>
          <a:prstGeom prst="rect">
            <a:avLst/>
          </a:prstGeom>
        </p:spPr>
        <p:txBody>
          <a:bodyPr spcFirstLastPara="1" wrap="square" lIns="91425" tIns="91425" rIns="91425" bIns="91425" anchor="b" anchorCtr="0">
            <a:noAutofit/>
          </a:bodyPr>
          <a:lstStyle/>
          <a:p>
            <a:r>
              <a:rPr lang="en" sz="2800" b="1" dirty="0">
                <a:solidFill>
                  <a:schemeClr val="accent6">
                    <a:lumMod val="50000"/>
                  </a:schemeClr>
                </a:solidFill>
                <a:latin typeface="Calibri" panose="020F0502020204030204" pitchFamily="34" charset="0"/>
                <a:cs typeface="Calibri" panose="020F0502020204030204" pitchFamily="34" charset="0"/>
              </a:rPr>
              <a:t>Support Staff</a:t>
            </a:r>
            <a:endParaRPr sz="2800" b="1" dirty="0">
              <a:solidFill>
                <a:schemeClr val="accent6">
                  <a:lumMod val="50000"/>
                </a:schemeClr>
              </a:solidFill>
              <a:latin typeface="Calibri" panose="020F0502020204030204" pitchFamily="34" charset="0"/>
              <a:cs typeface="Calibri" panose="020F0502020204030204" pitchFamily="34" charset="0"/>
            </a:endParaRPr>
          </a:p>
        </p:txBody>
      </p:sp>
      <p:sp>
        <p:nvSpPr>
          <p:cNvPr id="582" name="Google Shape;582;p41"/>
          <p:cNvSpPr txBox="1">
            <a:spLocks noGrp="1"/>
          </p:cNvSpPr>
          <p:nvPr>
            <p:ph type="subTitle" idx="4294967295"/>
          </p:nvPr>
        </p:nvSpPr>
        <p:spPr>
          <a:xfrm flipH="1">
            <a:off x="7543800" y="1670233"/>
            <a:ext cx="3902075" cy="577850"/>
          </a:xfrm>
          <a:prstGeom prst="rect">
            <a:avLst/>
          </a:prstGeom>
        </p:spPr>
        <p:txBody>
          <a:bodyPr spcFirstLastPara="1" wrap="square" lIns="91425" tIns="91425" rIns="91425" bIns="91425" anchor="t" anchorCtr="0">
            <a:noAutofit/>
          </a:bodyPr>
          <a:lstStyle/>
          <a:p>
            <a:pPr marL="0" indent="0">
              <a:buNone/>
            </a:pPr>
            <a:r>
              <a:rPr lang="en" sz="2000" dirty="0">
                <a:solidFill>
                  <a:schemeClr val="accent6">
                    <a:lumMod val="50000"/>
                  </a:schemeClr>
                </a:solidFill>
                <a:latin typeface="Calibri" panose="020F0502020204030204" pitchFamily="34" charset="0"/>
                <a:cs typeface="Calibri" panose="020F0502020204030204" pitchFamily="34" charset="0"/>
              </a:rPr>
              <a:t>Office, Supervisory, Custodial, Bus, Security, etc.</a:t>
            </a:r>
            <a:endParaRPr sz="2000" dirty="0">
              <a:solidFill>
                <a:schemeClr val="accent6">
                  <a:lumMod val="50000"/>
                </a:schemeClr>
              </a:solidFill>
              <a:latin typeface="Calibri" panose="020F0502020204030204" pitchFamily="34" charset="0"/>
              <a:cs typeface="Calibri" panose="020F0502020204030204" pitchFamily="34" charset="0"/>
            </a:endParaRPr>
          </a:p>
        </p:txBody>
      </p:sp>
      <p:sp>
        <p:nvSpPr>
          <p:cNvPr id="76" name="Google Shape;575;p41">
            <a:extLst>
              <a:ext uri="{FF2B5EF4-FFF2-40B4-BE49-F238E27FC236}">
                <a16:creationId xmlns:a16="http://schemas.microsoft.com/office/drawing/2014/main" id="{8CB20D26-0023-4071-95AC-430DEEB32066}"/>
              </a:ext>
            </a:extLst>
          </p:cNvPr>
          <p:cNvSpPr txBox="1">
            <a:spLocks/>
          </p:cNvSpPr>
          <p:nvPr/>
        </p:nvSpPr>
        <p:spPr>
          <a:xfrm flipH="1">
            <a:off x="7543800" y="4973409"/>
            <a:ext cx="2049896" cy="502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Poppins SemiBold"/>
              <a:buNone/>
              <a:defRPr sz="18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9pPr>
          </a:lstStyle>
          <a:p>
            <a:pPr defTabSz="914378" fontAlgn="auto">
              <a:buClr>
                <a:srgbClr val="FFFFFF"/>
              </a:buClr>
              <a:defRPr/>
            </a:pPr>
            <a:r>
              <a:rPr lang="en-US" sz="2800" b="1" kern="0" dirty="0">
                <a:solidFill>
                  <a:schemeClr val="accent6">
                    <a:lumMod val="50000"/>
                  </a:schemeClr>
                </a:solidFill>
                <a:latin typeface="Calibri" panose="020F0502020204030204" pitchFamily="34" charset="0"/>
                <a:cs typeface="Calibri" panose="020F0502020204030204" pitchFamily="34" charset="0"/>
              </a:rPr>
              <a:t>Students</a:t>
            </a:r>
          </a:p>
        </p:txBody>
      </p:sp>
      <p:grpSp>
        <p:nvGrpSpPr>
          <p:cNvPr id="83" name="Google Shape;9355;p69">
            <a:extLst>
              <a:ext uri="{FF2B5EF4-FFF2-40B4-BE49-F238E27FC236}">
                <a16:creationId xmlns:a16="http://schemas.microsoft.com/office/drawing/2014/main" id="{3ED43526-C0BC-4AA4-B9C1-94F73DBFAF46}"/>
              </a:ext>
            </a:extLst>
          </p:cNvPr>
          <p:cNvGrpSpPr/>
          <p:nvPr/>
        </p:nvGrpSpPr>
        <p:grpSpPr>
          <a:xfrm>
            <a:off x="304800" y="3810368"/>
            <a:ext cx="930666" cy="614489"/>
            <a:chOff x="5302988" y="3389839"/>
            <a:chExt cx="394609" cy="286523"/>
          </a:xfrm>
        </p:grpSpPr>
        <p:sp>
          <p:nvSpPr>
            <p:cNvPr id="84" name="Google Shape;9356;p69">
              <a:extLst>
                <a:ext uri="{FF2B5EF4-FFF2-40B4-BE49-F238E27FC236}">
                  <a16:creationId xmlns:a16="http://schemas.microsoft.com/office/drawing/2014/main" id="{87974E76-82C3-4288-AD61-DC01DFE08068}"/>
                </a:ext>
              </a:extLst>
            </p:cNvPr>
            <p:cNvSpPr/>
            <p:nvPr/>
          </p:nvSpPr>
          <p:spPr>
            <a:xfrm>
              <a:off x="5589485" y="3491859"/>
              <a:ext cx="31696" cy="69904"/>
            </a:xfrm>
            <a:custGeom>
              <a:avLst/>
              <a:gdLst/>
              <a:ahLst/>
              <a:cxnLst/>
              <a:rect l="l" t="t" r="r" b="b"/>
              <a:pathLst>
                <a:path w="1207" h="2662" extrusionOk="0">
                  <a:moveTo>
                    <a:pt x="728" y="1"/>
                  </a:moveTo>
                  <a:cubicBezTo>
                    <a:pt x="326" y="1"/>
                    <a:pt x="1" y="326"/>
                    <a:pt x="1" y="728"/>
                  </a:cubicBezTo>
                  <a:lnTo>
                    <a:pt x="1" y="891"/>
                  </a:lnTo>
                  <a:cubicBezTo>
                    <a:pt x="1" y="1101"/>
                    <a:pt x="30" y="1312"/>
                    <a:pt x="97" y="1503"/>
                  </a:cubicBezTo>
                  <a:lnTo>
                    <a:pt x="479" y="2661"/>
                  </a:lnTo>
                  <a:lnTo>
                    <a:pt x="1207" y="2661"/>
                  </a:lnTo>
                  <a:lnTo>
                    <a:pt x="1207" y="1"/>
                  </a:ln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85" name="Google Shape;9357;p69">
              <a:extLst>
                <a:ext uri="{FF2B5EF4-FFF2-40B4-BE49-F238E27FC236}">
                  <a16:creationId xmlns:a16="http://schemas.microsoft.com/office/drawing/2014/main" id="{CB94455F-8C6B-49E8-ABB6-273ED8B65AFC}"/>
                </a:ext>
              </a:extLst>
            </p:cNvPr>
            <p:cNvSpPr/>
            <p:nvPr/>
          </p:nvSpPr>
          <p:spPr>
            <a:xfrm>
              <a:off x="5602063" y="3485583"/>
              <a:ext cx="76417" cy="76180"/>
            </a:xfrm>
            <a:custGeom>
              <a:avLst/>
              <a:gdLst/>
              <a:ahLst/>
              <a:cxnLst/>
              <a:rect l="l" t="t" r="r" b="b"/>
              <a:pathLst>
                <a:path w="2910" h="2901" extrusionOk="0">
                  <a:moveTo>
                    <a:pt x="728" y="1"/>
                  </a:moveTo>
                  <a:cubicBezTo>
                    <a:pt x="326" y="1"/>
                    <a:pt x="0" y="326"/>
                    <a:pt x="0" y="728"/>
                  </a:cubicBezTo>
                  <a:cubicBezTo>
                    <a:pt x="0" y="986"/>
                    <a:pt x="220" y="1206"/>
                    <a:pt x="488" y="1206"/>
                  </a:cubicBezTo>
                  <a:lnTo>
                    <a:pt x="2422" y="2900"/>
                  </a:lnTo>
                  <a:lnTo>
                    <a:pt x="2833" y="1465"/>
                  </a:lnTo>
                  <a:cubicBezTo>
                    <a:pt x="2881" y="1293"/>
                    <a:pt x="2910" y="1120"/>
                    <a:pt x="2910" y="938"/>
                  </a:cubicBezTo>
                  <a:lnTo>
                    <a:pt x="2910" y="479"/>
                  </a:lnTo>
                  <a:cubicBezTo>
                    <a:pt x="2910" y="211"/>
                    <a:pt x="2690" y="1"/>
                    <a:pt x="2431" y="1"/>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86" name="Google Shape;9358;p69">
              <a:extLst>
                <a:ext uri="{FF2B5EF4-FFF2-40B4-BE49-F238E27FC236}">
                  <a16:creationId xmlns:a16="http://schemas.microsoft.com/office/drawing/2014/main" id="{DFCF87CD-14A7-4139-B004-19401BFF0E38}"/>
                </a:ext>
              </a:extLst>
            </p:cNvPr>
            <p:cNvSpPr/>
            <p:nvPr/>
          </p:nvSpPr>
          <p:spPr>
            <a:xfrm>
              <a:off x="5614878" y="3580828"/>
              <a:ext cx="38235" cy="28177"/>
            </a:xfrm>
            <a:custGeom>
              <a:avLst/>
              <a:gdLst/>
              <a:ahLst/>
              <a:cxnLst/>
              <a:rect l="l" t="t" r="r" b="b"/>
              <a:pathLst>
                <a:path w="1456" h="1073" extrusionOk="0">
                  <a:moveTo>
                    <a:pt x="0" y="1"/>
                  </a:moveTo>
                  <a:lnTo>
                    <a:pt x="0" y="1073"/>
                  </a:lnTo>
                  <a:lnTo>
                    <a:pt x="1455" y="1073"/>
                  </a:lnTo>
                  <a:lnTo>
                    <a:pt x="1455" y="1"/>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87" name="Google Shape;9359;p69">
              <a:extLst>
                <a:ext uri="{FF2B5EF4-FFF2-40B4-BE49-F238E27FC236}">
                  <a16:creationId xmlns:a16="http://schemas.microsoft.com/office/drawing/2014/main" id="{0E2007EB-A0B4-491F-A521-537C65B5E555}"/>
                </a:ext>
              </a:extLst>
            </p:cNvPr>
            <p:cNvSpPr/>
            <p:nvPr/>
          </p:nvSpPr>
          <p:spPr>
            <a:xfrm>
              <a:off x="5614878" y="3580828"/>
              <a:ext cx="38235" cy="15625"/>
            </a:xfrm>
            <a:custGeom>
              <a:avLst/>
              <a:gdLst/>
              <a:ahLst/>
              <a:cxnLst/>
              <a:rect l="l" t="t" r="r" b="b"/>
              <a:pathLst>
                <a:path w="1456" h="595" extrusionOk="0">
                  <a:moveTo>
                    <a:pt x="0" y="1"/>
                  </a:moveTo>
                  <a:lnTo>
                    <a:pt x="0" y="451"/>
                  </a:lnTo>
                  <a:cubicBezTo>
                    <a:pt x="235" y="546"/>
                    <a:pt x="481" y="594"/>
                    <a:pt x="728" y="594"/>
                  </a:cubicBezTo>
                  <a:cubicBezTo>
                    <a:pt x="974" y="594"/>
                    <a:pt x="1221" y="546"/>
                    <a:pt x="1455" y="451"/>
                  </a:cubicBezTo>
                  <a:lnTo>
                    <a:pt x="1455" y="1"/>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88" name="Google Shape;9360;p69">
              <a:extLst>
                <a:ext uri="{FF2B5EF4-FFF2-40B4-BE49-F238E27FC236}">
                  <a16:creationId xmlns:a16="http://schemas.microsoft.com/office/drawing/2014/main" id="{4BC40200-BAF0-4771-BDE1-47AB3549145B}"/>
                </a:ext>
              </a:extLst>
            </p:cNvPr>
            <p:cNvSpPr/>
            <p:nvPr/>
          </p:nvSpPr>
          <p:spPr>
            <a:xfrm>
              <a:off x="5570394" y="3596426"/>
              <a:ext cx="126941" cy="79935"/>
            </a:xfrm>
            <a:custGeom>
              <a:avLst/>
              <a:gdLst/>
              <a:ahLst/>
              <a:cxnLst/>
              <a:rect l="l" t="t" r="r" b="b"/>
              <a:pathLst>
                <a:path w="4834" h="3044" extrusionOk="0">
                  <a:moveTo>
                    <a:pt x="1694" y="0"/>
                  </a:moveTo>
                  <a:lnTo>
                    <a:pt x="527" y="335"/>
                  </a:lnTo>
                  <a:cubicBezTo>
                    <a:pt x="211" y="421"/>
                    <a:pt x="1" y="708"/>
                    <a:pt x="1" y="1034"/>
                  </a:cubicBezTo>
                  <a:lnTo>
                    <a:pt x="1" y="2804"/>
                  </a:lnTo>
                  <a:cubicBezTo>
                    <a:pt x="1" y="2938"/>
                    <a:pt x="106" y="3043"/>
                    <a:pt x="240" y="3043"/>
                  </a:cubicBezTo>
                  <a:lnTo>
                    <a:pt x="4594" y="3043"/>
                  </a:lnTo>
                  <a:cubicBezTo>
                    <a:pt x="4728" y="3043"/>
                    <a:pt x="4834" y="2938"/>
                    <a:pt x="4834" y="2804"/>
                  </a:cubicBezTo>
                  <a:lnTo>
                    <a:pt x="4834" y="1034"/>
                  </a:lnTo>
                  <a:cubicBezTo>
                    <a:pt x="4834" y="708"/>
                    <a:pt x="4623" y="421"/>
                    <a:pt x="4317" y="335"/>
                  </a:cubicBezTo>
                  <a:lnTo>
                    <a:pt x="3149" y="0"/>
                  </a:lnTo>
                  <a:lnTo>
                    <a:pt x="2422" y="479"/>
                  </a:lnTo>
                  <a:lnTo>
                    <a:pt x="1694" y="0"/>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89" name="Google Shape;9361;p69">
              <a:extLst>
                <a:ext uri="{FF2B5EF4-FFF2-40B4-BE49-F238E27FC236}">
                  <a16:creationId xmlns:a16="http://schemas.microsoft.com/office/drawing/2014/main" id="{063FDD71-8148-471C-BCBE-6DF7F463014B}"/>
                </a:ext>
              </a:extLst>
            </p:cNvPr>
            <p:cNvSpPr/>
            <p:nvPr/>
          </p:nvSpPr>
          <p:spPr>
            <a:xfrm>
              <a:off x="5627693" y="3608979"/>
              <a:ext cx="12605" cy="67383"/>
            </a:xfrm>
            <a:custGeom>
              <a:avLst/>
              <a:gdLst/>
              <a:ahLst/>
              <a:cxnLst/>
              <a:rect l="l" t="t" r="r" b="b"/>
              <a:pathLst>
                <a:path w="480" h="2566" extrusionOk="0">
                  <a:moveTo>
                    <a:pt x="115" y="1"/>
                  </a:moveTo>
                  <a:lnTo>
                    <a:pt x="1" y="2565"/>
                  </a:lnTo>
                  <a:lnTo>
                    <a:pt x="479" y="2565"/>
                  </a:lnTo>
                  <a:lnTo>
                    <a:pt x="364" y="1"/>
                  </a:ln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90" name="Google Shape;9362;p69">
              <a:extLst>
                <a:ext uri="{FF2B5EF4-FFF2-40B4-BE49-F238E27FC236}">
                  <a16:creationId xmlns:a16="http://schemas.microsoft.com/office/drawing/2014/main" id="{16CC082E-117F-4D93-B039-E132E2D1BA2B}"/>
                </a:ext>
              </a:extLst>
            </p:cNvPr>
            <p:cNvSpPr/>
            <p:nvPr/>
          </p:nvSpPr>
          <p:spPr>
            <a:xfrm>
              <a:off x="5595787" y="3517462"/>
              <a:ext cx="76417" cy="69930"/>
            </a:xfrm>
            <a:custGeom>
              <a:avLst/>
              <a:gdLst/>
              <a:ahLst/>
              <a:cxnLst/>
              <a:rect l="l" t="t" r="r" b="b"/>
              <a:pathLst>
                <a:path w="2910" h="2663" extrusionOk="0">
                  <a:moveTo>
                    <a:pt x="909" y="1"/>
                  </a:moveTo>
                  <a:cubicBezTo>
                    <a:pt x="785" y="1"/>
                    <a:pt x="664" y="57"/>
                    <a:pt x="584" y="146"/>
                  </a:cubicBezTo>
                  <a:lnTo>
                    <a:pt x="144" y="576"/>
                  </a:lnTo>
                  <a:cubicBezTo>
                    <a:pt x="48" y="672"/>
                    <a:pt x="0" y="796"/>
                    <a:pt x="0" y="921"/>
                  </a:cubicBezTo>
                  <a:lnTo>
                    <a:pt x="0" y="1208"/>
                  </a:lnTo>
                  <a:cubicBezTo>
                    <a:pt x="0" y="2012"/>
                    <a:pt x="651" y="2663"/>
                    <a:pt x="1455" y="2663"/>
                  </a:cubicBezTo>
                  <a:cubicBezTo>
                    <a:pt x="2259" y="2663"/>
                    <a:pt x="2909" y="2012"/>
                    <a:pt x="2909" y="1208"/>
                  </a:cubicBezTo>
                  <a:lnTo>
                    <a:pt x="2909" y="902"/>
                  </a:lnTo>
                  <a:cubicBezTo>
                    <a:pt x="2909" y="768"/>
                    <a:pt x="2862" y="643"/>
                    <a:pt x="2766" y="557"/>
                  </a:cubicBezTo>
                  <a:cubicBezTo>
                    <a:pt x="2393" y="193"/>
                    <a:pt x="1704" y="21"/>
                    <a:pt x="938" y="2"/>
                  </a:cubicBezTo>
                  <a:cubicBezTo>
                    <a:pt x="928" y="1"/>
                    <a:pt x="919" y="1"/>
                    <a:pt x="909" y="1"/>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91" name="Google Shape;9363;p69">
              <a:extLst>
                <a:ext uri="{FF2B5EF4-FFF2-40B4-BE49-F238E27FC236}">
                  <a16:creationId xmlns:a16="http://schemas.microsoft.com/office/drawing/2014/main" id="{523AD1E0-39D4-4AAC-9B84-725E90F3FD51}"/>
                </a:ext>
              </a:extLst>
            </p:cNvPr>
            <p:cNvSpPr/>
            <p:nvPr/>
          </p:nvSpPr>
          <p:spPr>
            <a:xfrm>
              <a:off x="5595787" y="3517515"/>
              <a:ext cx="76154" cy="68381"/>
            </a:xfrm>
            <a:custGeom>
              <a:avLst/>
              <a:gdLst/>
              <a:ahLst/>
              <a:cxnLst/>
              <a:rect l="l" t="t" r="r" b="b"/>
              <a:pathLst>
                <a:path w="2900" h="2604" extrusionOk="0">
                  <a:moveTo>
                    <a:pt x="928" y="0"/>
                  </a:moveTo>
                  <a:cubicBezTo>
                    <a:pt x="804" y="0"/>
                    <a:pt x="670" y="48"/>
                    <a:pt x="584" y="144"/>
                  </a:cubicBezTo>
                  <a:lnTo>
                    <a:pt x="144" y="584"/>
                  </a:lnTo>
                  <a:cubicBezTo>
                    <a:pt x="48" y="670"/>
                    <a:pt x="0" y="794"/>
                    <a:pt x="0" y="919"/>
                  </a:cubicBezTo>
                  <a:lnTo>
                    <a:pt x="0" y="1206"/>
                  </a:lnTo>
                  <a:cubicBezTo>
                    <a:pt x="0" y="1857"/>
                    <a:pt x="431" y="2421"/>
                    <a:pt x="1053" y="2603"/>
                  </a:cubicBezTo>
                  <a:cubicBezTo>
                    <a:pt x="842" y="2345"/>
                    <a:pt x="727" y="2019"/>
                    <a:pt x="727" y="1694"/>
                  </a:cubicBezTo>
                  <a:lnTo>
                    <a:pt x="727" y="986"/>
                  </a:lnTo>
                  <a:lnTo>
                    <a:pt x="727" y="976"/>
                  </a:lnTo>
                  <a:cubicBezTo>
                    <a:pt x="727" y="710"/>
                    <a:pt x="939" y="496"/>
                    <a:pt x="1210" y="496"/>
                  </a:cubicBezTo>
                  <a:cubicBezTo>
                    <a:pt x="1221" y="496"/>
                    <a:pt x="1233" y="497"/>
                    <a:pt x="1244" y="498"/>
                  </a:cubicBezTo>
                  <a:cubicBezTo>
                    <a:pt x="1732" y="526"/>
                    <a:pt x="2460" y="612"/>
                    <a:pt x="2900" y="823"/>
                  </a:cubicBezTo>
                  <a:cubicBezTo>
                    <a:pt x="2890" y="727"/>
                    <a:pt x="2842" y="632"/>
                    <a:pt x="2766" y="555"/>
                  </a:cubicBezTo>
                  <a:cubicBezTo>
                    <a:pt x="2393" y="191"/>
                    <a:pt x="1704" y="19"/>
                    <a:pt x="928"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92" name="Google Shape;9364;p69">
              <a:extLst>
                <a:ext uri="{FF2B5EF4-FFF2-40B4-BE49-F238E27FC236}">
                  <a16:creationId xmlns:a16="http://schemas.microsoft.com/office/drawing/2014/main" id="{9C6DB374-33FC-4DB9-9528-D70F2055BB7A}"/>
                </a:ext>
              </a:extLst>
            </p:cNvPr>
            <p:cNvSpPr/>
            <p:nvPr/>
          </p:nvSpPr>
          <p:spPr>
            <a:xfrm>
              <a:off x="5672177" y="3612497"/>
              <a:ext cx="25420" cy="63864"/>
            </a:xfrm>
            <a:custGeom>
              <a:avLst/>
              <a:gdLst/>
              <a:ahLst/>
              <a:cxnLst/>
              <a:rect l="l" t="t" r="r" b="b"/>
              <a:pathLst>
                <a:path w="968" h="2432" extrusionOk="0">
                  <a:moveTo>
                    <a:pt x="833" y="1"/>
                  </a:moveTo>
                  <a:lnTo>
                    <a:pt x="211" y="623"/>
                  </a:lnTo>
                  <a:cubicBezTo>
                    <a:pt x="77" y="766"/>
                    <a:pt x="0" y="948"/>
                    <a:pt x="0" y="1139"/>
                  </a:cubicBezTo>
                  <a:lnTo>
                    <a:pt x="0" y="2431"/>
                  </a:lnTo>
                  <a:lnTo>
                    <a:pt x="728" y="2431"/>
                  </a:lnTo>
                  <a:cubicBezTo>
                    <a:pt x="862" y="2431"/>
                    <a:pt x="967" y="2326"/>
                    <a:pt x="967" y="2192"/>
                  </a:cubicBezTo>
                  <a:lnTo>
                    <a:pt x="967" y="422"/>
                  </a:lnTo>
                  <a:cubicBezTo>
                    <a:pt x="967" y="269"/>
                    <a:pt x="919" y="125"/>
                    <a:pt x="833"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93" name="Google Shape;9365;p69">
              <a:extLst>
                <a:ext uri="{FF2B5EF4-FFF2-40B4-BE49-F238E27FC236}">
                  <a16:creationId xmlns:a16="http://schemas.microsoft.com/office/drawing/2014/main" id="{5E84E702-4555-4DF2-9684-738F3BE78F01}"/>
                </a:ext>
              </a:extLst>
            </p:cNvPr>
            <p:cNvSpPr/>
            <p:nvPr/>
          </p:nvSpPr>
          <p:spPr>
            <a:xfrm>
              <a:off x="5627955" y="3609241"/>
              <a:ext cx="12579" cy="12579"/>
            </a:xfrm>
            <a:custGeom>
              <a:avLst/>
              <a:gdLst/>
              <a:ahLst/>
              <a:cxnLst/>
              <a:rect l="l" t="t" r="r" b="b"/>
              <a:pathLst>
                <a:path w="479" h="479" extrusionOk="0">
                  <a:moveTo>
                    <a:pt x="0" y="0"/>
                  </a:moveTo>
                  <a:lnTo>
                    <a:pt x="0" y="364"/>
                  </a:lnTo>
                  <a:cubicBezTo>
                    <a:pt x="0" y="421"/>
                    <a:pt x="48" y="479"/>
                    <a:pt x="115" y="479"/>
                  </a:cubicBezTo>
                  <a:lnTo>
                    <a:pt x="354" y="479"/>
                  </a:lnTo>
                  <a:cubicBezTo>
                    <a:pt x="421" y="479"/>
                    <a:pt x="479" y="421"/>
                    <a:pt x="479" y="364"/>
                  </a:cubicBezTo>
                  <a:lnTo>
                    <a:pt x="479" y="0"/>
                  </a:ln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94" name="Google Shape;9366;p69">
              <a:extLst>
                <a:ext uri="{FF2B5EF4-FFF2-40B4-BE49-F238E27FC236}">
                  <a16:creationId xmlns:a16="http://schemas.microsoft.com/office/drawing/2014/main" id="{46F6F461-A1A4-4819-BA14-CFB4483389D0}"/>
                </a:ext>
              </a:extLst>
            </p:cNvPr>
            <p:cNvSpPr/>
            <p:nvPr/>
          </p:nvSpPr>
          <p:spPr>
            <a:xfrm>
              <a:off x="5607840" y="3591279"/>
              <a:ext cx="26155" cy="26706"/>
            </a:xfrm>
            <a:custGeom>
              <a:avLst/>
              <a:gdLst/>
              <a:ahLst/>
              <a:cxnLst/>
              <a:rect l="l" t="t" r="r" b="b"/>
              <a:pathLst>
                <a:path w="996" h="1017" extrusionOk="0">
                  <a:moveTo>
                    <a:pt x="231" y="0"/>
                  </a:moveTo>
                  <a:cubicBezTo>
                    <a:pt x="200" y="0"/>
                    <a:pt x="170" y="15"/>
                    <a:pt x="154" y="43"/>
                  </a:cubicBezTo>
                  <a:lnTo>
                    <a:pt x="0" y="273"/>
                  </a:lnTo>
                  <a:lnTo>
                    <a:pt x="374" y="943"/>
                  </a:lnTo>
                  <a:cubicBezTo>
                    <a:pt x="398" y="991"/>
                    <a:pt x="449" y="1016"/>
                    <a:pt x="500" y="1016"/>
                  </a:cubicBezTo>
                  <a:cubicBezTo>
                    <a:pt x="530" y="1016"/>
                    <a:pt x="560" y="1008"/>
                    <a:pt x="584" y="990"/>
                  </a:cubicBezTo>
                  <a:lnTo>
                    <a:pt x="996" y="675"/>
                  </a:lnTo>
                  <a:lnTo>
                    <a:pt x="297" y="24"/>
                  </a:lnTo>
                  <a:cubicBezTo>
                    <a:pt x="277" y="8"/>
                    <a:pt x="254" y="0"/>
                    <a:pt x="23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95" name="Google Shape;9367;p69">
              <a:extLst>
                <a:ext uri="{FF2B5EF4-FFF2-40B4-BE49-F238E27FC236}">
                  <a16:creationId xmlns:a16="http://schemas.microsoft.com/office/drawing/2014/main" id="{73A5AC71-6C11-41B2-B01B-8375C41D8A77}"/>
                </a:ext>
              </a:extLst>
            </p:cNvPr>
            <p:cNvSpPr/>
            <p:nvPr/>
          </p:nvSpPr>
          <p:spPr>
            <a:xfrm>
              <a:off x="5633969" y="3591279"/>
              <a:ext cx="26181" cy="26706"/>
            </a:xfrm>
            <a:custGeom>
              <a:avLst/>
              <a:gdLst/>
              <a:ahLst/>
              <a:cxnLst/>
              <a:rect l="l" t="t" r="r" b="b"/>
              <a:pathLst>
                <a:path w="997" h="1017" extrusionOk="0">
                  <a:moveTo>
                    <a:pt x="761" y="0"/>
                  </a:moveTo>
                  <a:cubicBezTo>
                    <a:pt x="738" y="0"/>
                    <a:pt x="715" y="8"/>
                    <a:pt x="699" y="24"/>
                  </a:cubicBezTo>
                  <a:lnTo>
                    <a:pt x="1" y="675"/>
                  </a:lnTo>
                  <a:lnTo>
                    <a:pt x="412" y="990"/>
                  </a:lnTo>
                  <a:cubicBezTo>
                    <a:pt x="437" y="1008"/>
                    <a:pt x="467" y="1016"/>
                    <a:pt x="496" y="1016"/>
                  </a:cubicBezTo>
                  <a:cubicBezTo>
                    <a:pt x="548" y="1016"/>
                    <a:pt x="599" y="991"/>
                    <a:pt x="623" y="943"/>
                  </a:cubicBezTo>
                  <a:lnTo>
                    <a:pt x="996" y="273"/>
                  </a:lnTo>
                  <a:lnTo>
                    <a:pt x="843" y="43"/>
                  </a:lnTo>
                  <a:cubicBezTo>
                    <a:pt x="826" y="15"/>
                    <a:pt x="793" y="0"/>
                    <a:pt x="76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96" name="Google Shape;9368;p69">
              <a:extLst>
                <a:ext uri="{FF2B5EF4-FFF2-40B4-BE49-F238E27FC236}">
                  <a16:creationId xmlns:a16="http://schemas.microsoft.com/office/drawing/2014/main" id="{91D19013-13CE-476F-A7E7-7BCACFC9E8CA}"/>
                </a:ext>
              </a:extLst>
            </p:cNvPr>
            <p:cNvSpPr/>
            <p:nvPr/>
          </p:nvSpPr>
          <p:spPr>
            <a:xfrm>
              <a:off x="5303750" y="3488104"/>
              <a:ext cx="114625" cy="114362"/>
            </a:xfrm>
            <a:custGeom>
              <a:avLst/>
              <a:gdLst/>
              <a:ahLst/>
              <a:cxnLst/>
              <a:rect l="l" t="t" r="r" b="b"/>
              <a:pathLst>
                <a:path w="4365" h="4355" extrusionOk="0">
                  <a:moveTo>
                    <a:pt x="2182" y="0"/>
                  </a:moveTo>
                  <a:cubicBezTo>
                    <a:pt x="1225" y="0"/>
                    <a:pt x="527" y="756"/>
                    <a:pt x="460" y="1694"/>
                  </a:cubicBezTo>
                  <a:cubicBezTo>
                    <a:pt x="402" y="2364"/>
                    <a:pt x="259" y="3034"/>
                    <a:pt x="48" y="3675"/>
                  </a:cubicBezTo>
                  <a:cubicBezTo>
                    <a:pt x="0" y="3800"/>
                    <a:pt x="58" y="3934"/>
                    <a:pt x="173" y="3982"/>
                  </a:cubicBezTo>
                  <a:cubicBezTo>
                    <a:pt x="575" y="4173"/>
                    <a:pt x="1005" y="4297"/>
                    <a:pt x="1446" y="4355"/>
                  </a:cubicBezTo>
                  <a:lnTo>
                    <a:pt x="2919" y="4355"/>
                  </a:lnTo>
                  <a:cubicBezTo>
                    <a:pt x="3360" y="4297"/>
                    <a:pt x="3781" y="4163"/>
                    <a:pt x="4183" y="3982"/>
                  </a:cubicBezTo>
                  <a:cubicBezTo>
                    <a:pt x="4307" y="3934"/>
                    <a:pt x="4364" y="3800"/>
                    <a:pt x="4317" y="3675"/>
                  </a:cubicBezTo>
                  <a:cubicBezTo>
                    <a:pt x="4097" y="3034"/>
                    <a:pt x="3963" y="2364"/>
                    <a:pt x="3905" y="1694"/>
                  </a:cubicBezTo>
                  <a:cubicBezTo>
                    <a:pt x="3838" y="756"/>
                    <a:pt x="3130" y="0"/>
                    <a:pt x="218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97" name="Google Shape;9369;p69">
              <a:extLst>
                <a:ext uri="{FF2B5EF4-FFF2-40B4-BE49-F238E27FC236}">
                  <a16:creationId xmlns:a16="http://schemas.microsoft.com/office/drawing/2014/main" id="{DA651354-C44F-4BF7-9223-B90452077778}"/>
                </a:ext>
              </a:extLst>
            </p:cNvPr>
            <p:cNvSpPr/>
            <p:nvPr/>
          </p:nvSpPr>
          <p:spPr>
            <a:xfrm>
              <a:off x="5334920" y="3488104"/>
              <a:ext cx="83192" cy="114362"/>
            </a:xfrm>
            <a:custGeom>
              <a:avLst/>
              <a:gdLst/>
              <a:ahLst/>
              <a:cxnLst/>
              <a:rect l="l" t="t" r="r" b="b"/>
              <a:pathLst>
                <a:path w="3168" h="4355" extrusionOk="0">
                  <a:moveTo>
                    <a:pt x="986" y="0"/>
                  </a:moveTo>
                  <a:cubicBezTo>
                    <a:pt x="259" y="0"/>
                    <a:pt x="0" y="996"/>
                    <a:pt x="632" y="1369"/>
                  </a:cubicBezTo>
                  <a:cubicBezTo>
                    <a:pt x="651" y="1378"/>
                    <a:pt x="670" y="1388"/>
                    <a:pt x="689" y="1398"/>
                  </a:cubicBezTo>
                  <a:lnTo>
                    <a:pt x="1244" y="4355"/>
                  </a:lnTo>
                  <a:lnTo>
                    <a:pt x="1732" y="4355"/>
                  </a:lnTo>
                  <a:cubicBezTo>
                    <a:pt x="2173" y="4297"/>
                    <a:pt x="2594" y="4163"/>
                    <a:pt x="2996" y="3982"/>
                  </a:cubicBezTo>
                  <a:cubicBezTo>
                    <a:pt x="3120" y="3934"/>
                    <a:pt x="3168" y="3800"/>
                    <a:pt x="3120" y="3675"/>
                  </a:cubicBezTo>
                  <a:cubicBezTo>
                    <a:pt x="2910" y="3034"/>
                    <a:pt x="2776" y="2364"/>
                    <a:pt x="2718" y="1694"/>
                  </a:cubicBezTo>
                  <a:cubicBezTo>
                    <a:pt x="2651" y="756"/>
                    <a:pt x="1943" y="0"/>
                    <a:pt x="99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98" name="Google Shape;9370;p69">
              <a:extLst>
                <a:ext uri="{FF2B5EF4-FFF2-40B4-BE49-F238E27FC236}">
                  <a16:creationId xmlns:a16="http://schemas.microsoft.com/office/drawing/2014/main" id="{80461F01-9AA9-4D83-869B-5CFA19AC09AF}"/>
                </a:ext>
              </a:extLst>
            </p:cNvPr>
            <p:cNvSpPr/>
            <p:nvPr/>
          </p:nvSpPr>
          <p:spPr>
            <a:xfrm>
              <a:off x="5302988" y="3574552"/>
              <a:ext cx="114625" cy="101810"/>
            </a:xfrm>
            <a:custGeom>
              <a:avLst/>
              <a:gdLst/>
              <a:ahLst/>
              <a:cxnLst/>
              <a:rect l="l" t="t" r="r" b="b"/>
              <a:pathLst>
                <a:path w="4365" h="3877" extrusionOk="0">
                  <a:moveTo>
                    <a:pt x="1455" y="0"/>
                  </a:moveTo>
                  <a:lnTo>
                    <a:pt x="1455" y="728"/>
                  </a:lnTo>
                  <a:cubicBezTo>
                    <a:pt x="1455" y="910"/>
                    <a:pt x="1350" y="1082"/>
                    <a:pt x="1187" y="1158"/>
                  </a:cubicBezTo>
                  <a:lnTo>
                    <a:pt x="403" y="1551"/>
                  </a:lnTo>
                  <a:cubicBezTo>
                    <a:pt x="163" y="1675"/>
                    <a:pt x="1" y="1924"/>
                    <a:pt x="1" y="2202"/>
                  </a:cubicBezTo>
                  <a:lnTo>
                    <a:pt x="1" y="3637"/>
                  </a:lnTo>
                  <a:cubicBezTo>
                    <a:pt x="1" y="3771"/>
                    <a:pt x="116" y="3876"/>
                    <a:pt x="240" y="3876"/>
                  </a:cubicBezTo>
                  <a:lnTo>
                    <a:pt x="4126" y="3876"/>
                  </a:lnTo>
                  <a:cubicBezTo>
                    <a:pt x="4250" y="3876"/>
                    <a:pt x="4365" y="3771"/>
                    <a:pt x="4365" y="3637"/>
                  </a:cubicBezTo>
                  <a:lnTo>
                    <a:pt x="4365" y="2202"/>
                  </a:lnTo>
                  <a:cubicBezTo>
                    <a:pt x="4365" y="1924"/>
                    <a:pt x="4212" y="1675"/>
                    <a:pt x="3963" y="1551"/>
                  </a:cubicBezTo>
                  <a:lnTo>
                    <a:pt x="3178" y="1158"/>
                  </a:lnTo>
                  <a:cubicBezTo>
                    <a:pt x="3015" y="1082"/>
                    <a:pt x="2910" y="910"/>
                    <a:pt x="2910" y="728"/>
                  </a:cubicBezTo>
                  <a:lnTo>
                    <a:pt x="2910"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99" name="Google Shape;9371;p69">
              <a:extLst>
                <a:ext uri="{FF2B5EF4-FFF2-40B4-BE49-F238E27FC236}">
                  <a16:creationId xmlns:a16="http://schemas.microsoft.com/office/drawing/2014/main" id="{DCCA528A-0F87-452B-8CBF-E5F7DC1C5183}"/>
                </a:ext>
              </a:extLst>
            </p:cNvPr>
            <p:cNvSpPr/>
            <p:nvPr/>
          </p:nvSpPr>
          <p:spPr>
            <a:xfrm>
              <a:off x="5340934" y="3574552"/>
              <a:ext cx="38996" cy="25420"/>
            </a:xfrm>
            <a:custGeom>
              <a:avLst/>
              <a:gdLst/>
              <a:ahLst/>
              <a:cxnLst/>
              <a:rect l="l" t="t" r="r" b="b"/>
              <a:pathLst>
                <a:path w="1485" h="968" extrusionOk="0">
                  <a:moveTo>
                    <a:pt x="10" y="0"/>
                  </a:moveTo>
                  <a:lnTo>
                    <a:pt x="10" y="728"/>
                  </a:lnTo>
                  <a:cubicBezTo>
                    <a:pt x="10" y="756"/>
                    <a:pt x="10" y="785"/>
                    <a:pt x="1" y="823"/>
                  </a:cubicBezTo>
                  <a:cubicBezTo>
                    <a:pt x="231" y="919"/>
                    <a:pt x="489" y="967"/>
                    <a:pt x="738" y="967"/>
                  </a:cubicBezTo>
                  <a:cubicBezTo>
                    <a:pt x="996" y="967"/>
                    <a:pt x="1245" y="919"/>
                    <a:pt x="1484" y="823"/>
                  </a:cubicBezTo>
                  <a:cubicBezTo>
                    <a:pt x="1475" y="785"/>
                    <a:pt x="1465" y="756"/>
                    <a:pt x="1465" y="728"/>
                  </a:cubicBezTo>
                  <a:lnTo>
                    <a:pt x="1465"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00" name="Google Shape;9372;p69">
              <a:extLst>
                <a:ext uri="{FF2B5EF4-FFF2-40B4-BE49-F238E27FC236}">
                  <a16:creationId xmlns:a16="http://schemas.microsoft.com/office/drawing/2014/main" id="{E55868F0-2E6E-4259-8E61-177CB7BB682B}"/>
                </a:ext>
              </a:extLst>
            </p:cNvPr>
            <p:cNvSpPr/>
            <p:nvPr/>
          </p:nvSpPr>
          <p:spPr>
            <a:xfrm>
              <a:off x="5302988" y="3607981"/>
              <a:ext cx="114389" cy="68381"/>
            </a:xfrm>
            <a:custGeom>
              <a:avLst/>
              <a:gdLst/>
              <a:ahLst/>
              <a:cxnLst/>
              <a:rect l="l" t="t" r="r" b="b"/>
              <a:pathLst>
                <a:path w="4356" h="2604" extrusionOk="0">
                  <a:moveTo>
                    <a:pt x="958" y="0"/>
                  </a:moveTo>
                  <a:lnTo>
                    <a:pt x="403" y="278"/>
                  </a:lnTo>
                  <a:cubicBezTo>
                    <a:pt x="154" y="402"/>
                    <a:pt x="1" y="651"/>
                    <a:pt x="1" y="929"/>
                  </a:cubicBezTo>
                  <a:lnTo>
                    <a:pt x="1" y="2364"/>
                  </a:lnTo>
                  <a:cubicBezTo>
                    <a:pt x="1" y="2489"/>
                    <a:pt x="106" y="2603"/>
                    <a:pt x="240" y="2603"/>
                  </a:cubicBezTo>
                  <a:lnTo>
                    <a:pt x="4116" y="2603"/>
                  </a:lnTo>
                  <a:cubicBezTo>
                    <a:pt x="4250" y="2603"/>
                    <a:pt x="4355" y="2489"/>
                    <a:pt x="4355" y="2364"/>
                  </a:cubicBezTo>
                  <a:lnTo>
                    <a:pt x="4355" y="929"/>
                  </a:lnTo>
                  <a:cubicBezTo>
                    <a:pt x="4355" y="651"/>
                    <a:pt x="4202" y="402"/>
                    <a:pt x="3963" y="278"/>
                  </a:cubicBezTo>
                  <a:lnTo>
                    <a:pt x="3398" y="0"/>
                  </a:lnTo>
                  <a:cubicBezTo>
                    <a:pt x="3111" y="441"/>
                    <a:pt x="2645" y="661"/>
                    <a:pt x="2178" y="661"/>
                  </a:cubicBezTo>
                  <a:cubicBezTo>
                    <a:pt x="1711" y="661"/>
                    <a:pt x="1245" y="441"/>
                    <a:pt x="958" y="0"/>
                  </a:cubicBez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01" name="Google Shape;9373;p69">
              <a:extLst>
                <a:ext uri="{FF2B5EF4-FFF2-40B4-BE49-F238E27FC236}">
                  <a16:creationId xmlns:a16="http://schemas.microsoft.com/office/drawing/2014/main" id="{786A9C75-0DEA-4EE0-8EA0-C5D636BCC743}"/>
                </a:ext>
              </a:extLst>
            </p:cNvPr>
            <p:cNvSpPr/>
            <p:nvPr/>
          </p:nvSpPr>
          <p:spPr>
            <a:xfrm>
              <a:off x="5322105" y="3524605"/>
              <a:ext cx="76417" cy="62788"/>
            </a:xfrm>
            <a:custGeom>
              <a:avLst/>
              <a:gdLst/>
              <a:ahLst/>
              <a:cxnLst/>
              <a:rect l="l" t="t" r="r" b="b"/>
              <a:pathLst>
                <a:path w="2910" h="2391" extrusionOk="0">
                  <a:moveTo>
                    <a:pt x="1118" y="0"/>
                  </a:moveTo>
                  <a:cubicBezTo>
                    <a:pt x="1025" y="0"/>
                    <a:pt x="939" y="54"/>
                    <a:pt x="900" y="142"/>
                  </a:cubicBezTo>
                  <a:cubicBezTo>
                    <a:pt x="823" y="304"/>
                    <a:pt x="708" y="457"/>
                    <a:pt x="574" y="582"/>
                  </a:cubicBezTo>
                  <a:cubicBezTo>
                    <a:pt x="440" y="697"/>
                    <a:pt x="297" y="792"/>
                    <a:pt x="144" y="869"/>
                  </a:cubicBezTo>
                  <a:cubicBezTo>
                    <a:pt x="48" y="917"/>
                    <a:pt x="0" y="1022"/>
                    <a:pt x="19" y="1118"/>
                  </a:cubicBezTo>
                  <a:cubicBezTo>
                    <a:pt x="105" y="1845"/>
                    <a:pt x="727" y="2391"/>
                    <a:pt x="1455" y="2391"/>
                  </a:cubicBezTo>
                  <a:cubicBezTo>
                    <a:pt x="2220" y="2391"/>
                    <a:pt x="2852" y="1797"/>
                    <a:pt x="2909" y="1041"/>
                  </a:cubicBezTo>
                  <a:cubicBezTo>
                    <a:pt x="2909" y="965"/>
                    <a:pt x="2881" y="898"/>
                    <a:pt x="2823" y="850"/>
                  </a:cubicBezTo>
                  <a:cubicBezTo>
                    <a:pt x="2345" y="448"/>
                    <a:pt x="1780" y="161"/>
                    <a:pt x="1177" y="8"/>
                  </a:cubicBezTo>
                  <a:cubicBezTo>
                    <a:pt x="1157" y="3"/>
                    <a:pt x="1137" y="0"/>
                    <a:pt x="1118"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02" name="Google Shape;9374;p69">
              <a:extLst>
                <a:ext uri="{FF2B5EF4-FFF2-40B4-BE49-F238E27FC236}">
                  <a16:creationId xmlns:a16="http://schemas.microsoft.com/office/drawing/2014/main" id="{21176B96-A551-420A-86E9-1E88A5E356BE}"/>
                </a:ext>
              </a:extLst>
            </p:cNvPr>
            <p:cNvSpPr/>
            <p:nvPr/>
          </p:nvSpPr>
          <p:spPr>
            <a:xfrm>
              <a:off x="5322105" y="3524841"/>
              <a:ext cx="76417" cy="62052"/>
            </a:xfrm>
            <a:custGeom>
              <a:avLst/>
              <a:gdLst/>
              <a:ahLst/>
              <a:cxnLst/>
              <a:rect l="l" t="t" r="r" b="b"/>
              <a:pathLst>
                <a:path w="2910" h="2363" extrusionOk="0">
                  <a:moveTo>
                    <a:pt x="1118" y="1"/>
                  </a:moveTo>
                  <a:cubicBezTo>
                    <a:pt x="1025" y="1"/>
                    <a:pt x="941" y="55"/>
                    <a:pt x="909" y="142"/>
                  </a:cubicBezTo>
                  <a:cubicBezTo>
                    <a:pt x="842" y="257"/>
                    <a:pt x="775" y="362"/>
                    <a:pt x="680" y="467"/>
                  </a:cubicBezTo>
                  <a:cubicBezTo>
                    <a:pt x="651" y="506"/>
                    <a:pt x="613" y="544"/>
                    <a:pt x="574" y="573"/>
                  </a:cubicBezTo>
                  <a:cubicBezTo>
                    <a:pt x="440" y="688"/>
                    <a:pt x="297" y="783"/>
                    <a:pt x="144" y="869"/>
                  </a:cubicBezTo>
                  <a:cubicBezTo>
                    <a:pt x="48" y="908"/>
                    <a:pt x="0" y="1013"/>
                    <a:pt x="19" y="1118"/>
                  </a:cubicBezTo>
                  <a:cubicBezTo>
                    <a:pt x="105" y="1759"/>
                    <a:pt x="593" y="2267"/>
                    <a:pt x="1235" y="2362"/>
                  </a:cubicBezTo>
                  <a:cubicBezTo>
                    <a:pt x="900" y="2161"/>
                    <a:pt x="708" y="1788"/>
                    <a:pt x="727" y="1405"/>
                  </a:cubicBezTo>
                  <a:lnTo>
                    <a:pt x="727" y="1061"/>
                  </a:lnTo>
                  <a:cubicBezTo>
                    <a:pt x="785" y="1013"/>
                    <a:pt x="842" y="975"/>
                    <a:pt x="900" y="927"/>
                  </a:cubicBezTo>
                  <a:cubicBezTo>
                    <a:pt x="1034" y="812"/>
                    <a:pt x="1148" y="668"/>
                    <a:pt x="1244" y="515"/>
                  </a:cubicBezTo>
                  <a:cubicBezTo>
                    <a:pt x="1704" y="659"/>
                    <a:pt x="2134" y="898"/>
                    <a:pt x="2507" y="1204"/>
                  </a:cubicBezTo>
                  <a:cubicBezTo>
                    <a:pt x="2555" y="1243"/>
                    <a:pt x="2670" y="1348"/>
                    <a:pt x="2795" y="1472"/>
                  </a:cubicBezTo>
                  <a:cubicBezTo>
                    <a:pt x="2862" y="1338"/>
                    <a:pt x="2890" y="1185"/>
                    <a:pt x="2909" y="1032"/>
                  </a:cubicBezTo>
                  <a:cubicBezTo>
                    <a:pt x="2909" y="965"/>
                    <a:pt x="2881" y="889"/>
                    <a:pt x="2823" y="841"/>
                  </a:cubicBezTo>
                  <a:cubicBezTo>
                    <a:pt x="2345" y="448"/>
                    <a:pt x="1780" y="161"/>
                    <a:pt x="1177" y="8"/>
                  </a:cubicBezTo>
                  <a:cubicBezTo>
                    <a:pt x="1157" y="3"/>
                    <a:pt x="1137" y="1"/>
                    <a:pt x="1118" y="1"/>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03" name="Google Shape;9375;p69">
              <a:extLst>
                <a:ext uri="{FF2B5EF4-FFF2-40B4-BE49-F238E27FC236}">
                  <a16:creationId xmlns:a16="http://schemas.microsoft.com/office/drawing/2014/main" id="{3B5D91F5-99D5-46ED-8A23-76E382D9A20F}"/>
                </a:ext>
              </a:extLst>
            </p:cNvPr>
            <p:cNvSpPr/>
            <p:nvPr/>
          </p:nvSpPr>
          <p:spPr>
            <a:xfrm>
              <a:off x="5302988" y="3621032"/>
              <a:ext cx="25420" cy="55330"/>
            </a:xfrm>
            <a:custGeom>
              <a:avLst/>
              <a:gdLst/>
              <a:ahLst/>
              <a:cxnLst/>
              <a:rect l="l" t="t" r="r" b="b"/>
              <a:pathLst>
                <a:path w="968" h="2107" extrusionOk="0">
                  <a:moveTo>
                    <a:pt x="154" y="1"/>
                  </a:moveTo>
                  <a:cubicBezTo>
                    <a:pt x="58" y="125"/>
                    <a:pt x="1" y="278"/>
                    <a:pt x="1" y="432"/>
                  </a:cubicBezTo>
                  <a:lnTo>
                    <a:pt x="1" y="1867"/>
                  </a:lnTo>
                  <a:cubicBezTo>
                    <a:pt x="1" y="2001"/>
                    <a:pt x="106" y="2106"/>
                    <a:pt x="240" y="2106"/>
                  </a:cubicBezTo>
                  <a:lnTo>
                    <a:pt x="967" y="2106"/>
                  </a:lnTo>
                  <a:lnTo>
                    <a:pt x="967" y="891"/>
                  </a:lnTo>
                  <a:cubicBezTo>
                    <a:pt x="967" y="738"/>
                    <a:pt x="900" y="604"/>
                    <a:pt x="785" y="508"/>
                  </a:cubicBezTo>
                  <a:lnTo>
                    <a:pt x="154" y="1"/>
                  </a:ln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04" name="Google Shape;9376;p69">
              <a:extLst>
                <a:ext uri="{FF2B5EF4-FFF2-40B4-BE49-F238E27FC236}">
                  <a16:creationId xmlns:a16="http://schemas.microsoft.com/office/drawing/2014/main" id="{B3277953-ACA0-4972-8FA4-DC2E43B1F083}"/>
                </a:ext>
              </a:extLst>
            </p:cNvPr>
            <p:cNvSpPr/>
            <p:nvPr/>
          </p:nvSpPr>
          <p:spPr>
            <a:xfrm>
              <a:off x="5392219" y="3587367"/>
              <a:ext cx="216146" cy="88995"/>
            </a:xfrm>
            <a:custGeom>
              <a:avLst/>
              <a:gdLst/>
              <a:ahLst/>
              <a:cxnLst/>
              <a:rect l="l" t="t" r="r" b="b"/>
              <a:pathLst>
                <a:path w="8231" h="3389" extrusionOk="0">
                  <a:moveTo>
                    <a:pt x="2661" y="1"/>
                  </a:moveTo>
                  <a:lnTo>
                    <a:pt x="632" y="737"/>
                  </a:lnTo>
                  <a:cubicBezTo>
                    <a:pt x="249" y="871"/>
                    <a:pt x="0" y="1235"/>
                    <a:pt x="0" y="1647"/>
                  </a:cubicBezTo>
                  <a:lnTo>
                    <a:pt x="0" y="3149"/>
                  </a:lnTo>
                  <a:cubicBezTo>
                    <a:pt x="0" y="3274"/>
                    <a:pt x="105" y="3388"/>
                    <a:pt x="239" y="3388"/>
                  </a:cubicBezTo>
                  <a:lnTo>
                    <a:pt x="7991" y="3388"/>
                  </a:lnTo>
                  <a:cubicBezTo>
                    <a:pt x="8125" y="3388"/>
                    <a:pt x="8231" y="3274"/>
                    <a:pt x="8231" y="3149"/>
                  </a:cubicBezTo>
                  <a:lnTo>
                    <a:pt x="8231" y="1647"/>
                  </a:lnTo>
                  <a:cubicBezTo>
                    <a:pt x="8231" y="1235"/>
                    <a:pt x="7982" y="871"/>
                    <a:pt x="7599" y="737"/>
                  </a:cubicBezTo>
                  <a:lnTo>
                    <a:pt x="5570" y="1"/>
                  </a:lnTo>
                  <a:lnTo>
                    <a:pt x="4115" y="479"/>
                  </a:lnTo>
                  <a:lnTo>
                    <a:pt x="2661"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05" name="Google Shape;9377;p69">
              <a:extLst>
                <a:ext uri="{FF2B5EF4-FFF2-40B4-BE49-F238E27FC236}">
                  <a16:creationId xmlns:a16="http://schemas.microsoft.com/office/drawing/2014/main" id="{BF79D8DB-A3CC-4630-A4A1-213890B61D48}"/>
                </a:ext>
              </a:extLst>
            </p:cNvPr>
            <p:cNvSpPr/>
            <p:nvPr/>
          </p:nvSpPr>
          <p:spPr>
            <a:xfrm>
              <a:off x="5487701" y="3612760"/>
              <a:ext cx="25420" cy="63602"/>
            </a:xfrm>
            <a:custGeom>
              <a:avLst/>
              <a:gdLst/>
              <a:ahLst/>
              <a:cxnLst/>
              <a:rect l="l" t="t" r="r" b="b"/>
              <a:pathLst>
                <a:path w="968" h="2422" extrusionOk="0">
                  <a:moveTo>
                    <a:pt x="231" y="0"/>
                  </a:moveTo>
                  <a:lnTo>
                    <a:pt x="1" y="2421"/>
                  </a:lnTo>
                  <a:lnTo>
                    <a:pt x="967" y="2421"/>
                  </a:lnTo>
                  <a:lnTo>
                    <a:pt x="738" y="0"/>
                  </a:ln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06" name="Google Shape;9378;p69">
              <a:extLst>
                <a:ext uri="{FF2B5EF4-FFF2-40B4-BE49-F238E27FC236}">
                  <a16:creationId xmlns:a16="http://schemas.microsoft.com/office/drawing/2014/main" id="{DAFD813E-CCD6-4244-9345-6749C2D5A2D3}"/>
                </a:ext>
              </a:extLst>
            </p:cNvPr>
            <p:cNvSpPr/>
            <p:nvPr/>
          </p:nvSpPr>
          <p:spPr>
            <a:xfrm>
              <a:off x="5489224" y="3599945"/>
              <a:ext cx="22400" cy="21638"/>
            </a:xfrm>
            <a:custGeom>
              <a:avLst/>
              <a:gdLst/>
              <a:ahLst/>
              <a:cxnLst/>
              <a:rect l="l" t="t" r="r" b="b"/>
              <a:pathLst>
                <a:path w="853" h="824" extrusionOk="0">
                  <a:moveTo>
                    <a:pt x="0" y="0"/>
                  </a:moveTo>
                  <a:lnTo>
                    <a:pt x="0" y="651"/>
                  </a:lnTo>
                  <a:cubicBezTo>
                    <a:pt x="0" y="747"/>
                    <a:pt x="77" y="823"/>
                    <a:pt x="173" y="823"/>
                  </a:cubicBezTo>
                  <a:lnTo>
                    <a:pt x="680" y="823"/>
                  </a:lnTo>
                  <a:cubicBezTo>
                    <a:pt x="775" y="823"/>
                    <a:pt x="852" y="747"/>
                    <a:pt x="852" y="651"/>
                  </a:cubicBezTo>
                  <a:lnTo>
                    <a:pt x="852" y="0"/>
                  </a:ln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07" name="Google Shape;9379;p69">
              <a:extLst>
                <a:ext uri="{FF2B5EF4-FFF2-40B4-BE49-F238E27FC236}">
                  <a16:creationId xmlns:a16="http://schemas.microsoft.com/office/drawing/2014/main" id="{64B63FBE-19EC-4B83-979A-3D5B4718AB97}"/>
                </a:ext>
              </a:extLst>
            </p:cNvPr>
            <p:cNvSpPr/>
            <p:nvPr/>
          </p:nvSpPr>
          <p:spPr>
            <a:xfrm>
              <a:off x="5570394" y="3613259"/>
              <a:ext cx="38235" cy="63103"/>
            </a:xfrm>
            <a:custGeom>
              <a:avLst/>
              <a:gdLst/>
              <a:ahLst/>
              <a:cxnLst/>
              <a:rect l="l" t="t" r="r" b="b"/>
              <a:pathLst>
                <a:path w="1456" h="2403" extrusionOk="0">
                  <a:moveTo>
                    <a:pt x="1187" y="0"/>
                  </a:moveTo>
                  <a:lnTo>
                    <a:pt x="288" y="900"/>
                  </a:lnTo>
                  <a:cubicBezTo>
                    <a:pt x="106" y="1082"/>
                    <a:pt x="1" y="1331"/>
                    <a:pt x="1" y="1589"/>
                  </a:cubicBezTo>
                  <a:lnTo>
                    <a:pt x="1" y="2402"/>
                  </a:lnTo>
                  <a:lnTo>
                    <a:pt x="1216" y="2402"/>
                  </a:lnTo>
                  <a:cubicBezTo>
                    <a:pt x="1340" y="2402"/>
                    <a:pt x="1455" y="2288"/>
                    <a:pt x="1455" y="2163"/>
                  </a:cubicBezTo>
                  <a:lnTo>
                    <a:pt x="1455" y="661"/>
                  </a:lnTo>
                  <a:cubicBezTo>
                    <a:pt x="1446" y="412"/>
                    <a:pt x="1359" y="173"/>
                    <a:pt x="1187"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08" name="Google Shape;9380;p69">
              <a:extLst>
                <a:ext uri="{FF2B5EF4-FFF2-40B4-BE49-F238E27FC236}">
                  <a16:creationId xmlns:a16="http://schemas.microsoft.com/office/drawing/2014/main" id="{E0910E9D-53BD-4E44-B452-CFE92795CDC6}"/>
                </a:ext>
              </a:extLst>
            </p:cNvPr>
            <p:cNvSpPr/>
            <p:nvPr/>
          </p:nvSpPr>
          <p:spPr>
            <a:xfrm>
              <a:off x="5430165" y="3389839"/>
              <a:ext cx="140255" cy="101810"/>
            </a:xfrm>
            <a:custGeom>
              <a:avLst/>
              <a:gdLst/>
              <a:ahLst/>
              <a:cxnLst/>
              <a:rect l="l" t="t" r="r" b="b"/>
              <a:pathLst>
                <a:path w="5341" h="3877" extrusionOk="0">
                  <a:moveTo>
                    <a:pt x="1943" y="0"/>
                  </a:moveTo>
                  <a:cubicBezTo>
                    <a:pt x="871" y="0"/>
                    <a:pt x="10" y="871"/>
                    <a:pt x="10" y="1943"/>
                  </a:cubicBezTo>
                  <a:lnTo>
                    <a:pt x="10" y="2517"/>
                  </a:lnTo>
                  <a:cubicBezTo>
                    <a:pt x="0" y="2776"/>
                    <a:pt x="48" y="3034"/>
                    <a:pt x="125" y="3283"/>
                  </a:cubicBezTo>
                  <a:lnTo>
                    <a:pt x="211" y="3522"/>
                  </a:lnTo>
                  <a:cubicBezTo>
                    <a:pt x="230" y="3599"/>
                    <a:pt x="240" y="3675"/>
                    <a:pt x="240" y="3752"/>
                  </a:cubicBezTo>
                  <a:lnTo>
                    <a:pt x="240" y="3876"/>
                  </a:lnTo>
                  <a:lnTo>
                    <a:pt x="5092" y="3876"/>
                  </a:lnTo>
                  <a:lnTo>
                    <a:pt x="5092" y="3752"/>
                  </a:lnTo>
                  <a:cubicBezTo>
                    <a:pt x="5092" y="3675"/>
                    <a:pt x="5101" y="3599"/>
                    <a:pt x="5130" y="3522"/>
                  </a:cubicBezTo>
                  <a:lnTo>
                    <a:pt x="5207" y="3283"/>
                  </a:lnTo>
                  <a:cubicBezTo>
                    <a:pt x="5293" y="3034"/>
                    <a:pt x="5331" y="2785"/>
                    <a:pt x="5341" y="2517"/>
                  </a:cubicBezTo>
                  <a:lnTo>
                    <a:pt x="5341" y="488"/>
                  </a:lnTo>
                  <a:cubicBezTo>
                    <a:pt x="5341" y="220"/>
                    <a:pt x="5120" y="0"/>
                    <a:pt x="485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09" name="Google Shape;9381;p69">
              <a:extLst>
                <a:ext uri="{FF2B5EF4-FFF2-40B4-BE49-F238E27FC236}">
                  <a16:creationId xmlns:a16="http://schemas.microsoft.com/office/drawing/2014/main" id="{13E20015-AFA1-433B-87FC-529E525562F8}"/>
                </a:ext>
              </a:extLst>
            </p:cNvPr>
            <p:cNvSpPr/>
            <p:nvPr/>
          </p:nvSpPr>
          <p:spPr>
            <a:xfrm>
              <a:off x="5462071" y="3390338"/>
              <a:ext cx="108086" cy="101547"/>
            </a:xfrm>
            <a:custGeom>
              <a:avLst/>
              <a:gdLst/>
              <a:ahLst/>
              <a:cxnLst/>
              <a:rect l="l" t="t" r="r" b="b"/>
              <a:pathLst>
                <a:path w="4116" h="3867" extrusionOk="0">
                  <a:moveTo>
                    <a:pt x="986" y="0"/>
                  </a:moveTo>
                  <a:cubicBezTo>
                    <a:pt x="441" y="0"/>
                    <a:pt x="10" y="431"/>
                    <a:pt x="1" y="977"/>
                  </a:cubicBezTo>
                  <a:cubicBezTo>
                    <a:pt x="1" y="1513"/>
                    <a:pt x="441" y="1953"/>
                    <a:pt x="986" y="1953"/>
                  </a:cubicBezTo>
                  <a:lnTo>
                    <a:pt x="1120" y="1953"/>
                  </a:lnTo>
                  <a:lnTo>
                    <a:pt x="1187" y="3867"/>
                  </a:lnTo>
                  <a:lnTo>
                    <a:pt x="3877" y="3867"/>
                  </a:lnTo>
                  <a:lnTo>
                    <a:pt x="3877" y="3752"/>
                  </a:lnTo>
                  <a:cubicBezTo>
                    <a:pt x="3877" y="3675"/>
                    <a:pt x="3896" y="3599"/>
                    <a:pt x="3915" y="3522"/>
                  </a:cubicBezTo>
                  <a:lnTo>
                    <a:pt x="4001" y="3283"/>
                  </a:lnTo>
                  <a:cubicBezTo>
                    <a:pt x="4078" y="3034"/>
                    <a:pt x="4116" y="2776"/>
                    <a:pt x="4116" y="2517"/>
                  </a:cubicBezTo>
                  <a:lnTo>
                    <a:pt x="4116" y="479"/>
                  </a:lnTo>
                  <a:cubicBezTo>
                    <a:pt x="4116" y="211"/>
                    <a:pt x="3896" y="0"/>
                    <a:pt x="3637"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10" name="Google Shape;9382;p69">
              <a:extLst>
                <a:ext uri="{FF2B5EF4-FFF2-40B4-BE49-F238E27FC236}">
                  <a16:creationId xmlns:a16="http://schemas.microsoft.com/office/drawing/2014/main" id="{6F414CD6-3588-4E29-BF31-81F2A601637A}"/>
                </a:ext>
              </a:extLst>
            </p:cNvPr>
            <p:cNvSpPr/>
            <p:nvPr/>
          </p:nvSpPr>
          <p:spPr>
            <a:xfrm>
              <a:off x="5462071" y="3542646"/>
              <a:ext cx="76443" cy="57326"/>
            </a:xfrm>
            <a:custGeom>
              <a:avLst/>
              <a:gdLst/>
              <a:ahLst/>
              <a:cxnLst/>
              <a:rect l="l" t="t" r="r" b="b"/>
              <a:pathLst>
                <a:path w="2911" h="2183" extrusionOk="0">
                  <a:moveTo>
                    <a:pt x="1" y="0"/>
                  </a:moveTo>
                  <a:lnTo>
                    <a:pt x="1" y="2182"/>
                  </a:lnTo>
                  <a:lnTo>
                    <a:pt x="2910" y="2182"/>
                  </a:lnTo>
                  <a:lnTo>
                    <a:pt x="2910"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11" name="Google Shape;9383;p69">
              <a:extLst>
                <a:ext uri="{FF2B5EF4-FFF2-40B4-BE49-F238E27FC236}">
                  <a16:creationId xmlns:a16="http://schemas.microsoft.com/office/drawing/2014/main" id="{10079E35-A090-44FF-A84A-C803BB4BDCC6}"/>
                </a:ext>
              </a:extLst>
            </p:cNvPr>
            <p:cNvSpPr/>
            <p:nvPr/>
          </p:nvSpPr>
          <p:spPr>
            <a:xfrm>
              <a:off x="5462071" y="3542646"/>
              <a:ext cx="76443" cy="31985"/>
            </a:xfrm>
            <a:custGeom>
              <a:avLst/>
              <a:gdLst/>
              <a:ahLst/>
              <a:cxnLst/>
              <a:rect l="l" t="t" r="r" b="b"/>
              <a:pathLst>
                <a:path w="2911" h="1218" extrusionOk="0">
                  <a:moveTo>
                    <a:pt x="1" y="0"/>
                  </a:moveTo>
                  <a:lnTo>
                    <a:pt x="1" y="823"/>
                  </a:lnTo>
                  <a:cubicBezTo>
                    <a:pt x="451" y="1086"/>
                    <a:pt x="953" y="1218"/>
                    <a:pt x="1455" y="1218"/>
                  </a:cubicBezTo>
                  <a:cubicBezTo>
                    <a:pt x="1958" y="1218"/>
                    <a:pt x="2460" y="1086"/>
                    <a:pt x="2910" y="823"/>
                  </a:cubicBezTo>
                  <a:lnTo>
                    <a:pt x="2910"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12" name="Google Shape;9384;p69">
              <a:extLst>
                <a:ext uri="{FF2B5EF4-FFF2-40B4-BE49-F238E27FC236}">
                  <a16:creationId xmlns:a16="http://schemas.microsoft.com/office/drawing/2014/main" id="{BF394989-FC82-4178-9D38-390AD9F7E01E}"/>
                </a:ext>
              </a:extLst>
            </p:cNvPr>
            <p:cNvSpPr/>
            <p:nvPr/>
          </p:nvSpPr>
          <p:spPr>
            <a:xfrm>
              <a:off x="5449519" y="3576600"/>
              <a:ext cx="50787" cy="45535"/>
            </a:xfrm>
            <a:custGeom>
              <a:avLst/>
              <a:gdLst/>
              <a:ahLst/>
              <a:cxnLst/>
              <a:rect l="l" t="t" r="r" b="b"/>
              <a:pathLst>
                <a:path w="1934" h="1734" extrusionOk="0">
                  <a:moveTo>
                    <a:pt x="427" y="1"/>
                  </a:moveTo>
                  <a:cubicBezTo>
                    <a:pt x="337" y="1"/>
                    <a:pt x="250" y="52"/>
                    <a:pt x="211" y="143"/>
                  </a:cubicBezTo>
                  <a:lnTo>
                    <a:pt x="0" y="583"/>
                  </a:lnTo>
                  <a:lnTo>
                    <a:pt x="804" y="1636"/>
                  </a:lnTo>
                  <a:cubicBezTo>
                    <a:pt x="852" y="1699"/>
                    <a:pt x="926" y="1733"/>
                    <a:pt x="999" y="1733"/>
                  </a:cubicBezTo>
                  <a:cubicBezTo>
                    <a:pt x="1058" y="1733"/>
                    <a:pt x="1116" y="1711"/>
                    <a:pt x="1158" y="1664"/>
                  </a:cubicBezTo>
                  <a:lnTo>
                    <a:pt x="1933" y="889"/>
                  </a:lnTo>
                  <a:lnTo>
                    <a:pt x="555" y="37"/>
                  </a:lnTo>
                  <a:cubicBezTo>
                    <a:pt x="515" y="12"/>
                    <a:pt x="471" y="1"/>
                    <a:pt x="427"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13" name="Google Shape;9385;p69">
              <a:extLst>
                <a:ext uri="{FF2B5EF4-FFF2-40B4-BE49-F238E27FC236}">
                  <a16:creationId xmlns:a16="http://schemas.microsoft.com/office/drawing/2014/main" id="{E6C6FCC1-3342-4BD0-B729-9B643B8A32D1}"/>
                </a:ext>
              </a:extLst>
            </p:cNvPr>
            <p:cNvSpPr/>
            <p:nvPr/>
          </p:nvSpPr>
          <p:spPr>
            <a:xfrm>
              <a:off x="5500279" y="3576600"/>
              <a:ext cx="50787" cy="45535"/>
            </a:xfrm>
            <a:custGeom>
              <a:avLst/>
              <a:gdLst/>
              <a:ahLst/>
              <a:cxnLst/>
              <a:rect l="l" t="t" r="r" b="b"/>
              <a:pathLst>
                <a:path w="1934" h="1734" extrusionOk="0">
                  <a:moveTo>
                    <a:pt x="1507" y="1"/>
                  </a:moveTo>
                  <a:cubicBezTo>
                    <a:pt x="1463" y="1"/>
                    <a:pt x="1419" y="12"/>
                    <a:pt x="1379" y="37"/>
                  </a:cubicBezTo>
                  <a:lnTo>
                    <a:pt x="0" y="889"/>
                  </a:lnTo>
                  <a:lnTo>
                    <a:pt x="776" y="1664"/>
                  </a:lnTo>
                  <a:cubicBezTo>
                    <a:pt x="823" y="1711"/>
                    <a:pt x="881" y="1733"/>
                    <a:pt x="939" y="1733"/>
                  </a:cubicBezTo>
                  <a:cubicBezTo>
                    <a:pt x="1011" y="1733"/>
                    <a:pt x="1082" y="1699"/>
                    <a:pt x="1130" y="1636"/>
                  </a:cubicBezTo>
                  <a:lnTo>
                    <a:pt x="1934" y="583"/>
                  </a:lnTo>
                  <a:lnTo>
                    <a:pt x="1723" y="143"/>
                  </a:lnTo>
                  <a:cubicBezTo>
                    <a:pt x="1684" y="52"/>
                    <a:pt x="1597" y="1"/>
                    <a:pt x="1507"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14" name="Google Shape;9386;p69">
              <a:extLst>
                <a:ext uri="{FF2B5EF4-FFF2-40B4-BE49-F238E27FC236}">
                  <a16:creationId xmlns:a16="http://schemas.microsoft.com/office/drawing/2014/main" id="{C61AEF82-C5C9-4450-95C8-E89F9C025954}"/>
                </a:ext>
              </a:extLst>
            </p:cNvPr>
            <p:cNvSpPr/>
            <p:nvPr/>
          </p:nvSpPr>
          <p:spPr>
            <a:xfrm>
              <a:off x="5436704" y="3441545"/>
              <a:ext cx="127177" cy="120218"/>
            </a:xfrm>
            <a:custGeom>
              <a:avLst/>
              <a:gdLst/>
              <a:ahLst/>
              <a:cxnLst/>
              <a:rect l="l" t="t" r="r" b="b"/>
              <a:pathLst>
                <a:path w="4843" h="4578" extrusionOk="0">
                  <a:moveTo>
                    <a:pt x="2088" y="0"/>
                  </a:moveTo>
                  <a:cubicBezTo>
                    <a:pt x="1472" y="0"/>
                    <a:pt x="939" y="103"/>
                    <a:pt x="670" y="165"/>
                  </a:cubicBezTo>
                  <a:cubicBezTo>
                    <a:pt x="555" y="194"/>
                    <a:pt x="479" y="290"/>
                    <a:pt x="488" y="405"/>
                  </a:cubicBezTo>
                  <a:lnTo>
                    <a:pt x="488" y="989"/>
                  </a:lnTo>
                  <a:cubicBezTo>
                    <a:pt x="488" y="1113"/>
                    <a:pt x="431" y="1237"/>
                    <a:pt x="345" y="1333"/>
                  </a:cubicBezTo>
                  <a:lnTo>
                    <a:pt x="144" y="1534"/>
                  </a:lnTo>
                  <a:cubicBezTo>
                    <a:pt x="48" y="1620"/>
                    <a:pt x="0" y="1745"/>
                    <a:pt x="0" y="1869"/>
                  </a:cubicBezTo>
                  <a:lnTo>
                    <a:pt x="0" y="2156"/>
                  </a:lnTo>
                  <a:cubicBezTo>
                    <a:pt x="0" y="3496"/>
                    <a:pt x="1082" y="4577"/>
                    <a:pt x="2421" y="4577"/>
                  </a:cubicBezTo>
                  <a:cubicBezTo>
                    <a:pt x="3761" y="4577"/>
                    <a:pt x="4843" y="3496"/>
                    <a:pt x="4843" y="2156"/>
                  </a:cubicBezTo>
                  <a:lnTo>
                    <a:pt x="4843" y="1869"/>
                  </a:lnTo>
                  <a:cubicBezTo>
                    <a:pt x="4843" y="1745"/>
                    <a:pt x="4795" y="1620"/>
                    <a:pt x="4699" y="1524"/>
                  </a:cubicBezTo>
                  <a:lnTo>
                    <a:pt x="4498" y="1323"/>
                  </a:lnTo>
                  <a:cubicBezTo>
                    <a:pt x="4412" y="1237"/>
                    <a:pt x="4355" y="1113"/>
                    <a:pt x="4355" y="989"/>
                  </a:cubicBezTo>
                  <a:lnTo>
                    <a:pt x="4355" y="855"/>
                  </a:lnTo>
                  <a:cubicBezTo>
                    <a:pt x="4364" y="759"/>
                    <a:pt x="4316" y="663"/>
                    <a:pt x="4240" y="606"/>
                  </a:cubicBezTo>
                  <a:cubicBezTo>
                    <a:pt x="3593" y="132"/>
                    <a:pt x="2788" y="0"/>
                    <a:pt x="2088"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15" name="Google Shape;9387;p69">
              <a:extLst>
                <a:ext uri="{FF2B5EF4-FFF2-40B4-BE49-F238E27FC236}">
                  <a16:creationId xmlns:a16="http://schemas.microsoft.com/office/drawing/2014/main" id="{9EA23EA5-C5F5-4283-A6CF-6A8795C2124C}"/>
                </a:ext>
              </a:extLst>
            </p:cNvPr>
            <p:cNvSpPr/>
            <p:nvPr/>
          </p:nvSpPr>
          <p:spPr>
            <a:xfrm>
              <a:off x="5436704" y="3441676"/>
              <a:ext cx="114625" cy="119588"/>
            </a:xfrm>
            <a:custGeom>
              <a:avLst/>
              <a:gdLst/>
              <a:ahLst/>
              <a:cxnLst/>
              <a:rect l="l" t="t" r="r" b="b"/>
              <a:pathLst>
                <a:path w="4365" h="4554" extrusionOk="0">
                  <a:moveTo>
                    <a:pt x="2098" y="0"/>
                  </a:moveTo>
                  <a:cubicBezTo>
                    <a:pt x="1869" y="0"/>
                    <a:pt x="1651" y="15"/>
                    <a:pt x="1455" y="36"/>
                  </a:cubicBezTo>
                  <a:cubicBezTo>
                    <a:pt x="1187" y="65"/>
                    <a:pt x="928" y="103"/>
                    <a:pt x="670" y="170"/>
                  </a:cubicBezTo>
                  <a:cubicBezTo>
                    <a:pt x="555" y="189"/>
                    <a:pt x="479" y="294"/>
                    <a:pt x="488" y="409"/>
                  </a:cubicBezTo>
                  <a:lnTo>
                    <a:pt x="488" y="984"/>
                  </a:lnTo>
                  <a:cubicBezTo>
                    <a:pt x="488" y="1117"/>
                    <a:pt x="431" y="1242"/>
                    <a:pt x="345" y="1328"/>
                  </a:cubicBezTo>
                  <a:lnTo>
                    <a:pt x="144" y="1529"/>
                  </a:lnTo>
                  <a:cubicBezTo>
                    <a:pt x="48" y="1615"/>
                    <a:pt x="0" y="1740"/>
                    <a:pt x="0" y="1874"/>
                  </a:cubicBezTo>
                  <a:lnTo>
                    <a:pt x="0" y="2151"/>
                  </a:lnTo>
                  <a:cubicBezTo>
                    <a:pt x="0" y="3376"/>
                    <a:pt x="919" y="4410"/>
                    <a:pt x="2134" y="4553"/>
                  </a:cubicBezTo>
                  <a:cubicBezTo>
                    <a:pt x="1704" y="4103"/>
                    <a:pt x="1455" y="3510"/>
                    <a:pt x="1455" y="2878"/>
                  </a:cubicBezTo>
                  <a:lnTo>
                    <a:pt x="1455" y="1108"/>
                  </a:lnTo>
                  <a:cubicBezTo>
                    <a:pt x="1464" y="869"/>
                    <a:pt x="1646" y="658"/>
                    <a:pt x="1885" y="629"/>
                  </a:cubicBezTo>
                  <a:cubicBezTo>
                    <a:pt x="2077" y="604"/>
                    <a:pt x="2320" y="583"/>
                    <a:pt x="2589" y="583"/>
                  </a:cubicBezTo>
                  <a:cubicBezTo>
                    <a:pt x="3141" y="583"/>
                    <a:pt x="3805" y="671"/>
                    <a:pt x="4364" y="993"/>
                  </a:cubicBezTo>
                  <a:lnTo>
                    <a:pt x="4364" y="859"/>
                  </a:lnTo>
                  <a:cubicBezTo>
                    <a:pt x="4364" y="754"/>
                    <a:pt x="4316" y="658"/>
                    <a:pt x="4240" y="601"/>
                  </a:cubicBezTo>
                  <a:cubicBezTo>
                    <a:pt x="3599" y="133"/>
                    <a:pt x="2795" y="0"/>
                    <a:pt x="2098"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16" name="Google Shape;9388;p69">
              <a:extLst>
                <a:ext uri="{FF2B5EF4-FFF2-40B4-BE49-F238E27FC236}">
                  <a16:creationId xmlns:a16="http://schemas.microsoft.com/office/drawing/2014/main" id="{A2EB0990-C801-4B4C-AC98-2850BB4A2903}"/>
                </a:ext>
              </a:extLst>
            </p:cNvPr>
            <p:cNvSpPr/>
            <p:nvPr/>
          </p:nvSpPr>
          <p:spPr>
            <a:xfrm>
              <a:off x="5392219" y="3613259"/>
              <a:ext cx="37972" cy="63103"/>
            </a:xfrm>
            <a:custGeom>
              <a:avLst/>
              <a:gdLst/>
              <a:ahLst/>
              <a:cxnLst/>
              <a:rect l="l" t="t" r="r" b="b"/>
              <a:pathLst>
                <a:path w="1446" h="2403" extrusionOk="0">
                  <a:moveTo>
                    <a:pt x="259" y="0"/>
                  </a:moveTo>
                  <a:cubicBezTo>
                    <a:pt x="96" y="173"/>
                    <a:pt x="0" y="412"/>
                    <a:pt x="0" y="661"/>
                  </a:cubicBezTo>
                  <a:lnTo>
                    <a:pt x="0" y="2163"/>
                  </a:lnTo>
                  <a:cubicBezTo>
                    <a:pt x="0" y="2288"/>
                    <a:pt x="105" y="2402"/>
                    <a:pt x="239" y="2402"/>
                  </a:cubicBezTo>
                  <a:lnTo>
                    <a:pt x="1445" y="2402"/>
                  </a:lnTo>
                  <a:lnTo>
                    <a:pt x="1445" y="1589"/>
                  </a:lnTo>
                  <a:cubicBezTo>
                    <a:pt x="1445" y="1331"/>
                    <a:pt x="1350" y="1082"/>
                    <a:pt x="1168" y="900"/>
                  </a:cubicBezTo>
                  <a:lnTo>
                    <a:pt x="259" y="0"/>
                  </a:ln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grpSp>
      <p:grpSp>
        <p:nvGrpSpPr>
          <p:cNvPr id="148" name="Google Shape;9457;p69">
            <a:extLst>
              <a:ext uri="{FF2B5EF4-FFF2-40B4-BE49-F238E27FC236}">
                <a16:creationId xmlns:a16="http://schemas.microsoft.com/office/drawing/2014/main" id="{5D2ED7F5-5665-43DE-9221-D5CC9B11F31F}"/>
              </a:ext>
            </a:extLst>
          </p:cNvPr>
          <p:cNvGrpSpPr/>
          <p:nvPr/>
        </p:nvGrpSpPr>
        <p:grpSpPr>
          <a:xfrm>
            <a:off x="6378225" y="3727297"/>
            <a:ext cx="930666" cy="705048"/>
            <a:chOff x="6179074" y="3368726"/>
            <a:chExt cx="394609" cy="328749"/>
          </a:xfrm>
        </p:grpSpPr>
        <p:sp>
          <p:nvSpPr>
            <p:cNvPr id="149" name="Google Shape;9458;p69">
              <a:extLst>
                <a:ext uri="{FF2B5EF4-FFF2-40B4-BE49-F238E27FC236}">
                  <a16:creationId xmlns:a16="http://schemas.microsoft.com/office/drawing/2014/main" id="{C2F117B7-3656-408B-A3F1-EB744CE70425}"/>
                </a:ext>
              </a:extLst>
            </p:cNvPr>
            <p:cNvSpPr/>
            <p:nvPr/>
          </p:nvSpPr>
          <p:spPr>
            <a:xfrm>
              <a:off x="6363052" y="3421508"/>
              <a:ext cx="26418" cy="26155"/>
            </a:xfrm>
            <a:custGeom>
              <a:avLst/>
              <a:gdLst/>
              <a:ahLst/>
              <a:cxnLst/>
              <a:rect l="l" t="t" r="r" b="b"/>
              <a:pathLst>
                <a:path w="1006" h="996" extrusionOk="0">
                  <a:moveTo>
                    <a:pt x="0" y="0"/>
                  </a:moveTo>
                  <a:lnTo>
                    <a:pt x="0" y="995"/>
                  </a:lnTo>
                  <a:lnTo>
                    <a:pt x="1005" y="99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0" name="Google Shape;9459;p69">
              <a:extLst>
                <a:ext uri="{FF2B5EF4-FFF2-40B4-BE49-F238E27FC236}">
                  <a16:creationId xmlns:a16="http://schemas.microsoft.com/office/drawing/2014/main" id="{D2543A16-F8A0-48F2-BA65-29BB6F6111A4}"/>
                </a:ext>
              </a:extLst>
            </p:cNvPr>
            <p:cNvSpPr/>
            <p:nvPr/>
          </p:nvSpPr>
          <p:spPr>
            <a:xfrm>
              <a:off x="6361791" y="3421508"/>
              <a:ext cx="28912" cy="19695"/>
            </a:xfrm>
            <a:custGeom>
              <a:avLst/>
              <a:gdLst/>
              <a:ahLst/>
              <a:cxnLst/>
              <a:rect l="l" t="t" r="r" b="b"/>
              <a:pathLst>
                <a:path w="1101" h="750" extrusionOk="0">
                  <a:moveTo>
                    <a:pt x="48" y="0"/>
                  </a:moveTo>
                  <a:lnTo>
                    <a:pt x="48" y="498"/>
                  </a:lnTo>
                  <a:cubicBezTo>
                    <a:pt x="48" y="546"/>
                    <a:pt x="29" y="603"/>
                    <a:pt x="0" y="641"/>
                  </a:cubicBezTo>
                  <a:cubicBezTo>
                    <a:pt x="177" y="713"/>
                    <a:pt x="364" y="749"/>
                    <a:pt x="551" y="749"/>
                  </a:cubicBezTo>
                  <a:cubicBezTo>
                    <a:pt x="737" y="749"/>
                    <a:pt x="924" y="713"/>
                    <a:pt x="1101" y="641"/>
                  </a:cubicBezTo>
                  <a:cubicBezTo>
                    <a:pt x="1072" y="603"/>
                    <a:pt x="1053" y="546"/>
                    <a:pt x="1053" y="49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1" name="Google Shape;9460;p69">
              <a:extLst>
                <a:ext uri="{FF2B5EF4-FFF2-40B4-BE49-F238E27FC236}">
                  <a16:creationId xmlns:a16="http://schemas.microsoft.com/office/drawing/2014/main" id="{9B7A9800-0296-46BB-8EB4-41614CD9F39F}"/>
                </a:ext>
              </a:extLst>
            </p:cNvPr>
            <p:cNvSpPr/>
            <p:nvPr/>
          </p:nvSpPr>
          <p:spPr>
            <a:xfrm>
              <a:off x="6336660" y="3442096"/>
              <a:ext cx="79174" cy="97556"/>
            </a:xfrm>
            <a:custGeom>
              <a:avLst/>
              <a:gdLst/>
              <a:ahLst/>
              <a:cxnLst/>
              <a:rect l="l" t="t" r="r" b="b"/>
              <a:pathLst>
                <a:path w="3015" h="3715" extrusionOk="0">
                  <a:moveTo>
                    <a:pt x="737" y="1"/>
                  </a:moveTo>
                  <a:lnTo>
                    <a:pt x="278" y="231"/>
                  </a:lnTo>
                  <a:cubicBezTo>
                    <a:pt x="115" y="317"/>
                    <a:pt x="10" y="489"/>
                    <a:pt x="10" y="680"/>
                  </a:cubicBezTo>
                  <a:lnTo>
                    <a:pt x="10" y="2135"/>
                  </a:lnTo>
                  <a:cubicBezTo>
                    <a:pt x="0" y="2681"/>
                    <a:pt x="163" y="3207"/>
                    <a:pt x="469" y="3657"/>
                  </a:cubicBezTo>
                  <a:lnTo>
                    <a:pt x="508" y="3714"/>
                  </a:lnTo>
                  <a:lnTo>
                    <a:pt x="2508" y="3714"/>
                  </a:lnTo>
                  <a:lnTo>
                    <a:pt x="2546" y="3657"/>
                  </a:lnTo>
                  <a:cubicBezTo>
                    <a:pt x="2852" y="3207"/>
                    <a:pt x="3015" y="2681"/>
                    <a:pt x="3005" y="2135"/>
                  </a:cubicBezTo>
                  <a:lnTo>
                    <a:pt x="3005" y="680"/>
                  </a:lnTo>
                  <a:cubicBezTo>
                    <a:pt x="3005" y="489"/>
                    <a:pt x="2900" y="317"/>
                    <a:pt x="2737" y="231"/>
                  </a:cubicBezTo>
                  <a:lnTo>
                    <a:pt x="2278" y="1"/>
                  </a:lnTo>
                  <a:cubicBezTo>
                    <a:pt x="2111" y="203"/>
                    <a:pt x="1603" y="212"/>
                    <a:pt x="1523" y="212"/>
                  </a:cubicBezTo>
                  <a:cubicBezTo>
                    <a:pt x="1516" y="212"/>
                    <a:pt x="1512" y="211"/>
                    <a:pt x="1512" y="211"/>
                  </a:cubicBezTo>
                  <a:cubicBezTo>
                    <a:pt x="1512" y="211"/>
                    <a:pt x="1509" y="212"/>
                    <a:pt x="1502" y="212"/>
                  </a:cubicBezTo>
                  <a:cubicBezTo>
                    <a:pt x="1420" y="212"/>
                    <a:pt x="905" y="203"/>
                    <a:pt x="737" y="1"/>
                  </a:cubicBez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2" name="Google Shape;9461;p69">
              <a:extLst>
                <a:ext uri="{FF2B5EF4-FFF2-40B4-BE49-F238E27FC236}">
                  <a16:creationId xmlns:a16="http://schemas.microsoft.com/office/drawing/2014/main" id="{72C4B0C1-DA8B-4F68-90E3-D35904FFDE56}"/>
                </a:ext>
              </a:extLst>
            </p:cNvPr>
            <p:cNvSpPr/>
            <p:nvPr/>
          </p:nvSpPr>
          <p:spPr>
            <a:xfrm>
              <a:off x="6349974" y="3539862"/>
              <a:ext cx="52546" cy="111605"/>
            </a:xfrm>
            <a:custGeom>
              <a:avLst/>
              <a:gdLst/>
              <a:ahLst/>
              <a:cxnLst/>
              <a:rect l="l" t="t" r="r" b="b"/>
              <a:pathLst>
                <a:path w="2001" h="4250" extrusionOk="0">
                  <a:moveTo>
                    <a:pt x="1" y="1"/>
                  </a:moveTo>
                  <a:lnTo>
                    <a:pt x="1" y="4250"/>
                  </a:lnTo>
                  <a:lnTo>
                    <a:pt x="2001" y="4250"/>
                  </a:ln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3" name="Google Shape;9462;p69">
              <a:extLst>
                <a:ext uri="{FF2B5EF4-FFF2-40B4-BE49-F238E27FC236}">
                  <a16:creationId xmlns:a16="http://schemas.microsoft.com/office/drawing/2014/main" id="{C1704906-5C72-4C6B-BDCD-C6895D8F7CDC}"/>
                </a:ext>
              </a:extLst>
            </p:cNvPr>
            <p:cNvSpPr/>
            <p:nvPr/>
          </p:nvSpPr>
          <p:spPr>
            <a:xfrm>
              <a:off x="6336897" y="3452915"/>
              <a:ext cx="13104" cy="86973"/>
            </a:xfrm>
            <a:custGeom>
              <a:avLst/>
              <a:gdLst/>
              <a:ahLst/>
              <a:cxnLst/>
              <a:rect l="l" t="t" r="r" b="b"/>
              <a:pathLst>
                <a:path w="499" h="3312" extrusionOk="0">
                  <a:moveTo>
                    <a:pt x="77" y="0"/>
                  </a:moveTo>
                  <a:cubicBezTo>
                    <a:pt x="20" y="77"/>
                    <a:pt x="1" y="173"/>
                    <a:pt x="1" y="268"/>
                  </a:cubicBezTo>
                  <a:lnTo>
                    <a:pt x="1" y="1723"/>
                  </a:lnTo>
                  <a:cubicBezTo>
                    <a:pt x="1" y="2269"/>
                    <a:pt x="154" y="2795"/>
                    <a:pt x="460" y="3245"/>
                  </a:cubicBezTo>
                  <a:lnTo>
                    <a:pt x="499" y="3312"/>
                  </a:lnTo>
                  <a:lnTo>
                    <a:pt x="499" y="575"/>
                  </a:lnTo>
                  <a:cubicBezTo>
                    <a:pt x="499" y="412"/>
                    <a:pt x="422" y="268"/>
                    <a:pt x="298" y="173"/>
                  </a:cubicBezTo>
                  <a:lnTo>
                    <a:pt x="77" y="0"/>
                  </a:ln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4" name="Google Shape;9463;p69">
              <a:extLst>
                <a:ext uri="{FF2B5EF4-FFF2-40B4-BE49-F238E27FC236}">
                  <a16:creationId xmlns:a16="http://schemas.microsoft.com/office/drawing/2014/main" id="{5CCB8903-F4A8-4AA1-B0BB-A5D8B0EF5683}"/>
                </a:ext>
              </a:extLst>
            </p:cNvPr>
            <p:cNvSpPr/>
            <p:nvPr/>
          </p:nvSpPr>
          <p:spPr>
            <a:xfrm>
              <a:off x="6402494" y="3452915"/>
              <a:ext cx="13340" cy="86973"/>
            </a:xfrm>
            <a:custGeom>
              <a:avLst/>
              <a:gdLst/>
              <a:ahLst/>
              <a:cxnLst/>
              <a:rect l="l" t="t" r="r" b="b"/>
              <a:pathLst>
                <a:path w="508" h="3312" extrusionOk="0">
                  <a:moveTo>
                    <a:pt x="431" y="0"/>
                  </a:moveTo>
                  <a:lnTo>
                    <a:pt x="202" y="173"/>
                  </a:lnTo>
                  <a:cubicBezTo>
                    <a:pt x="77" y="268"/>
                    <a:pt x="1" y="412"/>
                    <a:pt x="1" y="575"/>
                  </a:cubicBezTo>
                  <a:lnTo>
                    <a:pt x="1" y="3312"/>
                  </a:lnTo>
                  <a:lnTo>
                    <a:pt x="39" y="3245"/>
                  </a:lnTo>
                  <a:cubicBezTo>
                    <a:pt x="345" y="2795"/>
                    <a:pt x="508" y="2269"/>
                    <a:pt x="508" y="1723"/>
                  </a:cubicBezTo>
                  <a:lnTo>
                    <a:pt x="508" y="268"/>
                  </a:lnTo>
                  <a:cubicBezTo>
                    <a:pt x="508" y="173"/>
                    <a:pt x="479" y="77"/>
                    <a:pt x="431" y="0"/>
                  </a:cubicBez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5" name="Google Shape;9464;p69">
              <a:extLst>
                <a:ext uri="{FF2B5EF4-FFF2-40B4-BE49-F238E27FC236}">
                  <a16:creationId xmlns:a16="http://schemas.microsoft.com/office/drawing/2014/main" id="{47B5E29F-D686-45A1-BD80-357F265206B7}"/>
                </a:ext>
              </a:extLst>
            </p:cNvPr>
            <p:cNvSpPr/>
            <p:nvPr/>
          </p:nvSpPr>
          <p:spPr>
            <a:xfrm>
              <a:off x="6356014" y="3434691"/>
              <a:ext cx="40493" cy="105198"/>
            </a:xfrm>
            <a:custGeom>
              <a:avLst/>
              <a:gdLst/>
              <a:ahLst/>
              <a:cxnLst/>
              <a:rect l="l" t="t" r="r" b="b"/>
              <a:pathLst>
                <a:path w="1542" h="4006" extrusionOk="0">
                  <a:moveTo>
                    <a:pt x="254" y="1"/>
                  </a:moveTo>
                  <a:cubicBezTo>
                    <a:pt x="242" y="1"/>
                    <a:pt x="230" y="5"/>
                    <a:pt x="220" y="15"/>
                  </a:cubicBezTo>
                  <a:lnTo>
                    <a:pt x="0" y="283"/>
                  </a:lnTo>
                  <a:lnTo>
                    <a:pt x="345" y="704"/>
                  </a:lnTo>
                  <a:cubicBezTo>
                    <a:pt x="367" y="732"/>
                    <a:pt x="399" y="747"/>
                    <a:pt x="431" y="747"/>
                  </a:cubicBezTo>
                  <a:cubicBezTo>
                    <a:pt x="455" y="747"/>
                    <a:pt x="478" y="739"/>
                    <a:pt x="498" y="723"/>
                  </a:cubicBezTo>
                  <a:lnTo>
                    <a:pt x="651" y="599"/>
                  </a:lnTo>
                  <a:lnTo>
                    <a:pt x="651" y="4006"/>
                  </a:lnTo>
                  <a:lnTo>
                    <a:pt x="900" y="4006"/>
                  </a:lnTo>
                  <a:lnTo>
                    <a:pt x="900" y="599"/>
                  </a:lnTo>
                  <a:lnTo>
                    <a:pt x="1043" y="723"/>
                  </a:lnTo>
                  <a:cubicBezTo>
                    <a:pt x="1063" y="739"/>
                    <a:pt x="1088" y="747"/>
                    <a:pt x="1113" y="747"/>
                  </a:cubicBezTo>
                  <a:cubicBezTo>
                    <a:pt x="1149" y="747"/>
                    <a:pt x="1184" y="732"/>
                    <a:pt x="1206" y="704"/>
                  </a:cubicBezTo>
                  <a:lnTo>
                    <a:pt x="1541" y="283"/>
                  </a:lnTo>
                  <a:lnTo>
                    <a:pt x="1331" y="15"/>
                  </a:lnTo>
                  <a:cubicBezTo>
                    <a:pt x="1321" y="5"/>
                    <a:pt x="1309" y="1"/>
                    <a:pt x="1297" y="1"/>
                  </a:cubicBezTo>
                  <a:cubicBezTo>
                    <a:pt x="1285" y="1"/>
                    <a:pt x="1273" y="5"/>
                    <a:pt x="1264" y="15"/>
                  </a:cubicBezTo>
                  <a:lnTo>
                    <a:pt x="775" y="503"/>
                  </a:lnTo>
                  <a:lnTo>
                    <a:pt x="287" y="15"/>
                  </a:lnTo>
                  <a:cubicBezTo>
                    <a:pt x="278" y="5"/>
                    <a:pt x="266" y="1"/>
                    <a:pt x="254" y="1"/>
                  </a:cubicBez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6" name="Google Shape;9465;p69">
              <a:extLst>
                <a:ext uri="{FF2B5EF4-FFF2-40B4-BE49-F238E27FC236}">
                  <a16:creationId xmlns:a16="http://schemas.microsoft.com/office/drawing/2014/main" id="{484CE4E9-1E2C-421B-8436-EB01DAD3F3F3}"/>
                </a:ext>
              </a:extLst>
            </p:cNvPr>
            <p:cNvSpPr/>
            <p:nvPr/>
          </p:nvSpPr>
          <p:spPr>
            <a:xfrm>
              <a:off x="6373109" y="3552913"/>
              <a:ext cx="6775" cy="98554"/>
            </a:xfrm>
            <a:custGeom>
              <a:avLst/>
              <a:gdLst/>
              <a:ahLst/>
              <a:cxnLst/>
              <a:rect l="l" t="t" r="r" b="b"/>
              <a:pathLst>
                <a:path w="258" h="3753" extrusionOk="0">
                  <a:moveTo>
                    <a:pt x="139" y="0"/>
                  </a:moveTo>
                  <a:cubicBezTo>
                    <a:pt x="134" y="0"/>
                    <a:pt x="129" y="1"/>
                    <a:pt x="124" y="1"/>
                  </a:cubicBezTo>
                  <a:cubicBezTo>
                    <a:pt x="57" y="1"/>
                    <a:pt x="0" y="49"/>
                    <a:pt x="0" y="116"/>
                  </a:cubicBezTo>
                  <a:lnTo>
                    <a:pt x="0" y="3753"/>
                  </a:lnTo>
                  <a:lnTo>
                    <a:pt x="249" y="3753"/>
                  </a:lnTo>
                  <a:lnTo>
                    <a:pt x="249" y="126"/>
                  </a:lnTo>
                  <a:cubicBezTo>
                    <a:pt x="258" y="55"/>
                    <a:pt x="201" y="0"/>
                    <a:pt x="139"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7" name="Google Shape;9466;p69">
              <a:extLst>
                <a:ext uri="{FF2B5EF4-FFF2-40B4-BE49-F238E27FC236}">
                  <a16:creationId xmlns:a16="http://schemas.microsoft.com/office/drawing/2014/main" id="{942BCF80-F22E-4D65-8D81-9B2A97A9365B}"/>
                </a:ext>
              </a:extLst>
            </p:cNvPr>
            <p:cNvSpPr/>
            <p:nvPr/>
          </p:nvSpPr>
          <p:spPr>
            <a:xfrm>
              <a:off x="6349974" y="3368726"/>
              <a:ext cx="52546" cy="59321"/>
            </a:xfrm>
            <a:custGeom>
              <a:avLst/>
              <a:gdLst/>
              <a:ahLst/>
              <a:cxnLst/>
              <a:rect l="l" t="t" r="r" b="b"/>
              <a:pathLst>
                <a:path w="2001" h="2259" extrusionOk="0">
                  <a:moveTo>
                    <a:pt x="757" y="0"/>
                  </a:moveTo>
                  <a:cubicBezTo>
                    <a:pt x="336" y="0"/>
                    <a:pt x="1" y="335"/>
                    <a:pt x="1" y="756"/>
                  </a:cubicBezTo>
                  <a:lnTo>
                    <a:pt x="1" y="1254"/>
                  </a:lnTo>
                  <a:cubicBezTo>
                    <a:pt x="1" y="1809"/>
                    <a:pt x="450" y="2259"/>
                    <a:pt x="1005"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8" name="Google Shape;9467;p69">
              <a:extLst>
                <a:ext uri="{FF2B5EF4-FFF2-40B4-BE49-F238E27FC236}">
                  <a16:creationId xmlns:a16="http://schemas.microsoft.com/office/drawing/2014/main" id="{389517B9-9853-468E-8BD7-4A152017288F}"/>
                </a:ext>
              </a:extLst>
            </p:cNvPr>
            <p:cNvSpPr/>
            <p:nvPr/>
          </p:nvSpPr>
          <p:spPr>
            <a:xfrm>
              <a:off x="6349974" y="3368726"/>
              <a:ext cx="36213" cy="59269"/>
            </a:xfrm>
            <a:custGeom>
              <a:avLst/>
              <a:gdLst/>
              <a:ahLst/>
              <a:cxnLst/>
              <a:rect l="l" t="t" r="r" b="b"/>
              <a:pathLst>
                <a:path w="1379" h="2257" extrusionOk="0">
                  <a:moveTo>
                    <a:pt x="757" y="0"/>
                  </a:moveTo>
                  <a:cubicBezTo>
                    <a:pt x="345" y="0"/>
                    <a:pt x="1" y="335"/>
                    <a:pt x="10" y="756"/>
                  </a:cubicBezTo>
                  <a:lnTo>
                    <a:pt x="10" y="1254"/>
                  </a:lnTo>
                  <a:cubicBezTo>
                    <a:pt x="2" y="1828"/>
                    <a:pt x="478" y="2257"/>
                    <a:pt x="1005" y="2257"/>
                  </a:cubicBezTo>
                  <a:cubicBezTo>
                    <a:pt x="1129" y="2257"/>
                    <a:pt x="1255" y="2233"/>
                    <a:pt x="1379" y="2182"/>
                  </a:cubicBezTo>
                  <a:cubicBezTo>
                    <a:pt x="1005" y="2029"/>
                    <a:pt x="757" y="1666"/>
                    <a:pt x="757" y="1254"/>
                  </a:cubicBezTo>
                  <a:lnTo>
                    <a:pt x="757" y="756"/>
                  </a:lnTo>
                  <a:cubicBezTo>
                    <a:pt x="757" y="393"/>
                    <a:pt x="1015" y="77"/>
                    <a:pt x="1379" y="20"/>
                  </a:cubicBezTo>
                  <a:cubicBezTo>
                    <a:pt x="1340" y="10"/>
                    <a:pt x="130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9" name="Google Shape;9468;p69">
              <a:extLst>
                <a:ext uri="{FF2B5EF4-FFF2-40B4-BE49-F238E27FC236}">
                  <a16:creationId xmlns:a16="http://schemas.microsoft.com/office/drawing/2014/main" id="{6D9DB25F-303C-4B19-84C7-ED4D7C4EF3C8}"/>
                </a:ext>
              </a:extLst>
            </p:cNvPr>
            <p:cNvSpPr/>
            <p:nvPr/>
          </p:nvSpPr>
          <p:spPr>
            <a:xfrm>
              <a:off x="6349974" y="3368726"/>
              <a:ext cx="52546" cy="26418"/>
            </a:xfrm>
            <a:custGeom>
              <a:avLst/>
              <a:gdLst/>
              <a:ahLst/>
              <a:cxnLst/>
              <a:rect l="l" t="t" r="r" b="b"/>
              <a:pathLst>
                <a:path w="2001" h="1006" extrusionOk="0">
                  <a:moveTo>
                    <a:pt x="747" y="0"/>
                  </a:moveTo>
                  <a:cubicBezTo>
                    <a:pt x="336" y="0"/>
                    <a:pt x="1" y="335"/>
                    <a:pt x="1" y="756"/>
                  </a:cubicBezTo>
                  <a:cubicBezTo>
                    <a:pt x="1" y="756"/>
                    <a:pt x="757"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0" name="Google Shape;9469;p69">
              <a:extLst>
                <a:ext uri="{FF2B5EF4-FFF2-40B4-BE49-F238E27FC236}">
                  <a16:creationId xmlns:a16="http://schemas.microsoft.com/office/drawing/2014/main" id="{ACDEE048-5313-41DE-AF37-54B37279B75E}"/>
                </a:ext>
              </a:extLst>
            </p:cNvPr>
            <p:cNvSpPr/>
            <p:nvPr/>
          </p:nvSpPr>
          <p:spPr>
            <a:xfrm>
              <a:off x="6349974" y="3368726"/>
              <a:ext cx="36213" cy="24159"/>
            </a:xfrm>
            <a:custGeom>
              <a:avLst/>
              <a:gdLst/>
              <a:ahLst/>
              <a:cxnLst/>
              <a:rect l="l" t="t" r="r" b="b"/>
              <a:pathLst>
                <a:path w="1379" h="920" extrusionOk="0">
                  <a:moveTo>
                    <a:pt x="757" y="0"/>
                  </a:moveTo>
                  <a:cubicBezTo>
                    <a:pt x="345" y="0"/>
                    <a:pt x="1" y="335"/>
                    <a:pt x="10" y="756"/>
                  </a:cubicBezTo>
                  <a:cubicBezTo>
                    <a:pt x="249" y="823"/>
                    <a:pt x="498" y="881"/>
                    <a:pt x="757" y="919"/>
                  </a:cubicBezTo>
                  <a:lnTo>
                    <a:pt x="757" y="756"/>
                  </a:lnTo>
                  <a:cubicBezTo>
                    <a:pt x="757" y="393"/>
                    <a:pt x="1015" y="77"/>
                    <a:pt x="1379" y="20"/>
                  </a:cubicBezTo>
                  <a:cubicBezTo>
                    <a:pt x="1340" y="10"/>
                    <a:pt x="130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1" name="Google Shape;9470;p69">
              <a:extLst>
                <a:ext uri="{FF2B5EF4-FFF2-40B4-BE49-F238E27FC236}">
                  <a16:creationId xmlns:a16="http://schemas.microsoft.com/office/drawing/2014/main" id="{244DF0F8-703D-43D1-B457-86318CC5E191}"/>
                </a:ext>
              </a:extLst>
            </p:cNvPr>
            <p:cNvSpPr/>
            <p:nvPr/>
          </p:nvSpPr>
          <p:spPr>
            <a:xfrm>
              <a:off x="6468354" y="3421508"/>
              <a:ext cx="26418" cy="26155"/>
            </a:xfrm>
            <a:custGeom>
              <a:avLst/>
              <a:gdLst/>
              <a:ahLst/>
              <a:cxnLst/>
              <a:rect l="l" t="t" r="r" b="b"/>
              <a:pathLst>
                <a:path w="1006" h="996" extrusionOk="0">
                  <a:moveTo>
                    <a:pt x="0" y="0"/>
                  </a:moveTo>
                  <a:lnTo>
                    <a:pt x="0" y="995"/>
                  </a:lnTo>
                  <a:lnTo>
                    <a:pt x="1005" y="99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2" name="Google Shape;9471;p69">
              <a:extLst>
                <a:ext uri="{FF2B5EF4-FFF2-40B4-BE49-F238E27FC236}">
                  <a16:creationId xmlns:a16="http://schemas.microsoft.com/office/drawing/2014/main" id="{69DDACDD-E212-4033-A4FC-E07C751AFBD0}"/>
                </a:ext>
              </a:extLst>
            </p:cNvPr>
            <p:cNvSpPr/>
            <p:nvPr/>
          </p:nvSpPr>
          <p:spPr>
            <a:xfrm>
              <a:off x="6467094" y="3421508"/>
              <a:ext cx="28912" cy="19695"/>
            </a:xfrm>
            <a:custGeom>
              <a:avLst/>
              <a:gdLst/>
              <a:ahLst/>
              <a:cxnLst/>
              <a:rect l="l" t="t" r="r" b="b"/>
              <a:pathLst>
                <a:path w="1101" h="750" extrusionOk="0">
                  <a:moveTo>
                    <a:pt x="48" y="0"/>
                  </a:moveTo>
                  <a:lnTo>
                    <a:pt x="48" y="498"/>
                  </a:lnTo>
                  <a:cubicBezTo>
                    <a:pt x="48" y="546"/>
                    <a:pt x="29" y="603"/>
                    <a:pt x="0" y="641"/>
                  </a:cubicBezTo>
                  <a:cubicBezTo>
                    <a:pt x="177" y="713"/>
                    <a:pt x="364" y="749"/>
                    <a:pt x="551" y="749"/>
                  </a:cubicBezTo>
                  <a:cubicBezTo>
                    <a:pt x="737" y="749"/>
                    <a:pt x="924" y="713"/>
                    <a:pt x="1101" y="641"/>
                  </a:cubicBezTo>
                  <a:cubicBezTo>
                    <a:pt x="1063" y="603"/>
                    <a:pt x="1053" y="546"/>
                    <a:pt x="1053" y="49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3" name="Google Shape;9472;p69">
              <a:extLst>
                <a:ext uri="{FF2B5EF4-FFF2-40B4-BE49-F238E27FC236}">
                  <a16:creationId xmlns:a16="http://schemas.microsoft.com/office/drawing/2014/main" id="{DA3E6A04-D43E-4319-A21B-DF7C760D925E}"/>
                </a:ext>
              </a:extLst>
            </p:cNvPr>
            <p:cNvSpPr/>
            <p:nvPr/>
          </p:nvSpPr>
          <p:spPr>
            <a:xfrm>
              <a:off x="6441963" y="3442096"/>
              <a:ext cx="78938" cy="97556"/>
            </a:xfrm>
            <a:custGeom>
              <a:avLst/>
              <a:gdLst/>
              <a:ahLst/>
              <a:cxnLst/>
              <a:rect l="l" t="t" r="r" b="b"/>
              <a:pathLst>
                <a:path w="3006" h="3715" extrusionOk="0">
                  <a:moveTo>
                    <a:pt x="737" y="1"/>
                  </a:moveTo>
                  <a:lnTo>
                    <a:pt x="278" y="231"/>
                  </a:lnTo>
                  <a:cubicBezTo>
                    <a:pt x="115" y="317"/>
                    <a:pt x="0" y="489"/>
                    <a:pt x="0" y="680"/>
                  </a:cubicBezTo>
                  <a:lnTo>
                    <a:pt x="0" y="2135"/>
                  </a:lnTo>
                  <a:cubicBezTo>
                    <a:pt x="0" y="2681"/>
                    <a:pt x="163" y="3207"/>
                    <a:pt x="469" y="3657"/>
                  </a:cubicBezTo>
                  <a:lnTo>
                    <a:pt x="508" y="3714"/>
                  </a:lnTo>
                  <a:lnTo>
                    <a:pt x="2508" y="3714"/>
                  </a:lnTo>
                  <a:lnTo>
                    <a:pt x="2546" y="3657"/>
                  </a:lnTo>
                  <a:cubicBezTo>
                    <a:pt x="2852" y="3207"/>
                    <a:pt x="3005" y="2681"/>
                    <a:pt x="3005" y="2135"/>
                  </a:cubicBezTo>
                  <a:lnTo>
                    <a:pt x="3005" y="680"/>
                  </a:lnTo>
                  <a:cubicBezTo>
                    <a:pt x="3005" y="489"/>
                    <a:pt x="2900" y="317"/>
                    <a:pt x="2737" y="231"/>
                  </a:cubicBezTo>
                  <a:lnTo>
                    <a:pt x="2278" y="1"/>
                  </a:lnTo>
                  <a:cubicBezTo>
                    <a:pt x="2111" y="203"/>
                    <a:pt x="1595" y="212"/>
                    <a:pt x="1514" y="212"/>
                  </a:cubicBezTo>
                  <a:cubicBezTo>
                    <a:pt x="1507" y="212"/>
                    <a:pt x="1503" y="211"/>
                    <a:pt x="1503" y="211"/>
                  </a:cubicBezTo>
                  <a:cubicBezTo>
                    <a:pt x="1503" y="211"/>
                    <a:pt x="1499" y="212"/>
                    <a:pt x="1492" y="212"/>
                  </a:cubicBezTo>
                  <a:cubicBezTo>
                    <a:pt x="1412" y="212"/>
                    <a:pt x="905" y="203"/>
                    <a:pt x="737" y="1"/>
                  </a:cubicBezTo>
                  <a:close/>
                </a:path>
              </a:pathLst>
            </a:custGeom>
            <a:solidFill>
              <a:srgbClr val="637689"/>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4" name="Google Shape;9473;p69">
              <a:extLst>
                <a:ext uri="{FF2B5EF4-FFF2-40B4-BE49-F238E27FC236}">
                  <a16:creationId xmlns:a16="http://schemas.microsoft.com/office/drawing/2014/main" id="{21193FE2-D619-40E6-A504-32F92D707E5E}"/>
                </a:ext>
              </a:extLst>
            </p:cNvPr>
            <p:cNvSpPr/>
            <p:nvPr/>
          </p:nvSpPr>
          <p:spPr>
            <a:xfrm>
              <a:off x="6455277" y="3539862"/>
              <a:ext cx="52546" cy="111605"/>
            </a:xfrm>
            <a:custGeom>
              <a:avLst/>
              <a:gdLst/>
              <a:ahLst/>
              <a:cxnLst/>
              <a:rect l="l" t="t" r="r" b="b"/>
              <a:pathLst>
                <a:path w="2001" h="4250" extrusionOk="0">
                  <a:moveTo>
                    <a:pt x="1" y="1"/>
                  </a:moveTo>
                  <a:lnTo>
                    <a:pt x="1" y="4250"/>
                  </a:lnTo>
                  <a:lnTo>
                    <a:pt x="2001" y="4250"/>
                  </a:lnTo>
                  <a:lnTo>
                    <a:pt x="2001"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5" name="Google Shape;9474;p69">
              <a:extLst>
                <a:ext uri="{FF2B5EF4-FFF2-40B4-BE49-F238E27FC236}">
                  <a16:creationId xmlns:a16="http://schemas.microsoft.com/office/drawing/2014/main" id="{0CC1066A-6154-468B-B493-B648425AAD5A}"/>
                </a:ext>
              </a:extLst>
            </p:cNvPr>
            <p:cNvSpPr/>
            <p:nvPr/>
          </p:nvSpPr>
          <p:spPr>
            <a:xfrm>
              <a:off x="6441963" y="3452915"/>
              <a:ext cx="13340" cy="86973"/>
            </a:xfrm>
            <a:custGeom>
              <a:avLst/>
              <a:gdLst/>
              <a:ahLst/>
              <a:cxnLst/>
              <a:rect l="l" t="t" r="r" b="b"/>
              <a:pathLst>
                <a:path w="508" h="3312" extrusionOk="0">
                  <a:moveTo>
                    <a:pt x="77" y="0"/>
                  </a:moveTo>
                  <a:cubicBezTo>
                    <a:pt x="29" y="77"/>
                    <a:pt x="0" y="173"/>
                    <a:pt x="0" y="268"/>
                  </a:cubicBezTo>
                  <a:lnTo>
                    <a:pt x="0" y="1723"/>
                  </a:lnTo>
                  <a:cubicBezTo>
                    <a:pt x="0" y="2269"/>
                    <a:pt x="163" y="2795"/>
                    <a:pt x="469" y="3245"/>
                  </a:cubicBezTo>
                  <a:lnTo>
                    <a:pt x="508" y="3312"/>
                  </a:lnTo>
                  <a:lnTo>
                    <a:pt x="508" y="575"/>
                  </a:lnTo>
                  <a:cubicBezTo>
                    <a:pt x="508" y="412"/>
                    <a:pt x="431" y="268"/>
                    <a:pt x="307" y="173"/>
                  </a:cubicBezTo>
                  <a:lnTo>
                    <a:pt x="77" y="0"/>
                  </a:ln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6" name="Google Shape;9475;p69">
              <a:extLst>
                <a:ext uri="{FF2B5EF4-FFF2-40B4-BE49-F238E27FC236}">
                  <a16:creationId xmlns:a16="http://schemas.microsoft.com/office/drawing/2014/main" id="{A5A36521-51B8-4A23-97BA-9C605E687B80}"/>
                </a:ext>
              </a:extLst>
            </p:cNvPr>
            <p:cNvSpPr/>
            <p:nvPr/>
          </p:nvSpPr>
          <p:spPr>
            <a:xfrm>
              <a:off x="6507797" y="3452915"/>
              <a:ext cx="13104" cy="86973"/>
            </a:xfrm>
            <a:custGeom>
              <a:avLst/>
              <a:gdLst/>
              <a:ahLst/>
              <a:cxnLst/>
              <a:rect l="l" t="t" r="r" b="b"/>
              <a:pathLst>
                <a:path w="499" h="3312" extrusionOk="0">
                  <a:moveTo>
                    <a:pt x="422" y="0"/>
                  </a:moveTo>
                  <a:lnTo>
                    <a:pt x="202" y="173"/>
                  </a:lnTo>
                  <a:cubicBezTo>
                    <a:pt x="77" y="268"/>
                    <a:pt x="1" y="412"/>
                    <a:pt x="1" y="575"/>
                  </a:cubicBezTo>
                  <a:lnTo>
                    <a:pt x="1" y="3312"/>
                  </a:lnTo>
                  <a:lnTo>
                    <a:pt x="39" y="3245"/>
                  </a:lnTo>
                  <a:cubicBezTo>
                    <a:pt x="336" y="2795"/>
                    <a:pt x="498" y="2269"/>
                    <a:pt x="498" y="1723"/>
                  </a:cubicBezTo>
                  <a:lnTo>
                    <a:pt x="498" y="268"/>
                  </a:lnTo>
                  <a:cubicBezTo>
                    <a:pt x="498" y="173"/>
                    <a:pt x="470" y="77"/>
                    <a:pt x="422" y="0"/>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7" name="Google Shape;9476;p69">
              <a:extLst>
                <a:ext uri="{FF2B5EF4-FFF2-40B4-BE49-F238E27FC236}">
                  <a16:creationId xmlns:a16="http://schemas.microsoft.com/office/drawing/2014/main" id="{7B3949F7-746B-49E1-A46A-A909735958D4}"/>
                </a:ext>
              </a:extLst>
            </p:cNvPr>
            <p:cNvSpPr/>
            <p:nvPr/>
          </p:nvSpPr>
          <p:spPr>
            <a:xfrm>
              <a:off x="6461317" y="3434691"/>
              <a:ext cx="40493" cy="105198"/>
            </a:xfrm>
            <a:custGeom>
              <a:avLst/>
              <a:gdLst/>
              <a:ahLst/>
              <a:cxnLst/>
              <a:rect l="l" t="t" r="r" b="b"/>
              <a:pathLst>
                <a:path w="1542" h="4006" extrusionOk="0">
                  <a:moveTo>
                    <a:pt x="244" y="1"/>
                  </a:moveTo>
                  <a:cubicBezTo>
                    <a:pt x="232" y="1"/>
                    <a:pt x="220" y="5"/>
                    <a:pt x="211" y="15"/>
                  </a:cubicBezTo>
                  <a:lnTo>
                    <a:pt x="0" y="283"/>
                  </a:lnTo>
                  <a:lnTo>
                    <a:pt x="335" y="704"/>
                  </a:lnTo>
                  <a:cubicBezTo>
                    <a:pt x="357" y="732"/>
                    <a:pt x="393" y="747"/>
                    <a:pt x="428" y="747"/>
                  </a:cubicBezTo>
                  <a:cubicBezTo>
                    <a:pt x="453" y="747"/>
                    <a:pt x="478" y="739"/>
                    <a:pt x="498" y="723"/>
                  </a:cubicBezTo>
                  <a:lnTo>
                    <a:pt x="641" y="599"/>
                  </a:lnTo>
                  <a:lnTo>
                    <a:pt x="641" y="4006"/>
                  </a:lnTo>
                  <a:lnTo>
                    <a:pt x="890" y="4006"/>
                  </a:lnTo>
                  <a:lnTo>
                    <a:pt x="890" y="599"/>
                  </a:lnTo>
                  <a:lnTo>
                    <a:pt x="1043" y="723"/>
                  </a:lnTo>
                  <a:cubicBezTo>
                    <a:pt x="1063" y="739"/>
                    <a:pt x="1087" y="747"/>
                    <a:pt x="1110" y="747"/>
                  </a:cubicBezTo>
                  <a:cubicBezTo>
                    <a:pt x="1142" y="747"/>
                    <a:pt x="1174" y="732"/>
                    <a:pt x="1197" y="704"/>
                  </a:cubicBezTo>
                  <a:lnTo>
                    <a:pt x="1541" y="283"/>
                  </a:lnTo>
                  <a:lnTo>
                    <a:pt x="1321" y="15"/>
                  </a:lnTo>
                  <a:cubicBezTo>
                    <a:pt x="1311" y="5"/>
                    <a:pt x="1299" y="1"/>
                    <a:pt x="1287" y="1"/>
                  </a:cubicBezTo>
                  <a:cubicBezTo>
                    <a:pt x="1275" y="1"/>
                    <a:pt x="1264" y="5"/>
                    <a:pt x="1254" y="15"/>
                  </a:cubicBezTo>
                  <a:lnTo>
                    <a:pt x="766" y="503"/>
                  </a:lnTo>
                  <a:lnTo>
                    <a:pt x="278" y="15"/>
                  </a:lnTo>
                  <a:cubicBezTo>
                    <a:pt x="268" y="5"/>
                    <a:pt x="256" y="1"/>
                    <a:pt x="244"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8" name="Google Shape;9477;p69">
              <a:extLst>
                <a:ext uri="{FF2B5EF4-FFF2-40B4-BE49-F238E27FC236}">
                  <a16:creationId xmlns:a16="http://schemas.microsoft.com/office/drawing/2014/main" id="{769025E9-BF22-49E4-8826-872C7C0BC0CD}"/>
                </a:ext>
              </a:extLst>
            </p:cNvPr>
            <p:cNvSpPr/>
            <p:nvPr/>
          </p:nvSpPr>
          <p:spPr>
            <a:xfrm>
              <a:off x="6478412" y="3552913"/>
              <a:ext cx="6539" cy="98554"/>
            </a:xfrm>
            <a:custGeom>
              <a:avLst/>
              <a:gdLst/>
              <a:ahLst/>
              <a:cxnLst/>
              <a:rect l="l" t="t" r="r" b="b"/>
              <a:pathLst>
                <a:path w="249" h="3753" extrusionOk="0">
                  <a:moveTo>
                    <a:pt x="131" y="0"/>
                  </a:moveTo>
                  <a:cubicBezTo>
                    <a:pt x="126" y="0"/>
                    <a:pt x="120" y="1"/>
                    <a:pt x="115" y="1"/>
                  </a:cubicBezTo>
                  <a:cubicBezTo>
                    <a:pt x="48" y="1"/>
                    <a:pt x="0" y="49"/>
                    <a:pt x="0" y="116"/>
                  </a:cubicBezTo>
                  <a:lnTo>
                    <a:pt x="0" y="3753"/>
                  </a:lnTo>
                  <a:lnTo>
                    <a:pt x="249" y="3753"/>
                  </a:lnTo>
                  <a:lnTo>
                    <a:pt x="249" y="126"/>
                  </a:lnTo>
                  <a:cubicBezTo>
                    <a:pt x="249" y="55"/>
                    <a:pt x="200" y="0"/>
                    <a:pt x="131"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9" name="Google Shape;9478;p69">
              <a:extLst>
                <a:ext uri="{FF2B5EF4-FFF2-40B4-BE49-F238E27FC236}">
                  <a16:creationId xmlns:a16="http://schemas.microsoft.com/office/drawing/2014/main" id="{43A797B7-E7B3-4766-B4FC-1110DE55C116}"/>
                </a:ext>
              </a:extLst>
            </p:cNvPr>
            <p:cNvSpPr/>
            <p:nvPr/>
          </p:nvSpPr>
          <p:spPr>
            <a:xfrm>
              <a:off x="6455277" y="3368726"/>
              <a:ext cx="52546" cy="59321"/>
            </a:xfrm>
            <a:custGeom>
              <a:avLst/>
              <a:gdLst/>
              <a:ahLst/>
              <a:cxnLst/>
              <a:rect l="l" t="t" r="r" b="b"/>
              <a:pathLst>
                <a:path w="2001" h="2259" extrusionOk="0">
                  <a:moveTo>
                    <a:pt x="747" y="0"/>
                  </a:moveTo>
                  <a:cubicBezTo>
                    <a:pt x="335" y="0"/>
                    <a:pt x="1" y="335"/>
                    <a:pt x="1" y="756"/>
                  </a:cubicBezTo>
                  <a:lnTo>
                    <a:pt x="1" y="1254"/>
                  </a:lnTo>
                  <a:cubicBezTo>
                    <a:pt x="1" y="1809"/>
                    <a:pt x="441" y="2259"/>
                    <a:pt x="99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0" name="Google Shape;9479;p69">
              <a:extLst>
                <a:ext uri="{FF2B5EF4-FFF2-40B4-BE49-F238E27FC236}">
                  <a16:creationId xmlns:a16="http://schemas.microsoft.com/office/drawing/2014/main" id="{F3DC62A1-CF89-4D7B-8EFB-5C9E5B99FF70}"/>
                </a:ext>
              </a:extLst>
            </p:cNvPr>
            <p:cNvSpPr/>
            <p:nvPr/>
          </p:nvSpPr>
          <p:spPr>
            <a:xfrm>
              <a:off x="6455277" y="3368726"/>
              <a:ext cx="36213" cy="59269"/>
            </a:xfrm>
            <a:custGeom>
              <a:avLst/>
              <a:gdLst/>
              <a:ahLst/>
              <a:cxnLst/>
              <a:rect l="l" t="t" r="r" b="b"/>
              <a:pathLst>
                <a:path w="1379" h="2257" extrusionOk="0">
                  <a:moveTo>
                    <a:pt x="757" y="0"/>
                  </a:moveTo>
                  <a:cubicBezTo>
                    <a:pt x="335" y="0"/>
                    <a:pt x="1" y="335"/>
                    <a:pt x="1" y="756"/>
                  </a:cubicBezTo>
                  <a:lnTo>
                    <a:pt x="1" y="1254"/>
                  </a:lnTo>
                  <a:cubicBezTo>
                    <a:pt x="1" y="1828"/>
                    <a:pt x="471" y="2257"/>
                    <a:pt x="1001" y="2257"/>
                  </a:cubicBezTo>
                  <a:cubicBezTo>
                    <a:pt x="1126" y="2257"/>
                    <a:pt x="1253" y="2233"/>
                    <a:pt x="1379" y="2182"/>
                  </a:cubicBezTo>
                  <a:cubicBezTo>
                    <a:pt x="996" y="2029"/>
                    <a:pt x="747" y="1666"/>
                    <a:pt x="747" y="1254"/>
                  </a:cubicBezTo>
                  <a:lnTo>
                    <a:pt x="747" y="756"/>
                  </a:lnTo>
                  <a:cubicBezTo>
                    <a:pt x="747" y="393"/>
                    <a:pt x="1015" y="77"/>
                    <a:pt x="1379" y="20"/>
                  </a:cubicBezTo>
                  <a:cubicBezTo>
                    <a:pt x="1331" y="10"/>
                    <a:pt x="1293"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1" name="Google Shape;9480;p69">
              <a:extLst>
                <a:ext uri="{FF2B5EF4-FFF2-40B4-BE49-F238E27FC236}">
                  <a16:creationId xmlns:a16="http://schemas.microsoft.com/office/drawing/2014/main" id="{B55BEE16-4054-4F2F-81AF-DCC9FAFA3139}"/>
                </a:ext>
              </a:extLst>
            </p:cNvPr>
            <p:cNvSpPr/>
            <p:nvPr/>
          </p:nvSpPr>
          <p:spPr>
            <a:xfrm>
              <a:off x="6455277" y="3368726"/>
              <a:ext cx="52546" cy="26418"/>
            </a:xfrm>
            <a:custGeom>
              <a:avLst/>
              <a:gdLst/>
              <a:ahLst/>
              <a:cxnLst/>
              <a:rect l="l" t="t" r="r" b="b"/>
              <a:pathLst>
                <a:path w="2001" h="1006" extrusionOk="0">
                  <a:moveTo>
                    <a:pt x="747" y="0"/>
                  </a:moveTo>
                  <a:cubicBezTo>
                    <a:pt x="335" y="0"/>
                    <a:pt x="1" y="335"/>
                    <a:pt x="1" y="756"/>
                  </a:cubicBezTo>
                  <a:cubicBezTo>
                    <a:pt x="1" y="756"/>
                    <a:pt x="747" y="1005"/>
                    <a:pt x="2001" y="1005"/>
                  </a:cubicBezTo>
                  <a:lnTo>
                    <a:pt x="2001" y="756"/>
                  </a:lnTo>
                  <a:cubicBezTo>
                    <a:pt x="2001" y="335"/>
                    <a:pt x="1666" y="0"/>
                    <a:pt x="124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2" name="Google Shape;9481;p69">
              <a:extLst>
                <a:ext uri="{FF2B5EF4-FFF2-40B4-BE49-F238E27FC236}">
                  <a16:creationId xmlns:a16="http://schemas.microsoft.com/office/drawing/2014/main" id="{86965504-BFB0-457D-A599-5A65C845FBBF}"/>
                </a:ext>
              </a:extLst>
            </p:cNvPr>
            <p:cNvSpPr/>
            <p:nvPr/>
          </p:nvSpPr>
          <p:spPr>
            <a:xfrm>
              <a:off x="6455277" y="3368726"/>
              <a:ext cx="36213" cy="24159"/>
            </a:xfrm>
            <a:custGeom>
              <a:avLst/>
              <a:gdLst/>
              <a:ahLst/>
              <a:cxnLst/>
              <a:rect l="l" t="t" r="r" b="b"/>
              <a:pathLst>
                <a:path w="1379" h="920" extrusionOk="0">
                  <a:moveTo>
                    <a:pt x="757" y="0"/>
                  </a:moveTo>
                  <a:cubicBezTo>
                    <a:pt x="335" y="0"/>
                    <a:pt x="1" y="335"/>
                    <a:pt x="1" y="756"/>
                  </a:cubicBezTo>
                  <a:cubicBezTo>
                    <a:pt x="249" y="823"/>
                    <a:pt x="498" y="881"/>
                    <a:pt x="757" y="919"/>
                  </a:cubicBezTo>
                  <a:lnTo>
                    <a:pt x="747" y="756"/>
                  </a:lnTo>
                  <a:cubicBezTo>
                    <a:pt x="747" y="393"/>
                    <a:pt x="1015" y="77"/>
                    <a:pt x="1379" y="20"/>
                  </a:cubicBezTo>
                  <a:cubicBezTo>
                    <a:pt x="1331" y="10"/>
                    <a:pt x="1293"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3" name="Google Shape;9482;p69">
              <a:extLst>
                <a:ext uri="{FF2B5EF4-FFF2-40B4-BE49-F238E27FC236}">
                  <a16:creationId xmlns:a16="http://schemas.microsoft.com/office/drawing/2014/main" id="{43859086-62EF-4EE8-9BB6-C0D63388AE3E}"/>
                </a:ext>
              </a:extLst>
            </p:cNvPr>
            <p:cNvSpPr/>
            <p:nvPr/>
          </p:nvSpPr>
          <p:spPr>
            <a:xfrm>
              <a:off x="6257985" y="3421508"/>
              <a:ext cx="26181" cy="26155"/>
            </a:xfrm>
            <a:custGeom>
              <a:avLst/>
              <a:gdLst/>
              <a:ahLst/>
              <a:cxnLst/>
              <a:rect l="l" t="t" r="r" b="b"/>
              <a:pathLst>
                <a:path w="997" h="996" extrusionOk="0">
                  <a:moveTo>
                    <a:pt x="1" y="0"/>
                  </a:moveTo>
                  <a:lnTo>
                    <a:pt x="1" y="995"/>
                  </a:lnTo>
                  <a:lnTo>
                    <a:pt x="996" y="995"/>
                  </a:lnTo>
                  <a:lnTo>
                    <a:pt x="996"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4" name="Google Shape;9483;p69">
              <a:extLst>
                <a:ext uri="{FF2B5EF4-FFF2-40B4-BE49-F238E27FC236}">
                  <a16:creationId xmlns:a16="http://schemas.microsoft.com/office/drawing/2014/main" id="{708FDB73-5D2C-4ED3-AEC6-4AE8221F71B6}"/>
                </a:ext>
              </a:extLst>
            </p:cNvPr>
            <p:cNvSpPr/>
            <p:nvPr/>
          </p:nvSpPr>
          <p:spPr>
            <a:xfrm>
              <a:off x="6256725" y="3421508"/>
              <a:ext cx="28676" cy="19695"/>
            </a:xfrm>
            <a:custGeom>
              <a:avLst/>
              <a:gdLst/>
              <a:ahLst/>
              <a:cxnLst/>
              <a:rect l="l" t="t" r="r" b="b"/>
              <a:pathLst>
                <a:path w="1092" h="750" extrusionOk="0">
                  <a:moveTo>
                    <a:pt x="49" y="0"/>
                  </a:moveTo>
                  <a:lnTo>
                    <a:pt x="49" y="498"/>
                  </a:lnTo>
                  <a:cubicBezTo>
                    <a:pt x="49" y="546"/>
                    <a:pt x="30" y="603"/>
                    <a:pt x="1" y="641"/>
                  </a:cubicBezTo>
                  <a:cubicBezTo>
                    <a:pt x="173" y="713"/>
                    <a:pt x="360" y="749"/>
                    <a:pt x="547" y="749"/>
                  </a:cubicBezTo>
                  <a:cubicBezTo>
                    <a:pt x="733" y="749"/>
                    <a:pt x="920" y="713"/>
                    <a:pt x="1092" y="641"/>
                  </a:cubicBezTo>
                  <a:cubicBezTo>
                    <a:pt x="1063" y="603"/>
                    <a:pt x="1044" y="546"/>
                    <a:pt x="1044" y="498"/>
                  </a:cubicBezTo>
                  <a:lnTo>
                    <a:pt x="1044"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5" name="Google Shape;9484;p69">
              <a:extLst>
                <a:ext uri="{FF2B5EF4-FFF2-40B4-BE49-F238E27FC236}">
                  <a16:creationId xmlns:a16="http://schemas.microsoft.com/office/drawing/2014/main" id="{51D48318-219C-46E8-A883-AD0B0D4CDB22}"/>
                </a:ext>
              </a:extLst>
            </p:cNvPr>
            <p:cNvSpPr/>
            <p:nvPr/>
          </p:nvSpPr>
          <p:spPr>
            <a:xfrm>
              <a:off x="6231594" y="3442096"/>
              <a:ext cx="78964" cy="97556"/>
            </a:xfrm>
            <a:custGeom>
              <a:avLst/>
              <a:gdLst/>
              <a:ahLst/>
              <a:cxnLst/>
              <a:rect l="l" t="t" r="r" b="b"/>
              <a:pathLst>
                <a:path w="3007" h="3715" extrusionOk="0">
                  <a:moveTo>
                    <a:pt x="738" y="1"/>
                  </a:moveTo>
                  <a:lnTo>
                    <a:pt x="279" y="231"/>
                  </a:lnTo>
                  <a:cubicBezTo>
                    <a:pt x="106" y="317"/>
                    <a:pt x="1" y="489"/>
                    <a:pt x="1" y="680"/>
                  </a:cubicBezTo>
                  <a:lnTo>
                    <a:pt x="1" y="2135"/>
                  </a:lnTo>
                  <a:cubicBezTo>
                    <a:pt x="1" y="2681"/>
                    <a:pt x="164" y="3207"/>
                    <a:pt x="460" y="3657"/>
                  </a:cubicBezTo>
                  <a:lnTo>
                    <a:pt x="499" y="3714"/>
                  </a:lnTo>
                  <a:lnTo>
                    <a:pt x="2508" y="3714"/>
                  </a:lnTo>
                  <a:lnTo>
                    <a:pt x="2537" y="3657"/>
                  </a:lnTo>
                  <a:cubicBezTo>
                    <a:pt x="2843" y="3207"/>
                    <a:pt x="3006" y="2681"/>
                    <a:pt x="3006" y="2135"/>
                  </a:cubicBezTo>
                  <a:lnTo>
                    <a:pt x="3006" y="680"/>
                  </a:lnTo>
                  <a:cubicBezTo>
                    <a:pt x="3006" y="489"/>
                    <a:pt x="2901" y="317"/>
                    <a:pt x="2729" y="231"/>
                  </a:cubicBezTo>
                  <a:lnTo>
                    <a:pt x="2269" y="1"/>
                  </a:lnTo>
                  <a:cubicBezTo>
                    <a:pt x="2102" y="203"/>
                    <a:pt x="1594" y="212"/>
                    <a:pt x="1514" y="212"/>
                  </a:cubicBezTo>
                  <a:cubicBezTo>
                    <a:pt x="1507" y="212"/>
                    <a:pt x="1504" y="211"/>
                    <a:pt x="1504" y="211"/>
                  </a:cubicBezTo>
                  <a:cubicBezTo>
                    <a:pt x="1504" y="211"/>
                    <a:pt x="1500" y="212"/>
                    <a:pt x="1493" y="212"/>
                  </a:cubicBezTo>
                  <a:cubicBezTo>
                    <a:pt x="1413" y="212"/>
                    <a:pt x="905" y="203"/>
                    <a:pt x="738" y="1"/>
                  </a:cubicBezTo>
                  <a:close/>
                </a:path>
              </a:pathLst>
            </a:custGeom>
            <a:solidFill>
              <a:srgbClr val="BCC4C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6" name="Google Shape;9485;p69">
              <a:extLst>
                <a:ext uri="{FF2B5EF4-FFF2-40B4-BE49-F238E27FC236}">
                  <a16:creationId xmlns:a16="http://schemas.microsoft.com/office/drawing/2014/main" id="{AAE15A76-7E64-4054-A1C0-FE077DC36C09}"/>
                </a:ext>
              </a:extLst>
            </p:cNvPr>
            <p:cNvSpPr/>
            <p:nvPr/>
          </p:nvSpPr>
          <p:spPr>
            <a:xfrm>
              <a:off x="6244672" y="3539862"/>
              <a:ext cx="52809" cy="111605"/>
            </a:xfrm>
            <a:custGeom>
              <a:avLst/>
              <a:gdLst/>
              <a:ahLst/>
              <a:cxnLst/>
              <a:rect l="l" t="t" r="r" b="b"/>
              <a:pathLst>
                <a:path w="2011" h="4250" extrusionOk="0">
                  <a:moveTo>
                    <a:pt x="1" y="1"/>
                  </a:moveTo>
                  <a:lnTo>
                    <a:pt x="1" y="4250"/>
                  </a:lnTo>
                  <a:lnTo>
                    <a:pt x="2010" y="4250"/>
                  </a:lnTo>
                  <a:lnTo>
                    <a:pt x="2010"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7" name="Google Shape;9486;p69">
              <a:extLst>
                <a:ext uri="{FF2B5EF4-FFF2-40B4-BE49-F238E27FC236}">
                  <a16:creationId xmlns:a16="http://schemas.microsoft.com/office/drawing/2014/main" id="{946AD2E4-DEAF-4575-95C6-915F751792B3}"/>
                </a:ext>
              </a:extLst>
            </p:cNvPr>
            <p:cNvSpPr/>
            <p:nvPr/>
          </p:nvSpPr>
          <p:spPr>
            <a:xfrm>
              <a:off x="6231594" y="3452915"/>
              <a:ext cx="13104" cy="86973"/>
            </a:xfrm>
            <a:custGeom>
              <a:avLst/>
              <a:gdLst/>
              <a:ahLst/>
              <a:cxnLst/>
              <a:rect l="l" t="t" r="r" b="b"/>
              <a:pathLst>
                <a:path w="499" h="3312" extrusionOk="0">
                  <a:moveTo>
                    <a:pt x="78" y="0"/>
                  </a:moveTo>
                  <a:cubicBezTo>
                    <a:pt x="30" y="77"/>
                    <a:pt x="1" y="173"/>
                    <a:pt x="1" y="268"/>
                  </a:cubicBezTo>
                  <a:lnTo>
                    <a:pt x="1" y="1723"/>
                  </a:lnTo>
                  <a:cubicBezTo>
                    <a:pt x="1" y="2269"/>
                    <a:pt x="164" y="2795"/>
                    <a:pt x="460" y="3245"/>
                  </a:cubicBezTo>
                  <a:lnTo>
                    <a:pt x="499" y="3312"/>
                  </a:lnTo>
                  <a:lnTo>
                    <a:pt x="499" y="575"/>
                  </a:lnTo>
                  <a:cubicBezTo>
                    <a:pt x="499" y="412"/>
                    <a:pt x="432" y="268"/>
                    <a:pt x="307" y="173"/>
                  </a:cubicBezTo>
                  <a:lnTo>
                    <a:pt x="78" y="0"/>
                  </a:ln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8" name="Google Shape;9487;p69">
              <a:extLst>
                <a:ext uri="{FF2B5EF4-FFF2-40B4-BE49-F238E27FC236}">
                  <a16:creationId xmlns:a16="http://schemas.microsoft.com/office/drawing/2014/main" id="{6DB46A7C-CC63-4A63-88E8-4E9F8424AA0D}"/>
                </a:ext>
              </a:extLst>
            </p:cNvPr>
            <p:cNvSpPr/>
            <p:nvPr/>
          </p:nvSpPr>
          <p:spPr>
            <a:xfrm>
              <a:off x="6297454" y="3452915"/>
              <a:ext cx="13104" cy="86973"/>
            </a:xfrm>
            <a:custGeom>
              <a:avLst/>
              <a:gdLst/>
              <a:ahLst/>
              <a:cxnLst/>
              <a:rect l="l" t="t" r="r" b="b"/>
              <a:pathLst>
                <a:path w="499" h="3312" extrusionOk="0">
                  <a:moveTo>
                    <a:pt x="421" y="0"/>
                  </a:moveTo>
                  <a:lnTo>
                    <a:pt x="201" y="173"/>
                  </a:lnTo>
                  <a:cubicBezTo>
                    <a:pt x="67" y="268"/>
                    <a:pt x="0" y="412"/>
                    <a:pt x="0" y="575"/>
                  </a:cubicBezTo>
                  <a:lnTo>
                    <a:pt x="0" y="3312"/>
                  </a:lnTo>
                  <a:lnTo>
                    <a:pt x="39" y="3245"/>
                  </a:lnTo>
                  <a:cubicBezTo>
                    <a:pt x="335" y="2795"/>
                    <a:pt x="498" y="2269"/>
                    <a:pt x="498" y="1723"/>
                  </a:cubicBezTo>
                  <a:lnTo>
                    <a:pt x="498" y="268"/>
                  </a:lnTo>
                  <a:cubicBezTo>
                    <a:pt x="498" y="173"/>
                    <a:pt x="469" y="77"/>
                    <a:pt x="421" y="0"/>
                  </a:cubicBez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9" name="Google Shape;9488;p69">
              <a:extLst>
                <a:ext uri="{FF2B5EF4-FFF2-40B4-BE49-F238E27FC236}">
                  <a16:creationId xmlns:a16="http://schemas.microsoft.com/office/drawing/2014/main" id="{4FEEC56B-F4D4-4888-979B-B695A5E3D29E}"/>
                </a:ext>
              </a:extLst>
            </p:cNvPr>
            <p:cNvSpPr/>
            <p:nvPr/>
          </p:nvSpPr>
          <p:spPr>
            <a:xfrm>
              <a:off x="6250948" y="3434691"/>
              <a:ext cx="40257" cy="105198"/>
            </a:xfrm>
            <a:custGeom>
              <a:avLst/>
              <a:gdLst/>
              <a:ahLst/>
              <a:cxnLst/>
              <a:rect l="l" t="t" r="r" b="b"/>
              <a:pathLst>
                <a:path w="1533" h="4006" extrusionOk="0">
                  <a:moveTo>
                    <a:pt x="245" y="1"/>
                  </a:moveTo>
                  <a:cubicBezTo>
                    <a:pt x="233" y="1"/>
                    <a:pt x="221" y="5"/>
                    <a:pt x="211" y="15"/>
                  </a:cubicBezTo>
                  <a:lnTo>
                    <a:pt x="1" y="283"/>
                  </a:lnTo>
                  <a:lnTo>
                    <a:pt x="336" y="704"/>
                  </a:lnTo>
                  <a:cubicBezTo>
                    <a:pt x="358" y="732"/>
                    <a:pt x="393" y="747"/>
                    <a:pt x="428" y="747"/>
                  </a:cubicBezTo>
                  <a:cubicBezTo>
                    <a:pt x="454" y="747"/>
                    <a:pt x="479" y="739"/>
                    <a:pt x="499" y="723"/>
                  </a:cubicBezTo>
                  <a:lnTo>
                    <a:pt x="642" y="599"/>
                  </a:lnTo>
                  <a:lnTo>
                    <a:pt x="642" y="4006"/>
                  </a:lnTo>
                  <a:lnTo>
                    <a:pt x="891" y="4006"/>
                  </a:lnTo>
                  <a:lnTo>
                    <a:pt x="891" y="599"/>
                  </a:lnTo>
                  <a:lnTo>
                    <a:pt x="1044" y="723"/>
                  </a:lnTo>
                  <a:cubicBezTo>
                    <a:pt x="1064" y="739"/>
                    <a:pt x="1087" y="747"/>
                    <a:pt x="1110" y="747"/>
                  </a:cubicBezTo>
                  <a:cubicBezTo>
                    <a:pt x="1143" y="747"/>
                    <a:pt x="1175" y="732"/>
                    <a:pt x="1197" y="704"/>
                  </a:cubicBezTo>
                  <a:lnTo>
                    <a:pt x="1532" y="283"/>
                  </a:lnTo>
                  <a:lnTo>
                    <a:pt x="1322" y="15"/>
                  </a:lnTo>
                  <a:cubicBezTo>
                    <a:pt x="1312" y="5"/>
                    <a:pt x="1300" y="1"/>
                    <a:pt x="1288" y="1"/>
                  </a:cubicBezTo>
                  <a:cubicBezTo>
                    <a:pt x="1276" y="1"/>
                    <a:pt x="1264" y="5"/>
                    <a:pt x="1255" y="15"/>
                  </a:cubicBezTo>
                  <a:lnTo>
                    <a:pt x="767" y="503"/>
                  </a:lnTo>
                  <a:lnTo>
                    <a:pt x="278" y="15"/>
                  </a:lnTo>
                  <a:cubicBezTo>
                    <a:pt x="269" y="5"/>
                    <a:pt x="257" y="1"/>
                    <a:pt x="245" y="1"/>
                  </a:cubicBez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0" name="Google Shape;9489;p69">
              <a:extLst>
                <a:ext uri="{FF2B5EF4-FFF2-40B4-BE49-F238E27FC236}">
                  <a16:creationId xmlns:a16="http://schemas.microsoft.com/office/drawing/2014/main" id="{BC477DA2-A079-477E-B9D3-C1A90014AB0E}"/>
                </a:ext>
              </a:extLst>
            </p:cNvPr>
            <p:cNvSpPr/>
            <p:nvPr/>
          </p:nvSpPr>
          <p:spPr>
            <a:xfrm>
              <a:off x="6268043" y="3552913"/>
              <a:ext cx="6565" cy="98554"/>
            </a:xfrm>
            <a:custGeom>
              <a:avLst/>
              <a:gdLst/>
              <a:ahLst/>
              <a:cxnLst/>
              <a:rect l="l" t="t" r="r" b="b"/>
              <a:pathLst>
                <a:path w="250" h="3753" extrusionOk="0">
                  <a:moveTo>
                    <a:pt x="132" y="0"/>
                  </a:moveTo>
                  <a:cubicBezTo>
                    <a:pt x="127" y="0"/>
                    <a:pt x="121" y="1"/>
                    <a:pt x="116" y="1"/>
                  </a:cubicBezTo>
                  <a:cubicBezTo>
                    <a:pt x="49" y="1"/>
                    <a:pt x="1" y="49"/>
                    <a:pt x="1" y="116"/>
                  </a:cubicBezTo>
                  <a:lnTo>
                    <a:pt x="1" y="3753"/>
                  </a:lnTo>
                  <a:lnTo>
                    <a:pt x="249" y="3753"/>
                  </a:lnTo>
                  <a:lnTo>
                    <a:pt x="249" y="126"/>
                  </a:lnTo>
                  <a:cubicBezTo>
                    <a:pt x="249" y="55"/>
                    <a:pt x="200" y="0"/>
                    <a:pt x="132"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1" name="Google Shape;9490;p69">
              <a:extLst>
                <a:ext uri="{FF2B5EF4-FFF2-40B4-BE49-F238E27FC236}">
                  <a16:creationId xmlns:a16="http://schemas.microsoft.com/office/drawing/2014/main" id="{73204258-A624-43D7-ABEE-72EE87257106}"/>
                </a:ext>
              </a:extLst>
            </p:cNvPr>
            <p:cNvSpPr/>
            <p:nvPr/>
          </p:nvSpPr>
          <p:spPr>
            <a:xfrm>
              <a:off x="6244672" y="3368726"/>
              <a:ext cx="52809" cy="59321"/>
            </a:xfrm>
            <a:custGeom>
              <a:avLst/>
              <a:gdLst/>
              <a:ahLst/>
              <a:cxnLst/>
              <a:rect l="l" t="t" r="r" b="b"/>
              <a:pathLst>
                <a:path w="2011" h="2259" extrusionOk="0">
                  <a:moveTo>
                    <a:pt x="757" y="0"/>
                  </a:moveTo>
                  <a:cubicBezTo>
                    <a:pt x="345" y="0"/>
                    <a:pt x="1" y="335"/>
                    <a:pt x="1" y="756"/>
                  </a:cubicBezTo>
                  <a:lnTo>
                    <a:pt x="1" y="1254"/>
                  </a:lnTo>
                  <a:cubicBezTo>
                    <a:pt x="1" y="1809"/>
                    <a:pt x="450" y="2259"/>
                    <a:pt x="1006" y="2259"/>
                  </a:cubicBezTo>
                  <a:cubicBezTo>
                    <a:pt x="1561" y="2259"/>
                    <a:pt x="2010" y="1809"/>
                    <a:pt x="2010" y="1254"/>
                  </a:cubicBezTo>
                  <a:lnTo>
                    <a:pt x="2010" y="756"/>
                  </a:lnTo>
                  <a:cubicBezTo>
                    <a:pt x="2010" y="335"/>
                    <a:pt x="1675"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2" name="Google Shape;9491;p69">
              <a:extLst>
                <a:ext uri="{FF2B5EF4-FFF2-40B4-BE49-F238E27FC236}">
                  <a16:creationId xmlns:a16="http://schemas.microsoft.com/office/drawing/2014/main" id="{EC18C1D2-3CFB-455C-B8EF-9C16F624C6C9}"/>
                </a:ext>
              </a:extLst>
            </p:cNvPr>
            <p:cNvSpPr/>
            <p:nvPr/>
          </p:nvSpPr>
          <p:spPr>
            <a:xfrm>
              <a:off x="6244934" y="3368726"/>
              <a:ext cx="36213" cy="59269"/>
            </a:xfrm>
            <a:custGeom>
              <a:avLst/>
              <a:gdLst/>
              <a:ahLst/>
              <a:cxnLst/>
              <a:rect l="l" t="t" r="r" b="b"/>
              <a:pathLst>
                <a:path w="1379" h="2257" extrusionOk="0">
                  <a:moveTo>
                    <a:pt x="747" y="0"/>
                  </a:moveTo>
                  <a:cubicBezTo>
                    <a:pt x="335" y="0"/>
                    <a:pt x="0" y="335"/>
                    <a:pt x="0" y="756"/>
                  </a:cubicBezTo>
                  <a:lnTo>
                    <a:pt x="0" y="1254"/>
                  </a:lnTo>
                  <a:cubicBezTo>
                    <a:pt x="0" y="1828"/>
                    <a:pt x="471" y="2257"/>
                    <a:pt x="1001" y="2257"/>
                  </a:cubicBezTo>
                  <a:cubicBezTo>
                    <a:pt x="1125" y="2257"/>
                    <a:pt x="1253" y="2233"/>
                    <a:pt x="1378" y="2182"/>
                  </a:cubicBezTo>
                  <a:cubicBezTo>
                    <a:pt x="996" y="2029"/>
                    <a:pt x="747" y="1666"/>
                    <a:pt x="747" y="1254"/>
                  </a:cubicBezTo>
                  <a:lnTo>
                    <a:pt x="747" y="756"/>
                  </a:lnTo>
                  <a:cubicBezTo>
                    <a:pt x="747" y="393"/>
                    <a:pt x="1015" y="77"/>
                    <a:pt x="1369" y="20"/>
                  </a:cubicBezTo>
                  <a:cubicBezTo>
                    <a:pt x="1330"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3" name="Google Shape;9492;p69">
              <a:extLst>
                <a:ext uri="{FF2B5EF4-FFF2-40B4-BE49-F238E27FC236}">
                  <a16:creationId xmlns:a16="http://schemas.microsoft.com/office/drawing/2014/main" id="{3448620D-BEE5-449C-8BB1-274A159A962C}"/>
                </a:ext>
              </a:extLst>
            </p:cNvPr>
            <p:cNvSpPr/>
            <p:nvPr/>
          </p:nvSpPr>
          <p:spPr>
            <a:xfrm>
              <a:off x="6244672" y="3368726"/>
              <a:ext cx="52809" cy="26418"/>
            </a:xfrm>
            <a:custGeom>
              <a:avLst/>
              <a:gdLst/>
              <a:ahLst/>
              <a:cxnLst/>
              <a:rect l="l" t="t" r="r" b="b"/>
              <a:pathLst>
                <a:path w="2011" h="1006" extrusionOk="0">
                  <a:moveTo>
                    <a:pt x="757" y="0"/>
                  </a:moveTo>
                  <a:cubicBezTo>
                    <a:pt x="336" y="0"/>
                    <a:pt x="1" y="335"/>
                    <a:pt x="1" y="756"/>
                  </a:cubicBezTo>
                  <a:cubicBezTo>
                    <a:pt x="1" y="756"/>
                    <a:pt x="757" y="1005"/>
                    <a:pt x="2010" y="1005"/>
                  </a:cubicBezTo>
                  <a:lnTo>
                    <a:pt x="2010" y="756"/>
                  </a:lnTo>
                  <a:cubicBezTo>
                    <a:pt x="2010"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4" name="Google Shape;9493;p69">
              <a:extLst>
                <a:ext uri="{FF2B5EF4-FFF2-40B4-BE49-F238E27FC236}">
                  <a16:creationId xmlns:a16="http://schemas.microsoft.com/office/drawing/2014/main" id="{66C92EEB-BE55-4016-8D16-63FDD538AD45}"/>
                </a:ext>
              </a:extLst>
            </p:cNvPr>
            <p:cNvSpPr/>
            <p:nvPr/>
          </p:nvSpPr>
          <p:spPr>
            <a:xfrm>
              <a:off x="6244934" y="3368726"/>
              <a:ext cx="35950" cy="24159"/>
            </a:xfrm>
            <a:custGeom>
              <a:avLst/>
              <a:gdLst/>
              <a:ahLst/>
              <a:cxnLst/>
              <a:rect l="l" t="t" r="r" b="b"/>
              <a:pathLst>
                <a:path w="1369" h="920" extrusionOk="0">
                  <a:moveTo>
                    <a:pt x="747" y="0"/>
                  </a:moveTo>
                  <a:cubicBezTo>
                    <a:pt x="335" y="0"/>
                    <a:pt x="0" y="335"/>
                    <a:pt x="0" y="756"/>
                  </a:cubicBezTo>
                  <a:cubicBezTo>
                    <a:pt x="249" y="823"/>
                    <a:pt x="498" y="881"/>
                    <a:pt x="747" y="919"/>
                  </a:cubicBezTo>
                  <a:lnTo>
                    <a:pt x="747" y="756"/>
                  </a:lnTo>
                  <a:cubicBezTo>
                    <a:pt x="747" y="393"/>
                    <a:pt x="1015" y="77"/>
                    <a:pt x="1369" y="20"/>
                  </a:cubicBezTo>
                  <a:cubicBezTo>
                    <a:pt x="1330"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5" name="Google Shape;9494;p69">
              <a:extLst>
                <a:ext uri="{FF2B5EF4-FFF2-40B4-BE49-F238E27FC236}">
                  <a16:creationId xmlns:a16="http://schemas.microsoft.com/office/drawing/2014/main" id="{62D21EFE-3C88-444E-8762-05792910DD70}"/>
                </a:ext>
              </a:extLst>
            </p:cNvPr>
            <p:cNvSpPr/>
            <p:nvPr/>
          </p:nvSpPr>
          <p:spPr>
            <a:xfrm>
              <a:off x="6205229" y="3533087"/>
              <a:ext cx="26391" cy="26418"/>
            </a:xfrm>
            <a:custGeom>
              <a:avLst/>
              <a:gdLst/>
              <a:ahLst/>
              <a:cxnLst/>
              <a:rect l="l" t="t" r="r" b="b"/>
              <a:pathLst>
                <a:path w="1005"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6" name="Google Shape;9495;p69">
              <a:extLst>
                <a:ext uri="{FF2B5EF4-FFF2-40B4-BE49-F238E27FC236}">
                  <a16:creationId xmlns:a16="http://schemas.microsoft.com/office/drawing/2014/main" id="{464A2A4B-BF8C-4748-B4E5-E0BFFCAB2C32}"/>
                </a:ext>
              </a:extLst>
            </p:cNvPr>
            <p:cNvSpPr/>
            <p:nvPr/>
          </p:nvSpPr>
          <p:spPr>
            <a:xfrm>
              <a:off x="6203969" y="3533087"/>
              <a:ext cx="28912" cy="19931"/>
            </a:xfrm>
            <a:custGeom>
              <a:avLst/>
              <a:gdLst/>
              <a:ahLst/>
              <a:cxnLst/>
              <a:rect l="l" t="t" r="r" b="b"/>
              <a:pathLst>
                <a:path w="1101" h="759" extrusionOk="0">
                  <a:moveTo>
                    <a:pt x="48" y="0"/>
                  </a:moveTo>
                  <a:lnTo>
                    <a:pt x="48" y="508"/>
                  </a:lnTo>
                  <a:cubicBezTo>
                    <a:pt x="48" y="555"/>
                    <a:pt x="39" y="603"/>
                    <a:pt x="0" y="651"/>
                  </a:cubicBezTo>
                  <a:cubicBezTo>
                    <a:pt x="177" y="723"/>
                    <a:pt x="364" y="759"/>
                    <a:pt x="551"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7" name="Google Shape;9496;p69">
              <a:extLst>
                <a:ext uri="{FF2B5EF4-FFF2-40B4-BE49-F238E27FC236}">
                  <a16:creationId xmlns:a16="http://schemas.microsoft.com/office/drawing/2014/main" id="{1238B1C7-9F9D-4C4D-937B-080B271A46B6}"/>
                </a:ext>
              </a:extLst>
            </p:cNvPr>
            <p:cNvSpPr/>
            <p:nvPr/>
          </p:nvSpPr>
          <p:spPr>
            <a:xfrm>
              <a:off x="6179074" y="3553938"/>
              <a:ext cx="78938" cy="97530"/>
            </a:xfrm>
            <a:custGeom>
              <a:avLst/>
              <a:gdLst/>
              <a:ahLst/>
              <a:cxnLst/>
              <a:rect l="l" t="t" r="r" b="b"/>
              <a:pathLst>
                <a:path w="3006" h="3714" extrusionOk="0">
                  <a:moveTo>
                    <a:pt x="728" y="1"/>
                  </a:moveTo>
                  <a:lnTo>
                    <a:pt x="278" y="230"/>
                  </a:lnTo>
                  <a:cubicBezTo>
                    <a:pt x="106" y="317"/>
                    <a:pt x="1" y="489"/>
                    <a:pt x="1" y="680"/>
                  </a:cubicBezTo>
                  <a:lnTo>
                    <a:pt x="1" y="2135"/>
                  </a:lnTo>
                  <a:cubicBezTo>
                    <a:pt x="1" y="2671"/>
                    <a:pt x="154" y="3207"/>
                    <a:pt x="460" y="3657"/>
                  </a:cubicBezTo>
                  <a:lnTo>
                    <a:pt x="498" y="3714"/>
                  </a:lnTo>
                  <a:lnTo>
                    <a:pt x="2499" y="3714"/>
                  </a:lnTo>
                  <a:lnTo>
                    <a:pt x="2537" y="3657"/>
                  </a:lnTo>
                  <a:cubicBezTo>
                    <a:pt x="2843" y="3207"/>
                    <a:pt x="3006" y="2671"/>
                    <a:pt x="3006" y="2135"/>
                  </a:cubicBezTo>
                  <a:lnTo>
                    <a:pt x="3006" y="680"/>
                  </a:lnTo>
                  <a:cubicBezTo>
                    <a:pt x="3006" y="489"/>
                    <a:pt x="2891" y="317"/>
                    <a:pt x="2728" y="230"/>
                  </a:cubicBezTo>
                  <a:lnTo>
                    <a:pt x="2269" y="1"/>
                  </a:lnTo>
                  <a:cubicBezTo>
                    <a:pt x="2102" y="203"/>
                    <a:pt x="1594" y="211"/>
                    <a:pt x="1514" y="211"/>
                  </a:cubicBezTo>
                  <a:cubicBezTo>
                    <a:pt x="1507" y="211"/>
                    <a:pt x="1503" y="211"/>
                    <a:pt x="1503" y="211"/>
                  </a:cubicBezTo>
                  <a:cubicBezTo>
                    <a:pt x="1503" y="211"/>
                    <a:pt x="1500" y="211"/>
                    <a:pt x="1493" y="211"/>
                  </a:cubicBezTo>
                  <a:cubicBezTo>
                    <a:pt x="1412" y="211"/>
                    <a:pt x="904" y="203"/>
                    <a:pt x="728"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8" name="Google Shape;9497;p69">
              <a:extLst>
                <a:ext uri="{FF2B5EF4-FFF2-40B4-BE49-F238E27FC236}">
                  <a16:creationId xmlns:a16="http://schemas.microsoft.com/office/drawing/2014/main" id="{846050F9-DF14-422A-A314-A6DBB589462A}"/>
                </a:ext>
              </a:extLst>
            </p:cNvPr>
            <p:cNvSpPr/>
            <p:nvPr/>
          </p:nvSpPr>
          <p:spPr>
            <a:xfrm>
              <a:off x="6192152" y="3651441"/>
              <a:ext cx="52546" cy="46034"/>
            </a:xfrm>
            <a:custGeom>
              <a:avLst/>
              <a:gdLst/>
              <a:ahLst/>
              <a:cxnLst/>
              <a:rect l="l" t="t" r="r" b="b"/>
              <a:pathLst>
                <a:path w="2001" h="1753" extrusionOk="0">
                  <a:moveTo>
                    <a:pt x="0" y="1"/>
                  </a:moveTo>
                  <a:lnTo>
                    <a:pt x="0" y="1503"/>
                  </a:lnTo>
                  <a:cubicBezTo>
                    <a:pt x="0" y="1647"/>
                    <a:pt x="115" y="1752"/>
                    <a:pt x="249" y="1752"/>
                  </a:cubicBezTo>
                  <a:lnTo>
                    <a:pt x="1752" y="1752"/>
                  </a:lnTo>
                  <a:cubicBezTo>
                    <a:pt x="1895" y="1752"/>
                    <a:pt x="2001" y="1647"/>
                    <a:pt x="2001" y="1503"/>
                  </a:cubicBez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9" name="Google Shape;9498;p69">
              <a:extLst>
                <a:ext uri="{FF2B5EF4-FFF2-40B4-BE49-F238E27FC236}">
                  <a16:creationId xmlns:a16="http://schemas.microsoft.com/office/drawing/2014/main" id="{C1701895-93C3-434F-8E8F-0AF8A4DECC62}"/>
                </a:ext>
              </a:extLst>
            </p:cNvPr>
            <p:cNvSpPr/>
            <p:nvPr/>
          </p:nvSpPr>
          <p:spPr>
            <a:xfrm>
              <a:off x="6179074" y="3564757"/>
              <a:ext cx="13104" cy="86711"/>
            </a:xfrm>
            <a:custGeom>
              <a:avLst/>
              <a:gdLst/>
              <a:ahLst/>
              <a:cxnLst/>
              <a:rect l="l" t="t" r="r" b="b"/>
              <a:pathLst>
                <a:path w="499" h="3302" extrusionOk="0">
                  <a:moveTo>
                    <a:pt x="77" y="0"/>
                  </a:moveTo>
                  <a:cubicBezTo>
                    <a:pt x="20" y="77"/>
                    <a:pt x="1" y="163"/>
                    <a:pt x="1" y="259"/>
                  </a:cubicBezTo>
                  <a:lnTo>
                    <a:pt x="1" y="1713"/>
                  </a:lnTo>
                  <a:cubicBezTo>
                    <a:pt x="1" y="2259"/>
                    <a:pt x="154" y="2795"/>
                    <a:pt x="460" y="3245"/>
                  </a:cubicBezTo>
                  <a:lnTo>
                    <a:pt x="498" y="3302"/>
                  </a:lnTo>
                  <a:lnTo>
                    <a:pt x="498" y="565"/>
                  </a:lnTo>
                  <a:cubicBezTo>
                    <a:pt x="498" y="412"/>
                    <a:pt x="422" y="259"/>
                    <a:pt x="297" y="163"/>
                  </a:cubicBezTo>
                  <a:lnTo>
                    <a:pt x="77" y="0"/>
                  </a:ln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0" name="Google Shape;9499;p69">
              <a:extLst>
                <a:ext uri="{FF2B5EF4-FFF2-40B4-BE49-F238E27FC236}">
                  <a16:creationId xmlns:a16="http://schemas.microsoft.com/office/drawing/2014/main" id="{8549FD30-99EC-4320-9EBF-071FB0344047}"/>
                </a:ext>
              </a:extLst>
            </p:cNvPr>
            <p:cNvSpPr/>
            <p:nvPr/>
          </p:nvSpPr>
          <p:spPr>
            <a:xfrm>
              <a:off x="6244672" y="3564757"/>
              <a:ext cx="13340" cy="86711"/>
            </a:xfrm>
            <a:custGeom>
              <a:avLst/>
              <a:gdLst/>
              <a:ahLst/>
              <a:cxnLst/>
              <a:rect l="l" t="t" r="r" b="b"/>
              <a:pathLst>
                <a:path w="508" h="3302" extrusionOk="0">
                  <a:moveTo>
                    <a:pt x="431" y="0"/>
                  </a:moveTo>
                  <a:lnTo>
                    <a:pt x="202" y="163"/>
                  </a:lnTo>
                  <a:cubicBezTo>
                    <a:pt x="77" y="259"/>
                    <a:pt x="1" y="412"/>
                    <a:pt x="1" y="565"/>
                  </a:cubicBezTo>
                  <a:lnTo>
                    <a:pt x="1" y="3302"/>
                  </a:lnTo>
                  <a:lnTo>
                    <a:pt x="39" y="3245"/>
                  </a:lnTo>
                  <a:cubicBezTo>
                    <a:pt x="345" y="2795"/>
                    <a:pt x="508" y="2259"/>
                    <a:pt x="508" y="1713"/>
                  </a:cubicBezTo>
                  <a:lnTo>
                    <a:pt x="508" y="259"/>
                  </a:lnTo>
                  <a:cubicBezTo>
                    <a:pt x="508" y="163"/>
                    <a:pt x="479" y="77"/>
                    <a:pt x="431" y="0"/>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1" name="Google Shape;9500;p69">
              <a:extLst>
                <a:ext uri="{FF2B5EF4-FFF2-40B4-BE49-F238E27FC236}">
                  <a16:creationId xmlns:a16="http://schemas.microsoft.com/office/drawing/2014/main" id="{441A45AF-5C02-4E8B-910B-9B6401B3EDC9}"/>
                </a:ext>
              </a:extLst>
            </p:cNvPr>
            <p:cNvSpPr/>
            <p:nvPr/>
          </p:nvSpPr>
          <p:spPr>
            <a:xfrm>
              <a:off x="6198191" y="3546270"/>
              <a:ext cx="40467" cy="105198"/>
            </a:xfrm>
            <a:custGeom>
              <a:avLst/>
              <a:gdLst/>
              <a:ahLst/>
              <a:cxnLst/>
              <a:rect l="l" t="t" r="r" b="b"/>
              <a:pathLst>
                <a:path w="1541" h="4006" extrusionOk="0">
                  <a:moveTo>
                    <a:pt x="250" y="1"/>
                  </a:moveTo>
                  <a:cubicBezTo>
                    <a:pt x="237" y="1"/>
                    <a:pt x="225" y="6"/>
                    <a:pt x="220" y="15"/>
                  </a:cubicBezTo>
                  <a:lnTo>
                    <a:pt x="0" y="293"/>
                  </a:lnTo>
                  <a:lnTo>
                    <a:pt x="345" y="714"/>
                  </a:lnTo>
                  <a:cubicBezTo>
                    <a:pt x="365" y="739"/>
                    <a:pt x="393" y="751"/>
                    <a:pt x="422" y="751"/>
                  </a:cubicBezTo>
                  <a:cubicBezTo>
                    <a:pt x="448" y="751"/>
                    <a:pt x="475" y="741"/>
                    <a:pt x="498" y="723"/>
                  </a:cubicBezTo>
                  <a:lnTo>
                    <a:pt x="651" y="609"/>
                  </a:lnTo>
                  <a:lnTo>
                    <a:pt x="651" y="4006"/>
                  </a:lnTo>
                  <a:lnTo>
                    <a:pt x="900" y="4006"/>
                  </a:lnTo>
                  <a:lnTo>
                    <a:pt x="900" y="609"/>
                  </a:lnTo>
                  <a:lnTo>
                    <a:pt x="1043" y="723"/>
                  </a:lnTo>
                  <a:cubicBezTo>
                    <a:pt x="1065" y="745"/>
                    <a:pt x="1090" y="755"/>
                    <a:pt x="1116" y="755"/>
                  </a:cubicBezTo>
                  <a:cubicBezTo>
                    <a:pt x="1148" y="755"/>
                    <a:pt x="1180" y="740"/>
                    <a:pt x="1206" y="714"/>
                  </a:cubicBezTo>
                  <a:lnTo>
                    <a:pt x="1541" y="293"/>
                  </a:lnTo>
                  <a:lnTo>
                    <a:pt x="1330" y="25"/>
                  </a:lnTo>
                  <a:cubicBezTo>
                    <a:pt x="1321" y="15"/>
                    <a:pt x="1309" y="10"/>
                    <a:pt x="1297" y="10"/>
                  </a:cubicBezTo>
                  <a:cubicBezTo>
                    <a:pt x="1285" y="10"/>
                    <a:pt x="1273" y="15"/>
                    <a:pt x="1263" y="25"/>
                  </a:cubicBezTo>
                  <a:lnTo>
                    <a:pt x="775" y="503"/>
                  </a:lnTo>
                  <a:lnTo>
                    <a:pt x="287" y="15"/>
                  </a:lnTo>
                  <a:cubicBezTo>
                    <a:pt x="278" y="6"/>
                    <a:pt x="263" y="1"/>
                    <a:pt x="250" y="1"/>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2" name="Google Shape;9501;p69">
              <a:extLst>
                <a:ext uri="{FF2B5EF4-FFF2-40B4-BE49-F238E27FC236}">
                  <a16:creationId xmlns:a16="http://schemas.microsoft.com/office/drawing/2014/main" id="{5AF54645-2550-43F1-8B50-253DE7787664}"/>
                </a:ext>
              </a:extLst>
            </p:cNvPr>
            <p:cNvSpPr/>
            <p:nvPr/>
          </p:nvSpPr>
          <p:spPr>
            <a:xfrm>
              <a:off x="6215260" y="3664755"/>
              <a:ext cx="6565" cy="32720"/>
            </a:xfrm>
            <a:custGeom>
              <a:avLst/>
              <a:gdLst/>
              <a:ahLst/>
              <a:cxnLst/>
              <a:rect l="l" t="t" r="r" b="b"/>
              <a:pathLst>
                <a:path w="250" h="1246" extrusionOk="0">
                  <a:moveTo>
                    <a:pt x="140" y="0"/>
                  </a:moveTo>
                  <a:cubicBezTo>
                    <a:pt x="135" y="0"/>
                    <a:pt x="130" y="0"/>
                    <a:pt x="125" y="1"/>
                  </a:cubicBezTo>
                  <a:cubicBezTo>
                    <a:pt x="58" y="1"/>
                    <a:pt x="1" y="49"/>
                    <a:pt x="1" y="116"/>
                  </a:cubicBezTo>
                  <a:lnTo>
                    <a:pt x="1" y="1245"/>
                  </a:lnTo>
                  <a:lnTo>
                    <a:pt x="250" y="1245"/>
                  </a:lnTo>
                  <a:lnTo>
                    <a:pt x="250" y="116"/>
                  </a:lnTo>
                  <a:cubicBezTo>
                    <a:pt x="250" y="54"/>
                    <a:pt x="200" y="0"/>
                    <a:pt x="140"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3" name="Google Shape;9502;p69">
              <a:extLst>
                <a:ext uri="{FF2B5EF4-FFF2-40B4-BE49-F238E27FC236}">
                  <a16:creationId xmlns:a16="http://schemas.microsoft.com/office/drawing/2014/main" id="{B35423CD-8738-402B-895C-31A844897860}"/>
                </a:ext>
              </a:extLst>
            </p:cNvPr>
            <p:cNvSpPr/>
            <p:nvPr/>
          </p:nvSpPr>
          <p:spPr>
            <a:xfrm>
              <a:off x="6192152" y="3480567"/>
              <a:ext cx="52546" cy="59321"/>
            </a:xfrm>
            <a:custGeom>
              <a:avLst/>
              <a:gdLst/>
              <a:ahLst/>
              <a:cxnLst/>
              <a:rect l="l" t="t" r="r" b="b"/>
              <a:pathLst>
                <a:path w="2001" h="2259" extrusionOk="0">
                  <a:moveTo>
                    <a:pt x="747" y="0"/>
                  </a:moveTo>
                  <a:cubicBezTo>
                    <a:pt x="335" y="0"/>
                    <a:pt x="0" y="335"/>
                    <a:pt x="0" y="756"/>
                  </a:cubicBezTo>
                  <a:lnTo>
                    <a:pt x="0" y="1254"/>
                  </a:lnTo>
                  <a:cubicBezTo>
                    <a:pt x="0" y="1809"/>
                    <a:pt x="450" y="2259"/>
                    <a:pt x="1005"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4" name="Google Shape;9503;p69">
              <a:extLst>
                <a:ext uri="{FF2B5EF4-FFF2-40B4-BE49-F238E27FC236}">
                  <a16:creationId xmlns:a16="http://schemas.microsoft.com/office/drawing/2014/main" id="{56D6A10B-AC57-4E00-9A56-F350AC23ACAA}"/>
                </a:ext>
              </a:extLst>
            </p:cNvPr>
            <p:cNvSpPr/>
            <p:nvPr/>
          </p:nvSpPr>
          <p:spPr>
            <a:xfrm>
              <a:off x="6192204" y="3480567"/>
              <a:ext cx="36160" cy="59269"/>
            </a:xfrm>
            <a:custGeom>
              <a:avLst/>
              <a:gdLst/>
              <a:ahLst/>
              <a:cxnLst/>
              <a:rect l="l" t="t" r="r" b="b"/>
              <a:pathLst>
                <a:path w="1377" h="2257" extrusionOk="0">
                  <a:moveTo>
                    <a:pt x="754" y="0"/>
                  </a:moveTo>
                  <a:cubicBezTo>
                    <a:pt x="343" y="0"/>
                    <a:pt x="8" y="335"/>
                    <a:pt x="8" y="756"/>
                  </a:cubicBezTo>
                  <a:lnTo>
                    <a:pt x="8" y="1254"/>
                  </a:lnTo>
                  <a:cubicBezTo>
                    <a:pt x="0" y="1828"/>
                    <a:pt x="476" y="2257"/>
                    <a:pt x="1003" y="2257"/>
                  </a:cubicBezTo>
                  <a:cubicBezTo>
                    <a:pt x="1126" y="2257"/>
                    <a:pt x="1253" y="2233"/>
                    <a:pt x="1377" y="2182"/>
                  </a:cubicBezTo>
                  <a:cubicBezTo>
                    <a:pt x="1003" y="2029"/>
                    <a:pt x="754" y="1665"/>
                    <a:pt x="754" y="1254"/>
                  </a:cubicBezTo>
                  <a:lnTo>
                    <a:pt x="754" y="756"/>
                  </a:lnTo>
                  <a:cubicBezTo>
                    <a:pt x="754" y="383"/>
                    <a:pt x="1013" y="77"/>
                    <a:pt x="1377" y="10"/>
                  </a:cubicBezTo>
                  <a:cubicBezTo>
                    <a:pt x="1338" y="10"/>
                    <a:pt x="1300" y="0"/>
                    <a:pt x="1252"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5" name="Google Shape;9504;p69">
              <a:extLst>
                <a:ext uri="{FF2B5EF4-FFF2-40B4-BE49-F238E27FC236}">
                  <a16:creationId xmlns:a16="http://schemas.microsoft.com/office/drawing/2014/main" id="{96874677-1CF5-4EE1-8820-2AE6EABCA9E3}"/>
                </a:ext>
              </a:extLst>
            </p:cNvPr>
            <p:cNvSpPr/>
            <p:nvPr/>
          </p:nvSpPr>
          <p:spPr>
            <a:xfrm>
              <a:off x="6192152" y="3480567"/>
              <a:ext cx="52546" cy="26418"/>
            </a:xfrm>
            <a:custGeom>
              <a:avLst/>
              <a:gdLst/>
              <a:ahLst/>
              <a:cxnLst/>
              <a:rect l="l" t="t" r="r" b="b"/>
              <a:pathLst>
                <a:path w="2001" h="1006" extrusionOk="0">
                  <a:moveTo>
                    <a:pt x="747" y="0"/>
                  </a:moveTo>
                  <a:cubicBezTo>
                    <a:pt x="335" y="0"/>
                    <a:pt x="0" y="335"/>
                    <a:pt x="0" y="756"/>
                  </a:cubicBezTo>
                  <a:cubicBezTo>
                    <a:pt x="0" y="756"/>
                    <a:pt x="756"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6" name="Google Shape;9505;p69">
              <a:extLst>
                <a:ext uri="{FF2B5EF4-FFF2-40B4-BE49-F238E27FC236}">
                  <a16:creationId xmlns:a16="http://schemas.microsoft.com/office/drawing/2014/main" id="{19005C67-94BD-4C59-843D-CAB5C46648AA}"/>
                </a:ext>
              </a:extLst>
            </p:cNvPr>
            <p:cNvSpPr/>
            <p:nvPr/>
          </p:nvSpPr>
          <p:spPr>
            <a:xfrm>
              <a:off x="6192414" y="3480567"/>
              <a:ext cx="35950" cy="23897"/>
            </a:xfrm>
            <a:custGeom>
              <a:avLst/>
              <a:gdLst/>
              <a:ahLst/>
              <a:cxnLst/>
              <a:rect l="l" t="t" r="r" b="b"/>
              <a:pathLst>
                <a:path w="1369" h="910" extrusionOk="0">
                  <a:moveTo>
                    <a:pt x="746" y="0"/>
                  </a:moveTo>
                  <a:cubicBezTo>
                    <a:pt x="335" y="0"/>
                    <a:pt x="0" y="335"/>
                    <a:pt x="0" y="756"/>
                  </a:cubicBezTo>
                  <a:cubicBezTo>
                    <a:pt x="239" y="823"/>
                    <a:pt x="488" y="881"/>
                    <a:pt x="746" y="909"/>
                  </a:cubicBezTo>
                  <a:lnTo>
                    <a:pt x="746" y="756"/>
                  </a:lnTo>
                  <a:cubicBezTo>
                    <a:pt x="746" y="383"/>
                    <a:pt x="1005" y="77"/>
                    <a:pt x="1369" y="10"/>
                  </a:cubicBezTo>
                  <a:cubicBezTo>
                    <a:pt x="1330" y="10"/>
                    <a:pt x="1292" y="0"/>
                    <a:pt x="124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7" name="Google Shape;9506;p69">
              <a:extLst>
                <a:ext uri="{FF2B5EF4-FFF2-40B4-BE49-F238E27FC236}">
                  <a16:creationId xmlns:a16="http://schemas.microsoft.com/office/drawing/2014/main" id="{8F48DB0E-8AEF-4855-9EE2-A91560E09B9B}"/>
                </a:ext>
              </a:extLst>
            </p:cNvPr>
            <p:cNvSpPr/>
            <p:nvPr/>
          </p:nvSpPr>
          <p:spPr>
            <a:xfrm>
              <a:off x="6310532" y="3533087"/>
              <a:ext cx="26391" cy="26418"/>
            </a:xfrm>
            <a:custGeom>
              <a:avLst/>
              <a:gdLst/>
              <a:ahLst/>
              <a:cxnLst/>
              <a:rect l="l" t="t" r="r" b="b"/>
              <a:pathLst>
                <a:path w="1005"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8" name="Google Shape;9507;p69">
              <a:extLst>
                <a:ext uri="{FF2B5EF4-FFF2-40B4-BE49-F238E27FC236}">
                  <a16:creationId xmlns:a16="http://schemas.microsoft.com/office/drawing/2014/main" id="{6ADE7F18-100D-495D-8F8B-EE6B996C6380}"/>
                </a:ext>
              </a:extLst>
            </p:cNvPr>
            <p:cNvSpPr/>
            <p:nvPr/>
          </p:nvSpPr>
          <p:spPr>
            <a:xfrm>
              <a:off x="6309271" y="3533087"/>
              <a:ext cx="28912" cy="19931"/>
            </a:xfrm>
            <a:custGeom>
              <a:avLst/>
              <a:gdLst/>
              <a:ahLst/>
              <a:cxnLst/>
              <a:rect l="l" t="t" r="r" b="b"/>
              <a:pathLst>
                <a:path w="1101" h="759" extrusionOk="0">
                  <a:moveTo>
                    <a:pt x="48" y="0"/>
                  </a:moveTo>
                  <a:lnTo>
                    <a:pt x="48" y="508"/>
                  </a:lnTo>
                  <a:cubicBezTo>
                    <a:pt x="48" y="555"/>
                    <a:pt x="29" y="603"/>
                    <a:pt x="0" y="651"/>
                  </a:cubicBezTo>
                  <a:cubicBezTo>
                    <a:pt x="177" y="723"/>
                    <a:pt x="364" y="759"/>
                    <a:pt x="550"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9" name="Google Shape;9508;p69">
              <a:extLst>
                <a:ext uri="{FF2B5EF4-FFF2-40B4-BE49-F238E27FC236}">
                  <a16:creationId xmlns:a16="http://schemas.microsoft.com/office/drawing/2014/main" id="{D04AC69F-4EA9-4223-84A0-12D36C063A15}"/>
                </a:ext>
              </a:extLst>
            </p:cNvPr>
            <p:cNvSpPr/>
            <p:nvPr/>
          </p:nvSpPr>
          <p:spPr>
            <a:xfrm>
              <a:off x="6284140" y="3553938"/>
              <a:ext cx="78938" cy="97530"/>
            </a:xfrm>
            <a:custGeom>
              <a:avLst/>
              <a:gdLst/>
              <a:ahLst/>
              <a:cxnLst/>
              <a:rect l="l" t="t" r="r" b="b"/>
              <a:pathLst>
                <a:path w="3006" h="3714" extrusionOk="0">
                  <a:moveTo>
                    <a:pt x="737" y="1"/>
                  </a:moveTo>
                  <a:lnTo>
                    <a:pt x="278" y="230"/>
                  </a:lnTo>
                  <a:cubicBezTo>
                    <a:pt x="105" y="317"/>
                    <a:pt x="0" y="489"/>
                    <a:pt x="0" y="680"/>
                  </a:cubicBezTo>
                  <a:lnTo>
                    <a:pt x="0" y="2135"/>
                  </a:lnTo>
                  <a:cubicBezTo>
                    <a:pt x="0" y="2671"/>
                    <a:pt x="163" y="3207"/>
                    <a:pt x="469" y="3657"/>
                  </a:cubicBezTo>
                  <a:lnTo>
                    <a:pt x="507" y="3714"/>
                  </a:lnTo>
                  <a:lnTo>
                    <a:pt x="2508" y="3714"/>
                  </a:lnTo>
                  <a:lnTo>
                    <a:pt x="2546" y="3657"/>
                  </a:lnTo>
                  <a:cubicBezTo>
                    <a:pt x="2843" y="3207"/>
                    <a:pt x="3005" y="2671"/>
                    <a:pt x="3005" y="2135"/>
                  </a:cubicBezTo>
                  <a:lnTo>
                    <a:pt x="3005" y="680"/>
                  </a:lnTo>
                  <a:cubicBezTo>
                    <a:pt x="3005" y="489"/>
                    <a:pt x="2900" y="317"/>
                    <a:pt x="2728" y="230"/>
                  </a:cubicBezTo>
                  <a:lnTo>
                    <a:pt x="2278" y="1"/>
                  </a:lnTo>
                  <a:cubicBezTo>
                    <a:pt x="2102" y="203"/>
                    <a:pt x="1594" y="211"/>
                    <a:pt x="1513" y="211"/>
                  </a:cubicBezTo>
                  <a:cubicBezTo>
                    <a:pt x="1506" y="211"/>
                    <a:pt x="1503" y="211"/>
                    <a:pt x="1503" y="211"/>
                  </a:cubicBezTo>
                  <a:cubicBezTo>
                    <a:pt x="1503" y="211"/>
                    <a:pt x="1499" y="211"/>
                    <a:pt x="1492" y="211"/>
                  </a:cubicBezTo>
                  <a:cubicBezTo>
                    <a:pt x="1412" y="211"/>
                    <a:pt x="904" y="203"/>
                    <a:pt x="737" y="1"/>
                  </a:cubicBezTo>
                  <a:close/>
                </a:path>
              </a:pathLst>
            </a:custGeom>
            <a:solidFill>
              <a:schemeClr val="accent1">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0" name="Google Shape;9509;p69">
              <a:extLst>
                <a:ext uri="{FF2B5EF4-FFF2-40B4-BE49-F238E27FC236}">
                  <a16:creationId xmlns:a16="http://schemas.microsoft.com/office/drawing/2014/main" id="{ACA7B902-0C5C-421E-97D4-37B79179B338}"/>
                </a:ext>
              </a:extLst>
            </p:cNvPr>
            <p:cNvSpPr/>
            <p:nvPr/>
          </p:nvSpPr>
          <p:spPr>
            <a:xfrm>
              <a:off x="6297454" y="3480567"/>
              <a:ext cx="52546" cy="59321"/>
            </a:xfrm>
            <a:custGeom>
              <a:avLst/>
              <a:gdLst/>
              <a:ahLst/>
              <a:cxnLst/>
              <a:rect l="l" t="t" r="r" b="b"/>
              <a:pathLst>
                <a:path w="2001" h="2259" extrusionOk="0">
                  <a:moveTo>
                    <a:pt x="747" y="0"/>
                  </a:moveTo>
                  <a:cubicBezTo>
                    <a:pt x="335" y="0"/>
                    <a:pt x="0" y="335"/>
                    <a:pt x="0" y="756"/>
                  </a:cubicBezTo>
                  <a:lnTo>
                    <a:pt x="0" y="1254"/>
                  </a:lnTo>
                  <a:cubicBezTo>
                    <a:pt x="0" y="1809"/>
                    <a:pt x="450" y="2259"/>
                    <a:pt x="99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1" name="Google Shape;9510;p69">
              <a:extLst>
                <a:ext uri="{FF2B5EF4-FFF2-40B4-BE49-F238E27FC236}">
                  <a16:creationId xmlns:a16="http://schemas.microsoft.com/office/drawing/2014/main" id="{60E1D5C9-A29B-4D34-817E-64B7330EAE70}"/>
                </a:ext>
              </a:extLst>
            </p:cNvPr>
            <p:cNvSpPr/>
            <p:nvPr/>
          </p:nvSpPr>
          <p:spPr>
            <a:xfrm>
              <a:off x="6297454" y="3480567"/>
              <a:ext cx="36213" cy="59269"/>
            </a:xfrm>
            <a:custGeom>
              <a:avLst/>
              <a:gdLst/>
              <a:ahLst/>
              <a:cxnLst/>
              <a:rect l="l" t="t" r="r" b="b"/>
              <a:pathLst>
                <a:path w="1379" h="2257" extrusionOk="0">
                  <a:moveTo>
                    <a:pt x="756" y="0"/>
                  </a:moveTo>
                  <a:cubicBezTo>
                    <a:pt x="335" y="0"/>
                    <a:pt x="0" y="335"/>
                    <a:pt x="0" y="756"/>
                  </a:cubicBezTo>
                  <a:lnTo>
                    <a:pt x="0" y="1254"/>
                  </a:lnTo>
                  <a:cubicBezTo>
                    <a:pt x="0" y="1828"/>
                    <a:pt x="471" y="2257"/>
                    <a:pt x="1001" y="2257"/>
                  </a:cubicBezTo>
                  <a:cubicBezTo>
                    <a:pt x="1125" y="2257"/>
                    <a:pt x="1253" y="2233"/>
                    <a:pt x="1379" y="2182"/>
                  </a:cubicBezTo>
                  <a:cubicBezTo>
                    <a:pt x="996" y="2029"/>
                    <a:pt x="747" y="1665"/>
                    <a:pt x="747" y="1254"/>
                  </a:cubicBezTo>
                  <a:lnTo>
                    <a:pt x="747" y="756"/>
                  </a:lnTo>
                  <a:cubicBezTo>
                    <a:pt x="747" y="383"/>
                    <a:pt x="1015" y="77"/>
                    <a:pt x="1379" y="10"/>
                  </a:cubicBezTo>
                  <a:cubicBezTo>
                    <a:pt x="1331"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2" name="Google Shape;9511;p69">
              <a:extLst>
                <a:ext uri="{FF2B5EF4-FFF2-40B4-BE49-F238E27FC236}">
                  <a16:creationId xmlns:a16="http://schemas.microsoft.com/office/drawing/2014/main" id="{366F741F-0167-4D9A-8DE3-C22D36955189}"/>
                </a:ext>
              </a:extLst>
            </p:cNvPr>
            <p:cNvSpPr/>
            <p:nvPr/>
          </p:nvSpPr>
          <p:spPr>
            <a:xfrm>
              <a:off x="6297454" y="3651441"/>
              <a:ext cx="52546" cy="46034"/>
            </a:xfrm>
            <a:custGeom>
              <a:avLst/>
              <a:gdLst/>
              <a:ahLst/>
              <a:cxnLst/>
              <a:rect l="l" t="t" r="r" b="b"/>
              <a:pathLst>
                <a:path w="2001" h="1753" extrusionOk="0">
                  <a:moveTo>
                    <a:pt x="0" y="1"/>
                  </a:moveTo>
                  <a:lnTo>
                    <a:pt x="0" y="1503"/>
                  </a:lnTo>
                  <a:cubicBezTo>
                    <a:pt x="0" y="1647"/>
                    <a:pt x="106" y="1752"/>
                    <a:pt x="249" y="1752"/>
                  </a:cubicBezTo>
                  <a:lnTo>
                    <a:pt x="1752" y="1752"/>
                  </a:lnTo>
                  <a:cubicBezTo>
                    <a:pt x="1886" y="1752"/>
                    <a:pt x="2001" y="1647"/>
                    <a:pt x="2001" y="1503"/>
                  </a:cubicBezTo>
                  <a:lnTo>
                    <a:pt x="2001"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3" name="Google Shape;9512;p69">
              <a:extLst>
                <a:ext uri="{FF2B5EF4-FFF2-40B4-BE49-F238E27FC236}">
                  <a16:creationId xmlns:a16="http://schemas.microsoft.com/office/drawing/2014/main" id="{1B98F20D-E21E-4B5D-8FB9-27B04332DC28}"/>
                </a:ext>
              </a:extLst>
            </p:cNvPr>
            <p:cNvSpPr/>
            <p:nvPr/>
          </p:nvSpPr>
          <p:spPr>
            <a:xfrm>
              <a:off x="6284140" y="3564757"/>
              <a:ext cx="13340" cy="86711"/>
            </a:xfrm>
            <a:custGeom>
              <a:avLst/>
              <a:gdLst/>
              <a:ahLst/>
              <a:cxnLst/>
              <a:rect l="l" t="t" r="r" b="b"/>
              <a:pathLst>
                <a:path w="508" h="3302" extrusionOk="0">
                  <a:moveTo>
                    <a:pt x="77" y="0"/>
                  </a:moveTo>
                  <a:cubicBezTo>
                    <a:pt x="29" y="77"/>
                    <a:pt x="0" y="163"/>
                    <a:pt x="0" y="259"/>
                  </a:cubicBezTo>
                  <a:lnTo>
                    <a:pt x="0" y="1713"/>
                  </a:lnTo>
                  <a:cubicBezTo>
                    <a:pt x="0" y="2259"/>
                    <a:pt x="163" y="2795"/>
                    <a:pt x="469" y="3245"/>
                  </a:cubicBezTo>
                  <a:lnTo>
                    <a:pt x="507" y="3302"/>
                  </a:lnTo>
                  <a:lnTo>
                    <a:pt x="507" y="565"/>
                  </a:lnTo>
                  <a:cubicBezTo>
                    <a:pt x="507" y="412"/>
                    <a:pt x="431" y="259"/>
                    <a:pt x="306" y="163"/>
                  </a:cubicBezTo>
                  <a:lnTo>
                    <a:pt x="77" y="0"/>
                  </a:ln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4" name="Google Shape;9513;p69">
              <a:extLst>
                <a:ext uri="{FF2B5EF4-FFF2-40B4-BE49-F238E27FC236}">
                  <a16:creationId xmlns:a16="http://schemas.microsoft.com/office/drawing/2014/main" id="{8E9ACC26-5990-476B-ADC2-4A09194FD605}"/>
                </a:ext>
              </a:extLst>
            </p:cNvPr>
            <p:cNvSpPr/>
            <p:nvPr/>
          </p:nvSpPr>
          <p:spPr>
            <a:xfrm>
              <a:off x="6349974" y="3564757"/>
              <a:ext cx="13104" cy="86711"/>
            </a:xfrm>
            <a:custGeom>
              <a:avLst/>
              <a:gdLst/>
              <a:ahLst/>
              <a:cxnLst/>
              <a:rect l="l" t="t" r="r" b="b"/>
              <a:pathLst>
                <a:path w="499" h="3302" extrusionOk="0">
                  <a:moveTo>
                    <a:pt x="422" y="0"/>
                  </a:moveTo>
                  <a:lnTo>
                    <a:pt x="202" y="163"/>
                  </a:lnTo>
                  <a:cubicBezTo>
                    <a:pt x="77" y="259"/>
                    <a:pt x="1" y="412"/>
                    <a:pt x="1" y="565"/>
                  </a:cubicBezTo>
                  <a:lnTo>
                    <a:pt x="1" y="3302"/>
                  </a:lnTo>
                  <a:lnTo>
                    <a:pt x="39" y="3245"/>
                  </a:lnTo>
                  <a:cubicBezTo>
                    <a:pt x="345" y="2795"/>
                    <a:pt x="498" y="2259"/>
                    <a:pt x="498" y="1713"/>
                  </a:cubicBezTo>
                  <a:lnTo>
                    <a:pt x="498" y="259"/>
                  </a:lnTo>
                  <a:cubicBezTo>
                    <a:pt x="498" y="163"/>
                    <a:pt x="479" y="77"/>
                    <a:pt x="422" y="0"/>
                  </a:cubicBez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5" name="Google Shape;9514;p69">
              <a:extLst>
                <a:ext uri="{FF2B5EF4-FFF2-40B4-BE49-F238E27FC236}">
                  <a16:creationId xmlns:a16="http://schemas.microsoft.com/office/drawing/2014/main" id="{8B193BEC-50CA-47D9-88FA-023D3B42E37C}"/>
                </a:ext>
              </a:extLst>
            </p:cNvPr>
            <p:cNvSpPr/>
            <p:nvPr/>
          </p:nvSpPr>
          <p:spPr>
            <a:xfrm>
              <a:off x="6303494" y="3546532"/>
              <a:ext cx="40467" cy="104935"/>
            </a:xfrm>
            <a:custGeom>
              <a:avLst/>
              <a:gdLst/>
              <a:ahLst/>
              <a:cxnLst/>
              <a:rect l="l" t="t" r="r" b="b"/>
              <a:pathLst>
                <a:path w="1541" h="3996" extrusionOk="0">
                  <a:moveTo>
                    <a:pt x="244" y="0"/>
                  </a:moveTo>
                  <a:cubicBezTo>
                    <a:pt x="232" y="0"/>
                    <a:pt x="220" y="5"/>
                    <a:pt x="211" y="15"/>
                  </a:cubicBezTo>
                  <a:lnTo>
                    <a:pt x="0" y="283"/>
                  </a:lnTo>
                  <a:lnTo>
                    <a:pt x="345" y="704"/>
                  </a:lnTo>
                  <a:cubicBezTo>
                    <a:pt x="367" y="732"/>
                    <a:pt x="399" y="747"/>
                    <a:pt x="431" y="747"/>
                  </a:cubicBezTo>
                  <a:cubicBezTo>
                    <a:pt x="454" y="747"/>
                    <a:pt x="478" y="739"/>
                    <a:pt x="498" y="723"/>
                  </a:cubicBezTo>
                  <a:lnTo>
                    <a:pt x="641" y="599"/>
                  </a:lnTo>
                  <a:lnTo>
                    <a:pt x="641" y="3996"/>
                  </a:lnTo>
                  <a:lnTo>
                    <a:pt x="900" y="3996"/>
                  </a:lnTo>
                  <a:lnTo>
                    <a:pt x="900" y="599"/>
                  </a:lnTo>
                  <a:lnTo>
                    <a:pt x="1043" y="713"/>
                  </a:lnTo>
                  <a:cubicBezTo>
                    <a:pt x="1065" y="735"/>
                    <a:pt x="1090" y="745"/>
                    <a:pt x="1115" y="745"/>
                  </a:cubicBezTo>
                  <a:cubicBezTo>
                    <a:pt x="1146" y="745"/>
                    <a:pt x="1175" y="730"/>
                    <a:pt x="1196" y="704"/>
                  </a:cubicBezTo>
                  <a:lnTo>
                    <a:pt x="1541" y="283"/>
                  </a:lnTo>
                  <a:lnTo>
                    <a:pt x="1321" y="15"/>
                  </a:lnTo>
                  <a:cubicBezTo>
                    <a:pt x="1311" y="5"/>
                    <a:pt x="1299" y="0"/>
                    <a:pt x="1287" y="0"/>
                  </a:cubicBezTo>
                  <a:cubicBezTo>
                    <a:pt x="1275" y="0"/>
                    <a:pt x="1263" y="5"/>
                    <a:pt x="1254" y="15"/>
                  </a:cubicBezTo>
                  <a:lnTo>
                    <a:pt x="766" y="493"/>
                  </a:lnTo>
                  <a:lnTo>
                    <a:pt x="278" y="15"/>
                  </a:lnTo>
                  <a:cubicBezTo>
                    <a:pt x="268" y="5"/>
                    <a:pt x="256" y="0"/>
                    <a:pt x="244" y="0"/>
                  </a:cubicBez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6" name="Google Shape;9515;p69">
              <a:extLst>
                <a:ext uri="{FF2B5EF4-FFF2-40B4-BE49-F238E27FC236}">
                  <a16:creationId xmlns:a16="http://schemas.microsoft.com/office/drawing/2014/main" id="{3561E7C1-12E8-4F82-949B-583DC9B8B5E1}"/>
                </a:ext>
              </a:extLst>
            </p:cNvPr>
            <p:cNvSpPr/>
            <p:nvPr/>
          </p:nvSpPr>
          <p:spPr>
            <a:xfrm>
              <a:off x="6320563" y="3664755"/>
              <a:ext cx="6565" cy="32720"/>
            </a:xfrm>
            <a:custGeom>
              <a:avLst/>
              <a:gdLst/>
              <a:ahLst/>
              <a:cxnLst/>
              <a:rect l="l" t="t" r="r" b="b"/>
              <a:pathLst>
                <a:path w="250" h="1246" extrusionOk="0">
                  <a:moveTo>
                    <a:pt x="132" y="0"/>
                  </a:moveTo>
                  <a:cubicBezTo>
                    <a:pt x="127" y="0"/>
                    <a:pt x="121" y="0"/>
                    <a:pt x="116" y="1"/>
                  </a:cubicBezTo>
                  <a:cubicBezTo>
                    <a:pt x="49" y="1"/>
                    <a:pt x="1" y="49"/>
                    <a:pt x="1" y="116"/>
                  </a:cubicBezTo>
                  <a:lnTo>
                    <a:pt x="1" y="1245"/>
                  </a:lnTo>
                  <a:lnTo>
                    <a:pt x="250" y="1245"/>
                  </a:lnTo>
                  <a:lnTo>
                    <a:pt x="250" y="116"/>
                  </a:lnTo>
                  <a:cubicBezTo>
                    <a:pt x="250" y="54"/>
                    <a:pt x="200" y="0"/>
                    <a:pt x="132"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7" name="Google Shape;9516;p69">
              <a:extLst>
                <a:ext uri="{FF2B5EF4-FFF2-40B4-BE49-F238E27FC236}">
                  <a16:creationId xmlns:a16="http://schemas.microsoft.com/office/drawing/2014/main" id="{3BB7424C-9256-4282-91EF-70A29B4BC377}"/>
                </a:ext>
              </a:extLst>
            </p:cNvPr>
            <p:cNvSpPr/>
            <p:nvPr/>
          </p:nvSpPr>
          <p:spPr>
            <a:xfrm>
              <a:off x="6297454" y="3480567"/>
              <a:ext cx="52546" cy="26418"/>
            </a:xfrm>
            <a:custGeom>
              <a:avLst/>
              <a:gdLst/>
              <a:ahLst/>
              <a:cxnLst/>
              <a:rect l="l" t="t" r="r" b="b"/>
              <a:pathLst>
                <a:path w="2001" h="1006" extrusionOk="0">
                  <a:moveTo>
                    <a:pt x="747" y="0"/>
                  </a:moveTo>
                  <a:cubicBezTo>
                    <a:pt x="335" y="0"/>
                    <a:pt x="0" y="335"/>
                    <a:pt x="0" y="756"/>
                  </a:cubicBezTo>
                  <a:cubicBezTo>
                    <a:pt x="0" y="756"/>
                    <a:pt x="747" y="1005"/>
                    <a:pt x="2001" y="1005"/>
                  </a:cubicBezTo>
                  <a:lnTo>
                    <a:pt x="2001" y="756"/>
                  </a:lnTo>
                  <a:cubicBezTo>
                    <a:pt x="2001" y="335"/>
                    <a:pt x="1666" y="0"/>
                    <a:pt x="124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8" name="Google Shape;9517;p69">
              <a:extLst>
                <a:ext uri="{FF2B5EF4-FFF2-40B4-BE49-F238E27FC236}">
                  <a16:creationId xmlns:a16="http://schemas.microsoft.com/office/drawing/2014/main" id="{F22A5FA6-2420-4856-A5E3-F79BA2302A29}"/>
                </a:ext>
              </a:extLst>
            </p:cNvPr>
            <p:cNvSpPr/>
            <p:nvPr/>
          </p:nvSpPr>
          <p:spPr>
            <a:xfrm>
              <a:off x="6297454" y="3480567"/>
              <a:ext cx="36213" cy="23897"/>
            </a:xfrm>
            <a:custGeom>
              <a:avLst/>
              <a:gdLst/>
              <a:ahLst/>
              <a:cxnLst/>
              <a:rect l="l" t="t" r="r" b="b"/>
              <a:pathLst>
                <a:path w="1379" h="910" extrusionOk="0">
                  <a:moveTo>
                    <a:pt x="756" y="0"/>
                  </a:moveTo>
                  <a:cubicBezTo>
                    <a:pt x="335" y="0"/>
                    <a:pt x="0" y="335"/>
                    <a:pt x="0" y="756"/>
                  </a:cubicBezTo>
                  <a:cubicBezTo>
                    <a:pt x="249" y="823"/>
                    <a:pt x="498" y="881"/>
                    <a:pt x="756" y="909"/>
                  </a:cubicBezTo>
                  <a:lnTo>
                    <a:pt x="747" y="756"/>
                  </a:lnTo>
                  <a:cubicBezTo>
                    <a:pt x="747" y="383"/>
                    <a:pt x="1015" y="77"/>
                    <a:pt x="1379" y="10"/>
                  </a:cubicBezTo>
                  <a:cubicBezTo>
                    <a:pt x="1331"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9" name="Google Shape;9518;p69">
              <a:extLst>
                <a:ext uri="{FF2B5EF4-FFF2-40B4-BE49-F238E27FC236}">
                  <a16:creationId xmlns:a16="http://schemas.microsoft.com/office/drawing/2014/main" id="{C486FB46-5A29-4958-8576-8525769F5EA8}"/>
                </a:ext>
              </a:extLst>
            </p:cNvPr>
            <p:cNvSpPr/>
            <p:nvPr/>
          </p:nvSpPr>
          <p:spPr>
            <a:xfrm>
              <a:off x="6415808" y="3533087"/>
              <a:ext cx="26181" cy="26418"/>
            </a:xfrm>
            <a:custGeom>
              <a:avLst/>
              <a:gdLst/>
              <a:ahLst/>
              <a:cxnLst/>
              <a:rect l="l" t="t" r="r" b="b"/>
              <a:pathLst>
                <a:path w="997" h="1006" extrusionOk="0">
                  <a:moveTo>
                    <a:pt x="1" y="0"/>
                  </a:moveTo>
                  <a:lnTo>
                    <a:pt x="1" y="1005"/>
                  </a:lnTo>
                  <a:lnTo>
                    <a:pt x="996" y="1005"/>
                  </a:lnTo>
                  <a:lnTo>
                    <a:pt x="996"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0" name="Google Shape;9519;p69">
              <a:extLst>
                <a:ext uri="{FF2B5EF4-FFF2-40B4-BE49-F238E27FC236}">
                  <a16:creationId xmlns:a16="http://schemas.microsoft.com/office/drawing/2014/main" id="{12CF62F5-A936-4341-985A-302BCF778AC0}"/>
                </a:ext>
              </a:extLst>
            </p:cNvPr>
            <p:cNvSpPr/>
            <p:nvPr/>
          </p:nvSpPr>
          <p:spPr>
            <a:xfrm>
              <a:off x="6414574" y="3533087"/>
              <a:ext cx="28676" cy="19931"/>
            </a:xfrm>
            <a:custGeom>
              <a:avLst/>
              <a:gdLst/>
              <a:ahLst/>
              <a:cxnLst/>
              <a:rect l="l" t="t" r="r" b="b"/>
              <a:pathLst>
                <a:path w="1092" h="759" extrusionOk="0">
                  <a:moveTo>
                    <a:pt x="48" y="0"/>
                  </a:moveTo>
                  <a:lnTo>
                    <a:pt x="48" y="508"/>
                  </a:lnTo>
                  <a:cubicBezTo>
                    <a:pt x="48" y="555"/>
                    <a:pt x="29" y="603"/>
                    <a:pt x="0" y="651"/>
                  </a:cubicBezTo>
                  <a:cubicBezTo>
                    <a:pt x="172" y="723"/>
                    <a:pt x="359" y="759"/>
                    <a:pt x="546" y="759"/>
                  </a:cubicBezTo>
                  <a:cubicBezTo>
                    <a:pt x="732" y="759"/>
                    <a:pt x="919" y="723"/>
                    <a:pt x="1091" y="651"/>
                  </a:cubicBezTo>
                  <a:cubicBezTo>
                    <a:pt x="1062" y="603"/>
                    <a:pt x="1043" y="555"/>
                    <a:pt x="1043" y="508"/>
                  </a:cubicBezTo>
                  <a:lnTo>
                    <a:pt x="104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1" name="Google Shape;9520;p69">
              <a:extLst>
                <a:ext uri="{FF2B5EF4-FFF2-40B4-BE49-F238E27FC236}">
                  <a16:creationId xmlns:a16="http://schemas.microsoft.com/office/drawing/2014/main" id="{9BD0C7DC-C3E7-492D-9DD7-2CFED5618E39}"/>
                </a:ext>
              </a:extLst>
            </p:cNvPr>
            <p:cNvSpPr/>
            <p:nvPr/>
          </p:nvSpPr>
          <p:spPr>
            <a:xfrm>
              <a:off x="6389443" y="3553938"/>
              <a:ext cx="78938" cy="97530"/>
            </a:xfrm>
            <a:custGeom>
              <a:avLst/>
              <a:gdLst/>
              <a:ahLst/>
              <a:cxnLst/>
              <a:rect l="l" t="t" r="r" b="b"/>
              <a:pathLst>
                <a:path w="3006" h="3714" extrusionOk="0">
                  <a:moveTo>
                    <a:pt x="737" y="1"/>
                  </a:moveTo>
                  <a:lnTo>
                    <a:pt x="278" y="230"/>
                  </a:lnTo>
                  <a:cubicBezTo>
                    <a:pt x="105" y="317"/>
                    <a:pt x="0" y="489"/>
                    <a:pt x="0" y="680"/>
                  </a:cubicBezTo>
                  <a:lnTo>
                    <a:pt x="0" y="2135"/>
                  </a:lnTo>
                  <a:cubicBezTo>
                    <a:pt x="0" y="2671"/>
                    <a:pt x="163" y="3207"/>
                    <a:pt x="459" y="3657"/>
                  </a:cubicBezTo>
                  <a:lnTo>
                    <a:pt x="498" y="3714"/>
                  </a:lnTo>
                  <a:lnTo>
                    <a:pt x="2508" y="3714"/>
                  </a:lnTo>
                  <a:lnTo>
                    <a:pt x="2536" y="3657"/>
                  </a:lnTo>
                  <a:cubicBezTo>
                    <a:pt x="2842" y="3207"/>
                    <a:pt x="3005" y="2671"/>
                    <a:pt x="3005" y="2135"/>
                  </a:cubicBezTo>
                  <a:lnTo>
                    <a:pt x="3005" y="680"/>
                  </a:lnTo>
                  <a:cubicBezTo>
                    <a:pt x="3005" y="489"/>
                    <a:pt x="2900" y="317"/>
                    <a:pt x="2728" y="230"/>
                  </a:cubicBezTo>
                  <a:lnTo>
                    <a:pt x="2268" y="1"/>
                  </a:lnTo>
                  <a:cubicBezTo>
                    <a:pt x="2101" y="203"/>
                    <a:pt x="1593" y="211"/>
                    <a:pt x="1513" y="211"/>
                  </a:cubicBezTo>
                  <a:cubicBezTo>
                    <a:pt x="1506" y="211"/>
                    <a:pt x="1503" y="211"/>
                    <a:pt x="1503" y="211"/>
                  </a:cubicBezTo>
                  <a:cubicBezTo>
                    <a:pt x="1503" y="211"/>
                    <a:pt x="1499" y="211"/>
                    <a:pt x="1492" y="211"/>
                  </a:cubicBezTo>
                  <a:cubicBezTo>
                    <a:pt x="1412" y="211"/>
                    <a:pt x="904" y="203"/>
                    <a:pt x="737"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2" name="Google Shape;9521;p69">
              <a:extLst>
                <a:ext uri="{FF2B5EF4-FFF2-40B4-BE49-F238E27FC236}">
                  <a16:creationId xmlns:a16="http://schemas.microsoft.com/office/drawing/2014/main" id="{5EBCF9A0-DE64-4E85-9BA3-8C4A5B2595AF}"/>
                </a:ext>
              </a:extLst>
            </p:cNvPr>
            <p:cNvSpPr/>
            <p:nvPr/>
          </p:nvSpPr>
          <p:spPr>
            <a:xfrm>
              <a:off x="6402494" y="3651441"/>
              <a:ext cx="52809" cy="46034"/>
            </a:xfrm>
            <a:custGeom>
              <a:avLst/>
              <a:gdLst/>
              <a:ahLst/>
              <a:cxnLst/>
              <a:rect l="l" t="t" r="r" b="b"/>
              <a:pathLst>
                <a:path w="2011" h="1753" extrusionOk="0">
                  <a:moveTo>
                    <a:pt x="1" y="1"/>
                  </a:moveTo>
                  <a:lnTo>
                    <a:pt x="1" y="1503"/>
                  </a:lnTo>
                  <a:cubicBezTo>
                    <a:pt x="1" y="1647"/>
                    <a:pt x="116" y="1752"/>
                    <a:pt x="250" y="1752"/>
                  </a:cubicBezTo>
                  <a:lnTo>
                    <a:pt x="1752" y="1752"/>
                  </a:lnTo>
                  <a:cubicBezTo>
                    <a:pt x="1896" y="1752"/>
                    <a:pt x="2011" y="1647"/>
                    <a:pt x="2011" y="1503"/>
                  </a:cubicBezTo>
                  <a:lnTo>
                    <a:pt x="201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3" name="Google Shape;9522;p69">
              <a:extLst>
                <a:ext uri="{FF2B5EF4-FFF2-40B4-BE49-F238E27FC236}">
                  <a16:creationId xmlns:a16="http://schemas.microsoft.com/office/drawing/2014/main" id="{B827635F-73CE-4113-B597-093BD2780859}"/>
                </a:ext>
              </a:extLst>
            </p:cNvPr>
            <p:cNvSpPr/>
            <p:nvPr/>
          </p:nvSpPr>
          <p:spPr>
            <a:xfrm>
              <a:off x="6389443" y="3564757"/>
              <a:ext cx="13077" cy="86711"/>
            </a:xfrm>
            <a:custGeom>
              <a:avLst/>
              <a:gdLst/>
              <a:ahLst/>
              <a:cxnLst/>
              <a:rect l="l" t="t" r="r" b="b"/>
              <a:pathLst>
                <a:path w="498" h="3302" extrusionOk="0">
                  <a:moveTo>
                    <a:pt x="77" y="0"/>
                  </a:moveTo>
                  <a:cubicBezTo>
                    <a:pt x="29" y="77"/>
                    <a:pt x="0" y="163"/>
                    <a:pt x="0" y="259"/>
                  </a:cubicBezTo>
                  <a:lnTo>
                    <a:pt x="0" y="1713"/>
                  </a:lnTo>
                  <a:cubicBezTo>
                    <a:pt x="0" y="2259"/>
                    <a:pt x="163" y="2795"/>
                    <a:pt x="459" y="3245"/>
                  </a:cubicBezTo>
                  <a:lnTo>
                    <a:pt x="498" y="3302"/>
                  </a:lnTo>
                  <a:lnTo>
                    <a:pt x="498" y="565"/>
                  </a:lnTo>
                  <a:cubicBezTo>
                    <a:pt x="498" y="412"/>
                    <a:pt x="431" y="259"/>
                    <a:pt x="297" y="163"/>
                  </a:cubicBezTo>
                  <a:lnTo>
                    <a:pt x="77" y="0"/>
                  </a:ln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4" name="Google Shape;9523;p69">
              <a:extLst>
                <a:ext uri="{FF2B5EF4-FFF2-40B4-BE49-F238E27FC236}">
                  <a16:creationId xmlns:a16="http://schemas.microsoft.com/office/drawing/2014/main" id="{F0C2531B-C6E4-424D-B606-EB153C46EAF0}"/>
                </a:ext>
              </a:extLst>
            </p:cNvPr>
            <p:cNvSpPr/>
            <p:nvPr/>
          </p:nvSpPr>
          <p:spPr>
            <a:xfrm>
              <a:off x="6455277" y="3564757"/>
              <a:ext cx="13104" cy="86711"/>
            </a:xfrm>
            <a:custGeom>
              <a:avLst/>
              <a:gdLst/>
              <a:ahLst/>
              <a:cxnLst/>
              <a:rect l="l" t="t" r="r" b="b"/>
              <a:pathLst>
                <a:path w="499" h="3302" extrusionOk="0">
                  <a:moveTo>
                    <a:pt x="422" y="0"/>
                  </a:moveTo>
                  <a:lnTo>
                    <a:pt x="202" y="163"/>
                  </a:lnTo>
                  <a:cubicBezTo>
                    <a:pt x="68" y="259"/>
                    <a:pt x="1" y="412"/>
                    <a:pt x="1" y="565"/>
                  </a:cubicBezTo>
                  <a:lnTo>
                    <a:pt x="1" y="3302"/>
                  </a:lnTo>
                  <a:lnTo>
                    <a:pt x="39" y="3245"/>
                  </a:lnTo>
                  <a:cubicBezTo>
                    <a:pt x="335" y="2795"/>
                    <a:pt x="498" y="2259"/>
                    <a:pt x="498" y="1713"/>
                  </a:cubicBezTo>
                  <a:lnTo>
                    <a:pt x="498" y="259"/>
                  </a:lnTo>
                  <a:cubicBezTo>
                    <a:pt x="498" y="163"/>
                    <a:pt x="469" y="77"/>
                    <a:pt x="42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5" name="Google Shape;9524;p69">
              <a:extLst>
                <a:ext uri="{FF2B5EF4-FFF2-40B4-BE49-F238E27FC236}">
                  <a16:creationId xmlns:a16="http://schemas.microsoft.com/office/drawing/2014/main" id="{ADF0A1D0-7711-426C-A4C8-2F6C3473AF74}"/>
                </a:ext>
              </a:extLst>
            </p:cNvPr>
            <p:cNvSpPr/>
            <p:nvPr/>
          </p:nvSpPr>
          <p:spPr>
            <a:xfrm>
              <a:off x="6408797" y="3546270"/>
              <a:ext cx="40230" cy="105198"/>
            </a:xfrm>
            <a:custGeom>
              <a:avLst/>
              <a:gdLst/>
              <a:ahLst/>
              <a:cxnLst/>
              <a:rect l="l" t="t" r="r" b="b"/>
              <a:pathLst>
                <a:path w="1532" h="4006" extrusionOk="0">
                  <a:moveTo>
                    <a:pt x="244" y="1"/>
                  </a:moveTo>
                  <a:cubicBezTo>
                    <a:pt x="232" y="1"/>
                    <a:pt x="220" y="6"/>
                    <a:pt x="211" y="15"/>
                  </a:cubicBezTo>
                  <a:lnTo>
                    <a:pt x="0" y="293"/>
                  </a:lnTo>
                  <a:lnTo>
                    <a:pt x="335" y="714"/>
                  </a:lnTo>
                  <a:cubicBezTo>
                    <a:pt x="355" y="739"/>
                    <a:pt x="386" y="751"/>
                    <a:pt x="418" y="751"/>
                  </a:cubicBezTo>
                  <a:cubicBezTo>
                    <a:pt x="446" y="751"/>
                    <a:pt x="475" y="741"/>
                    <a:pt x="498" y="723"/>
                  </a:cubicBezTo>
                  <a:lnTo>
                    <a:pt x="641" y="609"/>
                  </a:lnTo>
                  <a:lnTo>
                    <a:pt x="641" y="4006"/>
                  </a:lnTo>
                  <a:lnTo>
                    <a:pt x="890" y="4006"/>
                  </a:lnTo>
                  <a:lnTo>
                    <a:pt x="890" y="609"/>
                  </a:lnTo>
                  <a:lnTo>
                    <a:pt x="1034" y="723"/>
                  </a:lnTo>
                  <a:cubicBezTo>
                    <a:pt x="1055" y="745"/>
                    <a:pt x="1081" y="755"/>
                    <a:pt x="1106" y="755"/>
                  </a:cubicBezTo>
                  <a:cubicBezTo>
                    <a:pt x="1136" y="755"/>
                    <a:pt x="1166" y="740"/>
                    <a:pt x="1187" y="714"/>
                  </a:cubicBezTo>
                  <a:lnTo>
                    <a:pt x="1531" y="293"/>
                  </a:lnTo>
                  <a:lnTo>
                    <a:pt x="1321" y="25"/>
                  </a:lnTo>
                  <a:cubicBezTo>
                    <a:pt x="1311" y="15"/>
                    <a:pt x="1299" y="10"/>
                    <a:pt x="1287" y="10"/>
                  </a:cubicBezTo>
                  <a:cubicBezTo>
                    <a:pt x="1275" y="10"/>
                    <a:pt x="1263" y="15"/>
                    <a:pt x="1254" y="25"/>
                  </a:cubicBezTo>
                  <a:lnTo>
                    <a:pt x="766" y="503"/>
                  </a:lnTo>
                  <a:lnTo>
                    <a:pt x="278" y="15"/>
                  </a:lnTo>
                  <a:cubicBezTo>
                    <a:pt x="268" y="6"/>
                    <a:pt x="256" y="1"/>
                    <a:pt x="244" y="1"/>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6" name="Google Shape;9525;p69">
              <a:extLst>
                <a:ext uri="{FF2B5EF4-FFF2-40B4-BE49-F238E27FC236}">
                  <a16:creationId xmlns:a16="http://schemas.microsoft.com/office/drawing/2014/main" id="{6440EE1A-2762-4788-BE28-44A105F362AF}"/>
                </a:ext>
              </a:extLst>
            </p:cNvPr>
            <p:cNvSpPr/>
            <p:nvPr/>
          </p:nvSpPr>
          <p:spPr>
            <a:xfrm>
              <a:off x="6425866" y="3664781"/>
              <a:ext cx="6329" cy="32694"/>
            </a:xfrm>
            <a:custGeom>
              <a:avLst/>
              <a:gdLst/>
              <a:ahLst/>
              <a:cxnLst/>
              <a:rect l="l" t="t" r="r" b="b"/>
              <a:pathLst>
                <a:path w="241" h="1245" extrusionOk="0">
                  <a:moveTo>
                    <a:pt x="116" y="0"/>
                  </a:moveTo>
                  <a:cubicBezTo>
                    <a:pt x="49" y="0"/>
                    <a:pt x="1" y="48"/>
                    <a:pt x="1" y="115"/>
                  </a:cubicBezTo>
                  <a:lnTo>
                    <a:pt x="1" y="1244"/>
                  </a:lnTo>
                  <a:lnTo>
                    <a:pt x="240" y="1244"/>
                  </a:lnTo>
                  <a:lnTo>
                    <a:pt x="240" y="115"/>
                  </a:lnTo>
                  <a:cubicBezTo>
                    <a:pt x="240" y="48"/>
                    <a:pt x="183" y="0"/>
                    <a:pt x="116"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7" name="Google Shape;9526;p69">
              <a:extLst>
                <a:ext uri="{FF2B5EF4-FFF2-40B4-BE49-F238E27FC236}">
                  <a16:creationId xmlns:a16="http://schemas.microsoft.com/office/drawing/2014/main" id="{1A505F37-4DFA-4373-901F-FEAB527F1F1E}"/>
                </a:ext>
              </a:extLst>
            </p:cNvPr>
            <p:cNvSpPr/>
            <p:nvPr/>
          </p:nvSpPr>
          <p:spPr>
            <a:xfrm>
              <a:off x="6402494" y="3480567"/>
              <a:ext cx="52809" cy="59321"/>
            </a:xfrm>
            <a:custGeom>
              <a:avLst/>
              <a:gdLst/>
              <a:ahLst/>
              <a:cxnLst/>
              <a:rect l="l" t="t" r="r" b="b"/>
              <a:pathLst>
                <a:path w="2011" h="2259" extrusionOk="0">
                  <a:moveTo>
                    <a:pt x="757" y="0"/>
                  </a:moveTo>
                  <a:cubicBezTo>
                    <a:pt x="345" y="0"/>
                    <a:pt x="1" y="335"/>
                    <a:pt x="1" y="756"/>
                  </a:cubicBezTo>
                  <a:lnTo>
                    <a:pt x="1" y="1254"/>
                  </a:lnTo>
                  <a:cubicBezTo>
                    <a:pt x="1" y="1809"/>
                    <a:pt x="451" y="2259"/>
                    <a:pt x="1006" y="2259"/>
                  </a:cubicBezTo>
                  <a:cubicBezTo>
                    <a:pt x="1561" y="2259"/>
                    <a:pt x="2011" y="1809"/>
                    <a:pt x="2011" y="1254"/>
                  </a:cubicBezTo>
                  <a:lnTo>
                    <a:pt x="2011" y="756"/>
                  </a:lnTo>
                  <a:cubicBezTo>
                    <a:pt x="2011" y="335"/>
                    <a:pt x="167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8" name="Google Shape;9527;p69">
              <a:extLst>
                <a:ext uri="{FF2B5EF4-FFF2-40B4-BE49-F238E27FC236}">
                  <a16:creationId xmlns:a16="http://schemas.microsoft.com/office/drawing/2014/main" id="{6109B701-7BD5-4D0D-8125-3A12DD327DF3}"/>
                </a:ext>
              </a:extLst>
            </p:cNvPr>
            <p:cNvSpPr/>
            <p:nvPr/>
          </p:nvSpPr>
          <p:spPr>
            <a:xfrm>
              <a:off x="6402757" y="3480567"/>
              <a:ext cx="36213" cy="59269"/>
            </a:xfrm>
            <a:custGeom>
              <a:avLst/>
              <a:gdLst/>
              <a:ahLst/>
              <a:cxnLst/>
              <a:rect l="l" t="t" r="r" b="b"/>
              <a:pathLst>
                <a:path w="1379" h="2257" extrusionOk="0">
                  <a:moveTo>
                    <a:pt x="747" y="0"/>
                  </a:moveTo>
                  <a:cubicBezTo>
                    <a:pt x="335" y="0"/>
                    <a:pt x="0" y="335"/>
                    <a:pt x="0" y="756"/>
                  </a:cubicBezTo>
                  <a:lnTo>
                    <a:pt x="0" y="1254"/>
                  </a:lnTo>
                  <a:cubicBezTo>
                    <a:pt x="0" y="1828"/>
                    <a:pt x="471" y="2257"/>
                    <a:pt x="1001" y="2257"/>
                  </a:cubicBezTo>
                  <a:cubicBezTo>
                    <a:pt x="1125" y="2257"/>
                    <a:pt x="1253" y="2233"/>
                    <a:pt x="1378" y="2182"/>
                  </a:cubicBezTo>
                  <a:cubicBezTo>
                    <a:pt x="996" y="2029"/>
                    <a:pt x="747" y="1665"/>
                    <a:pt x="747" y="1254"/>
                  </a:cubicBezTo>
                  <a:lnTo>
                    <a:pt x="747" y="756"/>
                  </a:lnTo>
                  <a:cubicBezTo>
                    <a:pt x="747" y="383"/>
                    <a:pt x="1005" y="77"/>
                    <a:pt x="1369" y="10"/>
                  </a:cubicBezTo>
                  <a:cubicBezTo>
                    <a:pt x="1331"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9" name="Google Shape;9528;p69">
              <a:extLst>
                <a:ext uri="{FF2B5EF4-FFF2-40B4-BE49-F238E27FC236}">
                  <a16:creationId xmlns:a16="http://schemas.microsoft.com/office/drawing/2014/main" id="{DC3DBC30-457D-4524-9551-BE7ACCAC3717}"/>
                </a:ext>
              </a:extLst>
            </p:cNvPr>
            <p:cNvSpPr/>
            <p:nvPr/>
          </p:nvSpPr>
          <p:spPr>
            <a:xfrm>
              <a:off x="6402494" y="3480567"/>
              <a:ext cx="52809" cy="26418"/>
            </a:xfrm>
            <a:custGeom>
              <a:avLst/>
              <a:gdLst/>
              <a:ahLst/>
              <a:cxnLst/>
              <a:rect l="l" t="t" r="r" b="b"/>
              <a:pathLst>
                <a:path w="2011" h="1006" extrusionOk="0">
                  <a:moveTo>
                    <a:pt x="757" y="0"/>
                  </a:moveTo>
                  <a:cubicBezTo>
                    <a:pt x="336" y="0"/>
                    <a:pt x="1" y="335"/>
                    <a:pt x="1" y="756"/>
                  </a:cubicBezTo>
                  <a:cubicBezTo>
                    <a:pt x="1" y="756"/>
                    <a:pt x="757" y="1005"/>
                    <a:pt x="2011" y="1005"/>
                  </a:cubicBezTo>
                  <a:lnTo>
                    <a:pt x="2011" y="756"/>
                  </a:lnTo>
                  <a:cubicBezTo>
                    <a:pt x="201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0" name="Google Shape;9529;p69">
              <a:extLst>
                <a:ext uri="{FF2B5EF4-FFF2-40B4-BE49-F238E27FC236}">
                  <a16:creationId xmlns:a16="http://schemas.microsoft.com/office/drawing/2014/main" id="{6AB75013-E798-4A59-A6C8-CDBC1D40202B}"/>
                </a:ext>
              </a:extLst>
            </p:cNvPr>
            <p:cNvSpPr/>
            <p:nvPr/>
          </p:nvSpPr>
          <p:spPr>
            <a:xfrm>
              <a:off x="6402757" y="3480567"/>
              <a:ext cx="35950" cy="23897"/>
            </a:xfrm>
            <a:custGeom>
              <a:avLst/>
              <a:gdLst/>
              <a:ahLst/>
              <a:cxnLst/>
              <a:rect l="l" t="t" r="r" b="b"/>
              <a:pathLst>
                <a:path w="1369" h="910" extrusionOk="0">
                  <a:moveTo>
                    <a:pt x="747" y="0"/>
                  </a:moveTo>
                  <a:cubicBezTo>
                    <a:pt x="335" y="0"/>
                    <a:pt x="0" y="335"/>
                    <a:pt x="0" y="756"/>
                  </a:cubicBezTo>
                  <a:cubicBezTo>
                    <a:pt x="240" y="823"/>
                    <a:pt x="498" y="881"/>
                    <a:pt x="747" y="909"/>
                  </a:cubicBezTo>
                  <a:lnTo>
                    <a:pt x="747" y="756"/>
                  </a:lnTo>
                  <a:cubicBezTo>
                    <a:pt x="747" y="383"/>
                    <a:pt x="1005" y="77"/>
                    <a:pt x="1369" y="10"/>
                  </a:cubicBezTo>
                  <a:cubicBezTo>
                    <a:pt x="1331"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1" name="Google Shape;9530;p69">
              <a:extLst>
                <a:ext uri="{FF2B5EF4-FFF2-40B4-BE49-F238E27FC236}">
                  <a16:creationId xmlns:a16="http://schemas.microsoft.com/office/drawing/2014/main" id="{2A0E7D2B-3781-46FB-B9E2-C6F7F998D076}"/>
                </a:ext>
              </a:extLst>
            </p:cNvPr>
            <p:cNvSpPr/>
            <p:nvPr/>
          </p:nvSpPr>
          <p:spPr>
            <a:xfrm>
              <a:off x="6520874" y="3533087"/>
              <a:ext cx="26418" cy="26418"/>
            </a:xfrm>
            <a:custGeom>
              <a:avLst/>
              <a:gdLst/>
              <a:ahLst/>
              <a:cxnLst/>
              <a:rect l="l" t="t" r="r" b="b"/>
              <a:pathLst>
                <a:path w="1006"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2" name="Google Shape;9531;p69">
              <a:extLst>
                <a:ext uri="{FF2B5EF4-FFF2-40B4-BE49-F238E27FC236}">
                  <a16:creationId xmlns:a16="http://schemas.microsoft.com/office/drawing/2014/main" id="{9AC41DDE-1597-4867-B2EF-B45D2EDD2ECD}"/>
                </a:ext>
              </a:extLst>
            </p:cNvPr>
            <p:cNvSpPr/>
            <p:nvPr/>
          </p:nvSpPr>
          <p:spPr>
            <a:xfrm>
              <a:off x="6519614" y="3533087"/>
              <a:ext cx="28939" cy="19931"/>
            </a:xfrm>
            <a:custGeom>
              <a:avLst/>
              <a:gdLst/>
              <a:ahLst/>
              <a:cxnLst/>
              <a:rect l="l" t="t" r="r" b="b"/>
              <a:pathLst>
                <a:path w="1102" h="759" extrusionOk="0">
                  <a:moveTo>
                    <a:pt x="48" y="0"/>
                  </a:moveTo>
                  <a:lnTo>
                    <a:pt x="48" y="508"/>
                  </a:lnTo>
                  <a:cubicBezTo>
                    <a:pt x="48" y="555"/>
                    <a:pt x="29" y="603"/>
                    <a:pt x="1" y="651"/>
                  </a:cubicBezTo>
                  <a:cubicBezTo>
                    <a:pt x="178" y="723"/>
                    <a:pt x="364" y="759"/>
                    <a:pt x="551"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3" name="Google Shape;9532;p69">
              <a:extLst>
                <a:ext uri="{FF2B5EF4-FFF2-40B4-BE49-F238E27FC236}">
                  <a16:creationId xmlns:a16="http://schemas.microsoft.com/office/drawing/2014/main" id="{75237BAA-06C9-4BDE-B052-53A730C2D2BB}"/>
                </a:ext>
              </a:extLst>
            </p:cNvPr>
            <p:cNvSpPr/>
            <p:nvPr/>
          </p:nvSpPr>
          <p:spPr>
            <a:xfrm>
              <a:off x="6494483" y="3553938"/>
              <a:ext cx="79200" cy="97530"/>
            </a:xfrm>
            <a:custGeom>
              <a:avLst/>
              <a:gdLst/>
              <a:ahLst/>
              <a:cxnLst/>
              <a:rect l="l" t="t" r="r" b="b"/>
              <a:pathLst>
                <a:path w="3016" h="3714" extrusionOk="0">
                  <a:moveTo>
                    <a:pt x="737" y="1"/>
                  </a:moveTo>
                  <a:lnTo>
                    <a:pt x="278" y="230"/>
                  </a:lnTo>
                  <a:cubicBezTo>
                    <a:pt x="115" y="317"/>
                    <a:pt x="10" y="489"/>
                    <a:pt x="10" y="680"/>
                  </a:cubicBezTo>
                  <a:lnTo>
                    <a:pt x="10" y="2135"/>
                  </a:lnTo>
                  <a:cubicBezTo>
                    <a:pt x="1" y="2671"/>
                    <a:pt x="163" y="3207"/>
                    <a:pt x="469" y="3657"/>
                  </a:cubicBezTo>
                  <a:lnTo>
                    <a:pt x="508" y="3714"/>
                  </a:lnTo>
                  <a:lnTo>
                    <a:pt x="2508" y="3714"/>
                  </a:lnTo>
                  <a:lnTo>
                    <a:pt x="2546" y="3657"/>
                  </a:lnTo>
                  <a:cubicBezTo>
                    <a:pt x="2852" y="3207"/>
                    <a:pt x="3015" y="2671"/>
                    <a:pt x="3006" y="2135"/>
                  </a:cubicBezTo>
                  <a:lnTo>
                    <a:pt x="3006" y="680"/>
                  </a:lnTo>
                  <a:cubicBezTo>
                    <a:pt x="3006" y="489"/>
                    <a:pt x="2900" y="317"/>
                    <a:pt x="2738" y="230"/>
                  </a:cubicBezTo>
                  <a:lnTo>
                    <a:pt x="2278" y="1"/>
                  </a:lnTo>
                  <a:cubicBezTo>
                    <a:pt x="2111" y="203"/>
                    <a:pt x="1603" y="211"/>
                    <a:pt x="1523" y="211"/>
                  </a:cubicBezTo>
                  <a:cubicBezTo>
                    <a:pt x="1516" y="211"/>
                    <a:pt x="1513" y="211"/>
                    <a:pt x="1513" y="211"/>
                  </a:cubicBezTo>
                  <a:cubicBezTo>
                    <a:pt x="1513" y="211"/>
                    <a:pt x="1509" y="211"/>
                    <a:pt x="1502" y="211"/>
                  </a:cubicBezTo>
                  <a:cubicBezTo>
                    <a:pt x="1420" y="211"/>
                    <a:pt x="905" y="203"/>
                    <a:pt x="737"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4" name="Google Shape;9533;p69">
              <a:extLst>
                <a:ext uri="{FF2B5EF4-FFF2-40B4-BE49-F238E27FC236}">
                  <a16:creationId xmlns:a16="http://schemas.microsoft.com/office/drawing/2014/main" id="{E485A7A5-076F-4CE1-8A67-7147E73ABCA4}"/>
                </a:ext>
              </a:extLst>
            </p:cNvPr>
            <p:cNvSpPr/>
            <p:nvPr/>
          </p:nvSpPr>
          <p:spPr>
            <a:xfrm>
              <a:off x="6507797" y="3651441"/>
              <a:ext cx="52546" cy="46034"/>
            </a:xfrm>
            <a:custGeom>
              <a:avLst/>
              <a:gdLst/>
              <a:ahLst/>
              <a:cxnLst/>
              <a:rect l="l" t="t" r="r" b="b"/>
              <a:pathLst>
                <a:path w="2001" h="1753" extrusionOk="0">
                  <a:moveTo>
                    <a:pt x="1" y="1"/>
                  </a:moveTo>
                  <a:lnTo>
                    <a:pt x="1" y="1503"/>
                  </a:lnTo>
                  <a:cubicBezTo>
                    <a:pt x="1" y="1647"/>
                    <a:pt x="116" y="1752"/>
                    <a:pt x="250" y="1752"/>
                  </a:cubicBezTo>
                  <a:lnTo>
                    <a:pt x="1752" y="1752"/>
                  </a:lnTo>
                  <a:cubicBezTo>
                    <a:pt x="1896" y="1752"/>
                    <a:pt x="2001" y="1647"/>
                    <a:pt x="2001" y="1503"/>
                  </a:cubicBez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5" name="Google Shape;9534;p69">
              <a:extLst>
                <a:ext uri="{FF2B5EF4-FFF2-40B4-BE49-F238E27FC236}">
                  <a16:creationId xmlns:a16="http://schemas.microsoft.com/office/drawing/2014/main" id="{33055CBF-2C6B-4E1F-9B3E-3C8B06A91FC9}"/>
                </a:ext>
              </a:extLst>
            </p:cNvPr>
            <p:cNvSpPr/>
            <p:nvPr/>
          </p:nvSpPr>
          <p:spPr>
            <a:xfrm>
              <a:off x="6494483" y="3564757"/>
              <a:ext cx="13340" cy="86711"/>
            </a:xfrm>
            <a:custGeom>
              <a:avLst/>
              <a:gdLst/>
              <a:ahLst/>
              <a:cxnLst/>
              <a:rect l="l" t="t" r="r" b="b"/>
              <a:pathLst>
                <a:path w="508" h="3302" extrusionOk="0">
                  <a:moveTo>
                    <a:pt x="77" y="0"/>
                  </a:moveTo>
                  <a:cubicBezTo>
                    <a:pt x="29" y="77"/>
                    <a:pt x="10" y="163"/>
                    <a:pt x="1" y="259"/>
                  </a:cubicBezTo>
                  <a:lnTo>
                    <a:pt x="1" y="1713"/>
                  </a:lnTo>
                  <a:cubicBezTo>
                    <a:pt x="1" y="2259"/>
                    <a:pt x="163" y="2795"/>
                    <a:pt x="469" y="3245"/>
                  </a:cubicBezTo>
                  <a:lnTo>
                    <a:pt x="508" y="3302"/>
                  </a:lnTo>
                  <a:lnTo>
                    <a:pt x="508" y="565"/>
                  </a:lnTo>
                  <a:cubicBezTo>
                    <a:pt x="508" y="412"/>
                    <a:pt x="431" y="259"/>
                    <a:pt x="307" y="163"/>
                  </a:cubicBezTo>
                  <a:lnTo>
                    <a:pt x="77" y="0"/>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6" name="Google Shape;9535;p69">
              <a:extLst>
                <a:ext uri="{FF2B5EF4-FFF2-40B4-BE49-F238E27FC236}">
                  <a16:creationId xmlns:a16="http://schemas.microsoft.com/office/drawing/2014/main" id="{8E6180F7-5978-4B06-AC3E-77FAC63583A8}"/>
                </a:ext>
              </a:extLst>
            </p:cNvPr>
            <p:cNvSpPr/>
            <p:nvPr/>
          </p:nvSpPr>
          <p:spPr>
            <a:xfrm>
              <a:off x="6513837" y="3546532"/>
              <a:ext cx="40493" cy="104935"/>
            </a:xfrm>
            <a:custGeom>
              <a:avLst/>
              <a:gdLst/>
              <a:ahLst/>
              <a:cxnLst/>
              <a:rect l="l" t="t" r="r" b="b"/>
              <a:pathLst>
                <a:path w="1542" h="3996" extrusionOk="0">
                  <a:moveTo>
                    <a:pt x="254" y="0"/>
                  </a:moveTo>
                  <a:cubicBezTo>
                    <a:pt x="242" y="0"/>
                    <a:pt x="230" y="5"/>
                    <a:pt x="221" y="15"/>
                  </a:cubicBezTo>
                  <a:lnTo>
                    <a:pt x="0" y="283"/>
                  </a:lnTo>
                  <a:lnTo>
                    <a:pt x="345" y="704"/>
                  </a:lnTo>
                  <a:cubicBezTo>
                    <a:pt x="367" y="732"/>
                    <a:pt x="399" y="747"/>
                    <a:pt x="432" y="747"/>
                  </a:cubicBezTo>
                  <a:cubicBezTo>
                    <a:pt x="455" y="747"/>
                    <a:pt x="478" y="739"/>
                    <a:pt x="498" y="723"/>
                  </a:cubicBezTo>
                  <a:lnTo>
                    <a:pt x="651" y="599"/>
                  </a:lnTo>
                  <a:lnTo>
                    <a:pt x="651" y="3996"/>
                  </a:lnTo>
                  <a:lnTo>
                    <a:pt x="900" y="3996"/>
                  </a:lnTo>
                  <a:lnTo>
                    <a:pt x="900" y="599"/>
                  </a:lnTo>
                  <a:lnTo>
                    <a:pt x="1044" y="713"/>
                  </a:lnTo>
                  <a:cubicBezTo>
                    <a:pt x="1065" y="735"/>
                    <a:pt x="1093" y="745"/>
                    <a:pt x="1120" y="745"/>
                  </a:cubicBezTo>
                  <a:cubicBezTo>
                    <a:pt x="1153" y="745"/>
                    <a:pt x="1185" y="730"/>
                    <a:pt x="1206" y="704"/>
                  </a:cubicBezTo>
                  <a:lnTo>
                    <a:pt x="1541" y="283"/>
                  </a:lnTo>
                  <a:lnTo>
                    <a:pt x="1331" y="15"/>
                  </a:lnTo>
                  <a:cubicBezTo>
                    <a:pt x="1321" y="5"/>
                    <a:pt x="1309" y="0"/>
                    <a:pt x="1297" y="0"/>
                  </a:cubicBezTo>
                  <a:cubicBezTo>
                    <a:pt x="1285" y="0"/>
                    <a:pt x="1273" y="5"/>
                    <a:pt x="1264" y="15"/>
                  </a:cubicBezTo>
                  <a:lnTo>
                    <a:pt x="776" y="493"/>
                  </a:lnTo>
                  <a:lnTo>
                    <a:pt x="288" y="15"/>
                  </a:lnTo>
                  <a:cubicBezTo>
                    <a:pt x="278" y="5"/>
                    <a:pt x="266" y="0"/>
                    <a:pt x="254" y="0"/>
                  </a:cubicBez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7" name="Google Shape;9536;p69">
              <a:extLst>
                <a:ext uri="{FF2B5EF4-FFF2-40B4-BE49-F238E27FC236}">
                  <a16:creationId xmlns:a16="http://schemas.microsoft.com/office/drawing/2014/main" id="{069D513E-86F3-4FEB-B10F-B6B10D6932F3}"/>
                </a:ext>
              </a:extLst>
            </p:cNvPr>
            <p:cNvSpPr/>
            <p:nvPr/>
          </p:nvSpPr>
          <p:spPr>
            <a:xfrm>
              <a:off x="6530932" y="3664755"/>
              <a:ext cx="6565" cy="32720"/>
            </a:xfrm>
            <a:custGeom>
              <a:avLst/>
              <a:gdLst/>
              <a:ahLst/>
              <a:cxnLst/>
              <a:rect l="l" t="t" r="r" b="b"/>
              <a:pathLst>
                <a:path w="250" h="1246" extrusionOk="0">
                  <a:moveTo>
                    <a:pt x="139" y="0"/>
                  </a:moveTo>
                  <a:cubicBezTo>
                    <a:pt x="134" y="0"/>
                    <a:pt x="130" y="0"/>
                    <a:pt x="125" y="1"/>
                  </a:cubicBezTo>
                  <a:cubicBezTo>
                    <a:pt x="58" y="1"/>
                    <a:pt x="0" y="49"/>
                    <a:pt x="0" y="116"/>
                  </a:cubicBezTo>
                  <a:lnTo>
                    <a:pt x="0" y="1245"/>
                  </a:lnTo>
                  <a:lnTo>
                    <a:pt x="249" y="1245"/>
                  </a:lnTo>
                  <a:lnTo>
                    <a:pt x="249" y="116"/>
                  </a:lnTo>
                  <a:cubicBezTo>
                    <a:pt x="249" y="54"/>
                    <a:pt x="200" y="0"/>
                    <a:pt x="139"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8" name="Google Shape;9537;p69">
              <a:extLst>
                <a:ext uri="{FF2B5EF4-FFF2-40B4-BE49-F238E27FC236}">
                  <a16:creationId xmlns:a16="http://schemas.microsoft.com/office/drawing/2014/main" id="{37B947DE-EC3B-4A0B-805D-A2ED2AA31C55}"/>
                </a:ext>
              </a:extLst>
            </p:cNvPr>
            <p:cNvSpPr/>
            <p:nvPr/>
          </p:nvSpPr>
          <p:spPr>
            <a:xfrm>
              <a:off x="6507797" y="3480567"/>
              <a:ext cx="52546" cy="59321"/>
            </a:xfrm>
            <a:custGeom>
              <a:avLst/>
              <a:gdLst/>
              <a:ahLst/>
              <a:cxnLst/>
              <a:rect l="l" t="t" r="r" b="b"/>
              <a:pathLst>
                <a:path w="2001" h="2259" extrusionOk="0">
                  <a:moveTo>
                    <a:pt x="747" y="0"/>
                  </a:moveTo>
                  <a:cubicBezTo>
                    <a:pt x="336" y="0"/>
                    <a:pt x="1" y="335"/>
                    <a:pt x="1" y="756"/>
                  </a:cubicBezTo>
                  <a:lnTo>
                    <a:pt x="1" y="1254"/>
                  </a:lnTo>
                  <a:cubicBezTo>
                    <a:pt x="1" y="1809"/>
                    <a:pt x="451" y="2259"/>
                    <a:pt x="100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9" name="Google Shape;9538;p69">
              <a:extLst>
                <a:ext uri="{FF2B5EF4-FFF2-40B4-BE49-F238E27FC236}">
                  <a16:creationId xmlns:a16="http://schemas.microsoft.com/office/drawing/2014/main" id="{E9816605-9E53-40F6-806D-54859AD04A70}"/>
                </a:ext>
              </a:extLst>
            </p:cNvPr>
            <p:cNvSpPr/>
            <p:nvPr/>
          </p:nvSpPr>
          <p:spPr>
            <a:xfrm>
              <a:off x="6507797" y="3480567"/>
              <a:ext cx="36213" cy="59269"/>
            </a:xfrm>
            <a:custGeom>
              <a:avLst/>
              <a:gdLst/>
              <a:ahLst/>
              <a:cxnLst/>
              <a:rect l="l" t="t" r="r" b="b"/>
              <a:pathLst>
                <a:path w="1379" h="2257" extrusionOk="0">
                  <a:moveTo>
                    <a:pt x="757" y="0"/>
                  </a:moveTo>
                  <a:cubicBezTo>
                    <a:pt x="345" y="0"/>
                    <a:pt x="1" y="335"/>
                    <a:pt x="1" y="756"/>
                  </a:cubicBezTo>
                  <a:lnTo>
                    <a:pt x="1" y="1254"/>
                  </a:lnTo>
                  <a:cubicBezTo>
                    <a:pt x="1" y="1828"/>
                    <a:pt x="472" y="2257"/>
                    <a:pt x="1002" y="2257"/>
                  </a:cubicBezTo>
                  <a:cubicBezTo>
                    <a:pt x="1126" y="2257"/>
                    <a:pt x="1253" y="2233"/>
                    <a:pt x="1379" y="2182"/>
                  </a:cubicBezTo>
                  <a:cubicBezTo>
                    <a:pt x="1006" y="2029"/>
                    <a:pt x="757" y="1665"/>
                    <a:pt x="747" y="1254"/>
                  </a:cubicBezTo>
                  <a:lnTo>
                    <a:pt x="747" y="756"/>
                  </a:lnTo>
                  <a:cubicBezTo>
                    <a:pt x="747" y="383"/>
                    <a:pt x="1015" y="77"/>
                    <a:pt x="1379" y="10"/>
                  </a:cubicBezTo>
                  <a:cubicBezTo>
                    <a:pt x="1341" y="10"/>
                    <a:pt x="1293"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30" name="Google Shape;9539;p69">
              <a:extLst>
                <a:ext uri="{FF2B5EF4-FFF2-40B4-BE49-F238E27FC236}">
                  <a16:creationId xmlns:a16="http://schemas.microsoft.com/office/drawing/2014/main" id="{200E2F8A-8573-45B6-B6C9-8E2A1296651A}"/>
                </a:ext>
              </a:extLst>
            </p:cNvPr>
            <p:cNvSpPr/>
            <p:nvPr/>
          </p:nvSpPr>
          <p:spPr>
            <a:xfrm>
              <a:off x="6507797" y="3480567"/>
              <a:ext cx="52546" cy="26418"/>
            </a:xfrm>
            <a:custGeom>
              <a:avLst/>
              <a:gdLst/>
              <a:ahLst/>
              <a:cxnLst/>
              <a:rect l="l" t="t" r="r" b="b"/>
              <a:pathLst>
                <a:path w="2001" h="1006" extrusionOk="0">
                  <a:moveTo>
                    <a:pt x="747" y="0"/>
                  </a:moveTo>
                  <a:cubicBezTo>
                    <a:pt x="336" y="0"/>
                    <a:pt x="1" y="335"/>
                    <a:pt x="1" y="756"/>
                  </a:cubicBezTo>
                  <a:cubicBezTo>
                    <a:pt x="1" y="756"/>
                    <a:pt x="747"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31" name="Google Shape;9540;p69">
              <a:extLst>
                <a:ext uri="{FF2B5EF4-FFF2-40B4-BE49-F238E27FC236}">
                  <a16:creationId xmlns:a16="http://schemas.microsoft.com/office/drawing/2014/main" id="{724CC379-D3BF-41CB-9C0B-8903D37BB2A6}"/>
                </a:ext>
              </a:extLst>
            </p:cNvPr>
            <p:cNvSpPr/>
            <p:nvPr/>
          </p:nvSpPr>
          <p:spPr>
            <a:xfrm>
              <a:off x="6507797" y="3480567"/>
              <a:ext cx="36213" cy="23897"/>
            </a:xfrm>
            <a:custGeom>
              <a:avLst/>
              <a:gdLst/>
              <a:ahLst/>
              <a:cxnLst/>
              <a:rect l="l" t="t" r="r" b="b"/>
              <a:pathLst>
                <a:path w="1379" h="910" extrusionOk="0">
                  <a:moveTo>
                    <a:pt x="757" y="0"/>
                  </a:moveTo>
                  <a:cubicBezTo>
                    <a:pt x="345" y="0"/>
                    <a:pt x="1" y="335"/>
                    <a:pt x="1" y="756"/>
                  </a:cubicBezTo>
                  <a:cubicBezTo>
                    <a:pt x="250" y="823"/>
                    <a:pt x="498" y="881"/>
                    <a:pt x="757" y="909"/>
                  </a:cubicBezTo>
                  <a:lnTo>
                    <a:pt x="757" y="756"/>
                  </a:lnTo>
                  <a:lnTo>
                    <a:pt x="747" y="756"/>
                  </a:lnTo>
                  <a:cubicBezTo>
                    <a:pt x="747" y="383"/>
                    <a:pt x="1015" y="77"/>
                    <a:pt x="1379" y="10"/>
                  </a:cubicBezTo>
                  <a:cubicBezTo>
                    <a:pt x="1341" y="10"/>
                    <a:pt x="1293"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grpSp>
      <p:grpSp>
        <p:nvGrpSpPr>
          <p:cNvPr id="232" name="Google Shape;9632;p69">
            <a:extLst>
              <a:ext uri="{FF2B5EF4-FFF2-40B4-BE49-F238E27FC236}">
                <a16:creationId xmlns:a16="http://schemas.microsoft.com/office/drawing/2014/main" id="{0A9AF252-7E84-44DE-B584-C5363B4AF361}"/>
              </a:ext>
            </a:extLst>
          </p:cNvPr>
          <p:cNvGrpSpPr/>
          <p:nvPr/>
        </p:nvGrpSpPr>
        <p:grpSpPr>
          <a:xfrm>
            <a:off x="306243" y="4980299"/>
            <a:ext cx="821541" cy="746556"/>
            <a:chOff x="5765926" y="1976683"/>
            <a:chExt cx="348339" cy="348103"/>
          </a:xfrm>
        </p:grpSpPr>
        <p:sp>
          <p:nvSpPr>
            <p:cNvPr id="233" name="Google Shape;9633;p69">
              <a:extLst>
                <a:ext uri="{FF2B5EF4-FFF2-40B4-BE49-F238E27FC236}">
                  <a16:creationId xmlns:a16="http://schemas.microsoft.com/office/drawing/2014/main" id="{A3B38615-65B6-4776-8061-9680C5AA15B5}"/>
                </a:ext>
              </a:extLst>
            </p:cNvPr>
            <p:cNvSpPr/>
            <p:nvPr/>
          </p:nvSpPr>
          <p:spPr>
            <a:xfrm>
              <a:off x="5765926" y="1976683"/>
              <a:ext cx="263808" cy="173946"/>
            </a:xfrm>
            <a:custGeom>
              <a:avLst/>
              <a:gdLst/>
              <a:ahLst/>
              <a:cxnLst/>
              <a:rect l="l" t="t" r="r" b="b"/>
              <a:pathLst>
                <a:path w="10046" h="6624" extrusionOk="0">
                  <a:moveTo>
                    <a:pt x="862" y="1"/>
                  </a:moveTo>
                  <a:cubicBezTo>
                    <a:pt x="383" y="1"/>
                    <a:pt x="0" y="384"/>
                    <a:pt x="0" y="853"/>
                  </a:cubicBezTo>
                  <a:lnTo>
                    <a:pt x="0" y="6413"/>
                  </a:lnTo>
                  <a:cubicBezTo>
                    <a:pt x="0" y="6528"/>
                    <a:pt x="96" y="6623"/>
                    <a:pt x="220" y="6623"/>
                  </a:cubicBezTo>
                  <a:lnTo>
                    <a:pt x="2354" y="6623"/>
                  </a:lnTo>
                  <a:cubicBezTo>
                    <a:pt x="2594" y="6623"/>
                    <a:pt x="2785" y="6432"/>
                    <a:pt x="2785" y="6202"/>
                  </a:cubicBezTo>
                  <a:lnTo>
                    <a:pt x="2785" y="5772"/>
                  </a:lnTo>
                  <a:cubicBezTo>
                    <a:pt x="2785" y="5590"/>
                    <a:pt x="2709" y="5418"/>
                    <a:pt x="2565" y="5293"/>
                  </a:cubicBezTo>
                  <a:cubicBezTo>
                    <a:pt x="1723" y="4594"/>
                    <a:pt x="2211" y="3216"/>
                    <a:pt x="3312" y="3207"/>
                  </a:cubicBezTo>
                  <a:cubicBezTo>
                    <a:pt x="4412" y="3207"/>
                    <a:pt x="4919" y="4575"/>
                    <a:pt x="4068" y="5284"/>
                  </a:cubicBezTo>
                  <a:cubicBezTo>
                    <a:pt x="3934" y="5408"/>
                    <a:pt x="3847" y="5580"/>
                    <a:pt x="3847" y="5762"/>
                  </a:cubicBezTo>
                  <a:lnTo>
                    <a:pt x="3847" y="6202"/>
                  </a:lnTo>
                  <a:cubicBezTo>
                    <a:pt x="3847" y="6432"/>
                    <a:pt x="4039" y="6623"/>
                    <a:pt x="4278" y="6623"/>
                  </a:cubicBezTo>
                  <a:lnTo>
                    <a:pt x="6623" y="6623"/>
                  </a:lnTo>
                  <a:lnTo>
                    <a:pt x="6623" y="4279"/>
                  </a:lnTo>
                  <a:cubicBezTo>
                    <a:pt x="6623" y="4039"/>
                    <a:pt x="6814" y="3848"/>
                    <a:pt x="7054" y="3848"/>
                  </a:cubicBezTo>
                  <a:lnTo>
                    <a:pt x="7484" y="3848"/>
                  </a:lnTo>
                  <a:cubicBezTo>
                    <a:pt x="7676" y="3848"/>
                    <a:pt x="7848" y="3925"/>
                    <a:pt x="7963" y="4068"/>
                  </a:cubicBezTo>
                  <a:cubicBezTo>
                    <a:pt x="8211" y="4359"/>
                    <a:pt x="8536" y="4489"/>
                    <a:pt x="8856" y="4489"/>
                  </a:cubicBezTo>
                  <a:cubicBezTo>
                    <a:pt x="9462" y="4489"/>
                    <a:pt x="10046" y="4023"/>
                    <a:pt x="10039" y="3303"/>
                  </a:cubicBezTo>
                  <a:cubicBezTo>
                    <a:pt x="10039" y="2589"/>
                    <a:pt x="9460" y="2132"/>
                    <a:pt x="8862" y="2132"/>
                  </a:cubicBezTo>
                  <a:cubicBezTo>
                    <a:pt x="8538" y="2132"/>
                    <a:pt x="8208" y="2266"/>
                    <a:pt x="7963" y="2566"/>
                  </a:cubicBezTo>
                  <a:cubicBezTo>
                    <a:pt x="7845" y="2693"/>
                    <a:pt x="7683" y="2777"/>
                    <a:pt x="7512" y="2777"/>
                  </a:cubicBezTo>
                  <a:cubicBezTo>
                    <a:pt x="7503" y="2777"/>
                    <a:pt x="7493" y="2777"/>
                    <a:pt x="7484" y="2776"/>
                  </a:cubicBezTo>
                  <a:lnTo>
                    <a:pt x="7054" y="2776"/>
                  </a:lnTo>
                  <a:cubicBezTo>
                    <a:pt x="6814" y="2776"/>
                    <a:pt x="6632" y="2585"/>
                    <a:pt x="6632" y="2355"/>
                  </a:cubicBezTo>
                  <a:lnTo>
                    <a:pt x="6632" y="211"/>
                  </a:lnTo>
                  <a:cubicBezTo>
                    <a:pt x="6632" y="96"/>
                    <a:pt x="6537" y="1"/>
                    <a:pt x="6412" y="1"/>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34" name="Google Shape;9634;p69">
              <a:extLst>
                <a:ext uri="{FF2B5EF4-FFF2-40B4-BE49-F238E27FC236}">
                  <a16:creationId xmlns:a16="http://schemas.microsoft.com/office/drawing/2014/main" id="{C1E901D1-169C-4F20-A4F2-883A9F02A25C}"/>
                </a:ext>
              </a:extLst>
            </p:cNvPr>
            <p:cNvSpPr/>
            <p:nvPr/>
          </p:nvSpPr>
          <p:spPr>
            <a:xfrm>
              <a:off x="5940082" y="1976683"/>
              <a:ext cx="174183" cy="263677"/>
            </a:xfrm>
            <a:custGeom>
              <a:avLst/>
              <a:gdLst/>
              <a:ahLst/>
              <a:cxnLst/>
              <a:rect l="l" t="t" r="r" b="b"/>
              <a:pathLst>
                <a:path w="6633" h="10041" extrusionOk="0">
                  <a:moveTo>
                    <a:pt x="221" y="1"/>
                  </a:moveTo>
                  <a:cubicBezTo>
                    <a:pt x="96" y="1"/>
                    <a:pt x="0" y="96"/>
                    <a:pt x="0" y="211"/>
                  </a:cubicBezTo>
                  <a:lnTo>
                    <a:pt x="0" y="2355"/>
                  </a:lnTo>
                  <a:cubicBezTo>
                    <a:pt x="0" y="2585"/>
                    <a:pt x="192" y="2776"/>
                    <a:pt x="431" y="2776"/>
                  </a:cubicBezTo>
                  <a:lnTo>
                    <a:pt x="852" y="2776"/>
                  </a:lnTo>
                  <a:cubicBezTo>
                    <a:pt x="863" y="2777"/>
                    <a:pt x="874" y="2777"/>
                    <a:pt x="884" y="2777"/>
                  </a:cubicBezTo>
                  <a:cubicBezTo>
                    <a:pt x="1063" y="2777"/>
                    <a:pt x="1222" y="2701"/>
                    <a:pt x="1331" y="2566"/>
                  </a:cubicBezTo>
                  <a:cubicBezTo>
                    <a:pt x="1575" y="2268"/>
                    <a:pt x="1904" y="2135"/>
                    <a:pt x="2228" y="2135"/>
                  </a:cubicBezTo>
                  <a:cubicBezTo>
                    <a:pt x="2831" y="2135"/>
                    <a:pt x="3417" y="2593"/>
                    <a:pt x="3417" y="3303"/>
                  </a:cubicBezTo>
                  <a:cubicBezTo>
                    <a:pt x="3423" y="4023"/>
                    <a:pt x="2835" y="4489"/>
                    <a:pt x="2229" y="4489"/>
                  </a:cubicBezTo>
                  <a:cubicBezTo>
                    <a:pt x="1910" y="4489"/>
                    <a:pt x="1585" y="4359"/>
                    <a:pt x="1340" y="4068"/>
                  </a:cubicBezTo>
                  <a:cubicBezTo>
                    <a:pt x="1225" y="3934"/>
                    <a:pt x="1053" y="3848"/>
                    <a:pt x="862" y="3848"/>
                  </a:cubicBezTo>
                  <a:lnTo>
                    <a:pt x="431" y="3848"/>
                  </a:lnTo>
                  <a:cubicBezTo>
                    <a:pt x="192" y="3848"/>
                    <a:pt x="0" y="4039"/>
                    <a:pt x="0" y="4279"/>
                  </a:cubicBezTo>
                  <a:lnTo>
                    <a:pt x="0" y="6623"/>
                  </a:lnTo>
                  <a:lnTo>
                    <a:pt x="2355" y="6623"/>
                  </a:lnTo>
                  <a:cubicBezTo>
                    <a:pt x="2594" y="6623"/>
                    <a:pt x="2785" y="6815"/>
                    <a:pt x="2785" y="7054"/>
                  </a:cubicBezTo>
                  <a:lnTo>
                    <a:pt x="2785" y="7485"/>
                  </a:lnTo>
                  <a:cubicBezTo>
                    <a:pt x="2776" y="7676"/>
                    <a:pt x="2699" y="7848"/>
                    <a:pt x="2556" y="7963"/>
                  </a:cubicBezTo>
                  <a:cubicBezTo>
                    <a:pt x="1716" y="8669"/>
                    <a:pt x="2217" y="10040"/>
                    <a:pt x="3310" y="10040"/>
                  </a:cubicBezTo>
                  <a:cubicBezTo>
                    <a:pt x="3314" y="10040"/>
                    <a:pt x="3318" y="10040"/>
                    <a:pt x="3321" y="10040"/>
                  </a:cubicBezTo>
                  <a:cubicBezTo>
                    <a:pt x="4422" y="10040"/>
                    <a:pt x="4910" y="8652"/>
                    <a:pt x="4058" y="7954"/>
                  </a:cubicBezTo>
                  <a:cubicBezTo>
                    <a:pt x="3924" y="7839"/>
                    <a:pt x="3848" y="7667"/>
                    <a:pt x="3848" y="7475"/>
                  </a:cubicBezTo>
                  <a:lnTo>
                    <a:pt x="3848" y="7054"/>
                  </a:lnTo>
                  <a:cubicBezTo>
                    <a:pt x="3848" y="6815"/>
                    <a:pt x="4039" y="6623"/>
                    <a:pt x="4278" y="6623"/>
                  </a:cubicBezTo>
                  <a:lnTo>
                    <a:pt x="6413" y="6623"/>
                  </a:lnTo>
                  <a:cubicBezTo>
                    <a:pt x="6527" y="6623"/>
                    <a:pt x="6633" y="6528"/>
                    <a:pt x="6633" y="6413"/>
                  </a:cubicBezTo>
                  <a:lnTo>
                    <a:pt x="6633" y="853"/>
                  </a:lnTo>
                  <a:cubicBezTo>
                    <a:pt x="6633" y="384"/>
                    <a:pt x="6250" y="1"/>
                    <a:pt x="577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35" name="Google Shape;9635;p69">
              <a:extLst>
                <a:ext uri="{FF2B5EF4-FFF2-40B4-BE49-F238E27FC236}">
                  <a16:creationId xmlns:a16="http://schemas.microsoft.com/office/drawing/2014/main" id="{106A58DE-DBB4-4EEF-BBB0-3BE9A4F3B74E}"/>
                </a:ext>
              </a:extLst>
            </p:cNvPr>
            <p:cNvSpPr/>
            <p:nvPr/>
          </p:nvSpPr>
          <p:spPr>
            <a:xfrm>
              <a:off x="5850194" y="2150603"/>
              <a:ext cx="263834" cy="174183"/>
            </a:xfrm>
            <a:custGeom>
              <a:avLst/>
              <a:gdLst/>
              <a:ahLst/>
              <a:cxnLst/>
              <a:rect l="l" t="t" r="r" b="b"/>
              <a:pathLst>
                <a:path w="10047" h="6633" extrusionOk="0">
                  <a:moveTo>
                    <a:pt x="3423" y="0"/>
                  </a:moveTo>
                  <a:lnTo>
                    <a:pt x="3423" y="2355"/>
                  </a:lnTo>
                  <a:cubicBezTo>
                    <a:pt x="3423" y="2594"/>
                    <a:pt x="3232" y="2785"/>
                    <a:pt x="2993" y="2785"/>
                  </a:cubicBezTo>
                  <a:lnTo>
                    <a:pt x="2562" y="2785"/>
                  </a:lnTo>
                  <a:cubicBezTo>
                    <a:pt x="2371" y="2785"/>
                    <a:pt x="2198" y="2699"/>
                    <a:pt x="2084" y="2556"/>
                  </a:cubicBezTo>
                  <a:cubicBezTo>
                    <a:pt x="1836" y="2265"/>
                    <a:pt x="1510" y="2135"/>
                    <a:pt x="1190" y="2135"/>
                  </a:cubicBezTo>
                  <a:cubicBezTo>
                    <a:pt x="585" y="2135"/>
                    <a:pt x="1" y="2601"/>
                    <a:pt x="7" y="3321"/>
                  </a:cubicBezTo>
                  <a:cubicBezTo>
                    <a:pt x="7" y="4037"/>
                    <a:pt x="590" y="4494"/>
                    <a:pt x="1190" y="4494"/>
                  </a:cubicBezTo>
                  <a:cubicBezTo>
                    <a:pt x="1512" y="4494"/>
                    <a:pt x="1839" y="4362"/>
                    <a:pt x="2084" y="4068"/>
                  </a:cubicBezTo>
                  <a:cubicBezTo>
                    <a:pt x="2208" y="3924"/>
                    <a:pt x="2380" y="3848"/>
                    <a:pt x="2562" y="3848"/>
                  </a:cubicBezTo>
                  <a:lnTo>
                    <a:pt x="2993" y="3848"/>
                  </a:lnTo>
                  <a:cubicBezTo>
                    <a:pt x="3232" y="3848"/>
                    <a:pt x="3423" y="4039"/>
                    <a:pt x="3423" y="4278"/>
                  </a:cubicBezTo>
                  <a:lnTo>
                    <a:pt x="3423" y="6412"/>
                  </a:lnTo>
                  <a:cubicBezTo>
                    <a:pt x="3414" y="6537"/>
                    <a:pt x="3519" y="6633"/>
                    <a:pt x="3634" y="6633"/>
                  </a:cubicBezTo>
                  <a:lnTo>
                    <a:pt x="9194" y="6633"/>
                  </a:lnTo>
                  <a:cubicBezTo>
                    <a:pt x="9663" y="6633"/>
                    <a:pt x="10046" y="6250"/>
                    <a:pt x="10046" y="5771"/>
                  </a:cubicBezTo>
                  <a:lnTo>
                    <a:pt x="10046" y="221"/>
                  </a:lnTo>
                  <a:cubicBezTo>
                    <a:pt x="10046" y="96"/>
                    <a:pt x="9950" y="0"/>
                    <a:pt x="9836" y="0"/>
                  </a:cubicBezTo>
                  <a:lnTo>
                    <a:pt x="7692" y="0"/>
                  </a:lnTo>
                  <a:cubicBezTo>
                    <a:pt x="7453" y="0"/>
                    <a:pt x="7261" y="192"/>
                    <a:pt x="7261" y="431"/>
                  </a:cubicBezTo>
                  <a:lnTo>
                    <a:pt x="7261" y="852"/>
                  </a:lnTo>
                  <a:cubicBezTo>
                    <a:pt x="7261" y="1044"/>
                    <a:pt x="7338" y="1216"/>
                    <a:pt x="7481" y="1331"/>
                  </a:cubicBezTo>
                  <a:cubicBezTo>
                    <a:pt x="8323" y="2029"/>
                    <a:pt x="7835" y="3417"/>
                    <a:pt x="6735" y="3417"/>
                  </a:cubicBezTo>
                  <a:cubicBezTo>
                    <a:pt x="6731" y="3417"/>
                    <a:pt x="6727" y="3417"/>
                    <a:pt x="6723" y="3417"/>
                  </a:cubicBezTo>
                  <a:cubicBezTo>
                    <a:pt x="5631" y="3417"/>
                    <a:pt x="5130" y="2046"/>
                    <a:pt x="5969" y="1340"/>
                  </a:cubicBezTo>
                  <a:cubicBezTo>
                    <a:pt x="6113" y="1225"/>
                    <a:pt x="6199" y="1053"/>
                    <a:pt x="6199" y="862"/>
                  </a:cubicBezTo>
                  <a:lnTo>
                    <a:pt x="6199" y="431"/>
                  </a:lnTo>
                  <a:cubicBezTo>
                    <a:pt x="6199" y="192"/>
                    <a:pt x="6007" y="0"/>
                    <a:pt x="5768"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36" name="Google Shape;9636;p69">
              <a:extLst>
                <a:ext uri="{FF2B5EF4-FFF2-40B4-BE49-F238E27FC236}">
                  <a16:creationId xmlns:a16="http://schemas.microsoft.com/office/drawing/2014/main" id="{010789DE-24EF-4A44-B380-EEC59F2E2D3F}"/>
                </a:ext>
              </a:extLst>
            </p:cNvPr>
            <p:cNvSpPr/>
            <p:nvPr/>
          </p:nvSpPr>
          <p:spPr>
            <a:xfrm>
              <a:off x="5765926" y="2060873"/>
              <a:ext cx="173920" cy="263913"/>
            </a:xfrm>
            <a:custGeom>
              <a:avLst/>
              <a:gdLst/>
              <a:ahLst/>
              <a:cxnLst/>
              <a:rect l="l" t="t" r="r" b="b"/>
              <a:pathLst>
                <a:path w="6623" h="10050" extrusionOk="0">
                  <a:moveTo>
                    <a:pt x="3312" y="1"/>
                  </a:moveTo>
                  <a:cubicBezTo>
                    <a:pt x="2211" y="10"/>
                    <a:pt x="1713" y="1388"/>
                    <a:pt x="2565" y="2087"/>
                  </a:cubicBezTo>
                  <a:cubicBezTo>
                    <a:pt x="2709" y="2212"/>
                    <a:pt x="2785" y="2384"/>
                    <a:pt x="2776" y="2566"/>
                  </a:cubicBezTo>
                  <a:lnTo>
                    <a:pt x="2776" y="2996"/>
                  </a:lnTo>
                  <a:cubicBezTo>
                    <a:pt x="2776" y="3226"/>
                    <a:pt x="2594" y="3417"/>
                    <a:pt x="2354" y="3417"/>
                  </a:cubicBezTo>
                  <a:lnTo>
                    <a:pt x="220" y="3417"/>
                  </a:lnTo>
                  <a:cubicBezTo>
                    <a:pt x="96" y="3417"/>
                    <a:pt x="0" y="3513"/>
                    <a:pt x="0" y="3638"/>
                  </a:cubicBezTo>
                  <a:lnTo>
                    <a:pt x="0" y="9188"/>
                  </a:lnTo>
                  <a:cubicBezTo>
                    <a:pt x="0" y="9657"/>
                    <a:pt x="383" y="10050"/>
                    <a:pt x="852" y="10050"/>
                  </a:cubicBezTo>
                  <a:lnTo>
                    <a:pt x="6412" y="10050"/>
                  </a:lnTo>
                  <a:cubicBezTo>
                    <a:pt x="6527" y="10050"/>
                    <a:pt x="6623" y="9944"/>
                    <a:pt x="6623" y="9829"/>
                  </a:cubicBezTo>
                  <a:lnTo>
                    <a:pt x="6623" y="7695"/>
                  </a:lnTo>
                  <a:cubicBezTo>
                    <a:pt x="6623" y="7456"/>
                    <a:pt x="6431" y="7265"/>
                    <a:pt x="6202" y="7265"/>
                  </a:cubicBezTo>
                  <a:lnTo>
                    <a:pt x="5771" y="7265"/>
                  </a:lnTo>
                  <a:cubicBezTo>
                    <a:pt x="5589" y="7265"/>
                    <a:pt x="5417" y="7341"/>
                    <a:pt x="5293" y="7485"/>
                  </a:cubicBezTo>
                  <a:cubicBezTo>
                    <a:pt x="5048" y="7779"/>
                    <a:pt x="4721" y="7911"/>
                    <a:pt x="4398" y="7911"/>
                  </a:cubicBezTo>
                  <a:cubicBezTo>
                    <a:pt x="3798" y="7911"/>
                    <a:pt x="3212" y="7454"/>
                    <a:pt x="3206" y="6738"/>
                  </a:cubicBezTo>
                  <a:cubicBezTo>
                    <a:pt x="3206" y="6018"/>
                    <a:pt x="3793" y="5552"/>
                    <a:pt x="4396" y="5552"/>
                  </a:cubicBezTo>
                  <a:cubicBezTo>
                    <a:pt x="4715" y="5552"/>
                    <a:pt x="5038" y="5682"/>
                    <a:pt x="5283" y="5973"/>
                  </a:cubicBezTo>
                  <a:cubicBezTo>
                    <a:pt x="5407" y="6116"/>
                    <a:pt x="5580" y="6202"/>
                    <a:pt x="5762" y="6202"/>
                  </a:cubicBezTo>
                  <a:lnTo>
                    <a:pt x="6202" y="6202"/>
                  </a:lnTo>
                  <a:cubicBezTo>
                    <a:pt x="6431" y="6202"/>
                    <a:pt x="6623" y="6011"/>
                    <a:pt x="6623" y="5772"/>
                  </a:cubicBezTo>
                  <a:lnTo>
                    <a:pt x="6623" y="3417"/>
                  </a:lnTo>
                  <a:lnTo>
                    <a:pt x="4278" y="3417"/>
                  </a:lnTo>
                  <a:cubicBezTo>
                    <a:pt x="4039" y="3417"/>
                    <a:pt x="3847" y="3226"/>
                    <a:pt x="3847" y="2996"/>
                  </a:cubicBezTo>
                  <a:lnTo>
                    <a:pt x="3847" y="2556"/>
                  </a:lnTo>
                  <a:cubicBezTo>
                    <a:pt x="3847" y="2374"/>
                    <a:pt x="3934" y="2202"/>
                    <a:pt x="4068" y="2078"/>
                  </a:cubicBezTo>
                  <a:cubicBezTo>
                    <a:pt x="4910" y="1369"/>
                    <a:pt x="4412" y="1"/>
                    <a:pt x="3312" y="1"/>
                  </a:cubicBezTo>
                  <a:close/>
                </a:path>
              </a:pathLst>
            </a:custGeom>
            <a:solidFill>
              <a:schemeClr val="accent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37" name="Google Shape;9637;p69">
              <a:extLst>
                <a:ext uri="{FF2B5EF4-FFF2-40B4-BE49-F238E27FC236}">
                  <a16:creationId xmlns:a16="http://schemas.microsoft.com/office/drawing/2014/main" id="{0901938D-011E-49B7-AB01-99A8FC65E9F4}"/>
                </a:ext>
              </a:extLst>
            </p:cNvPr>
            <p:cNvSpPr/>
            <p:nvPr/>
          </p:nvSpPr>
          <p:spPr>
            <a:xfrm>
              <a:off x="5765926" y="2150603"/>
              <a:ext cx="39469" cy="174183"/>
            </a:xfrm>
            <a:custGeom>
              <a:avLst/>
              <a:gdLst/>
              <a:ahLst/>
              <a:cxnLst/>
              <a:rect l="l" t="t" r="r" b="b"/>
              <a:pathLst>
                <a:path w="1503" h="6633" extrusionOk="0">
                  <a:moveTo>
                    <a:pt x="220" y="0"/>
                  </a:moveTo>
                  <a:cubicBezTo>
                    <a:pt x="96" y="0"/>
                    <a:pt x="0" y="96"/>
                    <a:pt x="0" y="221"/>
                  </a:cubicBezTo>
                  <a:lnTo>
                    <a:pt x="0" y="5771"/>
                  </a:lnTo>
                  <a:cubicBezTo>
                    <a:pt x="0" y="6250"/>
                    <a:pt x="383" y="6633"/>
                    <a:pt x="862" y="6633"/>
                  </a:cubicBezTo>
                  <a:lnTo>
                    <a:pt x="1503" y="6633"/>
                  </a:lnTo>
                  <a:cubicBezTo>
                    <a:pt x="1024" y="6633"/>
                    <a:pt x="641" y="6250"/>
                    <a:pt x="641" y="5771"/>
                  </a:cubicBezTo>
                  <a:lnTo>
                    <a:pt x="641" y="221"/>
                  </a:lnTo>
                  <a:cubicBezTo>
                    <a:pt x="641" y="96"/>
                    <a:pt x="737" y="0"/>
                    <a:pt x="862"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38" name="Google Shape;9638;p69">
              <a:extLst>
                <a:ext uri="{FF2B5EF4-FFF2-40B4-BE49-F238E27FC236}">
                  <a16:creationId xmlns:a16="http://schemas.microsoft.com/office/drawing/2014/main" id="{57421C12-0B06-45AD-8FE6-394141E54F32}"/>
                </a:ext>
              </a:extLst>
            </p:cNvPr>
            <p:cNvSpPr/>
            <p:nvPr/>
          </p:nvSpPr>
          <p:spPr>
            <a:xfrm>
              <a:off x="5810778" y="2061057"/>
              <a:ext cx="47898" cy="89573"/>
            </a:xfrm>
            <a:custGeom>
              <a:avLst/>
              <a:gdLst/>
              <a:ahLst/>
              <a:cxnLst/>
              <a:rect l="l" t="t" r="r" b="b"/>
              <a:pathLst>
                <a:path w="1824" h="3411" extrusionOk="0">
                  <a:moveTo>
                    <a:pt x="1593" y="1"/>
                  </a:moveTo>
                  <a:cubicBezTo>
                    <a:pt x="551" y="1"/>
                    <a:pt x="0" y="1366"/>
                    <a:pt x="867" y="2080"/>
                  </a:cubicBezTo>
                  <a:lnTo>
                    <a:pt x="857" y="2080"/>
                  </a:lnTo>
                  <a:cubicBezTo>
                    <a:pt x="1001" y="2205"/>
                    <a:pt x="1077" y="2377"/>
                    <a:pt x="1077" y="2559"/>
                  </a:cubicBezTo>
                  <a:lnTo>
                    <a:pt x="1077" y="2989"/>
                  </a:lnTo>
                  <a:cubicBezTo>
                    <a:pt x="1077" y="3219"/>
                    <a:pt x="886" y="3410"/>
                    <a:pt x="646" y="3410"/>
                  </a:cubicBezTo>
                  <a:lnTo>
                    <a:pt x="1077" y="3410"/>
                  </a:lnTo>
                  <a:cubicBezTo>
                    <a:pt x="1307" y="3410"/>
                    <a:pt x="1498" y="3219"/>
                    <a:pt x="1498" y="2989"/>
                  </a:cubicBezTo>
                  <a:lnTo>
                    <a:pt x="1498" y="2559"/>
                  </a:lnTo>
                  <a:cubicBezTo>
                    <a:pt x="1508" y="2377"/>
                    <a:pt x="1422" y="2205"/>
                    <a:pt x="1288" y="2080"/>
                  </a:cubicBezTo>
                  <a:cubicBezTo>
                    <a:pt x="513" y="1448"/>
                    <a:pt x="838" y="195"/>
                    <a:pt x="1824" y="23"/>
                  </a:cubicBezTo>
                  <a:cubicBezTo>
                    <a:pt x="1744" y="8"/>
                    <a:pt x="1667" y="1"/>
                    <a:pt x="1593" y="1"/>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39" name="Google Shape;9639;p69">
              <a:extLst>
                <a:ext uri="{FF2B5EF4-FFF2-40B4-BE49-F238E27FC236}">
                  <a16:creationId xmlns:a16="http://schemas.microsoft.com/office/drawing/2014/main" id="{FC891813-B829-44FA-BBC5-5637FA1943FA}"/>
                </a:ext>
              </a:extLst>
            </p:cNvPr>
            <p:cNvSpPr/>
            <p:nvPr/>
          </p:nvSpPr>
          <p:spPr>
            <a:xfrm>
              <a:off x="5765926" y="1976683"/>
              <a:ext cx="39469" cy="173946"/>
            </a:xfrm>
            <a:custGeom>
              <a:avLst/>
              <a:gdLst/>
              <a:ahLst/>
              <a:cxnLst/>
              <a:rect l="l" t="t" r="r" b="b"/>
              <a:pathLst>
                <a:path w="1503" h="6624" extrusionOk="0">
                  <a:moveTo>
                    <a:pt x="862" y="1"/>
                  </a:moveTo>
                  <a:cubicBezTo>
                    <a:pt x="383" y="1"/>
                    <a:pt x="0" y="384"/>
                    <a:pt x="0" y="853"/>
                  </a:cubicBezTo>
                  <a:lnTo>
                    <a:pt x="0" y="6413"/>
                  </a:lnTo>
                  <a:cubicBezTo>
                    <a:pt x="0" y="6528"/>
                    <a:pt x="96" y="6623"/>
                    <a:pt x="220" y="6623"/>
                  </a:cubicBezTo>
                  <a:lnTo>
                    <a:pt x="862" y="6623"/>
                  </a:lnTo>
                  <a:cubicBezTo>
                    <a:pt x="737" y="6623"/>
                    <a:pt x="641" y="6528"/>
                    <a:pt x="641" y="6413"/>
                  </a:cubicBezTo>
                  <a:lnTo>
                    <a:pt x="641" y="853"/>
                  </a:lnTo>
                  <a:cubicBezTo>
                    <a:pt x="641" y="384"/>
                    <a:pt x="1024" y="1"/>
                    <a:pt x="1503" y="1"/>
                  </a:cubicBezTo>
                  <a:close/>
                </a:path>
              </a:pathLst>
            </a:custGeom>
            <a:solidFill>
              <a:schemeClr val="bg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40" name="Google Shape;9640;p69">
              <a:extLst>
                <a:ext uri="{FF2B5EF4-FFF2-40B4-BE49-F238E27FC236}">
                  <a16:creationId xmlns:a16="http://schemas.microsoft.com/office/drawing/2014/main" id="{EED63161-A9DF-4CF6-9F4F-54F4647DDA44}"/>
                </a:ext>
              </a:extLst>
            </p:cNvPr>
            <p:cNvSpPr/>
            <p:nvPr/>
          </p:nvSpPr>
          <p:spPr>
            <a:xfrm>
              <a:off x="6004655" y="2032906"/>
              <a:ext cx="39232" cy="61553"/>
            </a:xfrm>
            <a:custGeom>
              <a:avLst/>
              <a:gdLst/>
              <a:ahLst/>
              <a:cxnLst/>
              <a:rect l="l" t="t" r="r" b="b"/>
              <a:pathLst>
                <a:path w="1494" h="2344" extrusionOk="0">
                  <a:moveTo>
                    <a:pt x="224" y="1"/>
                  </a:moveTo>
                  <a:cubicBezTo>
                    <a:pt x="150" y="1"/>
                    <a:pt x="76" y="8"/>
                    <a:pt x="1" y="23"/>
                  </a:cubicBezTo>
                  <a:cubicBezTo>
                    <a:pt x="556" y="118"/>
                    <a:pt x="958" y="606"/>
                    <a:pt x="958" y="1171"/>
                  </a:cubicBezTo>
                  <a:cubicBezTo>
                    <a:pt x="968" y="1736"/>
                    <a:pt x="566" y="2224"/>
                    <a:pt x="11" y="2329"/>
                  </a:cubicBezTo>
                  <a:cubicBezTo>
                    <a:pt x="78" y="2339"/>
                    <a:pt x="149" y="2343"/>
                    <a:pt x="222" y="2343"/>
                  </a:cubicBezTo>
                  <a:cubicBezTo>
                    <a:pt x="295" y="2343"/>
                    <a:pt x="369" y="2339"/>
                    <a:pt x="441" y="2329"/>
                  </a:cubicBezTo>
                  <a:cubicBezTo>
                    <a:pt x="1073" y="2205"/>
                    <a:pt x="1494" y="1592"/>
                    <a:pt x="1370" y="951"/>
                  </a:cubicBezTo>
                  <a:cubicBezTo>
                    <a:pt x="1268" y="394"/>
                    <a:pt x="773" y="1"/>
                    <a:pt x="224" y="1"/>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41" name="Google Shape;9641;p69">
              <a:extLst>
                <a:ext uri="{FF2B5EF4-FFF2-40B4-BE49-F238E27FC236}">
                  <a16:creationId xmlns:a16="http://schemas.microsoft.com/office/drawing/2014/main" id="{0C1D375F-E437-420C-B9C4-39FDF1433E59}"/>
                </a:ext>
              </a:extLst>
            </p:cNvPr>
            <p:cNvSpPr/>
            <p:nvPr/>
          </p:nvSpPr>
          <p:spPr>
            <a:xfrm>
              <a:off x="5939819" y="1976683"/>
              <a:ext cx="22662" cy="73160"/>
            </a:xfrm>
            <a:custGeom>
              <a:avLst/>
              <a:gdLst/>
              <a:ahLst/>
              <a:cxnLst/>
              <a:rect l="l" t="t" r="r" b="b"/>
              <a:pathLst>
                <a:path w="863" h="2786" extrusionOk="0">
                  <a:moveTo>
                    <a:pt x="221" y="1"/>
                  </a:moveTo>
                  <a:cubicBezTo>
                    <a:pt x="106" y="1"/>
                    <a:pt x="10" y="96"/>
                    <a:pt x="10" y="211"/>
                  </a:cubicBezTo>
                  <a:lnTo>
                    <a:pt x="10" y="2355"/>
                  </a:lnTo>
                  <a:cubicBezTo>
                    <a:pt x="1" y="2585"/>
                    <a:pt x="202" y="2786"/>
                    <a:pt x="432" y="2786"/>
                  </a:cubicBezTo>
                  <a:lnTo>
                    <a:pt x="862" y="2786"/>
                  </a:lnTo>
                  <a:cubicBezTo>
                    <a:pt x="623" y="2786"/>
                    <a:pt x="432" y="2594"/>
                    <a:pt x="432" y="2355"/>
                  </a:cubicBezTo>
                  <a:lnTo>
                    <a:pt x="432" y="211"/>
                  </a:lnTo>
                  <a:cubicBezTo>
                    <a:pt x="432" y="96"/>
                    <a:pt x="527" y="1"/>
                    <a:pt x="652" y="1"/>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42" name="Google Shape;9642;p69">
              <a:extLst>
                <a:ext uri="{FF2B5EF4-FFF2-40B4-BE49-F238E27FC236}">
                  <a16:creationId xmlns:a16="http://schemas.microsoft.com/office/drawing/2014/main" id="{068B03D7-7D48-496E-86B3-7C53C950E649}"/>
                </a:ext>
              </a:extLst>
            </p:cNvPr>
            <p:cNvSpPr/>
            <p:nvPr/>
          </p:nvSpPr>
          <p:spPr>
            <a:xfrm>
              <a:off x="5940082" y="2077732"/>
              <a:ext cx="22400" cy="72898"/>
            </a:xfrm>
            <a:custGeom>
              <a:avLst/>
              <a:gdLst/>
              <a:ahLst/>
              <a:cxnLst/>
              <a:rect l="l" t="t" r="r" b="b"/>
              <a:pathLst>
                <a:path w="853" h="2776" extrusionOk="0">
                  <a:moveTo>
                    <a:pt x="422" y="0"/>
                  </a:moveTo>
                  <a:cubicBezTo>
                    <a:pt x="192" y="0"/>
                    <a:pt x="0" y="191"/>
                    <a:pt x="0" y="431"/>
                  </a:cubicBezTo>
                  <a:lnTo>
                    <a:pt x="0" y="2775"/>
                  </a:lnTo>
                  <a:lnTo>
                    <a:pt x="422" y="2775"/>
                  </a:lnTo>
                  <a:lnTo>
                    <a:pt x="422" y="431"/>
                  </a:lnTo>
                  <a:cubicBezTo>
                    <a:pt x="422" y="191"/>
                    <a:pt x="613" y="0"/>
                    <a:pt x="852" y="0"/>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43" name="Google Shape;9643;p69">
              <a:extLst>
                <a:ext uri="{FF2B5EF4-FFF2-40B4-BE49-F238E27FC236}">
                  <a16:creationId xmlns:a16="http://schemas.microsoft.com/office/drawing/2014/main" id="{46FB8F9A-C168-4F57-BD0C-6BF9A4068482}"/>
                </a:ext>
              </a:extLst>
            </p:cNvPr>
            <p:cNvSpPr/>
            <p:nvPr/>
          </p:nvSpPr>
          <p:spPr>
            <a:xfrm>
              <a:off x="5987324" y="2150839"/>
              <a:ext cx="45272" cy="89573"/>
            </a:xfrm>
            <a:custGeom>
              <a:avLst/>
              <a:gdLst/>
              <a:ahLst/>
              <a:cxnLst/>
              <a:rect l="l" t="t" r="r" b="b"/>
              <a:pathLst>
                <a:path w="1724" h="3411" extrusionOk="0">
                  <a:moveTo>
                    <a:pt x="546" y="1"/>
                  </a:moveTo>
                  <a:cubicBezTo>
                    <a:pt x="785" y="1"/>
                    <a:pt x="977" y="192"/>
                    <a:pt x="977" y="432"/>
                  </a:cubicBezTo>
                  <a:lnTo>
                    <a:pt x="977" y="862"/>
                  </a:lnTo>
                  <a:cubicBezTo>
                    <a:pt x="977" y="1044"/>
                    <a:pt x="891" y="1226"/>
                    <a:pt x="747" y="1341"/>
                  </a:cubicBezTo>
                  <a:cubicBezTo>
                    <a:pt x="1" y="1972"/>
                    <a:pt x="307" y="3178"/>
                    <a:pt x="1254" y="3389"/>
                  </a:cubicBezTo>
                  <a:cubicBezTo>
                    <a:pt x="1331" y="3403"/>
                    <a:pt x="1410" y="3410"/>
                    <a:pt x="1489" y="3410"/>
                  </a:cubicBezTo>
                  <a:cubicBezTo>
                    <a:pt x="1568" y="3410"/>
                    <a:pt x="1647" y="3403"/>
                    <a:pt x="1723" y="3389"/>
                  </a:cubicBezTo>
                  <a:lnTo>
                    <a:pt x="1685" y="3389"/>
                  </a:lnTo>
                  <a:cubicBezTo>
                    <a:pt x="728" y="3178"/>
                    <a:pt x="431" y="1972"/>
                    <a:pt x="1178" y="1341"/>
                  </a:cubicBezTo>
                  <a:cubicBezTo>
                    <a:pt x="1321" y="1226"/>
                    <a:pt x="1398" y="1044"/>
                    <a:pt x="1407" y="862"/>
                  </a:cubicBezTo>
                  <a:lnTo>
                    <a:pt x="1407" y="432"/>
                  </a:lnTo>
                  <a:cubicBezTo>
                    <a:pt x="1407" y="192"/>
                    <a:pt x="1216" y="1"/>
                    <a:pt x="977" y="1"/>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44" name="Google Shape;9644;p69">
              <a:extLst>
                <a:ext uri="{FF2B5EF4-FFF2-40B4-BE49-F238E27FC236}">
                  <a16:creationId xmlns:a16="http://schemas.microsoft.com/office/drawing/2014/main" id="{131D6681-50DA-4C38-81D6-6B5B43861A55}"/>
                </a:ext>
              </a:extLst>
            </p:cNvPr>
            <p:cNvSpPr/>
            <p:nvPr/>
          </p:nvSpPr>
          <p:spPr>
            <a:xfrm>
              <a:off x="5928764" y="2150603"/>
              <a:ext cx="22400" cy="73160"/>
            </a:xfrm>
            <a:custGeom>
              <a:avLst/>
              <a:gdLst/>
              <a:ahLst/>
              <a:cxnLst/>
              <a:rect l="l" t="t" r="r" b="b"/>
              <a:pathLst>
                <a:path w="853" h="2786" extrusionOk="0">
                  <a:moveTo>
                    <a:pt x="431" y="0"/>
                  </a:moveTo>
                  <a:lnTo>
                    <a:pt x="431" y="2355"/>
                  </a:lnTo>
                  <a:cubicBezTo>
                    <a:pt x="431" y="2594"/>
                    <a:pt x="240" y="2785"/>
                    <a:pt x="1" y="2785"/>
                  </a:cubicBezTo>
                  <a:lnTo>
                    <a:pt x="431" y="2785"/>
                  </a:lnTo>
                  <a:cubicBezTo>
                    <a:pt x="661" y="2785"/>
                    <a:pt x="853" y="2594"/>
                    <a:pt x="853" y="2355"/>
                  </a:cubicBezTo>
                  <a:lnTo>
                    <a:pt x="853" y="0"/>
                  </a:ln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45" name="Google Shape;9645;p69">
              <a:extLst>
                <a:ext uri="{FF2B5EF4-FFF2-40B4-BE49-F238E27FC236}">
                  <a16:creationId xmlns:a16="http://schemas.microsoft.com/office/drawing/2014/main" id="{E0F33235-CD2B-4BD6-9431-BA01363E0A15}"/>
                </a:ext>
              </a:extLst>
            </p:cNvPr>
            <p:cNvSpPr/>
            <p:nvPr/>
          </p:nvSpPr>
          <p:spPr>
            <a:xfrm>
              <a:off x="5847332" y="2206826"/>
              <a:ext cx="39232" cy="61737"/>
            </a:xfrm>
            <a:custGeom>
              <a:avLst/>
              <a:gdLst/>
              <a:ahLst/>
              <a:cxnLst/>
              <a:rect l="l" t="t" r="r" b="b"/>
              <a:pathLst>
                <a:path w="1494" h="2351" extrusionOk="0">
                  <a:moveTo>
                    <a:pt x="1269" y="1"/>
                  </a:moveTo>
                  <a:cubicBezTo>
                    <a:pt x="1197" y="1"/>
                    <a:pt x="1125" y="8"/>
                    <a:pt x="1054" y="22"/>
                  </a:cubicBezTo>
                  <a:cubicBezTo>
                    <a:pt x="422" y="147"/>
                    <a:pt x="1" y="759"/>
                    <a:pt x="116" y="1391"/>
                  </a:cubicBezTo>
                  <a:cubicBezTo>
                    <a:pt x="226" y="1956"/>
                    <a:pt x="715" y="2350"/>
                    <a:pt x="1269" y="2350"/>
                  </a:cubicBezTo>
                  <a:cubicBezTo>
                    <a:pt x="1343" y="2350"/>
                    <a:pt x="1418" y="2343"/>
                    <a:pt x="1494" y="2329"/>
                  </a:cubicBezTo>
                  <a:cubicBezTo>
                    <a:pt x="843" y="2204"/>
                    <a:pt x="422" y="1573"/>
                    <a:pt x="566" y="922"/>
                  </a:cubicBezTo>
                  <a:cubicBezTo>
                    <a:pt x="661" y="462"/>
                    <a:pt x="1025" y="108"/>
                    <a:pt x="1484" y="22"/>
                  </a:cubicBezTo>
                  <a:cubicBezTo>
                    <a:pt x="1413" y="8"/>
                    <a:pt x="1341" y="1"/>
                    <a:pt x="1269"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46" name="Google Shape;9646;p69">
              <a:extLst>
                <a:ext uri="{FF2B5EF4-FFF2-40B4-BE49-F238E27FC236}">
                  <a16:creationId xmlns:a16="http://schemas.microsoft.com/office/drawing/2014/main" id="{673F677B-9759-4AAC-8B98-349F42AEDD94}"/>
                </a:ext>
              </a:extLst>
            </p:cNvPr>
            <p:cNvSpPr/>
            <p:nvPr/>
          </p:nvSpPr>
          <p:spPr>
            <a:xfrm>
              <a:off x="5928764" y="2251625"/>
              <a:ext cx="28177" cy="73160"/>
            </a:xfrm>
            <a:custGeom>
              <a:avLst/>
              <a:gdLst/>
              <a:ahLst/>
              <a:cxnLst/>
              <a:rect l="l" t="t" r="r" b="b"/>
              <a:pathLst>
                <a:path w="1073" h="2786" extrusionOk="0">
                  <a:moveTo>
                    <a:pt x="1" y="1"/>
                  </a:moveTo>
                  <a:cubicBezTo>
                    <a:pt x="240" y="1"/>
                    <a:pt x="431" y="192"/>
                    <a:pt x="431" y="431"/>
                  </a:cubicBezTo>
                  <a:lnTo>
                    <a:pt x="431" y="2565"/>
                  </a:lnTo>
                  <a:cubicBezTo>
                    <a:pt x="431" y="2680"/>
                    <a:pt x="527" y="2786"/>
                    <a:pt x="642" y="2786"/>
                  </a:cubicBezTo>
                  <a:lnTo>
                    <a:pt x="1073" y="2786"/>
                  </a:lnTo>
                  <a:cubicBezTo>
                    <a:pt x="948" y="2786"/>
                    <a:pt x="853" y="2690"/>
                    <a:pt x="853" y="2565"/>
                  </a:cubicBezTo>
                  <a:lnTo>
                    <a:pt x="853" y="431"/>
                  </a:lnTo>
                  <a:cubicBezTo>
                    <a:pt x="853" y="192"/>
                    <a:pt x="661" y="1"/>
                    <a:pt x="431"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grpSp>
      <p:grpSp>
        <p:nvGrpSpPr>
          <p:cNvPr id="247" name="Google Shape;9655;p69">
            <a:extLst>
              <a:ext uri="{FF2B5EF4-FFF2-40B4-BE49-F238E27FC236}">
                <a16:creationId xmlns:a16="http://schemas.microsoft.com/office/drawing/2014/main" id="{4B019A7E-B988-436D-821B-4A6C786C9A39}"/>
              </a:ext>
            </a:extLst>
          </p:cNvPr>
          <p:cNvGrpSpPr/>
          <p:nvPr/>
        </p:nvGrpSpPr>
        <p:grpSpPr>
          <a:xfrm>
            <a:off x="391535" y="2601636"/>
            <a:ext cx="820984" cy="634200"/>
            <a:chOff x="6657846" y="2007591"/>
            <a:chExt cx="348103" cy="295714"/>
          </a:xfrm>
        </p:grpSpPr>
        <p:sp>
          <p:nvSpPr>
            <p:cNvPr id="248" name="Google Shape;9656;p69">
              <a:extLst>
                <a:ext uri="{FF2B5EF4-FFF2-40B4-BE49-F238E27FC236}">
                  <a16:creationId xmlns:a16="http://schemas.microsoft.com/office/drawing/2014/main" id="{4C746D90-A82B-433E-B8AE-995CEF748881}"/>
                </a:ext>
              </a:extLst>
            </p:cNvPr>
            <p:cNvSpPr/>
            <p:nvPr/>
          </p:nvSpPr>
          <p:spPr>
            <a:xfrm>
              <a:off x="6820186" y="2082984"/>
              <a:ext cx="179224" cy="163153"/>
            </a:xfrm>
            <a:custGeom>
              <a:avLst/>
              <a:gdLst/>
              <a:ahLst/>
              <a:cxnLst/>
              <a:rect l="l" t="t" r="r" b="b"/>
              <a:pathLst>
                <a:path w="6825" h="6213" extrusionOk="0">
                  <a:moveTo>
                    <a:pt x="4298" y="1"/>
                  </a:moveTo>
                  <a:lnTo>
                    <a:pt x="2987" y="1006"/>
                  </a:lnTo>
                  <a:lnTo>
                    <a:pt x="1896" y="642"/>
                  </a:lnTo>
                  <a:lnTo>
                    <a:pt x="1" y="2183"/>
                  </a:lnTo>
                  <a:lnTo>
                    <a:pt x="2920" y="6212"/>
                  </a:lnTo>
                  <a:lnTo>
                    <a:pt x="6824" y="3437"/>
                  </a:lnTo>
                  <a:lnTo>
                    <a:pt x="4298"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49" name="Google Shape;9657;p69">
              <a:extLst>
                <a:ext uri="{FF2B5EF4-FFF2-40B4-BE49-F238E27FC236}">
                  <a16:creationId xmlns:a16="http://schemas.microsoft.com/office/drawing/2014/main" id="{386057A4-9CA0-422F-BA85-E593EE7FD42E}"/>
                </a:ext>
              </a:extLst>
            </p:cNvPr>
            <p:cNvSpPr/>
            <p:nvPr/>
          </p:nvSpPr>
          <p:spPr>
            <a:xfrm>
              <a:off x="6900620" y="2007591"/>
              <a:ext cx="105329" cy="193431"/>
            </a:xfrm>
            <a:custGeom>
              <a:avLst/>
              <a:gdLst/>
              <a:ahLst/>
              <a:cxnLst/>
              <a:rect l="l" t="t" r="r" b="b"/>
              <a:pathLst>
                <a:path w="4011" h="7366" extrusionOk="0">
                  <a:moveTo>
                    <a:pt x="4010" y="1"/>
                  </a:moveTo>
                  <a:lnTo>
                    <a:pt x="115" y="2767"/>
                  </a:lnTo>
                  <a:cubicBezTo>
                    <a:pt x="19" y="2834"/>
                    <a:pt x="0" y="2968"/>
                    <a:pt x="67" y="3063"/>
                  </a:cubicBezTo>
                  <a:lnTo>
                    <a:pt x="3340" y="7284"/>
                  </a:lnTo>
                  <a:cubicBezTo>
                    <a:pt x="3384" y="7339"/>
                    <a:pt x="3444" y="7365"/>
                    <a:pt x="3505" y="7365"/>
                  </a:cubicBezTo>
                  <a:cubicBezTo>
                    <a:pt x="3550" y="7365"/>
                    <a:pt x="3596" y="7351"/>
                    <a:pt x="3637" y="7322"/>
                  </a:cubicBezTo>
                  <a:lnTo>
                    <a:pt x="4010" y="7025"/>
                  </a:lnTo>
                  <a:lnTo>
                    <a:pt x="401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50" name="Google Shape;9658;p69">
              <a:extLst>
                <a:ext uri="{FF2B5EF4-FFF2-40B4-BE49-F238E27FC236}">
                  <a16:creationId xmlns:a16="http://schemas.microsoft.com/office/drawing/2014/main" id="{57D7A4EE-E9D4-44E9-951C-893477038DBD}"/>
                </a:ext>
              </a:extLst>
            </p:cNvPr>
            <p:cNvSpPr/>
            <p:nvPr/>
          </p:nvSpPr>
          <p:spPr>
            <a:xfrm>
              <a:off x="6972494" y="2152862"/>
              <a:ext cx="32930" cy="48292"/>
            </a:xfrm>
            <a:custGeom>
              <a:avLst/>
              <a:gdLst/>
              <a:ahLst/>
              <a:cxnLst/>
              <a:rect l="l" t="t" r="r" b="b"/>
              <a:pathLst>
                <a:path w="1254" h="1839" extrusionOk="0">
                  <a:moveTo>
                    <a:pt x="1254" y="1"/>
                  </a:moveTo>
                  <a:lnTo>
                    <a:pt x="0" y="977"/>
                  </a:lnTo>
                  <a:lnTo>
                    <a:pt x="594" y="1761"/>
                  </a:lnTo>
                  <a:cubicBezTo>
                    <a:pt x="632" y="1811"/>
                    <a:pt x="692" y="1838"/>
                    <a:pt x="755" y="1838"/>
                  </a:cubicBezTo>
                  <a:cubicBezTo>
                    <a:pt x="801" y="1838"/>
                    <a:pt x="849" y="1823"/>
                    <a:pt x="890" y="1790"/>
                  </a:cubicBezTo>
                  <a:lnTo>
                    <a:pt x="1254" y="1503"/>
                  </a:lnTo>
                  <a:lnTo>
                    <a:pt x="1254"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51" name="Google Shape;9659;p69">
              <a:extLst>
                <a:ext uri="{FF2B5EF4-FFF2-40B4-BE49-F238E27FC236}">
                  <a16:creationId xmlns:a16="http://schemas.microsoft.com/office/drawing/2014/main" id="{4F02E296-7A51-4FBD-8081-2C9143A394A7}"/>
                </a:ext>
              </a:extLst>
            </p:cNvPr>
            <p:cNvSpPr/>
            <p:nvPr/>
          </p:nvSpPr>
          <p:spPr>
            <a:xfrm>
              <a:off x="6832003" y="2137027"/>
              <a:ext cx="136237" cy="90439"/>
            </a:xfrm>
            <a:custGeom>
              <a:avLst/>
              <a:gdLst/>
              <a:ahLst/>
              <a:cxnLst/>
              <a:rect l="l" t="t" r="r" b="b"/>
              <a:pathLst>
                <a:path w="5188" h="3444" extrusionOk="0">
                  <a:moveTo>
                    <a:pt x="594" y="1"/>
                  </a:moveTo>
                  <a:lnTo>
                    <a:pt x="0" y="1092"/>
                  </a:lnTo>
                  <a:lnTo>
                    <a:pt x="4183" y="3369"/>
                  </a:lnTo>
                  <a:cubicBezTo>
                    <a:pt x="4274" y="3419"/>
                    <a:pt x="4373" y="3443"/>
                    <a:pt x="4472" y="3443"/>
                  </a:cubicBezTo>
                  <a:cubicBezTo>
                    <a:pt x="4694" y="3443"/>
                    <a:pt x="4912" y="3323"/>
                    <a:pt x="5025" y="3111"/>
                  </a:cubicBezTo>
                  <a:cubicBezTo>
                    <a:pt x="5188" y="2814"/>
                    <a:pt x="5073" y="2441"/>
                    <a:pt x="4776" y="2278"/>
                  </a:cubicBezTo>
                  <a:lnTo>
                    <a:pt x="594" y="1"/>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52" name="Google Shape;9660;p69">
              <a:extLst>
                <a:ext uri="{FF2B5EF4-FFF2-40B4-BE49-F238E27FC236}">
                  <a16:creationId xmlns:a16="http://schemas.microsoft.com/office/drawing/2014/main" id="{CEB7132F-83A2-4EF2-8B0E-9E7DE662225E}"/>
                </a:ext>
              </a:extLst>
            </p:cNvPr>
            <p:cNvSpPr/>
            <p:nvPr/>
          </p:nvSpPr>
          <p:spPr>
            <a:xfrm>
              <a:off x="6885284" y="2182509"/>
              <a:ext cx="79935" cy="44957"/>
            </a:xfrm>
            <a:custGeom>
              <a:avLst/>
              <a:gdLst/>
              <a:ahLst/>
              <a:cxnLst/>
              <a:rect l="l" t="t" r="r" b="b"/>
              <a:pathLst>
                <a:path w="3044" h="1712" extrusionOk="0">
                  <a:moveTo>
                    <a:pt x="268" y="1"/>
                  </a:moveTo>
                  <a:lnTo>
                    <a:pt x="0" y="460"/>
                  </a:lnTo>
                  <a:lnTo>
                    <a:pt x="2154" y="1637"/>
                  </a:lnTo>
                  <a:cubicBezTo>
                    <a:pt x="2250" y="1688"/>
                    <a:pt x="2352" y="1712"/>
                    <a:pt x="2452" y="1712"/>
                  </a:cubicBezTo>
                  <a:cubicBezTo>
                    <a:pt x="2710" y="1712"/>
                    <a:pt x="2954" y="1552"/>
                    <a:pt x="3044" y="1283"/>
                  </a:cubicBezTo>
                  <a:lnTo>
                    <a:pt x="3044" y="1283"/>
                  </a:lnTo>
                  <a:cubicBezTo>
                    <a:pt x="2976" y="1307"/>
                    <a:pt x="2905" y="1319"/>
                    <a:pt x="2834" y="1319"/>
                  </a:cubicBezTo>
                  <a:cubicBezTo>
                    <a:pt x="2735" y="1319"/>
                    <a:pt x="2635" y="1295"/>
                    <a:pt x="2546" y="1245"/>
                  </a:cubicBezTo>
                  <a:lnTo>
                    <a:pt x="268"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53" name="Google Shape;9661;p69">
              <a:extLst>
                <a:ext uri="{FF2B5EF4-FFF2-40B4-BE49-F238E27FC236}">
                  <a16:creationId xmlns:a16="http://schemas.microsoft.com/office/drawing/2014/main" id="{D8755465-C5F7-4DD7-8ECA-6171D529DA15}"/>
                </a:ext>
              </a:extLst>
            </p:cNvPr>
            <p:cNvSpPr/>
            <p:nvPr/>
          </p:nvSpPr>
          <p:spPr>
            <a:xfrm>
              <a:off x="6806872" y="2160661"/>
              <a:ext cx="136237" cy="90229"/>
            </a:xfrm>
            <a:custGeom>
              <a:avLst/>
              <a:gdLst/>
              <a:ahLst/>
              <a:cxnLst/>
              <a:rect l="l" t="t" r="r" b="b"/>
              <a:pathLst>
                <a:path w="5188" h="3436" extrusionOk="0">
                  <a:moveTo>
                    <a:pt x="594" y="0"/>
                  </a:moveTo>
                  <a:lnTo>
                    <a:pt x="0" y="1091"/>
                  </a:lnTo>
                  <a:lnTo>
                    <a:pt x="4183" y="3359"/>
                  </a:lnTo>
                  <a:cubicBezTo>
                    <a:pt x="4276" y="3411"/>
                    <a:pt x="4379" y="3435"/>
                    <a:pt x="4480" y="3435"/>
                  </a:cubicBezTo>
                  <a:cubicBezTo>
                    <a:pt x="4699" y="3435"/>
                    <a:pt x="4914" y="3320"/>
                    <a:pt x="5025" y="3111"/>
                  </a:cubicBezTo>
                  <a:cubicBezTo>
                    <a:pt x="5187" y="2804"/>
                    <a:pt x="5073" y="2431"/>
                    <a:pt x="4776" y="2268"/>
                  </a:cubicBezTo>
                  <a:lnTo>
                    <a:pt x="594"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54" name="Google Shape;9662;p69">
              <a:extLst>
                <a:ext uri="{FF2B5EF4-FFF2-40B4-BE49-F238E27FC236}">
                  <a16:creationId xmlns:a16="http://schemas.microsoft.com/office/drawing/2014/main" id="{35159980-6D9F-40E9-8F7B-833AC2153709}"/>
                </a:ext>
              </a:extLst>
            </p:cNvPr>
            <p:cNvSpPr/>
            <p:nvPr/>
          </p:nvSpPr>
          <p:spPr>
            <a:xfrm>
              <a:off x="6868688" y="2211920"/>
              <a:ext cx="71165" cy="38944"/>
            </a:xfrm>
            <a:custGeom>
              <a:avLst/>
              <a:gdLst/>
              <a:ahLst/>
              <a:cxnLst/>
              <a:rect l="l" t="t" r="r" b="b"/>
              <a:pathLst>
                <a:path w="2710" h="1483" extrusionOk="0">
                  <a:moveTo>
                    <a:pt x="240" y="1"/>
                  </a:moveTo>
                  <a:lnTo>
                    <a:pt x="1" y="422"/>
                  </a:lnTo>
                  <a:lnTo>
                    <a:pt x="1819" y="1407"/>
                  </a:lnTo>
                  <a:cubicBezTo>
                    <a:pt x="1913" y="1458"/>
                    <a:pt x="2014" y="1482"/>
                    <a:pt x="2114" y="1482"/>
                  </a:cubicBezTo>
                  <a:cubicBezTo>
                    <a:pt x="2371" y="1482"/>
                    <a:pt x="2620" y="1325"/>
                    <a:pt x="2709" y="1063"/>
                  </a:cubicBezTo>
                  <a:lnTo>
                    <a:pt x="2709" y="1063"/>
                  </a:lnTo>
                  <a:cubicBezTo>
                    <a:pt x="2623" y="1099"/>
                    <a:pt x="2533" y="1118"/>
                    <a:pt x="2444" y="1118"/>
                  </a:cubicBezTo>
                  <a:cubicBezTo>
                    <a:pt x="2344" y="1118"/>
                    <a:pt x="2245" y="1094"/>
                    <a:pt x="2154" y="1044"/>
                  </a:cubicBezTo>
                  <a:lnTo>
                    <a:pt x="240"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55" name="Google Shape;9663;p69">
              <a:extLst>
                <a:ext uri="{FF2B5EF4-FFF2-40B4-BE49-F238E27FC236}">
                  <a16:creationId xmlns:a16="http://schemas.microsoft.com/office/drawing/2014/main" id="{B356F62B-7BB4-4C41-96EC-C95CEF85A227}"/>
                </a:ext>
              </a:extLst>
            </p:cNvPr>
            <p:cNvSpPr/>
            <p:nvPr/>
          </p:nvSpPr>
          <p:spPr>
            <a:xfrm>
              <a:off x="6781741" y="2184032"/>
              <a:ext cx="136237" cy="90334"/>
            </a:xfrm>
            <a:custGeom>
              <a:avLst/>
              <a:gdLst/>
              <a:ahLst/>
              <a:cxnLst/>
              <a:rect l="l" t="t" r="r" b="b"/>
              <a:pathLst>
                <a:path w="5188" h="3440" extrusionOk="0">
                  <a:moveTo>
                    <a:pt x="594" y="0"/>
                  </a:moveTo>
                  <a:lnTo>
                    <a:pt x="0" y="1091"/>
                  </a:lnTo>
                  <a:lnTo>
                    <a:pt x="4183" y="3359"/>
                  </a:lnTo>
                  <a:cubicBezTo>
                    <a:pt x="4277" y="3414"/>
                    <a:pt x="4379" y="3440"/>
                    <a:pt x="4481" y="3440"/>
                  </a:cubicBezTo>
                  <a:cubicBezTo>
                    <a:pt x="4700" y="3440"/>
                    <a:pt x="4914" y="3320"/>
                    <a:pt x="5025" y="3111"/>
                  </a:cubicBezTo>
                  <a:cubicBezTo>
                    <a:pt x="5187" y="2814"/>
                    <a:pt x="5073" y="2441"/>
                    <a:pt x="4776" y="2268"/>
                  </a:cubicBezTo>
                  <a:lnTo>
                    <a:pt x="594"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56" name="Google Shape;9664;p69">
              <a:extLst>
                <a:ext uri="{FF2B5EF4-FFF2-40B4-BE49-F238E27FC236}">
                  <a16:creationId xmlns:a16="http://schemas.microsoft.com/office/drawing/2014/main" id="{9DD43358-7761-4262-9A2E-FBDACD692D4B}"/>
                </a:ext>
              </a:extLst>
            </p:cNvPr>
            <p:cNvSpPr/>
            <p:nvPr/>
          </p:nvSpPr>
          <p:spPr>
            <a:xfrm>
              <a:off x="6852354" y="2240570"/>
              <a:ext cx="61842" cy="33770"/>
            </a:xfrm>
            <a:custGeom>
              <a:avLst/>
              <a:gdLst/>
              <a:ahLst/>
              <a:cxnLst/>
              <a:rect l="l" t="t" r="r" b="b"/>
              <a:pathLst>
                <a:path w="2355" h="1286" extrusionOk="0">
                  <a:moveTo>
                    <a:pt x="240" y="1"/>
                  </a:moveTo>
                  <a:lnTo>
                    <a:pt x="1" y="402"/>
                  </a:lnTo>
                  <a:lnTo>
                    <a:pt x="1484" y="1206"/>
                  </a:lnTo>
                  <a:cubicBezTo>
                    <a:pt x="1580" y="1260"/>
                    <a:pt x="1684" y="1286"/>
                    <a:pt x="1786" y="1286"/>
                  </a:cubicBezTo>
                  <a:cubicBezTo>
                    <a:pt x="2029" y="1286"/>
                    <a:pt x="2261" y="1143"/>
                    <a:pt x="2355" y="900"/>
                  </a:cubicBezTo>
                  <a:lnTo>
                    <a:pt x="2355" y="900"/>
                  </a:lnTo>
                  <a:cubicBezTo>
                    <a:pt x="2280" y="929"/>
                    <a:pt x="2201" y="944"/>
                    <a:pt x="2122" y="944"/>
                  </a:cubicBezTo>
                  <a:cubicBezTo>
                    <a:pt x="2021" y="944"/>
                    <a:pt x="1920" y="920"/>
                    <a:pt x="1829" y="871"/>
                  </a:cubicBezTo>
                  <a:lnTo>
                    <a:pt x="240"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57" name="Google Shape;9665;p69">
              <a:extLst>
                <a:ext uri="{FF2B5EF4-FFF2-40B4-BE49-F238E27FC236}">
                  <a16:creationId xmlns:a16="http://schemas.microsoft.com/office/drawing/2014/main" id="{33436E2F-29B0-4AA9-8C02-C423A33B22C8}"/>
                </a:ext>
              </a:extLst>
            </p:cNvPr>
            <p:cNvSpPr/>
            <p:nvPr/>
          </p:nvSpPr>
          <p:spPr>
            <a:xfrm>
              <a:off x="6756610" y="2207404"/>
              <a:ext cx="136237" cy="90413"/>
            </a:xfrm>
            <a:custGeom>
              <a:avLst/>
              <a:gdLst/>
              <a:ahLst/>
              <a:cxnLst/>
              <a:rect l="l" t="t" r="r" b="b"/>
              <a:pathLst>
                <a:path w="5188" h="3443" extrusionOk="0">
                  <a:moveTo>
                    <a:pt x="594" y="0"/>
                  </a:moveTo>
                  <a:lnTo>
                    <a:pt x="0" y="1091"/>
                  </a:lnTo>
                  <a:lnTo>
                    <a:pt x="4173" y="3369"/>
                  </a:lnTo>
                  <a:cubicBezTo>
                    <a:pt x="4267" y="3419"/>
                    <a:pt x="4369" y="3443"/>
                    <a:pt x="4469" y="3443"/>
                  </a:cubicBezTo>
                  <a:cubicBezTo>
                    <a:pt x="4694" y="3443"/>
                    <a:pt x="4912" y="3323"/>
                    <a:pt x="5025" y="3111"/>
                  </a:cubicBezTo>
                  <a:cubicBezTo>
                    <a:pt x="5187" y="2814"/>
                    <a:pt x="5073" y="2441"/>
                    <a:pt x="4776" y="2278"/>
                  </a:cubicBezTo>
                  <a:lnTo>
                    <a:pt x="594"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58" name="Google Shape;9666;p69">
              <a:extLst>
                <a:ext uri="{FF2B5EF4-FFF2-40B4-BE49-F238E27FC236}">
                  <a16:creationId xmlns:a16="http://schemas.microsoft.com/office/drawing/2014/main" id="{C20D1481-16B7-4E69-A9A3-39CA3E10C2E1}"/>
                </a:ext>
              </a:extLst>
            </p:cNvPr>
            <p:cNvSpPr/>
            <p:nvPr/>
          </p:nvSpPr>
          <p:spPr>
            <a:xfrm>
              <a:off x="6836021" y="2267723"/>
              <a:ext cx="53308" cy="29989"/>
            </a:xfrm>
            <a:custGeom>
              <a:avLst/>
              <a:gdLst/>
              <a:ahLst/>
              <a:cxnLst/>
              <a:rect l="l" t="t" r="r" b="b"/>
              <a:pathLst>
                <a:path w="2030" h="1142" extrusionOk="0">
                  <a:moveTo>
                    <a:pt x="259" y="0"/>
                  </a:moveTo>
                  <a:lnTo>
                    <a:pt x="1" y="440"/>
                  </a:lnTo>
                  <a:lnTo>
                    <a:pt x="1149" y="1072"/>
                  </a:lnTo>
                  <a:cubicBezTo>
                    <a:pt x="1243" y="1119"/>
                    <a:pt x="1344" y="1142"/>
                    <a:pt x="1444" y="1142"/>
                  </a:cubicBezTo>
                  <a:cubicBezTo>
                    <a:pt x="1666" y="1142"/>
                    <a:pt x="1879" y="1028"/>
                    <a:pt x="1991" y="823"/>
                  </a:cubicBezTo>
                  <a:cubicBezTo>
                    <a:pt x="2001" y="794"/>
                    <a:pt x="2020" y="766"/>
                    <a:pt x="2029" y="737"/>
                  </a:cubicBezTo>
                  <a:lnTo>
                    <a:pt x="2029" y="737"/>
                  </a:lnTo>
                  <a:cubicBezTo>
                    <a:pt x="1965" y="760"/>
                    <a:pt x="1898" y="770"/>
                    <a:pt x="1831" y="770"/>
                  </a:cubicBezTo>
                  <a:cubicBezTo>
                    <a:pt x="1728" y="770"/>
                    <a:pt x="1625" y="745"/>
                    <a:pt x="1532" y="699"/>
                  </a:cubicBezTo>
                  <a:lnTo>
                    <a:pt x="259" y="0"/>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59" name="Google Shape;9667;p69">
              <a:extLst>
                <a:ext uri="{FF2B5EF4-FFF2-40B4-BE49-F238E27FC236}">
                  <a16:creationId xmlns:a16="http://schemas.microsoft.com/office/drawing/2014/main" id="{68F9968E-2945-458B-9E41-8E7E737C54DE}"/>
                </a:ext>
              </a:extLst>
            </p:cNvPr>
            <p:cNvSpPr/>
            <p:nvPr/>
          </p:nvSpPr>
          <p:spPr>
            <a:xfrm>
              <a:off x="6674180" y="2094564"/>
              <a:ext cx="173421" cy="157087"/>
            </a:xfrm>
            <a:custGeom>
              <a:avLst/>
              <a:gdLst/>
              <a:ahLst/>
              <a:cxnLst/>
              <a:rect l="l" t="t" r="r" b="b"/>
              <a:pathLst>
                <a:path w="6604" h="5982" extrusionOk="0">
                  <a:moveTo>
                    <a:pt x="2067" y="0"/>
                  </a:moveTo>
                  <a:lnTo>
                    <a:pt x="0" y="3723"/>
                  </a:lnTo>
                  <a:lnTo>
                    <a:pt x="4230" y="5982"/>
                  </a:lnTo>
                  <a:lnTo>
                    <a:pt x="6604" y="1618"/>
                  </a:lnTo>
                  <a:lnTo>
                    <a:pt x="4508" y="737"/>
                  </a:lnTo>
                  <a:cubicBezTo>
                    <a:pt x="4479" y="718"/>
                    <a:pt x="4441" y="718"/>
                    <a:pt x="4403" y="718"/>
                  </a:cubicBezTo>
                  <a:lnTo>
                    <a:pt x="3570" y="814"/>
                  </a:lnTo>
                  <a:cubicBezTo>
                    <a:pt x="3557" y="816"/>
                    <a:pt x="3544" y="817"/>
                    <a:pt x="3532" y="817"/>
                  </a:cubicBezTo>
                  <a:cubicBezTo>
                    <a:pt x="3497" y="817"/>
                    <a:pt x="3464" y="809"/>
                    <a:pt x="3436" y="795"/>
                  </a:cubicBezTo>
                  <a:lnTo>
                    <a:pt x="2067"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60" name="Google Shape;9668;p69">
              <a:extLst>
                <a:ext uri="{FF2B5EF4-FFF2-40B4-BE49-F238E27FC236}">
                  <a16:creationId xmlns:a16="http://schemas.microsoft.com/office/drawing/2014/main" id="{60FD8D2C-34DF-4433-B9D2-B5439C9EC51A}"/>
                </a:ext>
              </a:extLst>
            </p:cNvPr>
            <p:cNvSpPr/>
            <p:nvPr/>
          </p:nvSpPr>
          <p:spPr>
            <a:xfrm>
              <a:off x="6657846" y="2031488"/>
              <a:ext cx="107587" cy="185606"/>
            </a:xfrm>
            <a:custGeom>
              <a:avLst/>
              <a:gdLst/>
              <a:ahLst/>
              <a:cxnLst/>
              <a:rect l="l" t="t" r="r" b="b"/>
              <a:pathLst>
                <a:path w="4097" h="7068" extrusionOk="0">
                  <a:moveTo>
                    <a:pt x="0" y="0"/>
                  </a:moveTo>
                  <a:lnTo>
                    <a:pt x="0" y="6336"/>
                  </a:lnTo>
                  <a:lnTo>
                    <a:pt x="1196" y="7034"/>
                  </a:lnTo>
                  <a:cubicBezTo>
                    <a:pt x="1235" y="7057"/>
                    <a:pt x="1278" y="7068"/>
                    <a:pt x="1319" y="7068"/>
                  </a:cubicBezTo>
                  <a:cubicBezTo>
                    <a:pt x="1400" y="7068"/>
                    <a:pt x="1478" y="7027"/>
                    <a:pt x="1522" y="6958"/>
                  </a:cubicBezTo>
                  <a:lnTo>
                    <a:pt x="4029" y="2603"/>
                  </a:lnTo>
                  <a:cubicBezTo>
                    <a:pt x="4096" y="2488"/>
                    <a:pt x="4048" y="2345"/>
                    <a:pt x="3943" y="2287"/>
                  </a:cubicBezTo>
                  <a:lnTo>
                    <a:pt x="0" y="0"/>
                  </a:lnTo>
                  <a:close/>
                </a:path>
              </a:pathLst>
            </a:custGeom>
            <a:solidFill>
              <a:srgbClr val="F4F6F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61" name="Google Shape;9669;p69">
              <a:extLst>
                <a:ext uri="{FF2B5EF4-FFF2-40B4-BE49-F238E27FC236}">
                  <a16:creationId xmlns:a16="http://schemas.microsoft.com/office/drawing/2014/main" id="{97FA645E-402C-44EB-B6FD-336ACA5C8A18}"/>
                </a:ext>
              </a:extLst>
            </p:cNvPr>
            <p:cNvSpPr/>
            <p:nvPr/>
          </p:nvSpPr>
          <p:spPr>
            <a:xfrm>
              <a:off x="6657846" y="2031488"/>
              <a:ext cx="82693" cy="173684"/>
            </a:xfrm>
            <a:custGeom>
              <a:avLst/>
              <a:gdLst/>
              <a:ahLst/>
              <a:cxnLst/>
              <a:rect l="l" t="t" r="r" b="b"/>
              <a:pathLst>
                <a:path w="3149" h="6614" extrusionOk="0">
                  <a:moveTo>
                    <a:pt x="0" y="0"/>
                  </a:moveTo>
                  <a:lnTo>
                    <a:pt x="0" y="6336"/>
                  </a:lnTo>
                  <a:lnTo>
                    <a:pt x="469" y="6613"/>
                  </a:lnTo>
                  <a:lnTo>
                    <a:pt x="3149" y="1828"/>
                  </a:lnTo>
                  <a:lnTo>
                    <a:pt x="0" y="0"/>
                  </a:lnTo>
                  <a:close/>
                </a:path>
              </a:pathLst>
            </a:custGeom>
            <a:solidFill>
              <a:schemeClr val="accent1">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62" name="Google Shape;9670;p69">
              <a:extLst>
                <a:ext uri="{FF2B5EF4-FFF2-40B4-BE49-F238E27FC236}">
                  <a16:creationId xmlns:a16="http://schemas.microsoft.com/office/drawing/2014/main" id="{352ABD86-B578-4880-96C8-DBC1D4665156}"/>
                </a:ext>
              </a:extLst>
            </p:cNvPr>
            <p:cNvSpPr/>
            <p:nvPr/>
          </p:nvSpPr>
          <p:spPr>
            <a:xfrm>
              <a:off x="6657846" y="2162158"/>
              <a:ext cx="51785" cy="54752"/>
            </a:xfrm>
            <a:custGeom>
              <a:avLst/>
              <a:gdLst/>
              <a:ahLst/>
              <a:cxnLst/>
              <a:rect l="l" t="t" r="r" b="b"/>
              <a:pathLst>
                <a:path w="1972" h="2085" extrusionOk="0">
                  <a:moveTo>
                    <a:pt x="0" y="1"/>
                  </a:moveTo>
                  <a:lnTo>
                    <a:pt x="0" y="1360"/>
                  </a:lnTo>
                  <a:lnTo>
                    <a:pt x="1196" y="2058"/>
                  </a:lnTo>
                  <a:cubicBezTo>
                    <a:pt x="1233" y="2076"/>
                    <a:pt x="1272" y="2085"/>
                    <a:pt x="1310" y="2085"/>
                  </a:cubicBezTo>
                  <a:cubicBezTo>
                    <a:pt x="1394" y="2085"/>
                    <a:pt x="1476" y="2044"/>
                    <a:pt x="1522" y="1972"/>
                  </a:cubicBezTo>
                  <a:lnTo>
                    <a:pt x="1972" y="1197"/>
                  </a:lnTo>
                  <a:lnTo>
                    <a:pt x="0" y="1"/>
                  </a:lnTo>
                  <a:close/>
                </a:path>
              </a:pathLst>
            </a:custGeom>
            <a:solidFill>
              <a:srgbClr val="E8EDF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63" name="Google Shape;9671;p69">
              <a:extLst>
                <a:ext uri="{FF2B5EF4-FFF2-40B4-BE49-F238E27FC236}">
                  <a16:creationId xmlns:a16="http://schemas.microsoft.com/office/drawing/2014/main" id="{FFC31C7B-0FBE-48D2-B413-ABCB61C8C2A7}"/>
                </a:ext>
              </a:extLst>
            </p:cNvPr>
            <p:cNvSpPr/>
            <p:nvPr/>
          </p:nvSpPr>
          <p:spPr>
            <a:xfrm>
              <a:off x="6657846" y="2162158"/>
              <a:ext cx="27153" cy="43014"/>
            </a:xfrm>
            <a:custGeom>
              <a:avLst/>
              <a:gdLst/>
              <a:ahLst/>
              <a:cxnLst/>
              <a:rect l="l" t="t" r="r" b="b"/>
              <a:pathLst>
                <a:path w="1034" h="1638" extrusionOk="0">
                  <a:moveTo>
                    <a:pt x="0" y="1"/>
                  </a:moveTo>
                  <a:lnTo>
                    <a:pt x="0" y="1360"/>
                  </a:lnTo>
                  <a:lnTo>
                    <a:pt x="469" y="1637"/>
                  </a:lnTo>
                  <a:lnTo>
                    <a:pt x="1034" y="632"/>
                  </a:lnTo>
                  <a:lnTo>
                    <a:pt x="0" y="1"/>
                  </a:lnTo>
                  <a:close/>
                </a:path>
              </a:pathLst>
            </a:custGeom>
            <a:solidFill>
              <a:schemeClr val="accent1">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64" name="Google Shape;9672;p69">
              <a:extLst>
                <a:ext uri="{FF2B5EF4-FFF2-40B4-BE49-F238E27FC236}">
                  <a16:creationId xmlns:a16="http://schemas.microsoft.com/office/drawing/2014/main" id="{9AFC6E75-ECAC-42B5-9CC3-87D1129BE2C9}"/>
                </a:ext>
              </a:extLst>
            </p:cNvPr>
            <p:cNvSpPr/>
            <p:nvPr/>
          </p:nvSpPr>
          <p:spPr>
            <a:xfrm>
              <a:off x="6710104" y="2184557"/>
              <a:ext cx="73160" cy="58665"/>
            </a:xfrm>
            <a:custGeom>
              <a:avLst/>
              <a:gdLst/>
              <a:ahLst/>
              <a:cxnLst/>
              <a:rect l="l" t="t" r="r" b="b"/>
              <a:pathLst>
                <a:path w="2786" h="2234" extrusionOk="0">
                  <a:moveTo>
                    <a:pt x="2085" y="0"/>
                  </a:moveTo>
                  <a:cubicBezTo>
                    <a:pt x="1955" y="0"/>
                    <a:pt x="1825" y="41"/>
                    <a:pt x="1714" y="124"/>
                  </a:cubicBezTo>
                  <a:lnTo>
                    <a:pt x="345" y="1110"/>
                  </a:lnTo>
                  <a:cubicBezTo>
                    <a:pt x="58" y="1310"/>
                    <a:pt x="1" y="1703"/>
                    <a:pt x="202" y="1980"/>
                  </a:cubicBezTo>
                  <a:cubicBezTo>
                    <a:pt x="322" y="2147"/>
                    <a:pt x="511" y="2234"/>
                    <a:pt x="703" y="2234"/>
                  </a:cubicBezTo>
                  <a:cubicBezTo>
                    <a:pt x="832" y="2234"/>
                    <a:pt x="961" y="2195"/>
                    <a:pt x="1073" y="2114"/>
                  </a:cubicBezTo>
                  <a:lnTo>
                    <a:pt x="2441" y="1129"/>
                  </a:lnTo>
                  <a:cubicBezTo>
                    <a:pt x="2728" y="918"/>
                    <a:pt x="2786" y="516"/>
                    <a:pt x="2566" y="239"/>
                  </a:cubicBezTo>
                  <a:lnTo>
                    <a:pt x="2575" y="239"/>
                  </a:lnTo>
                  <a:cubicBezTo>
                    <a:pt x="2452" y="82"/>
                    <a:pt x="2269" y="0"/>
                    <a:pt x="2085" y="0"/>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65" name="Google Shape;9673;p69">
              <a:extLst>
                <a:ext uri="{FF2B5EF4-FFF2-40B4-BE49-F238E27FC236}">
                  <a16:creationId xmlns:a16="http://schemas.microsoft.com/office/drawing/2014/main" id="{DD949F3B-7A95-49D9-BBF1-1BC318AD6719}"/>
                </a:ext>
              </a:extLst>
            </p:cNvPr>
            <p:cNvSpPr/>
            <p:nvPr/>
          </p:nvSpPr>
          <p:spPr>
            <a:xfrm>
              <a:off x="6713386" y="2185529"/>
              <a:ext cx="69878" cy="57536"/>
            </a:xfrm>
            <a:custGeom>
              <a:avLst/>
              <a:gdLst/>
              <a:ahLst/>
              <a:cxnLst/>
              <a:rect l="l" t="t" r="r" b="b"/>
              <a:pathLst>
                <a:path w="2661" h="2191" extrusionOk="0">
                  <a:moveTo>
                    <a:pt x="2182" y="1"/>
                  </a:moveTo>
                  <a:lnTo>
                    <a:pt x="2182" y="1"/>
                  </a:lnTo>
                  <a:cubicBezTo>
                    <a:pt x="2288" y="269"/>
                    <a:pt x="2201" y="565"/>
                    <a:pt x="1972" y="738"/>
                  </a:cubicBezTo>
                  <a:lnTo>
                    <a:pt x="594" y="1733"/>
                  </a:lnTo>
                  <a:cubicBezTo>
                    <a:pt x="488" y="1809"/>
                    <a:pt x="365" y="1849"/>
                    <a:pt x="239" y="1849"/>
                  </a:cubicBezTo>
                  <a:cubicBezTo>
                    <a:pt x="159" y="1849"/>
                    <a:pt x="78" y="1833"/>
                    <a:pt x="0" y="1800"/>
                  </a:cubicBezTo>
                  <a:lnTo>
                    <a:pt x="0" y="1800"/>
                  </a:lnTo>
                  <a:cubicBezTo>
                    <a:pt x="102" y="2048"/>
                    <a:pt x="339" y="2190"/>
                    <a:pt x="583" y="2190"/>
                  </a:cubicBezTo>
                  <a:cubicBezTo>
                    <a:pt x="705" y="2190"/>
                    <a:pt x="829" y="2154"/>
                    <a:pt x="938" y="2077"/>
                  </a:cubicBezTo>
                  <a:lnTo>
                    <a:pt x="2316" y="1082"/>
                  </a:lnTo>
                  <a:cubicBezTo>
                    <a:pt x="2594" y="881"/>
                    <a:pt x="2661" y="479"/>
                    <a:pt x="2450" y="202"/>
                  </a:cubicBezTo>
                  <a:cubicBezTo>
                    <a:pt x="2374" y="115"/>
                    <a:pt x="2288" y="49"/>
                    <a:pt x="2182"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66" name="Google Shape;9674;p69">
              <a:extLst>
                <a:ext uri="{FF2B5EF4-FFF2-40B4-BE49-F238E27FC236}">
                  <a16:creationId xmlns:a16="http://schemas.microsoft.com/office/drawing/2014/main" id="{39D30497-898E-4DC4-B915-FDAF48008F92}"/>
                </a:ext>
              </a:extLst>
            </p:cNvPr>
            <p:cNvSpPr/>
            <p:nvPr/>
          </p:nvSpPr>
          <p:spPr>
            <a:xfrm>
              <a:off x="6738018" y="2210266"/>
              <a:ext cx="65099" cy="52888"/>
            </a:xfrm>
            <a:custGeom>
              <a:avLst/>
              <a:gdLst/>
              <a:ahLst/>
              <a:cxnLst/>
              <a:rect l="l" t="t" r="r" b="b"/>
              <a:pathLst>
                <a:path w="2479" h="2014" extrusionOk="0">
                  <a:moveTo>
                    <a:pt x="1768" y="1"/>
                  </a:moveTo>
                  <a:cubicBezTo>
                    <a:pt x="1642" y="1"/>
                    <a:pt x="1515" y="40"/>
                    <a:pt x="1407" y="121"/>
                  </a:cubicBezTo>
                  <a:lnTo>
                    <a:pt x="354" y="887"/>
                  </a:lnTo>
                  <a:cubicBezTo>
                    <a:pt x="67" y="1088"/>
                    <a:pt x="0" y="1489"/>
                    <a:pt x="211" y="1767"/>
                  </a:cubicBezTo>
                  <a:cubicBezTo>
                    <a:pt x="332" y="1929"/>
                    <a:pt x="519" y="2014"/>
                    <a:pt x="710" y="2014"/>
                  </a:cubicBezTo>
                  <a:cubicBezTo>
                    <a:pt x="835" y="2014"/>
                    <a:pt x="962" y="1977"/>
                    <a:pt x="1072" y="1901"/>
                  </a:cubicBezTo>
                  <a:lnTo>
                    <a:pt x="2134" y="1126"/>
                  </a:lnTo>
                  <a:cubicBezTo>
                    <a:pt x="2421" y="925"/>
                    <a:pt x="2479" y="523"/>
                    <a:pt x="2259" y="245"/>
                  </a:cubicBezTo>
                  <a:cubicBezTo>
                    <a:pt x="2139" y="86"/>
                    <a:pt x="1955" y="1"/>
                    <a:pt x="1768" y="1"/>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67" name="Google Shape;9675;p69">
              <a:extLst>
                <a:ext uri="{FF2B5EF4-FFF2-40B4-BE49-F238E27FC236}">
                  <a16:creationId xmlns:a16="http://schemas.microsoft.com/office/drawing/2014/main" id="{5CD61B01-14C5-4B1C-9111-27141787D411}"/>
                </a:ext>
              </a:extLst>
            </p:cNvPr>
            <p:cNvSpPr/>
            <p:nvPr/>
          </p:nvSpPr>
          <p:spPr>
            <a:xfrm>
              <a:off x="6741274" y="2211421"/>
              <a:ext cx="61842" cy="51732"/>
            </a:xfrm>
            <a:custGeom>
              <a:avLst/>
              <a:gdLst/>
              <a:ahLst/>
              <a:cxnLst/>
              <a:rect l="l" t="t" r="r" b="b"/>
              <a:pathLst>
                <a:path w="2355" h="1970" extrusionOk="0">
                  <a:moveTo>
                    <a:pt x="1876" y="0"/>
                  </a:moveTo>
                  <a:lnTo>
                    <a:pt x="1876" y="0"/>
                  </a:lnTo>
                  <a:cubicBezTo>
                    <a:pt x="1982" y="268"/>
                    <a:pt x="1895" y="575"/>
                    <a:pt x="1666" y="737"/>
                  </a:cubicBezTo>
                  <a:lnTo>
                    <a:pt x="603" y="1512"/>
                  </a:lnTo>
                  <a:cubicBezTo>
                    <a:pt x="495" y="1591"/>
                    <a:pt x="364" y="1631"/>
                    <a:pt x="231" y="1631"/>
                  </a:cubicBezTo>
                  <a:cubicBezTo>
                    <a:pt x="153" y="1631"/>
                    <a:pt x="75" y="1617"/>
                    <a:pt x="1" y="1589"/>
                  </a:cubicBezTo>
                  <a:lnTo>
                    <a:pt x="1" y="1589"/>
                  </a:lnTo>
                  <a:cubicBezTo>
                    <a:pt x="20" y="1637"/>
                    <a:pt x="48" y="1685"/>
                    <a:pt x="77" y="1723"/>
                  </a:cubicBezTo>
                  <a:cubicBezTo>
                    <a:pt x="204" y="1885"/>
                    <a:pt x="394" y="1970"/>
                    <a:pt x="583" y="1970"/>
                  </a:cubicBezTo>
                  <a:cubicBezTo>
                    <a:pt x="708" y="1970"/>
                    <a:pt x="832" y="1933"/>
                    <a:pt x="938" y="1857"/>
                  </a:cubicBezTo>
                  <a:lnTo>
                    <a:pt x="2010" y="1082"/>
                  </a:lnTo>
                  <a:cubicBezTo>
                    <a:pt x="2288" y="881"/>
                    <a:pt x="2355" y="479"/>
                    <a:pt x="2135" y="201"/>
                  </a:cubicBezTo>
                  <a:cubicBezTo>
                    <a:pt x="2068" y="115"/>
                    <a:pt x="1982" y="48"/>
                    <a:pt x="1876" y="0"/>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68" name="Google Shape;9676;p69">
              <a:extLst>
                <a:ext uri="{FF2B5EF4-FFF2-40B4-BE49-F238E27FC236}">
                  <a16:creationId xmlns:a16="http://schemas.microsoft.com/office/drawing/2014/main" id="{E030718F-F92F-4DA6-A79E-BA9B195C0647}"/>
                </a:ext>
              </a:extLst>
            </p:cNvPr>
            <p:cNvSpPr/>
            <p:nvPr/>
          </p:nvSpPr>
          <p:spPr>
            <a:xfrm>
              <a:off x="6765906" y="2236263"/>
              <a:ext cx="57063" cy="47084"/>
            </a:xfrm>
            <a:custGeom>
              <a:avLst/>
              <a:gdLst/>
              <a:ahLst/>
              <a:cxnLst/>
              <a:rect l="l" t="t" r="r" b="b"/>
              <a:pathLst>
                <a:path w="2173" h="1793" extrusionOk="0">
                  <a:moveTo>
                    <a:pt x="1466" y="1"/>
                  </a:moveTo>
                  <a:cubicBezTo>
                    <a:pt x="1338" y="1"/>
                    <a:pt x="1210" y="39"/>
                    <a:pt x="1101" y="117"/>
                  </a:cubicBezTo>
                  <a:lnTo>
                    <a:pt x="345" y="662"/>
                  </a:lnTo>
                  <a:cubicBezTo>
                    <a:pt x="67" y="863"/>
                    <a:pt x="0" y="1256"/>
                    <a:pt x="201" y="1533"/>
                  </a:cubicBezTo>
                  <a:cubicBezTo>
                    <a:pt x="324" y="1702"/>
                    <a:pt x="517" y="1793"/>
                    <a:pt x="712" y="1793"/>
                  </a:cubicBezTo>
                  <a:cubicBezTo>
                    <a:pt x="837" y="1793"/>
                    <a:pt x="964" y="1755"/>
                    <a:pt x="1072" y="1677"/>
                  </a:cubicBezTo>
                  <a:lnTo>
                    <a:pt x="1828" y="1122"/>
                  </a:lnTo>
                  <a:cubicBezTo>
                    <a:pt x="2115" y="921"/>
                    <a:pt x="2173" y="519"/>
                    <a:pt x="1962" y="241"/>
                  </a:cubicBezTo>
                  <a:cubicBezTo>
                    <a:pt x="1837" y="82"/>
                    <a:pt x="1652" y="1"/>
                    <a:pt x="1466" y="1"/>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69" name="Google Shape;9677;p69">
              <a:extLst>
                <a:ext uri="{FF2B5EF4-FFF2-40B4-BE49-F238E27FC236}">
                  <a16:creationId xmlns:a16="http://schemas.microsoft.com/office/drawing/2014/main" id="{7816F5A1-E3A5-4C8C-83C0-11A6E908FBEF}"/>
                </a:ext>
              </a:extLst>
            </p:cNvPr>
            <p:cNvSpPr/>
            <p:nvPr/>
          </p:nvSpPr>
          <p:spPr>
            <a:xfrm>
              <a:off x="6769163" y="2237051"/>
              <a:ext cx="53807" cy="46296"/>
            </a:xfrm>
            <a:custGeom>
              <a:avLst/>
              <a:gdLst/>
              <a:ahLst/>
              <a:cxnLst/>
              <a:rect l="l" t="t" r="r" b="b"/>
              <a:pathLst>
                <a:path w="2049" h="1763" extrusionOk="0">
                  <a:moveTo>
                    <a:pt x="1551" y="1"/>
                  </a:moveTo>
                  <a:lnTo>
                    <a:pt x="1551" y="1"/>
                  </a:lnTo>
                  <a:cubicBezTo>
                    <a:pt x="1637" y="259"/>
                    <a:pt x="1551" y="556"/>
                    <a:pt x="1331" y="718"/>
                  </a:cubicBezTo>
                  <a:lnTo>
                    <a:pt x="565" y="1264"/>
                  </a:lnTo>
                  <a:cubicBezTo>
                    <a:pt x="457" y="1340"/>
                    <a:pt x="327" y="1383"/>
                    <a:pt x="196" y="1383"/>
                  </a:cubicBezTo>
                  <a:cubicBezTo>
                    <a:pt x="131" y="1383"/>
                    <a:pt x="65" y="1372"/>
                    <a:pt x="1" y="1350"/>
                  </a:cubicBezTo>
                  <a:lnTo>
                    <a:pt x="1" y="1350"/>
                  </a:lnTo>
                  <a:cubicBezTo>
                    <a:pt x="20" y="1398"/>
                    <a:pt x="39" y="1455"/>
                    <a:pt x="77" y="1503"/>
                  </a:cubicBezTo>
                  <a:cubicBezTo>
                    <a:pt x="200" y="1672"/>
                    <a:pt x="393" y="1763"/>
                    <a:pt x="588" y="1763"/>
                  </a:cubicBezTo>
                  <a:cubicBezTo>
                    <a:pt x="713" y="1763"/>
                    <a:pt x="840" y="1725"/>
                    <a:pt x="948" y="1647"/>
                  </a:cubicBezTo>
                  <a:lnTo>
                    <a:pt x="1704" y="1092"/>
                  </a:lnTo>
                  <a:cubicBezTo>
                    <a:pt x="1991" y="891"/>
                    <a:pt x="2049" y="489"/>
                    <a:pt x="1838" y="211"/>
                  </a:cubicBezTo>
                  <a:cubicBezTo>
                    <a:pt x="1762" y="115"/>
                    <a:pt x="1657" y="48"/>
                    <a:pt x="1551"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70" name="Google Shape;9678;p69">
              <a:extLst>
                <a:ext uri="{FF2B5EF4-FFF2-40B4-BE49-F238E27FC236}">
                  <a16:creationId xmlns:a16="http://schemas.microsoft.com/office/drawing/2014/main" id="{61AADEF9-17A6-445D-8F4B-1D9C5CDE9CEF}"/>
                </a:ext>
              </a:extLst>
            </p:cNvPr>
            <p:cNvSpPr/>
            <p:nvPr/>
          </p:nvSpPr>
          <p:spPr>
            <a:xfrm>
              <a:off x="6793794" y="2262156"/>
              <a:ext cx="49027" cy="41149"/>
            </a:xfrm>
            <a:custGeom>
              <a:avLst/>
              <a:gdLst/>
              <a:ahLst/>
              <a:cxnLst/>
              <a:rect l="l" t="t" r="r" b="b"/>
              <a:pathLst>
                <a:path w="1867" h="1567" extrusionOk="0">
                  <a:moveTo>
                    <a:pt x="1159" y="0"/>
                  </a:moveTo>
                  <a:cubicBezTo>
                    <a:pt x="1032" y="0"/>
                    <a:pt x="904" y="39"/>
                    <a:pt x="795" y="116"/>
                  </a:cubicBezTo>
                  <a:lnTo>
                    <a:pt x="345" y="442"/>
                  </a:lnTo>
                  <a:cubicBezTo>
                    <a:pt x="58" y="643"/>
                    <a:pt x="1" y="1035"/>
                    <a:pt x="202" y="1313"/>
                  </a:cubicBezTo>
                  <a:cubicBezTo>
                    <a:pt x="322" y="1479"/>
                    <a:pt x="511" y="1566"/>
                    <a:pt x="703" y="1566"/>
                  </a:cubicBezTo>
                  <a:cubicBezTo>
                    <a:pt x="832" y="1566"/>
                    <a:pt x="961" y="1527"/>
                    <a:pt x="1073" y="1447"/>
                  </a:cubicBezTo>
                  <a:lnTo>
                    <a:pt x="1522" y="1121"/>
                  </a:lnTo>
                  <a:cubicBezTo>
                    <a:pt x="1810" y="920"/>
                    <a:pt x="1867" y="518"/>
                    <a:pt x="1647" y="241"/>
                  </a:cubicBezTo>
                  <a:cubicBezTo>
                    <a:pt x="1528" y="82"/>
                    <a:pt x="1344" y="0"/>
                    <a:pt x="1159" y="0"/>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71" name="Google Shape;9679;p69">
              <a:extLst>
                <a:ext uri="{FF2B5EF4-FFF2-40B4-BE49-F238E27FC236}">
                  <a16:creationId xmlns:a16="http://schemas.microsoft.com/office/drawing/2014/main" id="{B0375B7B-C155-4043-929A-FED273DCD871}"/>
                </a:ext>
              </a:extLst>
            </p:cNvPr>
            <p:cNvSpPr/>
            <p:nvPr/>
          </p:nvSpPr>
          <p:spPr>
            <a:xfrm>
              <a:off x="6797313" y="2263180"/>
              <a:ext cx="45509" cy="40125"/>
            </a:xfrm>
            <a:custGeom>
              <a:avLst/>
              <a:gdLst/>
              <a:ahLst/>
              <a:cxnLst/>
              <a:rect l="l" t="t" r="r" b="b"/>
              <a:pathLst>
                <a:path w="1733" h="1528" extrusionOk="0">
                  <a:moveTo>
                    <a:pt x="1254" y="1"/>
                  </a:moveTo>
                  <a:lnTo>
                    <a:pt x="1254" y="1"/>
                  </a:lnTo>
                  <a:cubicBezTo>
                    <a:pt x="1360" y="269"/>
                    <a:pt x="1264" y="566"/>
                    <a:pt x="1044" y="728"/>
                  </a:cubicBezTo>
                  <a:lnTo>
                    <a:pt x="585" y="1054"/>
                  </a:lnTo>
                  <a:cubicBezTo>
                    <a:pt x="476" y="1132"/>
                    <a:pt x="348" y="1172"/>
                    <a:pt x="221" y="1172"/>
                  </a:cubicBezTo>
                  <a:cubicBezTo>
                    <a:pt x="146" y="1172"/>
                    <a:pt x="72" y="1158"/>
                    <a:pt x="1" y="1130"/>
                  </a:cubicBezTo>
                  <a:lnTo>
                    <a:pt x="1" y="1130"/>
                  </a:lnTo>
                  <a:cubicBezTo>
                    <a:pt x="95" y="1383"/>
                    <a:pt x="332" y="1527"/>
                    <a:pt x="576" y="1527"/>
                  </a:cubicBezTo>
                  <a:cubicBezTo>
                    <a:pt x="701" y="1527"/>
                    <a:pt x="828" y="1489"/>
                    <a:pt x="939" y="1408"/>
                  </a:cubicBezTo>
                  <a:lnTo>
                    <a:pt x="1398" y="1082"/>
                  </a:lnTo>
                  <a:cubicBezTo>
                    <a:pt x="1676" y="881"/>
                    <a:pt x="1733" y="479"/>
                    <a:pt x="1522" y="202"/>
                  </a:cubicBezTo>
                  <a:cubicBezTo>
                    <a:pt x="1455" y="116"/>
                    <a:pt x="1360" y="39"/>
                    <a:pt x="1254"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72" name="Google Shape;9680;p69">
              <a:extLst>
                <a:ext uri="{FF2B5EF4-FFF2-40B4-BE49-F238E27FC236}">
                  <a16:creationId xmlns:a16="http://schemas.microsoft.com/office/drawing/2014/main" id="{82839206-0ED2-4248-B957-0E3C35DEA0D0}"/>
                </a:ext>
              </a:extLst>
            </p:cNvPr>
            <p:cNvSpPr/>
            <p:nvPr/>
          </p:nvSpPr>
          <p:spPr>
            <a:xfrm>
              <a:off x="6799335" y="2099843"/>
              <a:ext cx="70639" cy="108848"/>
            </a:xfrm>
            <a:custGeom>
              <a:avLst/>
              <a:gdLst/>
              <a:ahLst/>
              <a:cxnLst/>
              <a:rect l="l" t="t" r="r" b="b"/>
              <a:pathLst>
                <a:path w="2690" h="4145" extrusionOk="0">
                  <a:moveTo>
                    <a:pt x="574" y="0"/>
                  </a:moveTo>
                  <a:cubicBezTo>
                    <a:pt x="479" y="0"/>
                    <a:pt x="393" y="67"/>
                    <a:pt x="374" y="163"/>
                  </a:cubicBezTo>
                  <a:lnTo>
                    <a:pt x="0" y="1665"/>
                  </a:lnTo>
                  <a:lnTo>
                    <a:pt x="0" y="3321"/>
                  </a:lnTo>
                  <a:cubicBezTo>
                    <a:pt x="0" y="3771"/>
                    <a:pt x="364" y="4144"/>
                    <a:pt x="823" y="4144"/>
                  </a:cubicBezTo>
                  <a:cubicBezTo>
                    <a:pt x="1283" y="4144"/>
                    <a:pt x="1656" y="3771"/>
                    <a:pt x="1656" y="3321"/>
                  </a:cubicBezTo>
                  <a:lnTo>
                    <a:pt x="1656" y="2077"/>
                  </a:lnTo>
                  <a:lnTo>
                    <a:pt x="2690" y="10"/>
                  </a:lnTo>
                  <a:lnTo>
                    <a:pt x="574" y="0"/>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73" name="Google Shape;9681;p69">
              <a:extLst>
                <a:ext uri="{FF2B5EF4-FFF2-40B4-BE49-F238E27FC236}">
                  <a16:creationId xmlns:a16="http://schemas.microsoft.com/office/drawing/2014/main" id="{7C8B83A5-A290-44FF-B66D-EF66E4DBC46B}"/>
                </a:ext>
              </a:extLst>
            </p:cNvPr>
            <p:cNvSpPr/>
            <p:nvPr/>
          </p:nvSpPr>
          <p:spPr>
            <a:xfrm>
              <a:off x="6799335" y="2100053"/>
              <a:ext cx="29936" cy="108638"/>
            </a:xfrm>
            <a:custGeom>
              <a:avLst/>
              <a:gdLst/>
              <a:ahLst/>
              <a:cxnLst/>
              <a:rect l="l" t="t" r="r" b="b"/>
              <a:pathLst>
                <a:path w="1140" h="4137" extrusionOk="0">
                  <a:moveTo>
                    <a:pt x="556" y="1"/>
                  </a:moveTo>
                  <a:cubicBezTo>
                    <a:pt x="468" y="1"/>
                    <a:pt x="391" y="65"/>
                    <a:pt x="374" y="155"/>
                  </a:cubicBezTo>
                  <a:lnTo>
                    <a:pt x="0" y="1657"/>
                  </a:lnTo>
                  <a:lnTo>
                    <a:pt x="0" y="3313"/>
                  </a:lnTo>
                  <a:cubicBezTo>
                    <a:pt x="0" y="3763"/>
                    <a:pt x="364" y="4136"/>
                    <a:pt x="823" y="4136"/>
                  </a:cubicBezTo>
                  <a:cubicBezTo>
                    <a:pt x="929" y="4136"/>
                    <a:pt x="1034" y="4117"/>
                    <a:pt x="1139" y="4079"/>
                  </a:cubicBezTo>
                  <a:cubicBezTo>
                    <a:pt x="823" y="3945"/>
                    <a:pt x="622" y="3648"/>
                    <a:pt x="622" y="3313"/>
                  </a:cubicBezTo>
                  <a:lnTo>
                    <a:pt x="622" y="1657"/>
                  </a:lnTo>
                  <a:lnTo>
                    <a:pt x="1034" y="2"/>
                  </a:lnTo>
                  <a:lnTo>
                    <a:pt x="574" y="2"/>
                  </a:lnTo>
                  <a:cubicBezTo>
                    <a:pt x="568" y="1"/>
                    <a:pt x="562" y="1"/>
                    <a:pt x="556"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grpSp>
      <p:grpSp>
        <p:nvGrpSpPr>
          <p:cNvPr id="302" name="Google Shape;7567;p68">
            <a:extLst>
              <a:ext uri="{FF2B5EF4-FFF2-40B4-BE49-F238E27FC236}">
                <a16:creationId xmlns:a16="http://schemas.microsoft.com/office/drawing/2014/main" id="{B5B60B23-0CD5-464B-9659-415620EFE442}"/>
              </a:ext>
            </a:extLst>
          </p:cNvPr>
          <p:cNvGrpSpPr/>
          <p:nvPr/>
        </p:nvGrpSpPr>
        <p:grpSpPr>
          <a:xfrm>
            <a:off x="6487525" y="1375951"/>
            <a:ext cx="794411" cy="734563"/>
            <a:chOff x="1290615" y="2399467"/>
            <a:chExt cx="336836" cy="342511"/>
          </a:xfrm>
        </p:grpSpPr>
        <p:sp>
          <p:nvSpPr>
            <p:cNvPr id="303" name="Google Shape;7568;p68">
              <a:extLst>
                <a:ext uri="{FF2B5EF4-FFF2-40B4-BE49-F238E27FC236}">
                  <a16:creationId xmlns:a16="http://schemas.microsoft.com/office/drawing/2014/main" id="{BB21B81E-415C-4916-9D82-6BA0B632A8D7}"/>
                </a:ext>
              </a:extLst>
            </p:cNvPr>
            <p:cNvSpPr/>
            <p:nvPr/>
          </p:nvSpPr>
          <p:spPr>
            <a:xfrm>
              <a:off x="1399226" y="2683720"/>
              <a:ext cx="119316" cy="39363"/>
            </a:xfrm>
            <a:custGeom>
              <a:avLst/>
              <a:gdLst/>
              <a:ahLst/>
              <a:cxnLst/>
              <a:rect l="l" t="t" r="r" b="b"/>
              <a:pathLst>
                <a:path w="7969" h="2629" extrusionOk="0">
                  <a:moveTo>
                    <a:pt x="4100" y="1"/>
                  </a:moveTo>
                  <a:lnTo>
                    <a:pt x="0" y="1640"/>
                  </a:lnTo>
                  <a:cubicBezTo>
                    <a:pt x="0" y="2187"/>
                    <a:pt x="442" y="2629"/>
                    <a:pt x="988" y="2629"/>
                  </a:cubicBezTo>
                  <a:lnTo>
                    <a:pt x="6980" y="2629"/>
                  </a:lnTo>
                  <a:cubicBezTo>
                    <a:pt x="7527" y="2629"/>
                    <a:pt x="7968" y="2187"/>
                    <a:pt x="7968" y="1640"/>
                  </a:cubicBezTo>
                  <a:lnTo>
                    <a:pt x="4100" y="1"/>
                  </a:lnTo>
                  <a:close/>
                </a:path>
              </a:pathLst>
            </a:custGeom>
            <a:solidFill>
              <a:srgbClr val="E8EDF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04" name="Google Shape;7569;p68">
              <a:extLst>
                <a:ext uri="{FF2B5EF4-FFF2-40B4-BE49-F238E27FC236}">
                  <a16:creationId xmlns:a16="http://schemas.microsoft.com/office/drawing/2014/main" id="{E12A1D74-6B3A-4551-AC86-98613605125A}"/>
                </a:ext>
              </a:extLst>
            </p:cNvPr>
            <p:cNvSpPr/>
            <p:nvPr/>
          </p:nvSpPr>
          <p:spPr>
            <a:xfrm>
              <a:off x="1321788" y="2662624"/>
              <a:ext cx="58872" cy="79354"/>
            </a:xfrm>
            <a:custGeom>
              <a:avLst/>
              <a:gdLst/>
              <a:ahLst/>
              <a:cxnLst/>
              <a:rect l="l" t="t" r="r" b="b"/>
              <a:pathLst>
                <a:path w="3932" h="5300" extrusionOk="0">
                  <a:moveTo>
                    <a:pt x="0" y="1"/>
                  </a:moveTo>
                  <a:lnTo>
                    <a:pt x="0" y="4626"/>
                  </a:lnTo>
                  <a:cubicBezTo>
                    <a:pt x="0" y="5005"/>
                    <a:pt x="294" y="5299"/>
                    <a:pt x="673" y="5299"/>
                  </a:cubicBezTo>
                  <a:lnTo>
                    <a:pt x="3259" y="5299"/>
                  </a:lnTo>
                  <a:cubicBezTo>
                    <a:pt x="3637" y="5299"/>
                    <a:pt x="3932" y="5005"/>
                    <a:pt x="3932" y="4626"/>
                  </a:cubicBezTo>
                  <a:lnTo>
                    <a:pt x="3932" y="3049"/>
                  </a:lnTo>
                  <a:lnTo>
                    <a:pt x="0" y="1"/>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05" name="Google Shape;7570;p68">
              <a:extLst>
                <a:ext uri="{FF2B5EF4-FFF2-40B4-BE49-F238E27FC236}">
                  <a16:creationId xmlns:a16="http://schemas.microsoft.com/office/drawing/2014/main" id="{66A5FCDC-D8F3-46F7-B6D5-3A7A36BC16FD}"/>
                </a:ext>
              </a:extLst>
            </p:cNvPr>
            <p:cNvSpPr/>
            <p:nvPr/>
          </p:nvSpPr>
          <p:spPr>
            <a:xfrm>
              <a:off x="1540866" y="2676159"/>
              <a:ext cx="58887" cy="65819"/>
            </a:xfrm>
            <a:custGeom>
              <a:avLst/>
              <a:gdLst/>
              <a:ahLst/>
              <a:cxnLst/>
              <a:rect l="l" t="t" r="r" b="b"/>
              <a:pathLst>
                <a:path w="3933" h="4396" extrusionOk="0">
                  <a:moveTo>
                    <a:pt x="3932" y="1"/>
                  </a:moveTo>
                  <a:lnTo>
                    <a:pt x="1" y="2145"/>
                  </a:lnTo>
                  <a:lnTo>
                    <a:pt x="1" y="3722"/>
                  </a:lnTo>
                  <a:cubicBezTo>
                    <a:pt x="1" y="4101"/>
                    <a:pt x="295" y="4395"/>
                    <a:pt x="674" y="4395"/>
                  </a:cubicBezTo>
                  <a:lnTo>
                    <a:pt x="3260" y="4395"/>
                  </a:lnTo>
                  <a:cubicBezTo>
                    <a:pt x="3638" y="4395"/>
                    <a:pt x="3932" y="4101"/>
                    <a:pt x="3932" y="3722"/>
                  </a:cubicBezTo>
                  <a:lnTo>
                    <a:pt x="3932" y="1"/>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06" name="Google Shape;7571;p68">
              <a:extLst>
                <a:ext uri="{FF2B5EF4-FFF2-40B4-BE49-F238E27FC236}">
                  <a16:creationId xmlns:a16="http://schemas.microsoft.com/office/drawing/2014/main" id="{513C9D12-D238-4FE7-8235-E89F5F782A45}"/>
                </a:ext>
              </a:extLst>
            </p:cNvPr>
            <p:cNvSpPr/>
            <p:nvPr/>
          </p:nvSpPr>
          <p:spPr>
            <a:xfrm>
              <a:off x="1290615" y="2471560"/>
              <a:ext cx="115857" cy="80283"/>
            </a:xfrm>
            <a:custGeom>
              <a:avLst/>
              <a:gdLst/>
              <a:ahLst/>
              <a:cxnLst/>
              <a:rect l="l" t="t" r="r" b="b"/>
              <a:pathLst>
                <a:path w="7738" h="5362" extrusionOk="0">
                  <a:moveTo>
                    <a:pt x="863" y="0"/>
                  </a:moveTo>
                  <a:cubicBezTo>
                    <a:pt x="379" y="0"/>
                    <a:pt x="1" y="400"/>
                    <a:pt x="1" y="883"/>
                  </a:cubicBezTo>
                  <a:lnTo>
                    <a:pt x="1" y="4499"/>
                  </a:lnTo>
                  <a:cubicBezTo>
                    <a:pt x="1" y="4962"/>
                    <a:pt x="379" y="5361"/>
                    <a:pt x="863" y="5361"/>
                  </a:cubicBezTo>
                  <a:lnTo>
                    <a:pt x="7738" y="5361"/>
                  </a:lnTo>
                  <a:lnTo>
                    <a:pt x="1535" y="0"/>
                  </a:lnTo>
                  <a:close/>
                </a:path>
              </a:pathLst>
            </a:custGeom>
            <a:solidFill>
              <a:srgbClr val="99AEB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07" name="Google Shape;7572;p68">
              <a:extLst>
                <a:ext uri="{FF2B5EF4-FFF2-40B4-BE49-F238E27FC236}">
                  <a16:creationId xmlns:a16="http://schemas.microsoft.com/office/drawing/2014/main" id="{4C0FBEA4-CB58-4D54-9FA1-0FA23554BDA1}"/>
                </a:ext>
              </a:extLst>
            </p:cNvPr>
            <p:cNvSpPr/>
            <p:nvPr/>
          </p:nvSpPr>
          <p:spPr>
            <a:xfrm>
              <a:off x="1555045" y="2471859"/>
              <a:ext cx="72407" cy="79983"/>
            </a:xfrm>
            <a:custGeom>
              <a:avLst/>
              <a:gdLst/>
              <a:ahLst/>
              <a:cxnLst/>
              <a:rect l="l" t="t" r="r" b="b"/>
              <a:pathLst>
                <a:path w="4836" h="5342" extrusionOk="0">
                  <a:moveTo>
                    <a:pt x="4010" y="0"/>
                  </a:moveTo>
                  <a:cubicBezTo>
                    <a:pt x="3998" y="0"/>
                    <a:pt x="3986" y="1"/>
                    <a:pt x="3974" y="1"/>
                  </a:cubicBezTo>
                  <a:lnTo>
                    <a:pt x="3301" y="1"/>
                  </a:lnTo>
                  <a:lnTo>
                    <a:pt x="0" y="5341"/>
                  </a:lnTo>
                  <a:lnTo>
                    <a:pt x="3974" y="5341"/>
                  </a:lnTo>
                  <a:cubicBezTo>
                    <a:pt x="4457" y="5341"/>
                    <a:pt x="4836" y="4942"/>
                    <a:pt x="4836" y="4479"/>
                  </a:cubicBezTo>
                  <a:lnTo>
                    <a:pt x="4836" y="863"/>
                  </a:lnTo>
                  <a:cubicBezTo>
                    <a:pt x="4836" y="392"/>
                    <a:pt x="4476" y="0"/>
                    <a:pt x="4010" y="0"/>
                  </a:cubicBezTo>
                  <a:close/>
                </a:path>
              </a:pathLst>
            </a:custGeom>
            <a:solidFill>
              <a:srgbClr val="99AEB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08" name="Google Shape;7573;p68">
              <a:extLst>
                <a:ext uri="{FF2B5EF4-FFF2-40B4-BE49-F238E27FC236}">
                  <a16:creationId xmlns:a16="http://schemas.microsoft.com/office/drawing/2014/main" id="{3EB6C0B9-2C41-4719-97A4-963EC3E5CD3E}"/>
                </a:ext>
              </a:extLst>
            </p:cNvPr>
            <p:cNvSpPr/>
            <p:nvPr/>
          </p:nvSpPr>
          <p:spPr>
            <a:xfrm>
              <a:off x="1313598" y="2399467"/>
              <a:ext cx="290871" cy="263172"/>
            </a:xfrm>
            <a:custGeom>
              <a:avLst/>
              <a:gdLst/>
              <a:ahLst/>
              <a:cxnLst/>
              <a:rect l="l" t="t" r="r" b="b"/>
              <a:pathLst>
                <a:path w="19427" h="17577" extrusionOk="0">
                  <a:moveTo>
                    <a:pt x="2986" y="1"/>
                  </a:moveTo>
                  <a:cubicBezTo>
                    <a:pt x="1346" y="1"/>
                    <a:pt x="0" y="1346"/>
                    <a:pt x="0" y="2986"/>
                  </a:cubicBezTo>
                  <a:lnTo>
                    <a:pt x="0" y="17577"/>
                  </a:lnTo>
                  <a:lnTo>
                    <a:pt x="19427" y="17577"/>
                  </a:lnTo>
                  <a:lnTo>
                    <a:pt x="19427" y="2986"/>
                  </a:lnTo>
                  <a:cubicBezTo>
                    <a:pt x="19427" y="1346"/>
                    <a:pt x="18081" y="1"/>
                    <a:pt x="16420" y="1"/>
                  </a:cubicBezTo>
                  <a:close/>
                </a:path>
              </a:pathLst>
            </a:custGeom>
            <a:solidFill>
              <a:srgbClr val="B3C3C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09" name="Google Shape;7574;p68">
              <a:extLst>
                <a:ext uri="{FF2B5EF4-FFF2-40B4-BE49-F238E27FC236}">
                  <a16:creationId xmlns:a16="http://schemas.microsoft.com/office/drawing/2014/main" id="{53CEE0A3-732D-426D-9140-995D5E44FB8B}"/>
                </a:ext>
              </a:extLst>
            </p:cNvPr>
            <p:cNvSpPr/>
            <p:nvPr/>
          </p:nvSpPr>
          <p:spPr>
            <a:xfrm>
              <a:off x="1313598" y="2399467"/>
              <a:ext cx="77138" cy="263172"/>
            </a:xfrm>
            <a:custGeom>
              <a:avLst/>
              <a:gdLst/>
              <a:ahLst/>
              <a:cxnLst/>
              <a:rect l="l" t="t" r="r" b="b"/>
              <a:pathLst>
                <a:path w="5152" h="17577" extrusionOk="0">
                  <a:moveTo>
                    <a:pt x="2986" y="1"/>
                  </a:moveTo>
                  <a:cubicBezTo>
                    <a:pt x="1346" y="1"/>
                    <a:pt x="0" y="1346"/>
                    <a:pt x="0" y="2986"/>
                  </a:cubicBezTo>
                  <a:lnTo>
                    <a:pt x="0" y="17577"/>
                  </a:lnTo>
                  <a:lnTo>
                    <a:pt x="2166" y="17577"/>
                  </a:lnTo>
                  <a:lnTo>
                    <a:pt x="2166" y="2986"/>
                  </a:lnTo>
                  <a:cubicBezTo>
                    <a:pt x="2166" y="1346"/>
                    <a:pt x="3490" y="1"/>
                    <a:pt x="5151" y="1"/>
                  </a:cubicBezTo>
                  <a:close/>
                </a:path>
              </a:pathLst>
            </a:custGeom>
            <a:solidFill>
              <a:srgbClr val="93AAB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10" name="Google Shape;7575;p68">
              <a:extLst>
                <a:ext uri="{FF2B5EF4-FFF2-40B4-BE49-F238E27FC236}">
                  <a16:creationId xmlns:a16="http://schemas.microsoft.com/office/drawing/2014/main" id="{F7A8D4F7-CC88-48AB-A89F-7C8387F80459}"/>
                </a:ext>
              </a:extLst>
            </p:cNvPr>
            <p:cNvSpPr/>
            <p:nvPr/>
          </p:nvSpPr>
          <p:spPr>
            <a:xfrm>
              <a:off x="1332793" y="2446376"/>
              <a:ext cx="252481" cy="129392"/>
            </a:xfrm>
            <a:custGeom>
              <a:avLst/>
              <a:gdLst/>
              <a:ahLst/>
              <a:cxnLst/>
              <a:rect l="l" t="t" r="r" b="b"/>
              <a:pathLst>
                <a:path w="16863" h="8642" extrusionOk="0">
                  <a:moveTo>
                    <a:pt x="1325" y="0"/>
                  </a:moveTo>
                  <a:cubicBezTo>
                    <a:pt x="590" y="0"/>
                    <a:pt x="1" y="610"/>
                    <a:pt x="1" y="1346"/>
                  </a:cubicBezTo>
                  <a:lnTo>
                    <a:pt x="1" y="7317"/>
                  </a:lnTo>
                  <a:cubicBezTo>
                    <a:pt x="1" y="8052"/>
                    <a:pt x="590" y="8641"/>
                    <a:pt x="1325" y="8641"/>
                  </a:cubicBezTo>
                  <a:lnTo>
                    <a:pt x="15538" y="8641"/>
                  </a:lnTo>
                  <a:cubicBezTo>
                    <a:pt x="16274" y="8641"/>
                    <a:pt x="16862" y="8052"/>
                    <a:pt x="16862" y="7317"/>
                  </a:cubicBezTo>
                  <a:lnTo>
                    <a:pt x="16862" y="1346"/>
                  </a:lnTo>
                  <a:cubicBezTo>
                    <a:pt x="16862" y="610"/>
                    <a:pt x="16274" y="0"/>
                    <a:pt x="15538" y="0"/>
                  </a:cubicBezTo>
                  <a:close/>
                </a:path>
              </a:pathLst>
            </a:custGeom>
            <a:solidFill>
              <a:srgbClr val="BBC9D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11" name="Google Shape;7576;p68">
              <a:extLst>
                <a:ext uri="{FF2B5EF4-FFF2-40B4-BE49-F238E27FC236}">
                  <a16:creationId xmlns:a16="http://schemas.microsoft.com/office/drawing/2014/main" id="{B7845786-D647-4925-9A45-7D7CF475B9E5}"/>
                </a:ext>
              </a:extLst>
            </p:cNvPr>
            <p:cNvSpPr/>
            <p:nvPr/>
          </p:nvSpPr>
          <p:spPr>
            <a:xfrm>
              <a:off x="1332479" y="2446376"/>
              <a:ext cx="44094" cy="129392"/>
            </a:xfrm>
            <a:custGeom>
              <a:avLst/>
              <a:gdLst/>
              <a:ahLst/>
              <a:cxnLst/>
              <a:rect l="l" t="t" r="r" b="b"/>
              <a:pathLst>
                <a:path w="2945" h="8642" extrusionOk="0">
                  <a:moveTo>
                    <a:pt x="1346" y="0"/>
                  </a:moveTo>
                  <a:cubicBezTo>
                    <a:pt x="611" y="0"/>
                    <a:pt x="1" y="610"/>
                    <a:pt x="1" y="1346"/>
                  </a:cubicBezTo>
                  <a:lnTo>
                    <a:pt x="1" y="7317"/>
                  </a:lnTo>
                  <a:cubicBezTo>
                    <a:pt x="1" y="8052"/>
                    <a:pt x="611" y="8641"/>
                    <a:pt x="1346" y="8641"/>
                  </a:cubicBezTo>
                  <a:lnTo>
                    <a:pt x="2944" y="8641"/>
                  </a:lnTo>
                  <a:cubicBezTo>
                    <a:pt x="2208" y="8641"/>
                    <a:pt x="1599" y="8052"/>
                    <a:pt x="1599" y="7317"/>
                  </a:cubicBezTo>
                  <a:lnTo>
                    <a:pt x="1599" y="1346"/>
                  </a:lnTo>
                  <a:cubicBezTo>
                    <a:pt x="1599" y="610"/>
                    <a:pt x="2208" y="0"/>
                    <a:pt x="2944" y="0"/>
                  </a:cubicBezTo>
                  <a:close/>
                </a:path>
              </a:pathLst>
            </a:custGeom>
            <a:solidFill>
              <a:srgbClr val="E1E7E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12" name="Google Shape;7577;p68">
              <a:extLst>
                <a:ext uri="{FF2B5EF4-FFF2-40B4-BE49-F238E27FC236}">
                  <a16:creationId xmlns:a16="http://schemas.microsoft.com/office/drawing/2014/main" id="{B0AC7986-1AF8-4D6F-8E91-AA7A86548BBE}"/>
                </a:ext>
              </a:extLst>
            </p:cNvPr>
            <p:cNvSpPr/>
            <p:nvPr/>
          </p:nvSpPr>
          <p:spPr>
            <a:xfrm>
              <a:off x="1332479" y="2446376"/>
              <a:ext cx="252796" cy="38105"/>
            </a:xfrm>
            <a:custGeom>
              <a:avLst/>
              <a:gdLst/>
              <a:ahLst/>
              <a:cxnLst/>
              <a:rect l="l" t="t" r="r" b="b"/>
              <a:pathLst>
                <a:path w="16884" h="2545" extrusionOk="0">
                  <a:moveTo>
                    <a:pt x="1346" y="0"/>
                  </a:moveTo>
                  <a:cubicBezTo>
                    <a:pt x="611" y="0"/>
                    <a:pt x="1" y="610"/>
                    <a:pt x="1" y="1346"/>
                  </a:cubicBezTo>
                  <a:lnTo>
                    <a:pt x="1" y="2544"/>
                  </a:lnTo>
                  <a:lnTo>
                    <a:pt x="16883" y="2544"/>
                  </a:lnTo>
                  <a:lnTo>
                    <a:pt x="16883" y="1346"/>
                  </a:lnTo>
                  <a:cubicBezTo>
                    <a:pt x="16883" y="610"/>
                    <a:pt x="16295" y="0"/>
                    <a:pt x="15559" y="0"/>
                  </a:cubicBezTo>
                  <a:close/>
                </a:path>
              </a:pathLst>
            </a:custGeom>
            <a:solidFill>
              <a:srgbClr val="CAD5D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13" name="Google Shape;7578;p68">
              <a:extLst>
                <a:ext uri="{FF2B5EF4-FFF2-40B4-BE49-F238E27FC236}">
                  <a16:creationId xmlns:a16="http://schemas.microsoft.com/office/drawing/2014/main" id="{4F7896A8-43DD-4C70-A327-427621A85ED2}"/>
                </a:ext>
              </a:extLst>
            </p:cNvPr>
            <p:cNvSpPr/>
            <p:nvPr/>
          </p:nvSpPr>
          <p:spPr>
            <a:xfrm>
              <a:off x="1335323" y="2597464"/>
              <a:ext cx="40935" cy="40620"/>
            </a:xfrm>
            <a:custGeom>
              <a:avLst/>
              <a:gdLst/>
              <a:ahLst/>
              <a:cxnLst/>
              <a:rect l="l" t="t" r="r" b="b"/>
              <a:pathLst>
                <a:path w="2734" h="2713" extrusionOk="0">
                  <a:moveTo>
                    <a:pt x="1367" y="1"/>
                  </a:moveTo>
                  <a:cubicBezTo>
                    <a:pt x="610" y="1"/>
                    <a:pt x="0" y="611"/>
                    <a:pt x="0" y="1346"/>
                  </a:cubicBezTo>
                  <a:cubicBezTo>
                    <a:pt x="0" y="2103"/>
                    <a:pt x="610" y="2713"/>
                    <a:pt x="1367" y="2713"/>
                  </a:cubicBezTo>
                  <a:cubicBezTo>
                    <a:pt x="2124" y="2713"/>
                    <a:pt x="2733" y="2103"/>
                    <a:pt x="2733" y="1346"/>
                  </a:cubicBezTo>
                  <a:cubicBezTo>
                    <a:pt x="2733" y="611"/>
                    <a:pt x="2124" y="1"/>
                    <a:pt x="1367" y="1"/>
                  </a:cubicBezTo>
                  <a:close/>
                </a:path>
              </a:pathLst>
            </a:custGeom>
            <a:solidFill>
              <a:srgbClr val="FFFFF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14" name="Google Shape;7579;p68">
              <a:extLst>
                <a:ext uri="{FF2B5EF4-FFF2-40B4-BE49-F238E27FC236}">
                  <a16:creationId xmlns:a16="http://schemas.microsoft.com/office/drawing/2014/main" id="{787D10DF-58C6-4EA3-9D4F-20AAA6BF9023}"/>
                </a:ext>
              </a:extLst>
            </p:cNvPr>
            <p:cNvSpPr/>
            <p:nvPr/>
          </p:nvSpPr>
          <p:spPr>
            <a:xfrm>
              <a:off x="1541824" y="2597464"/>
              <a:ext cx="40620" cy="40620"/>
            </a:xfrm>
            <a:custGeom>
              <a:avLst/>
              <a:gdLst/>
              <a:ahLst/>
              <a:cxnLst/>
              <a:rect l="l" t="t" r="r" b="b"/>
              <a:pathLst>
                <a:path w="2713" h="2713" extrusionOk="0">
                  <a:moveTo>
                    <a:pt x="1367" y="1"/>
                  </a:moveTo>
                  <a:cubicBezTo>
                    <a:pt x="610" y="1"/>
                    <a:pt x="0" y="611"/>
                    <a:pt x="0" y="1346"/>
                  </a:cubicBezTo>
                  <a:cubicBezTo>
                    <a:pt x="0" y="2103"/>
                    <a:pt x="610" y="2713"/>
                    <a:pt x="1367" y="2713"/>
                  </a:cubicBezTo>
                  <a:cubicBezTo>
                    <a:pt x="2102" y="2713"/>
                    <a:pt x="2712" y="2103"/>
                    <a:pt x="2712" y="1346"/>
                  </a:cubicBezTo>
                  <a:cubicBezTo>
                    <a:pt x="2712" y="611"/>
                    <a:pt x="2102" y="1"/>
                    <a:pt x="1367" y="1"/>
                  </a:cubicBezTo>
                  <a:close/>
                </a:path>
              </a:pathLst>
            </a:custGeom>
            <a:solidFill>
              <a:srgbClr val="FFFFF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15" name="Google Shape;7580;p68">
              <a:extLst>
                <a:ext uri="{FF2B5EF4-FFF2-40B4-BE49-F238E27FC236}">
                  <a16:creationId xmlns:a16="http://schemas.microsoft.com/office/drawing/2014/main" id="{C8F41F1F-857F-4AF8-BB28-111DF0CAEBF7}"/>
                </a:ext>
              </a:extLst>
            </p:cNvPr>
            <p:cNvSpPr/>
            <p:nvPr/>
          </p:nvSpPr>
          <p:spPr>
            <a:xfrm>
              <a:off x="1327448" y="2441331"/>
              <a:ext cx="263172" cy="139783"/>
            </a:xfrm>
            <a:custGeom>
              <a:avLst/>
              <a:gdLst/>
              <a:ahLst/>
              <a:cxnLst/>
              <a:rect l="l" t="t" r="r" b="b"/>
              <a:pathLst>
                <a:path w="17577" h="9336" extrusionOk="0">
                  <a:moveTo>
                    <a:pt x="15895" y="695"/>
                  </a:moveTo>
                  <a:cubicBezTo>
                    <a:pt x="16441" y="695"/>
                    <a:pt x="16862" y="1136"/>
                    <a:pt x="16883" y="1683"/>
                  </a:cubicBezTo>
                  <a:lnTo>
                    <a:pt x="16883" y="7654"/>
                  </a:lnTo>
                  <a:cubicBezTo>
                    <a:pt x="16862" y="8179"/>
                    <a:pt x="16441" y="8621"/>
                    <a:pt x="15895" y="8621"/>
                  </a:cubicBezTo>
                  <a:lnTo>
                    <a:pt x="1682" y="8621"/>
                  </a:lnTo>
                  <a:cubicBezTo>
                    <a:pt x="1136" y="8621"/>
                    <a:pt x="694" y="8179"/>
                    <a:pt x="694" y="7654"/>
                  </a:cubicBezTo>
                  <a:lnTo>
                    <a:pt x="694" y="1662"/>
                  </a:lnTo>
                  <a:cubicBezTo>
                    <a:pt x="694" y="1136"/>
                    <a:pt x="1136" y="695"/>
                    <a:pt x="1682" y="695"/>
                  </a:cubicBezTo>
                  <a:close/>
                  <a:moveTo>
                    <a:pt x="1682" y="1"/>
                  </a:moveTo>
                  <a:cubicBezTo>
                    <a:pt x="757" y="1"/>
                    <a:pt x="0" y="737"/>
                    <a:pt x="0" y="1683"/>
                  </a:cubicBezTo>
                  <a:lnTo>
                    <a:pt x="0" y="7654"/>
                  </a:lnTo>
                  <a:cubicBezTo>
                    <a:pt x="0" y="8579"/>
                    <a:pt x="757" y="9336"/>
                    <a:pt x="1682" y="9336"/>
                  </a:cubicBezTo>
                  <a:lnTo>
                    <a:pt x="15895" y="9336"/>
                  </a:lnTo>
                  <a:cubicBezTo>
                    <a:pt x="16820" y="9336"/>
                    <a:pt x="17577" y="8579"/>
                    <a:pt x="17577" y="7654"/>
                  </a:cubicBezTo>
                  <a:lnTo>
                    <a:pt x="17577" y="1683"/>
                  </a:lnTo>
                  <a:cubicBezTo>
                    <a:pt x="17577" y="737"/>
                    <a:pt x="16820" y="1"/>
                    <a:pt x="15895" y="1"/>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16" name="Google Shape;7581;p68">
              <a:extLst>
                <a:ext uri="{FF2B5EF4-FFF2-40B4-BE49-F238E27FC236}">
                  <a16:creationId xmlns:a16="http://schemas.microsoft.com/office/drawing/2014/main" id="{385436C9-8E87-4F5D-8FCC-1CAB1C4FFAED}"/>
                </a:ext>
              </a:extLst>
            </p:cNvPr>
            <p:cNvSpPr/>
            <p:nvPr/>
          </p:nvSpPr>
          <p:spPr>
            <a:xfrm>
              <a:off x="1321459" y="2592149"/>
              <a:ext cx="59830" cy="51296"/>
            </a:xfrm>
            <a:custGeom>
              <a:avLst/>
              <a:gdLst/>
              <a:ahLst/>
              <a:cxnLst/>
              <a:rect l="l" t="t" r="r" b="b"/>
              <a:pathLst>
                <a:path w="3996" h="3426" extrusionOk="0">
                  <a:moveTo>
                    <a:pt x="2293" y="692"/>
                  </a:moveTo>
                  <a:lnTo>
                    <a:pt x="2293" y="713"/>
                  </a:lnTo>
                  <a:cubicBezTo>
                    <a:pt x="2305" y="713"/>
                    <a:pt x="2317" y="713"/>
                    <a:pt x="2328" y="713"/>
                  </a:cubicBezTo>
                  <a:cubicBezTo>
                    <a:pt x="2859" y="713"/>
                    <a:pt x="3302" y="1167"/>
                    <a:pt x="3302" y="1701"/>
                  </a:cubicBezTo>
                  <a:cubicBezTo>
                    <a:pt x="3302" y="2312"/>
                    <a:pt x="2802" y="2722"/>
                    <a:pt x="2284" y="2722"/>
                  </a:cubicBezTo>
                  <a:cubicBezTo>
                    <a:pt x="2035" y="2722"/>
                    <a:pt x="1782" y="2628"/>
                    <a:pt x="1578" y="2416"/>
                  </a:cubicBezTo>
                  <a:cubicBezTo>
                    <a:pt x="947" y="1786"/>
                    <a:pt x="1389" y="692"/>
                    <a:pt x="2293" y="692"/>
                  </a:cubicBezTo>
                  <a:close/>
                  <a:moveTo>
                    <a:pt x="2280" y="0"/>
                  </a:moveTo>
                  <a:cubicBezTo>
                    <a:pt x="1858" y="0"/>
                    <a:pt x="1427" y="156"/>
                    <a:pt x="1073" y="503"/>
                  </a:cubicBezTo>
                  <a:cubicBezTo>
                    <a:pt x="1" y="1575"/>
                    <a:pt x="758" y="3425"/>
                    <a:pt x="2293" y="3425"/>
                  </a:cubicBezTo>
                  <a:cubicBezTo>
                    <a:pt x="3239" y="3425"/>
                    <a:pt x="3996" y="2648"/>
                    <a:pt x="3996" y="1701"/>
                  </a:cubicBezTo>
                  <a:cubicBezTo>
                    <a:pt x="3996" y="678"/>
                    <a:pt x="3159" y="0"/>
                    <a:pt x="2280" y="0"/>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17" name="Google Shape;7582;p68">
              <a:extLst>
                <a:ext uri="{FF2B5EF4-FFF2-40B4-BE49-F238E27FC236}">
                  <a16:creationId xmlns:a16="http://schemas.microsoft.com/office/drawing/2014/main" id="{793DE3AB-8316-4EC9-8D2A-9123EF30B104}"/>
                </a:ext>
              </a:extLst>
            </p:cNvPr>
            <p:cNvSpPr/>
            <p:nvPr/>
          </p:nvSpPr>
          <p:spPr>
            <a:xfrm>
              <a:off x="1527960" y="2592149"/>
              <a:ext cx="59830" cy="51296"/>
            </a:xfrm>
            <a:custGeom>
              <a:avLst/>
              <a:gdLst/>
              <a:ahLst/>
              <a:cxnLst/>
              <a:rect l="l" t="t" r="r" b="b"/>
              <a:pathLst>
                <a:path w="3996" h="3426" extrusionOk="0">
                  <a:moveTo>
                    <a:pt x="2293" y="692"/>
                  </a:moveTo>
                  <a:lnTo>
                    <a:pt x="2293" y="713"/>
                  </a:lnTo>
                  <a:cubicBezTo>
                    <a:pt x="2305" y="713"/>
                    <a:pt x="2317" y="713"/>
                    <a:pt x="2328" y="713"/>
                  </a:cubicBezTo>
                  <a:cubicBezTo>
                    <a:pt x="2859" y="713"/>
                    <a:pt x="3302" y="1167"/>
                    <a:pt x="3302" y="1701"/>
                  </a:cubicBezTo>
                  <a:cubicBezTo>
                    <a:pt x="3302" y="2312"/>
                    <a:pt x="2802" y="2722"/>
                    <a:pt x="2284" y="2722"/>
                  </a:cubicBezTo>
                  <a:cubicBezTo>
                    <a:pt x="2035" y="2722"/>
                    <a:pt x="1782" y="2628"/>
                    <a:pt x="1578" y="2416"/>
                  </a:cubicBezTo>
                  <a:cubicBezTo>
                    <a:pt x="926" y="1786"/>
                    <a:pt x="1389" y="692"/>
                    <a:pt x="2293" y="692"/>
                  </a:cubicBezTo>
                  <a:close/>
                  <a:moveTo>
                    <a:pt x="2270" y="0"/>
                  </a:moveTo>
                  <a:cubicBezTo>
                    <a:pt x="1849" y="0"/>
                    <a:pt x="1420" y="156"/>
                    <a:pt x="1073" y="503"/>
                  </a:cubicBezTo>
                  <a:cubicBezTo>
                    <a:pt x="1" y="1575"/>
                    <a:pt x="758" y="3425"/>
                    <a:pt x="2293" y="3425"/>
                  </a:cubicBezTo>
                  <a:cubicBezTo>
                    <a:pt x="3239" y="3425"/>
                    <a:pt x="3996" y="2648"/>
                    <a:pt x="3996" y="1701"/>
                  </a:cubicBezTo>
                  <a:cubicBezTo>
                    <a:pt x="3996" y="678"/>
                    <a:pt x="3150" y="0"/>
                    <a:pt x="2270" y="0"/>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18" name="Google Shape;7583;p68">
              <a:extLst>
                <a:ext uri="{FF2B5EF4-FFF2-40B4-BE49-F238E27FC236}">
                  <a16:creationId xmlns:a16="http://schemas.microsoft.com/office/drawing/2014/main" id="{5C080273-1952-4427-A7C2-E3C6EE8C38F1}"/>
                </a:ext>
              </a:extLst>
            </p:cNvPr>
            <p:cNvSpPr/>
            <p:nvPr/>
          </p:nvSpPr>
          <p:spPr>
            <a:xfrm>
              <a:off x="1401427" y="2594005"/>
              <a:ext cx="115228" cy="84385"/>
            </a:xfrm>
            <a:custGeom>
              <a:avLst/>
              <a:gdLst/>
              <a:ahLst/>
              <a:cxnLst/>
              <a:rect l="l" t="t" r="r" b="b"/>
              <a:pathLst>
                <a:path w="7696" h="5636" extrusionOk="0">
                  <a:moveTo>
                    <a:pt x="1430" y="1"/>
                  </a:moveTo>
                  <a:cubicBezTo>
                    <a:pt x="631" y="1"/>
                    <a:pt x="0" y="631"/>
                    <a:pt x="0" y="1409"/>
                  </a:cubicBezTo>
                  <a:lnTo>
                    <a:pt x="0" y="4353"/>
                  </a:lnTo>
                  <a:lnTo>
                    <a:pt x="7695" y="5635"/>
                  </a:lnTo>
                  <a:lnTo>
                    <a:pt x="7695" y="1409"/>
                  </a:lnTo>
                  <a:cubicBezTo>
                    <a:pt x="7695" y="631"/>
                    <a:pt x="7043" y="1"/>
                    <a:pt x="6265" y="1"/>
                  </a:cubicBezTo>
                  <a:close/>
                </a:path>
              </a:pathLst>
            </a:custGeom>
            <a:solidFill>
              <a:srgbClr val="99AEB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19" name="Google Shape;7584;p68">
              <a:extLst>
                <a:ext uri="{FF2B5EF4-FFF2-40B4-BE49-F238E27FC236}">
                  <a16:creationId xmlns:a16="http://schemas.microsoft.com/office/drawing/2014/main" id="{2DC6BC37-E51A-4A4B-9C8C-F485A429B8F2}"/>
                </a:ext>
              </a:extLst>
            </p:cNvPr>
            <p:cNvSpPr/>
            <p:nvPr/>
          </p:nvSpPr>
          <p:spPr>
            <a:xfrm>
              <a:off x="1396067" y="2588660"/>
              <a:ext cx="125619" cy="70520"/>
            </a:xfrm>
            <a:custGeom>
              <a:avLst/>
              <a:gdLst/>
              <a:ahLst/>
              <a:cxnLst/>
              <a:rect l="l" t="t" r="r" b="b"/>
              <a:pathLst>
                <a:path w="8390" h="4710" extrusionOk="0">
                  <a:moveTo>
                    <a:pt x="1788" y="0"/>
                  </a:moveTo>
                  <a:cubicBezTo>
                    <a:pt x="800" y="0"/>
                    <a:pt x="1" y="799"/>
                    <a:pt x="1" y="1766"/>
                  </a:cubicBezTo>
                  <a:lnTo>
                    <a:pt x="1" y="4710"/>
                  </a:lnTo>
                  <a:lnTo>
                    <a:pt x="716" y="4710"/>
                  </a:lnTo>
                  <a:lnTo>
                    <a:pt x="716" y="1766"/>
                  </a:lnTo>
                  <a:cubicBezTo>
                    <a:pt x="716" y="1178"/>
                    <a:pt x="1199" y="694"/>
                    <a:pt x="1788" y="694"/>
                  </a:cubicBezTo>
                  <a:lnTo>
                    <a:pt x="6623" y="694"/>
                  </a:lnTo>
                  <a:cubicBezTo>
                    <a:pt x="7212" y="694"/>
                    <a:pt x="7696" y="1178"/>
                    <a:pt x="7696" y="1766"/>
                  </a:cubicBezTo>
                  <a:lnTo>
                    <a:pt x="7696" y="4710"/>
                  </a:lnTo>
                  <a:lnTo>
                    <a:pt x="8389" y="4710"/>
                  </a:lnTo>
                  <a:lnTo>
                    <a:pt x="8389" y="1766"/>
                  </a:lnTo>
                  <a:cubicBezTo>
                    <a:pt x="8389" y="799"/>
                    <a:pt x="7591" y="0"/>
                    <a:pt x="6623" y="0"/>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0" name="Google Shape;7585;p68">
              <a:extLst>
                <a:ext uri="{FF2B5EF4-FFF2-40B4-BE49-F238E27FC236}">
                  <a16:creationId xmlns:a16="http://schemas.microsoft.com/office/drawing/2014/main" id="{4AD96787-0D35-4A32-93D6-6B6370E79B97}"/>
                </a:ext>
              </a:extLst>
            </p:cNvPr>
            <p:cNvSpPr/>
            <p:nvPr/>
          </p:nvSpPr>
          <p:spPr>
            <a:xfrm>
              <a:off x="1301950" y="2659165"/>
              <a:ext cx="317956" cy="49125"/>
            </a:xfrm>
            <a:custGeom>
              <a:avLst/>
              <a:gdLst/>
              <a:ahLst/>
              <a:cxnLst/>
              <a:rect l="l" t="t" r="r" b="b"/>
              <a:pathLst>
                <a:path w="21236" h="3281" extrusionOk="0">
                  <a:moveTo>
                    <a:pt x="610" y="1"/>
                  </a:moveTo>
                  <a:cubicBezTo>
                    <a:pt x="274" y="1"/>
                    <a:pt x="0" y="274"/>
                    <a:pt x="0" y="610"/>
                  </a:cubicBezTo>
                  <a:lnTo>
                    <a:pt x="0" y="2671"/>
                  </a:lnTo>
                  <a:cubicBezTo>
                    <a:pt x="0" y="3007"/>
                    <a:pt x="274" y="3280"/>
                    <a:pt x="610" y="3280"/>
                  </a:cubicBezTo>
                  <a:lnTo>
                    <a:pt x="20625" y="3280"/>
                  </a:lnTo>
                  <a:cubicBezTo>
                    <a:pt x="20962" y="3280"/>
                    <a:pt x="21235" y="3007"/>
                    <a:pt x="21235" y="2671"/>
                  </a:cubicBezTo>
                  <a:lnTo>
                    <a:pt x="21235" y="610"/>
                  </a:lnTo>
                  <a:cubicBezTo>
                    <a:pt x="21235" y="274"/>
                    <a:pt x="20962" y="1"/>
                    <a:pt x="20625" y="1"/>
                  </a:cubicBezTo>
                  <a:close/>
                </a:path>
              </a:pathLst>
            </a:custGeom>
            <a:solidFill>
              <a:schemeClr val="accent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1" name="Google Shape;7586;p68">
              <a:extLst>
                <a:ext uri="{FF2B5EF4-FFF2-40B4-BE49-F238E27FC236}">
                  <a16:creationId xmlns:a16="http://schemas.microsoft.com/office/drawing/2014/main" id="{9E9E65FB-2798-4936-B347-07A55CDA0703}"/>
                </a:ext>
              </a:extLst>
            </p:cNvPr>
            <p:cNvSpPr/>
            <p:nvPr/>
          </p:nvSpPr>
          <p:spPr>
            <a:xfrm>
              <a:off x="1301950" y="2659165"/>
              <a:ext cx="45666" cy="49125"/>
            </a:xfrm>
            <a:custGeom>
              <a:avLst/>
              <a:gdLst/>
              <a:ahLst/>
              <a:cxnLst/>
              <a:rect l="l" t="t" r="r" b="b"/>
              <a:pathLst>
                <a:path w="3050" h="3281" extrusionOk="0">
                  <a:moveTo>
                    <a:pt x="610" y="1"/>
                  </a:moveTo>
                  <a:cubicBezTo>
                    <a:pt x="274" y="1"/>
                    <a:pt x="0" y="274"/>
                    <a:pt x="0" y="610"/>
                  </a:cubicBezTo>
                  <a:lnTo>
                    <a:pt x="0" y="2671"/>
                  </a:lnTo>
                  <a:cubicBezTo>
                    <a:pt x="0" y="3007"/>
                    <a:pt x="274" y="3280"/>
                    <a:pt x="610" y="3280"/>
                  </a:cubicBezTo>
                  <a:lnTo>
                    <a:pt x="3049" y="3280"/>
                  </a:lnTo>
                  <a:cubicBezTo>
                    <a:pt x="2692" y="3280"/>
                    <a:pt x="2418" y="3007"/>
                    <a:pt x="2418" y="2671"/>
                  </a:cubicBezTo>
                  <a:lnTo>
                    <a:pt x="2418" y="610"/>
                  </a:lnTo>
                  <a:cubicBezTo>
                    <a:pt x="2418" y="274"/>
                    <a:pt x="2692" y="1"/>
                    <a:pt x="3028"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grpSp>
      <p:grpSp>
        <p:nvGrpSpPr>
          <p:cNvPr id="322" name="Google Shape;7967;p68">
            <a:extLst>
              <a:ext uri="{FF2B5EF4-FFF2-40B4-BE49-F238E27FC236}">
                <a16:creationId xmlns:a16="http://schemas.microsoft.com/office/drawing/2014/main" id="{37F85853-9A38-4524-9477-994E4AEA6A88}"/>
              </a:ext>
            </a:extLst>
          </p:cNvPr>
          <p:cNvGrpSpPr/>
          <p:nvPr/>
        </p:nvGrpSpPr>
        <p:grpSpPr>
          <a:xfrm>
            <a:off x="6439725" y="4879628"/>
            <a:ext cx="894627" cy="604227"/>
            <a:chOff x="3486572" y="2433470"/>
            <a:chExt cx="379328" cy="281738"/>
          </a:xfrm>
        </p:grpSpPr>
        <p:sp>
          <p:nvSpPr>
            <p:cNvPr id="323" name="Google Shape;7968;p68">
              <a:extLst>
                <a:ext uri="{FF2B5EF4-FFF2-40B4-BE49-F238E27FC236}">
                  <a16:creationId xmlns:a16="http://schemas.microsoft.com/office/drawing/2014/main" id="{39890951-DAF6-4CA5-A376-A0C00CCAC476}"/>
                </a:ext>
              </a:extLst>
            </p:cNvPr>
            <p:cNvSpPr/>
            <p:nvPr/>
          </p:nvSpPr>
          <p:spPr>
            <a:xfrm>
              <a:off x="3549217" y="2556544"/>
              <a:ext cx="253724" cy="139858"/>
            </a:xfrm>
            <a:custGeom>
              <a:avLst/>
              <a:gdLst/>
              <a:ahLst/>
              <a:cxnLst/>
              <a:rect l="l" t="t" r="r" b="b"/>
              <a:pathLst>
                <a:path w="16946" h="9341" extrusionOk="0">
                  <a:moveTo>
                    <a:pt x="0" y="1"/>
                  </a:moveTo>
                  <a:lnTo>
                    <a:pt x="0" y="6371"/>
                  </a:lnTo>
                  <a:cubicBezTo>
                    <a:pt x="2447" y="8323"/>
                    <a:pt x="5443" y="9341"/>
                    <a:pt x="8469" y="9341"/>
                  </a:cubicBezTo>
                  <a:cubicBezTo>
                    <a:pt x="10071" y="9341"/>
                    <a:pt x="11682" y="9056"/>
                    <a:pt x="13224" y="8474"/>
                  </a:cubicBezTo>
                  <a:cubicBezTo>
                    <a:pt x="13498" y="8389"/>
                    <a:pt x="13771" y="8284"/>
                    <a:pt x="14023" y="8158"/>
                  </a:cubicBezTo>
                  <a:cubicBezTo>
                    <a:pt x="15075" y="7696"/>
                    <a:pt x="16042" y="7086"/>
                    <a:pt x="16946" y="6371"/>
                  </a:cubicBezTo>
                  <a:lnTo>
                    <a:pt x="16946" y="1"/>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4" name="Google Shape;7969;p68">
              <a:extLst>
                <a:ext uri="{FF2B5EF4-FFF2-40B4-BE49-F238E27FC236}">
                  <a16:creationId xmlns:a16="http://schemas.microsoft.com/office/drawing/2014/main" id="{93DE421F-2722-4526-92C9-7AD61DD409CA}"/>
                </a:ext>
              </a:extLst>
            </p:cNvPr>
            <p:cNvSpPr/>
            <p:nvPr/>
          </p:nvSpPr>
          <p:spPr>
            <a:xfrm>
              <a:off x="3549532" y="2556544"/>
              <a:ext cx="62016" cy="129392"/>
            </a:xfrm>
            <a:custGeom>
              <a:avLst/>
              <a:gdLst/>
              <a:ahLst/>
              <a:cxnLst/>
              <a:rect l="l" t="t" r="r" b="b"/>
              <a:pathLst>
                <a:path w="4142" h="8642" extrusionOk="0">
                  <a:moveTo>
                    <a:pt x="0" y="1"/>
                  </a:moveTo>
                  <a:lnTo>
                    <a:pt x="0" y="6371"/>
                  </a:lnTo>
                  <a:cubicBezTo>
                    <a:pt x="1241" y="7359"/>
                    <a:pt x="2649" y="8137"/>
                    <a:pt x="4142" y="8642"/>
                  </a:cubicBezTo>
                  <a:lnTo>
                    <a:pt x="4142"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5" name="Google Shape;7970;p68">
              <a:extLst>
                <a:ext uri="{FF2B5EF4-FFF2-40B4-BE49-F238E27FC236}">
                  <a16:creationId xmlns:a16="http://schemas.microsoft.com/office/drawing/2014/main" id="{E105F0D8-F28F-488D-B447-01A96521D98A}"/>
                </a:ext>
              </a:extLst>
            </p:cNvPr>
            <p:cNvSpPr/>
            <p:nvPr/>
          </p:nvSpPr>
          <p:spPr>
            <a:xfrm>
              <a:off x="3746734" y="2570079"/>
              <a:ext cx="12921" cy="113342"/>
            </a:xfrm>
            <a:custGeom>
              <a:avLst/>
              <a:gdLst/>
              <a:ahLst/>
              <a:cxnLst/>
              <a:rect l="l" t="t" r="r" b="b"/>
              <a:pathLst>
                <a:path w="863" h="7570" extrusionOk="0">
                  <a:moveTo>
                    <a:pt x="432" y="1"/>
                  </a:moveTo>
                  <a:cubicBezTo>
                    <a:pt x="216" y="1"/>
                    <a:pt x="1" y="148"/>
                    <a:pt x="32" y="442"/>
                  </a:cubicBezTo>
                  <a:lnTo>
                    <a:pt x="32" y="7570"/>
                  </a:lnTo>
                  <a:cubicBezTo>
                    <a:pt x="306" y="7485"/>
                    <a:pt x="579" y="7380"/>
                    <a:pt x="831" y="7254"/>
                  </a:cubicBezTo>
                  <a:lnTo>
                    <a:pt x="831" y="442"/>
                  </a:lnTo>
                  <a:cubicBezTo>
                    <a:pt x="863" y="148"/>
                    <a:pt x="647" y="1"/>
                    <a:pt x="432"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6" name="Google Shape;7971;p68">
              <a:extLst>
                <a:ext uri="{FF2B5EF4-FFF2-40B4-BE49-F238E27FC236}">
                  <a16:creationId xmlns:a16="http://schemas.microsoft.com/office/drawing/2014/main" id="{BD4C612A-14B5-4E77-AFD4-249317D9163C}"/>
                </a:ext>
              </a:extLst>
            </p:cNvPr>
            <p:cNvSpPr/>
            <p:nvPr/>
          </p:nvSpPr>
          <p:spPr>
            <a:xfrm>
              <a:off x="3549532" y="2556544"/>
              <a:ext cx="253410" cy="56057"/>
            </a:xfrm>
            <a:custGeom>
              <a:avLst/>
              <a:gdLst/>
              <a:ahLst/>
              <a:cxnLst/>
              <a:rect l="l" t="t" r="r" b="b"/>
              <a:pathLst>
                <a:path w="16925" h="3744" extrusionOk="0">
                  <a:moveTo>
                    <a:pt x="0" y="1"/>
                  </a:moveTo>
                  <a:lnTo>
                    <a:pt x="0" y="526"/>
                  </a:lnTo>
                  <a:lnTo>
                    <a:pt x="8452" y="3743"/>
                  </a:lnTo>
                  <a:lnTo>
                    <a:pt x="16925" y="526"/>
                  </a:lnTo>
                  <a:lnTo>
                    <a:pt x="16925" y="1"/>
                  </a:lnTo>
                  <a:close/>
                </a:path>
              </a:pathLst>
            </a:custGeom>
            <a:solidFill>
              <a:srgbClr val="203B5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7" name="Google Shape;7972;p68">
              <a:extLst>
                <a:ext uri="{FF2B5EF4-FFF2-40B4-BE49-F238E27FC236}">
                  <a16:creationId xmlns:a16="http://schemas.microsoft.com/office/drawing/2014/main" id="{9EB51FC1-A50B-4C05-93A9-7B67926FB122}"/>
                </a:ext>
              </a:extLst>
            </p:cNvPr>
            <p:cNvSpPr/>
            <p:nvPr/>
          </p:nvSpPr>
          <p:spPr>
            <a:xfrm>
              <a:off x="3486572" y="2433470"/>
              <a:ext cx="379328" cy="171255"/>
            </a:xfrm>
            <a:custGeom>
              <a:avLst/>
              <a:gdLst/>
              <a:ahLst/>
              <a:cxnLst/>
              <a:rect l="l" t="t" r="r" b="b"/>
              <a:pathLst>
                <a:path w="25335" h="11438" extrusionOk="0">
                  <a:moveTo>
                    <a:pt x="12657" y="0"/>
                  </a:moveTo>
                  <a:lnTo>
                    <a:pt x="0" y="4836"/>
                  </a:lnTo>
                  <a:lnTo>
                    <a:pt x="0" y="6623"/>
                  </a:lnTo>
                  <a:lnTo>
                    <a:pt x="12657" y="11437"/>
                  </a:lnTo>
                  <a:lnTo>
                    <a:pt x="25335" y="6623"/>
                  </a:lnTo>
                  <a:lnTo>
                    <a:pt x="25335" y="4836"/>
                  </a:lnTo>
                  <a:lnTo>
                    <a:pt x="12657" y="0"/>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8" name="Google Shape;7973;p68">
              <a:extLst>
                <a:ext uri="{FF2B5EF4-FFF2-40B4-BE49-F238E27FC236}">
                  <a16:creationId xmlns:a16="http://schemas.microsoft.com/office/drawing/2014/main" id="{25668891-1E6C-4701-AE0B-EC082C78ACB9}"/>
                </a:ext>
              </a:extLst>
            </p:cNvPr>
            <p:cNvSpPr/>
            <p:nvPr/>
          </p:nvSpPr>
          <p:spPr>
            <a:xfrm>
              <a:off x="3486572" y="2505862"/>
              <a:ext cx="189507" cy="98863"/>
            </a:xfrm>
            <a:custGeom>
              <a:avLst/>
              <a:gdLst/>
              <a:ahLst/>
              <a:cxnLst/>
              <a:rect l="l" t="t" r="r" b="b"/>
              <a:pathLst>
                <a:path w="12657" h="6603" extrusionOk="0">
                  <a:moveTo>
                    <a:pt x="0" y="1"/>
                  </a:moveTo>
                  <a:lnTo>
                    <a:pt x="0" y="1788"/>
                  </a:lnTo>
                  <a:lnTo>
                    <a:pt x="12657" y="6602"/>
                  </a:lnTo>
                  <a:lnTo>
                    <a:pt x="12657" y="4836"/>
                  </a:lnTo>
                  <a:lnTo>
                    <a:pt x="0"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9" name="Google Shape;7974;p68">
              <a:extLst>
                <a:ext uri="{FF2B5EF4-FFF2-40B4-BE49-F238E27FC236}">
                  <a16:creationId xmlns:a16="http://schemas.microsoft.com/office/drawing/2014/main" id="{FBA9BB02-42E3-4A0A-B6EE-456433B58B56}"/>
                </a:ext>
              </a:extLst>
            </p:cNvPr>
            <p:cNvSpPr/>
            <p:nvPr/>
          </p:nvSpPr>
          <p:spPr>
            <a:xfrm>
              <a:off x="3667994" y="2491294"/>
              <a:ext cx="111650" cy="223914"/>
            </a:xfrm>
            <a:custGeom>
              <a:avLst/>
              <a:gdLst/>
              <a:ahLst/>
              <a:cxnLst/>
              <a:rect l="l" t="t" r="r" b="b"/>
              <a:pathLst>
                <a:path w="7457" h="14955" extrusionOk="0">
                  <a:moveTo>
                    <a:pt x="560" y="0"/>
                  </a:moveTo>
                  <a:cubicBezTo>
                    <a:pt x="189" y="0"/>
                    <a:pt x="1" y="537"/>
                    <a:pt x="393" y="742"/>
                  </a:cubicBezTo>
                  <a:lnTo>
                    <a:pt x="6679" y="3581"/>
                  </a:lnTo>
                  <a:lnTo>
                    <a:pt x="6679" y="14577"/>
                  </a:lnTo>
                  <a:cubicBezTo>
                    <a:pt x="6679" y="14787"/>
                    <a:pt x="6847" y="14955"/>
                    <a:pt x="7057" y="14955"/>
                  </a:cubicBezTo>
                  <a:cubicBezTo>
                    <a:pt x="7268" y="14955"/>
                    <a:pt x="7457" y="14787"/>
                    <a:pt x="7457" y="14577"/>
                  </a:cubicBezTo>
                  <a:lnTo>
                    <a:pt x="7457" y="3328"/>
                  </a:lnTo>
                  <a:cubicBezTo>
                    <a:pt x="7436" y="3181"/>
                    <a:pt x="7352" y="3034"/>
                    <a:pt x="7226" y="2971"/>
                  </a:cubicBezTo>
                  <a:lnTo>
                    <a:pt x="708" y="28"/>
                  </a:lnTo>
                  <a:cubicBezTo>
                    <a:pt x="656" y="9"/>
                    <a:pt x="607" y="0"/>
                    <a:pt x="560"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grpSp>
      <p:grpSp>
        <p:nvGrpSpPr>
          <p:cNvPr id="330" name="Google Shape;6473;p67">
            <a:extLst>
              <a:ext uri="{FF2B5EF4-FFF2-40B4-BE49-F238E27FC236}">
                <a16:creationId xmlns:a16="http://schemas.microsoft.com/office/drawing/2014/main" id="{210CCCF9-EC70-4F9C-9A34-F594290350D8}"/>
              </a:ext>
            </a:extLst>
          </p:cNvPr>
          <p:cNvGrpSpPr/>
          <p:nvPr/>
        </p:nvGrpSpPr>
        <p:grpSpPr>
          <a:xfrm>
            <a:off x="6400800" y="2464306"/>
            <a:ext cx="881974" cy="735867"/>
            <a:chOff x="6319908" y="3696721"/>
            <a:chExt cx="373963" cy="343119"/>
          </a:xfrm>
        </p:grpSpPr>
        <p:sp>
          <p:nvSpPr>
            <p:cNvPr id="331" name="Google Shape;6474;p67">
              <a:extLst>
                <a:ext uri="{FF2B5EF4-FFF2-40B4-BE49-F238E27FC236}">
                  <a16:creationId xmlns:a16="http://schemas.microsoft.com/office/drawing/2014/main" id="{095B3A68-F733-49B7-9506-6D1960608342}"/>
                </a:ext>
              </a:extLst>
            </p:cNvPr>
            <p:cNvSpPr/>
            <p:nvPr/>
          </p:nvSpPr>
          <p:spPr>
            <a:xfrm>
              <a:off x="6378049" y="3745325"/>
              <a:ext cx="48315" cy="66180"/>
            </a:xfrm>
            <a:custGeom>
              <a:avLst/>
              <a:gdLst/>
              <a:ahLst/>
              <a:cxnLst/>
              <a:rect l="l" t="t" r="r" b="b"/>
              <a:pathLst>
                <a:path w="1839" h="2519" extrusionOk="0">
                  <a:moveTo>
                    <a:pt x="0" y="1"/>
                  </a:moveTo>
                  <a:lnTo>
                    <a:pt x="0" y="2519"/>
                  </a:lnTo>
                  <a:lnTo>
                    <a:pt x="1838" y="923"/>
                  </a:lnTo>
                  <a:lnTo>
                    <a:pt x="1838" y="1"/>
                  </a:lnTo>
                  <a:close/>
                </a:path>
              </a:pathLst>
            </a:custGeom>
            <a:solidFill>
              <a:srgbClr val="B7C2C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2" name="Google Shape;6475;p67">
              <a:extLst>
                <a:ext uri="{FF2B5EF4-FFF2-40B4-BE49-F238E27FC236}">
                  <a16:creationId xmlns:a16="http://schemas.microsoft.com/office/drawing/2014/main" id="{C8B30F02-2457-4B2A-A033-6A1C33980FA7}"/>
                </a:ext>
              </a:extLst>
            </p:cNvPr>
            <p:cNvSpPr/>
            <p:nvPr/>
          </p:nvSpPr>
          <p:spPr>
            <a:xfrm>
              <a:off x="6401195" y="3745325"/>
              <a:ext cx="25169" cy="46135"/>
            </a:xfrm>
            <a:custGeom>
              <a:avLst/>
              <a:gdLst/>
              <a:ahLst/>
              <a:cxnLst/>
              <a:rect l="l" t="t" r="r" b="b"/>
              <a:pathLst>
                <a:path w="958" h="1756" extrusionOk="0">
                  <a:moveTo>
                    <a:pt x="0" y="1"/>
                  </a:moveTo>
                  <a:lnTo>
                    <a:pt x="0" y="1756"/>
                  </a:lnTo>
                  <a:lnTo>
                    <a:pt x="957" y="923"/>
                  </a:lnTo>
                  <a:lnTo>
                    <a:pt x="957" y="1"/>
                  </a:lnTo>
                  <a:close/>
                </a:path>
              </a:pathLst>
            </a:custGeom>
            <a:solidFill>
              <a:srgbClr val="9FAEB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3" name="Google Shape;6476;p67">
              <a:extLst>
                <a:ext uri="{FF2B5EF4-FFF2-40B4-BE49-F238E27FC236}">
                  <a16:creationId xmlns:a16="http://schemas.microsoft.com/office/drawing/2014/main" id="{CB34F9E8-CEFC-4D77-A326-0E8F6DA29DB8}"/>
                </a:ext>
              </a:extLst>
            </p:cNvPr>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rgbClr val="879AA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4" name="Google Shape;6477;p67">
              <a:extLst>
                <a:ext uri="{FF2B5EF4-FFF2-40B4-BE49-F238E27FC236}">
                  <a16:creationId xmlns:a16="http://schemas.microsoft.com/office/drawing/2014/main" id="{15293E1E-DD78-4A83-9CB4-2920F8A35BEA}"/>
                </a:ext>
              </a:extLst>
            </p:cNvPr>
            <p:cNvSpPr/>
            <p:nvPr/>
          </p:nvSpPr>
          <p:spPr>
            <a:xfrm>
              <a:off x="6493753" y="3736813"/>
              <a:ext cx="153825" cy="303027"/>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707F8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5" name="Google Shape;6478;p67">
              <a:extLst>
                <a:ext uri="{FF2B5EF4-FFF2-40B4-BE49-F238E27FC236}">
                  <a16:creationId xmlns:a16="http://schemas.microsoft.com/office/drawing/2014/main" id="{F0A32A4A-6DFB-4991-BC99-5EC32BD8636F}"/>
                </a:ext>
              </a:extLst>
            </p:cNvPr>
            <p:cNvSpPr/>
            <p:nvPr/>
          </p:nvSpPr>
          <p:spPr>
            <a:xfrm>
              <a:off x="6366200" y="3726750"/>
              <a:ext cx="70174" cy="22069"/>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6" name="Google Shape;6479;p67">
              <a:extLst>
                <a:ext uri="{FF2B5EF4-FFF2-40B4-BE49-F238E27FC236}">
                  <a16:creationId xmlns:a16="http://schemas.microsoft.com/office/drawing/2014/main" id="{5C1BD5CF-86AC-4C34-B219-02123B2A654C}"/>
                </a:ext>
              </a:extLst>
            </p:cNvPr>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7" name="Google Shape;6480;p67">
              <a:extLst>
                <a:ext uri="{FF2B5EF4-FFF2-40B4-BE49-F238E27FC236}">
                  <a16:creationId xmlns:a16="http://schemas.microsoft.com/office/drawing/2014/main" id="{FF4F291D-5C9E-4F6C-B3FF-C34E53B91F0D}"/>
                </a:ext>
              </a:extLst>
            </p:cNvPr>
            <p:cNvSpPr/>
            <p:nvPr/>
          </p:nvSpPr>
          <p:spPr>
            <a:xfrm>
              <a:off x="6519632" y="3889298"/>
              <a:ext cx="33182" cy="150541"/>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8" name="Google Shape;6481;p67">
              <a:extLst>
                <a:ext uri="{FF2B5EF4-FFF2-40B4-BE49-F238E27FC236}">
                  <a16:creationId xmlns:a16="http://schemas.microsoft.com/office/drawing/2014/main" id="{D172539E-4C19-4916-85C3-24A2F3C0D9FE}"/>
                </a:ext>
              </a:extLst>
            </p:cNvPr>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rgbClr val="8797A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9" name="Google Shape;6482;p67">
              <a:extLst>
                <a:ext uri="{FF2B5EF4-FFF2-40B4-BE49-F238E27FC236}">
                  <a16:creationId xmlns:a16="http://schemas.microsoft.com/office/drawing/2014/main" id="{17C60D1A-C054-4B9B-90D6-AD7D7D6850C1}"/>
                </a:ext>
              </a:extLst>
            </p:cNvPr>
            <p:cNvSpPr/>
            <p:nvPr/>
          </p:nvSpPr>
          <p:spPr>
            <a:xfrm>
              <a:off x="6411021" y="3726750"/>
              <a:ext cx="25353" cy="22253"/>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grpSp>
      <p:pic>
        <p:nvPicPr>
          <p:cNvPr id="276" name="Picture 275">
            <a:extLst>
              <a:ext uri="{FF2B5EF4-FFF2-40B4-BE49-F238E27FC236}">
                <a16:creationId xmlns:a16="http://schemas.microsoft.com/office/drawing/2014/main" id="{102DC77F-101B-3944-ABE0-36382F345761}"/>
              </a:ext>
            </a:extLst>
          </p:cNvPr>
          <p:cNvPicPr>
            <a:picLocks noChangeAspect="1"/>
          </p:cNvPicPr>
          <p:nvPr/>
        </p:nvPicPr>
        <p:blipFill rotWithShape="1">
          <a:blip r:embed="rId3"/>
          <a:srcRect l="15298" t="6738" r="15999" b="17357"/>
          <a:stretch/>
        </p:blipFill>
        <p:spPr>
          <a:xfrm>
            <a:off x="11146120" y="5809997"/>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7634930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9"/>
        <p:cNvGrpSpPr/>
        <p:nvPr/>
      </p:nvGrpSpPr>
      <p:grpSpPr>
        <a:xfrm>
          <a:off x="0" y="0"/>
          <a:ext cx="0" cy="0"/>
          <a:chOff x="0" y="0"/>
          <a:chExt cx="0" cy="0"/>
        </a:xfrm>
      </p:grpSpPr>
      <p:sp>
        <p:nvSpPr>
          <p:cNvPr id="570" name="Google Shape;570;p41"/>
          <p:cNvSpPr txBox="1">
            <a:spLocks noGrp="1"/>
          </p:cNvSpPr>
          <p:nvPr>
            <p:ph type="title"/>
          </p:nvPr>
        </p:nvSpPr>
        <p:spPr>
          <a:xfrm>
            <a:off x="71987" y="189079"/>
            <a:ext cx="9378000" cy="845600"/>
          </a:xfrm>
          <a:prstGeom prst="rect">
            <a:avLst/>
          </a:prstGeom>
        </p:spPr>
        <p:txBody>
          <a:bodyPr spcFirstLastPara="1" wrap="square" lIns="91425" tIns="91425" rIns="91425" bIns="91425" anchor="t" anchorCtr="0">
            <a:noAutofit/>
          </a:bodyPr>
          <a:lstStyle/>
          <a:p>
            <a:r>
              <a:rPr lang="en" b="1" dirty="0">
                <a:solidFill>
                  <a:schemeClr val="accent6">
                    <a:lumMod val="50000"/>
                  </a:schemeClr>
                </a:solidFill>
                <a:latin typeface="Calibri" panose="020F0502020204030204" pitchFamily="34" charset="0"/>
                <a:cs typeface="Calibri" panose="020F0502020204030204" pitchFamily="34" charset="0"/>
              </a:rPr>
              <a:t>TEAM COMPOSITION</a:t>
            </a:r>
            <a:endParaRPr b="1" dirty="0">
              <a:solidFill>
                <a:schemeClr val="accent6">
                  <a:lumMod val="50000"/>
                </a:schemeClr>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9DA891D9-87B2-1144-A929-3F96A65F6ED8}"/>
              </a:ext>
            </a:extLst>
          </p:cNvPr>
          <p:cNvSpPr/>
          <p:nvPr/>
        </p:nvSpPr>
        <p:spPr>
          <a:xfrm>
            <a:off x="4621259" y="1268359"/>
            <a:ext cx="6990815" cy="4330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Having an </a:t>
            </a: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ACTIVE</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 administrator on your team is essential for your team!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This vital role provides:</a:t>
            </a:r>
          </a:p>
          <a:p>
            <a:pPr marL="457200" marR="0" lvl="0" indent="-4572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critical insight to district/school vision and goals</a:t>
            </a:r>
          </a:p>
          <a:p>
            <a:pPr marL="457200" marR="0" lvl="0" indent="-4572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access to resource allocation</a:t>
            </a:r>
          </a:p>
          <a:p>
            <a:pPr marL="457200" marR="0" lvl="0" indent="-4572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decision-making capacity</a:t>
            </a:r>
          </a:p>
          <a:p>
            <a:pPr marL="457200" marR="0" lvl="0" indent="-4572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overview of school operations across grade levels/departments</a:t>
            </a:r>
          </a:p>
          <a:p>
            <a:pPr marL="457200" marR="0" lvl="0" indent="-4572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communication link to district leadership</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endParaRPr>
          </a:p>
        </p:txBody>
      </p:sp>
      <p:sp>
        <p:nvSpPr>
          <p:cNvPr id="3" name="Rounded Rectangle 2">
            <a:extLst>
              <a:ext uri="{FF2B5EF4-FFF2-40B4-BE49-F238E27FC236}">
                <a16:creationId xmlns:a16="http://schemas.microsoft.com/office/drawing/2014/main" id="{FE2683A3-7C79-1C49-BB07-A2729C4F4DB1}"/>
              </a:ext>
            </a:extLst>
          </p:cNvPr>
          <p:cNvSpPr/>
          <p:nvPr/>
        </p:nvSpPr>
        <p:spPr>
          <a:xfrm>
            <a:off x="258091" y="2082665"/>
            <a:ext cx="4327061" cy="1924471"/>
          </a:xfrm>
          <a:prstGeom prst="roundRect">
            <a:avLst/>
          </a:prstGeom>
          <a:solidFill>
            <a:schemeClr val="accent4">
              <a:alpha val="9744"/>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pic>
        <p:nvPicPr>
          <p:cNvPr id="276" name="Picture 275">
            <a:extLst>
              <a:ext uri="{FF2B5EF4-FFF2-40B4-BE49-F238E27FC236}">
                <a16:creationId xmlns:a16="http://schemas.microsoft.com/office/drawing/2014/main" id="{102DC77F-101B-3944-ABE0-36382F345761}"/>
              </a:ext>
            </a:extLst>
          </p:cNvPr>
          <p:cNvPicPr>
            <a:picLocks noChangeAspect="1"/>
          </p:cNvPicPr>
          <p:nvPr/>
        </p:nvPicPr>
        <p:blipFill rotWithShape="1">
          <a:blip r:embed="rId3"/>
          <a:srcRect l="15298" t="6738" r="15999" b="17357"/>
          <a:stretch/>
        </p:blipFill>
        <p:spPr>
          <a:xfrm>
            <a:off x="11146120" y="5809997"/>
            <a:ext cx="1045880" cy="1033632"/>
          </a:xfrm>
          <a:prstGeom prst="ellipse">
            <a:avLst/>
          </a:prstGeom>
          <a:ln w="19050">
            <a:solidFill>
              <a:schemeClr val="accent2">
                <a:lumMod val="50000"/>
              </a:schemeClr>
            </a:solidFill>
          </a:ln>
        </p:spPr>
      </p:pic>
      <p:grpSp>
        <p:nvGrpSpPr>
          <p:cNvPr id="115" name="Google Shape;9655;p69">
            <a:extLst>
              <a:ext uri="{FF2B5EF4-FFF2-40B4-BE49-F238E27FC236}">
                <a16:creationId xmlns:a16="http://schemas.microsoft.com/office/drawing/2014/main" id="{44A4A3F0-EEBC-AC4E-B20B-F90F60899201}"/>
              </a:ext>
            </a:extLst>
          </p:cNvPr>
          <p:cNvGrpSpPr/>
          <p:nvPr/>
        </p:nvGrpSpPr>
        <p:grpSpPr>
          <a:xfrm>
            <a:off x="609600" y="2654699"/>
            <a:ext cx="820984" cy="634200"/>
            <a:chOff x="6657846" y="2007591"/>
            <a:chExt cx="348103" cy="295714"/>
          </a:xfrm>
        </p:grpSpPr>
        <p:sp>
          <p:nvSpPr>
            <p:cNvPr id="117" name="Google Shape;9656;p69">
              <a:extLst>
                <a:ext uri="{FF2B5EF4-FFF2-40B4-BE49-F238E27FC236}">
                  <a16:creationId xmlns:a16="http://schemas.microsoft.com/office/drawing/2014/main" id="{F97FD386-5382-6142-8202-4238AE04AB91}"/>
                </a:ext>
              </a:extLst>
            </p:cNvPr>
            <p:cNvSpPr/>
            <p:nvPr/>
          </p:nvSpPr>
          <p:spPr>
            <a:xfrm>
              <a:off x="6820186" y="2082984"/>
              <a:ext cx="179224" cy="163153"/>
            </a:xfrm>
            <a:custGeom>
              <a:avLst/>
              <a:gdLst/>
              <a:ahLst/>
              <a:cxnLst/>
              <a:rect l="l" t="t" r="r" b="b"/>
              <a:pathLst>
                <a:path w="6825" h="6213" extrusionOk="0">
                  <a:moveTo>
                    <a:pt x="4298" y="1"/>
                  </a:moveTo>
                  <a:lnTo>
                    <a:pt x="2987" y="1006"/>
                  </a:lnTo>
                  <a:lnTo>
                    <a:pt x="1896" y="642"/>
                  </a:lnTo>
                  <a:lnTo>
                    <a:pt x="1" y="2183"/>
                  </a:lnTo>
                  <a:lnTo>
                    <a:pt x="2920" y="6212"/>
                  </a:lnTo>
                  <a:lnTo>
                    <a:pt x="6824" y="3437"/>
                  </a:lnTo>
                  <a:lnTo>
                    <a:pt x="4298" y="1"/>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19" name="Google Shape;9657;p69">
              <a:extLst>
                <a:ext uri="{FF2B5EF4-FFF2-40B4-BE49-F238E27FC236}">
                  <a16:creationId xmlns:a16="http://schemas.microsoft.com/office/drawing/2014/main" id="{E166DEAA-A835-534A-9C55-F497FC51371F}"/>
                </a:ext>
              </a:extLst>
            </p:cNvPr>
            <p:cNvSpPr/>
            <p:nvPr/>
          </p:nvSpPr>
          <p:spPr>
            <a:xfrm>
              <a:off x="6900620" y="2007591"/>
              <a:ext cx="105329" cy="193431"/>
            </a:xfrm>
            <a:custGeom>
              <a:avLst/>
              <a:gdLst/>
              <a:ahLst/>
              <a:cxnLst/>
              <a:rect l="l" t="t" r="r" b="b"/>
              <a:pathLst>
                <a:path w="4011" h="7366" extrusionOk="0">
                  <a:moveTo>
                    <a:pt x="4010" y="1"/>
                  </a:moveTo>
                  <a:lnTo>
                    <a:pt x="115" y="2767"/>
                  </a:lnTo>
                  <a:cubicBezTo>
                    <a:pt x="19" y="2834"/>
                    <a:pt x="0" y="2968"/>
                    <a:pt x="67" y="3063"/>
                  </a:cubicBezTo>
                  <a:lnTo>
                    <a:pt x="3340" y="7284"/>
                  </a:lnTo>
                  <a:cubicBezTo>
                    <a:pt x="3384" y="7339"/>
                    <a:pt x="3444" y="7365"/>
                    <a:pt x="3505" y="7365"/>
                  </a:cubicBezTo>
                  <a:cubicBezTo>
                    <a:pt x="3550" y="7365"/>
                    <a:pt x="3596" y="7351"/>
                    <a:pt x="3637" y="7322"/>
                  </a:cubicBezTo>
                  <a:lnTo>
                    <a:pt x="4010" y="7025"/>
                  </a:lnTo>
                  <a:lnTo>
                    <a:pt x="401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20" name="Google Shape;9658;p69">
              <a:extLst>
                <a:ext uri="{FF2B5EF4-FFF2-40B4-BE49-F238E27FC236}">
                  <a16:creationId xmlns:a16="http://schemas.microsoft.com/office/drawing/2014/main" id="{C2A2B360-5A30-0046-9363-975AE8E47E4D}"/>
                </a:ext>
              </a:extLst>
            </p:cNvPr>
            <p:cNvSpPr/>
            <p:nvPr/>
          </p:nvSpPr>
          <p:spPr>
            <a:xfrm>
              <a:off x="6972494" y="2152862"/>
              <a:ext cx="32930" cy="48292"/>
            </a:xfrm>
            <a:custGeom>
              <a:avLst/>
              <a:gdLst/>
              <a:ahLst/>
              <a:cxnLst/>
              <a:rect l="l" t="t" r="r" b="b"/>
              <a:pathLst>
                <a:path w="1254" h="1839" extrusionOk="0">
                  <a:moveTo>
                    <a:pt x="1254" y="1"/>
                  </a:moveTo>
                  <a:lnTo>
                    <a:pt x="0" y="977"/>
                  </a:lnTo>
                  <a:lnTo>
                    <a:pt x="594" y="1761"/>
                  </a:lnTo>
                  <a:cubicBezTo>
                    <a:pt x="632" y="1811"/>
                    <a:pt x="692" y="1838"/>
                    <a:pt x="755" y="1838"/>
                  </a:cubicBezTo>
                  <a:cubicBezTo>
                    <a:pt x="801" y="1838"/>
                    <a:pt x="849" y="1823"/>
                    <a:pt x="890" y="1790"/>
                  </a:cubicBezTo>
                  <a:lnTo>
                    <a:pt x="1254" y="1503"/>
                  </a:lnTo>
                  <a:lnTo>
                    <a:pt x="1254" y="1"/>
                  </a:lnTo>
                  <a:close/>
                </a:path>
              </a:pathLst>
            </a:custGeom>
            <a:solidFill>
              <a:schemeClr val="accent5">
                <a:lumMod val="50000"/>
              </a:scheme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21" name="Google Shape;9659;p69">
              <a:extLst>
                <a:ext uri="{FF2B5EF4-FFF2-40B4-BE49-F238E27FC236}">
                  <a16:creationId xmlns:a16="http://schemas.microsoft.com/office/drawing/2014/main" id="{95B34D77-0DD3-2A43-9C10-2184D9A0AABC}"/>
                </a:ext>
              </a:extLst>
            </p:cNvPr>
            <p:cNvSpPr/>
            <p:nvPr/>
          </p:nvSpPr>
          <p:spPr>
            <a:xfrm>
              <a:off x="6832003" y="2137027"/>
              <a:ext cx="136237" cy="90439"/>
            </a:xfrm>
            <a:custGeom>
              <a:avLst/>
              <a:gdLst/>
              <a:ahLst/>
              <a:cxnLst/>
              <a:rect l="l" t="t" r="r" b="b"/>
              <a:pathLst>
                <a:path w="5188" h="3444" extrusionOk="0">
                  <a:moveTo>
                    <a:pt x="594" y="1"/>
                  </a:moveTo>
                  <a:lnTo>
                    <a:pt x="0" y="1092"/>
                  </a:lnTo>
                  <a:lnTo>
                    <a:pt x="4183" y="3369"/>
                  </a:lnTo>
                  <a:cubicBezTo>
                    <a:pt x="4274" y="3419"/>
                    <a:pt x="4373" y="3443"/>
                    <a:pt x="4472" y="3443"/>
                  </a:cubicBezTo>
                  <a:cubicBezTo>
                    <a:pt x="4694" y="3443"/>
                    <a:pt x="4912" y="3323"/>
                    <a:pt x="5025" y="3111"/>
                  </a:cubicBezTo>
                  <a:cubicBezTo>
                    <a:pt x="5188" y="2814"/>
                    <a:pt x="5073" y="2441"/>
                    <a:pt x="4776" y="2278"/>
                  </a:cubicBezTo>
                  <a:lnTo>
                    <a:pt x="594" y="1"/>
                  </a:ln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22" name="Google Shape;9660;p69">
              <a:extLst>
                <a:ext uri="{FF2B5EF4-FFF2-40B4-BE49-F238E27FC236}">
                  <a16:creationId xmlns:a16="http://schemas.microsoft.com/office/drawing/2014/main" id="{31EF5EEB-B505-5D4F-B706-0C59B39E4D3F}"/>
                </a:ext>
              </a:extLst>
            </p:cNvPr>
            <p:cNvSpPr/>
            <p:nvPr/>
          </p:nvSpPr>
          <p:spPr>
            <a:xfrm>
              <a:off x="6885284" y="2182509"/>
              <a:ext cx="79935" cy="44957"/>
            </a:xfrm>
            <a:custGeom>
              <a:avLst/>
              <a:gdLst/>
              <a:ahLst/>
              <a:cxnLst/>
              <a:rect l="l" t="t" r="r" b="b"/>
              <a:pathLst>
                <a:path w="3044" h="1712" extrusionOk="0">
                  <a:moveTo>
                    <a:pt x="268" y="1"/>
                  </a:moveTo>
                  <a:lnTo>
                    <a:pt x="0" y="460"/>
                  </a:lnTo>
                  <a:lnTo>
                    <a:pt x="2154" y="1637"/>
                  </a:lnTo>
                  <a:cubicBezTo>
                    <a:pt x="2250" y="1688"/>
                    <a:pt x="2352" y="1712"/>
                    <a:pt x="2452" y="1712"/>
                  </a:cubicBezTo>
                  <a:cubicBezTo>
                    <a:pt x="2710" y="1712"/>
                    <a:pt x="2954" y="1552"/>
                    <a:pt x="3044" y="1283"/>
                  </a:cubicBezTo>
                  <a:lnTo>
                    <a:pt x="3044" y="1283"/>
                  </a:lnTo>
                  <a:cubicBezTo>
                    <a:pt x="2976" y="1307"/>
                    <a:pt x="2905" y="1319"/>
                    <a:pt x="2834" y="1319"/>
                  </a:cubicBezTo>
                  <a:cubicBezTo>
                    <a:pt x="2735" y="1319"/>
                    <a:pt x="2635" y="1295"/>
                    <a:pt x="2546" y="1245"/>
                  </a:cubicBezTo>
                  <a:lnTo>
                    <a:pt x="268" y="1"/>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23" name="Google Shape;9661;p69">
              <a:extLst>
                <a:ext uri="{FF2B5EF4-FFF2-40B4-BE49-F238E27FC236}">
                  <a16:creationId xmlns:a16="http://schemas.microsoft.com/office/drawing/2014/main" id="{DDAC2163-7C38-1B47-8298-D4B2013408B0}"/>
                </a:ext>
              </a:extLst>
            </p:cNvPr>
            <p:cNvSpPr/>
            <p:nvPr/>
          </p:nvSpPr>
          <p:spPr>
            <a:xfrm>
              <a:off x="6806872" y="2160661"/>
              <a:ext cx="136237" cy="90229"/>
            </a:xfrm>
            <a:custGeom>
              <a:avLst/>
              <a:gdLst/>
              <a:ahLst/>
              <a:cxnLst/>
              <a:rect l="l" t="t" r="r" b="b"/>
              <a:pathLst>
                <a:path w="5188" h="3436" extrusionOk="0">
                  <a:moveTo>
                    <a:pt x="594" y="0"/>
                  </a:moveTo>
                  <a:lnTo>
                    <a:pt x="0" y="1091"/>
                  </a:lnTo>
                  <a:lnTo>
                    <a:pt x="4183" y="3359"/>
                  </a:lnTo>
                  <a:cubicBezTo>
                    <a:pt x="4276" y="3411"/>
                    <a:pt x="4379" y="3435"/>
                    <a:pt x="4480" y="3435"/>
                  </a:cubicBezTo>
                  <a:cubicBezTo>
                    <a:pt x="4699" y="3435"/>
                    <a:pt x="4914" y="3320"/>
                    <a:pt x="5025" y="3111"/>
                  </a:cubicBezTo>
                  <a:cubicBezTo>
                    <a:pt x="5187" y="2804"/>
                    <a:pt x="5073" y="2431"/>
                    <a:pt x="4776" y="2268"/>
                  </a:cubicBezTo>
                  <a:lnTo>
                    <a:pt x="594" y="0"/>
                  </a:ln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24" name="Google Shape;9662;p69">
              <a:extLst>
                <a:ext uri="{FF2B5EF4-FFF2-40B4-BE49-F238E27FC236}">
                  <a16:creationId xmlns:a16="http://schemas.microsoft.com/office/drawing/2014/main" id="{2A538BCF-DA5A-3044-A21F-90AAEF1453DF}"/>
                </a:ext>
              </a:extLst>
            </p:cNvPr>
            <p:cNvSpPr/>
            <p:nvPr/>
          </p:nvSpPr>
          <p:spPr>
            <a:xfrm>
              <a:off x="6868688" y="2211920"/>
              <a:ext cx="71165" cy="38944"/>
            </a:xfrm>
            <a:custGeom>
              <a:avLst/>
              <a:gdLst/>
              <a:ahLst/>
              <a:cxnLst/>
              <a:rect l="l" t="t" r="r" b="b"/>
              <a:pathLst>
                <a:path w="2710" h="1483" extrusionOk="0">
                  <a:moveTo>
                    <a:pt x="240" y="1"/>
                  </a:moveTo>
                  <a:lnTo>
                    <a:pt x="1" y="422"/>
                  </a:lnTo>
                  <a:lnTo>
                    <a:pt x="1819" y="1407"/>
                  </a:lnTo>
                  <a:cubicBezTo>
                    <a:pt x="1913" y="1458"/>
                    <a:pt x="2014" y="1482"/>
                    <a:pt x="2114" y="1482"/>
                  </a:cubicBezTo>
                  <a:cubicBezTo>
                    <a:pt x="2371" y="1482"/>
                    <a:pt x="2620" y="1325"/>
                    <a:pt x="2709" y="1063"/>
                  </a:cubicBezTo>
                  <a:lnTo>
                    <a:pt x="2709" y="1063"/>
                  </a:lnTo>
                  <a:cubicBezTo>
                    <a:pt x="2623" y="1099"/>
                    <a:pt x="2533" y="1118"/>
                    <a:pt x="2444" y="1118"/>
                  </a:cubicBezTo>
                  <a:cubicBezTo>
                    <a:pt x="2344" y="1118"/>
                    <a:pt x="2245" y="1094"/>
                    <a:pt x="2154" y="1044"/>
                  </a:cubicBezTo>
                  <a:lnTo>
                    <a:pt x="240" y="1"/>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25" name="Google Shape;9663;p69">
              <a:extLst>
                <a:ext uri="{FF2B5EF4-FFF2-40B4-BE49-F238E27FC236}">
                  <a16:creationId xmlns:a16="http://schemas.microsoft.com/office/drawing/2014/main" id="{1FD49B97-9AC0-F347-9C0D-56244A3CE846}"/>
                </a:ext>
              </a:extLst>
            </p:cNvPr>
            <p:cNvSpPr/>
            <p:nvPr/>
          </p:nvSpPr>
          <p:spPr>
            <a:xfrm>
              <a:off x="6781741" y="2184032"/>
              <a:ext cx="136237" cy="90334"/>
            </a:xfrm>
            <a:custGeom>
              <a:avLst/>
              <a:gdLst/>
              <a:ahLst/>
              <a:cxnLst/>
              <a:rect l="l" t="t" r="r" b="b"/>
              <a:pathLst>
                <a:path w="5188" h="3440" extrusionOk="0">
                  <a:moveTo>
                    <a:pt x="594" y="0"/>
                  </a:moveTo>
                  <a:lnTo>
                    <a:pt x="0" y="1091"/>
                  </a:lnTo>
                  <a:lnTo>
                    <a:pt x="4183" y="3359"/>
                  </a:lnTo>
                  <a:cubicBezTo>
                    <a:pt x="4277" y="3414"/>
                    <a:pt x="4379" y="3440"/>
                    <a:pt x="4481" y="3440"/>
                  </a:cubicBezTo>
                  <a:cubicBezTo>
                    <a:pt x="4700" y="3440"/>
                    <a:pt x="4914" y="3320"/>
                    <a:pt x="5025" y="3111"/>
                  </a:cubicBezTo>
                  <a:cubicBezTo>
                    <a:pt x="5187" y="2814"/>
                    <a:pt x="5073" y="2441"/>
                    <a:pt x="4776" y="2268"/>
                  </a:cubicBezTo>
                  <a:lnTo>
                    <a:pt x="594" y="0"/>
                  </a:ln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26" name="Google Shape;9664;p69">
              <a:extLst>
                <a:ext uri="{FF2B5EF4-FFF2-40B4-BE49-F238E27FC236}">
                  <a16:creationId xmlns:a16="http://schemas.microsoft.com/office/drawing/2014/main" id="{276F7A16-38CB-E547-90F5-1496216CC51D}"/>
                </a:ext>
              </a:extLst>
            </p:cNvPr>
            <p:cNvSpPr/>
            <p:nvPr/>
          </p:nvSpPr>
          <p:spPr>
            <a:xfrm>
              <a:off x="6852354" y="2240570"/>
              <a:ext cx="61842" cy="33770"/>
            </a:xfrm>
            <a:custGeom>
              <a:avLst/>
              <a:gdLst/>
              <a:ahLst/>
              <a:cxnLst/>
              <a:rect l="l" t="t" r="r" b="b"/>
              <a:pathLst>
                <a:path w="2355" h="1286" extrusionOk="0">
                  <a:moveTo>
                    <a:pt x="240" y="1"/>
                  </a:moveTo>
                  <a:lnTo>
                    <a:pt x="1" y="402"/>
                  </a:lnTo>
                  <a:lnTo>
                    <a:pt x="1484" y="1206"/>
                  </a:lnTo>
                  <a:cubicBezTo>
                    <a:pt x="1580" y="1260"/>
                    <a:pt x="1684" y="1286"/>
                    <a:pt x="1786" y="1286"/>
                  </a:cubicBezTo>
                  <a:cubicBezTo>
                    <a:pt x="2029" y="1286"/>
                    <a:pt x="2261" y="1143"/>
                    <a:pt x="2355" y="900"/>
                  </a:cubicBezTo>
                  <a:lnTo>
                    <a:pt x="2355" y="900"/>
                  </a:lnTo>
                  <a:cubicBezTo>
                    <a:pt x="2280" y="929"/>
                    <a:pt x="2201" y="944"/>
                    <a:pt x="2122" y="944"/>
                  </a:cubicBezTo>
                  <a:cubicBezTo>
                    <a:pt x="2021" y="944"/>
                    <a:pt x="1920" y="920"/>
                    <a:pt x="1829" y="871"/>
                  </a:cubicBezTo>
                  <a:lnTo>
                    <a:pt x="240" y="1"/>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27" name="Google Shape;9665;p69">
              <a:extLst>
                <a:ext uri="{FF2B5EF4-FFF2-40B4-BE49-F238E27FC236}">
                  <a16:creationId xmlns:a16="http://schemas.microsoft.com/office/drawing/2014/main" id="{3C665A51-805E-A749-BB2F-78E3D6DF37F4}"/>
                </a:ext>
              </a:extLst>
            </p:cNvPr>
            <p:cNvSpPr/>
            <p:nvPr/>
          </p:nvSpPr>
          <p:spPr>
            <a:xfrm>
              <a:off x="6756610" y="2207404"/>
              <a:ext cx="136237" cy="90413"/>
            </a:xfrm>
            <a:custGeom>
              <a:avLst/>
              <a:gdLst/>
              <a:ahLst/>
              <a:cxnLst/>
              <a:rect l="l" t="t" r="r" b="b"/>
              <a:pathLst>
                <a:path w="5188" h="3443" extrusionOk="0">
                  <a:moveTo>
                    <a:pt x="594" y="0"/>
                  </a:moveTo>
                  <a:lnTo>
                    <a:pt x="0" y="1091"/>
                  </a:lnTo>
                  <a:lnTo>
                    <a:pt x="4173" y="3369"/>
                  </a:lnTo>
                  <a:cubicBezTo>
                    <a:pt x="4267" y="3419"/>
                    <a:pt x="4369" y="3443"/>
                    <a:pt x="4469" y="3443"/>
                  </a:cubicBezTo>
                  <a:cubicBezTo>
                    <a:pt x="4694" y="3443"/>
                    <a:pt x="4912" y="3323"/>
                    <a:pt x="5025" y="3111"/>
                  </a:cubicBezTo>
                  <a:cubicBezTo>
                    <a:pt x="5187" y="2814"/>
                    <a:pt x="5073" y="2441"/>
                    <a:pt x="4776" y="2278"/>
                  </a:cubicBezTo>
                  <a:lnTo>
                    <a:pt x="594" y="0"/>
                  </a:ln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28" name="Google Shape;9666;p69">
              <a:extLst>
                <a:ext uri="{FF2B5EF4-FFF2-40B4-BE49-F238E27FC236}">
                  <a16:creationId xmlns:a16="http://schemas.microsoft.com/office/drawing/2014/main" id="{EA81440E-F437-AD4C-A599-2D288F0B3719}"/>
                </a:ext>
              </a:extLst>
            </p:cNvPr>
            <p:cNvSpPr/>
            <p:nvPr/>
          </p:nvSpPr>
          <p:spPr>
            <a:xfrm>
              <a:off x="6836021" y="2267723"/>
              <a:ext cx="53308" cy="29989"/>
            </a:xfrm>
            <a:custGeom>
              <a:avLst/>
              <a:gdLst/>
              <a:ahLst/>
              <a:cxnLst/>
              <a:rect l="l" t="t" r="r" b="b"/>
              <a:pathLst>
                <a:path w="2030" h="1142" extrusionOk="0">
                  <a:moveTo>
                    <a:pt x="259" y="0"/>
                  </a:moveTo>
                  <a:lnTo>
                    <a:pt x="1" y="440"/>
                  </a:lnTo>
                  <a:lnTo>
                    <a:pt x="1149" y="1072"/>
                  </a:lnTo>
                  <a:cubicBezTo>
                    <a:pt x="1243" y="1119"/>
                    <a:pt x="1344" y="1142"/>
                    <a:pt x="1444" y="1142"/>
                  </a:cubicBezTo>
                  <a:cubicBezTo>
                    <a:pt x="1666" y="1142"/>
                    <a:pt x="1879" y="1028"/>
                    <a:pt x="1991" y="823"/>
                  </a:cubicBezTo>
                  <a:cubicBezTo>
                    <a:pt x="2001" y="794"/>
                    <a:pt x="2020" y="766"/>
                    <a:pt x="2029" y="737"/>
                  </a:cubicBezTo>
                  <a:lnTo>
                    <a:pt x="2029" y="737"/>
                  </a:lnTo>
                  <a:cubicBezTo>
                    <a:pt x="1965" y="760"/>
                    <a:pt x="1898" y="770"/>
                    <a:pt x="1831" y="770"/>
                  </a:cubicBezTo>
                  <a:cubicBezTo>
                    <a:pt x="1728" y="770"/>
                    <a:pt x="1625" y="745"/>
                    <a:pt x="1532" y="699"/>
                  </a:cubicBezTo>
                  <a:lnTo>
                    <a:pt x="259"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29" name="Google Shape;9667;p69">
              <a:extLst>
                <a:ext uri="{FF2B5EF4-FFF2-40B4-BE49-F238E27FC236}">
                  <a16:creationId xmlns:a16="http://schemas.microsoft.com/office/drawing/2014/main" id="{CB71B65B-3229-884B-9709-C77A2B381CD5}"/>
                </a:ext>
              </a:extLst>
            </p:cNvPr>
            <p:cNvSpPr/>
            <p:nvPr/>
          </p:nvSpPr>
          <p:spPr>
            <a:xfrm>
              <a:off x="6674180" y="2094564"/>
              <a:ext cx="173421" cy="157087"/>
            </a:xfrm>
            <a:custGeom>
              <a:avLst/>
              <a:gdLst/>
              <a:ahLst/>
              <a:cxnLst/>
              <a:rect l="l" t="t" r="r" b="b"/>
              <a:pathLst>
                <a:path w="6604" h="5982" extrusionOk="0">
                  <a:moveTo>
                    <a:pt x="2067" y="0"/>
                  </a:moveTo>
                  <a:lnTo>
                    <a:pt x="0" y="3723"/>
                  </a:lnTo>
                  <a:lnTo>
                    <a:pt x="4230" y="5982"/>
                  </a:lnTo>
                  <a:lnTo>
                    <a:pt x="6604" y="1618"/>
                  </a:lnTo>
                  <a:lnTo>
                    <a:pt x="4508" y="737"/>
                  </a:lnTo>
                  <a:cubicBezTo>
                    <a:pt x="4479" y="718"/>
                    <a:pt x="4441" y="718"/>
                    <a:pt x="4403" y="718"/>
                  </a:cubicBezTo>
                  <a:lnTo>
                    <a:pt x="3570" y="814"/>
                  </a:lnTo>
                  <a:cubicBezTo>
                    <a:pt x="3557" y="816"/>
                    <a:pt x="3544" y="817"/>
                    <a:pt x="3532" y="817"/>
                  </a:cubicBezTo>
                  <a:cubicBezTo>
                    <a:pt x="3497" y="817"/>
                    <a:pt x="3464" y="809"/>
                    <a:pt x="3436" y="795"/>
                  </a:cubicBezTo>
                  <a:lnTo>
                    <a:pt x="2067" y="0"/>
                  </a:ln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30" name="Google Shape;9668;p69">
              <a:extLst>
                <a:ext uri="{FF2B5EF4-FFF2-40B4-BE49-F238E27FC236}">
                  <a16:creationId xmlns:a16="http://schemas.microsoft.com/office/drawing/2014/main" id="{D239F4B3-3C59-7C4E-9EAC-37245D9F97C6}"/>
                </a:ext>
              </a:extLst>
            </p:cNvPr>
            <p:cNvSpPr/>
            <p:nvPr/>
          </p:nvSpPr>
          <p:spPr>
            <a:xfrm>
              <a:off x="6657846" y="2031488"/>
              <a:ext cx="107587" cy="185606"/>
            </a:xfrm>
            <a:custGeom>
              <a:avLst/>
              <a:gdLst/>
              <a:ahLst/>
              <a:cxnLst/>
              <a:rect l="l" t="t" r="r" b="b"/>
              <a:pathLst>
                <a:path w="4097" h="7068" extrusionOk="0">
                  <a:moveTo>
                    <a:pt x="0" y="0"/>
                  </a:moveTo>
                  <a:lnTo>
                    <a:pt x="0" y="6336"/>
                  </a:lnTo>
                  <a:lnTo>
                    <a:pt x="1196" y="7034"/>
                  </a:lnTo>
                  <a:cubicBezTo>
                    <a:pt x="1235" y="7057"/>
                    <a:pt x="1278" y="7068"/>
                    <a:pt x="1319" y="7068"/>
                  </a:cubicBezTo>
                  <a:cubicBezTo>
                    <a:pt x="1400" y="7068"/>
                    <a:pt x="1478" y="7027"/>
                    <a:pt x="1522" y="6958"/>
                  </a:cubicBezTo>
                  <a:lnTo>
                    <a:pt x="4029" y="2603"/>
                  </a:lnTo>
                  <a:cubicBezTo>
                    <a:pt x="4096" y="2488"/>
                    <a:pt x="4048" y="2345"/>
                    <a:pt x="3943" y="2287"/>
                  </a:cubicBezTo>
                  <a:lnTo>
                    <a:pt x="0" y="0"/>
                  </a:lnTo>
                  <a:close/>
                </a:path>
              </a:pathLst>
            </a:custGeom>
            <a:solidFill>
              <a:srgbClr val="F4F6F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31" name="Google Shape;9669;p69">
              <a:extLst>
                <a:ext uri="{FF2B5EF4-FFF2-40B4-BE49-F238E27FC236}">
                  <a16:creationId xmlns:a16="http://schemas.microsoft.com/office/drawing/2014/main" id="{2E421B93-4F06-F04E-8A40-CCB65C067443}"/>
                </a:ext>
              </a:extLst>
            </p:cNvPr>
            <p:cNvSpPr/>
            <p:nvPr/>
          </p:nvSpPr>
          <p:spPr>
            <a:xfrm>
              <a:off x="6657846" y="2031488"/>
              <a:ext cx="82693" cy="173684"/>
            </a:xfrm>
            <a:custGeom>
              <a:avLst/>
              <a:gdLst/>
              <a:ahLst/>
              <a:cxnLst/>
              <a:rect l="l" t="t" r="r" b="b"/>
              <a:pathLst>
                <a:path w="3149" h="6614" extrusionOk="0">
                  <a:moveTo>
                    <a:pt x="0" y="0"/>
                  </a:moveTo>
                  <a:lnTo>
                    <a:pt x="0" y="6336"/>
                  </a:lnTo>
                  <a:lnTo>
                    <a:pt x="469" y="6613"/>
                  </a:lnTo>
                  <a:lnTo>
                    <a:pt x="3149" y="1828"/>
                  </a:lnTo>
                  <a:lnTo>
                    <a:pt x="0" y="0"/>
                  </a:lnTo>
                  <a:close/>
                </a:path>
              </a:pathLst>
            </a:custGeom>
            <a:solidFill>
              <a:schemeClr val="accent1">
                <a:lumMod val="75000"/>
              </a:scheme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32" name="Google Shape;9670;p69">
              <a:extLst>
                <a:ext uri="{FF2B5EF4-FFF2-40B4-BE49-F238E27FC236}">
                  <a16:creationId xmlns:a16="http://schemas.microsoft.com/office/drawing/2014/main" id="{F3DC2F61-429D-C248-9AEC-21B3B42797DD}"/>
                </a:ext>
              </a:extLst>
            </p:cNvPr>
            <p:cNvSpPr/>
            <p:nvPr/>
          </p:nvSpPr>
          <p:spPr>
            <a:xfrm>
              <a:off x="6657846" y="2162158"/>
              <a:ext cx="51785" cy="54752"/>
            </a:xfrm>
            <a:custGeom>
              <a:avLst/>
              <a:gdLst/>
              <a:ahLst/>
              <a:cxnLst/>
              <a:rect l="l" t="t" r="r" b="b"/>
              <a:pathLst>
                <a:path w="1972" h="2085" extrusionOk="0">
                  <a:moveTo>
                    <a:pt x="0" y="1"/>
                  </a:moveTo>
                  <a:lnTo>
                    <a:pt x="0" y="1360"/>
                  </a:lnTo>
                  <a:lnTo>
                    <a:pt x="1196" y="2058"/>
                  </a:lnTo>
                  <a:cubicBezTo>
                    <a:pt x="1233" y="2076"/>
                    <a:pt x="1272" y="2085"/>
                    <a:pt x="1310" y="2085"/>
                  </a:cubicBezTo>
                  <a:cubicBezTo>
                    <a:pt x="1394" y="2085"/>
                    <a:pt x="1476" y="2044"/>
                    <a:pt x="1522" y="1972"/>
                  </a:cubicBezTo>
                  <a:lnTo>
                    <a:pt x="1972" y="1197"/>
                  </a:lnTo>
                  <a:lnTo>
                    <a:pt x="0" y="1"/>
                  </a:lnTo>
                  <a:close/>
                </a:path>
              </a:pathLst>
            </a:custGeom>
            <a:solidFill>
              <a:srgbClr val="E8EDF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33" name="Google Shape;9671;p69">
              <a:extLst>
                <a:ext uri="{FF2B5EF4-FFF2-40B4-BE49-F238E27FC236}">
                  <a16:creationId xmlns:a16="http://schemas.microsoft.com/office/drawing/2014/main" id="{D13D0D22-04D4-0D42-94DF-DBE46D6B20FD}"/>
                </a:ext>
              </a:extLst>
            </p:cNvPr>
            <p:cNvSpPr/>
            <p:nvPr/>
          </p:nvSpPr>
          <p:spPr>
            <a:xfrm>
              <a:off x="6657846" y="2162158"/>
              <a:ext cx="27153" cy="43014"/>
            </a:xfrm>
            <a:custGeom>
              <a:avLst/>
              <a:gdLst/>
              <a:ahLst/>
              <a:cxnLst/>
              <a:rect l="l" t="t" r="r" b="b"/>
              <a:pathLst>
                <a:path w="1034" h="1638" extrusionOk="0">
                  <a:moveTo>
                    <a:pt x="0" y="1"/>
                  </a:moveTo>
                  <a:lnTo>
                    <a:pt x="0" y="1360"/>
                  </a:lnTo>
                  <a:lnTo>
                    <a:pt x="469" y="1637"/>
                  </a:lnTo>
                  <a:lnTo>
                    <a:pt x="1034" y="632"/>
                  </a:lnTo>
                  <a:lnTo>
                    <a:pt x="0" y="1"/>
                  </a:lnTo>
                  <a:close/>
                </a:path>
              </a:pathLst>
            </a:custGeom>
            <a:solidFill>
              <a:schemeClr val="accent1">
                <a:lumMod val="50000"/>
              </a:scheme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34" name="Google Shape;9672;p69">
              <a:extLst>
                <a:ext uri="{FF2B5EF4-FFF2-40B4-BE49-F238E27FC236}">
                  <a16:creationId xmlns:a16="http://schemas.microsoft.com/office/drawing/2014/main" id="{9548237F-B086-3549-A387-490305D8ED56}"/>
                </a:ext>
              </a:extLst>
            </p:cNvPr>
            <p:cNvSpPr/>
            <p:nvPr/>
          </p:nvSpPr>
          <p:spPr>
            <a:xfrm>
              <a:off x="6710104" y="2184557"/>
              <a:ext cx="73160" cy="58665"/>
            </a:xfrm>
            <a:custGeom>
              <a:avLst/>
              <a:gdLst/>
              <a:ahLst/>
              <a:cxnLst/>
              <a:rect l="l" t="t" r="r" b="b"/>
              <a:pathLst>
                <a:path w="2786" h="2234" extrusionOk="0">
                  <a:moveTo>
                    <a:pt x="2085" y="0"/>
                  </a:moveTo>
                  <a:cubicBezTo>
                    <a:pt x="1955" y="0"/>
                    <a:pt x="1825" y="41"/>
                    <a:pt x="1714" y="124"/>
                  </a:cubicBezTo>
                  <a:lnTo>
                    <a:pt x="345" y="1110"/>
                  </a:lnTo>
                  <a:cubicBezTo>
                    <a:pt x="58" y="1310"/>
                    <a:pt x="1" y="1703"/>
                    <a:pt x="202" y="1980"/>
                  </a:cubicBezTo>
                  <a:cubicBezTo>
                    <a:pt x="322" y="2147"/>
                    <a:pt x="511" y="2234"/>
                    <a:pt x="703" y="2234"/>
                  </a:cubicBezTo>
                  <a:cubicBezTo>
                    <a:pt x="832" y="2234"/>
                    <a:pt x="961" y="2195"/>
                    <a:pt x="1073" y="2114"/>
                  </a:cubicBezTo>
                  <a:lnTo>
                    <a:pt x="2441" y="1129"/>
                  </a:lnTo>
                  <a:cubicBezTo>
                    <a:pt x="2728" y="918"/>
                    <a:pt x="2786" y="516"/>
                    <a:pt x="2566" y="239"/>
                  </a:cubicBezTo>
                  <a:lnTo>
                    <a:pt x="2575" y="239"/>
                  </a:lnTo>
                  <a:cubicBezTo>
                    <a:pt x="2452" y="82"/>
                    <a:pt x="2269" y="0"/>
                    <a:pt x="208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35" name="Google Shape;9673;p69">
              <a:extLst>
                <a:ext uri="{FF2B5EF4-FFF2-40B4-BE49-F238E27FC236}">
                  <a16:creationId xmlns:a16="http://schemas.microsoft.com/office/drawing/2014/main" id="{E3EE229B-4808-5B4F-92ED-BB98744FFD18}"/>
                </a:ext>
              </a:extLst>
            </p:cNvPr>
            <p:cNvSpPr/>
            <p:nvPr/>
          </p:nvSpPr>
          <p:spPr>
            <a:xfrm>
              <a:off x="6713386" y="2185529"/>
              <a:ext cx="69878" cy="57536"/>
            </a:xfrm>
            <a:custGeom>
              <a:avLst/>
              <a:gdLst/>
              <a:ahLst/>
              <a:cxnLst/>
              <a:rect l="l" t="t" r="r" b="b"/>
              <a:pathLst>
                <a:path w="2661" h="2191" extrusionOk="0">
                  <a:moveTo>
                    <a:pt x="2182" y="1"/>
                  </a:moveTo>
                  <a:lnTo>
                    <a:pt x="2182" y="1"/>
                  </a:lnTo>
                  <a:cubicBezTo>
                    <a:pt x="2288" y="269"/>
                    <a:pt x="2201" y="565"/>
                    <a:pt x="1972" y="738"/>
                  </a:cubicBezTo>
                  <a:lnTo>
                    <a:pt x="594" y="1733"/>
                  </a:lnTo>
                  <a:cubicBezTo>
                    <a:pt x="488" y="1809"/>
                    <a:pt x="365" y="1849"/>
                    <a:pt x="239" y="1849"/>
                  </a:cubicBezTo>
                  <a:cubicBezTo>
                    <a:pt x="159" y="1849"/>
                    <a:pt x="78" y="1833"/>
                    <a:pt x="0" y="1800"/>
                  </a:cubicBezTo>
                  <a:lnTo>
                    <a:pt x="0" y="1800"/>
                  </a:lnTo>
                  <a:cubicBezTo>
                    <a:pt x="102" y="2048"/>
                    <a:pt x="339" y="2190"/>
                    <a:pt x="583" y="2190"/>
                  </a:cubicBezTo>
                  <a:cubicBezTo>
                    <a:pt x="705" y="2190"/>
                    <a:pt x="829" y="2154"/>
                    <a:pt x="938" y="2077"/>
                  </a:cubicBezTo>
                  <a:lnTo>
                    <a:pt x="2316" y="1082"/>
                  </a:lnTo>
                  <a:cubicBezTo>
                    <a:pt x="2594" y="881"/>
                    <a:pt x="2661" y="479"/>
                    <a:pt x="2450" y="202"/>
                  </a:cubicBezTo>
                  <a:cubicBezTo>
                    <a:pt x="2374" y="115"/>
                    <a:pt x="2288" y="49"/>
                    <a:pt x="2182" y="1"/>
                  </a:cubicBezTo>
                  <a:close/>
                </a:path>
              </a:pathLst>
            </a:custGeom>
            <a:solidFill>
              <a:srgbClr val="A5B7C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36" name="Google Shape;9674;p69">
              <a:extLst>
                <a:ext uri="{FF2B5EF4-FFF2-40B4-BE49-F238E27FC236}">
                  <a16:creationId xmlns:a16="http://schemas.microsoft.com/office/drawing/2014/main" id="{7DDF9DC7-3C8F-0C40-AF16-BADE60FD17DA}"/>
                </a:ext>
              </a:extLst>
            </p:cNvPr>
            <p:cNvSpPr/>
            <p:nvPr/>
          </p:nvSpPr>
          <p:spPr>
            <a:xfrm>
              <a:off x="6738018" y="2210266"/>
              <a:ext cx="65099" cy="52888"/>
            </a:xfrm>
            <a:custGeom>
              <a:avLst/>
              <a:gdLst/>
              <a:ahLst/>
              <a:cxnLst/>
              <a:rect l="l" t="t" r="r" b="b"/>
              <a:pathLst>
                <a:path w="2479" h="2014" extrusionOk="0">
                  <a:moveTo>
                    <a:pt x="1768" y="1"/>
                  </a:moveTo>
                  <a:cubicBezTo>
                    <a:pt x="1642" y="1"/>
                    <a:pt x="1515" y="40"/>
                    <a:pt x="1407" y="121"/>
                  </a:cubicBezTo>
                  <a:lnTo>
                    <a:pt x="354" y="887"/>
                  </a:lnTo>
                  <a:cubicBezTo>
                    <a:pt x="67" y="1088"/>
                    <a:pt x="0" y="1489"/>
                    <a:pt x="211" y="1767"/>
                  </a:cubicBezTo>
                  <a:cubicBezTo>
                    <a:pt x="332" y="1929"/>
                    <a:pt x="519" y="2014"/>
                    <a:pt x="710" y="2014"/>
                  </a:cubicBezTo>
                  <a:cubicBezTo>
                    <a:pt x="835" y="2014"/>
                    <a:pt x="962" y="1977"/>
                    <a:pt x="1072" y="1901"/>
                  </a:cubicBezTo>
                  <a:lnTo>
                    <a:pt x="2134" y="1126"/>
                  </a:lnTo>
                  <a:cubicBezTo>
                    <a:pt x="2421" y="925"/>
                    <a:pt x="2479" y="523"/>
                    <a:pt x="2259" y="245"/>
                  </a:cubicBezTo>
                  <a:cubicBezTo>
                    <a:pt x="2139" y="86"/>
                    <a:pt x="1955" y="1"/>
                    <a:pt x="1768"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37" name="Google Shape;9675;p69">
              <a:extLst>
                <a:ext uri="{FF2B5EF4-FFF2-40B4-BE49-F238E27FC236}">
                  <a16:creationId xmlns:a16="http://schemas.microsoft.com/office/drawing/2014/main" id="{D5A4E3BC-BA5E-7F40-B719-89BC5841831C}"/>
                </a:ext>
              </a:extLst>
            </p:cNvPr>
            <p:cNvSpPr/>
            <p:nvPr/>
          </p:nvSpPr>
          <p:spPr>
            <a:xfrm>
              <a:off x="6741274" y="2211421"/>
              <a:ext cx="61842" cy="51732"/>
            </a:xfrm>
            <a:custGeom>
              <a:avLst/>
              <a:gdLst/>
              <a:ahLst/>
              <a:cxnLst/>
              <a:rect l="l" t="t" r="r" b="b"/>
              <a:pathLst>
                <a:path w="2355" h="1970" extrusionOk="0">
                  <a:moveTo>
                    <a:pt x="1876" y="0"/>
                  </a:moveTo>
                  <a:lnTo>
                    <a:pt x="1876" y="0"/>
                  </a:lnTo>
                  <a:cubicBezTo>
                    <a:pt x="1982" y="268"/>
                    <a:pt x="1895" y="575"/>
                    <a:pt x="1666" y="737"/>
                  </a:cubicBezTo>
                  <a:lnTo>
                    <a:pt x="603" y="1512"/>
                  </a:lnTo>
                  <a:cubicBezTo>
                    <a:pt x="495" y="1591"/>
                    <a:pt x="364" y="1631"/>
                    <a:pt x="231" y="1631"/>
                  </a:cubicBezTo>
                  <a:cubicBezTo>
                    <a:pt x="153" y="1631"/>
                    <a:pt x="75" y="1617"/>
                    <a:pt x="1" y="1589"/>
                  </a:cubicBezTo>
                  <a:lnTo>
                    <a:pt x="1" y="1589"/>
                  </a:lnTo>
                  <a:cubicBezTo>
                    <a:pt x="20" y="1637"/>
                    <a:pt x="48" y="1685"/>
                    <a:pt x="77" y="1723"/>
                  </a:cubicBezTo>
                  <a:cubicBezTo>
                    <a:pt x="204" y="1885"/>
                    <a:pt x="394" y="1970"/>
                    <a:pt x="583" y="1970"/>
                  </a:cubicBezTo>
                  <a:cubicBezTo>
                    <a:pt x="708" y="1970"/>
                    <a:pt x="832" y="1933"/>
                    <a:pt x="938" y="1857"/>
                  </a:cubicBezTo>
                  <a:lnTo>
                    <a:pt x="2010" y="1082"/>
                  </a:lnTo>
                  <a:cubicBezTo>
                    <a:pt x="2288" y="881"/>
                    <a:pt x="2355" y="479"/>
                    <a:pt x="2135" y="201"/>
                  </a:cubicBezTo>
                  <a:cubicBezTo>
                    <a:pt x="2068" y="115"/>
                    <a:pt x="1982" y="48"/>
                    <a:pt x="1876" y="0"/>
                  </a:cubicBezTo>
                  <a:close/>
                </a:path>
              </a:pathLst>
            </a:custGeom>
            <a:solidFill>
              <a:srgbClr val="A5B7C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38" name="Google Shape;9676;p69">
              <a:extLst>
                <a:ext uri="{FF2B5EF4-FFF2-40B4-BE49-F238E27FC236}">
                  <a16:creationId xmlns:a16="http://schemas.microsoft.com/office/drawing/2014/main" id="{7818102A-371C-DE48-8927-950158BDDCF8}"/>
                </a:ext>
              </a:extLst>
            </p:cNvPr>
            <p:cNvSpPr/>
            <p:nvPr/>
          </p:nvSpPr>
          <p:spPr>
            <a:xfrm>
              <a:off x="6765906" y="2236263"/>
              <a:ext cx="57063" cy="47084"/>
            </a:xfrm>
            <a:custGeom>
              <a:avLst/>
              <a:gdLst/>
              <a:ahLst/>
              <a:cxnLst/>
              <a:rect l="l" t="t" r="r" b="b"/>
              <a:pathLst>
                <a:path w="2173" h="1793" extrusionOk="0">
                  <a:moveTo>
                    <a:pt x="1466" y="1"/>
                  </a:moveTo>
                  <a:cubicBezTo>
                    <a:pt x="1338" y="1"/>
                    <a:pt x="1210" y="39"/>
                    <a:pt x="1101" y="117"/>
                  </a:cubicBezTo>
                  <a:lnTo>
                    <a:pt x="345" y="662"/>
                  </a:lnTo>
                  <a:cubicBezTo>
                    <a:pt x="67" y="863"/>
                    <a:pt x="0" y="1256"/>
                    <a:pt x="201" y="1533"/>
                  </a:cubicBezTo>
                  <a:cubicBezTo>
                    <a:pt x="324" y="1702"/>
                    <a:pt x="517" y="1793"/>
                    <a:pt x="712" y="1793"/>
                  </a:cubicBezTo>
                  <a:cubicBezTo>
                    <a:pt x="837" y="1793"/>
                    <a:pt x="964" y="1755"/>
                    <a:pt x="1072" y="1677"/>
                  </a:cubicBezTo>
                  <a:lnTo>
                    <a:pt x="1828" y="1122"/>
                  </a:lnTo>
                  <a:cubicBezTo>
                    <a:pt x="2115" y="921"/>
                    <a:pt x="2173" y="519"/>
                    <a:pt x="1962" y="241"/>
                  </a:cubicBezTo>
                  <a:cubicBezTo>
                    <a:pt x="1837" y="82"/>
                    <a:pt x="1652" y="1"/>
                    <a:pt x="146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39" name="Google Shape;9677;p69">
              <a:extLst>
                <a:ext uri="{FF2B5EF4-FFF2-40B4-BE49-F238E27FC236}">
                  <a16:creationId xmlns:a16="http://schemas.microsoft.com/office/drawing/2014/main" id="{E8CE63FF-1357-4D40-8B0B-CD36801610B8}"/>
                </a:ext>
              </a:extLst>
            </p:cNvPr>
            <p:cNvSpPr/>
            <p:nvPr/>
          </p:nvSpPr>
          <p:spPr>
            <a:xfrm>
              <a:off x="6769163" y="2237051"/>
              <a:ext cx="53807" cy="46296"/>
            </a:xfrm>
            <a:custGeom>
              <a:avLst/>
              <a:gdLst/>
              <a:ahLst/>
              <a:cxnLst/>
              <a:rect l="l" t="t" r="r" b="b"/>
              <a:pathLst>
                <a:path w="2049" h="1763" extrusionOk="0">
                  <a:moveTo>
                    <a:pt x="1551" y="1"/>
                  </a:moveTo>
                  <a:lnTo>
                    <a:pt x="1551" y="1"/>
                  </a:lnTo>
                  <a:cubicBezTo>
                    <a:pt x="1637" y="259"/>
                    <a:pt x="1551" y="556"/>
                    <a:pt x="1331" y="718"/>
                  </a:cubicBezTo>
                  <a:lnTo>
                    <a:pt x="565" y="1264"/>
                  </a:lnTo>
                  <a:cubicBezTo>
                    <a:pt x="457" y="1340"/>
                    <a:pt x="327" y="1383"/>
                    <a:pt x="196" y="1383"/>
                  </a:cubicBezTo>
                  <a:cubicBezTo>
                    <a:pt x="131" y="1383"/>
                    <a:pt x="65" y="1372"/>
                    <a:pt x="1" y="1350"/>
                  </a:cubicBezTo>
                  <a:lnTo>
                    <a:pt x="1" y="1350"/>
                  </a:lnTo>
                  <a:cubicBezTo>
                    <a:pt x="20" y="1398"/>
                    <a:pt x="39" y="1455"/>
                    <a:pt x="77" y="1503"/>
                  </a:cubicBezTo>
                  <a:cubicBezTo>
                    <a:pt x="200" y="1672"/>
                    <a:pt x="393" y="1763"/>
                    <a:pt x="588" y="1763"/>
                  </a:cubicBezTo>
                  <a:cubicBezTo>
                    <a:pt x="713" y="1763"/>
                    <a:pt x="840" y="1725"/>
                    <a:pt x="948" y="1647"/>
                  </a:cubicBezTo>
                  <a:lnTo>
                    <a:pt x="1704" y="1092"/>
                  </a:lnTo>
                  <a:cubicBezTo>
                    <a:pt x="1991" y="891"/>
                    <a:pt x="2049" y="489"/>
                    <a:pt x="1838" y="211"/>
                  </a:cubicBezTo>
                  <a:cubicBezTo>
                    <a:pt x="1762" y="115"/>
                    <a:pt x="1657" y="48"/>
                    <a:pt x="1551" y="1"/>
                  </a:cubicBezTo>
                  <a:close/>
                </a:path>
              </a:pathLst>
            </a:custGeom>
            <a:solidFill>
              <a:srgbClr val="A5B7C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40" name="Google Shape;9678;p69">
              <a:extLst>
                <a:ext uri="{FF2B5EF4-FFF2-40B4-BE49-F238E27FC236}">
                  <a16:creationId xmlns:a16="http://schemas.microsoft.com/office/drawing/2014/main" id="{5EF9DA09-F434-3647-9C58-D36A2DD0D1DF}"/>
                </a:ext>
              </a:extLst>
            </p:cNvPr>
            <p:cNvSpPr/>
            <p:nvPr/>
          </p:nvSpPr>
          <p:spPr>
            <a:xfrm>
              <a:off x="6793794" y="2262156"/>
              <a:ext cx="49027" cy="41149"/>
            </a:xfrm>
            <a:custGeom>
              <a:avLst/>
              <a:gdLst/>
              <a:ahLst/>
              <a:cxnLst/>
              <a:rect l="l" t="t" r="r" b="b"/>
              <a:pathLst>
                <a:path w="1867" h="1567" extrusionOk="0">
                  <a:moveTo>
                    <a:pt x="1159" y="0"/>
                  </a:moveTo>
                  <a:cubicBezTo>
                    <a:pt x="1032" y="0"/>
                    <a:pt x="904" y="39"/>
                    <a:pt x="795" y="116"/>
                  </a:cubicBezTo>
                  <a:lnTo>
                    <a:pt x="345" y="442"/>
                  </a:lnTo>
                  <a:cubicBezTo>
                    <a:pt x="58" y="643"/>
                    <a:pt x="1" y="1035"/>
                    <a:pt x="202" y="1313"/>
                  </a:cubicBezTo>
                  <a:cubicBezTo>
                    <a:pt x="322" y="1479"/>
                    <a:pt x="511" y="1566"/>
                    <a:pt x="703" y="1566"/>
                  </a:cubicBezTo>
                  <a:cubicBezTo>
                    <a:pt x="832" y="1566"/>
                    <a:pt x="961" y="1527"/>
                    <a:pt x="1073" y="1447"/>
                  </a:cubicBezTo>
                  <a:lnTo>
                    <a:pt x="1522" y="1121"/>
                  </a:lnTo>
                  <a:cubicBezTo>
                    <a:pt x="1810" y="920"/>
                    <a:pt x="1867" y="518"/>
                    <a:pt x="1647" y="241"/>
                  </a:cubicBezTo>
                  <a:cubicBezTo>
                    <a:pt x="1528" y="82"/>
                    <a:pt x="1344" y="0"/>
                    <a:pt x="1159"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41" name="Google Shape;9679;p69">
              <a:extLst>
                <a:ext uri="{FF2B5EF4-FFF2-40B4-BE49-F238E27FC236}">
                  <a16:creationId xmlns:a16="http://schemas.microsoft.com/office/drawing/2014/main" id="{061937D2-9BE8-FE48-B015-E9DC82DC3695}"/>
                </a:ext>
              </a:extLst>
            </p:cNvPr>
            <p:cNvSpPr/>
            <p:nvPr/>
          </p:nvSpPr>
          <p:spPr>
            <a:xfrm>
              <a:off x="6797313" y="2263180"/>
              <a:ext cx="45509" cy="40125"/>
            </a:xfrm>
            <a:custGeom>
              <a:avLst/>
              <a:gdLst/>
              <a:ahLst/>
              <a:cxnLst/>
              <a:rect l="l" t="t" r="r" b="b"/>
              <a:pathLst>
                <a:path w="1733" h="1528" extrusionOk="0">
                  <a:moveTo>
                    <a:pt x="1254" y="1"/>
                  </a:moveTo>
                  <a:lnTo>
                    <a:pt x="1254" y="1"/>
                  </a:lnTo>
                  <a:cubicBezTo>
                    <a:pt x="1360" y="269"/>
                    <a:pt x="1264" y="566"/>
                    <a:pt x="1044" y="728"/>
                  </a:cubicBezTo>
                  <a:lnTo>
                    <a:pt x="585" y="1054"/>
                  </a:lnTo>
                  <a:cubicBezTo>
                    <a:pt x="476" y="1132"/>
                    <a:pt x="348" y="1172"/>
                    <a:pt x="221" y="1172"/>
                  </a:cubicBezTo>
                  <a:cubicBezTo>
                    <a:pt x="146" y="1172"/>
                    <a:pt x="72" y="1158"/>
                    <a:pt x="1" y="1130"/>
                  </a:cubicBezTo>
                  <a:lnTo>
                    <a:pt x="1" y="1130"/>
                  </a:lnTo>
                  <a:cubicBezTo>
                    <a:pt x="95" y="1383"/>
                    <a:pt x="332" y="1527"/>
                    <a:pt x="576" y="1527"/>
                  </a:cubicBezTo>
                  <a:cubicBezTo>
                    <a:pt x="701" y="1527"/>
                    <a:pt x="828" y="1489"/>
                    <a:pt x="939" y="1408"/>
                  </a:cubicBezTo>
                  <a:lnTo>
                    <a:pt x="1398" y="1082"/>
                  </a:lnTo>
                  <a:cubicBezTo>
                    <a:pt x="1676" y="881"/>
                    <a:pt x="1733" y="479"/>
                    <a:pt x="1522" y="202"/>
                  </a:cubicBezTo>
                  <a:cubicBezTo>
                    <a:pt x="1455" y="116"/>
                    <a:pt x="1360" y="39"/>
                    <a:pt x="1254" y="1"/>
                  </a:cubicBezTo>
                  <a:close/>
                </a:path>
              </a:pathLst>
            </a:custGeom>
            <a:solidFill>
              <a:srgbClr val="A5B7C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42" name="Google Shape;9680;p69">
              <a:extLst>
                <a:ext uri="{FF2B5EF4-FFF2-40B4-BE49-F238E27FC236}">
                  <a16:creationId xmlns:a16="http://schemas.microsoft.com/office/drawing/2014/main" id="{BC3939B7-DD96-5F44-8F19-85EF200D8186}"/>
                </a:ext>
              </a:extLst>
            </p:cNvPr>
            <p:cNvSpPr/>
            <p:nvPr/>
          </p:nvSpPr>
          <p:spPr>
            <a:xfrm>
              <a:off x="6799335" y="2099843"/>
              <a:ext cx="70639" cy="108848"/>
            </a:xfrm>
            <a:custGeom>
              <a:avLst/>
              <a:gdLst/>
              <a:ahLst/>
              <a:cxnLst/>
              <a:rect l="l" t="t" r="r" b="b"/>
              <a:pathLst>
                <a:path w="2690" h="4145" extrusionOk="0">
                  <a:moveTo>
                    <a:pt x="574" y="0"/>
                  </a:moveTo>
                  <a:cubicBezTo>
                    <a:pt x="479" y="0"/>
                    <a:pt x="393" y="67"/>
                    <a:pt x="374" y="163"/>
                  </a:cubicBezTo>
                  <a:lnTo>
                    <a:pt x="0" y="1665"/>
                  </a:lnTo>
                  <a:lnTo>
                    <a:pt x="0" y="3321"/>
                  </a:lnTo>
                  <a:cubicBezTo>
                    <a:pt x="0" y="3771"/>
                    <a:pt x="364" y="4144"/>
                    <a:pt x="823" y="4144"/>
                  </a:cubicBezTo>
                  <a:cubicBezTo>
                    <a:pt x="1283" y="4144"/>
                    <a:pt x="1656" y="3771"/>
                    <a:pt x="1656" y="3321"/>
                  </a:cubicBezTo>
                  <a:lnTo>
                    <a:pt x="1656" y="2077"/>
                  </a:lnTo>
                  <a:lnTo>
                    <a:pt x="2690" y="10"/>
                  </a:lnTo>
                  <a:lnTo>
                    <a:pt x="574"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43" name="Google Shape;9681;p69">
              <a:extLst>
                <a:ext uri="{FF2B5EF4-FFF2-40B4-BE49-F238E27FC236}">
                  <a16:creationId xmlns:a16="http://schemas.microsoft.com/office/drawing/2014/main" id="{48CEEE67-C878-6544-9A26-ED252AEA9E66}"/>
                </a:ext>
              </a:extLst>
            </p:cNvPr>
            <p:cNvSpPr/>
            <p:nvPr/>
          </p:nvSpPr>
          <p:spPr>
            <a:xfrm>
              <a:off x="6799335" y="2100053"/>
              <a:ext cx="29936" cy="108638"/>
            </a:xfrm>
            <a:custGeom>
              <a:avLst/>
              <a:gdLst/>
              <a:ahLst/>
              <a:cxnLst/>
              <a:rect l="l" t="t" r="r" b="b"/>
              <a:pathLst>
                <a:path w="1140" h="4137" extrusionOk="0">
                  <a:moveTo>
                    <a:pt x="556" y="1"/>
                  </a:moveTo>
                  <a:cubicBezTo>
                    <a:pt x="468" y="1"/>
                    <a:pt x="391" y="65"/>
                    <a:pt x="374" y="155"/>
                  </a:cubicBezTo>
                  <a:lnTo>
                    <a:pt x="0" y="1657"/>
                  </a:lnTo>
                  <a:lnTo>
                    <a:pt x="0" y="3313"/>
                  </a:lnTo>
                  <a:cubicBezTo>
                    <a:pt x="0" y="3763"/>
                    <a:pt x="364" y="4136"/>
                    <a:pt x="823" y="4136"/>
                  </a:cubicBezTo>
                  <a:cubicBezTo>
                    <a:pt x="929" y="4136"/>
                    <a:pt x="1034" y="4117"/>
                    <a:pt x="1139" y="4079"/>
                  </a:cubicBezTo>
                  <a:cubicBezTo>
                    <a:pt x="823" y="3945"/>
                    <a:pt x="622" y="3648"/>
                    <a:pt x="622" y="3313"/>
                  </a:cubicBezTo>
                  <a:lnTo>
                    <a:pt x="622" y="1657"/>
                  </a:lnTo>
                  <a:lnTo>
                    <a:pt x="1034" y="2"/>
                  </a:lnTo>
                  <a:lnTo>
                    <a:pt x="574" y="2"/>
                  </a:lnTo>
                  <a:cubicBezTo>
                    <a:pt x="568" y="1"/>
                    <a:pt x="562" y="1"/>
                    <a:pt x="556" y="1"/>
                  </a:cubicBezTo>
                  <a:close/>
                </a:path>
              </a:pathLst>
            </a:custGeom>
            <a:solidFill>
              <a:srgbClr val="A5B7C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grpSp>
      <p:sp>
        <p:nvSpPr>
          <p:cNvPr id="144" name="Google Shape;575;p41">
            <a:extLst>
              <a:ext uri="{FF2B5EF4-FFF2-40B4-BE49-F238E27FC236}">
                <a16:creationId xmlns:a16="http://schemas.microsoft.com/office/drawing/2014/main" id="{329C7F89-B348-4E44-BE25-B050190FAF48}"/>
              </a:ext>
            </a:extLst>
          </p:cNvPr>
          <p:cNvSpPr txBox="1">
            <a:spLocks/>
          </p:cNvSpPr>
          <p:nvPr/>
        </p:nvSpPr>
        <p:spPr>
          <a:xfrm flipH="1">
            <a:off x="1600652" y="2681468"/>
            <a:ext cx="2984500" cy="50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8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Poppins SemiBold"/>
              </a:rPr>
              <a:t>Administrator</a:t>
            </a:r>
          </a:p>
        </p:txBody>
      </p:sp>
      <p:sp>
        <p:nvSpPr>
          <p:cNvPr id="145" name="TextBox 144">
            <a:extLst>
              <a:ext uri="{FF2B5EF4-FFF2-40B4-BE49-F238E27FC236}">
                <a16:creationId xmlns:a16="http://schemas.microsoft.com/office/drawing/2014/main" id="{E0EAC895-E894-964B-97C7-3C5D6984E6B0}"/>
              </a:ext>
            </a:extLst>
          </p:cNvPr>
          <p:cNvSpPr txBox="1"/>
          <p:nvPr/>
        </p:nvSpPr>
        <p:spPr>
          <a:xfrm>
            <a:off x="1616418" y="5701831"/>
            <a:ext cx="8305800" cy="83099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The administrator should be </a:t>
            </a:r>
            <a:r>
              <a:rPr kumimoji="0" lang="en-US" sz="2400" b="1" i="0" u="none" strike="noStrike" kern="1200" cap="none" spc="0" normalizeH="0" baseline="0" noProof="0" dirty="0">
                <a:ln>
                  <a:noFill/>
                </a:ln>
                <a:solidFill>
                  <a:srgbClr val="00ACC2">
                    <a:lumMod val="50000"/>
                  </a:srgbClr>
                </a:solidFill>
                <a:effectLst/>
                <a:uLnTx/>
                <a:uFillTx/>
                <a:latin typeface="Calibri" panose="020F0502020204030204" pitchFamily="34" charset="0"/>
                <a:cs typeface="Calibri" panose="020F0502020204030204" pitchFamily="34" charset="0"/>
              </a:rPr>
              <a:t>consistently present </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at team training events and meetings</a:t>
            </a:r>
          </a:p>
        </p:txBody>
      </p:sp>
    </p:spTree>
    <p:extLst>
      <p:ext uri="{BB962C8B-B14F-4D97-AF65-F5344CB8AC3E}">
        <p14:creationId xmlns:p14="http://schemas.microsoft.com/office/powerpoint/2010/main" val="66493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45"/>
                                        </p:tgtEl>
                                        <p:attrNameLst>
                                          <p:attrName>style.visibility</p:attrName>
                                        </p:attrNameLst>
                                      </p:cBhvr>
                                      <p:to>
                                        <p:strVal val="visible"/>
                                      </p:to>
                                    </p:set>
                                    <p:anim calcmode="lin" valueType="num">
                                      <p:cBhvr additive="base">
                                        <p:cTn id="11" dur="500"/>
                                        <p:tgtEl>
                                          <p:spTgt spid="145"/>
                                        </p:tgtEl>
                                        <p:attrNameLst>
                                          <p:attrName>ppt_y</p:attrName>
                                        </p:attrNameLst>
                                      </p:cBhvr>
                                      <p:tavLst>
                                        <p:tav tm="0">
                                          <p:val>
                                            <p:strVal val="#ppt_y+#ppt_h*1.125000"/>
                                          </p:val>
                                        </p:tav>
                                        <p:tav tm="100000">
                                          <p:val>
                                            <p:strVal val="#ppt_y"/>
                                          </p:val>
                                        </p:tav>
                                      </p:tavLst>
                                    </p:anim>
                                    <p:animEffect transition="in" filter="wipe(up)">
                                      <p:cBhvr>
                                        <p:cTn id="12"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9"/>
        <p:cNvGrpSpPr/>
        <p:nvPr/>
      </p:nvGrpSpPr>
      <p:grpSpPr>
        <a:xfrm>
          <a:off x="0" y="0"/>
          <a:ext cx="0" cy="0"/>
          <a:chOff x="0" y="0"/>
          <a:chExt cx="0" cy="0"/>
        </a:xfrm>
      </p:grpSpPr>
      <p:sp>
        <p:nvSpPr>
          <p:cNvPr id="4" name="TextBox 3">
            <a:extLst>
              <a:ext uri="{FF2B5EF4-FFF2-40B4-BE49-F238E27FC236}">
                <a16:creationId xmlns:a16="http://schemas.microsoft.com/office/drawing/2014/main" id="{7313C078-B837-864C-94AB-CF75C3A9A593}"/>
              </a:ext>
            </a:extLst>
          </p:cNvPr>
          <p:cNvSpPr txBox="1"/>
          <p:nvPr/>
        </p:nvSpPr>
        <p:spPr>
          <a:xfrm>
            <a:off x="6468901" y="2206131"/>
            <a:ext cx="3855736"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Represented by non-staff members</a:t>
            </a:r>
          </a:p>
        </p:txBody>
      </p:sp>
      <p:sp>
        <p:nvSpPr>
          <p:cNvPr id="570" name="Google Shape;570;p41"/>
          <p:cNvSpPr txBox="1">
            <a:spLocks noGrp="1"/>
          </p:cNvSpPr>
          <p:nvPr>
            <p:ph type="title"/>
          </p:nvPr>
        </p:nvSpPr>
        <p:spPr>
          <a:xfrm>
            <a:off x="71987" y="189079"/>
            <a:ext cx="9378000" cy="845600"/>
          </a:xfrm>
          <a:prstGeom prst="rect">
            <a:avLst/>
          </a:prstGeom>
        </p:spPr>
        <p:txBody>
          <a:bodyPr spcFirstLastPara="1" wrap="square" lIns="91425" tIns="91425" rIns="91425" bIns="91425" anchor="t" anchorCtr="0">
            <a:noAutofit/>
          </a:bodyPr>
          <a:lstStyle/>
          <a:p>
            <a:r>
              <a:rPr lang="en" b="1" dirty="0">
                <a:solidFill>
                  <a:schemeClr val="accent6">
                    <a:lumMod val="50000"/>
                  </a:schemeClr>
                </a:solidFill>
                <a:latin typeface="Calibri" panose="020F0502020204030204" pitchFamily="34" charset="0"/>
                <a:cs typeface="Calibri" panose="020F0502020204030204" pitchFamily="34" charset="0"/>
              </a:rPr>
              <a:t>TEAM COMPOSITION</a:t>
            </a:r>
            <a:endParaRPr b="1" dirty="0">
              <a:solidFill>
                <a:schemeClr val="accent6">
                  <a:lumMod val="50000"/>
                </a:schemeClr>
              </a:solidFill>
              <a:latin typeface="Calibri" panose="020F0502020204030204" pitchFamily="34" charset="0"/>
              <a:cs typeface="Calibri" panose="020F0502020204030204" pitchFamily="34" charset="0"/>
            </a:endParaRPr>
          </a:p>
        </p:txBody>
      </p:sp>
      <p:sp>
        <p:nvSpPr>
          <p:cNvPr id="579" name="Google Shape;579;p41"/>
          <p:cNvSpPr txBox="1">
            <a:spLocks noGrp="1"/>
          </p:cNvSpPr>
          <p:nvPr>
            <p:ph type="ctrTitle" idx="4294967295"/>
          </p:nvPr>
        </p:nvSpPr>
        <p:spPr>
          <a:xfrm flipH="1">
            <a:off x="6480317" y="2852000"/>
            <a:ext cx="4408487" cy="503237"/>
          </a:xfrm>
          <a:prstGeom prst="rect">
            <a:avLst/>
          </a:prstGeom>
        </p:spPr>
        <p:txBody>
          <a:bodyPr spcFirstLastPara="1" wrap="square" lIns="91425" tIns="91425" rIns="91425" bIns="91425" anchor="b" anchorCtr="0">
            <a:noAutofit/>
          </a:bodyPr>
          <a:lstStyle/>
          <a:p>
            <a:r>
              <a:rPr lang="en" sz="2800" b="1" dirty="0">
                <a:solidFill>
                  <a:schemeClr val="accent6">
                    <a:lumMod val="50000"/>
                  </a:schemeClr>
                </a:solidFill>
                <a:latin typeface="Calibri" panose="020F0502020204030204" pitchFamily="34" charset="0"/>
                <a:cs typeface="Calibri" panose="020F0502020204030204" pitchFamily="34" charset="0"/>
              </a:rPr>
              <a:t>Community Members</a:t>
            </a:r>
            <a:endParaRPr sz="2800" b="1" dirty="0">
              <a:solidFill>
                <a:schemeClr val="accent6">
                  <a:lumMod val="50000"/>
                </a:schemeClr>
              </a:solidFill>
              <a:latin typeface="Calibri" panose="020F0502020204030204" pitchFamily="34" charset="0"/>
              <a:cs typeface="Calibri" panose="020F0502020204030204" pitchFamily="34" charset="0"/>
            </a:endParaRPr>
          </a:p>
        </p:txBody>
      </p:sp>
      <p:sp>
        <p:nvSpPr>
          <p:cNvPr id="580" name="Google Shape;580;p41"/>
          <p:cNvSpPr txBox="1">
            <a:spLocks noGrp="1"/>
          </p:cNvSpPr>
          <p:nvPr>
            <p:ph type="subTitle" idx="4294967295"/>
          </p:nvPr>
        </p:nvSpPr>
        <p:spPr>
          <a:xfrm flipH="1">
            <a:off x="6531058" y="3165019"/>
            <a:ext cx="4678365" cy="503238"/>
          </a:xfrm>
          <a:prstGeom prst="rect">
            <a:avLst/>
          </a:prstGeom>
        </p:spPr>
        <p:txBody>
          <a:bodyPr spcFirstLastPara="1" wrap="square" lIns="91425" tIns="91425" rIns="91425" bIns="91425" anchor="t" anchorCtr="0">
            <a:noAutofit/>
          </a:bodyPr>
          <a:lstStyle/>
          <a:p>
            <a:pPr marL="0" indent="0">
              <a:buNone/>
            </a:pPr>
            <a:r>
              <a:rPr lang="en" sz="2000" dirty="0">
                <a:solidFill>
                  <a:schemeClr val="accent6">
                    <a:lumMod val="50000"/>
                  </a:schemeClr>
                </a:solidFill>
                <a:latin typeface="Calibri" panose="020F0502020204030204" pitchFamily="34" charset="0"/>
                <a:cs typeface="Calibri" panose="020F0502020204030204" pitchFamily="34" charset="0"/>
              </a:rPr>
              <a:t>Mental Health Providers, Businesses</a:t>
            </a:r>
            <a:endParaRPr sz="2000" dirty="0">
              <a:solidFill>
                <a:schemeClr val="accent6">
                  <a:lumMod val="50000"/>
                </a:schemeClr>
              </a:solidFill>
              <a:latin typeface="Calibri" panose="020F0502020204030204" pitchFamily="34" charset="0"/>
              <a:cs typeface="Calibri" panose="020F0502020204030204" pitchFamily="34" charset="0"/>
            </a:endParaRPr>
          </a:p>
        </p:txBody>
      </p:sp>
      <p:sp>
        <p:nvSpPr>
          <p:cNvPr id="573" name="Google Shape;573;p41"/>
          <p:cNvSpPr txBox="1">
            <a:spLocks noGrp="1"/>
          </p:cNvSpPr>
          <p:nvPr>
            <p:ph type="ctrTitle" idx="4294967295"/>
          </p:nvPr>
        </p:nvSpPr>
        <p:spPr>
          <a:xfrm flipH="1">
            <a:off x="6424112" y="1583220"/>
            <a:ext cx="4408485" cy="746125"/>
          </a:xfrm>
          <a:prstGeom prst="rect">
            <a:avLst/>
          </a:prstGeom>
        </p:spPr>
        <p:txBody>
          <a:bodyPr spcFirstLastPara="1" wrap="square" lIns="91425" tIns="91425" rIns="91425" bIns="91425" anchor="b" anchorCtr="0">
            <a:noAutofit/>
          </a:bodyPr>
          <a:lstStyle/>
          <a:p>
            <a:r>
              <a:rPr lang="en" sz="2800" b="1" dirty="0">
                <a:solidFill>
                  <a:schemeClr val="accent6">
                    <a:lumMod val="50000"/>
                  </a:schemeClr>
                </a:solidFill>
                <a:latin typeface="Calibri" panose="020F0502020204030204" pitchFamily="34" charset="0"/>
                <a:cs typeface="Calibri" panose="020F0502020204030204" pitchFamily="34" charset="0"/>
              </a:rPr>
              <a:t>Parent/Family Members</a:t>
            </a:r>
            <a:endParaRPr sz="2800" b="1" dirty="0">
              <a:solidFill>
                <a:schemeClr val="accent6">
                  <a:lumMod val="50000"/>
                </a:schemeClr>
              </a:solidFill>
              <a:latin typeface="Calibri" panose="020F0502020204030204" pitchFamily="34" charset="0"/>
              <a:cs typeface="Calibri" panose="020F0502020204030204" pitchFamily="34" charset="0"/>
            </a:endParaRPr>
          </a:p>
        </p:txBody>
      </p:sp>
      <p:sp>
        <p:nvSpPr>
          <p:cNvPr id="76" name="Google Shape;575;p41">
            <a:extLst>
              <a:ext uri="{FF2B5EF4-FFF2-40B4-BE49-F238E27FC236}">
                <a16:creationId xmlns:a16="http://schemas.microsoft.com/office/drawing/2014/main" id="{8CB20D26-0023-4071-95AC-430DEEB32066}"/>
              </a:ext>
            </a:extLst>
          </p:cNvPr>
          <p:cNvSpPr txBox="1">
            <a:spLocks/>
          </p:cNvSpPr>
          <p:nvPr/>
        </p:nvSpPr>
        <p:spPr>
          <a:xfrm flipH="1">
            <a:off x="6545435" y="3931784"/>
            <a:ext cx="2049896" cy="502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Poppins SemiBold"/>
              <a:buNone/>
              <a:defRPr sz="18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9pPr>
          </a:lstStyle>
          <a:p>
            <a:pPr defTabSz="914378" fontAlgn="auto">
              <a:buClr>
                <a:srgbClr val="FFFFFF"/>
              </a:buClr>
              <a:defRPr/>
            </a:pPr>
            <a:r>
              <a:rPr lang="en-US" sz="2800" b="1" kern="0" dirty="0">
                <a:solidFill>
                  <a:schemeClr val="accent6">
                    <a:lumMod val="50000"/>
                  </a:schemeClr>
                </a:solidFill>
                <a:latin typeface="Calibri" panose="020F0502020204030204" pitchFamily="34" charset="0"/>
                <a:cs typeface="Calibri" panose="020F0502020204030204" pitchFamily="34" charset="0"/>
              </a:rPr>
              <a:t>Students</a:t>
            </a:r>
          </a:p>
        </p:txBody>
      </p:sp>
      <p:grpSp>
        <p:nvGrpSpPr>
          <p:cNvPr id="322" name="Google Shape;7967;p68">
            <a:extLst>
              <a:ext uri="{FF2B5EF4-FFF2-40B4-BE49-F238E27FC236}">
                <a16:creationId xmlns:a16="http://schemas.microsoft.com/office/drawing/2014/main" id="{37F85853-9A38-4524-9477-994E4AEA6A88}"/>
              </a:ext>
            </a:extLst>
          </p:cNvPr>
          <p:cNvGrpSpPr/>
          <p:nvPr/>
        </p:nvGrpSpPr>
        <p:grpSpPr>
          <a:xfrm>
            <a:off x="5481265" y="3946566"/>
            <a:ext cx="894627" cy="604227"/>
            <a:chOff x="3486572" y="2433470"/>
            <a:chExt cx="379328" cy="281738"/>
          </a:xfrm>
        </p:grpSpPr>
        <p:sp>
          <p:nvSpPr>
            <p:cNvPr id="323" name="Google Shape;7968;p68">
              <a:extLst>
                <a:ext uri="{FF2B5EF4-FFF2-40B4-BE49-F238E27FC236}">
                  <a16:creationId xmlns:a16="http://schemas.microsoft.com/office/drawing/2014/main" id="{39890951-DAF6-4CA5-A376-A0C00CCAC476}"/>
                </a:ext>
              </a:extLst>
            </p:cNvPr>
            <p:cNvSpPr/>
            <p:nvPr/>
          </p:nvSpPr>
          <p:spPr>
            <a:xfrm>
              <a:off x="3549217" y="2556544"/>
              <a:ext cx="253724" cy="139858"/>
            </a:xfrm>
            <a:custGeom>
              <a:avLst/>
              <a:gdLst/>
              <a:ahLst/>
              <a:cxnLst/>
              <a:rect l="l" t="t" r="r" b="b"/>
              <a:pathLst>
                <a:path w="16946" h="9341" extrusionOk="0">
                  <a:moveTo>
                    <a:pt x="0" y="1"/>
                  </a:moveTo>
                  <a:lnTo>
                    <a:pt x="0" y="6371"/>
                  </a:lnTo>
                  <a:cubicBezTo>
                    <a:pt x="2447" y="8323"/>
                    <a:pt x="5443" y="9341"/>
                    <a:pt x="8469" y="9341"/>
                  </a:cubicBezTo>
                  <a:cubicBezTo>
                    <a:pt x="10071" y="9341"/>
                    <a:pt x="11682" y="9056"/>
                    <a:pt x="13224" y="8474"/>
                  </a:cubicBezTo>
                  <a:cubicBezTo>
                    <a:pt x="13498" y="8389"/>
                    <a:pt x="13771" y="8284"/>
                    <a:pt x="14023" y="8158"/>
                  </a:cubicBezTo>
                  <a:cubicBezTo>
                    <a:pt x="15075" y="7696"/>
                    <a:pt x="16042" y="7086"/>
                    <a:pt x="16946" y="6371"/>
                  </a:cubicBezTo>
                  <a:lnTo>
                    <a:pt x="16946" y="1"/>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4" name="Google Shape;7969;p68">
              <a:extLst>
                <a:ext uri="{FF2B5EF4-FFF2-40B4-BE49-F238E27FC236}">
                  <a16:creationId xmlns:a16="http://schemas.microsoft.com/office/drawing/2014/main" id="{93DE421F-2722-4526-92C9-7AD61DD409CA}"/>
                </a:ext>
              </a:extLst>
            </p:cNvPr>
            <p:cNvSpPr/>
            <p:nvPr/>
          </p:nvSpPr>
          <p:spPr>
            <a:xfrm>
              <a:off x="3549532" y="2556544"/>
              <a:ext cx="62016" cy="129392"/>
            </a:xfrm>
            <a:custGeom>
              <a:avLst/>
              <a:gdLst/>
              <a:ahLst/>
              <a:cxnLst/>
              <a:rect l="l" t="t" r="r" b="b"/>
              <a:pathLst>
                <a:path w="4142" h="8642" extrusionOk="0">
                  <a:moveTo>
                    <a:pt x="0" y="1"/>
                  </a:moveTo>
                  <a:lnTo>
                    <a:pt x="0" y="6371"/>
                  </a:lnTo>
                  <a:cubicBezTo>
                    <a:pt x="1241" y="7359"/>
                    <a:pt x="2649" y="8137"/>
                    <a:pt x="4142" y="8642"/>
                  </a:cubicBezTo>
                  <a:lnTo>
                    <a:pt x="4142"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5" name="Google Shape;7970;p68">
              <a:extLst>
                <a:ext uri="{FF2B5EF4-FFF2-40B4-BE49-F238E27FC236}">
                  <a16:creationId xmlns:a16="http://schemas.microsoft.com/office/drawing/2014/main" id="{E105F0D8-F28F-488D-B447-01A96521D98A}"/>
                </a:ext>
              </a:extLst>
            </p:cNvPr>
            <p:cNvSpPr/>
            <p:nvPr/>
          </p:nvSpPr>
          <p:spPr>
            <a:xfrm>
              <a:off x="3746734" y="2570079"/>
              <a:ext cx="12921" cy="113342"/>
            </a:xfrm>
            <a:custGeom>
              <a:avLst/>
              <a:gdLst/>
              <a:ahLst/>
              <a:cxnLst/>
              <a:rect l="l" t="t" r="r" b="b"/>
              <a:pathLst>
                <a:path w="863" h="7570" extrusionOk="0">
                  <a:moveTo>
                    <a:pt x="432" y="1"/>
                  </a:moveTo>
                  <a:cubicBezTo>
                    <a:pt x="216" y="1"/>
                    <a:pt x="1" y="148"/>
                    <a:pt x="32" y="442"/>
                  </a:cubicBezTo>
                  <a:lnTo>
                    <a:pt x="32" y="7570"/>
                  </a:lnTo>
                  <a:cubicBezTo>
                    <a:pt x="306" y="7485"/>
                    <a:pt x="579" y="7380"/>
                    <a:pt x="831" y="7254"/>
                  </a:cubicBezTo>
                  <a:lnTo>
                    <a:pt x="831" y="442"/>
                  </a:lnTo>
                  <a:cubicBezTo>
                    <a:pt x="863" y="148"/>
                    <a:pt x="647" y="1"/>
                    <a:pt x="432"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6" name="Google Shape;7971;p68">
              <a:extLst>
                <a:ext uri="{FF2B5EF4-FFF2-40B4-BE49-F238E27FC236}">
                  <a16:creationId xmlns:a16="http://schemas.microsoft.com/office/drawing/2014/main" id="{BD4C612A-14B5-4E77-AFD4-249317D9163C}"/>
                </a:ext>
              </a:extLst>
            </p:cNvPr>
            <p:cNvSpPr/>
            <p:nvPr/>
          </p:nvSpPr>
          <p:spPr>
            <a:xfrm>
              <a:off x="3549532" y="2556544"/>
              <a:ext cx="253410" cy="56057"/>
            </a:xfrm>
            <a:custGeom>
              <a:avLst/>
              <a:gdLst/>
              <a:ahLst/>
              <a:cxnLst/>
              <a:rect l="l" t="t" r="r" b="b"/>
              <a:pathLst>
                <a:path w="16925" h="3744" extrusionOk="0">
                  <a:moveTo>
                    <a:pt x="0" y="1"/>
                  </a:moveTo>
                  <a:lnTo>
                    <a:pt x="0" y="526"/>
                  </a:lnTo>
                  <a:lnTo>
                    <a:pt x="8452" y="3743"/>
                  </a:lnTo>
                  <a:lnTo>
                    <a:pt x="16925" y="526"/>
                  </a:lnTo>
                  <a:lnTo>
                    <a:pt x="16925" y="1"/>
                  </a:lnTo>
                  <a:close/>
                </a:path>
              </a:pathLst>
            </a:custGeom>
            <a:solidFill>
              <a:srgbClr val="203B5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7" name="Google Shape;7972;p68">
              <a:extLst>
                <a:ext uri="{FF2B5EF4-FFF2-40B4-BE49-F238E27FC236}">
                  <a16:creationId xmlns:a16="http://schemas.microsoft.com/office/drawing/2014/main" id="{9EB51FC1-A50B-4C05-93A9-7B67926FB122}"/>
                </a:ext>
              </a:extLst>
            </p:cNvPr>
            <p:cNvSpPr/>
            <p:nvPr/>
          </p:nvSpPr>
          <p:spPr>
            <a:xfrm>
              <a:off x="3486572" y="2433470"/>
              <a:ext cx="379328" cy="171255"/>
            </a:xfrm>
            <a:custGeom>
              <a:avLst/>
              <a:gdLst/>
              <a:ahLst/>
              <a:cxnLst/>
              <a:rect l="l" t="t" r="r" b="b"/>
              <a:pathLst>
                <a:path w="25335" h="11438" extrusionOk="0">
                  <a:moveTo>
                    <a:pt x="12657" y="0"/>
                  </a:moveTo>
                  <a:lnTo>
                    <a:pt x="0" y="4836"/>
                  </a:lnTo>
                  <a:lnTo>
                    <a:pt x="0" y="6623"/>
                  </a:lnTo>
                  <a:lnTo>
                    <a:pt x="12657" y="11437"/>
                  </a:lnTo>
                  <a:lnTo>
                    <a:pt x="25335" y="6623"/>
                  </a:lnTo>
                  <a:lnTo>
                    <a:pt x="25335" y="4836"/>
                  </a:lnTo>
                  <a:lnTo>
                    <a:pt x="12657" y="0"/>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8" name="Google Shape;7973;p68">
              <a:extLst>
                <a:ext uri="{FF2B5EF4-FFF2-40B4-BE49-F238E27FC236}">
                  <a16:creationId xmlns:a16="http://schemas.microsoft.com/office/drawing/2014/main" id="{25668891-1E6C-4701-AE0B-EC082C78ACB9}"/>
                </a:ext>
              </a:extLst>
            </p:cNvPr>
            <p:cNvSpPr/>
            <p:nvPr/>
          </p:nvSpPr>
          <p:spPr>
            <a:xfrm>
              <a:off x="3486572" y="2505862"/>
              <a:ext cx="189507" cy="98863"/>
            </a:xfrm>
            <a:custGeom>
              <a:avLst/>
              <a:gdLst/>
              <a:ahLst/>
              <a:cxnLst/>
              <a:rect l="l" t="t" r="r" b="b"/>
              <a:pathLst>
                <a:path w="12657" h="6603" extrusionOk="0">
                  <a:moveTo>
                    <a:pt x="0" y="1"/>
                  </a:moveTo>
                  <a:lnTo>
                    <a:pt x="0" y="1788"/>
                  </a:lnTo>
                  <a:lnTo>
                    <a:pt x="12657" y="6602"/>
                  </a:lnTo>
                  <a:lnTo>
                    <a:pt x="12657" y="4836"/>
                  </a:lnTo>
                  <a:lnTo>
                    <a:pt x="0"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29" name="Google Shape;7974;p68">
              <a:extLst>
                <a:ext uri="{FF2B5EF4-FFF2-40B4-BE49-F238E27FC236}">
                  <a16:creationId xmlns:a16="http://schemas.microsoft.com/office/drawing/2014/main" id="{FBA9BB02-42E3-4A0A-B6EE-456433B58B56}"/>
                </a:ext>
              </a:extLst>
            </p:cNvPr>
            <p:cNvSpPr/>
            <p:nvPr/>
          </p:nvSpPr>
          <p:spPr>
            <a:xfrm>
              <a:off x="3667994" y="2491294"/>
              <a:ext cx="111650" cy="223914"/>
            </a:xfrm>
            <a:custGeom>
              <a:avLst/>
              <a:gdLst/>
              <a:ahLst/>
              <a:cxnLst/>
              <a:rect l="l" t="t" r="r" b="b"/>
              <a:pathLst>
                <a:path w="7457" h="14955" extrusionOk="0">
                  <a:moveTo>
                    <a:pt x="560" y="0"/>
                  </a:moveTo>
                  <a:cubicBezTo>
                    <a:pt x="189" y="0"/>
                    <a:pt x="1" y="537"/>
                    <a:pt x="393" y="742"/>
                  </a:cubicBezTo>
                  <a:lnTo>
                    <a:pt x="6679" y="3581"/>
                  </a:lnTo>
                  <a:lnTo>
                    <a:pt x="6679" y="14577"/>
                  </a:lnTo>
                  <a:cubicBezTo>
                    <a:pt x="6679" y="14787"/>
                    <a:pt x="6847" y="14955"/>
                    <a:pt x="7057" y="14955"/>
                  </a:cubicBezTo>
                  <a:cubicBezTo>
                    <a:pt x="7268" y="14955"/>
                    <a:pt x="7457" y="14787"/>
                    <a:pt x="7457" y="14577"/>
                  </a:cubicBezTo>
                  <a:lnTo>
                    <a:pt x="7457" y="3328"/>
                  </a:lnTo>
                  <a:cubicBezTo>
                    <a:pt x="7436" y="3181"/>
                    <a:pt x="7352" y="3034"/>
                    <a:pt x="7226" y="2971"/>
                  </a:cubicBezTo>
                  <a:lnTo>
                    <a:pt x="708" y="28"/>
                  </a:lnTo>
                  <a:cubicBezTo>
                    <a:pt x="656" y="9"/>
                    <a:pt x="607" y="0"/>
                    <a:pt x="560"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grpSp>
      <p:grpSp>
        <p:nvGrpSpPr>
          <p:cNvPr id="148" name="Google Shape;9457;p69">
            <a:extLst>
              <a:ext uri="{FF2B5EF4-FFF2-40B4-BE49-F238E27FC236}">
                <a16:creationId xmlns:a16="http://schemas.microsoft.com/office/drawing/2014/main" id="{5D2ED7F5-5665-43DE-9221-D5CC9B11F31F}"/>
              </a:ext>
            </a:extLst>
          </p:cNvPr>
          <p:cNvGrpSpPr/>
          <p:nvPr/>
        </p:nvGrpSpPr>
        <p:grpSpPr>
          <a:xfrm>
            <a:off x="5481265" y="2923064"/>
            <a:ext cx="930666" cy="705048"/>
            <a:chOff x="6179074" y="3368726"/>
            <a:chExt cx="394609" cy="328749"/>
          </a:xfrm>
        </p:grpSpPr>
        <p:sp>
          <p:nvSpPr>
            <p:cNvPr id="149" name="Google Shape;9458;p69">
              <a:extLst>
                <a:ext uri="{FF2B5EF4-FFF2-40B4-BE49-F238E27FC236}">
                  <a16:creationId xmlns:a16="http://schemas.microsoft.com/office/drawing/2014/main" id="{C2F117B7-3656-408B-A3F1-EB744CE70425}"/>
                </a:ext>
              </a:extLst>
            </p:cNvPr>
            <p:cNvSpPr/>
            <p:nvPr/>
          </p:nvSpPr>
          <p:spPr>
            <a:xfrm>
              <a:off x="6363052" y="3421508"/>
              <a:ext cx="26418" cy="26155"/>
            </a:xfrm>
            <a:custGeom>
              <a:avLst/>
              <a:gdLst/>
              <a:ahLst/>
              <a:cxnLst/>
              <a:rect l="l" t="t" r="r" b="b"/>
              <a:pathLst>
                <a:path w="1006" h="996" extrusionOk="0">
                  <a:moveTo>
                    <a:pt x="0" y="0"/>
                  </a:moveTo>
                  <a:lnTo>
                    <a:pt x="0" y="995"/>
                  </a:lnTo>
                  <a:lnTo>
                    <a:pt x="1005" y="99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0" name="Google Shape;9459;p69">
              <a:extLst>
                <a:ext uri="{FF2B5EF4-FFF2-40B4-BE49-F238E27FC236}">
                  <a16:creationId xmlns:a16="http://schemas.microsoft.com/office/drawing/2014/main" id="{D2543A16-F8A0-48F2-BA65-29BB6F6111A4}"/>
                </a:ext>
              </a:extLst>
            </p:cNvPr>
            <p:cNvSpPr/>
            <p:nvPr/>
          </p:nvSpPr>
          <p:spPr>
            <a:xfrm>
              <a:off x="6361791" y="3421508"/>
              <a:ext cx="28912" cy="19695"/>
            </a:xfrm>
            <a:custGeom>
              <a:avLst/>
              <a:gdLst/>
              <a:ahLst/>
              <a:cxnLst/>
              <a:rect l="l" t="t" r="r" b="b"/>
              <a:pathLst>
                <a:path w="1101" h="750" extrusionOk="0">
                  <a:moveTo>
                    <a:pt x="48" y="0"/>
                  </a:moveTo>
                  <a:lnTo>
                    <a:pt x="48" y="498"/>
                  </a:lnTo>
                  <a:cubicBezTo>
                    <a:pt x="48" y="546"/>
                    <a:pt x="29" y="603"/>
                    <a:pt x="0" y="641"/>
                  </a:cubicBezTo>
                  <a:cubicBezTo>
                    <a:pt x="177" y="713"/>
                    <a:pt x="364" y="749"/>
                    <a:pt x="551" y="749"/>
                  </a:cubicBezTo>
                  <a:cubicBezTo>
                    <a:pt x="737" y="749"/>
                    <a:pt x="924" y="713"/>
                    <a:pt x="1101" y="641"/>
                  </a:cubicBezTo>
                  <a:cubicBezTo>
                    <a:pt x="1072" y="603"/>
                    <a:pt x="1053" y="546"/>
                    <a:pt x="1053" y="49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1" name="Google Shape;9460;p69">
              <a:extLst>
                <a:ext uri="{FF2B5EF4-FFF2-40B4-BE49-F238E27FC236}">
                  <a16:creationId xmlns:a16="http://schemas.microsoft.com/office/drawing/2014/main" id="{9B7A9800-0296-46BB-8EB4-41614CD9F39F}"/>
                </a:ext>
              </a:extLst>
            </p:cNvPr>
            <p:cNvSpPr/>
            <p:nvPr/>
          </p:nvSpPr>
          <p:spPr>
            <a:xfrm>
              <a:off x="6336660" y="3442096"/>
              <a:ext cx="79174" cy="97556"/>
            </a:xfrm>
            <a:custGeom>
              <a:avLst/>
              <a:gdLst/>
              <a:ahLst/>
              <a:cxnLst/>
              <a:rect l="l" t="t" r="r" b="b"/>
              <a:pathLst>
                <a:path w="3015" h="3715" extrusionOk="0">
                  <a:moveTo>
                    <a:pt x="737" y="1"/>
                  </a:moveTo>
                  <a:lnTo>
                    <a:pt x="278" y="231"/>
                  </a:lnTo>
                  <a:cubicBezTo>
                    <a:pt x="115" y="317"/>
                    <a:pt x="10" y="489"/>
                    <a:pt x="10" y="680"/>
                  </a:cubicBezTo>
                  <a:lnTo>
                    <a:pt x="10" y="2135"/>
                  </a:lnTo>
                  <a:cubicBezTo>
                    <a:pt x="0" y="2681"/>
                    <a:pt x="163" y="3207"/>
                    <a:pt x="469" y="3657"/>
                  </a:cubicBezTo>
                  <a:lnTo>
                    <a:pt x="508" y="3714"/>
                  </a:lnTo>
                  <a:lnTo>
                    <a:pt x="2508" y="3714"/>
                  </a:lnTo>
                  <a:lnTo>
                    <a:pt x="2546" y="3657"/>
                  </a:lnTo>
                  <a:cubicBezTo>
                    <a:pt x="2852" y="3207"/>
                    <a:pt x="3015" y="2681"/>
                    <a:pt x="3005" y="2135"/>
                  </a:cubicBezTo>
                  <a:lnTo>
                    <a:pt x="3005" y="680"/>
                  </a:lnTo>
                  <a:cubicBezTo>
                    <a:pt x="3005" y="489"/>
                    <a:pt x="2900" y="317"/>
                    <a:pt x="2737" y="231"/>
                  </a:cubicBezTo>
                  <a:lnTo>
                    <a:pt x="2278" y="1"/>
                  </a:lnTo>
                  <a:cubicBezTo>
                    <a:pt x="2111" y="203"/>
                    <a:pt x="1603" y="212"/>
                    <a:pt x="1523" y="212"/>
                  </a:cubicBezTo>
                  <a:cubicBezTo>
                    <a:pt x="1516" y="212"/>
                    <a:pt x="1512" y="211"/>
                    <a:pt x="1512" y="211"/>
                  </a:cubicBezTo>
                  <a:cubicBezTo>
                    <a:pt x="1512" y="211"/>
                    <a:pt x="1509" y="212"/>
                    <a:pt x="1502" y="212"/>
                  </a:cubicBezTo>
                  <a:cubicBezTo>
                    <a:pt x="1420" y="212"/>
                    <a:pt x="905" y="203"/>
                    <a:pt x="737" y="1"/>
                  </a:cubicBez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2" name="Google Shape;9461;p69">
              <a:extLst>
                <a:ext uri="{FF2B5EF4-FFF2-40B4-BE49-F238E27FC236}">
                  <a16:creationId xmlns:a16="http://schemas.microsoft.com/office/drawing/2014/main" id="{72C4B0C1-DA8B-4F68-90E3-D35904FFDE56}"/>
                </a:ext>
              </a:extLst>
            </p:cNvPr>
            <p:cNvSpPr/>
            <p:nvPr/>
          </p:nvSpPr>
          <p:spPr>
            <a:xfrm>
              <a:off x="6349974" y="3539862"/>
              <a:ext cx="52546" cy="111605"/>
            </a:xfrm>
            <a:custGeom>
              <a:avLst/>
              <a:gdLst/>
              <a:ahLst/>
              <a:cxnLst/>
              <a:rect l="l" t="t" r="r" b="b"/>
              <a:pathLst>
                <a:path w="2001" h="4250" extrusionOk="0">
                  <a:moveTo>
                    <a:pt x="1" y="1"/>
                  </a:moveTo>
                  <a:lnTo>
                    <a:pt x="1" y="4250"/>
                  </a:lnTo>
                  <a:lnTo>
                    <a:pt x="2001" y="4250"/>
                  </a:ln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3" name="Google Shape;9462;p69">
              <a:extLst>
                <a:ext uri="{FF2B5EF4-FFF2-40B4-BE49-F238E27FC236}">
                  <a16:creationId xmlns:a16="http://schemas.microsoft.com/office/drawing/2014/main" id="{C1704906-5C72-4C6B-BDCD-C6895D8F7CDC}"/>
                </a:ext>
              </a:extLst>
            </p:cNvPr>
            <p:cNvSpPr/>
            <p:nvPr/>
          </p:nvSpPr>
          <p:spPr>
            <a:xfrm>
              <a:off x="6336897" y="3452915"/>
              <a:ext cx="13104" cy="86973"/>
            </a:xfrm>
            <a:custGeom>
              <a:avLst/>
              <a:gdLst/>
              <a:ahLst/>
              <a:cxnLst/>
              <a:rect l="l" t="t" r="r" b="b"/>
              <a:pathLst>
                <a:path w="499" h="3312" extrusionOk="0">
                  <a:moveTo>
                    <a:pt x="77" y="0"/>
                  </a:moveTo>
                  <a:cubicBezTo>
                    <a:pt x="20" y="77"/>
                    <a:pt x="1" y="173"/>
                    <a:pt x="1" y="268"/>
                  </a:cubicBezTo>
                  <a:lnTo>
                    <a:pt x="1" y="1723"/>
                  </a:lnTo>
                  <a:cubicBezTo>
                    <a:pt x="1" y="2269"/>
                    <a:pt x="154" y="2795"/>
                    <a:pt x="460" y="3245"/>
                  </a:cubicBezTo>
                  <a:lnTo>
                    <a:pt x="499" y="3312"/>
                  </a:lnTo>
                  <a:lnTo>
                    <a:pt x="499" y="575"/>
                  </a:lnTo>
                  <a:cubicBezTo>
                    <a:pt x="499" y="412"/>
                    <a:pt x="422" y="268"/>
                    <a:pt x="298" y="173"/>
                  </a:cubicBezTo>
                  <a:lnTo>
                    <a:pt x="77" y="0"/>
                  </a:ln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4" name="Google Shape;9463;p69">
              <a:extLst>
                <a:ext uri="{FF2B5EF4-FFF2-40B4-BE49-F238E27FC236}">
                  <a16:creationId xmlns:a16="http://schemas.microsoft.com/office/drawing/2014/main" id="{5CCB8903-F4A8-4AA1-B0BB-A5D8B0EF5683}"/>
                </a:ext>
              </a:extLst>
            </p:cNvPr>
            <p:cNvSpPr/>
            <p:nvPr/>
          </p:nvSpPr>
          <p:spPr>
            <a:xfrm>
              <a:off x="6402494" y="3452915"/>
              <a:ext cx="13340" cy="86973"/>
            </a:xfrm>
            <a:custGeom>
              <a:avLst/>
              <a:gdLst/>
              <a:ahLst/>
              <a:cxnLst/>
              <a:rect l="l" t="t" r="r" b="b"/>
              <a:pathLst>
                <a:path w="508" h="3312" extrusionOk="0">
                  <a:moveTo>
                    <a:pt x="431" y="0"/>
                  </a:moveTo>
                  <a:lnTo>
                    <a:pt x="202" y="173"/>
                  </a:lnTo>
                  <a:cubicBezTo>
                    <a:pt x="77" y="268"/>
                    <a:pt x="1" y="412"/>
                    <a:pt x="1" y="575"/>
                  </a:cubicBezTo>
                  <a:lnTo>
                    <a:pt x="1" y="3312"/>
                  </a:lnTo>
                  <a:lnTo>
                    <a:pt x="39" y="3245"/>
                  </a:lnTo>
                  <a:cubicBezTo>
                    <a:pt x="345" y="2795"/>
                    <a:pt x="508" y="2269"/>
                    <a:pt x="508" y="1723"/>
                  </a:cubicBezTo>
                  <a:lnTo>
                    <a:pt x="508" y="268"/>
                  </a:lnTo>
                  <a:cubicBezTo>
                    <a:pt x="508" y="173"/>
                    <a:pt x="479" y="77"/>
                    <a:pt x="431" y="0"/>
                  </a:cubicBez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5" name="Google Shape;9464;p69">
              <a:extLst>
                <a:ext uri="{FF2B5EF4-FFF2-40B4-BE49-F238E27FC236}">
                  <a16:creationId xmlns:a16="http://schemas.microsoft.com/office/drawing/2014/main" id="{47B5E29F-D686-45A1-BD80-357F265206B7}"/>
                </a:ext>
              </a:extLst>
            </p:cNvPr>
            <p:cNvSpPr/>
            <p:nvPr/>
          </p:nvSpPr>
          <p:spPr>
            <a:xfrm>
              <a:off x="6356014" y="3434691"/>
              <a:ext cx="40493" cy="105198"/>
            </a:xfrm>
            <a:custGeom>
              <a:avLst/>
              <a:gdLst/>
              <a:ahLst/>
              <a:cxnLst/>
              <a:rect l="l" t="t" r="r" b="b"/>
              <a:pathLst>
                <a:path w="1542" h="4006" extrusionOk="0">
                  <a:moveTo>
                    <a:pt x="254" y="1"/>
                  </a:moveTo>
                  <a:cubicBezTo>
                    <a:pt x="242" y="1"/>
                    <a:pt x="230" y="5"/>
                    <a:pt x="220" y="15"/>
                  </a:cubicBezTo>
                  <a:lnTo>
                    <a:pt x="0" y="283"/>
                  </a:lnTo>
                  <a:lnTo>
                    <a:pt x="345" y="704"/>
                  </a:lnTo>
                  <a:cubicBezTo>
                    <a:pt x="367" y="732"/>
                    <a:pt x="399" y="747"/>
                    <a:pt x="431" y="747"/>
                  </a:cubicBezTo>
                  <a:cubicBezTo>
                    <a:pt x="455" y="747"/>
                    <a:pt x="478" y="739"/>
                    <a:pt x="498" y="723"/>
                  </a:cubicBezTo>
                  <a:lnTo>
                    <a:pt x="651" y="599"/>
                  </a:lnTo>
                  <a:lnTo>
                    <a:pt x="651" y="4006"/>
                  </a:lnTo>
                  <a:lnTo>
                    <a:pt x="900" y="4006"/>
                  </a:lnTo>
                  <a:lnTo>
                    <a:pt x="900" y="599"/>
                  </a:lnTo>
                  <a:lnTo>
                    <a:pt x="1043" y="723"/>
                  </a:lnTo>
                  <a:cubicBezTo>
                    <a:pt x="1063" y="739"/>
                    <a:pt x="1088" y="747"/>
                    <a:pt x="1113" y="747"/>
                  </a:cubicBezTo>
                  <a:cubicBezTo>
                    <a:pt x="1149" y="747"/>
                    <a:pt x="1184" y="732"/>
                    <a:pt x="1206" y="704"/>
                  </a:cubicBezTo>
                  <a:lnTo>
                    <a:pt x="1541" y="283"/>
                  </a:lnTo>
                  <a:lnTo>
                    <a:pt x="1331" y="15"/>
                  </a:lnTo>
                  <a:cubicBezTo>
                    <a:pt x="1321" y="5"/>
                    <a:pt x="1309" y="1"/>
                    <a:pt x="1297" y="1"/>
                  </a:cubicBezTo>
                  <a:cubicBezTo>
                    <a:pt x="1285" y="1"/>
                    <a:pt x="1273" y="5"/>
                    <a:pt x="1264" y="15"/>
                  </a:cubicBezTo>
                  <a:lnTo>
                    <a:pt x="775" y="503"/>
                  </a:lnTo>
                  <a:lnTo>
                    <a:pt x="287" y="15"/>
                  </a:lnTo>
                  <a:cubicBezTo>
                    <a:pt x="278" y="5"/>
                    <a:pt x="266" y="1"/>
                    <a:pt x="254" y="1"/>
                  </a:cubicBez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6" name="Google Shape;9465;p69">
              <a:extLst>
                <a:ext uri="{FF2B5EF4-FFF2-40B4-BE49-F238E27FC236}">
                  <a16:creationId xmlns:a16="http://schemas.microsoft.com/office/drawing/2014/main" id="{484CE4E9-1E2C-421B-8436-EB01DAD3F3F3}"/>
                </a:ext>
              </a:extLst>
            </p:cNvPr>
            <p:cNvSpPr/>
            <p:nvPr/>
          </p:nvSpPr>
          <p:spPr>
            <a:xfrm>
              <a:off x="6373109" y="3552913"/>
              <a:ext cx="6775" cy="98554"/>
            </a:xfrm>
            <a:custGeom>
              <a:avLst/>
              <a:gdLst/>
              <a:ahLst/>
              <a:cxnLst/>
              <a:rect l="l" t="t" r="r" b="b"/>
              <a:pathLst>
                <a:path w="258" h="3753" extrusionOk="0">
                  <a:moveTo>
                    <a:pt x="139" y="0"/>
                  </a:moveTo>
                  <a:cubicBezTo>
                    <a:pt x="134" y="0"/>
                    <a:pt x="129" y="1"/>
                    <a:pt x="124" y="1"/>
                  </a:cubicBezTo>
                  <a:cubicBezTo>
                    <a:pt x="57" y="1"/>
                    <a:pt x="0" y="49"/>
                    <a:pt x="0" y="116"/>
                  </a:cubicBezTo>
                  <a:lnTo>
                    <a:pt x="0" y="3753"/>
                  </a:lnTo>
                  <a:lnTo>
                    <a:pt x="249" y="3753"/>
                  </a:lnTo>
                  <a:lnTo>
                    <a:pt x="249" y="126"/>
                  </a:lnTo>
                  <a:cubicBezTo>
                    <a:pt x="258" y="55"/>
                    <a:pt x="201" y="0"/>
                    <a:pt x="139"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7" name="Google Shape;9466;p69">
              <a:extLst>
                <a:ext uri="{FF2B5EF4-FFF2-40B4-BE49-F238E27FC236}">
                  <a16:creationId xmlns:a16="http://schemas.microsoft.com/office/drawing/2014/main" id="{942BCF80-F22E-4D65-8D81-9B2A97A9365B}"/>
                </a:ext>
              </a:extLst>
            </p:cNvPr>
            <p:cNvSpPr/>
            <p:nvPr/>
          </p:nvSpPr>
          <p:spPr>
            <a:xfrm>
              <a:off x="6349974" y="3368726"/>
              <a:ext cx="52546" cy="59321"/>
            </a:xfrm>
            <a:custGeom>
              <a:avLst/>
              <a:gdLst/>
              <a:ahLst/>
              <a:cxnLst/>
              <a:rect l="l" t="t" r="r" b="b"/>
              <a:pathLst>
                <a:path w="2001" h="2259" extrusionOk="0">
                  <a:moveTo>
                    <a:pt x="757" y="0"/>
                  </a:moveTo>
                  <a:cubicBezTo>
                    <a:pt x="336" y="0"/>
                    <a:pt x="1" y="335"/>
                    <a:pt x="1" y="756"/>
                  </a:cubicBezTo>
                  <a:lnTo>
                    <a:pt x="1" y="1254"/>
                  </a:lnTo>
                  <a:cubicBezTo>
                    <a:pt x="1" y="1809"/>
                    <a:pt x="450" y="2259"/>
                    <a:pt x="1005"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8" name="Google Shape;9467;p69">
              <a:extLst>
                <a:ext uri="{FF2B5EF4-FFF2-40B4-BE49-F238E27FC236}">
                  <a16:creationId xmlns:a16="http://schemas.microsoft.com/office/drawing/2014/main" id="{389517B9-9853-468E-8BD7-4A152017288F}"/>
                </a:ext>
              </a:extLst>
            </p:cNvPr>
            <p:cNvSpPr/>
            <p:nvPr/>
          </p:nvSpPr>
          <p:spPr>
            <a:xfrm>
              <a:off x="6349974" y="3368726"/>
              <a:ext cx="36213" cy="59269"/>
            </a:xfrm>
            <a:custGeom>
              <a:avLst/>
              <a:gdLst/>
              <a:ahLst/>
              <a:cxnLst/>
              <a:rect l="l" t="t" r="r" b="b"/>
              <a:pathLst>
                <a:path w="1379" h="2257" extrusionOk="0">
                  <a:moveTo>
                    <a:pt x="757" y="0"/>
                  </a:moveTo>
                  <a:cubicBezTo>
                    <a:pt x="345" y="0"/>
                    <a:pt x="1" y="335"/>
                    <a:pt x="10" y="756"/>
                  </a:cubicBezTo>
                  <a:lnTo>
                    <a:pt x="10" y="1254"/>
                  </a:lnTo>
                  <a:cubicBezTo>
                    <a:pt x="2" y="1828"/>
                    <a:pt x="478" y="2257"/>
                    <a:pt x="1005" y="2257"/>
                  </a:cubicBezTo>
                  <a:cubicBezTo>
                    <a:pt x="1129" y="2257"/>
                    <a:pt x="1255" y="2233"/>
                    <a:pt x="1379" y="2182"/>
                  </a:cubicBezTo>
                  <a:cubicBezTo>
                    <a:pt x="1005" y="2029"/>
                    <a:pt x="757" y="1666"/>
                    <a:pt x="757" y="1254"/>
                  </a:cubicBezTo>
                  <a:lnTo>
                    <a:pt x="757" y="756"/>
                  </a:lnTo>
                  <a:cubicBezTo>
                    <a:pt x="757" y="393"/>
                    <a:pt x="1015" y="77"/>
                    <a:pt x="1379" y="20"/>
                  </a:cubicBezTo>
                  <a:cubicBezTo>
                    <a:pt x="1340" y="10"/>
                    <a:pt x="130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59" name="Google Shape;9468;p69">
              <a:extLst>
                <a:ext uri="{FF2B5EF4-FFF2-40B4-BE49-F238E27FC236}">
                  <a16:creationId xmlns:a16="http://schemas.microsoft.com/office/drawing/2014/main" id="{6D9DB25F-303C-4B19-84C7-ED4D7C4EF3C8}"/>
                </a:ext>
              </a:extLst>
            </p:cNvPr>
            <p:cNvSpPr/>
            <p:nvPr/>
          </p:nvSpPr>
          <p:spPr>
            <a:xfrm>
              <a:off x="6349974" y="3368726"/>
              <a:ext cx="52546" cy="26418"/>
            </a:xfrm>
            <a:custGeom>
              <a:avLst/>
              <a:gdLst/>
              <a:ahLst/>
              <a:cxnLst/>
              <a:rect l="l" t="t" r="r" b="b"/>
              <a:pathLst>
                <a:path w="2001" h="1006" extrusionOk="0">
                  <a:moveTo>
                    <a:pt x="747" y="0"/>
                  </a:moveTo>
                  <a:cubicBezTo>
                    <a:pt x="336" y="0"/>
                    <a:pt x="1" y="335"/>
                    <a:pt x="1" y="756"/>
                  </a:cubicBezTo>
                  <a:cubicBezTo>
                    <a:pt x="1" y="756"/>
                    <a:pt x="757"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0" name="Google Shape;9469;p69">
              <a:extLst>
                <a:ext uri="{FF2B5EF4-FFF2-40B4-BE49-F238E27FC236}">
                  <a16:creationId xmlns:a16="http://schemas.microsoft.com/office/drawing/2014/main" id="{ACDEE048-5313-41DE-AF37-54B37279B75E}"/>
                </a:ext>
              </a:extLst>
            </p:cNvPr>
            <p:cNvSpPr/>
            <p:nvPr/>
          </p:nvSpPr>
          <p:spPr>
            <a:xfrm>
              <a:off x="6349974" y="3368726"/>
              <a:ext cx="36213" cy="24159"/>
            </a:xfrm>
            <a:custGeom>
              <a:avLst/>
              <a:gdLst/>
              <a:ahLst/>
              <a:cxnLst/>
              <a:rect l="l" t="t" r="r" b="b"/>
              <a:pathLst>
                <a:path w="1379" h="920" extrusionOk="0">
                  <a:moveTo>
                    <a:pt x="757" y="0"/>
                  </a:moveTo>
                  <a:cubicBezTo>
                    <a:pt x="345" y="0"/>
                    <a:pt x="1" y="335"/>
                    <a:pt x="10" y="756"/>
                  </a:cubicBezTo>
                  <a:cubicBezTo>
                    <a:pt x="249" y="823"/>
                    <a:pt x="498" y="881"/>
                    <a:pt x="757" y="919"/>
                  </a:cubicBezTo>
                  <a:lnTo>
                    <a:pt x="757" y="756"/>
                  </a:lnTo>
                  <a:cubicBezTo>
                    <a:pt x="757" y="393"/>
                    <a:pt x="1015" y="77"/>
                    <a:pt x="1379" y="20"/>
                  </a:cubicBezTo>
                  <a:cubicBezTo>
                    <a:pt x="1340" y="10"/>
                    <a:pt x="130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1" name="Google Shape;9470;p69">
              <a:extLst>
                <a:ext uri="{FF2B5EF4-FFF2-40B4-BE49-F238E27FC236}">
                  <a16:creationId xmlns:a16="http://schemas.microsoft.com/office/drawing/2014/main" id="{244DF0F8-703D-43D1-B457-86318CC5E191}"/>
                </a:ext>
              </a:extLst>
            </p:cNvPr>
            <p:cNvSpPr/>
            <p:nvPr/>
          </p:nvSpPr>
          <p:spPr>
            <a:xfrm>
              <a:off x="6468354" y="3421508"/>
              <a:ext cx="26418" cy="26155"/>
            </a:xfrm>
            <a:custGeom>
              <a:avLst/>
              <a:gdLst/>
              <a:ahLst/>
              <a:cxnLst/>
              <a:rect l="l" t="t" r="r" b="b"/>
              <a:pathLst>
                <a:path w="1006" h="996" extrusionOk="0">
                  <a:moveTo>
                    <a:pt x="0" y="0"/>
                  </a:moveTo>
                  <a:lnTo>
                    <a:pt x="0" y="995"/>
                  </a:lnTo>
                  <a:lnTo>
                    <a:pt x="1005" y="99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2" name="Google Shape;9471;p69">
              <a:extLst>
                <a:ext uri="{FF2B5EF4-FFF2-40B4-BE49-F238E27FC236}">
                  <a16:creationId xmlns:a16="http://schemas.microsoft.com/office/drawing/2014/main" id="{69DDACDD-E212-4033-A4FC-E07C751AFBD0}"/>
                </a:ext>
              </a:extLst>
            </p:cNvPr>
            <p:cNvSpPr/>
            <p:nvPr/>
          </p:nvSpPr>
          <p:spPr>
            <a:xfrm>
              <a:off x="6467094" y="3421508"/>
              <a:ext cx="28912" cy="19695"/>
            </a:xfrm>
            <a:custGeom>
              <a:avLst/>
              <a:gdLst/>
              <a:ahLst/>
              <a:cxnLst/>
              <a:rect l="l" t="t" r="r" b="b"/>
              <a:pathLst>
                <a:path w="1101" h="750" extrusionOk="0">
                  <a:moveTo>
                    <a:pt x="48" y="0"/>
                  </a:moveTo>
                  <a:lnTo>
                    <a:pt x="48" y="498"/>
                  </a:lnTo>
                  <a:cubicBezTo>
                    <a:pt x="48" y="546"/>
                    <a:pt x="29" y="603"/>
                    <a:pt x="0" y="641"/>
                  </a:cubicBezTo>
                  <a:cubicBezTo>
                    <a:pt x="177" y="713"/>
                    <a:pt x="364" y="749"/>
                    <a:pt x="551" y="749"/>
                  </a:cubicBezTo>
                  <a:cubicBezTo>
                    <a:pt x="737" y="749"/>
                    <a:pt x="924" y="713"/>
                    <a:pt x="1101" y="641"/>
                  </a:cubicBezTo>
                  <a:cubicBezTo>
                    <a:pt x="1063" y="603"/>
                    <a:pt x="1053" y="546"/>
                    <a:pt x="1053" y="49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3" name="Google Shape;9472;p69">
              <a:extLst>
                <a:ext uri="{FF2B5EF4-FFF2-40B4-BE49-F238E27FC236}">
                  <a16:creationId xmlns:a16="http://schemas.microsoft.com/office/drawing/2014/main" id="{DA3E6A04-D43E-4319-A21B-DF7C760D925E}"/>
                </a:ext>
              </a:extLst>
            </p:cNvPr>
            <p:cNvSpPr/>
            <p:nvPr/>
          </p:nvSpPr>
          <p:spPr>
            <a:xfrm>
              <a:off x="6441963" y="3442096"/>
              <a:ext cx="78938" cy="97556"/>
            </a:xfrm>
            <a:custGeom>
              <a:avLst/>
              <a:gdLst/>
              <a:ahLst/>
              <a:cxnLst/>
              <a:rect l="l" t="t" r="r" b="b"/>
              <a:pathLst>
                <a:path w="3006" h="3715" extrusionOk="0">
                  <a:moveTo>
                    <a:pt x="737" y="1"/>
                  </a:moveTo>
                  <a:lnTo>
                    <a:pt x="278" y="231"/>
                  </a:lnTo>
                  <a:cubicBezTo>
                    <a:pt x="115" y="317"/>
                    <a:pt x="0" y="489"/>
                    <a:pt x="0" y="680"/>
                  </a:cubicBezTo>
                  <a:lnTo>
                    <a:pt x="0" y="2135"/>
                  </a:lnTo>
                  <a:cubicBezTo>
                    <a:pt x="0" y="2681"/>
                    <a:pt x="163" y="3207"/>
                    <a:pt x="469" y="3657"/>
                  </a:cubicBezTo>
                  <a:lnTo>
                    <a:pt x="508" y="3714"/>
                  </a:lnTo>
                  <a:lnTo>
                    <a:pt x="2508" y="3714"/>
                  </a:lnTo>
                  <a:lnTo>
                    <a:pt x="2546" y="3657"/>
                  </a:lnTo>
                  <a:cubicBezTo>
                    <a:pt x="2852" y="3207"/>
                    <a:pt x="3005" y="2681"/>
                    <a:pt x="3005" y="2135"/>
                  </a:cubicBezTo>
                  <a:lnTo>
                    <a:pt x="3005" y="680"/>
                  </a:lnTo>
                  <a:cubicBezTo>
                    <a:pt x="3005" y="489"/>
                    <a:pt x="2900" y="317"/>
                    <a:pt x="2737" y="231"/>
                  </a:cubicBezTo>
                  <a:lnTo>
                    <a:pt x="2278" y="1"/>
                  </a:lnTo>
                  <a:cubicBezTo>
                    <a:pt x="2111" y="203"/>
                    <a:pt x="1595" y="212"/>
                    <a:pt x="1514" y="212"/>
                  </a:cubicBezTo>
                  <a:cubicBezTo>
                    <a:pt x="1507" y="212"/>
                    <a:pt x="1503" y="211"/>
                    <a:pt x="1503" y="211"/>
                  </a:cubicBezTo>
                  <a:cubicBezTo>
                    <a:pt x="1503" y="211"/>
                    <a:pt x="1499" y="212"/>
                    <a:pt x="1492" y="212"/>
                  </a:cubicBezTo>
                  <a:cubicBezTo>
                    <a:pt x="1412" y="212"/>
                    <a:pt x="905" y="203"/>
                    <a:pt x="737" y="1"/>
                  </a:cubicBezTo>
                  <a:close/>
                </a:path>
              </a:pathLst>
            </a:custGeom>
            <a:solidFill>
              <a:srgbClr val="637689"/>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4" name="Google Shape;9473;p69">
              <a:extLst>
                <a:ext uri="{FF2B5EF4-FFF2-40B4-BE49-F238E27FC236}">
                  <a16:creationId xmlns:a16="http://schemas.microsoft.com/office/drawing/2014/main" id="{21193FE2-D619-40E6-A504-32F92D707E5E}"/>
                </a:ext>
              </a:extLst>
            </p:cNvPr>
            <p:cNvSpPr/>
            <p:nvPr/>
          </p:nvSpPr>
          <p:spPr>
            <a:xfrm>
              <a:off x="6455277" y="3539862"/>
              <a:ext cx="52546" cy="111605"/>
            </a:xfrm>
            <a:custGeom>
              <a:avLst/>
              <a:gdLst/>
              <a:ahLst/>
              <a:cxnLst/>
              <a:rect l="l" t="t" r="r" b="b"/>
              <a:pathLst>
                <a:path w="2001" h="4250" extrusionOk="0">
                  <a:moveTo>
                    <a:pt x="1" y="1"/>
                  </a:moveTo>
                  <a:lnTo>
                    <a:pt x="1" y="4250"/>
                  </a:lnTo>
                  <a:lnTo>
                    <a:pt x="2001" y="4250"/>
                  </a:lnTo>
                  <a:lnTo>
                    <a:pt x="2001"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5" name="Google Shape;9474;p69">
              <a:extLst>
                <a:ext uri="{FF2B5EF4-FFF2-40B4-BE49-F238E27FC236}">
                  <a16:creationId xmlns:a16="http://schemas.microsoft.com/office/drawing/2014/main" id="{0CC1066A-6154-468B-B493-B648425AAD5A}"/>
                </a:ext>
              </a:extLst>
            </p:cNvPr>
            <p:cNvSpPr/>
            <p:nvPr/>
          </p:nvSpPr>
          <p:spPr>
            <a:xfrm>
              <a:off x="6441963" y="3452915"/>
              <a:ext cx="13340" cy="86973"/>
            </a:xfrm>
            <a:custGeom>
              <a:avLst/>
              <a:gdLst/>
              <a:ahLst/>
              <a:cxnLst/>
              <a:rect l="l" t="t" r="r" b="b"/>
              <a:pathLst>
                <a:path w="508" h="3312" extrusionOk="0">
                  <a:moveTo>
                    <a:pt x="77" y="0"/>
                  </a:moveTo>
                  <a:cubicBezTo>
                    <a:pt x="29" y="77"/>
                    <a:pt x="0" y="173"/>
                    <a:pt x="0" y="268"/>
                  </a:cubicBezTo>
                  <a:lnTo>
                    <a:pt x="0" y="1723"/>
                  </a:lnTo>
                  <a:cubicBezTo>
                    <a:pt x="0" y="2269"/>
                    <a:pt x="163" y="2795"/>
                    <a:pt x="469" y="3245"/>
                  </a:cubicBezTo>
                  <a:lnTo>
                    <a:pt x="508" y="3312"/>
                  </a:lnTo>
                  <a:lnTo>
                    <a:pt x="508" y="575"/>
                  </a:lnTo>
                  <a:cubicBezTo>
                    <a:pt x="508" y="412"/>
                    <a:pt x="431" y="268"/>
                    <a:pt x="307" y="173"/>
                  </a:cubicBezTo>
                  <a:lnTo>
                    <a:pt x="77" y="0"/>
                  </a:ln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6" name="Google Shape;9475;p69">
              <a:extLst>
                <a:ext uri="{FF2B5EF4-FFF2-40B4-BE49-F238E27FC236}">
                  <a16:creationId xmlns:a16="http://schemas.microsoft.com/office/drawing/2014/main" id="{A5A36521-51B8-4A23-97BA-9C605E687B80}"/>
                </a:ext>
              </a:extLst>
            </p:cNvPr>
            <p:cNvSpPr/>
            <p:nvPr/>
          </p:nvSpPr>
          <p:spPr>
            <a:xfrm>
              <a:off x="6507797" y="3452915"/>
              <a:ext cx="13104" cy="86973"/>
            </a:xfrm>
            <a:custGeom>
              <a:avLst/>
              <a:gdLst/>
              <a:ahLst/>
              <a:cxnLst/>
              <a:rect l="l" t="t" r="r" b="b"/>
              <a:pathLst>
                <a:path w="499" h="3312" extrusionOk="0">
                  <a:moveTo>
                    <a:pt x="422" y="0"/>
                  </a:moveTo>
                  <a:lnTo>
                    <a:pt x="202" y="173"/>
                  </a:lnTo>
                  <a:cubicBezTo>
                    <a:pt x="77" y="268"/>
                    <a:pt x="1" y="412"/>
                    <a:pt x="1" y="575"/>
                  </a:cubicBezTo>
                  <a:lnTo>
                    <a:pt x="1" y="3312"/>
                  </a:lnTo>
                  <a:lnTo>
                    <a:pt x="39" y="3245"/>
                  </a:lnTo>
                  <a:cubicBezTo>
                    <a:pt x="336" y="2795"/>
                    <a:pt x="498" y="2269"/>
                    <a:pt x="498" y="1723"/>
                  </a:cubicBezTo>
                  <a:lnTo>
                    <a:pt x="498" y="268"/>
                  </a:lnTo>
                  <a:cubicBezTo>
                    <a:pt x="498" y="173"/>
                    <a:pt x="470" y="77"/>
                    <a:pt x="422" y="0"/>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7" name="Google Shape;9476;p69">
              <a:extLst>
                <a:ext uri="{FF2B5EF4-FFF2-40B4-BE49-F238E27FC236}">
                  <a16:creationId xmlns:a16="http://schemas.microsoft.com/office/drawing/2014/main" id="{7B3949F7-746B-49E1-A46A-A909735958D4}"/>
                </a:ext>
              </a:extLst>
            </p:cNvPr>
            <p:cNvSpPr/>
            <p:nvPr/>
          </p:nvSpPr>
          <p:spPr>
            <a:xfrm>
              <a:off x="6461317" y="3434691"/>
              <a:ext cx="40493" cy="105198"/>
            </a:xfrm>
            <a:custGeom>
              <a:avLst/>
              <a:gdLst/>
              <a:ahLst/>
              <a:cxnLst/>
              <a:rect l="l" t="t" r="r" b="b"/>
              <a:pathLst>
                <a:path w="1542" h="4006" extrusionOk="0">
                  <a:moveTo>
                    <a:pt x="244" y="1"/>
                  </a:moveTo>
                  <a:cubicBezTo>
                    <a:pt x="232" y="1"/>
                    <a:pt x="220" y="5"/>
                    <a:pt x="211" y="15"/>
                  </a:cubicBezTo>
                  <a:lnTo>
                    <a:pt x="0" y="283"/>
                  </a:lnTo>
                  <a:lnTo>
                    <a:pt x="335" y="704"/>
                  </a:lnTo>
                  <a:cubicBezTo>
                    <a:pt x="357" y="732"/>
                    <a:pt x="393" y="747"/>
                    <a:pt x="428" y="747"/>
                  </a:cubicBezTo>
                  <a:cubicBezTo>
                    <a:pt x="453" y="747"/>
                    <a:pt x="478" y="739"/>
                    <a:pt x="498" y="723"/>
                  </a:cubicBezTo>
                  <a:lnTo>
                    <a:pt x="641" y="599"/>
                  </a:lnTo>
                  <a:lnTo>
                    <a:pt x="641" y="4006"/>
                  </a:lnTo>
                  <a:lnTo>
                    <a:pt x="890" y="4006"/>
                  </a:lnTo>
                  <a:lnTo>
                    <a:pt x="890" y="599"/>
                  </a:lnTo>
                  <a:lnTo>
                    <a:pt x="1043" y="723"/>
                  </a:lnTo>
                  <a:cubicBezTo>
                    <a:pt x="1063" y="739"/>
                    <a:pt x="1087" y="747"/>
                    <a:pt x="1110" y="747"/>
                  </a:cubicBezTo>
                  <a:cubicBezTo>
                    <a:pt x="1142" y="747"/>
                    <a:pt x="1174" y="732"/>
                    <a:pt x="1197" y="704"/>
                  </a:cubicBezTo>
                  <a:lnTo>
                    <a:pt x="1541" y="283"/>
                  </a:lnTo>
                  <a:lnTo>
                    <a:pt x="1321" y="15"/>
                  </a:lnTo>
                  <a:cubicBezTo>
                    <a:pt x="1311" y="5"/>
                    <a:pt x="1299" y="1"/>
                    <a:pt x="1287" y="1"/>
                  </a:cubicBezTo>
                  <a:cubicBezTo>
                    <a:pt x="1275" y="1"/>
                    <a:pt x="1264" y="5"/>
                    <a:pt x="1254" y="15"/>
                  </a:cubicBezTo>
                  <a:lnTo>
                    <a:pt x="766" y="503"/>
                  </a:lnTo>
                  <a:lnTo>
                    <a:pt x="278" y="15"/>
                  </a:lnTo>
                  <a:cubicBezTo>
                    <a:pt x="268" y="5"/>
                    <a:pt x="256" y="1"/>
                    <a:pt x="244"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8" name="Google Shape;9477;p69">
              <a:extLst>
                <a:ext uri="{FF2B5EF4-FFF2-40B4-BE49-F238E27FC236}">
                  <a16:creationId xmlns:a16="http://schemas.microsoft.com/office/drawing/2014/main" id="{769025E9-BF22-49E4-8826-872C7C0BC0CD}"/>
                </a:ext>
              </a:extLst>
            </p:cNvPr>
            <p:cNvSpPr/>
            <p:nvPr/>
          </p:nvSpPr>
          <p:spPr>
            <a:xfrm>
              <a:off x="6478412" y="3552913"/>
              <a:ext cx="6539" cy="98554"/>
            </a:xfrm>
            <a:custGeom>
              <a:avLst/>
              <a:gdLst/>
              <a:ahLst/>
              <a:cxnLst/>
              <a:rect l="l" t="t" r="r" b="b"/>
              <a:pathLst>
                <a:path w="249" h="3753" extrusionOk="0">
                  <a:moveTo>
                    <a:pt x="131" y="0"/>
                  </a:moveTo>
                  <a:cubicBezTo>
                    <a:pt x="126" y="0"/>
                    <a:pt x="120" y="1"/>
                    <a:pt x="115" y="1"/>
                  </a:cubicBezTo>
                  <a:cubicBezTo>
                    <a:pt x="48" y="1"/>
                    <a:pt x="0" y="49"/>
                    <a:pt x="0" y="116"/>
                  </a:cubicBezTo>
                  <a:lnTo>
                    <a:pt x="0" y="3753"/>
                  </a:lnTo>
                  <a:lnTo>
                    <a:pt x="249" y="3753"/>
                  </a:lnTo>
                  <a:lnTo>
                    <a:pt x="249" y="126"/>
                  </a:lnTo>
                  <a:cubicBezTo>
                    <a:pt x="249" y="55"/>
                    <a:pt x="200" y="0"/>
                    <a:pt x="131"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69" name="Google Shape;9478;p69">
              <a:extLst>
                <a:ext uri="{FF2B5EF4-FFF2-40B4-BE49-F238E27FC236}">
                  <a16:creationId xmlns:a16="http://schemas.microsoft.com/office/drawing/2014/main" id="{43A797B7-E7B3-4766-B4FC-1110DE55C116}"/>
                </a:ext>
              </a:extLst>
            </p:cNvPr>
            <p:cNvSpPr/>
            <p:nvPr/>
          </p:nvSpPr>
          <p:spPr>
            <a:xfrm>
              <a:off x="6455277" y="3368726"/>
              <a:ext cx="52546" cy="59321"/>
            </a:xfrm>
            <a:custGeom>
              <a:avLst/>
              <a:gdLst/>
              <a:ahLst/>
              <a:cxnLst/>
              <a:rect l="l" t="t" r="r" b="b"/>
              <a:pathLst>
                <a:path w="2001" h="2259" extrusionOk="0">
                  <a:moveTo>
                    <a:pt x="747" y="0"/>
                  </a:moveTo>
                  <a:cubicBezTo>
                    <a:pt x="335" y="0"/>
                    <a:pt x="1" y="335"/>
                    <a:pt x="1" y="756"/>
                  </a:cubicBezTo>
                  <a:lnTo>
                    <a:pt x="1" y="1254"/>
                  </a:lnTo>
                  <a:cubicBezTo>
                    <a:pt x="1" y="1809"/>
                    <a:pt x="441" y="2259"/>
                    <a:pt x="99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0" name="Google Shape;9479;p69">
              <a:extLst>
                <a:ext uri="{FF2B5EF4-FFF2-40B4-BE49-F238E27FC236}">
                  <a16:creationId xmlns:a16="http://schemas.microsoft.com/office/drawing/2014/main" id="{F3DC62A1-CF89-4D7B-8EFB-5C9E5B99FF70}"/>
                </a:ext>
              </a:extLst>
            </p:cNvPr>
            <p:cNvSpPr/>
            <p:nvPr/>
          </p:nvSpPr>
          <p:spPr>
            <a:xfrm>
              <a:off x="6455277" y="3368726"/>
              <a:ext cx="36213" cy="59269"/>
            </a:xfrm>
            <a:custGeom>
              <a:avLst/>
              <a:gdLst/>
              <a:ahLst/>
              <a:cxnLst/>
              <a:rect l="l" t="t" r="r" b="b"/>
              <a:pathLst>
                <a:path w="1379" h="2257" extrusionOk="0">
                  <a:moveTo>
                    <a:pt x="757" y="0"/>
                  </a:moveTo>
                  <a:cubicBezTo>
                    <a:pt x="335" y="0"/>
                    <a:pt x="1" y="335"/>
                    <a:pt x="1" y="756"/>
                  </a:cubicBezTo>
                  <a:lnTo>
                    <a:pt x="1" y="1254"/>
                  </a:lnTo>
                  <a:cubicBezTo>
                    <a:pt x="1" y="1828"/>
                    <a:pt x="471" y="2257"/>
                    <a:pt x="1001" y="2257"/>
                  </a:cubicBezTo>
                  <a:cubicBezTo>
                    <a:pt x="1126" y="2257"/>
                    <a:pt x="1253" y="2233"/>
                    <a:pt x="1379" y="2182"/>
                  </a:cubicBezTo>
                  <a:cubicBezTo>
                    <a:pt x="996" y="2029"/>
                    <a:pt x="747" y="1666"/>
                    <a:pt x="747" y="1254"/>
                  </a:cubicBezTo>
                  <a:lnTo>
                    <a:pt x="747" y="756"/>
                  </a:lnTo>
                  <a:cubicBezTo>
                    <a:pt x="747" y="393"/>
                    <a:pt x="1015" y="77"/>
                    <a:pt x="1379" y="20"/>
                  </a:cubicBezTo>
                  <a:cubicBezTo>
                    <a:pt x="1331" y="10"/>
                    <a:pt x="1293"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1" name="Google Shape;9480;p69">
              <a:extLst>
                <a:ext uri="{FF2B5EF4-FFF2-40B4-BE49-F238E27FC236}">
                  <a16:creationId xmlns:a16="http://schemas.microsoft.com/office/drawing/2014/main" id="{B55BEE16-4054-4F2F-81AF-DCC9FAFA3139}"/>
                </a:ext>
              </a:extLst>
            </p:cNvPr>
            <p:cNvSpPr/>
            <p:nvPr/>
          </p:nvSpPr>
          <p:spPr>
            <a:xfrm>
              <a:off x="6455277" y="3368726"/>
              <a:ext cx="52546" cy="26418"/>
            </a:xfrm>
            <a:custGeom>
              <a:avLst/>
              <a:gdLst/>
              <a:ahLst/>
              <a:cxnLst/>
              <a:rect l="l" t="t" r="r" b="b"/>
              <a:pathLst>
                <a:path w="2001" h="1006" extrusionOk="0">
                  <a:moveTo>
                    <a:pt x="747" y="0"/>
                  </a:moveTo>
                  <a:cubicBezTo>
                    <a:pt x="335" y="0"/>
                    <a:pt x="1" y="335"/>
                    <a:pt x="1" y="756"/>
                  </a:cubicBezTo>
                  <a:cubicBezTo>
                    <a:pt x="1" y="756"/>
                    <a:pt x="747" y="1005"/>
                    <a:pt x="2001" y="1005"/>
                  </a:cubicBezTo>
                  <a:lnTo>
                    <a:pt x="2001" y="756"/>
                  </a:lnTo>
                  <a:cubicBezTo>
                    <a:pt x="2001" y="335"/>
                    <a:pt x="1666" y="0"/>
                    <a:pt x="124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2" name="Google Shape;9481;p69">
              <a:extLst>
                <a:ext uri="{FF2B5EF4-FFF2-40B4-BE49-F238E27FC236}">
                  <a16:creationId xmlns:a16="http://schemas.microsoft.com/office/drawing/2014/main" id="{86965504-BFB0-457D-A599-5A65C845FBBF}"/>
                </a:ext>
              </a:extLst>
            </p:cNvPr>
            <p:cNvSpPr/>
            <p:nvPr/>
          </p:nvSpPr>
          <p:spPr>
            <a:xfrm>
              <a:off x="6455277" y="3368726"/>
              <a:ext cx="36213" cy="24159"/>
            </a:xfrm>
            <a:custGeom>
              <a:avLst/>
              <a:gdLst/>
              <a:ahLst/>
              <a:cxnLst/>
              <a:rect l="l" t="t" r="r" b="b"/>
              <a:pathLst>
                <a:path w="1379" h="920" extrusionOk="0">
                  <a:moveTo>
                    <a:pt x="757" y="0"/>
                  </a:moveTo>
                  <a:cubicBezTo>
                    <a:pt x="335" y="0"/>
                    <a:pt x="1" y="335"/>
                    <a:pt x="1" y="756"/>
                  </a:cubicBezTo>
                  <a:cubicBezTo>
                    <a:pt x="249" y="823"/>
                    <a:pt x="498" y="881"/>
                    <a:pt x="757" y="919"/>
                  </a:cubicBezTo>
                  <a:lnTo>
                    <a:pt x="747" y="756"/>
                  </a:lnTo>
                  <a:cubicBezTo>
                    <a:pt x="747" y="393"/>
                    <a:pt x="1015" y="77"/>
                    <a:pt x="1379" y="20"/>
                  </a:cubicBezTo>
                  <a:cubicBezTo>
                    <a:pt x="1331" y="10"/>
                    <a:pt x="1293"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3" name="Google Shape;9482;p69">
              <a:extLst>
                <a:ext uri="{FF2B5EF4-FFF2-40B4-BE49-F238E27FC236}">
                  <a16:creationId xmlns:a16="http://schemas.microsoft.com/office/drawing/2014/main" id="{43859086-62EF-4EE8-9BB6-C0D63388AE3E}"/>
                </a:ext>
              </a:extLst>
            </p:cNvPr>
            <p:cNvSpPr/>
            <p:nvPr/>
          </p:nvSpPr>
          <p:spPr>
            <a:xfrm>
              <a:off x="6257985" y="3421508"/>
              <a:ext cx="26181" cy="26155"/>
            </a:xfrm>
            <a:custGeom>
              <a:avLst/>
              <a:gdLst/>
              <a:ahLst/>
              <a:cxnLst/>
              <a:rect l="l" t="t" r="r" b="b"/>
              <a:pathLst>
                <a:path w="997" h="996" extrusionOk="0">
                  <a:moveTo>
                    <a:pt x="1" y="0"/>
                  </a:moveTo>
                  <a:lnTo>
                    <a:pt x="1" y="995"/>
                  </a:lnTo>
                  <a:lnTo>
                    <a:pt x="996" y="995"/>
                  </a:lnTo>
                  <a:lnTo>
                    <a:pt x="996"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4" name="Google Shape;9483;p69">
              <a:extLst>
                <a:ext uri="{FF2B5EF4-FFF2-40B4-BE49-F238E27FC236}">
                  <a16:creationId xmlns:a16="http://schemas.microsoft.com/office/drawing/2014/main" id="{708FDB73-5D2C-4ED3-AEC6-4AE8221F71B6}"/>
                </a:ext>
              </a:extLst>
            </p:cNvPr>
            <p:cNvSpPr/>
            <p:nvPr/>
          </p:nvSpPr>
          <p:spPr>
            <a:xfrm>
              <a:off x="6256725" y="3421508"/>
              <a:ext cx="28676" cy="19695"/>
            </a:xfrm>
            <a:custGeom>
              <a:avLst/>
              <a:gdLst/>
              <a:ahLst/>
              <a:cxnLst/>
              <a:rect l="l" t="t" r="r" b="b"/>
              <a:pathLst>
                <a:path w="1092" h="750" extrusionOk="0">
                  <a:moveTo>
                    <a:pt x="49" y="0"/>
                  </a:moveTo>
                  <a:lnTo>
                    <a:pt x="49" y="498"/>
                  </a:lnTo>
                  <a:cubicBezTo>
                    <a:pt x="49" y="546"/>
                    <a:pt x="30" y="603"/>
                    <a:pt x="1" y="641"/>
                  </a:cubicBezTo>
                  <a:cubicBezTo>
                    <a:pt x="173" y="713"/>
                    <a:pt x="360" y="749"/>
                    <a:pt x="547" y="749"/>
                  </a:cubicBezTo>
                  <a:cubicBezTo>
                    <a:pt x="733" y="749"/>
                    <a:pt x="920" y="713"/>
                    <a:pt x="1092" y="641"/>
                  </a:cubicBezTo>
                  <a:cubicBezTo>
                    <a:pt x="1063" y="603"/>
                    <a:pt x="1044" y="546"/>
                    <a:pt x="1044" y="498"/>
                  </a:cubicBezTo>
                  <a:lnTo>
                    <a:pt x="1044"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5" name="Google Shape;9484;p69">
              <a:extLst>
                <a:ext uri="{FF2B5EF4-FFF2-40B4-BE49-F238E27FC236}">
                  <a16:creationId xmlns:a16="http://schemas.microsoft.com/office/drawing/2014/main" id="{51D48318-219C-46E8-A883-AD0B0D4CDB22}"/>
                </a:ext>
              </a:extLst>
            </p:cNvPr>
            <p:cNvSpPr/>
            <p:nvPr/>
          </p:nvSpPr>
          <p:spPr>
            <a:xfrm>
              <a:off x="6231594" y="3442096"/>
              <a:ext cx="78964" cy="97556"/>
            </a:xfrm>
            <a:custGeom>
              <a:avLst/>
              <a:gdLst/>
              <a:ahLst/>
              <a:cxnLst/>
              <a:rect l="l" t="t" r="r" b="b"/>
              <a:pathLst>
                <a:path w="3007" h="3715" extrusionOk="0">
                  <a:moveTo>
                    <a:pt x="738" y="1"/>
                  </a:moveTo>
                  <a:lnTo>
                    <a:pt x="279" y="231"/>
                  </a:lnTo>
                  <a:cubicBezTo>
                    <a:pt x="106" y="317"/>
                    <a:pt x="1" y="489"/>
                    <a:pt x="1" y="680"/>
                  </a:cubicBezTo>
                  <a:lnTo>
                    <a:pt x="1" y="2135"/>
                  </a:lnTo>
                  <a:cubicBezTo>
                    <a:pt x="1" y="2681"/>
                    <a:pt x="164" y="3207"/>
                    <a:pt x="460" y="3657"/>
                  </a:cubicBezTo>
                  <a:lnTo>
                    <a:pt x="499" y="3714"/>
                  </a:lnTo>
                  <a:lnTo>
                    <a:pt x="2508" y="3714"/>
                  </a:lnTo>
                  <a:lnTo>
                    <a:pt x="2537" y="3657"/>
                  </a:lnTo>
                  <a:cubicBezTo>
                    <a:pt x="2843" y="3207"/>
                    <a:pt x="3006" y="2681"/>
                    <a:pt x="3006" y="2135"/>
                  </a:cubicBezTo>
                  <a:lnTo>
                    <a:pt x="3006" y="680"/>
                  </a:lnTo>
                  <a:cubicBezTo>
                    <a:pt x="3006" y="489"/>
                    <a:pt x="2901" y="317"/>
                    <a:pt x="2729" y="231"/>
                  </a:cubicBezTo>
                  <a:lnTo>
                    <a:pt x="2269" y="1"/>
                  </a:lnTo>
                  <a:cubicBezTo>
                    <a:pt x="2102" y="203"/>
                    <a:pt x="1594" y="212"/>
                    <a:pt x="1514" y="212"/>
                  </a:cubicBezTo>
                  <a:cubicBezTo>
                    <a:pt x="1507" y="212"/>
                    <a:pt x="1504" y="211"/>
                    <a:pt x="1504" y="211"/>
                  </a:cubicBezTo>
                  <a:cubicBezTo>
                    <a:pt x="1504" y="211"/>
                    <a:pt x="1500" y="212"/>
                    <a:pt x="1493" y="212"/>
                  </a:cubicBezTo>
                  <a:cubicBezTo>
                    <a:pt x="1413" y="212"/>
                    <a:pt x="905" y="203"/>
                    <a:pt x="738" y="1"/>
                  </a:cubicBezTo>
                  <a:close/>
                </a:path>
              </a:pathLst>
            </a:custGeom>
            <a:solidFill>
              <a:srgbClr val="BCC4C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6" name="Google Shape;9485;p69">
              <a:extLst>
                <a:ext uri="{FF2B5EF4-FFF2-40B4-BE49-F238E27FC236}">
                  <a16:creationId xmlns:a16="http://schemas.microsoft.com/office/drawing/2014/main" id="{AAE15A76-7E64-4054-A1C0-FE077DC36C09}"/>
                </a:ext>
              </a:extLst>
            </p:cNvPr>
            <p:cNvSpPr/>
            <p:nvPr/>
          </p:nvSpPr>
          <p:spPr>
            <a:xfrm>
              <a:off x="6244672" y="3539862"/>
              <a:ext cx="52809" cy="111605"/>
            </a:xfrm>
            <a:custGeom>
              <a:avLst/>
              <a:gdLst/>
              <a:ahLst/>
              <a:cxnLst/>
              <a:rect l="l" t="t" r="r" b="b"/>
              <a:pathLst>
                <a:path w="2011" h="4250" extrusionOk="0">
                  <a:moveTo>
                    <a:pt x="1" y="1"/>
                  </a:moveTo>
                  <a:lnTo>
                    <a:pt x="1" y="4250"/>
                  </a:lnTo>
                  <a:lnTo>
                    <a:pt x="2010" y="4250"/>
                  </a:lnTo>
                  <a:lnTo>
                    <a:pt x="2010"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7" name="Google Shape;9486;p69">
              <a:extLst>
                <a:ext uri="{FF2B5EF4-FFF2-40B4-BE49-F238E27FC236}">
                  <a16:creationId xmlns:a16="http://schemas.microsoft.com/office/drawing/2014/main" id="{946AD2E4-DEAF-4575-95C6-915F751792B3}"/>
                </a:ext>
              </a:extLst>
            </p:cNvPr>
            <p:cNvSpPr/>
            <p:nvPr/>
          </p:nvSpPr>
          <p:spPr>
            <a:xfrm>
              <a:off x="6231594" y="3452915"/>
              <a:ext cx="13104" cy="86973"/>
            </a:xfrm>
            <a:custGeom>
              <a:avLst/>
              <a:gdLst/>
              <a:ahLst/>
              <a:cxnLst/>
              <a:rect l="l" t="t" r="r" b="b"/>
              <a:pathLst>
                <a:path w="499" h="3312" extrusionOk="0">
                  <a:moveTo>
                    <a:pt x="78" y="0"/>
                  </a:moveTo>
                  <a:cubicBezTo>
                    <a:pt x="30" y="77"/>
                    <a:pt x="1" y="173"/>
                    <a:pt x="1" y="268"/>
                  </a:cubicBezTo>
                  <a:lnTo>
                    <a:pt x="1" y="1723"/>
                  </a:lnTo>
                  <a:cubicBezTo>
                    <a:pt x="1" y="2269"/>
                    <a:pt x="164" y="2795"/>
                    <a:pt x="460" y="3245"/>
                  </a:cubicBezTo>
                  <a:lnTo>
                    <a:pt x="499" y="3312"/>
                  </a:lnTo>
                  <a:lnTo>
                    <a:pt x="499" y="575"/>
                  </a:lnTo>
                  <a:cubicBezTo>
                    <a:pt x="499" y="412"/>
                    <a:pt x="432" y="268"/>
                    <a:pt x="307" y="173"/>
                  </a:cubicBezTo>
                  <a:lnTo>
                    <a:pt x="78" y="0"/>
                  </a:ln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8" name="Google Shape;9487;p69">
              <a:extLst>
                <a:ext uri="{FF2B5EF4-FFF2-40B4-BE49-F238E27FC236}">
                  <a16:creationId xmlns:a16="http://schemas.microsoft.com/office/drawing/2014/main" id="{6DB46A7C-CC63-4A63-88E8-4E9F8424AA0D}"/>
                </a:ext>
              </a:extLst>
            </p:cNvPr>
            <p:cNvSpPr/>
            <p:nvPr/>
          </p:nvSpPr>
          <p:spPr>
            <a:xfrm>
              <a:off x="6297454" y="3452915"/>
              <a:ext cx="13104" cy="86973"/>
            </a:xfrm>
            <a:custGeom>
              <a:avLst/>
              <a:gdLst/>
              <a:ahLst/>
              <a:cxnLst/>
              <a:rect l="l" t="t" r="r" b="b"/>
              <a:pathLst>
                <a:path w="499" h="3312" extrusionOk="0">
                  <a:moveTo>
                    <a:pt x="421" y="0"/>
                  </a:moveTo>
                  <a:lnTo>
                    <a:pt x="201" y="173"/>
                  </a:lnTo>
                  <a:cubicBezTo>
                    <a:pt x="67" y="268"/>
                    <a:pt x="0" y="412"/>
                    <a:pt x="0" y="575"/>
                  </a:cubicBezTo>
                  <a:lnTo>
                    <a:pt x="0" y="3312"/>
                  </a:lnTo>
                  <a:lnTo>
                    <a:pt x="39" y="3245"/>
                  </a:lnTo>
                  <a:cubicBezTo>
                    <a:pt x="335" y="2795"/>
                    <a:pt x="498" y="2269"/>
                    <a:pt x="498" y="1723"/>
                  </a:cubicBezTo>
                  <a:lnTo>
                    <a:pt x="498" y="268"/>
                  </a:lnTo>
                  <a:cubicBezTo>
                    <a:pt x="498" y="173"/>
                    <a:pt x="469" y="77"/>
                    <a:pt x="421" y="0"/>
                  </a:cubicBez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79" name="Google Shape;9488;p69">
              <a:extLst>
                <a:ext uri="{FF2B5EF4-FFF2-40B4-BE49-F238E27FC236}">
                  <a16:creationId xmlns:a16="http://schemas.microsoft.com/office/drawing/2014/main" id="{4FEEC56B-F4D4-4888-979B-B695A5E3D29E}"/>
                </a:ext>
              </a:extLst>
            </p:cNvPr>
            <p:cNvSpPr/>
            <p:nvPr/>
          </p:nvSpPr>
          <p:spPr>
            <a:xfrm>
              <a:off x="6250948" y="3434691"/>
              <a:ext cx="40257" cy="105198"/>
            </a:xfrm>
            <a:custGeom>
              <a:avLst/>
              <a:gdLst/>
              <a:ahLst/>
              <a:cxnLst/>
              <a:rect l="l" t="t" r="r" b="b"/>
              <a:pathLst>
                <a:path w="1533" h="4006" extrusionOk="0">
                  <a:moveTo>
                    <a:pt x="245" y="1"/>
                  </a:moveTo>
                  <a:cubicBezTo>
                    <a:pt x="233" y="1"/>
                    <a:pt x="221" y="5"/>
                    <a:pt x="211" y="15"/>
                  </a:cubicBezTo>
                  <a:lnTo>
                    <a:pt x="1" y="283"/>
                  </a:lnTo>
                  <a:lnTo>
                    <a:pt x="336" y="704"/>
                  </a:lnTo>
                  <a:cubicBezTo>
                    <a:pt x="358" y="732"/>
                    <a:pt x="393" y="747"/>
                    <a:pt x="428" y="747"/>
                  </a:cubicBezTo>
                  <a:cubicBezTo>
                    <a:pt x="454" y="747"/>
                    <a:pt x="479" y="739"/>
                    <a:pt x="499" y="723"/>
                  </a:cubicBezTo>
                  <a:lnTo>
                    <a:pt x="642" y="599"/>
                  </a:lnTo>
                  <a:lnTo>
                    <a:pt x="642" y="4006"/>
                  </a:lnTo>
                  <a:lnTo>
                    <a:pt x="891" y="4006"/>
                  </a:lnTo>
                  <a:lnTo>
                    <a:pt x="891" y="599"/>
                  </a:lnTo>
                  <a:lnTo>
                    <a:pt x="1044" y="723"/>
                  </a:lnTo>
                  <a:cubicBezTo>
                    <a:pt x="1064" y="739"/>
                    <a:pt x="1087" y="747"/>
                    <a:pt x="1110" y="747"/>
                  </a:cubicBezTo>
                  <a:cubicBezTo>
                    <a:pt x="1143" y="747"/>
                    <a:pt x="1175" y="732"/>
                    <a:pt x="1197" y="704"/>
                  </a:cubicBezTo>
                  <a:lnTo>
                    <a:pt x="1532" y="283"/>
                  </a:lnTo>
                  <a:lnTo>
                    <a:pt x="1322" y="15"/>
                  </a:lnTo>
                  <a:cubicBezTo>
                    <a:pt x="1312" y="5"/>
                    <a:pt x="1300" y="1"/>
                    <a:pt x="1288" y="1"/>
                  </a:cubicBezTo>
                  <a:cubicBezTo>
                    <a:pt x="1276" y="1"/>
                    <a:pt x="1264" y="5"/>
                    <a:pt x="1255" y="15"/>
                  </a:cubicBezTo>
                  <a:lnTo>
                    <a:pt x="767" y="503"/>
                  </a:lnTo>
                  <a:lnTo>
                    <a:pt x="278" y="15"/>
                  </a:lnTo>
                  <a:cubicBezTo>
                    <a:pt x="269" y="5"/>
                    <a:pt x="257" y="1"/>
                    <a:pt x="245" y="1"/>
                  </a:cubicBez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0" name="Google Shape;9489;p69">
              <a:extLst>
                <a:ext uri="{FF2B5EF4-FFF2-40B4-BE49-F238E27FC236}">
                  <a16:creationId xmlns:a16="http://schemas.microsoft.com/office/drawing/2014/main" id="{BC477DA2-A079-477E-B9D3-C1A90014AB0E}"/>
                </a:ext>
              </a:extLst>
            </p:cNvPr>
            <p:cNvSpPr/>
            <p:nvPr/>
          </p:nvSpPr>
          <p:spPr>
            <a:xfrm>
              <a:off x="6268043" y="3552913"/>
              <a:ext cx="6565" cy="98554"/>
            </a:xfrm>
            <a:custGeom>
              <a:avLst/>
              <a:gdLst/>
              <a:ahLst/>
              <a:cxnLst/>
              <a:rect l="l" t="t" r="r" b="b"/>
              <a:pathLst>
                <a:path w="250" h="3753" extrusionOk="0">
                  <a:moveTo>
                    <a:pt x="132" y="0"/>
                  </a:moveTo>
                  <a:cubicBezTo>
                    <a:pt x="127" y="0"/>
                    <a:pt x="121" y="1"/>
                    <a:pt x="116" y="1"/>
                  </a:cubicBezTo>
                  <a:cubicBezTo>
                    <a:pt x="49" y="1"/>
                    <a:pt x="1" y="49"/>
                    <a:pt x="1" y="116"/>
                  </a:cubicBezTo>
                  <a:lnTo>
                    <a:pt x="1" y="3753"/>
                  </a:lnTo>
                  <a:lnTo>
                    <a:pt x="249" y="3753"/>
                  </a:lnTo>
                  <a:lnTo>
                    <a:pt x="249" y="126"/>
                  </a:lnTo>
                  <a:cubicBezTo>
                    <a:pt x="249" y="55"/>
                    <a:pt x="200" y="0"/>
                    <a:pt x="132"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1" name="Google Shape;9490;p69">
              <a:extLst>
                <a:ext uri="{FF2B5EF4-FFF2-40B4-BE49-F238E27FC236}">
                  <a16:creationId xmlns:a16="http://schemas.microsoft.com/office/drawing/2014/main" id="{73204258-A624-43D7-ABEE-72EE87257106}"/>
                </a:ext>
              </a:extLst>
            </p:cNvPr>
            <p:cNvSpPr/>
            <p:nvPr/>
          </p:nvSpPr>
          <p:spPr>
            <a:xfrm>
              <a:off x="6244672" y="3368726"/>
              <a:ext cx="52809" cy="59321"/>
            </a:xfrm>
            <a:custGeom>
              <a:avLst/>
              <a:gdLst/>
              <a:ahLst/>
              <a:cxnLst/>
              <a:rect l="l" t="t" r="r" b="b"/>
              <a:pathLst>
                <a:path w="2011" h="2259" extrusionOk="0">
                  <a:moveTo>
                    <a:pt x="757" y="0"/>
                  </a:moveTo>
                  <a:cubicBezTo>
                    <a:pt x="345" y="0"/>
                    <a:pt x="1" y="335"/>
                    <a:pt x="1" y="756"/>
                  </a:cubicBezTo>
                  <a:lnTo>
                    <a:pt x="1" y="1254"/>
                  </a:lnTo>
                  <a:cubicBezTo>
                    <a:pt x="1" y="1809"/>
                    <a:pt x="450" y="2259"/>
                    <a:pt x="1006" y="2259"/>
                  </a:cubicBezTo>
                  <a:cubicBezTo>
                    <a:pt x="1561" y="2259"/>
                    <a:pt x="2010" y="1809"/>
                    <a:pt x="2010" y="1254"/>
                  </a:cubicBezTo>
                  <a:lnTo>
                    <a:pt x="2010" y="756"/>
                  </a:lnTo>
                  <a:cubicBezTo>
                    <a:pt x="2010" y="335"/>
                    <a:pt x="1675"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2" name="Google Shape;9491;p69">
              <a:extLst>
                <a:ext uri="{FF2B5EF4-FFF2-40B4-BE49-F238E27FC236}">
                  <a16:creationId xmlns:a16="http://schemas.microsoft.com/office/drawing/2014/main" id="{EC18C1D2-3CFB-455C-B8EF-9C16F624C6C9}"/>
                </a:ext>
              </a:extLst>
            </p:cNvPr>
            <p:cNvSpPr/>
            <p:nvPr/>
          </p:nvSpPr>
          <p:spPr>
            <a:xfrm>
              <a:off x="6244934" y="3368726"/>
              <a:ext cx="36213" cy="59269"/>
            </a:xfrm>
            <a:custGeom>
              <a:avLst/>
              <a:gdLst/>
              <a:ahLst/>
              <a:cxnLst/>
              <a:rect l="l" t="t" r="r" b="b"/>
              <a:pathLst>
                <a:path w="1379" h="2257" extrusionOk="0">
                  <a:moveTo>
                    <a:pt x="747" y="0"/>
                  </a:moveTo>
                  <a:cubicBezTo>
                    <a:pt x="335" y="0"/>
                    <a:pt x="0" y="335"/>
                    <a:pt x="0" y="756"/>
                  </a:cubicBezTo>
                  <a:lnTo>
                    <a:pt x="0" y="1254"/>
                  </a:lnTo>
                  <a:cubicBezTo>
                    <a:pt x="0" y="1828"/>
                    <a:pt x="471" y="2257"/>
                    <a:pt x="1001" y="2257"/>
                  </a:cubicBezTo>
                  <a:cubicBezTo>
                    <a:pt x="1125" y="2257"/>
                    <a:pt x="1253" y="2233"/>
                    <a:pt x="1378" y="2182"/>
                  </a:cubicBezTo>
                  <a:cubicBezTo>
                    <a:pt x="996" y="2029"/>
                    <a:pt x="747" y="1666"/>
                    <a:pt x="747" y="1254"/>
                  </a:cubicBezTo>
                  <a:lnTo>
                    <a:pt x="747" y="756"/>
                  </a:lnTo>
                  <a:cubicBezTo>
                    <a:pt x="747" y="393"/>
                    <a:pt x="1015" y="77"/>
                    <a:pt x="1369" y="20"/>
                  </a:cubicBezTo>
                  <a:cubicBezTo>
                    <a:pt x="1330"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3" name="Google Shape;9492;p69">
              <a:extLst>
                <a:ext uri="{FF2B5EF4-FFF2-40B4-BE49-F238E27FC236}">
                  <a16:creationId xmlns:a16="http://schemas.microsoft.com/office/drawing/2014/main" id="{3448620D-BEE5-449C-8BB1-274A159A962C}"/>
                </a:ext>
              </a:extLst>
            </p:cNvPr>
            <p:cNvSpPr/>
            <p:nvPr/>
          </p:nvSpPr>
          <p:spPr>
            <a:xfrm>
              <a:off x="6244672" y="3368726"/>
              <a:ext cx="52809" cy="26418"/>
            </a:xfrm>
            <a:custGeom>
              <a:avLst/>
              <a:gdLst/>
              <a:ahLst/>
              <a:cxnLst/>
              <a:rect l="l" t="t" r="r" b="b"/>
              <a:pathLst>
                <a:path w="2011" h="1006" extrusionOk="0">
                  <a:moveTo>
                    <a:pt x="757" y="0"/>
                  </a:moveTo>
                  <a:cubicBezTo>
                    <a:pt x="336" y="0"/>
                    <a:pt x="1" y="335"/>
                    <a:pt x="1" y="756"/>
                  </a:cubicBezTo>
                  <a:cubicBezTo>
                    <a:pt x="1" y="756"/>
                    <a:pt x="757" y="1005"/>
                    <a:pt x="2010" y="1005"/>
                  </a:cubicBezTo>
                  <a:lnTo>
                    <a:pt x="2010" y="756"/>
                  </a:lnTo>
                  <a:cubicBezTo>
                    <a:pt x="2010"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4" name="Google Shape;9493;p69">
              <a:extLst>
                <a:ext uri="{FF2B5EF4-FFF2-40B4-BE49-F238E27FC236}">
                  <a16:creationId xmlns:a16="http://schemas.microsoft.com/office/drawing/2014/main" id="{66C92EEB-BE55-4016-8D16-63FDD538AD45}"/>
                </a:ext>
              </a:extLst>
            </p:cNvPr>
            <p:cNvSpPr/>
            <p:nvPr/>
          </p:nvSpPr>
          <p:spPr>
            <a:xfrm>
              <a:off x="6244934" y="3368726"/>
              <a:ext cx="35950" cy="24159"/>
            </a:xfrm>
            <a:custGeom>
              <a:avLst/>
              <a:gdLst/>
              <a:ahLst/>
              <a:cxnLst/>
              <a:rect l="l" t="t" r="r" b="b"/>
              <a:pathLst>
                <a:path w="1369" h="920" extrusionOk="0">
                  <a:moveTo>
                    <a:pt x="747" y="0"/>
                  </a:moveTo>
                  <a:cubicBezTo>
                    <a:pt x="335" y="0"/>
                    <a:pt x="0" y="335"/>
                    <a:pt x="0" y="756"/>
                  </a:cubicBezTo>
                  <a:cubicBezTo>
                    <a:pt x="249" y="823"/>
                    <a:pt x="498" y="881"/>
                    <a:pt x="747" y="919"/>
                  </a:cubicBezTo>
                  <a:lnTo>
                    <a:pt x="747" y="756"/>
                  </a:lnTo>
                  <a:cubicBezTo>
                    <a:pt x="747" y="393"/>
                    <a:pt x="1015" y="77"/>
                    <a:pt x="1369" y="20"/>
                  </a:cubicBezTo>
                  <a:cubicBezTo>
                    <a:pt x="1330"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5" name="Google Shape;9494;p69">
              <a:extLst>
                <a:ext uri="{FF2B5EF4-FFF2-40B4-BE49-F238E27FC236}">
                  <a16:creationId xmlns:a16="http://schemas.microsoft.com/office/drawing/2014/main" id="{62D21EFE-3C88-444E-8762-05792910DD70}"/>
                </a:ext>
              </a:extLst>
            </p:cNvPr>
            <p:cNvSpPr/>
            <p:nvPr/>
          </p:nvSpPr>
          <p:spPr>
            <a:xfrm>
              <a:off x="6205229" y="3533087"/>
              <a:ext cx="26391" cy="26418"/>
            </a:xfrm>
            <a:custGeom>
              <a:avLst/>
              <a:gdLst/>
              <a:ahLst/>
              <a:cxnLst/>
              <a:rect l="l" t="t" r="r" b="b"/>
              <a:pathLst>
                <a:path w="1005"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6" name="Google Shape;9495;p69">
              <a:extLst>
                <a:ext uri="{FF2B5EF4-FFF2-40B4-BE49-F238E27FC236}">
                  <a16:creationId xmlns:a16="http://schemas.microsoft.com/office/drawing/2014/main" id="{464A2A4B-BF8C-4748-B4E5-E0BFFCAB2C32}"/>
                </a:ext>
              </a:extLst>
            </p:cNvPr>
            <p:cNvSpPr/>
            <p:nvPr/>
          </p:nvSpPr>
          <p:spPr>
            <a:xfrm>
              <a:off x="6203969" y="3533087"/>
              <a:ext cx="28912" cy="19931"/>
            </a:xfrm>
            <a:custGeom>
              <a:avLst/>
              <a:gdLst/>
              <a:ahLst/>
              <a:cxnLst/>
              <a:rect l="l" t="t" r="r" b="b"/>
              <a:pathLst>
                <a:path w="1101" h="759" extrusionOk="0">
                  <a:moveTo>
                    <a:pt x="48" y="0"/>
                  </a:moveTo>
                  <a:lnTo>
                    <a:pt x="48" y="508"/>
                  </a:lnTo>
                  <a:cubicBezTo>
                    <a:pt x="48" y="555"/>
                    <a:pt x="39" y="603"/>
                    <a:pt x="0" y="651"/>
                  </a:cubicBezTo>
                  <a:cubicBezTo>
                    <a:pt x="177" y="723"/>
                    <a:pt x="364" y="759"/>
                    <a:pt x="551"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7" name="Google Shape;9496;p69">
              <a:extLst>
                <a:ext uri="{FF2B5EF4-FFF2-40B4-BE49-F238E27FC236}">
                  <a16:creationId xmlns:a16="http://schemas.microsoft.com/office/drawing/2014/main" id="{1238B1C7-9F9D-4C4D-937B-080B271A46B6}"/>
                </a:ext>
              </a:extLst>
            </p:cNvPr>
            <p:cNvSpPr/>
            <p:nvPr/>
          </p:nvSpPr>
          <p:spPr>
            <a:xfrm>
              <a:off x="6179074" y="3553938"/>
              <a:ext cx="78938" cy="97530"/>
            </a:xfrm>
            <a:custGeom>
              <a:avLst/>
              <a:gdLst/>
              <a:ahLst/>
              <a:cxnLst/>
              <a:rect l="l" t="t" r="r" b="b"/>
              <a:pathLst>
                <a:path w="3006" h="3714" extrusionOk="0">
                  <a:moveTo>
                    <a:pt x="728" y="1"/>
                  </a:moveTo>
                  <a:lnTo>
                    <a:pt x="278" y="230"/>
                  </a:lnTo>
                  <a:cubicBezTo>
                    <a:pt x="106" y="317"/>
                    <a:pt x="1" y="489"/>
                    <a:pt x="1" y="680"/>
                  </a:cubicBezTo>
                  <a:lnTo>
                    <a:pt x="1" y="2135"/>
                  </a:lnTo>
                  <a:cubicBezTo>
                    <a:pt x="1" y="2671"/>
                    <a:pt x="154" y="3207"/>
                    <a:pt x="460" y="3657"/>
                  </a:cubicBezTo>
                  <a:lnTo>
                    <a:pt x="498" y="3714"/>
                  </a:lnTo>
                  <a:lnTo>
                    <a:pt x="2499" y="3714"/>
                  </a:lnTo>
                  <a:lnTo>
                    <a:pt x="2537" y="3657"/>
                  </a:lnTo>
                  <a:cubicBezTo>
                    <a:pt x="2843" y="3207"/>
                    <a:pt x="3006" y="2671"/>
                    <a:pt x="3006" y="2135"/>
                  </a:cubicBezTo>
                  <a:lnTo>
                    <a:pt x="3006" y="680"/>
                  </a:lnTo>
                  <a:cubicBezTo>
                    <a:pt x="3006" y="489"/>
                    <a:pt x="2891" y="317"/>
                    <a:pt x="2728" y="230"/>
                  </a:cubicBezTo>
                  <a:lnTo>
                    <a:pt x="2269" y="1"/>
                  </a:lnTo>
                  <a:cubicBezTo>
                    <a:pt x="2102" y="203"/>
                    <a:pt x="1594" y="211"/>
                    <a:pt x="1514" y="211"/>
                  </a:cubicBezTo>
                  <a:cubicBezTo>
                    <a:pt x="1507" y="211"/>
                    <a:pt x="1503" y="211"/>
                    <a:pt x="1503" y="211"/>
                  </a:cubicBezTo>
                  <a:cubicBezTo>
                    <a:pt x="1503" y="211"/>
                    <a:pt x="1500" y="211"/>
                    <a:pt x="1493" y="211"/>
                  </a:cubicBezTo>
                  <a:cubicBezTo>
                    <a:pt x="1412" y="211"/>
                    <a:pt x="904" y="203"/>
                    <a:pt x="728"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8" name="Google Shape;9497;p69">
              <a:extLst>
                <a:ext uri="{FF2B5EF4-FFF2-40B4-BE49-F238E27FC236}">
                  <a16:creationId xmlns:a16="http://schemas.microsoft.com/office/drawing/2014/main" id="{846050F9-DF14-422A-A314-A6DBB589462A}"/>
                </a:ext>
              </a:extLst>
            </p:cNvPr>
            <p:cNvSpPr/>
            <p:nvPr/>
          </p:nvSpPr>
          <p:spPr>
            <a:xfrm>
              <a:off x="6192152" y="3651441"/>
              <a:ext cx="52546" cy="46034"/>
            </a:xfrm>
            <a:custGeom>
              <a:avLst/>
              <a:gdLst/>
              <a:ahLst/>
              <a:cxnLst/>
              <a:rect l="l" t="t" r="r" b="b"/>
              <a:pathLst>
                <a:path w="2001" h="1753" extrusionOk="0">
                  <a:moveTo>
                    <a:pt x="0" y="1"/>
                  </a:moveTo>
                  <a:lnTo>
                    <a:pt x="0" y="1503"/>
                  </a:lnTo>
                  <a:cubicBezTo>
                    <a:pt x="0" y="1647"/>
                    <a:pt x="115" y="1752"/>
                    <a:pt x="249" y="1752"/>
                  </a:cubicBezTo>
                  <a:lnTo>
                    <a:pt x="1752" y="1752"/>
                  </a:lnTo>
                  <a:cubicBezTo>
                    <a:pt x="1895" y="1752"/>
                    <a:pt x="2001" y="1647"/>
                    <a:pt x="2001" y="1503"/>
                  </a:cubicBez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89" name="Google Shape;9498;p69">
              <a:extLst>
                <a:ext uri="{FF2B5EF4-FFF2-40B4-BE49-F238E27FC236}">
                  <a16:creationId xmlns:a16="http://schemas.microsoft.com/office/drawing/2014/main" id="{C1701895-93C3-434F-8E8F-0AF8A4DECC62}"/>
                </a:ext>
              </a:extLst>
            </p:cNvPr>
            <p:cNvSpPr/>
            <p:nvPr/>
          </p:nvSpPr>
          <p:spPr>
            <a:xfrm>
              <a:off x="6179074" y="3564757"/>
              <a:ext cx="13104" cy="86711"/>
            </a:xfrm>
            <a:custGeom>
              <a:avLst/>
              <a:gdLst/>
              <a:ahLst/>
              <a:cxnLst/>
              <a:rect l="l" t="t" r="r" b="b"/>
              <a:pathLst>
                <a:path w="499" h="3302" extrusionOk="0">
                  <a:moveTo>
                    <a:pt x="77" y="0"/>
                  </a:moveTo>
                  <a:cubicBezTo>
                    <a:pt x="20" y="77"/>
                    <a:pt x="1" y="163"/>
                    <a:pt x="1" y="259"/>
                  </a:cubicBezTo>
                  <a:lnTo>
                    <a:pt x="1" y="1713"/>
                  </a:lnTo>
                  <a:cubicBezTo>
                    <a:pt x="1" y="2259"/>
                    <a:pt x="154" y="2795"/>
                    <a:pt x="460" y="3245"/>
                  </a:cubicBezTo>
                  <a:lnTo>
                    <a:pt x="498" y="3302"/>
                  </a:lnTo>
                  <a:lnTo>
                    <a:pt x="498" y="565"/>
                  </a:lnTo>
                  <a:cubicBezTo>
                    <a:pt x="498" y="412"/>
                    <a:pt x="422" y="259"/>
                    <a:pt x="297" y="163"/>
                  </a:cubicBezTo>
                  <a:lnTo>
                    <a:pt x="77" y="0"/>
                  </a:ln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0" name="Google Shape;9499;p69">
              <a:extLst>
                <a:ext uri="{FF2B5EF4-FFF2-40B4-BE49-F238E27FC236}">
                  <a16:creationId xmlns:a16="http://schemas.microsoft.com/office/drawing/2014/main" id="{8549FD30-99EC-4320-9EBF-071FB0344047}"/>
                </a:ext>
              </a:extLst>
            </p:cNvPr>
            <p:cNvSpPr/>
            <p:nvPr/>
          </p:nvSpPr>
          <p:spPr>
            <a:xfrm>
              <a:off x="6244672" y="3564757"/>
              <a:ext cx="13340" cy="86711"/>
            </a:xfrm>
            <a:custGeom>
              <a:avLst/>
              <a:gdLst/>
              <a:ahLst/>
              <a:cxnLst/>
              <a:rect l="l" t="t" r="r" b="b"/>
              <a:pathLst>
                <a:path w="508" h="3302" extrusionOk="0">
                  <a:moveTo>
                    <a:pt x="431" y="0"/>
                  </a:moveTo>
                  <a:lnTo>
                    <a:pt x="202" y="163"/>
                  </a:lnTo>
                  <a:cubicBezTo>
                    <a:pt x="77" y="259"/>
                    <a:pt x="1" y="412"/>
                    <a:pt x="1" y="565"/>
                  </a:cubicBezTo>
                  <a:lnTo>
                    <a:pt x="1" y="3302"/>
                  </a:lnTo>
                  <a:lnTo>
                    <a:pt x="39" y="3245"/>
                  </a:lnTo>
                  <a:cubicBezTo>
                    <a:pt x="345" y="2795"/>
                    <a:pt x="508" y="2259"/>
                    <a:pt x="508" y="1713"/>
                  </a:cubicBezTo>
                  <a:lnTo>
                    <a:pt x="508" y="259"/>
                  </a:lnTo>
                  <a:cubicBezTo>
                    <a:pt x="508" y="163"/>
                    <a:pt x="479" y="77"/>
                    <a:pt x="431" y="0"/>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1" name="Google Shape;9500;p69">
              <a:extLst>
                <a:ext uri="{FF2B5EF4-FFF2-40B4-BE49-F238E27FC236}">
                  <a16:creationId xmlns:a16="http://schemas.microsoft.com/office/drawing/2014/main" id="{441A45AF-5C02-4E8B-910B-9B6401B3EDC9}"/>
                </a:ext>
              </a:extLst>
            </p:cNvPr>
            <p:cNvSpPr/>
            <p:nvPr/>
          </p:nvSpPr>
          <p:spPr>
            <a:xfrm>
              <a:off x="6198191" y="3546270"/>
              <a:ext cx="40467" cy="105198"/>
            </a:xfrm>
            <a:custGeom>
              <a:avLst/>
              <a:gdLst/>
              <a:ahLst/>
              <a:cxnLst/>
              <a:rect l="l" t="t" r="r" b="b"/>
              <a:pathLst>
                <a:path w="1541" h="4006" extrusionOk="0">
                  <a:moveTo>
                    <a:pt x="250" y="1"/>
                  </a:moveTo>
                  <a:cubicBezTo>
                    <a:pt x="237" y="1"/>
                    <a:pt x="225" y="6"/>
                    <a:pt x="220" y="15"/>
                  </a:cubicBezTo>
                  <a:lnTo>
                    <a:pt x="0" y="293"/>
                  </a:lnTo>
                  <a:lnTo>
                    <a:pt x="345" y="714"/>
                  </a:lnTo>
                  <a:cubicBezTo>
                    <a:pt x="365" y="739"/>
                    <a:pt x="393" y="751"/>
                    <a:pt x="422" y="751"/>
                  </a:cubicBezTo>
                  <a:cubicBezTo>
                    <a:pt x="448" y="751"/>
                    <a:pt x="475" y="741"/>
                    <a:pt x="498" y="723"/>
                  </a:cubicBezTo>
                  <a:lnTo>
                    <a:pt x="651" y="609"/>
                  </a:lnTo>
                  <a:lnTo>
                    <a:pt x="651" y="4006"/>
                  </a:lnTo>
                  <a:lnTo>
                    <a:pt x="900" y="4006"/>
                  </a:lnTo>
                  <a:lnTo>
                    <a:pt x="900" y="609"/>
                  </a:lnTo>
                  <a:lnTo>
                    <a:pt x="1043" y="723"/>
                  </a:lnTo>
                  <a:cubicBezTo>
                    <a:pt x="1065" y="745"/>
                    <a:pt x="1090" y="755"/>
                    <a:pt x="1116" y="755"/>
                  </a:cubicBezTo>
                  <a:cubicBezTo>
                    <a:pt x="1148" y="755"/>
                    <a:pt x="1180" y="740"/>
                    <a:pt x="1206" y="714"/>
                  </a:cubicBezTo>
                  <a:lnTo>
                    <a:pt x="1541" y="293"/>
                  </a:lnTo>
                  <a:lnTo>
                    <a:pt x="1330" y="25"/>
                  </a:lnTo>
                  <a:cubicBezTo>
                    <a:pt x="1321" y="15"/>
                    <a:pt x="1309" y="10"/>
                    <a:pt x="1297" y="10"/>
                  </a:cubicBezTo>
                  <a:cubicBezTo>
                    <a:pt x="1285" y="10"/>
                    <a:pt x="1273" y="15"/>
                    <a:pt x="1263" y="25"/>
                  </a:cubicBezTo>
                  <a:lnTo>
                    <a:pt x="775" y="503"/>
                  </a:lnTo>
                  <a:lnTo>
                    <a:pt x="287" y="15"/>
                  </a:lnTo>
                  <a:cubicBezTo>
                    <a:pt x="278" y="6"/>
                    <a:pt x="263" y="1"/>
                    <a:pt x="250" y="1"/>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2" name="Google Shape;9501;p69">
              <a:extLst>
                <a:ext uri="{FF2B5EF4-FFF2-40B4-BE49-F238E27FC236}">
                  <a16:creationId xmlns:a16="http://schemas.microsoft.com/office/drawing/2014/main" id="{5AF54645-2550-43F1-8B50-253DE7787664}"/>
                </a:ext>
              </a:extLst>
            </p:cNvPr>
            <p:cNvSpPr/>
            <p:nvPr/>
          </p:nvSpPr>
          <p:spPr>
            <a:xfrm>
              <a:off x="6215260" y="3664755"/>
              <a:ext cx="6565" cy="32720"/>
            </a:xfrm>
            <a:custGeom>
              <a:avLst/>
              <a:gdLst/>
              <a:ahLst/>
              <a:cxnLst/>
              <a:rect l="l" t="t" r="r" b="b"/>
              <a:pathLst>
                <a:path w="250" h="1246" extrusionOk="0">
                  <a:moveTo>
                    <a:pt x="140" y="0"/>
                  </a:moveTo>
                  <a:cubicBezTo>
                    <a:pt x="135" y="0"/>
                    <a:pt x="130" y="0"/>
                    <a:pt x="125" y="1"/>
                  </a:cubicBezTo>
                  <a:cubicBezTo>
                    <a:pt x="58" y="1"/>
                    <a:pt x="1" y="49"/>
                    <a:pt x="1" y="116"/>
                  </a:cubicBezTo>
                  <a:lnTo>
                    <a:pt x="1" y="1245"/>
                  </a:lnTo>
                  <a:lnTo>
                    <a:pt x="250" y="1245"/>
                  </a:lnTo>
                  <a:lnTo>
                    <a:pt x="250" y="116"/>
                  </a:lnTo>
                  <a:cubicBezTo>
                    <a:pt x="250" y="54"/>
                    <a:pt x="200" y="0"/>
                    <a:pt x="140"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3" name="Google Shape;9502;p69">
              <a:extLst>
                <a:ext uri="{FF2B5EF4-FFF2-40B4-BE49-F238E27FC236}">
                  <a16:creationId xmlns:a16="http://schemas.microsoft.com/office/drawing/2014/main" id="{B35423CD-8738-402B-895C-31A844897860}"/>
                </a:ext>
              </a:extLst>
            </p:cNvPr>
            <p:cNvSpPr/>
            <p:nvPr/>
          </p:nvSpPr>
          <p:spPr>
            <a:xfrm>
              <a:off x="6192152" y="3480567"/>
              <a:ext cx="52546" cy="59321"/>
            </a:xfrm>
            <a:custGeom>
              <a:avLst/>
              <a:gdLst/>
              <a:ahLst/>
              <a:cxnLst/>
              <a:rect l="l" t="t" r="r" b="b"/>
              <a:pathLst>
                <a:path w="2001" h="2259" extrusionOk="0">
                  <a:moveTo>
                    <a:pt x="747" y="0"/>
                  </a:moveTo>
                  <a:cubicBezTo>
                    <a:pt x="335" y="0"/>
                    <a:pt x="0" y="335"/>
                    <a:pt x="0" y="756"/>
                  </a:cubicBezTo>
                  <a:lnTo>
                    <a:pt x="0" y="1254"/>
                  </a:lnTo>
                  <a:cubicBezTo>
                    <a:pt x="0" y="1809"/>
                    <a:pt x="450" y="2259"/>
                    <a:pt x="1005"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4" name="Google Shape;9503;p69">
              <a:extLst>
                <a:ext uri="{FF2B5EF4-FFF2-40B4-BE49-F238E27FC236}">
                  <a16:creationId xmlns:a16="http://schemas.microsoft.com/office/drawing/2014/main" id="{56D6A10B-AC57-4E00-9A56-F350AC23ACAA}"/>
                </a:ext>
              </a:extLst>
            </p:cNvPr>
            <p:cNvSpPr/>
            <p:nvPr/>
          </p:nvSpPr>
          <p:spPr>
            <a:xfrm>
              <a:off x="6192204" y="3480567"/>
              <a:ext cx="36160" cy="59269"/>
            </a:xfrm>
            <a:custGeom>
              <a:avLst/>
              <a:gdLst/>
              <a:ahLst/>
              <a:cxnLst/>
              <a:rect l="l" t="t" r="r" b="b"/>
              <a:pathLst>
                <a:path w="1377" h="2257" extrusionOk="0">
                  <a:moveTo>
                    <a:pt x="754" y="0"/>
                  </a:moveTo>
                  <a:cubicBezTo>
                    <a:pt x="343" y="0"/>
                    <a:pt x="8" y="335"/>
                    <a:pt x="8" y="756"/>
                  </a:cubicBezTo>
                  <a:lnTo>
                    <a:pt x="8" y="1254"/>
                  </a:lnTo>
                  <a:cubicBezTo>
                    <a:pt x="0" y="1828"/>
                    <a:pt x="476" y="2257"/>
                    <a:pt x="1003" y="2257"/>
                  </a:cubicBezTo>
                  <a:cubicBezTo>
                    <a:pt x="1126" y="2257"/>
                    <a:pt x="1253" y="2233"/>
                    <a:pt x="1377" y="2182"/>
                  </a:cubicBezTo>
                  <a:cubicBezTo>
                    <a:pt x="1003" y="2029"/>
                    <a:pt x="754" y="1665"/>
                    <a:pt x="754" y="1254"/>
                  </a:cubicBezTo>
                  <a:lnTo>
                    <a:pt x="754" y="756"/>
                  </a:lnTo>
                  <a:cubicBezTo>
                    <a:pt x="754" y="383"/>
                    <a:pt x="1013" y="77"/>
                    <a:pt x="1377" y="10"/>
                  </a:cubicBezTo>
                  <a:cubicBezTo>
                    <a:pt x="1338" y="10"/>
                    <a:pt x="1300" y="0"/>
                    <a:pt x="1252"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5" name="Google Shape;9504;p69">
              <a:extLst>
                <a:ext uri="{FF2B5EF4-FFF2-40B4-BE49-F238E27FC236}">
                  <a16:creationId xmlns:a16="http://schemas.microsoft.com/office/drawing/2014/main" id="{96874677-1CF5-4EE1-8820-2AE6EABCA9E3}"/>
                </a:ext>
              </a:extLst>
            </p:cNvPr>
            <p:cNvSpPr/>
            <p:nvPr/>
          </p:nvSpPr>
          <p:spPr>
            <a:xfrm>
              <a:off x="6192152" y="3480567"/>
              <a:ext cx="52546" cy="26418"/>
            </a:xfrm>
            <a:custGeom>
              <a:avLst/>
              <a:gdLst/>
              <a:ahLst/>
              <a:cxnLst/>
              <a:rect l="l" t="t" r="r" b="b"/>
              <a:pathLst>
                <a:path w="2001" h="1006" extrusionOk="0">
                  <a:moveTo>
                    <a:pt x="747" y="0"/>
                  </a:moveTo>
                  <a:cubicBezTo>
                    <a:pt x="335" y="0"/>
                    <a:pt x="0" y="335"/>
                    <a:pt x="0" y="756"/>
                  </a:cubicBezTo>
                  <a:cubicBezTo>
                    <a:pt x="0" y="756"/>
                    <a:pt x="756"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6" name="Google Shape;9505;p69">
              <a:extLst>
                <a:ext uri="{FF2B5EF4-FFF2-40B4-BE49-F238E27FC236}">
                  <a16:creationId xmlns:a16="http://schemas.microsoft.com/office/drawing/2014/main" id="{19005C67-94BD-4C59-843D-CAB5C46648AA}"/>
                </a:ext>
              </a:extLst>
            </p:cNvPr>
            <p:cNvSpPr/>
            <p:nvPr/>
          </p:nvSpPr>
          <p:spPr>
            <a:xfrm>
              <a:off x="6192414" y="3480567"/>
              <a:ext cx="35950" cy="23897"/>
            </a:xfrm>
            <a:custGeom>
              <a:avLst/>
              <a:gdLst/>
              <a:ahLst/>
              <a:cxnLst/>
              <a:rect l="l" t="t" r="r" b="b"/>
              <a:pathLst>
                <a:path w="1369" h="910" extrusionOk="0">
                  <a:moveTo>
                    <a:pt x="746" y="0"/>
                  </a:moveTo>
                  <a:cubicBezTo>
                    <a:pt x="335" y="0"/>
                    <a:pt x="0" y="335"/>
                    <a:pt x="0" y="756"/>
                  </a:cubicBezTo>
                  <a:cubicBezTo>
                    <a:pt x="239" y="823"/>
                    <a:pt x="488" y="881"/>
                    <a:pt x="746" y="909"/>
                  </a:cubicBezTo>
                  <a:lnTo>
                    <a:pt x="746" y="756"/>
                  </a:lnTo>
                  <a:cubicBezTo>
                    <a:pt x="746" y="383"/>
                    <a:pt x="1005" y="77"/>
                    <a:pt x="1369" y="10"/>
                  </a:cubicBezTo>
                  <a:cubicBezTo>
                    <a:pt x="1330" y="10"/>
                    <a:pt x="1292" y="0"/>
                    <a:pt x="124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7" name="Google Shape;9506;p69">
              <a:extLst>
                <a:ext uri="{FF2B5EF4-FFF2-40B4-BE49-F238E27FC236}">
                  <a16:creationId xmlns:a16="http://schemas.microsoft.com/office/drawing/2014/main" id="{8F48DB0E-8AEF-4855-9EE2-A91560E09B9B}"/>
                </a:ext>
              </a:extLst>
            </p:cNvPr>
            <p:cNvSpPr/>
            <p:nvPr/>
          </p:nvSpPr>
          <p:spPr>
            <a:xfrm>
              <a:off x="6310532" y="3533087"/>
              <a:ext cx="26391" cy="26418"/>
            </a:xfrm>
            <a:custGeom>
              <a:avLst/>
              <a:gdLst/>
              <a:ahLst/>
              <a:cxnLst/>
              <a:rect l="l" t="t" r="r" b="b"/>
              <a:pathLst>
                <a:path w="1005"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8" name="Google Shape;9507;p69">
              <a:extLst>
                <a:ext uri="{FF2B5EF4-FFF2-40B4-BE49-F238E27FC236}">
                  <a16:creationId xmlns:a16="http://schemas.microsoft.com/office/drawing/2014/main" id="{6ADE7F18-100D-495D-8F8B-EE6B996C6380}"/>
                </a:ext>
              </a:extLst>
            </p:cNvPr>
            <p:cNvSpPr/>
            <p:nvPr/>
          </p:nvSpPr>
          <p:spPr>
            <a:xfrm>
              <a:off x="6309271" y="3533087"/>
              <a:ext cx="28912" cy="19931"/>
            </a:xfrm>
            <a:custGeom>
              <a:avLst/>
              <a:gdLst/>
              <a:ahLst/>
              <a:cxnLst/>
              <a:rect l="l" t="t" r="r" b="b"/>
              <a:pathLst>
                <a:path w="1101" h="759" extrusionOk="0">
                  <a:moveTo>
                    <a:pt x="48" y="0"/>
                  </a:moveTo>
                  <a:lnTo>
                    <a:pt x="48" y="508"/>
                  </a:lnTo>
                  <a:cubicBezTo>
                    <a:pt x="48" y="555"/>
                    <a:pt x="29" y="603"/>
                    <a:pt x="0" y="651"/>
                  </a:cubicBezTo>
                  <a:cubicBezTo>
                    <a:pt x="177" y="723"/>
                    <a:pt x="364" y="759"/>
                    <a:pt x="550"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199" name="Google Shape;9508;p69">
              <a:extLst>
                <a:ext uri="{FF2B5EF4-FFF2-40B4-BE49-F238E27FC236}">
                  <a16:creationId xmlns:a16="http://schemas.microsoft.com/office/drawing/2014/main" id="{D04AC69F-4EA9-4223-84A0-12D36C063A15}"/>
                </a:ext>
              </a:extLst>
            </p:cNvPr>
            <p:cNvSpPr/>
            <p:nvPr/>
          </p:nvSpPr>
          <p:spPr>
            <a:xfrm>
              <a:off x="6284140" y="3553938"/>
              <a:ext cx="78938" cy="97530"/>
            </a:xfrm>
            <a:custGeom>
              <a:avLst/>
              <a:gdLst/>
              <a:ahLst/>
              <a:cxnLst/>
              <a:rect l="l" t="t" r="r" b="b"/>
              <a:pathLst>
                <a:path w="3006" h="3714" extrusionOk="0">
                  <a:moveTo>
                    <a:pt x="737" y="1"/>
                  </a:moveTo>
                  <a:lnTo>
                    <a:pt x="278" y="230"/>
                  </a:lnTo>
                  <a:cubicBezTo>
                    <a:pt x="105" y="317"/>
                    <a:pt x="0" y="489"/>
                    <a:pt x="0" y="680"/>
                  </a:cubicBezTo>
                  <a:lnTo>
                    <a:pt x="0" y="2135"/>
                  </a:lnTo>
                  <a:cubicBezTo>
                    <a:pt x="0" y="2671"/>
                    <a:pt x="163" y="3207"/>
                    <a:pt x="469" y="3657"/>
                  </a:cubicBezTo>
                  <a:lnTo>
                    <a:pt x="507" y="3714"/>
                  </a:lnTo>
                  <a:lnTo>
                    <a:pt x="2508" y="3714"/>
                  </a:lnTo>
                  <a:lnTo>
                    <a:pt x="2546" y="3657"/>
                  </a:lnTo>
                  <a:cubicBezTo>
                    <a:pt x="2843" y="3207"/>
                    <a:pt x="3005" y="2671"/>
                    <a:pt x="3005" y="2135"/>
                  </a:cubicBezTo>
                  <a:lnTo>
                    <a:pt x="3005" y="680"/>
                  </a:lnTo>
                  <a:cubicBezTo>
                    <a:pt x="3005" y="489"/>
                    <a:pt x="2900" y="317"/>
                    <a:pt x="2728" y="230"/>
                  </a:cubicBezTo>
                  <a:lnTo>
                    <a:pt x="2278" y="1"/>
                  </a:lnTo>
                  <a:cubicBezTo>
                    <a:pt x="2102" y="203"/>
                    <a:pt x="1594" y="211"/>
                    <a:pt x="1513" y="211"/>
                  </a:cubicBezTo>
                  <a:cubicBezTo>
                    <a:pt x="1506" y="211"/>
                    <a:pt x="1503" y="211"/>
                    <a:pt x="1503" y="211"/>
                  </a:cubicBezTo>
                  <a:cubicBezTo>
                    <a:pt x="1503" y="211"/>
                    <a:pt x="1499" y="211"/>
                    <a:pt x="1492" y="211"/>
                  </a:cubicBezTo>
                  <a:cubicBezTo>
                    <a:pt x="1412" y="211"/>
                    <a:pt x="904" y="203"/>
                    <a:pt x="737" y="1"/>
                  </a:cubicBezTo>
                  <a:close/>
                </a:path>
              </a:pathLst>
            </a:custGeom>
            <a:solidFill>
              <a:schemeClr val="accent1">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0" name="Google Shape;9509;p69">
              <a:extLst>
                <a:ext uri="{FF2B5EF4-FFF2-40B4-BE49-F238E27FC236}">
                  <a16:creationId xmlns:a16="http://schemas.microsoft.com/office/drawing/2014/main" id="{ACA7B902-0C5C-421E-97D4-37B79179B338}"/>
                </a:ext>
              </a:extLst>
            </p:cNvPr>
            <p:cNvSpPr/>
            <p:nvPr/>
          </p:nvSpPr>
          <p:spPr>
            <a:xfrm>
              <a:off x="6297454" y="3480567"/>
              <a:ext cx="52546" cy="59321"/>
            </a:xfrm>
            <a:custGeom>
              <a:avLst/>
              <a:gdLst/>
              <a:ahLst/>
              <a:cxnLst/>
              <a:rect l="l" t="t" r="r" b="b"/>
              <a:pathLst>
                <a:path w="2001" h="2259" extrusionOk="0">
                  <a:moveTo>
                    <a:pt x="747" y="0"/>
                  </a:moveTo>
                  <a:cubicBezTo>
                    <a:pt x="335" y="0"/>
                    <a:pt x="0" y="335"/>
                    <a:pt x="0" y="756"/>
                  </a:cubicBezTo>
                  <a:lnTo>
                    <a:pt x="0" y="1254"/>
                  </a:lnTo>
                  <a:cubicBezTo>
                    <a:pt x="0" y="1809"/>
                    <a:pt x="450" y="2259"/>
                    <a:pt x="99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1" name="Google Shape;9510;p69">
              <a:extLst>
                <a:ext uri="{FF2B5EF4-FFF2-40B4-BE49-F238E27FC236}">
                  <a16:creationId xmlns:a16="http://schemas.microsoft.com/office/drawing/2014/main" id="{60E1D5C9-A29B-4D34-817E-64B7330EAE70}"/>
                </a:ext>
              </a:extLst>
            </p:cNvPr>
            <p:cNvSpPr/>
            <p:nvPr/>
          </p:nvSpPr>
          <p:spPr>
            <a:xfrm>
              <a:off x="6297454" y="3480567"/>
              <a:ext cx="36213" cy="59269"/>
            </a:xfrm>
            <a:custGeom>
              <a:avLst/>
              <a:gdLst/>
              <a:ahLst/>
              <a:cxnLst/>
              <a:rect l="l" t="t" r="r" b="b"/>
              <a:pathLst>
                <a:path w="1379" h="2257" extrusionOk="0">
                  <a:moveTo>
                    <a:pt x="756" y="0"/>
                  </a:moveTo>
                  <a:cubicBezTo>
                    <a:pt x="335" y="0"/>
                    <a:pt x="0" y="335"/>
                    <a:pt x="0" y="756"/>
                  </a:cubicBezTo>
                  <a:lnTo>
                    <a:pt x="0" y="1254"/>
                  </a:lnTo>
                  <a:cubicBezTo>
                    <a:pt x="0" y="1828"/>
                    <a:pt x="471" y="2257"/>
                    <a:pt x="1001" y="2257"/>
                  </a:cubicBezTo>
                  <a:cubicBezTo>
                    <a:pt x="1125" y="2257"/>
                    <a:pt x="1253" y="2233"/>
                    <a:pt x="1379" y="2182"/>
                  </a:cubicBezTo>
                  <a:cubicBezTo>
                    <a:pt x="996" y="2029"/>
                    <a:pt x="747" y="1665"/>
                    <a:pt x="747" y="1254"/>
                  </a:cubicBezTo>
                  <a:lnTo>
                    <a:pt x="747" y="756"/>
                  </a:lnTo>
                  <a:cubicBezTo>
                    <a:pt x="747" y="383"/>
                    <a:pt x="1015" y="77"/>
                    <a:pt x="1379" y="10"/>
                  </a:cubicBezTo>
                  <a:cubicBezTo>
                    <a:pt x="1331"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2" name="Google Shape;9511;p69">
              <a:extLst>
                <a:ext uri="{FF2B5EF4-FFF2-40B4-BE49-F238E27FC236}">
                  <a16:creationId xmlns:a16="http://schemas.microsoft.com/office/drawing/2014/main" id="{366F741F-0167-4D9A-8DE3-C22D36955189}"/>
                </a:ext>
              </a:extLst>
            </p:cNvPr>
            <p:cNvSpPr/>
            <p:nvPr/>
          </p:nvSpPr>
          <p:spPr>
            <a:xfrm>
              <a:off x="6297454" y="3651441"/>
              <a:ext cx="52546" cy="46034"/>
            </a:xfrm>
            <a:custGeom>
              <a:avLst/>
              <a:gdLst/>
              <a:ahLst/>
              <a:cxnLst/>
              <a:rect l="l" t="t" r="r" b="b"/>
              <a:pathLst>
                <a:path w="2001" h="1753" extrusionOk="0">
                  <a:moveTo>
                    <a:pt x="0" y="1"/>
                  </a:moveTo>
                  <a:lnTo>
                    <a:pt x="0" y="1503"/>
                  </a:lnTo>
                  <a:cubicBezTo>
                    <a:pt x="0" y="1647"/>
                    <a:pt x="106" y="1752"/>
                    <a:pt x="249" y="1752"/>
                  </a:cubicBezTo>
                  <a:lnTo>
                    <a:pt x="1752" y="1752"/>
                  </a:lnTo>
                  <a:cubicBezTo>
                    <a:pt x="1886" y="1752"/>
                    <a:pt x="2001" y="1647"/>
                    <a:pt x="2001" y="1503"/>
                  </a:cubicBezTo>
                  <a:lnTo>
                    <a:pt x="2001"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3" name="Google Shape;9512;p69">
              <a:extLst>
                <a:ext uri="{FF2B5EF4-FFF2-40B4-BE49-F238E27FC236}">
                  <a16:creationId xmlns:a16="http://schemas.microsoft.com/office/drawing/2014/main" id="{1B98F20D-E21E-4B5D-8FB9-27B04332DC28}"/>
                </a:ext>
              </a:extLst>
            </p:cNvPr>
            <p:cNvSpPr/>
            <p:nvPr/>
          </p:nvSpPr>
          <p:spPr>
            <a:xfrm>
              <a:off x="6284140" y="3564757"/>
              <a:ext cx="13340" cy="86711"/>
            </a:xfrm>
            <a:custGeom>
              <a:avLst/>
              <a:gdLst/>
              <a:ahLst/>
              <a:cxnLst/>
              <a:rect l="l" t="t" r="r" b="b"/>
              <a:pathLst>
                <a:path w="508" h="3302" extrusionOk="0">
                  <a:moveTo>
                    <a:pt x="77" y="0"/>
                  </a:moveTo>
                  <a:cubicBezTo>
                    <a:pt x="29" y="77"/>
                    <a:pt x="0" y="163"/>
                    <a:pt x="0" y="259"/>
                  </a:cubicBezTo>
                  <a:lnTo>
                    <a:pt x="0" y="1713"/>
                  </a:lnTo>
                  <a:cubicBezTo>
                    <a:pt x="0" y="2259"/>
                    <a:pt x="163" y="2795"/>
                    <a:pt x="469" y="3245"/>
                  </a:cubicBezTo>
                  <a:lnTo>
                    <a:pt x="507" y="3302"/>
                  </a:lnTo>
                  <a:lnTo>
                    <a:pt x="507" y="565"/>
                  </a:lnTo>
                  <a:cubicBezTo>
                    <a:pt x="507" y="412"/>
                    <a:pt x="431" y="259"/>
                    <a:pt x="306" y="163"/>
                  </a:cubicBezTo>
                  <a:lnTo>
                    <a:pt x="77" y="0"/>
                  </a:ln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4" name="Google Shape;9513;p69">
              <a:extLst>
                <a:ext uri="{FF2B5EF4-FFF2-40B4-BE49-F238E27FC236}">
                  <a16:creationId xmlns:a16="http://schemas.microsoft.com/office/drawing/2014/main" id="{8E9ACC26-5990-476B-ADC2-4A09194FD605}"/>
                </a:ext>
              </a:extLst>
            </p:cNvPr>
            <p:cNvSpPr/>
            <p:nvPr/>
          </p:nvSpPr>
          <p:spPr>
            <a:xfrm>
              <a:off x="6349974" y="3564757"/>
              <a:ext cx="13104" cy="86711"/>
            </a:xfrm>
            <a:custGeom>
              <a:avLst/>
              <a:gdLst/>
              <a:ahLst/>
              <a:cxnLst/>
              <a:rect l="l" t="t" r="r" b="b"/>
              <a:pathLst>
                <a:path w="499" h="3302" extrusionOk="0">
                  <a:moveTo>
                    <a:pt x="422" y="0"/>
                  </a:moveTo>
                  <a:lnTo>
                    <a:pt x="202" y="163"/>
                  </a:lnTo>
                  <a:cubicBezTo>
                    <a:pt x="77" y="259"/>
                    <a:pt x="1" y="412"/>
                    <a:pt x="1" y="565"/>
                  </a:cubicBezTo>
                  <a:lnTo>
                    <a:pt x="1" y="3302"/>
                  </a:lnTo>
                  <a:lnTo>
                    <a:pt x="39" y="3245"/>
                  </a:lnTo>
                  <a:cubicBezTo>
                    <a:pt x="345" y="2795"/>
                    <a:pt x="498" y="2259"/>
                    <a:pt x="498" y="1713"/>
                  </a:cubicBezTo>
                  <a:lnTo>
                    <a:pt x="498" y="259"/>
                  </a:lnTo>
                  <a:cubicBezTo>
                    <a:pt x="498" y="163"/>
                    <a:pt x="479" y="77"/>
                    <a:pt x="422" y="0"/>
                  </a:cubicBez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5" name="Google Shape;9514;p69">
              <a:extLst>
                <a:ext uri="{FF2B5EF4-FFF2-40B4-BE49-F238E27FC236}">
                  <a16:creationId xmlns:a16="http://schemas.microsoft.com/office/drawing/2014/main" id="{8B193BEC-50CA-47D9-88FA-023D3B42E37C}"/>
                </a:ext>
              </a:extLst>
            </p:cNvPr>
            <p:cNvSpPr/>
            <p:nvPr/>
          </p:nvSpPr>
          <p:spPr>
            <a:xfrm>
              <a:off x="6303494" y="3546532"/>
              <a:ext cx="40467" cy="104935"/>
            </a:xfrm>
            <a:custGeom>
              <a:avLst/>
              <a:gdLst/>
              <a:ahLst/>
              <a:cxnLst/>
              <a:rect l="l" t="t" r="r" b="b"/>
              <a:pathLst>
                <a:path w="1541" h="3996" extrusionOk="0">
                  <a:moveTo>
                    <a:pt x="244" y="0"/>
                  </a:moveTo>
                  <a:cubicBezTo>
                    <a:pt x="232" y="0"/>
                    <a:pt x="220" y="5"/>
                    <a:pt x="211" y="15"/>
                  </a:cubicBezTo>
                  <a:lnTo>
                    <a:pt x="0" y="283"/>
                  </a:lnTo>
                  <a:lnTo>
                    <a:pt x="345" y="704"/>
                  </a:lnTo>
                  <a:cubicBezTo>
                    <a:pt x="367" y="732"/>
                    <a:pt x="399" y="747"/>
                    <a:pt x="431" y="747"/>
                  </a:cubicBezTo>
                  <a:cubicBezTo>
                    <a:pt x="454" y="747"/>
                    <a:pt x="478" y="739"/>
                    <a:pt x="498" y="723"/>
                  </a:cubicBezTo>
                  <a:lnTo>
                    <a:pt x="641" y="599"/>
                  </a:lnTo>
                  <a:lnTo>
                    <a:pt x="641" y="3996"/>
                  </a:lnTo>
                  <a:lnTo>
                    <a:pt x="900" y="3996"/>
                  </a:lnTo>
                  <a:lnTo>
                    <a:pt x="900" y="599"/>
                  </a:lnTo>
                  <a:lnTo>
                    <a:pt x="1043" y="713"/>
                  </a:lnTo>
                  <a:cubicBezTo>
                    <a:pt x="1065" y="735"/>
                    <a:pt x="1090" y="745"/>
                    <a:pt x="1115" y="745"/>
                  </a:cubicBezTo>
                  <a:cubicBezTo>
                    <a:pt x="1146" y="745"/>
                    <a:pt x="1175" y="730"/>
                    <a:pt x="1196" y="704"/>
                  </a:cubicBezTo>
                  <a:lnTo>
                    <a:pt x="1541" y="283"/>
                  </a:lnTo>
                  <a:lnTo>
                    <a:pt x="1321" y="15"/>
                  </a:lnTo>
                  <a:cubicBezTo>
                    <a:pt x="1311" y="5"/>
                    <a:pt x="1299" y="0"/>
                    <a:pt x="1287" y="0"/>
                  </a:cubicBezTo>
                  <a:cubicBezTo>
                    <a:pt x="1275" y="0"/>
                    <a:pt x="1263" y="5"/>
                    <a:pt x="1254" y="15"/>
                  </a:cubicBezTo>
                  <a:lnTo>
                    <a:pt x="766" y="493"/>
                  </a:lnTo>
                  <a:lnTo>
                    <a:pt x="278" y="15"/>
                  </a:lnTo>
                  <a:cubicBezTo>
                    <a:pt x="268" y="5"/>
                    <a:pt x="256" y="0"/>
                    <a:pt x="244" y="0"/>
                  </a:cubicBez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6" name="Google Shape;9515;p69">
              <a:extLst>
                <a:ext uri="{FF2B5EF4-FFF2-40B4-BE49-F238E27FC236}">
                  <a16:creationId xmlns:a16="http://schemas.microsoft.com/office/drawing/2014/main" id="{3561E7C1-12E8-4F82-949B-583DC9B8B5E1}"/>
                </a:ext>
              </a:extLst>
            </p:cNvPr>
            <p:cNvSpPr/>
            <p:nvPr/>
          </p:nvSpPr>
          <p:spPr>
            <a:xfrm>
              <a:off x="6320563" y="3664755"/>
              <a:ext cx="6565" cy="32720"/>
            </a:xfrm>
            <a:custGeom>
              <a:avLst/>
              <a:gdLst/>
              <a:ahLst/>
              <a:cxnLst/>
              <a:rect l="l" t="t" r="r" b="b"/>
              <a:pathLst>
                <a:path w="250" h="1246" extrusionOk="0">
                  <a:moveTo>
                    <a:pt x="132" y="0"/>
                  </a:moveTo>
                  <a:cubicBezTo>
                    <a:pt x="127" y="0"/>
                    <a:pt x="121" y="0"/>
                    <a:pt x="116" y="1"/>
                  </a:cubicBezTo>
                  <a:cubicBezTo>
                    <a:pt x="49" y="1"/>
                    <a:pt x="1" y="49"/>
                    <a:pt x="1" y="116"/>
                  </a:cubicBezTo>
                  <a:lnTo>
                    <a:pt x="1" y="1245"/>
                  </a:lnTo>
                  <a:lnTo>
                    <a:pt x="250" y="1245"/>
                  </a:lnTo>
                  <a:lnTo>
                    <a:pt x="250" y="116"/>
                  </a:lnTo>
                  <a:cubicBezTo>
                    <a:pt x="250" y="54"/>
                    <a:pt x="200" y="0"/>
                    <a:pt x="132"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7" name="Google Shape;9516;p69">
              <a:extLst>
                <a:ext uri="{FF2B5EF4-FFF2-40B4-BE49-F238E27FC236}">
                  <a16:creationId xmlns:a16="http://schemas.microsoft.com/office/drawing/2014/main" id="{3BB7424C-9256-4282-91EF-70A29B4BC377}"/>
                </a:ext>
              </a:extLst>
            </p:cNvPr>
            <p:cNvSpPr/>
            <p:nvPr/>
          </p:nvSpPr>
          <p:spPr>
            <a:xfrm>
              <a:off x="6297454" y="3480567"/>
              <a:ext cx="52546" cy="26418"/>
            </a:xfrm>
            <a:custGeom>
              <a:avLst/>
              <a:gdLst/>
              <a:ahLst/>
              <a:cxnLst/>
              <a:rect l="l" t="t" r="r" b="b"/>
              <a:pathLst>
                <a:path w="2001" h="1006" extrusionOk="0">
                  <a:moveTo>
                    <a:pt x="747" y="0"/>
                  </a:moveTo>
                  <a:cubicBezTo>
                    <a:pt x="335" y="0"/>
                    <a:pt x="0" y="335"/>
                    <a:pt x="0" y="756"/>
                  </a:cubicBezTo>
                  <a:cubicBezTo>
                    <a:pt x="0" y="756"/>
                    <a:pt x="747" y="1005"/>
                    <a:pt x="2001" y="1005"/>
                  </a:cubicBezTo>
                  <a:lnTo>
                    <a:pt x="2001" y="756"/>
                  </a:lnTo>
                  <a:cubicBezTo>
                    <a:pt x="2001" y="335"/>
                    <a:pt x="1666" y="0"/>
                    <a:pt x="124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8" name="Google Shape;9517;p69">
              <a:extLst>
                <a:ext uri="{FF2B5EF4-FFF2-40B4-BE49-F238E27FC236}">
                  <a16:creationId xmlns:a16="http://schemas.microsoft.com/office/drawing/2014/main" id="{F22A5FA6-2420-4856-A5E3-F79BA2302A29}"/>
                </a:ext>
              </a:extLst>
            </p:cNvPr>
            <p:cNvSpPr/>
            <p:nvPr/>
          </p:nvSpPr>
          <p:spPr>
            <a:xfrm>
              <a:off x="6297454" y="3480567"/>
              <a:ext cx="36213" cy="23897"/>
            </a:xfrm>
            <a:custGeom>
              <a:avLst/>
              <a:gdLst/>
              <a:ahLst/>
              <a:cxnLst/>
              <a:rect l="l" t="t" r="r" b="b"/>
              <a:pathLst>
                <a:path w="1379" h="910" extrusionOk="0">
                  <a:moveTo>
                    <a:pt x="756" y="0"/>
                  </a:moveTo>
                  <a:cubicBezTo>
                    <a:pt x="335" y="0"/>
                    <a:pt x="0" y="335"/>
                    <a:pt x="0" y="756"/>
                  </a:cubicBezTo>
                  <a:cubicBezTo>
                    <a:pt x="249" y="823"/>
                    <a:pt x="498" y="881"/>
                    <a:pt x="756" y="909"/>
                  </a:cubicBezTo>
                  <a:lnTo>
                    <a:pt x="747" y="756"/>
                  </a:lnTo>
                  <a:cubicBezTo>
                    <a:pt x="747" y="383"/>
                    <a:pt x="1015" y="77"/>
                    <a:pt x="1379" y="10"/>
                  </a:cubicBezTo>
                  <a:cubicBezTo>
                    <a:pt x="1331"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09" name="Google Shape;9518;p69">
              <a:extLst>
                <a:ext uri="{FF2B5EF4-FFF2-40B4-BE49-F238E27FC236}">
                  <a16:creationId xmlns:a16="http://schemas.microsoft.com/office/drawing/2014/main" id="{C486FB46-5A29-4958-8576-8525769F5EA8}"/>
                </a:ext>
              </a:extLst>
            </p:cNvPr>
            <p:cNvSpPr/>
            <p:nvPr/>
          </p:nvSpPr>
          <p:spPr>
            <a:xfrm>
              <a:off x="6415808" y="3533087"/>
              <a:ext cx="26181" cy="26418"/>
            </a:xfrm>
            <a:custGeom>
              <a:avLst/>
              <a:gdLst/>
              <a:ahLst/>
              <a:cxnLst/>
              <a:rect l="l" t="t" r="r" b="b"/>
              <a:pathLst>
                <a:path w="997" h="1006" extrusionOk="0">
                  <a:moveTo>
                    <a:pt x="1" y="0"/>
                  </a:moveTo>
                  <a:lnTo>
                    <a:pt x="1" y="1005"/>
                  </a:lnTo>
                  <a:lnTo>
                    <a:pt x="996" y="1005"/>
                  </a:lnTo>
                  <a:lnTo>
                    <a:pt x="996"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0" name="Google Shape;9519;p69">
              <a:extLst>
                <a:ext uri="{FF2B5EF4-FFF2-40B4-BE49-F238E27FC236}">
                  <a16:creationId xmlns:a16="http://schemas.microsoft.com/office/drawing/2014/main" id="{12CF62F5-A936-4341-985A-302BCF778AC0}"/>
                </a:ext>
              </a:extLst>
            </p:cNvPr>
            <p:cNvSpPr/>
            <p:nvPr/>
          </p:nvSpPr>
          <p:spPr>
            <a:xfrm>
              <a:off x="6414574" y="3533087"/>
              <a:ext cx="28676" cy="19931"/>
            </a:xfrm>
            <a:custGeom>
              <a:avLst/>
              <a:gdLst/>
              <a:ahLst/>
              <a:cxnLst/>
              <a:rect l="l" t="t" r="r" b="b"/>
              <a:pathLst>
                <a:path w="1092" h="759" extrusionOk="0">
                  <a:moveTo>
                    <a:pt x="48" y="0"/>
                  </a:moveTo>
                  <a:lnTo>
                    <a:pt x="48" y="508"/>
                  </a:lnTo>
                  <a:cubicBezTo>
                    <a:pt x="48" y="555"/>
                    <a:pt x="29" y="603"/>
                    <a:pt x="0" y="651"/>
                  </a:cubicBezTo>
                  <a:cubicBezTo>
                    <a:pt x="172" y="723"/>
                    <a:pt x="359" y="759"/>
                    <a:pt x="546" y="759"/>
                  </a:cubicBezTo>
                  <a:cubicBezTo>
                    <a:pt x="732" y="759"/>
                    <a:pt x="919" y="723"/>
                    <a:pt x="1091" y="651"/>
                  </a:cubicBezTo>
                  <a:cubicBezTo>
                    <a:pt x="1062" y="603"/>
                    <a:pt x="1043" y="555"/>
                    <a:pt x="1043" y="508"/>
                  </a:cubicBezTo>
                  <a:lnTo>
                    <a:pt x="104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1" name="Google Shape;9520;p69">
              <a:extLst>
                <a:ext uri="{FF2B5EF4-FFF2-40B4-BE49-F238E27FC236}">
                  <a16:creationId xmlns:a16="http://schemas.microsoft.com/office/drawing/2014/main" id="{9BD0C7DC-C3E7-492D-9DD7-2CFED5618E39}"/>
                </a:ext>
              </a:extLst>
            </p:cNvPr>
            <p:cNvSpPr/>
            <p:nvPr/>
          </p:nvSpPr>
          <p:spPr>
            <a:xfrm>
              <a:off x="6389443" y="3553938"/>
              <a:ext cx="78938" cy="97530"/>
            </a:xfrm>
            <a:custGeom>
              <a:avLst/>
              <a:gdLst/>
              <a:ahLst/>
              <a:cxnLst/>
              <a:rect l="l" t="t" r="r" b="b"/>
              <a:pathLst>
                <a:path w="3006" h="3714" extrusionOk="0">
                  <a:moveTo>
                    <a:pt x="737" y="1"/>
                  </a:moveTo>
                  <a:lnTo>
                    <a:pt x="278" y="230"/>
                  </a:lnTo>
                  <a:cubicBezTo>
                    <a:pt x="105" y="317"/>
                    <a:pt x="0" y="489"/>
                    <a:pt x="0" y="680"/>
                  </a:cubicBezTo>
                  <a:lnTo>
                    <a:pt x="0" y="2135"/>
                  </a:lnTo>
                  <a:cubicBezTo>
                    <a:pt x="0" y="2671"/>
                    <a:pt x="163" y="3207"/>
                    <a:pt x="459" y="3657"/>
                  </a:cubicBezTo>
                  <a:lnTo>
                    <a:pt x="498" y="3714"/>
                  </a:lnTo>
                  <a:lnTo>
                    <a:pt x="2508" y="3714"/>
                  </a:lnTo>
                  <a:lnTo>
                    <a:pt x="2536" y="3657"/>
                  </a:lnTo>
                  <a:cubicBezTo>
                    <a:pt x="2842" y="3207"/>
                    <a:pt x="3005" y="2671"/>
                    <a:pt x="3005" y="2135"/>
                  </a:cubicBezTo>
                  <a:lnTo>
                    <a:pt x="3005" y="680"/>
                  </a:lnTo>
                  <a:cubicBezTo>
                    <a:pt x="3005" y="489"/>
                    <a:pt x="2900" y="317"/>
                    <a:pt x="2728" y="230"/>
                  </a:cubicBezTo>
                  <a:lnTo>
                    <a:pt x="2268" y="1"/>
                  </a:lnTo>
                  <a:cubicBezTo>
                    <a:pt x="2101" y="203"/>
                    <a:pt x="1593" y="211"/>
                    <a:pt x="1513" y="211"/>
                  </a:cubicBezTo>
                  <a:cubicBezTo>
                    <a:pt x="1506" y="211"/>
                    <a:pt x="1503" y="211"/>
                    <a:pt x="1503" y="211"/>
                  </a:cubicBezTo>
                  <a:cubicBezTo>
                    <a:pt x="1503" y="211"/>
                    <a:pt x="1499" y="211"/>
                    <a:pt x="1492" y="211"/>
                  </a:cubicBezTo>
                  <a:cubicBezTo>
                    <a:pt x="1412" y="211"/>
                    <a:pt x="904" y="203"/>
                    <a:pt x="737"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2" name="Google Shape;9521;p69">
              <a:extLst>
                <a:ext uri="{FF2B5EF4-FFF2-40B4-BE49-F238E27FC236}">
                  <a16:creationId xmlns:a16="http://schemas.microsoft.com/office/drawing/2014/main" id="{5EBCF9A0-DE64-4E85-9BA3-8C4A5B2595AF}"/>
                </a:ext>
              </a:extLst>
            </p:cNvPr>
            <p:cNvSpPr/>
            <p:nvPr/>
          </p:nvSpPr>
          <p:spPr>
            <a:xfrm>
              <a:off x="6402494" y="3651441"/>
              <a:ext cx="52809" cy="46034"/>
            </a:xfrm>
            <a:custGeom>
              <a:avLst/>
              <a:gdLst/>
              <a:ahLst/>
              <a:cxnLst/>
              <a:rect l="l" t="t" r="r" b="b"/>
              <a:pathLst>
                <a:path w="2011" h="1753" extrusionOk="0">
                  <a:moveTo>
                    <a:pt x="1" y="1"/>
                  </a:moveTo>
                  <a:lnTo>
                    <a:pt x="1" y="1503"/>
                  </a:lnTo>
                  <a:cubicBezTo>
                    <a:pt x="1" y="1647"/>
                    <a:pt x="116" y="1752"/>
                    <a:pt x="250" y="1752"/>
                  </a:cubicBezTo>
                  <a:lnTo>
                    <a:pt x="1752" y="1752"/>
                  </a:lnTo>
                  <a:cubicBezTo>
                    <a:pt x="1896" y="1752"/>
                    <a:pt x="2011" y="1647"/>
                    <a:pt x="2011" y="1503"/>
                  </a:cubicBezTo>
                  <a:lnTo>
                    <a:pt x="201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3" name="Google Shape;9522;p69">
              <a:extLst>
                <a:ext uri="{FF2B5EF4-FFF2-40B4-BE49-F238E27FC236}">
                  <a16:creationId xmlns:a16="http://schemas.microsoft.com/office/drawing/2014/main" id="{B827635F-73CE-4113-B597-093BD2780859}"/>
                </a:ext>
              </a:extLst>
            </p:cNvPr>
            <p:cNvSpPr/>
            <p:nvPr/>
          </p:nvSpPr>
          <p:spPr>
            <a:xfrm>
              <a:off x="6389443" y="3564757"/>
              <a:ext cx="13077" cy="86711"/>
            </a:xfrm>
            <a:custGeom>
              <a:avLst/>
              <a:gdLst/>
              <a:ahLst/>
              <a:cxnLst/>
              <a:rect l="l" t="t" r="r" b="b"/>
              <a:pathLst>
                <a:path w="498" h="3302" extrusionOk="0">
                  <a:moveTo>
                    <a:pt x="77" y="0"/>
                  </a:moveTo>
                  <a:cubicBezTo>
                    <a:pt x="29" y="77"/>
                    <a:pt x="0" y="163"/>
                    <a:pt x="0" y="259"/>
                  </a:cubicBezTo>
                  <a:lnTo>
                    <a:pt x="0" y="1713"/>
                  </a:lnTo>
                  <a:cubicBezTo>
                    <a:pt x="0" y="2259"/>
                    <a:pt x="163" y="2795"/>
                    <a:pt x="459" y="3245"/>
                  </a:cubicBezTo>
                  <a:lnTo>
                    <a:pt x="498" y="3302"/>
                  </a:lnTo>
                  <a:lnTo>
                    <a:pt x="498" y="565"/>
                  </a:lnTo>
                  <a:cubicBezTo>
                    <a:pt x="498" y="412"/>
                    <a:pt x="431" y="259"/>
                    <a:pt x="297" y="163"/>
                  </a:cubicBezTo>
                  <a:lnTo>
                    <a:pt x="77" y="0"/>
                  </a:ln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4" name="Google Shape;9523;p69">
              <a:extLst>
                <a:ext uri="{FF2B5EF4-FFF2-40B4-BE49-F238E27FC236}">
                  <a16:creationId xmlns:a16="http://schemas.microsoft.com/office/drawing/2014/main" id="{F0C2531B-C6E4-424D-B606-EB153C46EAF0}"/>
                </a:ext>
              </a:extLst>
            </p:cNvPr>
            <p:cNvSpPr/>
            <p:nvPr/>
          </p:nvSpPr>
          <p:spPr>
            <a:xfrm>
              <a:off x="6455277" y="3564757"/>
              <a:ext cx="13104" cy="86711"/>
            </a:xfrm>
            <a:custGeom>
              <a:avLst/>
              <a:gdLst/>
              <a:ahLst/>
              <a:cxnLst/>
              <a:rect l="l" t="t" r="r" b="b"/>
              <a:pathLst>
                <a:path w="499" h="3302" extrusionOk="0">
                  <a:moveTo>
                    <a:pt x="422" y="0"/>
                  </a:moveTo>
                  <a:lnTo>
                    <a:pt x="202" y="163"/>
                  </a:lnTo>
                  <a:cubicBezTo>
                    <a:pt x="68" y="259"/>
                    <a:pt x="1" y="412"/>
                    <a:pt x="1" y="565"/>
                  </a:cubicBezTo>
                  <a:lnTo>
                    <a:pt x="1" y="3302"/>
                  </a:lnTo>
                  <a:lnTo>
                    <a:pt x="39" y="3245"/>
                  </a:lnTo>
                  <a:cubicBezTo>
                    <a:pt x="335" y="2795"/>
                    <a:pt x="498" y="2259"/>
                    <a:pt x="498" y="1713"/>
                  </a:cubicBezTo>
                  <a:lnTo>
                    <a:pt x="498" y="259"/>
                  </a:lnTo>
                  <a:cubicBezTo>
                    <a:pt x="498" y="163"/>
                    <a:pt x="469" y="77"/>
                    <a:pt x="42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5" name="Google Shape;9524;p69">
              <a:extLst>
                <a:ext uri="{FF2B5EF4-FFF2-40B4-BE49-F238E27FC236}">
                  <a16:creationId xmlns:a16="http://schemas.microsoft.com/office/drawing/2014/main" id="{ADF0A1D0-7711-426C-A4C8-2F6C3473AF74}"/>
                </a:ext>
              </a:extLst>
            </p:cNvPr>
            <p:cNvSpPr/>
            <p:nvPr/>
          </p:nvSpPr>
          <p:spPr>
            <a:xfrm>
              <a:off x="6408797" y="3546270"/>
              <a:ext cx="40230" cy="105198"/>
            </a:xfrm>
            <a:custGeom>
              <a:avLst/>
              <a:gdLst/>
              <a:ahLst/>
              <a:cxnLst/>
              <a:rect l="l" t="t" r="r" b="b"/>
              <a:pathLst>
                <a:path w="1532" h="4006" extrusionOk="0">
                  <a:moveTo>
                    <a:pt x="244" y="1"/>
                  </a:moveTo>
                  <a:cubicBezTo>
                    <a:pt x="232" y="1"/>
                    <a:pt x="220" y="6"/>
                    <a:pt x="211" y="15"/>
                  </a:cubicBezTo>
                  <a:lnTo>
                    <a:pt x="0" y="293"/>
                  </a:lnTo>
                  <a:lnTo>
                    <a:pt x="335" y="714"/>
                  </a:lnTo>
                  <a:cubicBezTo>
                    <a:pt x="355" y="739"/>
                    <a:pt x="386" y="751"/>
                    <a:pt x="418" y="751"/>
                  </a:cubicBezTo>
                  <a:cubicBezTo>
                    <a:pt x="446" y="751"/>
                    <a:pt x="475" y="741"/>
                    <a:pt x="498" y="723"/>
                  </a:cubicBezTo>
                  <a:lnTo>
                    <a:pt x="641" y="609"/>
                  </a:lnTo>
                  <a:lnTo>
                    <a:pt x="641" y="4006"/>
                  </a:lnTo>
                  <a:lnTo>
                    <a:pt x="890" y="4006"/>
                  </a:lnTo>
                  <a:lnTo>
                    <a:pt x="890" y="609"/>
                  </a:lnTo>
                  <a:lnTo>
                    <a:pt x="1034" y="723"/>
                  </a:lnTo>
                  <a:cubicBezTo>
                    <a:pt x="1055" y="745"/>
                    <a:pt x="1081" y="755"/>
                    <a:pt x="1106" y="755"/>
                  </a:cubicBezTo>
                  <a:cubicBezTo>
                    <a:pt x="1136" y="755"/>
                    <a:pt x="1166" y="740"/>
                    <a:pt x="1187" y="714"/>
                  </a:cubicBezTo>
                  <a:lnTo>
                    <a:pt x="1531" y="293"/>
                  </a:lnTo>
                  <a:lnTo>
                    <a:pt x="1321" y="25"/>
                  </a:lnTo>
                  <a:cubicBezTo>
                    <a:pt x="1311" y="15"/>
                    <a:pt x="1299" y="10"/>
                    <a:pt x="1287" y="10"/>
                  </a:cubicBezTo>
                  <a:cubicBezTo>
                    <a:pt x="1275" y="10"/>
                    <a:pt x="1263" y="15"/>
                    <a:pt x="1254" y="25"/>
                  </a:cubicBezTo>
                  <a:lnTo>
                    <a:pt x="766" y="503"/>
                  </a:lnTo>
                  <a:lnTo>
                    <a:pt x="278" y="15"/>
                  </a:lnTo>
                  <a:cubicBezTo>
                    <a:pt x="268" y="6"/>
                    <a:pt x="256" y="1"/>
                    <a:pt x="244" y="1"/>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6" name="Google Shape;9525;p69">
              <a:extLst>
                <a:ext uri="{FF2B5EF4-FFF2-40B4-BE49-F238E27FC236}">
                  <a16:creationId xmlns:a16="http://schemas.microsoft.com/office/drawing/2014/main" id="{6440EE1A-2762-4788-BE28-44A105F362AF}"/>
                </a:ext>
              </a:extLst>
            </p:cNvPr>
            <p:cNvSpPr/>
            <p:nvPr/>
          </p:nvSpPr>
          <p:spPr>
            <a:xfrm>
              <a:off x="6425866" y="3664781"/>
              <a:ext cx="6329" cy="32694"/>
            </a:xfrm>
            <a:custGeom>
              <a:avLst/>
              <a:gdLst/>
              <a:ahLst/>
              <a:cxnLst/>
              <a:rect l="l" t="t" r="r" b="b"/>
              <a:pathLst>
                <a:path w="241" h="1245" extrusionOk="0">
                  <a:moveTo>
                    <a:pt x="116" y="0"/>
                  </a:moveTo>
                  <a:cubicBezTo>
                    <a:pt x="49" y="0"/>
                    <a:pt x="1" y="48"/>
                    <a:pt x="1" y="115"/>
                  </a:cubicBezTo>
                  <a:lnTo>
                    <a:pt x="1" y="1244"/>
                  </a:lnTo>
                  <a:lnTo>
                    <a:pt x="240" y="1244"/>
                  </a:lnTo>
                  <a:lnTo>
                    <a:pt x="240" y="115"/>
                  </a:lnTo>
                  <a:cubicBezTo>
                    <a:pt x="240" y="48"/>
                    <a:pt x="183" y="0"/>
                    <a:pt x="116"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7" name="Google Shape;9526;p69">
              <a:extLst>
                <a:ext uri="{FF2B5EF4-FFF2-40B4-BE49-F238E27FC236}">
                  <a16:creationId xmlns:a16="http://schemas.microsoft.com/office/drawing/2014/main" id="{1A505F37-4DFA-4373-901F-FEAB527F1F1E}"/>
                </a:ext>
              </a:extLst>
            </p:cNvPr>
            <p:cNvSpPr/>
            <p:nvPr/>
          </p:nvSpPr>
          <p:spPr>
            <a:xfrm>
              <a:off x="6402494" y="3480567"/>
              <a:ext cx="52809" cy="59321"/>
            </a:xfrm>
            <a:custGeom>
              <a:avLst/>
              <a:gdLst/>
              <a:ahLst/>
              <a:cxnLst/>
              <a:rect l="l" t="t" r="r" b="b"/>
              <a:pathLst>
                <a:path w="2011" h="2259" extrusionOk="0">
                  <a:moveTo>
                    <a:pt x="757" y="0"/>
                  </a:moveTo>
                  <a:cubicBezTo>
                    <a:pt x="345" y="0"/>
                    <a:pt x="1" y="335"/>
                    <a:pt x="1" y="756"/>
                  </a:cubicBezTo>
                  <a:lnTo>
                    <a:pt x="1" y="1254"/>
                  </a:lnTo>
                  <a:cubicBezTo>
                    <a:pt x="1" y="1809"/>
                    <a:pt x="451" y="2259"/>
                    <a:pt x="1006" y="2259"/>
                  </a:cubicBezTo>
                  <a:cubicBezTo>
                    <a:pt x="1561" y="2259"/>
                    <a:pt x="2011" y="1809"/>
                    <a:pt x="2011" y="1254"/>
                  </a:cubicBezTo>
                  <a:lnTo>
                    <a:pt x="2011" y="756"/>
                  </a:lnTo>
                  <a:cubicBezTo>
                    <a:pt x="2011" y="335"/>
                    <a:pt x="167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8" name="Google Shape;9527;p69">
              <a:extLst>
                <a:ext uri="{FF2B5EF4-FFF2-40B4-BE49-F238E27FC236}">
                  <a16:creationId xmlns:a16="http://schemas.microsoft.com/office/drawing/2014/main" id="{6109B701-7BD5-4D0D-8125-3A12DD327DF3}"/>
                </a:ext>
              </a:extLst>
            </p:cNvPr>
            <p:cNvSpPr/>
            <p:nvPr/>
          </p:nvSpPr>
          <p:spPr>
            <a:xfrm>
              <a:off x="6402757" y="3480567"/>
              <a:ext cx="36213" cy="59269"/>
            </a:xfrm>
            <a:custGeom>
              <a:avLst/>
              <a:gdLst/>
              <a:ahLst/>
              <a:cxnLst/>
              <a:rect l="l" t="t" r="r" b="b"/>
              <a:pathLst>
                <a:path w="1379" h="2257" extrusionOk="0">
                  <a:moveTo>
                    <a:pt x="747" y="0"/>
                  </a:moveTo>
                  <a:cubicBezTo>
                    <a:pt x="335" y="0"/>
                    <a:pt x="0" y="335"/>
                    <a:pt x="0" y="756"/>
                  </a:cubicBezTo>
                  <a:lnTo>
                    <a:pt x="0" y="1254"/>
                  </a:lnTo>
                  <a:cubicBezTo>
                    <a:pt x="0" y="1828"/>
                    <a:pt x="471" y="2257"/>
                    <a:pt x="1001" y="2257"/>
                  </a:cubicBezTo>
                  <a:cubicBezTo>
                    <a:pt x="1125" y="2257"/>
                    <a:pt x="1253" y="2233"/>
                    <a:pt x="1378" y="2182"/>
                  </a:cubicBezTo>
                  <a:cubicBezTo>
                    <a:pt x="996" y="2029"/>
                    <a:pt x="747" y="1665"/>
                    <a:pt x="747" y="1254"/>
                  </a:cubicBezTo>
                  <a:lnTo>
                    <a:pt x="747" y="756"/>
                  </a:lnTo>
                  <a:cubicBezTo>
                    <a:pt x="747" y="383"/>
                    <a:pt x="1005" y="77"/>
                    <a:pt x="1369" y="10"/>
                  </a:cubicBezTo>
                  <a:cubicBezTo>
                    <a:pt x="1331"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19" name="Google Shape;9528;p69">
              <a:extLst>
                <a:ext uri="{FF2B5EF4-FFF2-40B4-BE49-F238E27FC236}">
                  <a16:creationId xmlns:a16="http://schemas.microsoft.com/office/drawing/2014/main" id="{DC3DBC30-457D-4524-9551-BE7ACCAC3717}"/>
                </a:ext>
              </a:extLst>
            </p:cNvPr>
            <p:cNvSpPr/>
            <p:nvPr/>
          </p:nvSpPr>
          <p:spPr>
            <a:xfrm>
              <a:off x="6402494" y="3480567"/>
              <a:ext cx="52809" cy="26418"/>
            </a:xfrm>
            <a:custGeom>
              <a:avLst/>
              <a:gdLst/>
              <a:ahLst/>
              <a:cxnLst/>
              <a:rect l="l" t="t" r="r" b="b"/>
              <a:pathLst>
                <a:path w="2011" h="1006" extrusionOk="0">
                  <a:moveTo>
                    <a:pt x="757" y="0"/>
                  </a:moveTo>
                  <a:cubicBezTo>
                    <a:pt x="336" y="0"/>
                    <a:pt x="1" y="335"/>
                    <a:pt x="1" y="756"/>
                  </a:cubicBezTo>
                  <a:cubicBezTo>
                    <a:pt x="1" y="756"/>
                    <a:pt x="757" y="1005"/>
                    <a:pt x="2011" y="1005"/>
                  </a:cubicBezTo>
                  <a:lnTo>
                    <a:pt x="2011" y="756"/>
                  </a:lnTo>
                  <a:cubicBezTo>
                    <a:pt x="201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0" name="Google Shape;9529;p69">
              <a:extLst>
                <a:ext uri="{FF2B5EF4-FFF2-40B4-BE49-F238E27FC236}">
                  <a16:creationId xmlns:a16="http://schemas.microsoft.com/office/drawing/2014/main" id="{6AB75013-E798-4A59-A6C8-CDBC1D40202B}"/>
                </a:ext>
              </a:extLst>
            </p:cNvPr>
            <p:cNvSpPr/>
            <p:nvPr/>
          </p:nvSpPr>
          <p:spPr>
            <a:xfrm>
              <a:off x="6402757" y="3480567"/>
              <a:ext cx="35950" cy="23897"/>
            </a:xfrm>
            <a:custGeom>
              <a:avLst/>
              <a:gdLst/>
              <a:ahLst/>
              <a:cxnLst/>
              <a:rect l="l" t="t" r="r" b="b"/>
              <a:pathLst>
                <a:path w="1369" h="910" extrusionOk="0">
                  <a:moveTo>
                    <a:pt x="747" y="0"/>
                  </a:moveTo>
                  <a:cubicBezTo>
                    <a:pt x="335" y="0"/>
                    <a:pt x="0" y="335"/>
                    <a:pt x="0" y="756"/>
                  </a:cubicBezTo>
                  <a:cubicBezTo>
                    <a:pt x="240" y="823"/>
                    <a:pt x="498" y="881"/>
                    <a:pt x="747" y="909"/>
                  </a:cubicBezTo>
                  <a:lnTo>
                    <a:pt x="747" y="756"/>
                  </a:lnTo>
                  <a:cubicBezTo>
                    <a:pt x="747" y="383"/>
                    <a:pt x="1005" y="77"/>
                    <a:pt x="1369" y="10"/>
                  </a:cubicBezTo>
                  <a:cubicBezTo>
                    <a:pt x="1331"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1" name="Google Shape;9530;p69">
              <a:extLst>
                <a:ext uri="{FF2B5EF4-FFF2-40B4-BE49-F238E27FC236}">
                  <a16:creationId xmlns:a16="http://schemas.microsoft.com/office/drawing/2014/main" id="{2A0E7D2B-3781-46FB-B9E2-C6F7F998D076}"/>
                </a:ext>
              </a:extLst>
            </p:cNvPr>
            <p:cNvSpPr/>
            <p:nvPr/>
          </p:nvSpPr>
          <p:spPr>
            <a:xfrm>
              <a:off x="6520874" y="3533087"/>
              <a:ext cx="26418" cy="26418"/>
            </a:xfrm>
            <a:custGeom>
              <a:avLst/>
              <a:gdLst/>
              <a:ahLst/>
              <a:cxnLst/>
              <a:rect l="l" t="t" r="r" b="b"/>
              <a:pathLst>
                <a:path w="1006"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2" name="Google Shape;9531;p69">
              <a:extLst>
                <a:ext uri="{FF2B5EF4-FFF2-40B4-BE49-F238E27FC236}">
                  <a16:creationId xmlns:a16="http://schemas.microsoft.com/office/drawing/2014/main" id="{9AC41DDE-1597-4867-B2EF-B45D2EDD2ECD}"/>
                </a:ext>
              </a:extLst>
            </p:cNvPr>
            <p:cNvSpPr/>
            <p:nvPr/>
          </p:nvSpPr>
          <p:spPr>
            <a:xfrm>
              <a:off x="6519614" y="3533087"/>
              <a:ext cx="28939" cy="19931"/>
            </a:xfrm>
            <a:custGeom>
              <a:avLst/>
              <a:gdLst/>
              <a:ahLst/>
              <a:cxnLst/>
              <a:rect l="l" t="t" r="r" b="b"/>
              <a:pathLst>
                <a:path w="1102" h="759" extrusionOk="0">
                  <a:moveTo>
                    <a:pt x="48" y="0"/>
                  </a:moveTo>
                  <a:lnTo>
                    <a:pt x="48" y="508"/>
                  </a:lnTo>
                  <a:cubicBezTo>
                    <a:pt x="48" y="555"/>
                    <a:pt x="29" y="603"/>
                    <a:pt x="1" y="651"/>
                  </a:cubicBezTo>
                  <a:cubicBezTo>
                    <a:pt x="178" y="723"/>
                    <a:pt x="364" y="759"/>
                    <a:pt x="551"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3" name="Google Shape;9532;p69">
              <a:extLst>
                <a:ext uri="{FF2B5EF4-FFF2-40B4-BE49-F238E27FC236}">
                  <a16:creationId xmlns:a16="http://schemas.microsoft.com/office/drawing/2014/main" id="{75237BAA-06C9-4BDE-B052-53A730C2D2BB}"/>
                </a:ext>
              </a:extLst>
            </p:cNvPr>
            <p:cNvSpPr/>
            <p:nvPr/>
          </p:nvSpPr>
          <p:spPr>
            <a:xfrm>
              <a:off x="6494483" y="3553938"/>
              <a:ext cx="79200" cy="97530"/>
            </a:xfrm>
            <a:custGeom>
              <a:avLst/>
              <a:gdLst/>
              <a:ahLst/>
              <a:cxnLst/>
              <a:rect l="l" t="t" r="r" b="b"/>
              <a:pathLst>
                <a:path w="3016" h="3714" extrusionOk="0">
                  <a:moveTo>
                    <a:pt x="737" y="1"/>
                  </a:moveTo>
                  <a:lnTo>
                    <a:pt x="278" y="230"/>
                  </a:lnTo>
                  <a:cubicBezTo>
                    <a:pt x="115" y="317"/>
                    <a:pt x="10" y="489"/>
                    <a:pt x="10" y="680"/>
                  </a:cubicBezTo>
                  <a:lnTo>
                    <a:pt x="10" y="2135"/>
                  </a:lnTo>
                  <a:cubicBezTo>
                    <a:pt x="1" y="2671"/>
                    <a:pt x="163" y="3207"/>
                    <a:pt x="469" y="3657"/>
                  </a:cubicBezTo>
                  <a:lnTo>
                    <a:pt x="508" y="3714"/>
                  </a:lnTo>
                  <a:lnTo>
                    <a:pt x="2508" y="3714"/>
                  </a:lnTo>
                  <a:lnTo>
                    <a:pt x="2546" y="3657"/>
                  </a:lnTo>
                  <a:cubicBezTo>
                    <a:pt x="2852" y="3207"/>
                    <a:pt x="3015" y="2671"/>
                    <a:pt x="3006" y="2135"/>
                  </a:cubicBezTo>
                  <a:lnTo>
                    <a:pt x="3006" y="680"/>
                  </a:lnTo>
                  <a:cubicBezTo>
                    <a:pt x="3006" y="489"/>
                    <a:pt x="2900" y="317"/>
                    <a:pt x="2738" y="230"/>
                  </a:cubicBezTo>
                  <a:lnTo>
                    <a:pt x="2278" y="1"/>
                  </a:lnTo>
                  <a:cubicBezTo>
                    <a:pt x="2111" y="203"/>
                    <a:pt x="1603" y="211"/>
                    <a:pt x="1523" y="211"/>
                  </a:cubicBezTo>
                  <a:cubicBezTo>
                    <a:pt x="1516" y="211"/>
                    <a:pt x="1513" y="211"/>
                    <a:pt x="1513" y="211"/>
                  </a:cubicBezTo>
                  <a:cubicBezTo>
                    <a:pt x="1513" y="211"/>
                    <a:pt x="1509" y="211"/>
                    <a:pt x="1502" y="211"/>
                  </a:cubicBezTo>
                  <a:cubicBezTo>
                    <a:pt x="1420" y="211"/>
                    <a:pt x="905" y="203"/>
                    <a:pt x="737"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4" name="Google Shape;9533;p69">
              <a:extLst>
                <a:ext uri="{FF2B5EF4-FFF2-40B4-BE49-F238E27FC236}">
                  <a16:creationId xmlns:a16="http://schemas.microsoft.com/office/drawing/2014/main" id="{E485A7A5-076F-4CE1-8A67-7147E73ABCA4}"/>
                </a:ext>
              </a:extLst>
            </p:cNvPr>
            <p:cNvSpPr/>
            <p:nvPr/>
          </p:nvSpPr>
          <p:spPr>
            <a:xfrm>
              <a:off x="6507797" y="3651441"/>
              <a:ext cx="52546" cy="46034"/>
            </a:xfrm>
            <a:custGeom>
              <a:avLst/>
              <a:gdLst/>
              <a:ahLst/>
              <a:cxnLst/>
              <a:rect l="l" t="t" r="r" b="b"/>
              <a:pathLst>
                <a:path w="2001" h="1753" extrusionOk="0">
                  <a:moveTo>
                    <a:pt x="1" y="1"/>
                  </a:moveTo>
                  <a:lnTo>
                    <a:pt x="1" y="1503"/>
                  </a:lnTo>
                  <a:cubicBezTo>
                    <a:pt x="1" y="1647"/>
                    <a:pt x="116" y="1752"/>
                    <a:pt x="250" y="1752"/>
                  </a:cubicBezTo>
                  <a:lnTo>
                    <a:pt x="1752" y="1752"/>
                  </a:lnTo>
                  <a:cubicBezTo>
                    <a:pt x="1896" y="1752"/>
                    <a:pt x="2001" y="1647"/>
                    <a:pt x="2001" y="1503"/>
                  </a:cubicBez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5" name="Google Shape;9534;p69">
              <a:extLst>
                <a:ext uri="{FF2B5EF4-FFF2-40B4-BE49-F238E27FC236}">
                  <a16:creationId xmlns:a16="http://schemas.microsoft.com/office/drawing/2014/main" id="{33055CBF-2C6B-4E1F-9B3E-3C8B06A91FC9}"/>
                </a:ext>
              </a:extLst>
            </p:cNvPr>
            <p:cNvSpPr/>
            <p:nvPr/>
          </p:nvSpPr>
          <p:spPr>
            <a:xfrm>
              <a:off x="6494483" y="3564757"/>
              <a:ext cx="13340" cy="86711"/>
            </a:xfrm>
            <a:custGeom>
              <a:avLst/>
              <a:gdLst/>
              <a:ahLst/>
              <a:cxnLst/>
              <a:rect l="l" t="t" r="r" b="b"/>
              <a:pathLst>
                <a:path w="508" h="3302" extrusionOk="0">
                  <a:moveTo>
                    <a:pt x="77" y="0"/>
                  </a:moveTo>
                  <a:cubicBezTo>
                    <a:pt x="29" y="77"/>
                    <a:pt x="10" y="163"/>
                    <a:pt x="1" y="259"/>
                  </a:cubicBezTo>
                  <a:lnTo>
                    <a:pt x="1" y="1713"/>
                  </a:lnTo>
                  <a:cubicBezTo>
                    <a:pt x="1" y="2259"/>
                    <a:pt x="163" y="2795"/>
                    <a:pt x="469" y="3245"/>
                  </a:cubicBezTo>
                  <a:lnTo>
                    <a:pt x="508" y="3302"/>
                  </a:lnTo>
                  <a:lnTo>
                    <a:pt x="508" y="565"/>
                  </a:lnTo>
                  <a:cubicBezTo>
                    <a:pt x="508" y="412"/>
                    <a:pt x="431" y="259"/>
                    <a:pt x="307" y="163"/>
                  </a:cubicBezTo>
                  <a:lnTo>
                    <a:pt x="77" y="0"/>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6" name="Google Shape;9535;p69">
              <a:extLst>
                <a:ext uri="{FF2B5EF4-FFF2-40B4-BE49-F238E27FC236}">
                  <a16:creationId xmlns:a16="http://schemas.microsoft.com/office/drawing/2014/main" id="{8E6180F7-5978-4B06-AC3E-77FAC63583A8}"/>
                </a:ext>
              </a:extLst>
            </p:cNvPr>
            <p:cNvSpPr/>
            <p:nvPr/>
          </p:nvSpPr>
          <p:spPr>
            <a:xfrm>
              <a:off x="6513837" y="3546532"/>
              <a:ext cx="40493" cy="104935"/>
            </a:xfrm>
            <a:custGeom>
              <a:avLst/>
              <a:gdLst/>
              <a:ahLst/>
              <a:cxnLst/>
              <a:rect l="l" t="t" r="r" b="b"/>
              <a:pathLst>
                <a:path w="1542" h="3996" extrusionOk="0">
                  <a:moveTo>
                    <a:pt x="254" y="0"/>
                  </a:moveTo>
                  <a:cubicBezTo>
                    <a:pt x="242" y="0"/>
                    <a:pt x="230" y="5"/>
                    <a:pt x="221" y="15"/>
                  </a:cubicBezTo>
                  <a:lnTo>
                    <a:pt x="0" y="283"/>
                  </a:lnTo>
                  <a:lnTo>
                    <a:pt x="345" y="704"/>
                  </a:lnTo>
                  <a:cubicBezTo>
                    <a:pt x="367" y="732"/>
                    <a:pt x="399" y="747"/>
                    <a:pt x="432" y="747"/>
                  </a:cubicBezTo>
                  <a:cubicBezTo>
                    <a:pt x="455" y="747"/>
                    <a:pt x="478" y="739"/>
                    <a:pt x="498" y="723"/>
                  </a:cubicBezTo>
                  <a:lnTo>
                    <a:pt x="651" y="599"/>
                  </a:lnTo>
                  <a:lnTo>
                    <a:pt x="651" y="3996"/>
                  </a:lnTo>
                  <a:lnTo>
                    <a:pt x="900" y="3996"/>
                  </a:lnTo>
                  <a:lnTo>
                    <a:pt x="900" y="599"/>
                  </a:lnTo>
                  <a:lnTo>
                    <a:pt x="1044" y="713"/>
                  </a:lnTo>
                  <a:cubicBezTo>
                    <a:pt x="1065" y="735"/>
                    <a:pt x="1093" y="745"/>
                    <a:pt x="1120" y="745"/>
                  </a:cubicBezTo>
                  <a:cubicBezTo>
                    <a:pt x="1153" y="745"/>
                    <a:pt x="1185" y="730"/>
                    <a:pt x="1206" y="704"/>
                  </a:cubicBezTo>
                  <a:lnTo>
                    <a:pt x="1541" y="283"/>
                  </a:lnTo>
                  <a:lnTo>
                    <a:pt x="1331" y="15"/>
                  </a:lnTo>
                  <a:cubicBezTo>
                    <a:pt x="1321" y="5"/>
                    <a:pt x="1309" y="0"/>
                    <a:pt x="1297" y="0"/>
                  </a:cubicBezTo>
                  <a:cubicBezTo>
                    <a:pt x="1285" y="0"/>
                    <a:pt x="1273" y="5"/>
                    <a:pt x="1264" y="15"/>
                  </a:cubicBezTo>
                  <a:lnTo>
                    <a:pt x="776" y="493"/>
                  </a:lnTo>
                  <a:lnTo>
                    <a:pt x="288" y="15"/>
                  </a:lnTo>
                  <a:cubicBezTo>
                    <a:pt x="278" y="5"/>
                    <a:pt x="266" y="0"/>
                    <a:pt x="254" y="0"/>
                  </a:cubicBez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7" name="Google Shape;9536;p69">
              <a:extLst>
                <a:ext uri="{FF2B5EF4-FFF2-40B4-BE49-F238E27FC236}">
                  <a16:creationId xmlns:a16="http://schemas.microsoft.com/office/drawing/2014/main" id="{069D513E-86F3-4FEB-B10F-B6B10D6932F3}"/>
                </a:ext>
              </a:extLst>
            </p:cNvPr>
            <p:cNvSpPr/>
            <p:nvPr/>
          </p:nvSpPr>
          <p:spPr>
            <a:xfrm>
              <a:off x="6530932" y="3664755"/>
              <a:ext cx="6565" cy="32720"/>
            </a:xfrm>
            <a:custGeom>
              <a:avLst/>
              <a:gdLst/>
              <a:ahLst/>
              <a:cxnLst/>
              <a:rect l="l" t="t" r="r" b="b"/>
              <a:pathLst>
                <a:path w="250" h="1246" extrusionOk="0">
                  <a:moveTo>
                    <a:pt x="139" y="0"/>
                  </a:moveTo>
                  <a:cubicBezTo>
                    <a:pt x="134" y="0"/>
                    <a:pt x="130" y="0"/>
                    <a:pt x="125" y="1"/>
                  </a:cubicBezTo>
                  <a:cubicBezTo>
                    <a:pt x="58" y="1"/>
                    <a:pt x="0" y="49"/>
                    <a:pt x="0" y="116"/>
                  </a:cubicBezTo>
                  <a:lnTo>
                    <a:pt x="0" y="1245"/>
                  </a:lnTo>
                  <a:lnTo>
                    <a:pt x="249" y="1245"/>
                  </a:lnTo>
                  <a:lnTo>
                    <a:pt x="249" y="116"/>
                  </a:lnTo>
                  <a:cubicBezTo>
                    <a:pt x="249" y="54"/>
                    <a:pt x="200" y="0"/>
                    <a:pt x="139"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8" name="Google Shape;9537;p69">
              <a:extLst>
                <a:ext uri="{FF2B5EF4-FFF2-40B4-BE49-F238E27FC236}">
                  <a16:creationId xmlns:a16="http://schemas.microsoft.com/office/drawing/2014/main" id="{37B947DE-EC3B-4A0B-805D-A2ED2AA31C55}"/>
                </a:ext>
              </a:extLst>
            </p:cNvPr>
            <p:cNvSpPr/>
            <p:nvPr/>
          </p:nvSpPr>
          <p:spPr>
            <a:xfrm>
              <a:off x="6507797" y="3480567"/>
              <a:ext cx="52546" cy="59321"/>
            </a:xfrm>
            <a:custGeom>
              <a:avLst/>
              <a:gdLst/>
              <a:ahLst/>
              <a:cxnLst/>
              <a:rect l="l" t="t" r="r" b="b"/>
              <a:pathLst>
                <a:path w="2001" h="2259" extrusionOk="0">
                  <a:moveTo>
                    <a:pt x="747" y="0"/>
                  </a:moveTo>
                  <a:cubicBezTo>
                    <a:pt x="336" y="0"/>
                    <a:pt x="1" y="335"/>
                    <a:pt x="1" y="756"/>
                  </a:cubicBezTo>
                  <a:lnTo>
                    <a:pt x="1" y="1254"/>
                  </a:lnTo>
                  <a:cubicBezTo>
                    <a:pt x="1" y="1809"/>
                    <a:pt x="451" y="2259"/>
                    <a:pt x="100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29" name="Google Shape;9538;p69">
              <a:extLst>
                <a:ext uri="{FF2B5EF4-FFF2-40B4-BE49-F238E27FC236}">
                  <a16:creationId xmlns:a16="http://schemas.microsoft.com/office/drawing/2014/main" id="{E9816605-9E53-40F6-806D-54859AD04A70}"/>
                </a:ext>
              </a:extLst>
            </p:cNvPr>
            <p:cNvSpPr/>
            <p:nvPr/>
          </p:nvSpPr>
          <p:spPr>
            <a:xfrm>
              <a:off x="6507797" y="3480567"/>
              <a:ext cx="36213" cy="59269"/>
            </a:xfrm>
            <a:custGeom>
              <a:avLst/>
              <a:gdLst/>
              <a:ahLst/>
              <a:cxnLst/>
              <a:rect l="l" t="t" r="r" b="b"/>
              <a:pathLst>
                <a:path w="1379" h="2257" extrusionOk="0">
                  <a:moveTo>
                    <a:pt x="757" y="0"/>
                  </a:moveTo>
                  <a:cubicBezTo>
                    <a:pt x="345" y="0"/>
                    <a:pt x="1" y="335"/>
                    <a:pt x="1" y="756"/>
                  </a:cubicBezTo>
                  <a:lnTo>
                    <a:pt x="1" y="1254"/>
                  </a:lnTo>
                  <a:cubicBezTo>
                    <a:pt x="1" y="1828"/>
                    <a:pt x="472" y="2257"/>
                    <a:pt x="1002" y="2257"/>
                  </a:cubicBezTo>
                  <a:cubicBezTo>
                    <a:pt x="1126" y="2257"/>
                    <a:pt x="1253" y="2233"/>
                    <a:pt x="1379" y="2182"/>
                  </a:cubicBezTo>
                  <a:cubicBezTo>
                    <a:pt x="1006" y="2029"/>
                    <a:pt x="757" y="1665"/>
                    <a:pt x="747" y="1254"/>
                  </a:cubicBezTo>
                  <a:lnTo>
                    <a:pt x="747" y="756"/>
                  </a:lnTo>
                  <a:cubicBezTo>
                    <a:pt x="747" y="383"/>
                    <a:pt x="1015" y="77"/>
                    <a:pt x="1379" y="10"/>
                  </a:cubicBezTo>
                  <a:cubicBezTo>
                    <a:pt x="1341" y="10"/>
                    <a:pt x="1293"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30" name="Google Shape;9539;p69">
              <a:extLst>
                <a:ext uri="{FF2B5EF4-FFF2-40B4-BE49-F238E27FC236}">
                  <a16:creationId xmlns:a16="http://schemas.microsoft.com/office/drawing/2014/main" id="{200E2F8A-8573-45B6-B6C9-8E2A1296651A}"/>
                </a:ext>
              </a:extLst>
            </p:cNvPr>
            <p:cNvSpPr/>
            <p:nvPr/>
          </p:nvSpPr>
          <p:spPr>
            <a:xfrm>
              <a:off x="6507797" y="3480567"/>
              <a:ext cx="52546" cy="26418"/>
            </a:xfrm>
            <a:custGeom>
              <a:avLst/>
              <a:gdLst/>
              <a:ahLst/>
              <a:cxnLst/>
              <a:rect l="l" t="t" r="r" b="b"/>
              <a:pathLst>
                <a:path w="2001" h="1006" extrusionOk="0">
                  <a:moveTo>
                    <a:pt x="747" y="0"/>
                  </a:moveTo>
                  <a:cubicBezTo>
                    <a:pt x="336" y="0"/>
                    <a:pt x="1" y="335"/>
                    <a:pt x="1" y="756"/>
                  </a:cubicBezTo>
                  <a:cubicBezTo>
                    <a:pt x="1" y="756"/>
                    <a:pt x="747"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231" name="Google Shape;9540;p69">
              <a:extLst>
                <a:ext uri="{FF2B5EF4-FFF2-40B4-BE49-F238E27FC236}">
                  <a16:creationId xmlns:a16="http://schemas.microsoft.com/office/drawing/2014/main" id="{724CC379-D3BF-41CB-9C0B-8903D37BB2A6}"/>
                </a:ext>
              </a:extLst>
            </p:cNvPr>
            <p:cNvSpPr/>
            <p:nvPr/>
          </p:nvSpPr>
          <p:spPr>
            <a:xfrm>
              <a:off x="6507797" y="3480567"/>
              <a:ext cx="36213" cy="23897"/>
            </a:xfrm>
            <a:custGeom>
              <a:avLst/>
              <a:gdLst/>
              <a:ahLst/>
              <a:cxnLst/>
              <a:rect l="l" t="t" r="r" b="b"/>
              <a:pathLst>
                <a:path w="1379" h="910" extrusionOk="0">
                  <a:moveTo>
                    <a:pt x="757" y="0"/>
                  </a:moveTo>
                  <a:cubicBezTo>
                    <a:pt x="345" y="0"/>
                    <a:pt x="1" y="335"/>
                    <a:pt x="1" y="756"/>
                  </a:cubicBezTo>
                  <a:cubicBezTo>
                    <a:pt x="250" y="823"/>
                    <a:pt x="498" y="881"/>
                    <a:pt x="757" y="909"/>
                  </a:cubicBezTo>
                  <a:lnTo>
                    <a:pt x="757" y="756"/>
                  </a:lnTo>
                  <a:lnTo>
                    <a:pt x="747" y="756"/>
                  </a:lnTo>
                  <a:cubicBezTo>
                    <a:pt x="747" y="383"/>
                    <a:pt x="1015" y="77"/>
                    <a:pt x="1379" y="10"/>
                  </a:cubicBezTo>
                  <a:cubicBezTo>
                    <a:pt x="1341" y="10"/>
                    <a:pt x="1293"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grpSp>
      <p:sp>
        <p:nvSpPr>
          <p:cNvPr id="5" name="Rectangle 4">
            <a:extLst>
              <a:ext uri="{FF2B5EF4-FFF2-40B4-BE49-F238E27FC236}">
                <a16:creationId xmlns:a16="http://schemas.microsoft.com/office/drawing/2014/main" id="{9DA891D9-87B2-1144-A929-3F96A65F6ED8}"/>
              </a:ext>
            </a:extLst>
          </p:cNvPr>
          <p:cNvSpPr/>
          <p:nvPr/>
        </p:nvSpPr>
        <p:spPr>
          <a:xfrm>
            <a:off x="440679" y="1637660"/>
            <a:ext cx="5512564" cy="2947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alibri" panose="020F0502020204030204" pitchFamily="34" charset="0"/>
              <a:cs typeface="Calibri" panose="020F0502020204030204" pitchFamily="34" charset="0"/>
            </a:endParaRPr>
          </a:p>
          <a:p>
            <a:r>
              <a:rPr lang="en-US" dirty="0">
                <a:solidFill>
                  <a:schemeClr val="accent6">
                    <a:lumMod val="50000"/>
                  </a:schemeClr>
                </a:solidFill>
                <a:latin typeface="Calibri" panose="020F0502020204030204" pitchFamily="34" charset="0"/>
                <a:cs typeface="Calibri" panose="020F0502020204030204" pitchFamily="34" charset="0"/>
              </a:rPr>
              <a:t>Consider reaching out to:</a:t>
            </a:r>
          </a:p>
          <a:p>
            <a:pPr marL="342900" indent="-342900">
              <a:buFont typeface="Arial" panose="020B0604020202020204" pitchFamily="34" charset="0"/>
              <a:buChar char="•"/>
            </a:pPr>
            <a:r>
              <a:rPr lang="en-US" dirty="0">
                <a:solidFill>
                  <a:schemeClr val="accent6">
                    <a:lumMod val="50000"/>
                  </a:schemeClr>
                </a:solidFill>
                <a:latin typeface="Calibri" panose="020F0502020204030204" pitchFamily="34" charset="0"/>
                <a:cs typeface="Calibri" panose="020F0502020204030204" pitchFamily="34" charset="0"/>
              </a:rPr>
              <a:t>advisory groups</a:t>
            </a:r>
          </a:p>
          <a:p>
            <a:pPr marL="342900" indent="-342900">
              <a:buFont typeface="Arial" panose="020B0604020202020204" pitchFamily="34" charset="0"/>
              <a:buChar char="•"/>
            </a:pPr>
            <a:r>
              <a:rPr lang="en-US" dirty="0">
                <a:solidFill>
                  <a:schemeClr val="accent6">
                    <a:lumMod val="50000"/>
                  </a:schemeClr>
                </a:solidFill>
                <a:latin typeface="Calibri" panose="020F0502020204030204" pitchFamily="34" charset="0"/>
                <a:cs typeface="Calibri" panose="020F0502020204030204" pitchFamily="34" charset="0"/>
              </a:rPr>
              <a:t>student councils</a:t>
            </a:r>
          </a:p>
          <a:p>
            <a:pPr marL="342900" indent="-342900">
              <a:buFont typeface="Arial" panose="020B0604020202020204" pitchFamily="34" charset="0"/>
              <a:buChar char="•"/>
            </a:pPr>
            <a:r>
              <a:rPr lang="en-US" dirty="0">
                <a:solidFill>
                  <a:schemeClr val="accent6">
                    <a:lumMod val="50000"/>
                  </a:schemeClr>
                </a:solidFill>
                <a:latin typeface="Calibri" panose="020F0502020204030204" pitchFamily="34" charset="0"/>
                <a:cs typeface="Calibri" panose="020F0502020204030204" pitchFamily="34" charset="0"/>
              </a:rPr>
              <a:t>PTOs</a:t>
            </a:r>
          </a:p>
          <a:p>
            <a:pPr marL="342900" indent="-342900">
              <a:buFont typeface="Arial" panose="020B0604020202020204" pitchFamily="34" charset="0"/>
              <a:buChar char="•"/>
            </a:pPr>
            <a:r>
              <a:rPr lang="en-US" dirty="0">
                <a:solidFill>
                  <a:schemeClr val="accent6">
                    <a:lumMod val="50000"/>
                  </a:schemeClr>
                </a:solidFill>
                <a:latin typeface="Calibri" panose="020F0502020204030204" pitchFamily="34" charset="0"/>
                <a:cs typeface="Calibri" panose="020F0502020204030204" pitchFamily="34" charset="0"/>
              </a:rPr>
              <a:t>Chamber of Commerce</a:t>
            </a:r>
          </a:p>
          <a:p>
            <a:pPr marL="342900" indent="-342900">
              <a:buFont typeface="Arial" panose="020B0604020202020204" pitchFamily="34" charset="0"/>
              <a:buChar char="•"/>
            </a:pPr>
            <a:r>
              <a:rPr lang="en-US" dirty="0">
                <a:solidFill>
                  <a:schemeClr val="accent6">
                    <a:lumMod val="50000"/>
                  </a:schemeClr>
                </a:solidFill>
                <a:latin typeface="Calibri" panose="020F0502020204030204" pitchFamily="34" charset="0"/>
                <a:cs typeface="Calibri" panose="020F0502020204030204" pitchFamily="34" charset="0"/>
              </a:rPr>
              <a:t>professional organizations</a:t>
            </a:r>
          </a:p>
          <a:p>
            <a:pPr marL="342900" indent="-342900">
              <a:buFont typeface="Arial" panose="020B0604020202020204" pitchFamily="34" charset="0"/>
              <a:buChar char="•"/>
            </a:pPr>
            <a:r>
              <a:rPr lang="en-US" dirty="0">
                <a:solidFill>
                  <a:schemeClr val="accent6">
                    <a:lumMod val="50000"/>
                  </a:schemeClr>
                </a:solidFill>
                <a:latin typeface="Calibri" panose="020F0502020204030204" pitchFamily="34" charset="0"/>
                <a:cs typeface="Calibri" panose="020F0502020204030204" pitchFamily="34" charset="0"/>
              </a:rPr>
              <a:t>etc.</a:t>
            </a:r>
          </a:p>
        </p:txBody>
      </p:sp>
      <p:sp>
        <p:nvSpPr>
          <p:cNvPr id="3" name="Rounded Rectangle 2">
            <a:extLst>
              <a:ext uri="{FF2B5EF4-FFF2-40B4-BE49-F238E27FC236}">
                <a16:creationId xmlns:a16="http://schemas.microsoft.com/office/drawing/2014/main" id="{FE2683A3-7C79-1C49-BB07-A2729C4F4DB1}"/>
              </a:ext>
            </a:extLst>
          </p:cNvPr>
          <p:cNvSpPr/>
          <p:nvPr/>
        </p:nvSpPr>
        <p:spPr>
          <a:xfrm>
            <a:off x="5287408" y="1596365"/>
            <a:ext cx="5601396" cy="3235616"/>
          </a:xfrm>
          <a:prstGeom prst="roundRect">
            <a:avLst/>
          </a:prstGeom>
          <a:solidFill>
            <a:schemeClr val="accent4">
              <a:alpha val="9744"/>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330" name="Google Shape;6473;p67">
            <a:extLst>
              <a:ext uri="{FF2B5EF4-FFF2-40B4-BE49-F238E27FC236}">
                <a16:creationId xmlns:a16="http://schemas.microsoft.com/office/drawing/2014/main" id="{210CCCF9-EC70-4F9C-9A34-F594290350D8}"/>
              </a:ext>
            </a:extLst>
          </p:cNvPr>
          <p:cNvGrpSpPr/>
          <p:nvPr/>
        </p:nvGrpSpPr>
        <p:grpSpPr>
          <a:xfrm>
            <a:off x="5436429" y="1929409"/>
            <a:ext cx="881974" cy="735867"/>
            <a:chOff x="6319908" y="3696721"/>
            <a:chExt cx="373963" cy="343119"/>
          </a:xfrm>
        </p:grpSpPr>
        <p:sp>
          <p:nvSpPr>
            <p:cNvPr id="331" name="Google Shape;6474;p67">
              <a:extLst>
                <a:ext uri="{FF2B5EF4-FFF2-40B4-BE49-F238E27FC236}">
                  <a16:creationId xmlns:a16="http://schemas.microsoft.com/office/drawing/2014/main" id="{095B3A68-F733-49B7-9506-6D1960608342}"/>
                </a:ext>
              </a:extLst>
            </p:cNvPr>
            <p:cNvSpPr/>
            <p:nvPr/>
          </p:nvSpPr>
          <p:spPr>
            <a:xfrm>
              <a:off x="6378049" y="3745325"/>
              <a:ext cx="48315" cy="66180"/>
            </a:xfrm>
            <a:custGeom>
              <a:avLst/>
              <a:gdLst/>
              <a:ahLst/>
              <a:cxnLst/>
              <a:rect l="l" t="t" r="r" b="b"/>
              <a:pathLst>
                <a:path w="1839" h="2519" extrusionOk="0">
                  <a:moveTo>
                    <a:pt x="0" y="1"/>
                  </a:moveTo>
                  <a:lnTo>
                    <a:pt x="0" y="2519"/>
                  </a:lnTo>
                  <a:lnTo>
                    <a:pt x="1838" y="923"/>
                  </a:lnTo>
                  <a:lnTo>
                    <a:pt x="1838" y="1"/>
                  </a:lnTo>
                  <a:close/>
                </a:path>
              </a:pathLst>
            </a:custGeom>
            <a:solidFill>
              <a:srgbClr val="B7C2C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2" name="Google Shape;6475;p67">
              <a:extLst>
                <a:ext uri="{FF2B5EF4-FFF2-40B4-BE49-F238E27FC236}">
                  <a16:creationId xmlns:a16="http://schemas.microsoft.com/office/drawing/2014/main" id="{C8B30F02-2457-4B2A-A033-6A1C33980FA7}"/>
                </a:ext>
              </a:extLst>
            </p:cNvPr>
            <p:cNvSpPr/>
            <p:nvPr/>
          </p:nvSpPr>
          <p:spPr>
            <a:xfrm>
              <a:off x="6401195" y="3745325"/>
              <a:ext cx="25169" cy="46135"/>
            </a:xfrm>
            <a:custGeom>
              <a:avLst/>
              <a:gdLst/>
              <a:ahLst/>
              <a:cxnLst/>
              <a:rect l="l" t="t" r="r" b="b"/>
              <a:pathLst>
                <a:path w="958" h="1756" extrusionOk="0">
                  <a:moveTo>
                    <a:pt x="0" y="1"/>
                  </a:moveTo>
                  <a:lnTo>
                    <a:pt x="0" y="1756"/>
                  </a:lnTo>
                  <a:lnTo>
                    <a:pt x="957" y="923"/>
                  </a:lnTo>
                  <a:lnTo>
                    <a:pt x="957" y="1"/>
                  </a:lnTo>
                  <a:close/>
                </a:path>
              </a:pathLst>
            </a:custGeom>
            <a:solidFill>
              <a:srgbClr val="9FAEB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3" name="Google Shape;6476;p67">
              <a:extLst>
                <a:ext uri="{FF2B5EF4-FFF2-40B4-BE49-F238E27FC236}">
                  <a16:creationId xmlns:a16="http://schemas.microsoft.com/office/drawing/2014/main" id="{CB34F9E8-CEFC-4D77-A326-0E8F6DA29DB8}"/>
                </a:ext>
              </a:extLst>
            </p:cNvPr>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rgbClr val="879AA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4" name="Google Shape;6477;p67">
              <a:extLst>
                <a:ext uri="{FF2B5EF4-FFF2-40B4-BE49-F238E27FC236}">
                  <a16:creationId xmlns:a16="http://schemas.microsoft.com/office/drawing/2014/main" id="{15293E1E-DD78-4A83-9CB4-2920F8A35BEA}"/>
                </a:ext>
              </a:extLst>
            </p:cNvPr>
            <p:cNvSpPr/>
            <p:nvPr/>
          </p:nvSpPr>
          <p:spPr>
            <a:xfrm>
              <a:off x="6493753" y="3736813"/>
              <a:ext cx="153825" cy="303027"/>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707F8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5" name="Google Shape;6478;p67">
              <a:extLst>
                <a:ext uri="{FF2B5EF4-FFF2-40B4-BE49-F238E27FC236}">
                  <a16:creationId xmlns:a16="http://schemas.microsoft.com/office/drawing/2014/main" id="{F0A32A4A-6DFB-4991-BC99-5EC32BD8636F}"/>
                </a:ext>
              </a:extLst>
            </p:cNvPr>
            <p:cNvSpPr/>
            <p:nvPr/>
          </p:nvSpPr>
          <p:spPr>
            <a:xfrm>
              <a:off x="6366200" y="3726750"/>
              <a:ext cx="70174" cy="22069"/>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6" name="Google Shape;6479;p67">
              <a:extLst>
                <a:ext uri="{FF2B5EF4-FFF2-40B4-BE49-F238E27FC236}">
                  <a16:creationId xmlns:a16="http://schemas.microsoft.com/office/drawing/2014/main" id="{5C1BD5CF-86AC-4C34-B219-02123B2A654C}"/>
                </a:ext>
              </a:extLst>
            </p:cNvPr>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7" name="Google Shape;6480;p67">
              <a:extLst>
                <a:ext uri="{FF2B5EF4-FFF2-40B4-BE49-F238E27FC236}">
                  <a16:creationId xmlns:a16="http://schemas.microsoft.com/office/drawing/2014/main" id="{FF4F291D-5C9E-4F6C-B3FF-C34E53B91F0D}"/>
                </a:ext>
              </a:extLst>
            </p:cNvPr>
            <p:cNvSpPr/>
            <p:nvPr/>
          </p:nvSpPr>
          <p:spPr>
            <a:xfrm>
              <a:off x="6519632" y="3889298"/>
              <a:ext cx="33182" cy="150541"/>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8" name="Google Shape;6481;p67">
              <a:extLst>
                <a:ext uri="{FF2B5EF4-FFF2-40B4-BE49-F238E27FC236}">
                  <a16:creationId xmlns:a16="http://schemas.microsoft.com/office/drawing/2014/main" id="{D172539E-4C19-4916-85C3-24A2F3C0D9FE}"/>
                </a:ext>
              </a:extLst>
            </p:cNvPr>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rgbClr val="8797A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sp>
          <p:nvSpPr>
            <p:cNvPr id="339" name="Google Shape;6482;p67">
              <a:extLst>
                <a:ext uri="{FF2B5EF4-FFF2-40B4-BE49-F238E27FC236}">
                  <a16:creationId xmlns:a16="http://schemas.microsoft.com/office/drawing/2014/main" id="{17C60D1A-C054-4B9B-90D6-AD7D7D6850C1}"/>
                </a:ext>
              </a:extLst>
            </p:cNvPr>
            <p:cNvSpPr/>
            <p:nvPr/>
          </p:nvSpPr>
          <p:spPr>
            <a:xfrm>
              <a:off x="6411021" y="3726750"/>
              <a:ext cx="25353" cy="22253"/>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accent6">
                    <a:lumMod val="50000"/>
                  </a:schemeClr>
                </a:solidFill>
                <a:latin typeface="Calibri" panose="020F0502020204030204" pitchFamily="34" charset="0"/>
                <a:ea typeface="+mn-ea"/>
                <a:cs typeface="Calibri" panose="020F0502020204030204" pitchFamily="34" charset="0"/>
                <a:sym typeface="Arial"/>
              </a:endParaRPr>
            </a:p>
          </p:txBody>
        </p:sp>
      </p:grpSp>
      <p:pic>
        <p:nvPicPr>
          <p:cNvPr id="276" name="Picture 275">
            <a:extLst>
              <a:ext uri="{FF2B5EF4-FFF2-40B4-BE49-F238E27FC236}">
                <a16:creationId xmlns:a16="http://schemas.microsoft.com/office/drawing/2014/main" id="{102DC77F-101B-3944-ABE0-36382F345761}"/>
              </a:ext>
            </a:extLst>
          </p:cNvPr>
          <p:cNvPicPr>
            <a:picLocks noChangeAspect="1"/>
          </p:cNvPicPr>
          <p:nvPr/>
        </p:nvPicPr>
        <p:blipFill rotWithShape="1">
          <a:blip r:embed="rId3"/>
          <a:srcRect l="15298" t="6738" r="15999" b="17357"/>
          <a:stretch/>
        </p:blipFill>
        <p:spPr>
          <a:xfrm>
            <a:off x="11146120" y="5809997"/>
            <a:ext cx="1045880" cy="1033632"/>
          </a:xfrm>
          <a:prstGeom prst="ellipse">
            <a:avLst/>
          </a:prstGeom>
          <a:ln w="19050">
            <a:solidFill>
              <a:schemeClr val="accent2">
                <a:lumMod val="50000"/>
              </a:schemeClr>
            </a:solidFill>
          </a:ln>
        </p:spPr>
      </p:pic>
      <p:sp>
        <p:nvSpPr>
          <p:cNvPr id="116" name="TextBox 115">
            <a:extLst>
              <a:ext uri="{FF2B5EF4-FFF2-40B4-BE49-F238E27FC236}">
                <a16:creationId xmlns:a16="http://schemas.microsoft.com/office/drawing/2014/main" id="{9092E733-7D01-374C-A390-52FD9D720CF2}"/>
              </a:ext>
            </a:extLst>
          </p:cNvPr>
          <p:cNvSpPr txBox="1"/>
          <p:nvPr/>
        </p:nvSpPr>
        <p:spPr>
          <a:xfrm>
            <a:off x="1669243" y="5495969"/>
            <a:ext cx="8305800" cy="120032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b="0" i="0" dirty="0">
                <a:solidFill>
                  <a:schemeClr val="accent6">
                    <a:lumMod val="50000"/>
                  </a:schemeClr>
                </a:solidFill>
                <a:effectLst/>
                <a:latin typeface="Calibri" panose="020F0502020204030204" pitchFamily="34" charset="0"/>
                <a:cs typeface="Calibri" panose="020F0502020204030204" pitchFamily="34" charset="0"/>
              </a:rPr>
              <a:t>expand the voices on your team by also engaging </a:t>
            </a:r>
          </a:p>
          <a:p>
            <a:pPr algn="ctr"/>
            <a:r>
              <a:rPr lang="en-US" b="0" i="0" dirty="0">
                <a:solidFill>
                  <a:schemeClr val="accent6">
                    <a:lumMod val="50000"/>
                  </a:schemeClr>
                </a:solidFill>
                <a:effectLst/>
                <a:latin typeface="Calibri" panose="020F0502020204030204" pitchFamily="34" charset="0"/>
                <a:cs typeface="Calibri" panose="020F0502020204030204" pitchFamily="34" charset="0"/>
              </a:rPr>
              <a:t>families, students, and community members in</a:t>
            </a:r>
          </a:p>
          <a:p>
            <a:pPr algn="ctr"/>
            <a:r>
              <a:rPr lang="en-US" b="1" i="0" dirty="0">
                <a:solidFill>
                  <a:schemeClr val="accent5">
                    <a:lumMod val="50000"/>
                  </a:schemeClr>
                </a:solidFill>
                <a:effectLst/>
                <a:latin typeface="Calibri" panose="020F0502020204030204" pitchFamily="34" charset="0"/>
                <a:cs typeface="Calibri" panose="020F0502020204030204" pitchFamily="34" charset="0"/>
              </a:rPr>
              <a:t>subcommittees, focus groups, and surveys</a:t>
            </a:r>
            <a:endParaRPr lang="en-US" b="1" dirty="0">
              <a:solidFill>
                <a:schemeClr val="accent5">
                  <a:lumMod val="50000"/>
                </a:schemeClr>
              </a:solidFill>
              <a:latin typeface="Calibri" panose="020F0502020204030204" pitchFamily="34" charset="0"/>
              <a:cs typeface="Calibri" panose="020F0502020204030204" pitchFamily="34" charset="0"/>
            </a:endParaRPr>
          </a:p>
        </p:txBody>
      </p:sp>
      <p:sp>
        <p:nvSpPr>
          <p:cNvPr id="118" name="TextBox 117">
            <a:extLst>
              <a:ext uri="{FF2B5EF4-FFF2-40B4-BE49-F238E27FC236}">
                <a16:creationId xmlns:a16="http://schemas.microsoft.com/office/drawing/2014/main" id="{AC4A97E5-3442-E248-8856-75D5D90E9FC4}"/>
              </a:ext>
            </a:extLst>
          </p:cNvPr>
          <p:cNvSpPr txBox="1"/>
          <p:nvPr/>
        </p:nvSpPr>
        <p:spPr>
          <a:xfrm>
            <a:off x="37481" y="830380"/>
            <a:ext cx="12344400" cy="461665"/>
          </a:xfrm>
          <a:prstGeom prst="rect">
            <a:avLst/>
          </a:prstGeom>
          <a:noFill/>
        </p:spPr>
        <p:txBody>
          <a:bodyPr wrap="square">
            <a:spAutoFit/>
          </a:bodyPr>
          <a:lstStyle/>
          <a:p>
            <a:r>
              <a:rPr lang="en-US" dirty="0">
                <a:solidFill>
                  <a:schemeClr val="accent6">
                    <a:lumMod val="50000"/>
                  </a:schemeClr>
                </a:solidFill>
                <a:latin typeface="Calibri" panose="020F0502020204030204" pitchFamily="34" charset="0"/>
                <a:cs typeface="Calibri" panose="020F0502020204030204" pitchFamily="34" charset="0"/>
              </a:rPr>
              <a:t>These required, valuable roles provide </a:t>
            </a:r>
            <a:r>
              <a:rPr lang="en-US" b="1" dirty="0">
                <a:solidFill>
                  <a:schemeClr val="accent5">
                    <a:lumMod val="50000"/>
                  </a:schemeClr>
                </a:solidFill>
                <a:latin typeface="Calibri" panose="020F0502020204030204" pitchFamily="34" charset="0"/>
                <a:cs typeface="Calibri" panose="020F0502020204030204" pitchFamily="34" charset="0"/>
              </a:rPr>
              <a:t>essential voice</a:t>
            </a:r>
            <a:r>
              <a:rPr lang="en-US" dirty="0">
                <a:solidFill>
                  <a:schemeClr val="accent6">
                    <a:lumMod val="50000"/>
                  </a:schemeClr>
                </a:solidFill>
                <a:latin typeface="Calibri" panose="020F0502020204030204" pitchFamily="34" charset="0"/>
                <a:cs typeface="Calibri" panose="020F0502020204030204" pitchFamily="34" charset="0"/>
              </a:rPr>
              <a:t> to implementation efforts.</a:t>
            </a:r>
          </a:p>
        </p:txBody>
      </p:sp>
    </p:spTree>
    <p:extLst>
      <p:ext uri="{BB962C8B-B14F-4D97-AF65-F5344CB8AC3E}">
        <p14:creationId xmlns:p14="http://schemas.microsoft.com/office/powerpoint/2010/main" val="2393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anim calcmode="lin" valueType="num">
                                      <p:cBhvr additive="base">
                                        <p:cTn id="11" dur="500"/>
                                        <p:tgtEl>
                                          <p:spTgt spid="116"/>
                                        </p:tgtEl>
                                        <p:attrNameLst>
                                          <p:attrName>ppt_y</p:attrName>
                                        </p:attrNameLst>
                                      </p:cBhvr>
                                      <p:tavLst>
                                        <p:tav tm="0">
                                          <p:val>
                                            <p:strVal val="#ppt_y+#ppt_h*1.125000"/>
                                          </p:val>
                                        </p:tav>
                                        <p:tav tm="100000">
                                          <p:val>
                                            <p:strVal val="#ppt_y"/>
                                          </p:val>
                                        </p:tav>
                                      </p:tavLst>
                                    </p:anim>
                                    <p:animEffect transition="in" filter="wipe(up)">
                                      <p:cBhvr>
                                        <p:cTn id="12"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81FD950-A4A6-A24D-BCCE-9D6D92E6EB34}"/>
              </a:ext>
            </a:extLst>
          </p:cNvPr>
          <p:cNvPicPr>
            <a:picLocks noChangeAspect="1"/>
          </p:cNvPicPr>
          <p:nvPr/>
        </p:nvPicPr>
        <p:blipFill>
          <a:blip r:embed="rId3"/>
          <a:stretch>
            <a:fillRect/>
          </a:stretch>
        </p:blipFill>
        <p:spPr>
          <a:xfrm>
            <a:off x="8280958" y="3570752"/>
            <a:ext cx="3707310" cy="2228570"/>
          </a:xfrm>
          <a:prstGeom prst="rect">
            <a:avLst/>
          </a:prstGeom>
        </p:spPr>
      </p:pic>
      <p:pic>
        <p:nvPicPr>
          <p:cNvPr id="15" name="Picture 14">
            <a:extLst>
              <a:ext uri="{FF2B5EF4-FFF2-40B4-BE49-F238E27FC236}">
                <a16:creationId xmlns:a16="http://schemas.microsoft.com/office/drawing/2014/main" id="{E6DECB76-1BF5-4841-9DC8-EA4C71C81A1C}"/>
              </a:ext>
            </a:extLst>
          </p:cNvPr>
          <p:cNvPicPr>
            <a:picLocks noChangeAspect="1"/>
          </p:cNvPicPr>
          <p:nvPr/>
        </p:nvPicPr>
        <p:blipFill>
          <a:blip r:embed="rId4"/>
          <a:stretch>
            <a:fillRect/>
          </a:stretch>
        </p:blipFill>
        <p:spPr>
          <a:xfrm>
            <a:off x="5913083" y="933946"/>
            <a:ext cx="4069017" cy="2408995"/>
          </a:xfrm>
          <a:prstGeom prst="rect">
            <a:avLst/>
          </a:prstGeom>
        </p:spPr>
      </p:pic>
      <p:pic>
        <p:nvPicPr>
          <p:cNvPr id="13" name="Picture 12">
            <a:extLst>
              <a:ext uri="{FF2B5EF4-FFF2-40B4-BE49-F238E27FC236}">
                <a16:creationId xmlns:a16="http://schemas.microsoft.com/office/drawing/2014/main" id="{404C7C7A-5F88-194A-9A43-E8CF617FDCE1}"/>
              </a:ext>
            </a:extLst>
          </p:cNvPr>
          <p:cNvPicPr>
            <a:picLocks noChangeAspect="1"/>
          </p:cNvPicPr>
          <p:nvPr/>
        </p:nvPicPr>
        <p:blipFill>
          <a:blip r:embed="rId5"/>
          <a:stretch>
            <a:fillRect/>
          </a:stretch>
        </p:blipFill>
        <p:spPr>
          <a:xfrm>
            <a:off x="886923" y="1003358"/>
            <a:ext cx="3958257" cy="2387612"/>
          </a:xfrm>
          <a:prstGeom prst="rect">
            <a:avLst/>
          </a:prstGeom>
          <a:ln w="12700">
            <a:solidFill>
              <a:schemeClr val="accent6">
                <a:lumMod val="50000"/>
              </a:schemeClr>
            </a:solidFill>
          </a:ln>
        </p:spPr>
      </p:pic>
      <p:pic>
        <p:nvPicPr>
          <p:cNvPr id="3" name="Picture 2">
            <a:extLst>
              <a:ext uri="{FF2B5EF4-FFF2-40B4-BE49-F238E27FC236}">
                <a16:creationId xmlns:a16="http://schemas.microsoft.com/office/drawing/2014/main" id="{284F8F49-A3A7-5845-8AB2-E651BA367E7C}"/>
              </a:ext>
            </a:extLst>
          </p:cNvPr>
          <p:cNvPicPr>
            <a:picLocks noChangeAspect="1"/>
          </p:cNvPicPr>
          <p:nvPr/>
        </p:nvPicPr>
        <p:blipFill>
          <a:blip r:embed="rId6"/>
          <a:stretch>
            <a:fillRect/>
          </a:stretch>
        </p:blipFill>
        <p:spPr>
          <a:xfrm>
            <a:off x="3919512" y="3587168"/>
            <a:ext cx="3958257" cy="2228570"/>
          </a:xfrm>
          <a:prstGeom prst="rect">
            <a:avLst/>
          </a:prstGeom>
        </p:spPr>
      </p:pic>
      <p:sp>
        <p:nvSpPr>
          <p:cNvPr id="4" name="Title 3">
            <a:extLst>
              <a:ext uri="{FF2B5EF4-FFF2-40B4-BE49-F238E27FC236}">
                <a16:creationId xmlns:a16="http://schemas.microsoft.com/office/drawing/2014/main" id="{5DE5894A-F95E-AC4E-AAF6-A0ED18546236}"/>
              </a:ext>
            </a:extLst>
          </p:cNvPr>
          <p:cNvSpPr>
            <a:spLocks noGrp="1"/>
          </p:cNvSpPr>
          <p:nvPr>
            <p:ph type="title"/>
          </p:nvPr>
        </p:nvSpPr>
        <p:spPr>
          <a:xfrm>
            <a:off x="40975" y="138657"/>
            <a:ext cx="5279600" cy="845600"/>
          </a:xfrm>
        </p:spPr>
        <p:txBody>
          <a:bodyPr/>
          <a:lstStyle/>
          <a:p>
            <a:pPr algn="l"/>
            <a:r>
              <a:rPr lang="en-US" b="1" dirty="0">
                <a:solidFill>
                  <a:schemeClr val="accent6">
                    <a:lumMod val="50000"/>
                  </a:schemeClr>
                </a:solidFill>
              </a:rPr>
              <a:t>LEGEND</a:t>
            </a:r>
          </a:p>
        </p:txBody>
      </p:sp>
      <p:sp>
        <p:nvSpPr>
          <p:cNvPr id="19" name="TextBox 18">
            <a:extLst>
              <a:ext uri="{FF2B5EF4-FFF2-40B4-BE49-F238E27FC236}">
                <a16:creationId xmlns:a16="http://schemas.microsoft.com/office/drawing/2014/main" id="{1793B581-F4E0-664A-B07E-A2D0E1C3EE67}"/>
              </a:ext>
            </a:extLst>
          </p:cNvPr>
          <p:cNvSpPr txBox="1"/>
          <p:nvPr/>
        </p:nvSpPr>
        <p:spPr>
          <a:xfrm>
            <a:off x="1021208" y="1672870"/>
            <a:ext cx="40841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ORGANIZATION</a:t>
            </a:r>
          </a:p>
        </p:txBody>
      </p:sp>
      <p:sp>
        <p:nvSpPr>
          <p:cNvPr id="20" name="TextBox 19">
            <a:extLst>
              <a:ext uri="{FF2B5EF4-FFF2-40B4-BE49-F238E27FC236}">
                <a16:creationId xmlns:a16="http://schemas.microsoft.com/office/drawing/2014/main" id="{E99F90E4-6E9D-CF41-8429-0F8088085585}"/>
              </a:ext>
            </a:extLst>
          </p:cNvPr>
          <p:cNvSpPr txBox="1"/>
          <p:nvPr/>
        </p:nvSpPr>
        <p:spPr>
          <a:xfrm>
            <a:off x="4711611" y="4001843"/>
            <a:ext cx="23881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CONTENT</a:t>
            </a:r>
          </a:p>
        </p:txBody>
      </p:sp>
      <p:sp>
        <p:nvSpPr>
          <p:cNvPr id="22" name="TextBox 21">
            <a:extLst>
              <a:ext uri="{FF2B5EF4-FFF2-40B4-BE49-F238E27FC236}">
                <a16:creationId xmlns:a16="http://schemas.microsoft.com/office/drawing/2014/main" id="{BBC5A1FE-21EE-054A-BA67-1252111647C0}"/>
              </a:ext>
            </a:extLst>
          </p:cNvPr>
          <p:cNvSpPr txBox="1"/>
          <p:nvPr/>
        </p:nvSpPr>
        <p:spPr>
          <a:xfrm>
            <a:off x="6825200" y="1753722"/>
            <a:ext cx="22447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panose="020F0502020204030204"/>
                <a:ea typeface="+mn-ea"/>
                <a:cs typeface="+mn-cs"/>
              </a:rPr>
              <a:t>ACTIVITY</a:t>
            </a:r>
          </a:p>
        </p:txBody>
      </p:sp>
      <p:pic>
        <p:nvPicPr>
          <p:cNvPr id="9" name="Picture 8">
            <a:extLst>
              <a:ext uri="{FF2B5EF4-FFF2-40B4-BE49-F238E27FC236}">
                <a16:creationId xmlns:a16="http://schemas.microsoft.com/office/drawing/2014/main" id="{FDB56651-ACFC-3643-BAF6-490BF024D3AA}"/>
              </a:ext>
            </a:extLst>
          </p:cNvPr>
          <p:cNvPicPr>
            <a:picLocks noChangeAspect="1"/>
          </p:cNvPicPr>
          <p:nvPr/>
        </p:nvPicPr>
        <p:blipFill>
          <a:blip r:embed="rId3"/>
          <a:stretch>
            <a:fillRect/>
          </a:stretch>
        </p:blipFill>
        <p:spPr>
          <a:xfrm>
            <a:off x="40975" y="3678370"/>
            <a:ext cx="3598463" cy="2163139"/>
          </a:xfrm>
          <a:prstGeom prst="rect">
            <a:avLst/>
          </a:prstGeom>
        </p:spPr>
      </p:pic>
      <p:sp>
        <p:nvSpPr>
          <p:cNvPr id="23" name="TextBox 22">
            <a:extLst>
              <a:ext uri="{FF2B5EF4-FFF2-40B4-BE49-F238E27FC236}">
                <a16:creationId xmlns:a16="http://schemas.microsoft.com/office/drawing/2014/main" id="{785F870C-9934-3C4D-9C75-D320FD07BED2}"/>
              </a:ext>
            </a:extLst>
          </p:cNvPr>
          <p:cNvSpPr txBox="1"/>
          <p:nvPr/>
        </p:nvSpPr>
        <p:spPr>
          <a:xfrm>
            <a:off x="685254" y="4231519"/>
            <a:ext cx="22990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PREVIEW</a:t>
            </a:r>
          </a:p>
        </p:txBody>
      </p:sp>
      <p:pic>
        <p:nvPicPr>
          <p:cNvPr id="24" name="Picture 23">
            <a:extLst>
              <a:ext uri="{FF2B5EF4-FFF2-40B4-BE49-F238E27FC236}">
                <a16:creationId xmlns:a16="http://schemas.microsoft.com/office/drawing/2014/main" id="{4B00851B-8DEA-604A-9D7C-58691F5DDD17}"/>
              </a:ext>
            </a:extLst>
          </p:cNvPr>
          <p:cNvPicPr>
            <a:picLocks noChangeAspect="1"/>
          </p:cNvPicPr>
          <p:nvPr/>
        </p:nvPicPr>
        <p:blipFill>
          <a:blip r:embed="rId7"/>
          <a:stretch>
            <a:fillRect/>
          </a:stretch>
        </p:blipFill>
        <p:spPr>
          <a:xfrm>
            <a:off x="3043330" y="5284574"/>
            <a:ext cx="499483" cy="487081"/>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DF0F1194-D79E-EB49-B23D-C36BA7234EC6}"/>
              </a:ext>
            </a:extLst>
          </p:cNvPr>
          <p:cNvPicPr>
            <a:picLocks noChangeAspect="1"/>
          </p:cNvPicPr>
          <p:nvPr/>
        </p:nvPicPr>
        <p:blipFill>
          <a:blip r:embed="rId8"/>
          <a:stretch>
            <a:fillRect/>
          </a:stretch>
        </p:blipFill>
        <p:spPr>
          <a:xfrm>
            <a:off x="11430000" y="5137427"/>
            <a:ext cx="496118" cy="445047"/>
          </a:xfrm>
          <a:prstGeom prst="ellipse">
            <a:avLst/>
          </a:prstGeom>
          <a:ln w="19050">
            <a:solidFill>
              <a:schemeClr val="accent2">
                <a:lumMod val="50000"/>
              </a:schemeClr>
            </a:solidFill>
          </a:ln>
        </p:spPr>
      </p:pic>
      <p:sp>
        <p:nvSpPr>
          <p:cNvPr id="27" name="TextBox 26">
            <a:extLst>
              <a:ext uri="{FF2B5EF4-FFF2-40B4-BE49-F238E27FC236}">
                <a16:creationId xmlns:a16="http://schemas.microsoft.com/office/drawing/2014/main" id="{AA505507-569B-2B48-91AC-D8CDC48663B6}"/>
              </a:ext>
            </a:extLst>
          </p:cNvPr>
          <p:cNvSpPr txBox="1"/>
          <p:nvPr/>
        </p:nvSpPr>
        <p:spPr>
          <a:xfrm>
            <a:off x="9296400" y="4231519"/>
            <a:ext cx="20072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REVIEW</a:t>
            </a:r>
          </a:p>
        </p:txBody>
      </p:sp>
      <p:pic>
        <p:nvPicPr>
          <p:cNvPr id="16" name="Picture 15">
            <a:extLst>
              <a:ext uri="{FF2B5EF4-FFF2-40B4-BE49-F238E27FC236}">
                <a16:creationId xmlns:a16="http://schemas.microsoft.com/office/drawing/2014/main" id="{14CF1D78-D018-194C-A3F7-B631100D6147}"/>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18338566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D2732A0-DF35-A849-8539-4715282F68BA}"/>
              </a:ext>
            </a:extLst>
          </p:cNvPr>
          <p:cNvSpPr>
            <a:spLocks noGrp="1"/>
          </p:cNvSpPr>
          <p:nvPr>
            <p:ph type="body" idx="1"/>
          </p:nvPr>
        </p:nvSpPr>
        <p:spPr>
          <a:xfrm>
            <a:off x="228600" y="1488473"/>
            <a:ext cx="6096000" cy="4559600"/>
          </a:xfrm>
          <a:noFill/>
          <a:ln>
            <a:noFill/>
          </a:ln>
        </p:spPr>
        <p:txBody>
          <a:bodyPr/>
          <a:lstStyle/>
          <a:p>
            <a:pPr marL="609596" indent="-457200">
              <a:spcAft>
                <a:spcPts val="1200"/>
              </a:spcAft>
              <a:buClr>
                <a:schemeClr val="accent6">
                  <a:lumMod val="50000"/>
                </a:schemeClr>
              </a:buClr>
              <a:buSzPct val="750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Ensure the family/student role is clearly outlined, defined, and understood</a:t>
            </a:r>
          </a:p>
          <a:p>
            <a:pPr marL="609596" indent="-457200">
              <a:spcAft>
                <a:spcPts val="1200"/>
              </a:spcAft>
              <a:buClr>
                <a:schemeClr val="accent6">
                  <a:lumMod val="50000"/>
                </a:schemeClr>
              </a:buClr>
              <a:buSzPct val="750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Actively engage students and families in co-designing PBIS practices and systems</a:t>
            </a:r>
          </a:p>
          <a:p>
            <a:pPr marL="609596" indent="-457200">
              <a:spcAft>
                <a:spcPts val="1200"/>
              </a:spcAft>
              <a:buClr>
                <a:schemeClr val="accent6">
                  <a:lumMod val="50000"/>
                </a:schemeClr>
              </a:buClr>
              <a:buSzPct val="750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Ask families to assist in reporting team discussions &amp; data</a:t>
            </a:r>
          </a:p>
          <a:p>
            <a:pPr marL="609596" indent="-457200">
              <a:spcAft>
                <a:spcPts val="1200"/>
              </a:spcAft>
              <a:buClr>
                <a:schemeClr val="accent6">
                  <a:lumMod val="50000"/>
                </a:schemeClr>
              </a:buClr>
              <a:buSzPct val="750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Seek family/student feedback regarding school processes</a:t>
            </a:r>
          </a:p>
        </p:txBody>
      </p:sp>
      <p:sp>
        <p:nvSpPr>
          <p:cNvPr id="6" name="Title 5">
            <a:extLst>
              <a:ext uri="{FF2B5EF4-FFF2-40B4-BE49-F238E27FC236}">
                <a16:creationId xmlns:a16="http://schemas.microsoft.com/office/drawing/2014/main" id="{30712C76-354F-0E4F-B54B-BA71AF1CB8C9}"/>
              </a:ext>
            </a:extLst>
          </p:cNvPr>
          <p:cNvSpPr>
            <a:spLocks noGrp="1"/>
          </p:cNvSpPr>
          <p:nvPr>
            <p:ph type="title"/>
          </p:nvPr>
        </p:nvSpPr>
        <p:spPr>
          <a:xfrm>
            <a:off x="685800" y="387127"/>
            <a:ext cx="9378000" cy="845600"/>
          </a:xfrm>
        </p:spPr>
        <p:txBody>
          <a:bodyPr/>
          <a:lstStyle/>
          <a:p>
            <a:r>
              <a:rPr lang="en-US" sz="3600" b="1" dirty="0">
                <a:solidFill>
                  <a:schemeClr val="accent6">
                    <a:lumMod val="50000"/>
                  </a:schemeClr>
                </a:solidFill>
                <a:latin typeface="Calibri" panose="020F0502020204030204" pitchFamily="34" charset="0"/>
                <a:cs typeface="Calibri" panose="020F0502020204030204" pitchFamily="34" charset="0"/>
              </a:rPr>
              <a:t>Family and Student Voice Considerations</a:t>
            </a:r>
            <a:br>
              <a:rPr lang="en-US" sz="3600" b="1" dirty="0">
                <a:solidFill>
                  <a:schemeClr val="accent6">
                    <a:lumMod val="50000"/>
                  </a:schemeClr>
                </a:solidFill>
                <a:latin typeface="Calibri" panose="020F0502020204030204" pitchFamily="34" charset="0"/>
                <a:cs typeface="Calibri" panose="020F0502020204030204" pitchFamily="34" charset="0"/>
              </a:rPr>
            </a:br>
            <a:endParaRPr lang="en-US" sz="3600" b="1" dirty="0">
              <a:solidFill>
                <a:schemeClr val="accent6">
                  <a:lumMod val="50000"/>
                </a:schemeClr>
              </a:solidFill>
              <a:latin typeface="Calibri" panose="020F0502020204030204" pitchFamily="34" charset="0"/>
              <a:cs typeface="Calibri" panose="020F0502020204030204" pitchFamily="34" charset="0"/>
            </a:endParaRPr>
          </a:p>
        </p:txBody>
      </p:sp>
      <p:graphicFrame>
        <p:nvGraphicFramePr>
          <p:cNvPr id="32" name="Content Placeholder 11">
            <a:extLst>
              <a:ext uri="{FF2B5EF4-FFF2-40B4-BE49-F238E27FC236}">
                <a16:creationId xmlns:a16="http://schemas.microsoft.com/office/drawing/2014/main" id="{C8472D32-61B9-4E43-B132-CFCE88A53F55}"/>
              </a:ext>
            </a:extLst>
          </p:cNvPr>
          <p:cNvGraphicFramePr>
            <a:graphicFrameLocks noGrp="1"/>
          </p:cNvGraphicFramePr>
          <p:nvPr>
            <p:extLst>
              <p:ext uri="{D42A27DB-BD31-4B8C-83A1-F6EECF244321}">
                <p14:modId xmlns:p14="http://schemas.microsoft.com/office/powerpoint/2010/main" val="270554926"/>
              </p:ext>
            </p:extLst>
          </p:nvPr>
        </p:nvGraphicFramePr>
        <p:xfrm>
          <a:off x="5181600" y="1354505"/>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7290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B047D-7CC8-48EF-9A2F-9C8BA6048731}"/>
              </a:ext>
            </a:extLst>
          </p:cNvPr>
          <p:cNvSpPr>
            <a:spLocks noGrp="1"/>
          </p:cNvSpPr>
          <p:nvPr>
            <p:ph type="title"/>
          </p:nvPr>
        </p:nvSpPr>
        <p:spPr>
          <a:xfrm>
            <a:off x="304800" y="323264"/>
            <a:ext cx="9378000" cy="845600"/>
          </a:xfrm>
        </p:spPr>
        <p:txBody>
          <a:bodyPr/>
          <a:lstStyle/>
          <a:p>
            <a:r>
              <a:rPr lang="en-US" b="1" dirty="0">
                <a:solidFill>
                  <a:schemeClr val="accent6">
                    <a:lumMod val="50000"/>
                  </a:schemeClr>
                </a:solidFill>
              </a:rPr>
              <a:t>Guidelines for Team Composition</a:t>
            </a:r>
          </a:p>
        </p:txBody>
      </p:sp>
      <p:pic>
        <p:nvPicPr>
          <p:cNvPr id="35" name="Picture 34">
            <a:extLst>
              <a:ext uri="{FF2B5EF4-FFF2-40B4-BE49-F238E27FC236}">
                <a16:creationId xmlns:a16="http://schemas.microsoft.com/office/drawing/2014/main" id="{5F9DD37F-4CBF-ED4E-BAE4-B42A3E300E62}"/>
              </a:ext>
            </a:extLst>
          </p:cNvPr>
          <p:cNvPicPr>
            <a:picLocks noChangeAspect="1"/>
          </p:cNvPicPr>
          <p:nvPr/>
        </p:nvPicPr>
        <p:blipFill rotWithShape="1">
          <a:blip r:embed="rId3"/>
          <a:srcRect l="9398" t="21261" r="17871" b="11318"/>
          <a:stretch/>
        </p:blipFill>
        <p:spPr>
          <a:xfrm>
            <a:off x="11000874" y="5768849"/>
            <a:ext cx="1066800" cy="988888"/>
          </a:xfrm>
          <a:prstGeom prst="ellipse">
            <a:avLst/>
          </a:prstGeom>
          <a:ln w="19050">
            <a:solidFill>
              <a:schemeClr val="accent2">
                <a:lumMod val="50000"/>
              </a:schemeClr>
            </a:solidFill>
          </a:ln>
        </p:spPr>
      </p:pic>
      <p:sp>
        <p:nvSpPr>
          <p:cNvPr id="6" name="TextBox 5">
            <a:extLst>
              <a:ext uri="{FF2B5EF4-FFF2-40B4-BE49-F238E27FC236}">
                <a16:creationId xmlns:a16="http://schemas.microsoft.com/office/drawing/2014/main" id="{EE9932DE-9570-8D41-AA73-8EBC116ED147}"/>
              </a:ext>
            </a:extLst>
          </p:cNvPr>
          <p:cNvSpPr txBox="1"/>
          <p:nvPr/>
        </p:nvSpPr>
        <p:spPr>
          <a:xfrm>
            <a:off x="269390" y="1213642"/>
            <a:ext cx="9378000" cy="4770537"/>
          </a:xfrm>
          <a:prstGeom prst="rect">
            <a:avLst/>
          </a:prstGeom>
          <a:solidFill>
            <a:schemeClr val="bg1"/>
          </a:solidFill>
          <a:ln w="28575">
            <a:solidFill>
              <a:schemeClr val="accent5"/>
            </a:solidFill>
          </a:ln>
        </p:spPr>
        <p:txBody>
          <a:bodyPr wrap="square">
            <a:spAutoFit/>
          </a:bodyPr>
          <a:lstStyle/>
          <a:p>
            <a:pPr marL="139700" marR="0" lvl="0" indent="0" algn="l" defTabSz="914400" rtl="0" eaLnBrk="1" fontAlgn="base" latinLnBrk="0" hangingPunct="1">
              <a:lnSpc>
                <a:spcPct val="100000"/>
              </a:lnSpc>
              <a:spcBef>
                <a:spcPct val="0"/>
              </a:spcBef>
              <a:spcAft>
                <a:spcPct val="0"/>
              </a:spcAft>
              <a:buClr>
                <a:srgbClr val="00A791"/>
              </a:buClr>
              <a:buSzPct val="75000"/>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Include individuals who provide expertise in:</a:t>
            </a:r>
          </a:p>
          <a:p>
            <a:pPr marL="139700" marR="0" lvl="0" indent="0" algn="l" defTabSz="914400" rtl="0" eaLnBrk="1" fontAlgn="base" latinLnBrk="0" hangingPunct="1">
              <a:lnSpc>
                <a:spcPct val="100000"/>
              </a:lnSpc>
              <a:spcBef>
                <a:spcPct val="0"/>
              </a:spcBef>
              <a:spcAft>
                <a:spcPct val="0"/>
              </a:spcAft>
              <a:buClr>
                <a:srgbClr val="00A791"/>
              </a:buClr>
              <a:buSzPct val="75000"/>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ts val="600"/>
              </a:spcBef>
              <a:spcAft>
                <a:spcPct val="0"/>
              </a:spcAft>
              <a:buClr>
                <a:srgbClr val="00A79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applied behavior support </a:t>
            </a:r>
            <a:r>
              <a:rPr kumimoji="0" lang="en-US" sz="2400" b="0" i="1"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a:t>
            </a:r>
            <a:r>
              <a:rPr kumimoji="0" lang="en-US" sz="2400" b="0" i="1"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expertise in FBA and function-based support)</a:t>
            </a:r>
            <a:endParaRPr kumimoji="0" lang="en-US" sz="2400" b="0" i="1"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ts val="600"/>
              </a:spcBef>
              <a:spcAft>
                <a:spcPct val="0"/>
              </a:spcAft>
              <a:buClr>
                <a:srgbClr val="00A79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mental health and trauma </a:t>
            </a:r>
          </a:p>
          <a:p>
            <a:pPr marL="342900" marR="0" lvl="0" indent="-342900" algn="l" defTabSz="914400" rtl="0" eaLnBrk="1" fontAlgn="base" latinLnBrk="0" hangingPunct="1">
              <a:lnSpc>
                <a:spcPct val="100000"/>
              </a:lnSpc>
              <a:spcBef>
                <a:spcPts val="600"/>
              </a:spcBef>
              <a:spcAft>
                <a:spcPct val="0"/>
              </a:spcAft>
              <a:buClr>
                <a:srgbClr val="00A79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academic instruction</a:t>
            </a:r>
          </a:p>
          <a:p>
            <a:pPr marL="342900" marR="0" lvl="0" indent="-342900" algn="l" defTabSz="914400" rtl="0" eaLnBrk="1" fontAlgn="base" latinLnBrk="0" hangingPunct="1">
              <a:lnSpc>
                <a:spcPct val="100000"/>
              </a:lnSpc>
              <a:spcBef>
                <a:spcPts val="600"/>
              </a:spcBef>
              <a:spcAft>
                <a:spcPct val="0"/>
              </a:spcAft>
              <a:buClr>
                <a:srgbClr val="00A79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coaching </a:t>
            </a:r>
          </a:p>
          <a:p>
            <a:pPr marL="342900" marR="0" lvl="0" indent="-342900" algn="l" defTabSz="914400" rtl="0" eaLnBrk="1" fontAlgn="base" latinLnBrk="0" hangingPunct="1">
              <a:lnSpc>
                <a:spcPct val="100000"/>
              </a:lnSpc>
              <a:spcBef>
                <a:spcPts val="600"/>
              </a:spcBef>
              <a:spcAft>
                <a:spcPct val="0"/>
              </a:spcAft>
              <a:buClr>
                <a:srgbClr val="00A79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equity </a:t>
            </a:r>
          </a:p>
          <a:p>
            <a:pPr marL="342900" marR="0" lvl="0" indent="-342900" algn="l" defTabSz="914400" rtl="0" eaLnBrk="1" fontAlgn="base" latinLnBrk="0" hangingPunct="1">
              <a:lnSpc>
                <a:spcPct val="100000"/>
              </a:lnSpc>
              <a:spcBef>
                <a:spcPts val="600"/>
              </a:spcBef>
              <a:spcAft>
                <a:spcPct val="0"/>
              </a:spcAft>
              <a:buClr>
                <a:srgbClr val="00A79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physical health and wellness (e.g., nurse, health teacher)</a:t>
            </a:r>
          </a:p>
          <a:p>
            <a:pPr marL="342900" marR="0" lvl="0" indent="-342900" algn="l" defTabSz="914400" rtl="0" eaLnBrk="1" fontAlgn="base" latinLnBrk="0" hangingPunct="1">
              <a:lnSpc>
                <a:spcPct val="100000"/>
              </a:lnSpc>
              <a:spcBef>
                <a:spcPts val="600"/>
              </a:spcBef>
              <a:spcAft>
                <a:spcPct val="0"/>
              </a:spcAft>
              <a:buClr>
                <a:srgbClr val="00A79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data systems and information regarding system and student academic and SEB strengths and needs </a:t>
            </a:r>
          </a:p>
          <a:p>
            <a:pPr marL="342900" marR="0" lvl="0" indent="-342900" algn="l" defTabSz="914400" rtl="0" eaLnBrk="1" fontAlgn="base" latinLnBrk="0" hangingPunct="1">
              <a:lnSpc>
                <a:spcPct val="100000"/>
              </a:lnSpc>
              <a:spcBef>
                <a:spcPts val="600"/>
              </a:spcBef>
              <a:spcAft>
                <a:spcPct val="0"/>
              </a:spcAft>
              <a:buClr>
                <a:srgbClr val="00A79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rPr>
              <a:t>operations of the school across grade levels and programs </a:t>
            </a: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9F637870-575E-40DA-81BC-8C6792D1BFB8}"/>
              </a:ext>
            </a:extLst>
          </p:cNvPr>
          <p:cNvSpPr>
            <a:spLocks noGrp="1"/>
          </p:cNvSpPr>
          <p:nvPr>
            <p:ph type="subTitle" idx="4294967295"/>
          </p:nvPr>
        </p:nvSpPr>
        <p:spPr>
          <a:xfrm>
            <a:off x="9220200" y="2488176"/>
            <a:ext cx="2971800" cy="2845823"/>
          </a:xfrm>
          <a:ln w="28575"/>
        </p:spPr>
        <p:style>
          <a:lnRef idx="2">
            <a:schemeClr val="accent5"/>
          </a:lnRef>
          <a:fillRef idx="1">
            <a:schemeClr val="lt1"/>
          </a:fillRef>
          <a:effectRef idx="0">
            <a:schemeClr val="accent5"/>
          </a:effectRef>
          <a:fontRef idx="minor">
            <a:schemeClr val="dk1"/>
          </a:fontRef>
        </p:style>
        <p:txBody>
          <a:bodyPr numCol="1"/>
          <a:lstStyle/>
          <a:p>
            <a:pPr marL="139700" indent="0">
              <a:buClr>
                <a:schemeClr val="accent4"/>
              </a:buClr>
              <a:buSzPct val="75000"/>
              <a:buNone/>
            </a:pPr>
            <a:r>
              <a:rPr lang="en-US" sz="2400" b="1" dirty="0">
                <a:solidFill>
                  <a:schemeClr val="accent6">
                    <a:lumMod val="50000"/>
                  </a:schemeClr>
                </a:solidFill>
                <a:latin typeface="Calibri" panose="020F0502020204030204" pitchFamily="34" charset="0"/>
                <a:cs typeface="Calibri" panose="020F0502020204030204" pitchFamily="34" charset="0"/>
              </a:rPr>
              <a:t>Ensure representation of: </a:t>
            </a:r>
          </a:p>
          <a:p>
            <a:pPr marL="139700" indent="0">
              <a:buClr>
                <a:schemeClr val="accent4"/>
              </a:buClr>
              <a:buSzPct val="75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482600" indent="-342900">
              <a:buClr>
                <a:schemeClr val="accent4"/>
              </a:buClr>
              <a:buSzPct val="75000"/>
              <a:buFont typeface="Wingdings" pitchFamily="2" charset="2"/>
              <a:buChar char="§"/>
            </a:pPr>
            <a:r>
              <a:rPr lang="en-US" sz="2400" dirty="0">
                <a:solidFill>
                  <a:schemeClr val="accent6">
                    <a:lumMod val="50000"/>
                  </a:schemeClr>
                </a:solidFill>
                <a:latin typeface="Calibri" panose="020F0502020204030204" pitchFamily="34" charset="0"/>
                <a:cs typeface="Calibri" panose="020F0502020204030204" pitchFamily="34" charset="0"/>
              </a:rPr>
              <a:t>school/community demographics</a:t>
            </a:r>
          </a:p>
          <a:p>
            <a:pPr marL="482600" indent="-342900">
              <a:buClr>
                <a:schemeClr val="accent4"/>
              </a:buClr>
              <a:buSzPct val="75000"/>
              <a:buFont typeface="Wingdings" pitchFamily="2" charset="2"/>
              <a:buChar char="§"/>
            </a:pPr>
            <a:r>
              <a:rPr lang="en-US" sz="2400" dirty="0">
                <a:solidFill>
                  <a:schemeClr val="accent6">
                    <a:lumMod val="50000"/>
                  </a:schemeClr>
                </a:solidFill>
                <a:latin typeface="Calibri" panose="020F0502020204030204" pitchFamily="34" charset="0"/>
                <a:cs typeface="Calibri" panose="020F0502020204030204" pitchFamily="34" charset="0"/>
              </a:rPr>
              <a:t>marginalized groups</a:t>
            </a:r>
          </a:p>
          <a:p>
            <a:pPr marL="482600" indent="-342900">
              <a:buClr>
                <a:schemeClr val="accent4"/>
              </a:buClr>
              <a:buSzPct val="75000"/>
              <a:buFont typeface="Wingdings" pitchFamily="2" charset="2"/>
              <a:buChar char="§"/>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482600" indent="-342900">
              <a:buClr>
                <a:schemeClr val="accent4"/>
              </a:buClr>
              <a:buSzPct val="75000"/>
              <a:buFont typeface="Wingdings" pitchFamily="2" charset="2"/>
              <a:buChar char="§"/>
            </a:pP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
        <p:nvSpPr>
          <p:cNvPr id="8" name="Rectangle: Rounded Corners 273">
            <a:extLst>
              <a:ext uri="{FF2B5EF4-FFF2-40B4-BE49-F238E27FC236}">
                <a16:creationId xmlns:a16="http://schemas.microsoft.com/office/drawing/2014/main" id="{9E08C778-D746-EC47-8097-34DC8E5BB6C7}"/>
              </a:ext>
            </a:extLst>
          </p:cNvPr>
          <p:cNvSpPr/>
          <p:nvPr/>
        </p:nvSpPr>
        <p:spPr>
          <a:xfrm>
            <a:off x="274052" y="1116972"/>
            <a:ext cx="11643895" cy="5417764"/>
          </a:xfrm>
          <a:prstGeom prst="roundRect">
            <a:avLst/>
          </a:prstGeom>
          <a:solidFill>
            <a:schemeClr val="bg1"/>
          </a:solidFill>
          <a:ln w="57150"/>
        </p:spPr>
        <p:style>
          <a:lnRef idx="2">
            <a:schemeClr val="accent4"/>
          </a:lnRef>
          <a:fillRef idx="1">
            <a:schemeClr val="lt1"/>
          </a:fillRef>
          <a:effectRef idx="0">
            <a:schemeClr val="accent4"/>
          </a:effectRef>
          <a:fontRef idx="minor">
            <a:schemeClr val="dk1"/>
          </a:fontRef>
        </p:style>
        <p:txBody>
          <a:bodyPr rIns="91440" rtlCol="0" anchor="ct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If team is too large, remember 1 team member may provide multiple areas of expertise or play more than 1 role!</a:t>
            </a:r>
          </a:p>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 </a:t>
            </a:r>
          </a:p>
          <a:p>
            <a:pPr marL="342900" marR="0" lvl="0" indent="-342900" algn="l" defTabSz="914378"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The school counselor may serve as both the coach AND a specialist </a:t>
            </a:r>
          </a:p>
          <a:p>
            <a:pPr marL="342900" marR="0" lvl="0" indent="-342900" algn="l" defTabSz="914378"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A special education teacher may serve as BOTH a grade level representative AND someone with behavioral expertise </a:t>
            </a:r>
          </a:p>
          <a:p>
            <a:pPr marL="342900" marR="0" lvl="0" indent="-342900" algn="l" defTabSz="914378"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endParaRPr>
          </a:p>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EXCEPTION</a:t>
            </a:r>
          </a:p>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The family member role must be filled by someone who is </a:t>
            </a:r>
            <a:r>
              <a:rPr kumimoji="0" lang="en-US" sz="2400" b="1"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NOT</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 a staff member in the school</a:t>
            </a:r>
          </a:p>
        </p:txBody>
      </p:sp>
    </p:spTree>
    <p:extLst>
      <p:ext uri="{BB962C8B-B14F-4D97-AF65-F5344CB8AC3E}">
        <p14:creationId xmlns:p14="http://schemas.microsoft.com/office/powerpoint/2010/main" val="163177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533471" y="1905146"/>
            <a:ext cx="6629397" cy="3365200"/>
          </a:xfrm>
        </p:spPr>
        <p:txBody>
          <a:bodyPr/>
          <a:lstStyle/>
          <a:p>
            <a:r>
              <a:rPr lang="en-US" sz="4800" dirty="0">
                <a:solidFill>
                  <a:schemeClr val="accent6">
                    <a:lumMod val="50000"/>
                  </a:schemeClr>
                </a:solidFill>
              </a:rPr>
              <a:t>Team </a:t>
            </a:r>
            <a:br>
              <a:rPr lang="en-US" sz="4800" dirty="0">
                <a:solidFill>
                  <a:schemeClr val="accent6">
                    <a:lumMod val="50000"/>
                  </a:schemeClr>
                </a:solidFill>
              </a:rPr>
            </a:br>
            <a:r>
              <a:rPr lang="en-US" sz="4800" dirty="0">
                <a:solidFill>
                  <a:schemeClr val="accent6">
                    <a:lumMod val="50000"/>
                  </a:schemeClr>
                </a:solidFill>
              </a:rPr>
              <a:t>Operating Procedures &amp; Agreements </a:t>
            </a:r>
          </a:p>
        </p:txBody>
      </p:sp>
    </p:spTree>
    <p:extLst>
      <p:ext uri="{BB962C8B-B14F-4D97-AF65-F5344CB8AC3E}">
        <p14:creationId xmlns:p14="http://schemas.microsoft.com/office/powerpoint/2010/main" val="19012509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oogle Shape;9078;p69">
            <a:extLst>
              <a:ext uri="{FF2B5EF4-FFF2-40B4-BE49-F238E27FC236}">
                <a16:creationId xmlns:a16="http://schemas.microsoft.com/office/drawing/2014/main" id="{C787D2FE-2C6E-1444-867D-ADC6FD9069CC}"/>
              </a:ext>
            </a:extLst>
          </p:cNvPr>
          <p:cNvGrpSpPr/>
          <p:nvPr/>
        </p:nvGrpSpPr>
        <p:grpSpPr>
          <a:xfrm rot="719378">
            <a:off x="10169306" y="2453135"/>
            <a:ext cx="1431603" cy="1951729"/>
            <a:chOff x="5394478" y="1514533"/>
            <a:chExt cx="249076" cy="351096"/>
          </a:xfrm>
        </p:grpSpPr>
        <p:sp>
          <p:nvSpPr>
            <p:cNvPr id="8" name="Google Shape;9079;p69">
              <a:extLst>
                <a:ext uri="{FF2B5EF4-FFF2-40B4-BE49-F238E27FC236}">
                  <a16:creationId xmlns:a16="http://schemas.microsoft.com/office/drawing/2014/main" id="{ABD387CF-F3C1-5F4C-B653-433779D0AF95}"/>
                </a:ext>
              </a:extLst>
            </p:cNvPr>
            <p:cNvSpPr/>
            <p:nvPr/>
          </p:nvSpPr>
          <p:spPr>
            <a:xfrm>
              <a:off x="5394478" y="1537143"/>
              <a:ext cx="249076" cy="328486"/>
            </a:xfrm>
            <a:custGeom>
              <a:avLst/>
              <a:gdLst/>
              <a:ahLst/>
              <a:cxnLst/>
              <a:rect l="l" t="t" r="r" b="b"/>
              <a:pathLst>
                <a:path w="9485" h="12509" extrusionOk="0">
                  <a:moveTo>
                    <a:pt x="651" y="0"/>
                  </a:moveTo>
                  <a:cubicBezTo>
                    <a:pt x="287" y="0"/>
                    <a:pt x="0" y="288"/>
                    <a:pt x="0" y="651"/>
                  </a:cubicBezTo>
                  <a:lnTo>
                    <a:pt x="0" y="11868"/>
                  </a:lnTo>
                  <a:cubicBezTo>
                    <a:pt x="0" y="12222"/>
                    <a:pt x="287" y="12509"/>
                    <a:pt x="651" y="12509"/>
                  </a:cubicBezTo>
                  <a:lnTo>
                    <a:pt x="8843" y="12509"/>
                  </a:lnTo>
                  <a:cubicBezTo>
                    <a:pt x="9197" y="12509"/>
                    <a:pt x="9484" y="12222"/>
                    <a:pt x="9484" y="11868"/>
                  </a:cubicBezTo>
                  <a:lnTo>
                    <a:pt x="9484" y="642"/>
                  </a:lnTo>
                  <a:cubicBezTo>
                    <a:pt x="9484" y="288"/>
                    <a:pt x="9197" y="0"/>
                    <a:pt x="8843" y="0"/>
                  </a:cubicBezTo>
                  <a:lnTo>
                    <a:pt x="5398" y="0"/>
                  </a:lnTo>
                  <a:cubicBezTo>
                    <a:pt x="5398" y="354"/>
                    <a:pt x="5101" y="642"/>
                    <a:pt x="4747" y="642"/>
                  </a:cubicBezTo>
                  <a:cubicBezTo>
                    <a:pt x="4393" y="642"/>
                    <a:pt x="4096" y="354"/>
                    <a:pt x="4096" y="0"/>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 name="Google Shape;9080;p69">
              <a:extLst>
                <a:ext uri="{FF2B5EF4-FFF2-40B4-BE49-F238E27FC236}">
                  <a16:creationId xmlns:a16="http://schemas.microsoft.com/office/drawing/2014/main" id="{A5F1DDE8-B672-7B41-93F6-EB494B3290BA}"/>
                </a:ext>
              </a:extLst>
            </p:cNvPr>
            <p:cNvSpPr/>
            <p:nvPr/>
          </p:nvSpPr>
          <p:spPr>
            <a:xfrm>
              <a:off x="5405770" y="1537143"/>
              <a:ext cx="226729" cy="305876"/>
            </a:xfrm>
            <a:custGeom>
              <a:avLst/>
              <a:gdLst/>
              <a:ahLst/>
              <a:cxnLst/>
              <a:rect l="l" t="t" r="r" b="b"/>
              <a:pathLst>
                <a:path w="8634" h="11648" extrusionOk="0">
                  <a:moveTo>
                    <a:pt x="1944" y="0"/>
                  </a:moveTo>
                  <a:lnTo>
                    <a:pt x="1944" y="211"/>
                  </a:lnTo>
                  <a:cubicBezTo>
                    <a:pt x="1944" y="335"/>
                    <a:pt x="1848" y="431"/>
                    <a:pt x="1733" y="431"/>
                  </a:cubicBezTo>
                  <a:lnTo>
                    <a:pt x="432" y="431"/>
                  </a:lnTo>
                  <a:cubicBezTo>
                    <a:pt x="192" y="431"/>
                    <a:pt x="1" y="622"/>
                    <a:pt x="1" y="862"/>
                  </a:cubicBezTo>
                  <a:lnTo>
                    <a:pt x="1" y="11217"/>
                  </a:lnTo>
                  <a:cubicBezTo>
                    <a:pt x="1" y="11456"/>
                    <a:pt x="192" y="11647"/>
                    <a:pt x="432" y="11647"/>
                  </a:cubicBezTo>
                  <a:lnTo>
                    <a:pt x="8193" y="11647"/>
                  </a:lnTo>
                  <a:cubicBezTo>
                    <a:pt x="8432" y="11647"/>
                    <a:pt x="8633" y="11456"/>
                    <a:pt x="8633" y="11217"/>
                  </a:cubicBezTo>
                  <a:lnTo>
                    <a:pt x="8633" y="862"/>
                  </a:lnTo>
                  <a:cubicBezTo>
                    <a:pt x="8624" y="622"/>
                    <a:pt x="8432" y="431"/>
                    <a:pt x="8203" y="431"/>
                  </a:cubicBezTo>
                  <a:lnTo>
                    <a:pt x="6901" y="431"/>
                  </a:lnTo>
                  <a:cubicBezTo>
                    <a:pt x="6786" y="431"/>
                    <a:pt x="6691" y="335"/>
                    <a:pt x="6691" y="211"/>
                  </a:cubicBezTo>
                  <a:lnTo>
                    <a:pt x="6691" y="0"/>
                  </a:lnTo>
                  <a:lnTo>
                    <a:pt x="4968" y="0"/>
                  </a:lnTo>
                  <a:cubicBezTo>
                    <a:pt x="4968" y="354"/>
                    <a:pt x="4671" y="651"/>
                    <a:pt x="4317" y="651"/>
                  </a:cubicBezTo>
                  <a:cubicBezTo>
                    <a:pt x="3963" y="651"/>
                    <a:pt x="3666" y="354"/>
                    <a:pt x="3666" y="0"/>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0" name="Google Shape;9081;p69">
              <a:extLst>
                <a:ext uri="{FF2B5EF4-FFF2-40B4-BE49-F238E27FC236}">
                  <a16:creationId xmlns:a16="http://schemas.microsoft.com/office/drawing/2014/main" id="{AF1C2D9D-EAF6-A64F-8FC9-946B43041389}"/>
                </a:ext>
              </a:extLst>
            </p:cNvPr>
            <p:cNvSpPr/>
            <p:nvPr/>
          </p:nvSpPr>
          <p:spPr>
            <a:xfrm>
              <a:off x="5417088" y="1559753"/>
              <a:ext cx="203856" cy="271949"/>
            </a:xfrm>
            <a:custGeom>
              <a:avLst/>
              <a:gdLst/>
              <a:ahLst/>
              <a:cxnLst/>
              <a:rect l="l" t="t" r="r" b="b"/>
              <a:pathLst>
                <a:path w="7763" h="10356" extrusionOk="0">
                  <a:moveTo>
                    <a:pt x="211" y="1"/>
                  </a:moveTo>
                  <a:cubicBezTo>
                    <a:pt x="96" y="1"/>
                    <a:pt x="1" y="96"/>
                    <a:pt x="1" y="221"/>
                  </a:cubicBezTo>
                  <a:lnTo>
                    <a:pt x="1" y="10136"/>
                  </a:lnTo>
                  <a:cubicBezTo>
                    <a:pt x="1" y="10250"/>
                    <a:pt x="96" y="10356"/>
                    <a:pt x="211" y="10356"/>
                  </a:cubicBezTo>
                  <a:lnTo>
                    <a:pt x="7552" y="10356"/>
                  </a:lnTo>
                  <a:cubicBezTo>
                    <a:pt x="7666" y="10346"/>
                    <a:pt x="7762" y="10250"/>
                    <a:pt x="7762" y="10136"/>
                  </a:cubicBezTo>
                  <a:lnTo>
                    <a:pt x="7762" y="221"/>
                  </a:lnTo>
                  <a:cubicBezTo>
                    <a:pt x="7762" y="96"/>
                    <a:pt x="7666" y="1"/>
                    <a:pt x="755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1" name="Google Shape;9082;p69">
              <a:extLst>
                <a:ext uri="{FF2B5EF4-FFF2-40B4-BE49-F238E27FC236}">
                  <a16:creationId xmlns:a16="http://schemas.microsoft.com/office/drawing/2014/main" id="{12ED1AE9-79D8-CD45-B6A8-32AA1B650100}"/>
                </a:ext>
              </a:extLst>
            </p:cNvPr>
            <p:cNvSpPr/>
            <p:nvPr/>
          </p:nvSpPr>
          <p:spPr>
            <a:xfrm>
              <a:off x="5468111" y="1514533"/>
              <a:ext cx="101810" cy="50787"/>
            </a:xfrm>
            <a:custGeom>
              <a:avLst/>
              <a:gdLst/>
              <a:ahLst/>
              <a:cxnLst/>
              <a:rect l="l" t="t" r="r" b="b"/>
              <a:pathLst>
                <a:path w="3877" h="1934" extrusionOk="0">
                  <a:moveTo>
                    <a:pt x="1938" y="538"/>
                  </a:moveTo>
                  <a:cubicBezTo>
                    <a:pt x="2106" y="538"/>
                    <a:pt x="2269" y="667"/>
                    <a:pt x="2269" y="861"/>
                  </a:cubicBezTo>
                  <a:cubicBezTo>
                    <a:pt x="2269" y="1043"/>
                    <a:pt x="2115" y="1187"/>
                    <a:pt x="1943" y="1187"/>
                  </a:cubicBezTo>
                  <a:cubicBezTo>
                    <a:pt x="1656" y="1187"/>
                    <a:pt x="1513" y="833"/>
                    <a:pt x="1713" y="632"/>
                  </a:cubicBezTo>
                  <a:cubicBezTo>
                    <a:pt x="1778" y="567"/>
                    <a:pt x="1859" y="538"/>
                    <a:pt x="1938" y="538"/>
                  </a:cubicBezTo>
                  <a:close/>
                  <a:moveTo>
                    <a:pt x="1938" y="0"/>
                  </a:moveTo>
                  <a:cubicBezTo>
                    <a:pt x="1649" y="0"/>
                    <a:pt x="1359" y="144"/>
                    <a:pt x="1197" y="431"/>
                  </a:cubicBezTo>
                  <a:lnTo>
                    <a:pt x="431" y="431"/>
                  </a:lnTo>
                  <a:cubicBezTo>
                    <a:pt x="192" y="431"/>
                    <a:pt x="0" y="622"/>
                    <a:pt x="0" y="861"/>
                  </a:cubicBezTo>
                  <a:lnTo>
                    <a:pt x="0" y="1723"/>
                  </a:lnTo>
                  <a:cubicBezTo>
                    <a:pt x="0" y="1838"/>
                    <a:pt x="96" y="1933"/>
                    <a:pt x="211" y="1933"/>
                  </a:cubicBezTo>
                  <a:lnTo>
                    <a:pt x="3666" y="1933"/>
                  </a:lnTo>
                  <a:cubicBezTo>
                    <a:pt x="3781" y="1933"/>
                    <a:pt x="3876" y="1838"/>
                    <a:pt x="3876" y="1723"/>
                  </a:cubicBezTo>
                  <a:lnTo>
                    <a:pt x="3876" y="861"/>
                  </a:lnTo>
                  <a:cubicBezTo>
                    <a:pt x="3876" y="622"/>
                    <a:pt x="3685" y="431"/>
                    <a:pt x="3455" y="431"/>
                  </a:cubicBezTo>
                  <a:lnTo>
                    <a:pt x="2680" y="431"/>
                  </a:lnTo>
                  <a:cubicBezTo>
                    <a:pt x="2517" y="144"/>
                    <a:pt x="2228" y="0"/>
                    <a:pt x="1938" y="0"/>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2" name="Google Shape;9083;p69">
              <a:extLst>
                <a:ext uri="{FF2B5EF4-FFF2-40B4-BE49-F238E27FC236}">
                  <a16:creationId xmlns:a16="http://schemas.microsoft.com/office/drawing/2014/main" id="{E3709B65-F41C-EE4F-AD30-F97CB7E70C84}"/>
                </a:ext>
              </a:extLst>
            </p:cNvPr>
            <p:cNvSpPr/>
            <p:nvPr/>
          </p:nvSpPr>
          <p:spPr>
            <a:xfrm>
              <a:off x="5448258" y="1670098"/>
              <a:ext cx="28413" cy="28413"/>
            </a:xfrm>
            <a:custGeom>
              <a:avLst/>
              <a:gdLst/>
              <a:ahLst/>
              <a:cxnLst/>
              <a:rect l="l" t="t" r="r" b="b"/>
              <a:pathLst>
                <a:path w="1082" h="1082" extrusionOk="0">
                  <a:moveTo>
                    <a:pt x="546" y="0"/>
                  </a:moveTo>
                  <a:cubicBezTo>
                    <a:pt x="240" y="0"/>
                    <a:pt x="0" y="249"/>
                    <a:pt x="0" y="546"/>
                  </a:cubicBezTo>
                  <a:cubicBezTo>
                    <a:pt x="0" y="842"/>
                    <a:pt x="240" y="1082"/>
                    <a:pt x="546" y="1082"/>
                  </a:cubicBezTo>
                  <a:cubicBezTo>
                    <a:pt x="843" y="1082"/>
                    <a:pt x="1082" y="842"/>
                    <a:pt x="1082" y="546"/>
                  </a:cubicBezTo>
                  <a:cubicBezTo>
                    <a:pt x="1082" y="249"/>
                    <a:pt x="843" y="0"/>
                    <a:pt x="546" y="0"/>
                  </a:cubicBezTo>
                  <a:close/>
                </a:path>
              </a:pathLst>
            </a:custGeom>
            <a:solidFill>
              <a:srgbClr val="6376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3" name="Google Shape;9084;p69">
              <a:extLst>
                <a:ext uri="{FF2B5EF4-FFF2-40B4-BE49-F238E27FC236}">
                  <a16:creationId xmlns:a16="http://schemas.microsoft.com/office/drawing/2014/main" id="{C7B6C621-5559-4242-AEF5-2E751B0BD01D}"/>
                </a:ext>
              </a:extLst>
            </p:cNvPr>
            <p:cNvSpPr/>
            <p:nvPr/>
          </p:nvSpPr>
          <p:spPr>
            <a:xfrm>
              <a:off x="5448258" y="1721095"/>
              <a:ext cx="28413" cy="28440"/>
            </a:xfrm>
            <a:custGeom>
              <a:avLst/>
              <a:gdLst/>
              <a:ahLst/>
              <a:cxnLst/>
              <a:rect l="l" t="t" r="r" b="b"/>
              <a:pathLst>
                <a:path w="1082" h="1083" extrusionOk="0">
                  <a:moveTo>
                    <a:pt x="546" y="1"/>
                  </a:moveTo>
                  <a:cubicBezTo>
                    <a:pt x="240" y="1"/>
                    <a:pt x="0" y="240"/>
                    <a:pt x="0" y="537"/>
                  </a:cubicBezTo>
                  <a:cubicBezTo>
                    <a:pt x="0" y="843"/>
                    <a:pt x="240" y="1082"/>
                    <a:pt x="546" y="1082"/>
                  </a:cubicBezTo>
                  <a:cubicBezTo>
                    <a:pt x="843" y="1082"/>
                    <a:pt x="1082" y="843"/>
                    <a:pt x="1082" y="537"/>
                  </a:cubicBezTo>
                  <a:cubicBezTo>
                    <a:pt x="1082" y="240"/>
                    <a:pt x="843" y="1"/>
                    <a:pt x="546" y="1"/>
                  </a:cubicBezTo>
                  <a:close/>
                </a:path>
              </a:pathLst>
            </a:custGeom>
            <a:solidFill>
              <a:srgbClr val="6376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4" name="Google Shape;9085;p69">
              <a:extLst>
                <a:ext uri="{FF2B5EF4-FFF2-40B4-BE49-F238E27FC236}">
                  <a16:creationId xmlns:a16="http://schemas.microsoft.com/office/drawing/2014/main" id="{B02C7E5A-3DFE-EB4E-922F-3F2F265B1579}"/>
                </a:ext>
              </a:extLst>
            </p:cNvPr>
            <p:cNvSpPr/>
            <p:nvPr/>
          </p:nvSpPr>
          <p:spPr>
            <a:xfrm>
              <a:off x="5448258" y="1772118"/>
              <a:ext cx="28413" cy="28440"/>
            </a:xfrm>
            <a:custGeom>
              <a:avLst/>
              <a:gdLst/>
              <a:ahLst/>
              <a:cxnLst/>
              <a:rect l="l" t="t" r="r" b="b"/>
              <a:pathLst>
                <a:path w="1082" h="1083" extrusionOk="0">
                  <a:moveTo>
                    <a:pt x="546" y="1"/>
                  </a:moveTo>
                  <a:cubicBezTo>
                    <a:pt x="240" y="1"/>
                    <a:pt x="0" y="240"/>
                    <a:pt x="0" y="537"/>
                  </a:cubicBezTo>
                  <a:cubicBezTo>
                    <a:pt x="0" y="833"/>
                    <a:pt x="240" y="1082"/>
                    <a:pt x="546" y="1082"/>
                  </a:cubicBezTo>
                  <a:cubicBezTo>
                    <a:pt x="843" y="1082"/>
                    <a:pt x="1082" y="833"/>
                    <a:pt x="1082" y="537"/>
                  </a:cubicBezTo>
                  <a:cubicBezTo>
                    <a:pt x="1082" y="240"/>
                    <a:pt x="843" y="1"/>
                    <a:pt x="546" y="1"/>
                  </a:cubicBezTo>
                  <a:close/>
                </a:path>
              </a:pathLst>
            </a:custGeom>
            <a:solidFill>
              <a:srgbClr val="6376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 name="Google Shape;9086;p69">
              <a:extLst>
                <a:ext uri="{FF2B5EF4-FFF2-40B4-BE49-F238E27FC236}">
                  <a16:creationId xmlns:a16="http://schemas.microsoft.com/office/drawing/2014/main" id="{01B9F3ED-15D4-1E4F-9B26-EBD69D292956}"/>
                </a:ext>
              </a:extLst>
            </p:cNvPr>
            <p:cNvSpPr/>
            <p:nvPr/>
          </p:nvSpPr>
          <p:spPr>
            <a:xfrm>
              <a:off x="5488961" y="1667314"/>
              <a:ext cx="66123" cy="11344"/>
            </a:xfrm>
            <a:custGeom>
              <a:avLst/>
              <a:gdLst/>
              <a:ahLst/>
              <a:cxnLst/>
              <a:rect l="l" t="t" r="r" b="b"/>
              <a:pathLst>
                <a:path w="2518" h="432" extrusionOk="0">
                  <a:moveTo>
                    <a:pt x="288" y="1"/>
                  </a:moveTo>
                  <a:cubicBezTo>
                    <a:pt x="1" y="1"/>
                    <a:pt x="1" y="431"/>
                    <a:pt x="288" y="431"/>
                  </a:cubicBezTo>
                  <a:lnTo>
                    <a:pt x="2231" y="431"/>
                  </a:lnTo>
                  <a:cubicBezTo>
                    <a:pt x="2518" y="431"/>
                    <a:pt x="2518" y="1"/>
                    <a:pt x="223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 name="Google Shape;9087;p69">
              <a:extLst>
                <a:ext uri="{FF2B5EF4-FFF2-40B4-BE49-F238E27FC236}">
                  <a16:creationId xmlns:a16="http://schemas.microsoft.com/office/drawing/2014/main" id="{110BEA18-430B-0E47-BC0B-9890366A533F}"/>
                </a:ext>
              </a:extLst>
            </p:cNvPr>
            <p:cNvSpPr/>
            <p:nvPr/>
          </p:nvSpPr>
          <p:spPr>
            <a:xfrm>
              <a:off x="5488725" y="1689950"/>
              <a:ext cx="105828" cy="11318"/>
            </a:xfrm>
            <a:custGeom>
              <a:avLst/>
              <a:gdLst/>
              <a:ahLst/>
              <a:cxnLst/>
              <a:rect l="l" t="t" r="r" b="b"/>
              <a:pathLst>
                <a:path w="4030" h="431" extrusionOk="0">
                  <a:moveTo>
                    <a:pt x="297" y="0"/>
                  </a:moveTo>
                  <a:cubicBezTo>
                    <a:pt x="0" y="0"/>
                    <a:pt x="0" y="431"/>
                    <a:pt x="297" y="431"/>
                  </a:cubicBezTo>
                  <a:lnTo>
                    <a:pt x="3742" y="431"/>
                  </a:lnTo>
                  <a:cubicBezTo>
                    <a:pt x="4029" y="431"/>
                    <a:pt x="4029" y="0"/>
                    <a:pt x="3742" y="0"/>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7" name="Google Shape;9088;p69">
              <a:extLst>
                <a:ext uri="{FF2B5EF4-FFF2-40B4-BE49-F238E27FC236}">
                  <a16:creationId xmlns:a16="http://schemas.microsoft.com/office/drawing/2014/main" id="{1F0DA14E-5D65-3145-A375-1394DEEE72C5}"/>
                </a:ext>
              </a:extLst>
            </p:cNvPr>
            <p:cNvSpPr/>
            <p:nvPr/>
          </p:nvSpPr>
          <p:spPr>
            <a:xfrm>
              <a:off x="5488961" y="1718337"/>
              <a:ext cx="66123" cy="11344"/>
            </a:xfrm>
            <a:custGeom>
              <a:avLst/>
              <a:gdLst/>
              <a:ahLst/>
              <a:cxnLst/>
              <a:rect l="l" t="t" r="r" b="b"/>
              <a:pathLst>
                <a:path w="2518" h="432" extrusionOk="0">
                  <a:moveTo>
                    <a:pt x="288" y="1"/>
                  </a:moveTo>
                  <a:cubicBezTo>
                    <a:pt x="1" y="1"/>
                    <a:pt x="1" y="431"/>
                    <a:pt x="288" y="431"/>
                  </a:cubicBezTo>
                  <a:lnTo>
                    <a:pt x="2231" y="431"/>
                  </a:lnTo>
                  <a:cubicBezTo>
                    <a:pt x="2518" y="431"/>
                    <a:pt x="2518" y="1"/>
                    <a:pt x="223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8" name="Google Shape;9089;p69">
              <a:extLst>
                <a:ext uri="{FF2B5EF4-FFF2-40B4-BE49-F238E27FC236}">
                  <a16:creationId xmlns:a16="http://schemas.microsoft.com/office/drawing/2014/main" id="{163E5260-CDA3-1145-9A56-1A225CF8CEBA}"/>
                </a:ext>
              </a:extLst>
            </p:cNvPr>
            <p:cNvSpPr/>
            <p:nvPr/>
          </p:nvSpPr>
          <p:spPr>
            <a:xfrm>
              <a:off x="5488725" y="1740947"/>
              <a:ext cx="105828" cy="11344"/>
            </a:xfrm>
            <a:custGeom>
              <a:avLst/>
              <a:gdLst/>
              <a:ahLst/>
              <a:cxnLst/>
              <a:rect l="l" t="t" r="r" b="b"/>
              <a:pathLst>
                <a:path w="4030" h="432" extrusionOk="0">
                  <a:moveTo>
                    <a:pt x="297" y="1"/>
                  </a:moveTo>
                  <a:cubicBezTo>
                    <a:pt x="0" y="1"/>
                    <a:pt x="0" y="432"/>
                    <a:pt x="297" y="432"/>
                  </a:cubicBezTo>
                  <a:lnTo>
                    <a:pt x="3742" y="432"/>
                  </a:lnTo>
                  <a:cubicBezTo>
                    <a:pt x="4029" y="432"/>
                    <a:pt x="4029" y="1"/>
                    <a:pt x="374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9" name="Google Shape;9090;p69">
              <a:extLst>
                <a:ext uri="{FF2B5EF4-FFF2-40B4-BE49-F238E27FC236}">
                  <a16:creationId xmlns:a16="http://schemas.microsoft.com/office/drawing/2014/main" id="{907FE417-0ED2-3A41-A1DB-F7D68824A53D}"/>
                </a:ext>
              </a:extLst>
            </p:cNvPr>
            <p:cNvSpPr/>
            <p:nvPr/>
          </p:nvSpPr>
          <p:spPr>
            <a:xfrm>
              <a:off x="5488961" y="1769360"/>
              <a:ext cx="66123" cy="11318"/>
            </a:xfrm>
            <a:custGeom>
              <a:avLst/>
              <a:gdLst/>
              <a:ahLst/>
              <a:cxnLst/>
              <a:rect l="l" t="t" r="r" b="b"/>
              <a:pathLst>
                <a:path w="2518" h="431" extrusionOk="0">
                  <a:moveTo>
                    <a:pt x="288" y="0"/>
                  </a:moveTo>
                  <a:cubicBezTo>
                    <a:pt x="1" y="0"/>
                    <a:pt x="1" y="431"/>
                    <a:pt x="288" y="431"/>
                  </a:cubicBezTo>
                  <a:lnTo>
                    <a:pt x="2231" y="431"/>
                  </a:lnTo>
                  <a:cubicBezTo>
                    <a:pt x="2518" y="431"/>
                    <a:pt x="2518" y="0"/>
                    <a:pt x="2231" y="0"/>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0" name="Google Shape;9091;p69">
              <a:extLst>
                <a:ext uri="{FF2B5EF4-FFF2-40B4-BE49-F238E27FC236}">
                  <a16:creationId xmlns:a16="http://schemas.microsoft.com/office/drawing/2014/main" id="{82EB10FD-671C-CF4D-A4C3-A9B8DF0F8667}"/>
                </a:ext>
              </a:extLst>
            </p:cNvPr>
            <p:cNvSpPr/>
            <p:nvPr/>
          </p:nvSpPr>
          <p:spPr>
            <a:xfrm>
              <a:off x="5488725" y="1791970"/>
              <a:ext cx="105828" cy="11344"/>
            </a:xfrm>
            <a:custGeom>
              <a:avLst/>
              <a:gdLst/>
              <a:ahLst/>
              <a:cxnLst/>
              <a:rect l="l" t="t" r="r" b="b"/>
              <a:pathLst>
                <a:path w="4030" h="432" extrusionOk="0">
                  <a:moveTo>
                    <a:pt x="297" y="1"/>
                  </a:moveTo>
                  <a:cubicBezTo>
                    <a:pt x="0" y="1"/>
                    <a:pt x="0" y="431"/>
                    <a:pt x="297" y="431"/>
                  </a:cubicBezTo>
                  <a:lnTo>
                    <a:pt x="3742" y="431"/>
                  </a:lnTo>
                  <a:cubicBezTo>
                    <a:pt x="4029" y="431"/>
                    <a:pt x="4029" y="1"/>
                    <a:pt x="374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1" name="Google Shape;9092;p69">
              <a:extLst>
                <a:ext uri="{FF2B5EF4-FFF2-40B4-BE49-F238E27FC236}">
                  <a16:creationId xmlns:a16="http://schemas.microsoft.com/office/drawing/2014/main" id="{1AD68780-CF19-0842-AF4E-046C21063DD3}"/>
                </a:ext>
              </a:extLst>
            </p:cNvPr>
            <p:cNvSpPr/>
            <p:nvPr/>
          </p:nvSpPr>
          <p:spPr>
            <a:xfrm>
              <a:off x="5488961" y="1582389"/>
              <a:ext cx="100051" cy="11318"/>
            </a:xfrm>
            <a:custGeom>
              <a:avLst/>
              <a:gdLst/>
              <a:ahLst/>
              <a:cxnLst/>
              <a:rect l="l" t="t" r="r" b="b"/>
              <a:pathLst>
                <a:path w="3810" h="431" extrusionOk="0">
                  <a:moveTo>
                    <a:pt x="288" y="0"/>
                  </a:moveTo>
                  <a:cubicBezTo>
                    <a:pt x="1" y="0"/>
                    <a:pt x="1" y="431"/>
                    <a:pt x="288" y="431"/>
                  </a:cubicBezTo>
                  <a:lnTo>
                    <a:pt x="3523" y="431"/>
                  </a:lnTo>
                  <a:cubicBezTo>
                    <a:pt x="3810" y="431"/>
                    <a:pt x="3810" y="0"/>
                    <a:pt x="3523"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2" name="Google Shape;9093;p69">
              <a:extLst>
                <a:ext uri="{FF2B5EF4-FFF2-40B4-BE49-F238E27FC236}">
                  <a16:creationId xmlns:a16="http://schemas.microsoft.com/office/drawing/2014/main" id="{E2B69136-D24B-0841-918E-1A092CE2E38B}"/>
                </a:ext>
              </a:extLst>
            </p:cNvPr>
            <p:cNvSpPr/>
            <p:nvPr/>
          </p:nvSpPr>
          <p:spPr>
            <a:xfrm>
              <a:off x="5443479" y="1633386"/>
              <a:ext cx="151074" cy="11344"/>
            </a:xfrm>
            <a:custGeom>
              <a:avLst/>
              <a:gdLst/>
              <a:ahLst/>
              <a:cxnLst/>
              <a:rect l="l" t="t" r="r" b="b"/>
              <a:pathLst>
                <a:path w="5753" h="432" extrusionOk="0">
                  <a:moveTo>
                    <a:pt x="288" y="1"/>
                  </a:moveTo>
                  <a:cubicBezTo>
                    <a:pt x="1" y="1"/>
                    <a:pt x="1" y="431"/>
                    <a:pt x="288" y="431"/>
                  </a:cubicBezTo>
                  <a:lnTo>
                    <a:pt x="5465" y="431"/>
                  </a:lnTo>
                  <a:cubicBezTo>
                    <a:pt x="5752" y="431"/>
                    <a:pt x="5752" y="1"/>
                    <a:pt x="5465"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3" name="Google Shape;9094;p69">
              <a:extLst>
                <a:ext uri="{FF2B5EF4-FFF2-40B4-BE49-F238E27FC236}">
                  <a16:creationId xmlns:a16="http://schemas.microsoft.com/office/drawing/2014/main" id="{BC612D11-C6AB-C045-AA83-0ACCAD0E42EC}"/>
                </a:ext>
              </a:extLst>
            </p:cNvPr>
            <p:cNvSpPr/>
            <p:nvPr/>
          </p:nvSpPr>
          <p:spPr>
            <a:xfrm>
              <a:off x="5488961" y="1604999"/>
              <a:ext cx="26418" cy="11344"/>
            </a:xfrm>
            <a:custGeom>
              <a:avLst/>
              <a:gdLst/>
              <a:ahLst/>
              <a:cxnLst/>
              <a:rect l="l" t="t" r="r" b="b"/>
              <a:pathLst>
                <a:path w="1006" h="432" extrusionOk="0">
                  <a:moveTo>
                    <a:pt x="288" y="0"/>
                  </a:moveTo>
                  <a:cubicBezTo>
                    <a:pt x="1" y="0"/>
                    <a:pt x="1" y="431"/>
                    <a:pt x="288" y="431"/>
                  </a:cubicBezTo>
                  <a:lnTo>
                    <a:pt x="719" y="431"/>
                  </a:lnTo>
                  <a:cubicBezTo>
                    <a:pt x="1006" y="431"/>
                    <a:pt x="1006" y="0"/>
                    <a:pt x="719" y="0"/>
                  </a:cubicBezTo>
                  <a:close/>
                </a:path>
              </a:pathLst>
            </a:custGeom>
            <a:solidFill>
              <a:srgbClr val="909FA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4" name="Google Shape;9095;p69">
              <a:extLst>
                <a:ext uri="{FF2B5EF4-FFF2-40B4-BE49-F238E27FC236}">
                  <a16:creationId xmlns:a16="http://schemas.microsoft.com/office/drawing/2014/main" id="{AF880838-4CE9-494C-A69C-CE25BC4446D5}"/>
                </a:ext>
              </a:extLst>
            </p:cNvPr>
            <p:cNvSpPr/>
            <p:nvPr/>
          </p:nvSpPr>
          <p:spPr>
            <a:xfrm>
              <a:off x="5522889" y="1604999"/>
              <a:ext cx="37736" cy="11344"/>
            </a:xfrm>
            <a:custGeom>
              <a:avLst/>
              <a:gdLst/>
              <a:ahLst/>
              <a:cxnLst/>
              <a:rect l="l" t="t" r="r" b="b"/>
              <a:pathLst>
                <a:path w="1437" h="432" extrusionOk="0">
                  <a:moveTo>
                    <a:pt x="288" y="0"/>
                  </a:moveTo>
                  <a:cubicBezTo>
                    <a:pt x="1" y="0"/>
                    <a:pt x="1" y="431"/>
                    <a:pt x="288" y="431"/>
                  </a:cubicBezTo>
                  <a:lnTo>
                    <a:pt x="1149" y="431"/>
                  </a:lnTo>
                  <a:cubicBezTo>
                    <a:pt x="1436" y="431"/>
                    <a:pt x="1436" y="0"/>
                    <a:pt x="1149" y="0"/>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5" name="Google Shape;9096;p69">
              <a:extLst>
                <a:ext uri="{FF2B5EF4-FFF2-40B4-BE49-F238E27FC236}">
                  <a16:creationId xmlns:a16="http://schemas.microsoft.com/office/drawing/2014/main" id="{7E6E228F-262E-A346-8DCA-A51F749DDA1E}"/>
                </a:ext>
              </a:extLst>
            </p:cNvPr>
            <p:cNvSpPr/>
            <p:nvPr/>
          </p:nvSpPr>
          <p:spPr>
            <a:xfrm>
              <a:off x="5445501" y="1582389"/>
              <a:ext cx="34191" cy="33954"/>
            </a:xfrm>
            <a:custGeom>
              <a:avLst/>
              <a:gdLst/>
              <a:ahLst/>
              <a:cxnLst/>
              <a:rect l="l" t="t" r="r" b="b"/>
              <a:pathLst>
                <a:path w="1302" h="1293" extrusionOk="0">
                  <a:moveTo>
                    <a:pt x="220" y="0"/>
                  </a:moveTo>
                  <a:cubicBezTo>
                    <a:pt x="96" y="0"/>
                    <a:pt x="0" y="96"/>
                    <a:pt x="0" y="220"/>
                  </a:cubicBezTo>
                  <a:lnTo>
                    <a:pt x="0" y="1081"/>
                  </a:lnTo>
                  <a:cubicBezTo>
                    <a:pt x="0" y="1196"/>
                    <a:pt x="96" y="1292"/>
                    <a:pt x="220" y="1292"/>
                  </a:cubicBezTo>
                  <a:lnTo>
                    <a:pt x="1082" y="1292"/>
                  </a:lnTo>
                  <a:cubicBezTo>
                    <a:pt x="1196" y="1292"/>
                    <a:pt x="1302" y="1196"/>
                    <a:pt x="1302" y="1081"/>
                  </a:cubicBezTo>
                  <a:lnTo>
                    <a:pt x="1302" y="220"/>
                  </a:lnTo>
                  <a:cubicBezTo>
                    <a:pt x="1302" y="96"/>
                    <a:pt x="1196" y="0"/>
                    <a:pt x="1082"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6" name="Google Shape;9097;p69">
              <a:extLst>
                <a:ext uri="{FF2B5EF4-FFF2-40B4-BE49-F238E27FC236}">
                  <a16:creationId xmlns:a16="http://schemas.microsoft.com/office/drawing/2014/main" id="{5120111B-F8E5-DB42-AF3F-194CD45966F7}"/>
                </a:ext>
              </a:extLst>
            </p:cNvPr>
            <p:cNvSpPr/>
            <p:nvPr/>
          </p:nvSpPr>
          <p:spPr>
            <a:xfrm>
              <a:off x="5468347" y="1553976"/>
              <a:ext cx="101810" cy="11581"/>
            </a:xfrm>
            <a:custGeom>
              <a:avLst/>
              <a:gdLst/>
              <a:ahLst/>
              <a:cxnLst/>
              <a:rect l="l" t="t" r="r" b="b"/>
              <a:pathLst>
                <a:path w="3877" h="441" extrusionOk="0">
                  <a:moveTo>
                    <a:pt x="212" y="1"/>
                  </a:moveTo>
                  <a:cubicBezTo>
                    <a:pt x="97" y="1"/>
                    <a:pt x="1" y="106"/>
                    <a:pt x="1" y="221"/>
                  </a:cubicBezTo>
                  <a:cubicBezTo>
                    <a:pt x="1" y="336"/>
                    <a:pt x="97" y="441"/>
                    <a:pt x="212" y="441"/>
                  </a:cubicBezTo>
                  <a:lnTo>
                    <a:pt x="3657" y="441"/>
                  </a:lnTo>
                  <a:cubicBezTo>
                    <a:pt x="3781" y="441"/>
                    <a:pt x="3877" y="345"/>
                    <a:pt x="3877" y="221"/>
                  </a:cubicBezTo>
                  <a:cubicBezTo>
                    <a:pt x="3877" y="106"/>
                    <a:pt x="3781" y="10"/>
                    <a:pt x="3666"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7" name="Google Shape;9098;p69">
              <a:extLst>
                <a:ext uri="{FF2B5EF4-FFF2-40B4-BE49-F238E27FC236}">
                  <a16:creationId xmlns:a16="http://schemas.microsoft.com/office/drawing/2014/main" id="{3A0F241E-6CBE-EA48-87FE-C9CF36DF08BC}"/>
                </a:ext>
              </a:extLst>
            </p:cNvPr>
            <p:cNvSpPr/>
            <p:nvPr/>
          </p:nvSpPr>
          <p:spPr>
            <a:xfrm>
              <a:off x="5454036" y="1590924"/>
              <a:ext cx="16859" cy="16859"/>
            </a:xfrm>
            <a:custGeom>
              <a:avLst/>
              <a:gdLst/>
              <a:ahLst/>
              <a:cxnLst/>
              <a:rect l="l" t="t" r="r" b="b"/>
              <a:pathLst>
                <a:path w="642" h="642" extrusionOk="0">
                  <a:moveTo>
                    <a:pt x="326" y="0"/>
                  </a:moveTo>
                  <a:cubicBezTo>
                    <a:pt x="144" y="0"/>
                    <a:pt x="0" y="144"/>
                    <a:pt x="0" y="326"/>
                  </a:cubicBezTo>
                  <a:cubicBezTo>
                    <a:pt x="0" y="498"/>
                    <a:pt x="144" y="642"/>
                    <a:pt x="326" y="642"/>
                  </a:cubicBezTo>
                  <a:cubicBezTo>
                    <a:pt x="498" y="642"/>
                    <a:pt x="642" y="498"/>
                    <a:pt x="642" y="326"/>
                  </a:cubicBezTo>
                  <a:cubicBezTo>
                    <a:pt x="642" y="144"/>
                    <a:pt x="498" y="0"/>
                    <a:pt x="32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1" name="TextBox 30">
            <a:extLst>
              <a:ext uri="{FF2B5EF4-FFF2-40B4-BE49-F238E27FC236}">
                <a16:creationId xmlns:a16="http://schemas.microsoft.com/office/drawing/2014/main" id="{5AD5AF4E-7780-094A-8273-70ABA0DCFC60}"/>
              </a:ext>
            </a:extLst>
          </p:cNvPr>
          <p:cNvSpPr txBox="1"/>
          <p:nvPr/>
        </p:nvSpPr>
        <p:spPr>
          <a:xfrm>
            <a:off x="632584" y="262870"/>
            <a:ext cx="10481599" cy="646331"/>
          </a:xfrm>
          <a:prstGeom prst="rect">
            <a:avLst/>
          </a:prstGeom>
          <a:noFill/>
        </p:spPr>
        <p:txBody>
          <a:bodyPr wrap="square">
            <a:spAutoFit/>
          </a:bodyPr>
          <a:lstStyle/>
          <a:p>
            <a:pPr rtl="0">
              <a:spcBef>
                <a:spcPts val="0"/>
              </a:spcBef>
              <a:spcAft>
                <a:spcPts val="0"/>
              </a:spcAft>
            </a:pPr>
            <a:r>
              <a:rPr lang="en-US" sz="3600" b="1" i="0" u="none" strike="noStrike" dirty="0">
                <a:solidFill>
                  <a:schemeClr val="accent6">
                    <a:lumMod val="50000"/>
                  </a:schemeClr>
                </a:solidFill>
                <a:effectLst/>
                <a:latin typeface="Calibri" panose="020F0502020204030204" pitchFamily="34" charset="0"/>
                <a:cs typeface="Calibri" panose="020F0502020204030204" pitchFamily="34" charset="0"/>
              </a:rPr>
              <a:t>Effective Teaming </a:t>
            </a:r>
            <a:r>
              <a:rPr lang="en-US" sz="3600" b="1" dirty="0">
                <a:solidFill>
                  <a:schemeClr val="accent6">
                    <a:lumMod val="50000"/>
                  </a:schemeClr>
                </a:solidFill>
                <a:latin typeface="Calibri" panose="020F0502020204030204" pitchFamily="34" charset="0"/>
                <a:cs typeface="Calibri" panose="020F0502020204030204" pitchFamily="34" charset="0"/>
              </a:rPr>
              <a:t>Operating Procedure</a:t>
            </a:r>
            <a:r>
              <a:rPr lang="en-US" sz="3600" b="1" i="0" u="none" strike="noStrike" dirty="0">
                <a:solidFill>
                  <a:schemeClr val="accent6">
                    <a:lumMod val="50000"/>
                  </a:schemeClr>
                </a:solidFill>
                <a:effectLst/>
                <a:latin typeface="Calibri" panose="020F0502020204030204" pitchFamily="34" charset="0"/>
                <a:cs typeface="Calibri" panose="020F0502020204030204" pitchFamily="34" charset="0"/>
              </a:rPr>
              <a:t>s</a:t>
            </a:r>
            <a:endParaRPr lang="en-US" sz="3600" b="0" dirty="0">
              <a:solidFill>
                <a:schemeClr val="accent6">
                  <a:lumMod val="50000"/>
                </a:schemeClr>
              </a:solidFill>
              <a:effectLst/>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973CADE6-168A-3842-BDCD-D6F2C110288B}"/>
              </a:ext>
            </a:extLst>
          </p:cNvPr>
          <p:cNvSpPr txBox="1"/>
          <p:nvPr/>
        </p:nvSpPr>
        <p:spPr>
          <a:xfrm>
            <a:off x="632585" y="1173181"/>
            <a:ext cx="9011918" cy="4739759"/>
          </a:xfrm>
          <a:prstGeom prst="rect">
            <a:avLst/>
          </a:prstGeom>
          <a:solidFill>
            <a:schemeClr val="bg1"/>
          </a:solidFill>
        </p:spPr>
        <p:txBody>
          <a:bodyPr wrap="square">
            <a:spAutoFit/>
          </a:bodyPr>
          <a:lstStyle/>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Calibri" panose="020F0502020204030204" pitchFamily="34" charset="0"/>
                <a:ea typeface="Times" pitchFamily="2" charset="0"/>
                <a:cs typeface="Calibri" panose="020F0502020204030204" pitchFamily="34" charset="0"/>
              </a:rPr>
              <a:t>regular meeting format/agenda that prompts the regular review of tier 1 practices, systems, and data</a:t>
            </a:r>
            <a:endParaRPr lang="en-US" sz="2800" dirty="0">
              <a:solidFill>
                <a:srgbClr val="000000"/>
              </a:solidFill>
              <a:latin typeface="Calibri" panose="020F0502020204030204" pitchFamily="34" charset="0"/>
              <a:ea typeface="Times" pitchFamily="2" charset="0"/>
              <a:cs typeface="Calibri" panose="020F0502020204030204" pitchFamily="34" charset="0"/>
            </a:endParaRP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Calibri" panose="020F0502020204030204" pitchFamily="34" charset="0"/>
                <a:ea typeface="Times" pitchFamily="2" charset="0"/>
                <a:cs typeface="Calibri" panose="020F0502020204030204" pitchFamily="34" charset="0"/>
              </a:rPr>
              <a:t>minutes available to all staff for review</a:t>
            </a:r>
            <a:endParaRPr lang="en-US" sz="2800" dirty="0">
              <a:solidFill>
                <a:srgbClr val="000000"/>
              </a:solidFill>
              <a:latin typeface="Calibri" panose="020F0502020204030204" pitchFamily="34" charset="0"/>
              <a:ea typeface="Times" pitchFamily="2" charset="0"/>
              <a:cs typeface="Calibri" panose="020F0502020204030204" pitchFamily="34" charset="0"/>
            </a:endParaRP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Calibri" panose="020F0502020204030204" pitchFamily="34" charset="0"/>
                <a:ea typeface="Times" pitchFamily="2" charset="0"/>
                <a:cs typeface="Calibri" panose="020F0502020204030204" pitchFamily="34" charset="0"/>
              </a:rPr>
              <a:t>established and regularly used team norms</a:t>
            </a:r>
            <a:endParaRPr lang="en-US" sz="2800" dirty="0">
              <a:solidFill>
                <a:srgbClr val="000000"/>
              </a:solidFill>
              <a:latin typeface="Calibri" panose="020F0502020204030204" pitchFamily="34" charset="0"/>
              <a:ea typeface="Times" pitchFamily="2" charset="0"/>
              <a:cs typeface="Calibri" panose="020F0502020204030204" pitchFamily="34" charset="0"/>
            </a:endParaRP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Calibri" panose="020F0502020204030204" pitchFamily="34" charset="0"/>
                <a:ea typeface="Times" pitchFamily="2" charset="0"/>
                <a:cs typeface="Calibri" panose="020F0502020204030204" pitchFamily="34" charset="0"/>
              </a:rPr>
              <a:t>defined meeting roles</a:t>
            </a: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Calibri" panose="020F0502020204030204" pitchFamily="34" charset="0"/>
                <a:ea typeface="Times" pitchFamily="2" charset="0"/>
                <a:cs typeface="Calibri" panose="020F0502020204030204" pitchFamily="34" charset="0"/>
              </a:rPr>
              <a:t>current action plan accessible to all team members</a:t>
            </a: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latin typeface="Calibri" panose="020F0502020204030204" pitchFamily="34" charset="0"/>
                <a:ea typeface="Times" pitchFamily="2" charset="0"/>
                <a:cs typeface="Calibri" panose="020F0502020204030204" pitchFamily="34" charset="0"/>
              </a:rPr>
              <a:t>regular (e.g., quarterly) two-way data sharing and communication with advanced tiers teams to inform decision making</a:t>
            </a:r>
          </a:p>
        </p:txBody>
      </p:sp>
    </p:spTree>
    <p:extLst>
      <p:ext uri="{BB962C8B-B14F-4D97-AF65-F5344CB8AC3E}">
        <p14:creationId xmlns:p14="http://schemas.microsoft.com/office/powerpoint/2010/main" val="18253765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DB6273-72E6-A44C-8374-51F9C2B46BE0}"/>
              </a:ext>
            </a:extLst>
          </p:cNvPr>
          <p:cNvSpPr>
            <a:spLocks noGrp="1"/>
          </p:cNvSpPr>
          <p:nvPr>
            <p:ph type="title"/>
          </p:nvPr>
        </p:nvSpPr>
        <p:spPr>
          <a:xfrm>
            <a:off x="304800" y="304800"/>
            <a:ext cx="9378000" cy="845600"/>
          </a:xfrm>
        </p:spPr>
        <p:txBody>
          <a:bodyPr/>
          <a:lstStyle/>
          <a:p>
            <a:r>
              <a:rPr lang="en-US" b="1" dirty="0">
                <a:solidFill>
                  <a:schemeClr val="accent6">
                    <a:lumMod val="50000"/>
                  </a:schemeClr>
                </a:solidFill>
                <a:latin typeface="Calibri" panose="020F0502020204030204" pitchFamily="34" charset="0"/>
                <a:cs typeface="Calibri" panose="020F0502020204030204" pitchFamily="34" charset="0"/>
              </a:rPr>
              <a:t>Meeting Format/Agenda</a:t>
            </a:r>
          </a:p>
        </p:txBody>
      </p:sp>
      <p:sp>
        <p:nvSpPr>
          <p:cNvPr id="7" name="TextBox 6">
            <a:extLst>
              <a:ext uri="{FF2B5EF4-FFF2-40B4-BE49-F238E27FC236}">
                <a16:creationId xmlns:a16="http://schemas.microsoft.com/office/drawing/2014/main" id="{7F6D8819-1D8C-4343-B565-DC21F083A4CF}"/>
              </a:ext>
            </a:extLst>
          </p:cNvPr>
          <p:cNvSpPr txBox="1"/>
          <p:nvPr/>
        </p:nvSpPr>
        <p:spPr>
          <a:xfrm>
            <a:off x="457200" y="1587418"/>
            <a:ext cx="4038600" cy="3785652"/>
          </a:xfrm>
          <a:prstGeom prst="rect">
            <a:avLst/>
          </a:prstGeom>
          <a:noFill/>
        </p:spPr>
        <p:txBody>
          <a:bodyPr wrap="square">
            <a:spAutoFit/>
          </a:bodyPr>
          <a:lstStyle/>
          <a:p>
            <a:r>
              <a:rPr lang="en-US" sz="2400" dirty="0">
                <a:solidFill>
                  <a:srgbClr val="000000"/>
                </a:solidFill>
                <a:effectLst/>
                <a:latin typeface="Calibri" panose="020F0502020204030204" pitchFamily="34" charset="0"/>
                <a:ea typeface="Times" pitchFamily="2" charset="0"/>
                <a:cs typeface="Calibri" panose="020F0502020204030204" pitchFamily="34" charset="0"/>
              </a:rPr>
              <a:t>This example prompts the regular review of tier 1 practices, systems, and data.</a:t>
            </a:r>
          </a:p>
          <a:p>
            <a:endParaRPr lang="en-US" dirty="0">
              <a:solidFill>
                <a:srgbClr val="000000"/>
              </a:solidFill>
              <a:latin typeface="Calibri" panose="020F0502020204030204" pitchFamily="34" charset="0"/>
              <a:cs typeface="Calibri" panose="020F0502020204030204" pitchFamily="34" charset="0"/>
            </a:endParaRPr>
          </a:p>
          <a:p>
            <a:r>
              <a:rPr lang="en-US" dirty="0">
                <a:solidFill>
                  <a:srgbClr val="000000"/>
                </a:solidFill>
                <a:latin typeface="Calibri" panose="020F0502020204030204" pitchFamily="34" charset="0"/>
                <a:cs typeface="Calibri" panose="020F0502020204030204" pitchFamily="34" charset="0"/>
              </a:rPr>
              <a:t>If your team has a preference for a different version of a meeting form, </a:t>
            </a:r>
          </a:p>
          <a:p>
            <a:r>
              <a:rPr lang="en-US" dirty="0">
                <a:latin typeface="Calibri" panose="020F0502020204030204" pitchFamily="34" charset="0"/>
                <a:cs typeface="Calibri" panose="020F0502020204030204" pitchFamily="34" charset="0"/>
              </a:rPr>
              <a:t>ensure that appropriate prompts (sections) are included.</a:t>
            </a:r>
          </a:p>
        </p:txBody>
      </p:sp>
      <p:pic>
        <p:nvPicPr>
          <p:cNvPr id="4" name="Picture 3">
            <a:extLst>
              <a:ext uri="{FF2B5EF4-FFF2-40B4-BE49-F238E27FC236}">
                <a16:creationId xmlns:a16="http://schemas.microsoft.com/office/drawing/2014/main" id="{3C5BA18C-CC02-BB4B-9011-1831142D5819}"/>
              </a:ext>
            </a:extLst>
          </p:cNvPr>
          <p:cNvPicPr>
            <a:picLocks noChangeAspect="1"/>
          </p:cNvPicPr>
          <p:nvPr/>
        </p:nvPicPr>
        <p:blipFill>
          <a:blip r:embed="rId3"/>
          <a:stretch>
            <a:fillRect/>
          </a:stretch>
        </p:blipFill>
        <p:spPr>
          <a:xfrm>
            <a:off x="5562600" y="174186"/>
            <a:ext cx="6324600" cy="6613019"/>
          </a:xfrm>
          <a:prstGeom prst="rect">
            <a:avLst/>
          </a:prstGeom>
        </p:spPr>
      </p:pic>
    </p:spTree>
    <p:extLst>
      <p:ext uri="{BB962C8B-B14F-4D97-AF65-F5344CB8AC3E}">
        <p14:creationId xmlns:p14="http://schemas.microsoft.com/office/powerpoint/2010/main" val="17718628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8240B-2DC4-3848-A7DA-A015B1F63A70}"/>
              </a:ext>
            </a:extLst>
          </p:cNvPr>
          <p:cNvSpPr>
            <a:spLocks noGrp="1"/>
          </p:cNvSpPr>
          <p:nvPr>
            <p:ph type="title"/>
          </p:nvPr>
        </p:nvSpPr>
        <p:spPr>
          <a:xfrm>
            <a:off x="336177" y="457200"/>
            <a:ext cx="9378000" cy="845600"/>
          </a:xfrm>
        </p:spPr>
        <p:txBody>
          <a:bodyPr/>
          <a:lstStyle/>
          <a:p>
            <a:r>
              <a:rPr lang="en-US" sz="3200" dirty="0">
                <a:solidFill>
                  <a:srgbClr val="000000"/>
                </a:solidFill>
                <a:ea typeface="Times" pitchFamily="2" charset="0"/>
                <a:cs typeface="Times" pitchFamily="2" charset="0"/>
              </a:rPr>
              <a:t>Meeting Format/Agenda</a:t>
            </a:r>
            <a:endParaRPr lang="en-US" dirty="0"/>
          </a:p>
        </p:txBody>
      </p:sp>
      <p:pic>
        <p:nvPicPr>
          <p:cNvPr id="8" name="Picture 7">
            <a:extLst>
              <a:ext uri="{FF2B5EF4-FFF2-40B4-BE49-F238E27FC236}">
                <a16:creationId xmlns:a16="http://schemas.microsoft.com/office/drawing/2014/main" id="{25C2E16E-A35F-D941-AE54-CD82B9972D7B}"/>
              </a:ext>
            </a:extLst>
          </p:cNvPr>
          <p:cNvPicPr>
            <a:picLocks noChangeAspect="1"/>
          </p:cNvPicPr>
          <p:nvPr/>
        </p:nvPicPr>
        <p:blipFill>
          <a:blip r:embed="rId3"/>
          <a:stretch>
            <a:fillRect/>
          </a:stretch>
        </p:blipFill>
        <p:spPr>
          <a:xfrm>
            <a:off x="0" y="1366683"/>
            <a:ext cx="12192000" cy="5008717"/>
          </a:xfrm>
          <a:prstGeom prst="rect">
            <a:avLst/>
          </a:prstGeom>
        </p:spPr>
      </p:pic>
      <p:sp>
        <p:nvSpPr>
          <p:cNvPr id="9" name="Left Arrow 8">
            <a:extLst>
              <a:ext uri="{FF2B5EF4-FFF2-40B4-BE49-F238E27FC236}">
                <a16:creationId xmlns:a16="http://schemas.microsoft.com/office/drawing/2014/main" id="{E0CBF32F-A0CE-214E-BB26-DB873BF1E3D6}"/>
              </a:ext>
            </a:extLst>
          </p:cNvPr>
          <p:cNvSpPr/>
          <p:nvPr/>
        </p:nvSpPr>
        <p:spPr>
          <a:xfrm>
            <a:off x="8763001" y="1709369"/>
            <a:ext cx="3338776" cy="1872031"/>
          </a:xfrm>
          <a:prstGeom prst="leftArrow">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Meeting Logistics and Team Roles</a:t>
            </a:r>
          </a:p>
        </p:txBody>
      </p:sp>
    </p:spTree>
    <p:extLst>
      <p:ext uri="{BB962C8B-B14F-4D97-AF65-F5344CB8AC3E}">
        <p14:creationId xmlns:p14="http://schemas.microsoft.com/office/powerpoint/2010/main" val="14188131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389620-45A0-413C-BE50-47121B8BDC2C}"/>
              </a:ext>
            </a:extLst>
          </p:cNvPr>
          <p:cNvSpPr>
            <a:spLocks noGrp="1"/>
          </p:cNvSpPr>
          <p:nvPr>
            <p:ph type="body" idx="1"/>
          </p:nvPr>
        </p:nvSpPr>
        <p:spPr>
          <a:xfrm>
            <a:off x="381000" y="1524000"/>
            <a:ext cx="4291836" cy="4267200"/>
          </a:xfrm>
          <a:ln w="28575">
            <a:solidFill>
              <a:schemeClr val="accent5"/>
            </a:solidFill>
          </a:ln>
        </p:spPr>
        <p:txBody>
          <a:bodyPr wrap="square" anchor="t">
            <a:normAutofit/>
          </a:bodyPr>
          <a:lstStyle/>
          <a:p>
            <a:pPr marL="152396" indent="0">
              <a:spcAft>
                <a:spcPts val="450"/>
              </a:spcAft>
              <a:buClr>
                <a:schemeClr val="accent6">
                  <a:lumMod val="50000"/>
                </a:schemeClr>
              </a:buClr>
              <a:buSzPct val="75000"/>
              <a:buNone/>
            </a:pPr>
            <a:endParaRPr lang="en-US" sz="3000" dirty="0">
              <a:solidFill>
                <a:schemeClr val="accent6">
                  <a:lumMod val="50000"/>
                </a:schemeClr>
              </a:solidFill>
              <a:latin typeface="Calibri" panose="020F0502020204030204" pitchFamily="34" charset="0"/>
              <a:cs typeface="Calibri" panose="020F0502020204030204" pitchFamily="34" charset="0"/>
            </a:endParaRPr>
          </a:p>
          <a:p>
            <a:pPr marL="609596" indent="-457200">
              <a:spcAft>
                <a:spcPts val="450"/>
              </a:spcAft>
              <a:buClr>
                <a:schemeClr val="accent5"/>
              </a:buClr>
              <a:buSzPct val="75000"/>
              <a:buFont typeface="Arial" panose="020B0604020202020204" pitchFamily="34" charset="0"/>
              <a:buChar char="•"/>
            </a:pPr>
            <a:r>
              <a:rPr lang="en-US" sz="3000" dirty="0">
                <a:solidFill>
                  <a:schemeClr val="accent6">
                    <a:lumMod val="50000"/>
                  </a:schemeClr>
                </a:solidFill>
                <a:latin typeface="Calibri" panose="020F0502020204030204" pitchFamily="34" charset="0"/>
                <a:cs typeface="Calibri" panose="020F0502020204030204" pitchFamily="34" charset="0"/>
              </a:rPr>
              <a:t>Facilitator</a:t>
            </a:r>
          </a:p>
          <a:p>
            <a:pPr marL="609596" indent="-457200">
              <a:spcAft>
                <a:spcPts val="450"/>
              </a:spcAft>
              <a:buClr>
                <a:schemeClr val="accent5"/>
              </a:buClr>
              <a:buSzPct val="75000"/>
              <a:buFont typeface="Arial" panose="020B0604020202020204" pitchFamily="34" charset="0"/>
              <a:buChar char="•"/>
            </a:pPr>
            <a:r>
              <a:rPr lang="en-US" sz="3000" dirty="0">
                <a:solidFill>
                  <a:schemeClr val="accent6">
                    <a:lumMod val="50000"/>
                  </a:schemeClr>
                </a:solidFill>
                <a:latin typeface="Calibri" panose="020F0502020204030204" pitchFamily="34" charset="0"/>
                <a:cs typeface="Calibri" panose="020F0502020204030204" pitchFamily="34" charset="0"/>
              </a:rPr>
              <a:t>Recorder</a:t>
            </a:r>
          </a:p>
          <a:p>
            <a:pPr marL="609596" indent="-457200">
              <a:spcAft>
                <a:spcPts val="450"/>
              </a:spcAft>
              <a:buClr>
                <a:schemeClr val="accent5"/>
              </a:buClr>
              <a:buSzPct val="75000"/>
              <a:buFont typeface="Arial" panose="020B0604020202020204" pitchFamily="34" charset="0"/>
              <a:buChar char="•"/>
            </a:pPr>
            <a:r>
              <a:rPr lang="en-US" sz="3000" dirty="0">
                <a:solidFill>
                  <a:schemeClr val="accent6">
                    <a:lumMod val="50000"/>
                  </a:schemeClr>
                </a:solidFill>
                <a:latin typeface="Calibri" panose="020F0502020204030204" pitchFamily="34" charset="0"/>
                <a:cs typeface="Calibri" panose="020F0502020204030204" pitchFamily="34" charset="0"/>
              </a:rPr>
              <a:t>Time Keeper</a:t>
            </a:r>
          </a:p>
          <a:p>
            <a:pPr marL="609596" indent="-457200">
              <a:spcAft>
                <a:spcPts val="450"/>
              </a:spcAft>
              <a:buClr>
                <a:schemeClr val="accent5"/>
              </a:buClr>
              <a:buSzPct val="75000"/>
              <a:buFont typeface="Arial" panose="020B0604020202020204" pitchFamily="34" charset="0"/>
              <a:buChar char="•"/>
            </a:pPr>
            <a:r>
              <a:rPr lang="en-US" sz="3000" dirty="0">
                <a:solidFill>
                  <a:schemeClr val="accent6">
                    <a:lumMod val="50000"/>
                  </a:schemeClr>
                </a:solidFill>
                <a:latin typeface="Calibri" panose="020F0502020204030204" pitchFamily="34" charset="0"/>
                <a:cs typeface="Calibri" panose="020F0502020204030204" pitchFamily="34" charset="0"/>
              </a:rPr>
              <a:t>Data Analyst</a:t>
            </a:r>
          </a:p>
          <a:p>
            <a:pPr marL="609596" indent="-457200">
              <a:spcAft>
                <a:spcPts val="450"/>
              </a:spcAft>
              <a:buClr>
                <a:schemeClr val="accent5"/>
              </a:buClr>
              <a:buSzPct val="75000"/>
              <a:buFont typeface="Arial" panose="020B0604020202020204" pitchFamily="34" charset="0"/>
              <a:buChar char="•"/>
            </a:pPr>
            <a:r>
              <a:rPr lang="en-US" sz="3000" dirty="0">
                <a:solidFill>
                  <a:schemeClr val="accent6">
                    <a:lumMod val="50000"/>
                  </a:schemeClr>
                </a:solidFill>
                <a:latin typeface="Calibri" panose="020F0502020204030204" pitchFamily="34" charset="0"/>
                <a:cs typeface="Calibri" panose="020F0502020204030204" pitchFamily="34" charset="0"/>
              </a:rPr>
              <a:t>Norm Keeper</a:t>
            </a:r>
          </a:p>
          <a:p>
            <a:pPr marL="609596" indent="-457200">
              <a:spcAft>
                <a:spcPts val="450"/>
              </a:spcAft>
              <a:buClr>
                <a:schemeClr val="accent5"/>
              </a:buClr>
              <a:buSzPct val="75000"/>
              <a:buFont typeface="Arial" panose="020B0604020202020204" pitchFamily="34" charset="0"/>
              <a:buChar char="•"/>
            </a:pPr>
            <a:r>
              <a:rPr lang="en-US" sz="3000" dirty="0">
                <a:solidFill>
                  <a:schemeClr val="accent6">
                    <a:lumMod val="50000"/>
                  </a:schemeClr>
                </a:solidFill>
                <a:latin typeface="Calibri" panose="020F0502020204030204" pitchFamily="34" charset="0"/>
                <a:cs typeface="Calibri" panose="020F0502020204030204" pitchFamily="34" charset="0"/>
              </a:rPr>
              <a:t>Action Plan Monitor</a:t>
            </a:r>
          </a:p>
          <a:p>
            <a:pPr marL="609596" indent="-457200">
              <a:spcAft>
                <a:spcPts val="450"/>
              </a:spcAft>
              <a:buClr>
                <a:schemeClr val="accent5"/>
              </a:buClr>
              <a:buSzPct val="75000"/>
              <a:buFont typeface="Arial" panose="020B0604020202020204" pitchFamily="34" charset="0"/>
              <a:buChar char="•"/>
            </a:pPr>
            <a:endParaRPr lang="en-US" sz="3000" dirty="0">
              <a:solidFill>
                <a:schemeClr val="accent6">
                  <a:lumMod val="50000"/>
                </a:schemeClr>
              </a:solidFill>
              <a:latin typeface="Calibri" panose="020F0502020204030204" pitchFamily="34" charset="0"/>
              <a:cs typeface="Calibri" panose="020F0502020204030204" pitchFamily="34" charset="0"/>
            </a:endParaRPr>
          </a:p>
          <a:p>
            <a:pPr marL="609596" indent="-457200">
              <a:spcAft>
                <a:spcPts val="450"/>
              </a:spcAft>
              <a:buClr>
                <a:schemeClr val="accent5"/>
              </a:buClr>
              <a:buSzPct val="75000"/>
              <a:buFont typeface="Arial" panose="020B0604020202020204" pitchFamily="34" charset="0"/>
              <a:buChar char="•"/>
            </a:pPr>
            <a:endParaRPr lang="en-US" sz="3000" dirty="0">
              <a:solidFill>
                <a:schemeClr val="accent6">
                  <a:lumMod val="50000"/>
                </a:schemeClr>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D264C749-9DDD-4B23-ACF8-24D43B59E4D7}"/>
              </a:ext>
            </a:extLst>
          </p:cNvPr>
          <p:cNvSpPr>
            <a:spLocks noGrp="1"/>
          </p:cNvSpPr>
          <p:nvPr>
            <p:ph type="title"/>
          </p:nvPr>
        </p:nvSpPr>
        <p:spPr>
          <a:xfrm>
            <a:off x="381000" y="365817"/>
            <a:ext cx="3581400" cy="845600"/>
          </a:xfrm>
        </p:spPr>
        <p:txBody>
          <a:bodyPr wrap="square" anchor="t">
            <a:normAutofit/>
          </a:bodyPr>
          <a:lstStyle/>
          <a:p>
            <a:r>
              <a:rPr lang="en-US" sz="3600" b="1" dirty="0">
                <a:solidFill>
                  <a:schemeClr val="accent6">
                    <a:lumMod val="50000"/>
                  </a:schemeClr>
                </a:solidFill>
                <a:latin typeface="Calibri" panose="020F0502020204030204" pitchFamily="34" charset="0"/>
                <a:cs typeface="Calibri" panose="020F0502020204030204" pitchFamily="34" charset="0"/>
              </a:rPr>
              <a:t>Team Roles </a:t>
            </a:r>
          </a:p>
        </p:txBody>
      </p:sp>
      <p:sp>
        <p:nvSpPr>
          <p:cNvPr id="8" name="Rectangle 7">
            <a:extLst>
              <a:ext uri="{FF2B5EF4-FFF2-40B4-BE49-F238E27FC236}">
                <a16:creationId xmlns:a16="http://schemas.microsoft.com/office/drawing/2014/main" id="{09BD4364-986E-674F-ABDD-ED6F73CA9928}"/>
              </a:ext>
            </a:extLst>
          </p:cNvPr>
          <p:cNvSpPr/>
          <p:nvPr/>
        </p:nvSpPr>
        <p:spPr>
          <a:xfrm>
            <a:off x="4659389" y="1184523"/>
            <a:ext cx="6389611" cy="5266573"/>
          </a:xfrm>
          <a:prstGeom prst="rect">
            <a:avLst/>
          </a:prstGeom>
          <a:ln w="28575"/>
        </p:spPr>
        <p:style>
          <a:lnRef idx="2">
            <a:schemeClr val="accent1"/>
          </a:lnRef>
          <a:fillRef idx="1">
            <a:schemeClr val="lt1"/>
          </a:fillRef>
          <a:effectRef idx="0">
            <a:schemeClr val="accent1"/>
          </a:effectRef>
          <a:fontRef idx="minor">
            <a:schemeClr val="dk1"/>
          </a:fontRef>
        </p:style>
        <p:txBody>
          <a:bodyPr lIns="0" numCol="1" rtlCol="0" anchor="t"/>
          <a:lstStyle/>
          <a:p>
            <a:pPr marL="342900">
              <a:spcAft>
                <a:spcPts val="600"/>
              </a:spcAft>
              <a:buClr>
                <a:schemeClr val="accent1"/>
              </a:buClr>
            </a:pPr>
            <a:endParaRPr lang="en-US" sz="3200" dirty="0">
              <a:latin typeface="Calibri" panose="020F0502020204030204" pitchFamily="34" charset="0"/>
              <a:cs typeface="Calibri" panose="020F0502020204030204" pitchFamily="34" charset="0"/>
            </a:endParaRPr>
          </a:p>
          <a:p>
            <a:pPr marL="342900">
              <a:spcAft>
                <a:spcPts val="600"/>
              </a:spcAft>
              <a:buClr>
                <a:schemeClr val="accent1"/>
              </a:buClr>
            </a:pPr>
            <a:r>
              <a:rPr lang="en-US" sz="3200" dirty="0">
                <a:latin typeface="Calibri" panose="020F0502020204030204" pitchFamily="34" charset="0"/>
                <a:cs typeface="Calibri" panose="020F0502020204030204" pitchFamily="34" charset="0"/>
              </a:rPr>
              <a:t>These key roles support your team to effective, efficient, and predictable. </a:t>
            </a:r>
          </a:p>
          <a:p>
            <a:pPr marL="342900">
              <a:spcAft>
                <a:spcPts val="600"/>
              </a:spcAft>
              <a:buClr>
                <a:schemeClr val="accent1"/>
              </a:buClr>
            </a:pPr>
            <a:endParaRPr lang="en-US" sz="3200" dirty="0">
              <a:latin typeface="Calibri" panose="020F0502020204030204" pitchFamily="34" charset="0"/>
              <a:cs typeface="Calibri" panose="020F0502020204030204" pitchFamily="34" charset="0"/>
            </a:endParaRPr>
          </a:p>
          <a:p>
            <a:pPr marL="685800" indent="-342900">
              <a:spcAft>
                <a:spcPts val="60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Decide if roles remain the same or rotate.</a:t>
            </a:r>
          </a:p>
          <a:p>
            <a:pPr marL="685800" indent="-342900">
              <a:spcAft>
                <a:spcPts val="60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Have a back up for each role.</a:t>
            </a:r>
          </a:p>
          <a:p>
            <a:pPr marL="685800" indent="-342900">
              <a:spcAft>
                <a:spcPts val="60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Determine roles based on your team's culture.</a:t>
            </a:r>
          </a:p>
        </p:txBody>
      </p:sp>
      <p:pic>
        <p:nvPicPr>
          <p:cNvPr id="9" name="Picture 8">
            <a:extLst>
              <a:ext uri="{FF2B5EF4-FFF2-40B4-BE49-F238E27FC236}">
                <a16:creationId xmlns:a16="http://schemas.microsoft.com/office/drawing/2014/main" id="{D436F9A6-0100-9A4B-9DC6-7B917C520915}"/>
              </a:ext>
            </a:extLst>
          </p:cNvPr>
          <p:cNvPicPr>
            <a:picLocks noChangeAspect="1"/>
          </p:cNvPicPr>
          <p:nvPr/>
        </p:nvPicPr>
        <p:blipFill rotWithShape="1">
          <a:blip r:embed="rId3"/>
          <a:srcRect l="9398" t="21261" r="17871" b="11318"/>
          <a:stretch/>
        </p:blipFill>
        <p:spPr>
          <a:xfrm>
            <a:off x="11000874" y="5768849"/>
            <a:ext cx="1066800" cy="988888"/>
          </a:xfrm>
          <a:prstGeom prst="ellipse">
            <a:avLst/>
          </a:prstGeom>
          <a:ln w="19050">
            <a:solidFill>
              <a:schemeClr val="accent2">
                <a:lumMod val="50000"/>
              </a:schemeClr>
            </a:solidFill>
          </a:ln>
        </p:spPr>
      </p:pic>
    </p:spTree>
    <p:extLst>
      <p:ext uri="{BB962C8B-B14F-4D97-AF65-F5344CB8AC3E}">
        <p14:creationId xmlns:p14="http://schemas.microsoft.com/office/powerpoint/2010/main" val="2373502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5ED685C-8B16-0149-B9EC-C28A7F228397}"/>
              </a:ext>
            </a:extLst>
          </p:cNvPr>
          <p:cNvPicPr>
            <a:picLocks noChangeAspect="1"/>
          </p:cNvPicPr>
          <p:nvPr/>
        </p:nvPicPr>
        <p:blipFill>
          <a:blip r:embed="rId3"/>
          <a:stretch>
            <a:fillRect/>
          </a:stretch>
        </p:blipFill>
        <p:spPr>
          <a:xfrm>
            <a:off x="133126" y="1043230"/>
            <a:ext cx="11614671" cy="4771539"/>
          </a:xfrm>
          <a:prstGeom prst="rect">
            <a:avLst/>
          </a:prstGeom>
        </p:spPr>
      </p:pic>
      <p:sp>
        <p:nvSpPr>
          <p:cNvPr id="4" name="Rectangle 3">
            <a:extLst>
              <a:ext uri="{FF2B5EF4-FFF2-40B4-BE49-F238E27FC236}">
                <a16:creationId xmlns:a16="http://schemas.microsoft.com/office/drawing/2014/main" id="{FB3C4857-4AC7-8346-BA5E-94F97EA11387}"/>
              </a:ext>
            </a:extLst>
          </p:cNvPr>
          <p:cNvSpPr/>
          <p:nvPr/>
        </p:nvSpPr>
        <p:spPr>
          <a:xfrm>
            <a:off x="4986822" y="2895600"/>
            <a:ext cx="2099778" cy="5333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solidFill>
                  <a:schemeClr val="accent6">
                    <a:lumMod val="50000"/>
                  </a:schemeClr>
                </a:solidFill>
                <a:latin typeface="Calibri" panose="020F0502020204030204" pitchFamily="34" charset="0"/>
                <a:cs typeface="Calibri" panose="020F0502020204030204" pitchFamily="34" charset="0"/>
              </a:rPr>
              <a:t>Team Norms</a:t>
            </a:r>
          </a:p>
        </p:txBody>
      </p:sp>
      <p:sp>
        <p:nvSpPr>
          <p:cNvPr id="9" name="TextBox 8">
            <a:extLst>
              <a:ext uri="{FF2B5EF4-FFF2-40B4-BE49-F238E27FC236}">
                <a16:creationId xmlns:a16="http://schemas.microsoft.com/office/drawing/2014/main" id="{743D95DD-2015-C944-931B-9253C87179DB}"/>
              </a:ext>
            </a:extLst>
          </p:cNvPr>
          <p:cNvSpPr txBox="1"/>
          <p:nvPr/>
        </p:nvSpPr>
        <p:spPr>
          <a:xfrm>
            <a:off x="1219200" y="6498889"/>
            <a:ext cx="1499128"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(MOPBIS, 2019)</a:t>
            </a:r>
          </a:p>
        </p:txBody>
      </p:sp>
      <p:sp>
        <p:nvSpPr>
          <p:cNvPr id="8" name="Rectangle 7">
            <a:extLst>
              <a:ext uri="{FF2B5EF4-FFF2-40B4-BE49-F238E27FC236}">
                <a16:creationId xmlns:a16="http://schemas.microsoft.com/office/drawing/2014/main" id="{00574C92-05DE-B146-AC64-E19C4F2DE890}"/>
              </a:ext>
            </a:extLst>
          </p:cNvPr>
          <p:cNvSpPr/>
          <p:nvPr/>
        </p:nvSpPr>
        <p:spPr>
          <a:xfrm>
            <a:off x="118251" y="1043230"/>
            <a:ext cx="8305799" cy="5441996"/>
          </a:xfrm>
          <a:prstGeom prst="rect">
            <a:avLst/>
          </a:prstGeom>
          <a:ln w="28575"/>
        </p:spPr>
        <p:style>
          <a:lnRef idx="2">
            <a:schemeClr val="accent1"/>
          </a:lnRef>
          <a:fillRef idx="1">
            <a:schemeClr val="lt1"/>
          </a:fillRef>
          <a:effectRef idx="0">
            <a:schemeClr val="accent1"/>
          </a:effectRef>
          <a:fontRef idx="minor">
            <a:schemeClr val="dk1"/>
          </a:fontRef>
        </p:style>
        <p:txBody>
          <a:bodyPr lIns="0" numCol="1" rtlCol="0" anchor="t"/>
          <a:lstStyle/>
          <a:p>
            <a:pPr marL="685800" indent="-342900">
              <a:spcAft>
                <a:spcPts val="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Identify team behaviors to: </a:t>
            </a:r>
          </a:p>
          <a:p>
            <a:pPr marL="1143000" lvl="1" indent="-342900">
              <a:spcAft>
                <a:spcPts val="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promote team values </a:t>
            </a:r>
          </a:p>
          <a:p>
            <a:pPr marL="1143000" lvl="1" indent="-342900">
              <a:spcAft>
                <a:spcPts val="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ensure clear expectations </a:t>
            </a:r>
          </a:p>
          <a:p>
            <a:pPr marL="1143000" lvl="1" indent="-342900">
              <a:spcAft>
                <a:spcPts val="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increase productivity </a:t>
            </a:r>
          </a:p>
          <a:p>
            <a:pPr marL="1143000" lvl="1" indent="-342900">
              <a:spcAft>
                <a:spcPts val="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help to avoid conflict </a:t>
            </a:r>
          </a:p>
          <a:p>
            <a:pPr marL="1143000" lvl="1" indent="-342900">
              <a:spcAft>
                <a:spcPts val="60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allow team to evaluate performance </a:t>
            </a:r>
          </a:p>
          <a:p>
            <a:pPr marL="685800" indent="-342900">
              <a:spcAft>
                <a:spcPts val="60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Establish by the team</a:t>
            </a:r>
          </a:p>
          <a:p>
            <a:pPr marL="685800" indent="-342900">
              <a:spcAft>
                <a:spcPts val="60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State positively</a:t>
            </a:r>
          </a:p>
          <a:p>
            <a:pPr marL="685800" indent="-342900">
              <a:spcAft>
                <a:spcPts val="60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Be behavior specific</a:t>
            </a:r>
          </a:p>
          <a:p>
            <a:pPr marL="685800" indent="-342900">
              <a:spcAft>
                <a:spcPts val="60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Review at each meeting</a:t>
            </a:r>
          </a:p>
          <a:p>
            <a:pPr marL="685800" indent="-342900">
              <a:spcAft>
                <a:spcPts val="60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Post visibly during meetings</a:t>
            </a:r>
          </a:p>
          <a:p>
            <a:pPr marL="685800" indent="-342900">
              <a:spcAft>
                <a:spcPts val="60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Use to evaluate team performance after meetings</a:t>
            </a:r>
          </a:p>
          <a:p>
            <a:pPr marL="685800" indent="-342900">
              <a:spcAft>
                <a:spcPts val="600"/>
              </a:spcAft>
              <a:buClr>
                <a:schemeClr val="accent1"/>
              </a:buClr>
              <a:buFont typeface="Arial" panose="020B0604020202020204" pitchFamily="34" charset="0"/>
              <a:buChar char="•"/>
            </a:pPr>
            <a:r>
              <a:rPr lang="en-US" dirty="0">
                <a:latin typeface="Calibri" panose="020F0502020204030204" pitchFamily="34" charset="0"/>
                <a:cs typeface="Calibri" panose="020F0502020204030204" pitchFamily="34" charset="0"/>
              </a:rPr>
              <a:t>Revise as needed</a:t>
            </a:r>
          </a:p>
          <a:p>
            <a:pPr marL="685800" indent="-342900">
              <a:spcAft>
                <a:spcPts val="600"/>
              </a:spcAft>
              <a:buClr>
                <a:schemeClr val="accent1"/>
              </a:buClr>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
        <p:nvSpPr>
          <p:cNvPr id="11" name="Title 10">
            <a:extLst>
              <a:ext uri="{FF2B5EF4-FFF2-40B4-BE49-F238E27FC236}">
                <a16:creationId xmlns:a16="http://schemas.microsoft.com/office/drawing/2014/main" id="{F6A48AC2-44CB-124D-A60B-A5738EE2EB9F}"/>
              </a:ext>
            </a:extLst>
          </p:cNvPr>
          <p:cNvSpPr>
            <a:spLocks noGrp="1"/>
          </p:cNvSpPr>
          <p:nvPr>
            <p:ph type="title"/>
          </p:nvPr>
        </p:nvSpPr>
        <p:spPr>
          <a:xfrm>
            <a:off x="228600" y="189834"/>
            <a:ext cx="9378000" cy="845600"/>
          </a:xfrm>
        </p:spPr>
        <p:txBody>
          <a:bodyPr/>
          <a:lstStyle/>
          <a:p>
            <a:r>
              <a:rPr lang="en-US" b="1" dirty="0">
                <a:solidFill>
                  <a:schemeClr val="accent6">
                    <a:lumMod val="50000"/>
                  </a:schemeClr>
                </a:solidFill>
                <a:latin typeface="Calibri" panose="020F0502020204030204" pitchFamily="34" charset="0"/>
                <a:cs typeface="Calibri" panose="020F0502020204030204" pitchFamily="34" charset="0"/>
              </a:rPr>
              <a:t>Team Norm Guidelines</a:t>
            </a:r>
          </a:p>
        </p:txBody>
      </p:sp>
      <p:pic>
        <p:nvPicPr>
          <p:cNvPr id="12" name="Picture 11">
            <a:extLst>
              <a:ext uri="{FF2B5EF4-FFF2-40B4-BE49-F238E27FC236}">
                <a16:creationId xmlns:a16="http://schemas.microsoft.com/office/drawing/2014/main" id="{4EFBB48E-2571-AC45-BEF7-1066854A7B48}"/>
              </a:ext>
            </a:extLst>
          </p:cNvPr>
          <p:cNvPicPr>
            <a:picLocks noChangeAspect="1"/>
          </p:cNvPicPr>
          <p:nvPr/>
        </p:nvPicPr>
        <p:blipFill rotWithShape="1">
          <a:blip r:embed="rId4"/>
          <a:srcRect l="9398" t="21261" r="17871" b="11318"/>
          <a:stretch/>
        </p:blipFill>
        <p:spPr>
          <a:xfrm>
            <a:off x="11000874" y="5768849"/>
            <a:ext cx="1066800" cy="988888"/>
          </a:xfrm>
          <a:prstGeom prst="ellipse">
            <a:avLst/>
          </a:prstGeom>
          <a:ln w="19050">
            <a:solidFill>
              <a:schemeClr val="accent2">
                <a:lumMod val="50000"/>
              </a:schemeClr>
            </a:solidFill>
          </a:ln>
        </p:spPr>
      </p:pic>
      <p:sp>
        <p:nvSpPr>
          <p:cNvPr id="13" name="Rounded Rectangular Callout 12">
            <a:extLst>
              <a:ext uri="{FF2B5EF4-FFF2-40B4-BE49-F238E27FC236}">
                <a16:creationId xmlns:a16="http://schemas.microsoft.com/office/drawing/2014/main" id="{2D4FB114-D17B-B74F-9C0B-875BE806496E}"/>
              </a:ext>
            </a:extLst>
          </p:cNvPr>
          <p:cNvSpPr/>
          <p:nvPr/>
        </p:nvSpPr>
        <p:spPr>
          <a:xfrm>
            <a:off x="7677767" y="995000"/>
            <a:ext cx="4535931" cy="4651031"/>
          </a:xfrm>
          <a:prstGeom prst="wedgeRoundRectCallout">
            <a:avLst>
              <a:gd name="adj1" fmla="val 2672"/>
              <a:gd name="adj2" fmla="val 72627"/>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200" b="1" dirty="0">
                <a:latin typeface="Calibri" panose="020F0502020204030204" pitchFamily="34" charset="0"/>
                <a:cs typeface="Calibri" panose="020F0502020204030204" pitchFamily="34" charset="0"/>
              </a:rPr>
              <a:t>Be Respectful: </a:t>
            </a:r>
          </a:p>
          <a:p>
            <a:r>
              <a:rPr lang="en-US" sz="2200" dirty="0">
                <a:latin typeface="Calibri" panose="020F0502020204030204" pitchFamily="34" charset="0"/>
                <a:cs typeface="Calibri" panose="020F0502020204030204" pitchFamily="34" charset="0"/>
              </a:rPr>
              <a:t>Listen to others </a:t>
            </a:r>
          </a:p>
          <a:p>
            <a:r>
              <a:rPr lang="en-US" sz="2200" dirty="0">
                <a:latin typeface="Calibri" panose="020F0502020204030204" pitchFamily="34" charset="0"/>
                <a:cs typeface="Calibri" panose="020F0502020204030204" pitchFamily="34" charset="0"/>
              </a:rPr>
              <a:t>Limit side conversations </a:t>
            </a:r>
          </a:p>
          <a:p>
            <a:br>
              <a:rPr lang="en-US" sz="2200" dirty="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Be Responsible: </a:t>
            </a:r>
          </a:p>
          <a:p>
            <a:r>
              <a:rPr lang="en-US" sz="2200" dirty="0">
                <a:latin typeface="Calibri" panose="020F0502020204030204" pitchFamily="34" charset="0"/>
                <a:cs typeface="Calibri" panose="020F0502020204030204" pitchFamily="34" charset="0"/>
              </a:rPr>
              <a:t>Be on time </a:t>
            </a:r>
          </a:p>
          <a:p>
            <a:r>
              <a:rPr lang="en-US" sz="2200" dirty="0">
                <a:latin typeface="Calibri" panose="020F0502020204030204" pitchFamily="34" charset="0"/>
                <a:cs typeface="Calibri" panose="020F0502020204030204" pitchFamily="34" charset="0"/>
              </a:rPr>
              <a:t>Bring required materials </a:t>
            </a:r>
          </a:p>
          <a:p>
            <a:br>
              <a:rPr lang="en-US" sz="2200" dirty="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Be a Problem Solver: </a:t>
            </a:r>
          </a:p>
          <a:p>
            <a:r>
              <a:rPr lang="en-US" sz="2200" dirty="0">
                <a:latin typeface="Calibri" panose="020F0502020204030204" pitchFamily="34" charset="0"/>
                <a:cs typeface="Calibri" panose="020F0502020204030204" pitchFamily="34" charset="0"/>
              </a:rPr>
              <a:t>Discuss concerns with the team </a:t>
            </a:r>
          </a:p>
          <a:p>
            <a:r>
              <a:rPr lang="en-US" sz="2200" dirty="0">
                <a:latin typeface="Calibri" panose="020F0502020204030204" pitchFamily="34" charset="0"/>
                <a:cs typeface="Calibri" panose="020F0502020204030204" pitchFamily="34" charset="0"/>
              </a:rPr>
              <a:t>Brainstorm solutions </a:t>
            </a:r>
          </a:p>
        </p:txBody>
      </p:sp>
      <p:pic>
        <p:nvPicPr>
          <p:cNvPr id="14" name="Picture 13">
            <a:extLst>
              <a:ext uri="{FF2B5EF4-FFF2-40B4-BE49-F238E27FC236}">
                <a16:creationId xmlns:a16="http://schemas.microsoft.com/office/drawing/2014/main" id="{1987F2E2-CF07-2346-A412-5068C2F4C151}"/>
              </a:ext>
            </a:extLst>
          </p:cNvPr>
          <p:cNvPicPr>
            <a:picLocks noChangeAspect="1"/>
          </p:cNvPicPr>
          <p:nvPr/>
        </p:nvPicPr>
        <p:blipFill rotWithShape="1">
          <a:blip r:embed="rId5"/>
          <a:srcRect l="6733" t="15855" r="11160"/>
          <a:stretch/>
        </p:blipFill>
        <p:spPr>
          <a:xfrm>
            <a:off x="11000874" y="4745068"/>
            <a:ext cx="909709" cy="893168"/>
          </a:xfrm>
          <a:prstGeom prst="ellipse">
            <a:avLst/>
          </a:prstGeom>
          <a:ln w="19050">
            <a:solidFill>
              <a:schemeClr val="accent2">
                <a:lumMod val="50000"/>
              </a:schemeClr>
            </a:solidFill>
          </a:ln>
        </p:spPr>
      </p:pic>
      <p:sp>
        <p:nvSpPr>
          <p:cNvPr id="15" name="Rounded Rectangular Callout 14">
            <a:extLst>
              <a:ext uri="{FF2B5EF4-FFF2-40B4-BE49-F238E27FC236}">
                <a16:creationId xmlns:a16="http://schemas.microsoft.com/office/drawing/2014/main" id="{2A9EEB5A-F5DF-E541-BA42-0359B90AAB66}"/>
              </a:ext>
            </a:extLst>
          </p:cNvPr>
          <p:cNvSpPr/>
          <p:nvPr/>
        </p:nvSpPr>
        <p:spPr>
          <a:xfrm>
            <a:off x="7758031" y="1009568"/>
            <a:ext cx="4495800" cy="4651031"/>
          </a:xfrm>
          <a:prstGeom prst="wedgeRoundRectCallout">
            <a:avLst>
              <a:gd name="adj1" fmla="val 2672"/>
              <a:gd name="adj2" fmla="val 72627"/>
              <a:gd name="adj3" fmla="val 16667"/>
            </a:avLst>
          </a:prstGeom>
          <a:solidFill>
            <a:schemeClr val="tx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t"/>
          <a:lstStyle/>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Don't be late for meetings</a:t>
            </a: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Don't interrupt the speaker</a:t>
            </a: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Try to be prepared for meetings</a:t>
            </a:r>
          </a:p>
        </p:txBody>
      </p:sp>
      <p:pic>
        <p:nvPicPr>
          <p:cNvPr id="16" name="Picture 15">
            <a:extLst>
              <a:ext uri="{FF2B5EF4-FFF2-40B4-BE49-F238E27FC236}">
                <a16:creationId xmlns:a16="http://schemas.microsoft.com/office/drawing/2014/main" id="{68DAE40B-5ACA-5648-9F70-737E04AF9701}"/>
              </a:ext>
            </a:extLst>
          </p:cNvPr>
          <p:cNvPicPr>
            <a:picLocks noChangeAspect="1"/>
          </p:cNvPicPr>
          <p:nvPr/>
        </p:nvPicPr>
        <p:blipFill rotWithShape="1">
          <a:blip r:embed="rId6"/>
          <a:srcRect l="22607" t="16464" r="18776" b="15253"/>
          <a:stretch/>
        </p:blipFill>
        <p:spPr>
          <a:xfrm>
            <a:off x="10845475" y="4603313"/>
            <a:ext cx="1022831" cy="980902"/>
          </a:xfrm>
          <a:prstGeom prst="ellipse">
            <a:avLst/>
          </a:prstGeom>
          <a:ln w="19050">
            <a:solidFill>
              <a:schemeClr val="accent2">
                <a:lumMod val="50000"/>
              </a:schemeClr>
            </a:solidFill>
          </a:ln>
        </p:spPr>
      </p:pic>
      <p:sp>
        <p:nvSpPr>
          <p:cNvPr id="17" name="Rounded Rectangular Callout 16">
            <a:extLst>
              <a:ext uri="{FF2B5EF4-FFF2-40B4-BE49-F238E27FC236}">
                <a16:creationId xmlns:a16="http://schemas.microsoft.com/office/drawing/2014/main" id="{1A6D6996-61AF-5843-A66E-9B775504CC43}"/>
              </a:ext>
            </a:extLst>
          </p:cNvPr>
          <p:cNvSpPr/>
          <p:nvPr/>
        </p:nvSpPr>
        <p:spPr>
          <a:xfrm>
            <a:off x="7677768" y="995001"/>
            <a:ext cx="4535931" cy="4651031"/>
          </a:xfrm>
          <a:prstGeom prst="wedgeRoundRectCallout">
            <a:avLst>
              <a:gd name="adj1" fmla="val 2672"/>
              <a:gd name="adj2" fmla="val 72627"/>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Meetings will begin and end on time.</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All voices and input will be valued </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Speak respectfully to each other.</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Bring group concerns before the whole group</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Come to meetings prepared</a:t>
            </a:r>
          </a:p>
        </p:txBody>
      </p:sp>
      <p:pic>
        <p:nvPicPr>
          <p:cNvPr id="18" name="Picture 17">
            <a:extLst>
              <a:ext uri="{FF2B5EF4-FFF2-40B4-BE49-F238E27FC236}">
                <a16:creationId xmlns:a16="http://schemas.microsoft.com/office/drawing/2014/main" id="{CB1B3699-085C-CC4E-844C-DB0B0C0EE4D7}"/>
              </a:ext>
            </a:extLst>
          </p:cNvPr>
          <p:cNvPicPr>
            <a:picLocks noChangeAspect="1"/>
          </p:cNvPicPr>
          <p:nvPr/>
        </p:nvPicPr>
        <p:blipFill rotWithShape="1">
          <a:blip r:embed="rId5"/>
          <a:srcRect l="6733" t="15855" r="11160"/>
          <a:stretch/>
        </p:blipFill>
        <p:spPr>
          <a:xfrm>
            <a:off x="11034760" y="4698843"/>
            <a:ext cx="909709" cy="893168"/>
          </a:xfrm>
          <a:prstGeom prst="ellipse">
            <a:avLst/>
          </a:prstGeom>
          <a:ln w="19050">
            <a:solidFill>
              <a:schemeClr val="accent2">
                <a:lumMod val="50000"/>
              </a:schemeClr>
            </a:solidFill>
          </a:ln>
        </p:spPr>
      </p:pic>
    </p:spTree>
    <p:extLst>
      <p:ext uri="{BB962C8B-B14F-4D97-AF65-F5344CB8AC3E}">
        <p14:creationId xmlns:p14="http://schemas.microsoft.com/office/powerpoint/2010/main" val="278799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5" grpId="0" animBg="1"/>
      <p:bldP spid="1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8240B-2DC4-3848-A7DA-A015B1F63A70}"/>
              </a:ext>
            </a:extLst>
          </p:cNvPr>
          <p:cNvSpPr>
            <a:spLocks noGrp="1"/>
          </p:cNvSpPr>
          <p:nvPr>
            <p:ph type="title"/>
          </p:nvPr>
        </p:nvSpPr>
        <p:spPr>
          <a:xfrm>
            <a:off x="336177" y="457200"/>
            <a:ext cx="9378000" cy="845600"/>
          </a:xfrm>
        </p:spPr>
        <p:txBody>
          <a:bodyPr/>
          <a:lstStyle/>
          <a:p>
            <a:r>
              <a:rPr lang="en-US" sz="3200" dirty="0">
                <a:solidFill>
                  <a:srgbClr val="000000"/>
                </a:solidFill>
                <a:ea typeface="Times" pitchFamily="2" charset="0"/>
                <a:cs typeface="Times" pitchFamily="2" charset="0"/>
              </a:rPr>
              <a:t>Meeting Format/Agenda</a:t>
            </a:r>
            <a:endParaRPr lang="en-US" dirty="0"/>
          </a:p>
        </p:txBody>
      </p:sp>
      <p:pic>
        <p:nvPicPr>
          <p:cNvPr id="4" name="Picture 3">
            <a:extLst>
              <a:ext uri="{FF2B5EF4-FFF2-40B4-BE49-F238E27FC236}">
                <a16:creationId xmlns:a16="http://schemas.microsoft.com/office/drawing/2014/main" id="{437DE4E0-C85B-214A-A90D-73886142BB80}"/>
              </a:ext>
            </a:extLst>
          </p:cNvPr>
          <p:cNvPicPr>
            <a:picLocks noChangeAspect="1"/>
          </p:cNvPicPr>
          <p:nvPr/>
        </p:nvPicPr>
        <p:blipFill>
          <a:blip r:embed="rId3"/>
          <a:stretch>
            <a:fillRect/>
          </a:stretch>
        </p:blipFill>
        <p:spPr>
          <a:xfrm>
            <a:off x="-17929" y="1524000"/>
            <a:ext cx="12192000" cy="4476589"/>
          </a:xfrm>
          <a:prstGeom prst="rect">
            <a:avLst/>
          </a:prstGeom>
        </p:spPr>
      </p:pic>
      <p:sp>
        <p:nvSpPr>
          <p:cNvPr id="9" name="Left Arrow 8">
            <a:extLst>
              <a:ext uri="{FF2B5EF4-FFF2-40B4-BE49-F238E27FC236}">
                <a16:creationId xmlns:a16="http://schemas.microsoft.com/office/drawing/2014/main" id="{E79CF1C7-61BE-E546-8FD0-D191EDE2BCD1}"/>
              </a:ext>
            </a:extLst>
          </p:cNvPr>
          <p:cNvSpPr/>
          <p:nvPr/>
        </p:nvSpPr>
        <p:spPr>
          <a:xfrm rot="994028">
            <a:off x="5340240" y="4230210"/>
            <a:ext cx="5834971" cy="2559373"/>
          </a:xfrm>
          <a:prstGeom prst="leftArrow">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Action Plan Prompts</a:t>
            </a:r>
          </a:p>
          <a:p>
            <a:pPr algn="ctr"/>
            <a:endParaRPr lang="en-US" sz="1000" b="1" dirty="0"/>
          </a:p>
          <a:p>
            <a:pPr algn="ctr"/>
            <a:r>
              <a:rPr lang="en-US" i="1" dirty="0"/>
              <a:t>(REMEMBER-</a:t>
            </a:r>
          </a:p>
          <a:p>
            <a:pPr algn="ctr"/>
            <a:r>
              <a:rPr lang="en-US" i="1" dirty="0"/>
              <a:t>Action items connect to outcomes!)</a:t>
            </a:r>
          </a:p>
        </p:txBody>
      </p:sp>
      <p:sp>
        <p:nvSpPr>
          <p:cNvPr id="7" name="Left Arrow 6">
            <a:extLst>
              <a:ext uri="{FF2B5EF4-FFF2-40B4-BE49-F238E27FC236}">
                <a16:creationId xmlns:a16="http://schemas.microsoft.com/office/drawing/2014/main" id="{3510829A-BEB8-084B-9819-87667E87800B}"/>
              </a:ext>
            </a:extLst>
          </p:cNvPr>
          <p:cNvSpPr/>
          <p:nvPr/>
        </p:nvSpPr>
        <p:spPr>
          <a:xfrm rot="20321380">
            <a:off x="6600080" y="363261"/>
            <a:ext cx="4636659" cy="1549690"/>
          </a:xfrm>
          <a:prstGeom prst="leftArrow">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Agenda with Discussion and Decision Prompts</a:t>
            </a:r>
          </a:p>
        </p:txBody>
      </p:sp>
    </p:spTree>
    <p:extLst>
      <p:ext uri="{BB962C8B-B14F-4D97-AF65-F5344CB8AC3E}">
        <p14:creationId xmlns:p14="http://schemas.microsoft.com/office/powerpoint/2010/main" val="341650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8240B-2DC4-3848-A7DA-A015B1F63A70}"/>
              </a:ext>
            </a:extLst>
          </p:cNvPr>
          <p:cNvSpPr>
            <a:spLocks noGrp="1"/>
          </p:cNvSpPr>
          <p:nvPr>
            <p:ph type="title"/>
          </p:nvPr>
        </p:nvSpPr>
        <p:spPr>
          <a:xfrm>
            <a:off x="336177" y="457200"/>
            <a:ext cx="9378000" cy="845600"/>
          </a:xfrm>
        </p:spPr>
        <p:txBody>
          <a:bodyPr/>
          <a:lstStyle/>
          <a:p>
            <a:r>
              <a:rPr lang="en-US" sz="3200" dirty="0">
                <a:solidFill>
                  <a:srgbClr val="000000"/>
                </a:solidFill>
                <a:ea typeface="Times" pitchFamily="2" charset="0"/>
                <a:cs typeface="Times" pitchFamily="2" charset="0"/>
              </a:rPr>
              <a:t>Meeting Format/Agenda</a:t>
            </a:r>
            <a:endParaRPr lang="en-US" dirty="0"/>
          </a:p>
        </p:txBody>
      </p:sp>
      <p:pic>
        <p:nvPicPr>
          <p:cNvPr id="7" name="Picture 6">
            <a:extLst>
              <a:ext uri="{FF2B5EF4-FFF2-40B4-BE49-F238E27FC236}">
                <a16:creationId xmlns:a16="http://schemas.microsoft.com/office/drawing/2014/main" id="{EAE3528D-2A7E-684A-9E1E-06F05DFB42BE}"/>
              </a:ext>
            </a:extLst>
          </p:cNvPr>
          <p:cNvPicPr>
            <a:picLocks noChangeAspect="1"/>
          </p:cNvPicPr>
          <p:nvPr/>
        </p:nvPicPr>
        <p:blipFill rotWithShape="1">
          <a:blip r:embed="rId3"/>
          <a:srcRect b="41681"/>
          <a:stretch/>
        </p:blipFill>
        <p:spPr>
          <a:xfrm>
            <a:off x="0" y="2209800"/>
            <a:ext cx="12192000" cy="3317748"/>
          </a:xfrm>
          <a:prstGeom prst="rect">
            <a:avLst/>
          </a:prstGeom>
        </p:spPr>
      </p:pic>
      <p:sp>
        <p:nvSpPr>
          <p:cNvPr id="8" name="Left Arrow 7">
            <a:extLst>
              <a:ext uri="{FF2B5EF4-FFF2-40B4-BE49-F238E27FC236}">
                <a16:creationId xmlns:a16="http://schemas.microsoft.com/office/drawing/2014/main" id="{41FD3FE6-E27F-E147-93B2-6AFFB6874287}"/>
              </a:ext>
            </a:extLst>
          </p:cNvPr>
          <p:cNvSpPr/>
          <p:nvPr/>
        </p:nvSpPr>
        <p:spPr>
          <a:xfrm rot="20321380">
            <a:off x="7000071" y="165083"/>
            <a:ext cx="4636659" cy="2275430"/>
          </a:xfrm>
          <a:prstGeom prst="leftArrow">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Evaluation and Communication Plans</a:t>
            </a:r>
          </a:p>
          <a:p>
            <a:pPr algn="ctr"/>
            <a:r>
              <a:rPr lang="en-US" b="1" dirty="0"/>
              <a:t>connected to Outcomes</a:t>
            </a:r>
          </a:p>
        </p:txBody>
      </p:sp>
      <p:sp>
        <p:nvSpPr>
          <p:cNvPr id="9" name="Left Arrow 8">
            <a:extLst>
              <a:ext uri="{FF2B5EF4-FFF2-40B4-BE49-F238E27FC236}">
                <a16:creationId xmlns:a16="http://schemas.microsoft.com/office/drawing/2014/main" id="{9369C2CA-D41B-8C44-B1B8-DF781E9FFDC1}"/>
              </a:ext>
            </a:extLst>
          </p:cNvPr>
          <p:cNvSpPr/>
          <p:nvPr/>
        </p:nvSpPr>
        <p:spPr>
          <a:xfrm rot="1379985">
            <a:off x="6186787" y="5235928"/>
            <a:ext cx="4457559" cy="1371600"/>
          </a:xfrm>
          <a:prstGeom prst="leftArrow">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Evaluation of Team Operating Procedures</a:t>
            </a:r>
          </a:p>
        </p:txBody>
      </p:sp>
    </p:spTree>
    <p:extLst>
      <p:ext uri="{BB962C8B-B14F-4D97-AF65-F5344CB8AC3E}">
        <p14:creationId xmlns:p14="http://schemas.microsoft.com/office/powerpoint/2010/main" val="399421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2"/>
          <a:srcRect l="14952" t="7204" r="20880" b="6394"/>
          <a:stretch/>
        </p:blipFill>
        <p:spPr>
          <a:xfrm>
            <a:off x="2077872" y="1863151"/>
            <a:ext cx="1045880" cy="1008078"/>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3"/>
          <a:srcRect l="6733" t="15855" r="11160"/>
          <a:stretch/>
        </p:blipFill>
        <p:spPr>
          <a:xfrm>
            <a:off x="7858573" y="622876"/>
            <a:ext cx="1109563" cy="1089388"/>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4"/>
          <a:srcRect l="22607" t="16464" r="18776" b="15253"/>
          <a:stretch/>
        </p:blipFill>
        <p:spPr>
          <a:xfrm>
            <a:off x="7858573" y="2074283"/>
            <a:ext cx="1135955" cy="1089389"/>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5"/>
          <a:srcRect l="15298" t="6738" r="15999" b="17357"/>
          <a:stretch/>
        </p:blipFill>
        <p:spPr>
          <a:xfrm>
            <a:off x="2139854" y="4361776"/>
            <a:ext cx="1045880" cy="1033632"/>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6"/>
          <a:srcRect l="9398" t="21261" r="17871" b="11318"/>
          <a:stretch/>
        </p:blipFill>
        <p:spPr>
          <a:xfrm>
            <a:off x="2112145" y="3087693"/>
            <a:ext cx="1045880" cy="969496"/>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3328346" y="875182"/>
            <a:ext cx="13131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3335273" y="2074802"/>
            <a:ext cx="14318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3335273" y="3280053"/>
            <a:ext cx="19447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3335273" y="4586204"/>
            <a:ext cx="1510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9304917" y="834527"/>
            <a:ext cx="1595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9267212" y="2326591"/>
            <a:ext cx="24152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7"/>
          <a:stretch>
            <a:fillRect/>
          </a:stretch>
        </p:blipFill>
        <p:spPr>
          <a:xfrm>
            <a:off x="7832181" y="5059535"/>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9267212" y="5361633"/>
            <a:ext cx="13773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8"/>
          <a:stretch>
            <a:fillRect/>
          </a:stretch>
        </p:blipFill>
        <p:spPr>
          <a:xfrm>
            <a:off x="7873449" y="3539408"/>
            <a:ext cx="1100240" cy="107292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9236196" y="3818655"/>
            <a:ext cx="1510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3335273" y="5728446"/>
            <a:ext cx="23024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9"/>
          <a:stretch>
            <a:fillRect/>
          </a:stretch>
        </p:blipFill>
        <p:spPr>
          <a:xfrm>
            <a:off x="2139854" y="5588008"/>
            <a:ext cx="1045881" cy="981092"/>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0"/>
          <a:srcRect l="12383" t="4802" r="8548" b="4170"/>
          <a:stretch/>
        </p:blipFill>
        <p:spPr>
          <a:xfrm>
            <a:off x="2077872" y="664246"/>
            <a:ext cx="1026746" cy="1008078"/>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471418" y="70101"/>
            <a:ext cx="2611272" cy="6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457200" marR="0" lvl="0" indent="-317500" algn="r"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4000" b="1" i="0" u="none" strike="noStrike" kern="0" cap="none" spc="0" normalizeH="0" baseline="0" noProof="0" dirty="0">
                <a:ln>
                  <a:noFill/>
                </a:ln>
                <a:solidFill>
                  <a:srgbClr val="292C73">
                    <a:lumMod val="50000"/>
                  </a:srgbClr>
                </a:solidFill>
                <a:effectLst/>
                <a:uLnTx/>
                <a:uFillTx/>
                <a:latin typeface="Hind Vadodara"/>
                <a:cs typeface="Hind Vadodara"/>
                <a:sym typeface="Hind Vadodara"/>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10012519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8240B-2DC4-3848-A7DA-A015B1F63A70}"/>
              </a:ext>
            </a:extLst>
          </p:cNvPr>
          <p:cNvSpPr>
            <a:spLocks noGrp="1"/>
          </p:cNvSpPr>
          <p:nvPr>
            <p:ph type="title"/>
          </p:nvPr>
        </p:nvSpPr>
        <p:spPr>
          <a:xfrm>
            <a:off x="336177" y="457200"/>
            <a:ext cx="9378000" cy="845600"/>
          </a:xfrm>
        </p:spPr>
        <p:txBody>
          <a:bodyPr/>
          <a:lstStyle/>
          <a:p>
            <a:r>
              <a:rPr lang="en-US" sz="3200" dirty="0">
                <a:solidFill>
                  <a:srgbClr val="000000"/>
                </a:solidFill>
                <a:ea typeface="Times" pitchFamily="2" charset="0"/>
                <a:cs typeface="Times" pitchFamily="2" charset="0"/>
              </a:rPr>
              <a:t>Meeting Format/Agenda</a:t>
            </a:r>
            <a:endParaRPr lang="en-US" dirty="0"/>
          </a:p>
        </p:txBody>
      </p:sp>
      <p:pic>
        <p:nvPicPr>
          <p:cNvPr id="7" name="Picture 6">
            <a:extLst>
              <a:ext uri="{FF2B5EF4-FFF2-40B4-BE49-F238E27FC236}">
                <a16:creationId xmlns:a16="http://schemas.microsoft.com/office/drawing/2014/main" id="{EAE3528D-2A7E-684A-9E1E-06F05DFB42BE}"/>
              </a:ext>
            </a:extLst>
          </p:cNvPr>
          <p:cNvPicPr>
            <a:picLocks noChangeAspect="1"/>
          </p:cNvPicPr>
          <p:nvPr/>
        </p:nvPicPr>
        <p:blipFill rotWithShape="1">
          <a:blip r:embed="rId3"/>
          <a:srcRect t="58319"/>
          <a:stretch/>
        </p:blipFill>
        <p:spPr>
          <a:xfrm>
            <a:off x="26894" y="1820197"/>
            <a:ext cx="12192000" cy="2371165"/>
          </a:xfrm>
          <a:prstGeom prst="rect">
            <a:avLst/>
          </a:prstGeom>
        </p:spPr>
      </p:pic>
      <p:sp>
        <p:nvSpPr>
          <p:cNvPr id="4" name="Left Arrow 3">
            <a:extLst>
              <a:ext uri="{FF2B5EF4-FFF2-40B4-BE49-F238E27FC236}">
                <a16:creationId xmlns:a16="http://schemas.microsoft.com/office/drawing/2014/main" id="{D442CC73-DC21-C047-9D76-2E7BA83DF02B}"/>
              </a:ext>
            </a:extLst>
          </p:cNvPr>
          <p:cNvSpPr/>
          <p:nvPr/>
        </p:nvSpPr>
        <p:spPr>
          <a:xfrm rot="20321380">
            <a:off x="6600080" y="363261"/>
            <a:ext cx="4636659" cy="1549690"/>
          </a:xfrm>
          <a:prstGeom prst="leftArrow">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Record of </a:t>
            </a:r>
          </a:p>
          <a:p>
            <a:pPr algn="ctr"/>
            <a:r>
              <a:rPr lang="en-US" b="1" dirty="0"/>
              <a:t>Past Agenda Items</a:t>
            </a:r>
          </a:p>
        </p:txBody>
      </p:sp>
    </p:spTree>
    <p:extLst>
      <p:ext uri="{BB962C8B-B14F-4D97-AF65-F5344CB8AC3E}">
        <p14:creationId xmlns:p14="http://schemas.microsoft.com/office/powerpoint/2010/main" val="417949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8240B-2DC4-3848-A7DA-A015B1F63A70}"/>
              </a:ext>
            </a:extLst>
          </p:cNvPr>
          <p:cNvSpPr>
            <a:spLocks noGrp="1"/>
          </p:cNvSpPr>
          <p:nvPr>
            <p:ph type="title"/>
          </p:nvPr>
        </p:nvSpPr>
        <p:spPr>
          <a:xfrm>
            <a:off x="349624" y="304800"/>
            <a:ext cx="9378000" cy="845600"/>
          </a:xfrm>
        </p:spPr>
        <p:txBody>
          <a:bodyPr/>
          <a:lstStyle/>
          <a:p>
            <a:r>
              <a:rPr lang="en-US" sz="3200" b="1" dirty="0">
                <a:solidFill>
                  <a:schemeClr val="accent6">
                    <a:lumMod val="50000"/>
                  </a:schemeClr>
                </a:solidFill>
                <a:latin typeface="Calibri" panose="020F0502020204030204" pitchFamily="34" charset="0"/>
                <a:cs typeface="Calibri" panose="020F0502020204030204" pitchFamily="34" charset="0"/>
              </a:rPr>
              <a:t>Accessible Team Materials</a:t>
            </a:r>
          </a:p>
        </p:txBody>
      </p:sp>
      <p:sp>
        <p:nvSpPr>
          <p:cNvPr id="2" name="TextBox 1">
            <a:extLst>
              <a:ext uri="{FF2B5EF4-FFF2-40B4-BE49-F238E27FC236}">
                <a16:creationId xmlns:a16="http://schemas.microsoft.com/office/drawing/2014/main" id="{A4763929-0FF5-B44E-9412-583CC3DDA7BC}"/>
              </a:ext>
            </a:extLst>
          </p:cNvPr>
          <p:cNvSpPr txBox="1"/>
          <p:nvPr/>
        </p:nvSpPr>
        <p:spPr>
          <a:xfrm>
            <a:off x="349624" y="919567"/>
            <a:ext cx="9582944"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Where will team materials be stored so all team members can have access?</a:t>
            </a:r>
          </a:p>
        </p:txBody>
      </p:sp>
      <p:sp>
        <p:nvSpPr>
          <p:cNvPr id="4" name="Up Arrow Callout 3">
            <a:extLst>
              <a:ext uri="{FF2B5EF4-FFF2-40B4-BE49-F238E27FC236}">
                <a16:creationId xmlns:a16="http://schemas.microsoft.com/office/drawing/2014/main" id="{F0C0EEC5-0AF8-5D4B-8238-3E5C2D8F4AD4}"/>
              </a:ext>
            </a:extLst>
          </p:cNvPr>
          <p:cNvSpPr/>
          <p:nvPr/>
        </p:nvSpPr>
        <p:spPr>
          <a:xfrm>
            <a:off x="457200" y="1381232"/>
            <a:ext cx="4419600" cy="2751497"/>
          </a:xfrm>
          <a:prstGeom prst="upArrowCallout">
            <a:avLst/>
          </a:prstGeom>
        </p:spPr>
        <p:style>
          <a:lnRef idx="2">
            <a:schemeClr val="accent4"/>
          </a:lnRef>
          <a:fillRef idx="1">
            <a:schemeClr val="lt1"/>
          </a:fillRef>
          <a:effectRef idx="0">
            <a:schemeClr val="accent4"/>
          </a:effectRef>
          <a:fontRef idx="minor">
            <a:schemeClr val="dk1"/>
          </a:fontRef>
        </p:style>
        <p:txBody>
          <a:bodyPr rtlCol="0" anchor="ct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Action plan</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Meeting Agendas/Minutes</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Relevant Documents</a:t>
            </a:r>
          </a:p>
        </p:txBody>
      </p:sp>
      <p:sp>
        <p:nvSpPr>
          <p:cNvPr id="7" name="Up Arrow Callout 6">
            <a:extLst>
              <a:ext uri="{FF2B5EF4-FFF2-40B4-BE49-F238E27FC236}">
                <a16:creationId xmlns:a16="http://schemas.microsoft.com/office/drawing/2014/main" id="{FC17E054-275D-8644-84B5-2B115908786C}"/>
              </a:ext>
            </a:extLst>
          </p:cNvPr>
          <p:cNvSpPr/>
          <p:nvPr/>
        </p:nvSpPr>
        <p:spPr>
          <a:xfrm>
            <a:off x="7315202" y="1295400"/>
            <a:ext cx="3733800" cy="4557201"/>
          </a:xfrm>
          <a:prstGeom prst="upArrowCallout">
            <a:avLst/>
          </a:prstGeom>
        </p:spPr>
        <p:style>
          <a:lnRef idx="2">
            <a:schemeClr val="accent4"/>
          </a:lnRef>
          <a:fillRef idx="1">
            <a:schemeClr val="lt1"/>
          </a:fillRef>
          <a:effectRef idx="0">
            <a:schemeClr val="accent4"/>
          </a:effectRef>
          <a:fontRef idx="minor">
            <a:schemeClr val="dk1"/>
          </a:fontRef>
        </p:style>
        <p:txBody>
          <a:bodyPr rtlCol="0" anchor="ct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Dropbox</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Shared Google Drive</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Google Classroom</a:t>
            </a:r>
          </a:p>
          <a:p>
            <a:pPr marL="342900" indent="-342900">
              <a:buFont typeface="Arial" panose="020B0604020202020204" pitchFamily="34" charset="0"/>
              <a:buChar char="•"/>
            </a:pPr>
            <a:r>
              <a:rPr lang="en-US" dirty="0" err="1">
                <a:latin typeface="Calibri" panose="020F0502020204030204" pitchFamily="34" charset="0"/>
                <a:cs typeface="Calibri" panose="020F0502020204030204" pitchFamily="34" charset="0"/>
              </a:rPr>
              <a:t>Sharepoint</a:t>
            </a:r>
            <a:r>
              <a:rPr lang="en-US" dirty="0">
                <a:latin typeface="Calibri" panose="020F0502020204030204" pitchFamily="34" charset="0"/>
                <a:cs typeface="Calibri" panose="020F0502020204030204" pitchFamily="34" charset="0"/>
              </a:rPr>
              <a:t> Folder</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Teams </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Padlet</a:t>
            </a:r>
          </a:p>
        </p:txBody>
      </p:sp>
      <p:pic>
        <p:nvPicPr>
          <p:cNvPr id="8" name="Picture 7">
            <a:extLst>
              <a:ext uri="{FF2B5EF4-FFF2-40B4-BE49-F238E27FC236}">
                <a16:creationId xmlns:a16="http://schemas.microsoft.com/office/drawing/2014/main" id="{FF37B6FD-A0DF-9A42-998E-4CA8A3784430}"/>
              </a:ext>
            </a:extLst>
          </p:cNvPr>
          <p:cNvPicPr>
            <a:picLocks noChangeAspect="1"/>
          </p:cNvPicPr>
          <p:nvPr/>
        </p:nvPicPr>
        <p:blipFill rotWithShape="1">
          <a:blip r:embed="rId3"/>
          <a:srcRect l="6733" t="15855" r="11160"/>
          <a:stretch/>
        </p:blipFill>
        <p:spPr>
          <a:xfrm>
            <a:off x="10040537" y="4876800"/>
            <a:ext cx="909709" cy="893168"/>
          </a:xfrm>
          <a:prstGeom prst="ellipse">
            <a:avLst/>
          </a:prstGeom>
          <a:ln w="19050">
            <a:solidFill>
              <a:schemeClr val="accent2">
                <a:lumMod val="50000"/>
              </a:schemeClr>
            </a:solidFill>
          </a:ln>
        </p:spPr>
      </p:pic>
    </p:spTree>
    <p:extLst>
      <p:ext uri="{BB962C8B-B14F-4D97-AF65-F5344CB8AC3E}">
        <p14:creationId xmlns:p14="http://schemas.microsoft.com/office/powerpoint/2010/main" val="398909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380926" y="2514756"/>
            <a:ext cx="7162723" cy="3365200"/>
          </a:xfrm>
        </p:spPr>
        <p:txBody>
          <a:bodyPr/>
          <a:lstStyle/>
          <a:p>
            <a:r>
              <a:rPr lang="en-US" sz="4800" dirty="0">
                <a:solidFill>
                  <a:schemeClr val="accent6">
                    <a:lumMod val="50000"/>
                  </a:schemeClr>
                </a:solidFill>
              </a:rPr>
              <a:t>Action </a:t>
            </a:r>
            <a:br>
              <a:rPr lang="en-US" sz="4800" dirty="0">
                <a:solidFill>
                  <a:schemeClr val="accent6">
                    <a:lumMod val="50000"/>
                  </a:schemeClr>
                </a:solidFill>
              </a:rPr>
            </a:br>
            <a:r>
              <a:rPr lang="en-US" sz="4800" dirty="0">
                <a:solidFill>
                  <a:schemeClr val="accent6">
                    <a:lumMod val="50000"/>
                  </a:schemeClr>
                </a:solidFill>
              </a:rPr>
              <a:t>Planning </a:t>
            </a:r>
            <a:br>
              <a:rPr lang="en-US" sz="4800" dirty="0">
                <a:solidFill>
                  <a:schemeClr val="accent6">
                    <a:lumMod val="50000"/>
                  </a:schemeClr>
                </a:solidFill>
              </a:rPr>
            </a:br>
            <a:endParaRPr lang="en-US" sz="4800" dirty="0">
              <a:solidFill>
                <a:schemeClr val="accent6">
                  <a:lumMod val="50000"/>
                </a:schemeClr>
              </a:solidFill>
            </a:endParaRPr>
          </a:p>
        </p:txBody>
      </p:sp>
    </p:spTree>
    <p:extLst>
      <p:ext uri="{BB962C8B-B14F-4D97-AF65-F5344CB8AC3E}">
        <p14:creationId xmlns:p14="http://schemas.microsoft.com/office/powerpoint/2010/main" val="41124528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D9964C-D37B-7B4B-98C6-1F1B628C09A4}"/>
              </a:ext>
            </a:extLst>
          </p:cNvPr>
          <p:cNvSpPr txBox="1"/>
          <p:nvPr/>
        </p:nvSpPr>
        <p:spPr>
          <a:xfrm>
            <a:off x="838200" y="1752600"/>
            <a:ext cx="7086600" cy="3565720"/>
          </a:xfrm>
          <a:prstGeom prst="rect">
            <a:avLst/>
          </a:prstGeom>
          <a:noFill/>
        </p:spPr>
        <p:txBody>
          <a:bodyPr wrap="square">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Definition:</a:t>
            </a:r>
          </a:p>
          <a:p>
            <a:pPr marL="0" marR="0" lvl="0" indent="0" defTabSz="1219170" rtl="0" eaLnBrk="1" fontAlgn="auto" latinLnBrk="0" hangingPunct="1">
              <a:lnSpc>
                <a:spcPct val="150000"/>
              </a:lnSpc>
              <a:spcBef>
                <a:spcPts val="800"/>
              </a:spcBef>
              <a:spcAft>
                <a:spcPts val="0"/>
              </a:spcAft>
              <a:buClr>
                <a:srgbClr val="000000"/>
              </a:buClr>
              <a:buSzTx/>
              <a:buFontTx/>
              <a:buNone/>
              <a:tabLst/>
              <a:defRPr/>
            </a:pPr>
            <a:r>
              <a:rPr kumimoji="0" lang="en-US" sz="32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The process of </a:t>
            </a:r>
            <a:r>
              <a:rPr kumimoji="0" lang="en-US" sz="3200" b="1" i="1" u="sng"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organizing</a:t>
            </a:r>
            <a:r>
              <a:rPr kumimoji="0" lang="en-US" sz="32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resources to enable individuals to engage in </a:t>
            </a:r>
            <a:r>
              <a:rPr kumimoji="0" lang="en-US" sz="3200" b="1" i="1" u="sng"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activities</a:t>
            </a:r>
            <a:r>
              <a:rPr kumimoji="0" lang="en-US" sz="32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designed to achieve specific and important </a:t>
            </a:r>
            <a:r>
              <a:rPr kumimoji="0" lang="en-US" sz="3200" b="1" i="1" u="sng"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outcomes</a:t>
            </a:r>
            <a:r>
              <a:rPr kumimoji="0" lang="en-US" sz="32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t>
            </a:r>
          </a:p>
        </p:txBody>
      </p:sp>
      <p:sp>
        <p:nvSpPr>
          <p:cNvPr id="5" name="Google Shape;649;p42">
            <a:extLst>
              <a:ext uri="{FF2B5EF4-FFF2-40B4-BE49-F238E27FC236}">
                <a16:creationId xmlns:a16="http://schemas.microsoft.com/office/drawing/2014/main" id="{4DA9C447-03D1-BF42-9A73-F6BDE1B0942B}"/>
              </a:ext>
            </a:extLst>
          </p:cNvPr>
          <p:cNvSpPr txBox="1">
            <a:spLocks noGrp="1"/>
          </p:cNvSpPr>
          <p:nvPr>
            <p:ph type="title"/>
          </p:nvPr>
        </p:nvSpPr>
        <p:spPr>
          <a:xfrm>
            <a:off x="457200" y="590038"/>
            <a:ext cx="9378000" cy="845600"/>
          </a:xfrm>
          <a:prstGeom prst="rect">
            <a:avLst/>
          </a:prstGeom>
        </p:spPr>
        <p:txBody>
          <a:bodyPr spcFirstLastPara="1" wrap="square" lIns="121900" tIns="121900" rIns="121900" bIns="121900" anchor="b" anchorCtr="0">
            <a:noAutofit/>
          </a:bodyPr>
          <a:lstStyle/>
          <a:p>
            <a:r>
              <a:rPr lang="en" sz="4000" dirty="0">
                <a:solidFill>
                  <a:schemeClr val="accent6">
                    <a:lumMod val="50000"/>
                  </a:schemeClr>
                </a:solidFill>
              </a:rPr>
              <a:t>Action Planning</a:t>
            </a:r>
            <a:endParaRPr sz="4000" dirty="0">
              <a:solidFill>
                <a:schemeClr val="accent6">
                  <a:lumMod val="50000"/>
                </a:schemeClr>
              </a:solidFill>
            </a:endParaRPr>
          </a:p>
        </p:txBody>
      </p:sp>
      <p:grpSp>
        <p:nvGrpSpPr>
          <p:cNvPr id="6" name="Google Shape;8487;p69">
            <a:extLst>
              <a:ext uri="{FF2B5EF4-FFF2-40B4-BE49-F238E27FC236}">
                <a16:creationId xmlns:a16="http://schemas.microsoft.com/office/drawing/2014/main" id="{CDAEA5F6-4078-E048-A906-4A182C749C85}"/>
              </a:ext>
            </a:extLst>
          </p:cNvPr>
          <p:cNvGrpSpPr/>
          <p:nvPr/>
        </p:nvGrpSpPr>
        <p:grpSpPr>
          <a:xfrm>
            <a:off x="8649735" y="2483900"/>
            <a:ext cx="2370929" cy="2362200"/>
            <a:chOff x="2189681" y="3821606"/>
            <a:chExt cx="395607" cy="318928"/>
          </a:xfrm>
        </p:grpSpPr>
        <p:sp>
          <p:nvSpPr>
            <p:cNvPr id="7" name="Google Shape;8488;p69">
              <a:extLst>
                <a:ext uri="{FF2B5EF4-FFF2-40B4-BE49-F238E27FC236}">
                  <a16:creationId xmlns:a16="http://schemas.microsoft.com/office/drawing/2014/main" id="{06748912-A6CA-CE4F-8B58-F9BE797644C3}"/>
                </a:ext>
              </a:extLst>
            </p:cNvPr>
            <p:cNvSpPr/>
            <p:nvPr/>
          </p:nvSpPr>
          <p:spPr>
            <a:xfrm>
              <a:off x="2189681" y="3846973"/>
              <a:ext cx="395607" cy="293561"/>
            </a:xfrm>
            <a:custGeom>
              <a:avLst/>
              <a:gdLst/>
              <a:ahLst/>
              <a:cxnLst/>
              <a:rect l="l" t="t" r="r" b="b"/>
              <a:pathLst>
                <a:path w="15065" h="11179" extrusionOk="0">
                  <a:moveTo>
                    <a:pt x="728" y="1"/>
                  </a:moveTo>
                  <a:cubicBezTo>
                    <a:pt x="326" y="1"/>
                    <a:pt x="1" y="326"/>
                    <a:pt x="1" y="728"/>
                  </a:cubicBezTo>
                  <a:lnTo>
                    <a:pt x="1" y="10451"/>
                  </a:lnTo>
                  <a:cubicBezTo>
                    <a:pt x="1" y="10853"/>
                    <a:pt x="326" y="11179"/>
                    <a:pt x="728" y="11179"/>
                  </a:cubicBezTo>
                  <a:lnTo>
                    <a:pt x="14337" y="11179"/>
                  </a:lnTo>
                  <a:cubicBezTo>
                    <a:pt x="14739" y="11179"/>
                    <a:pt x="15064" y="10853"/>
                    <a:pt x="15064" y="10451"/>
                  </a:cubicBezTo>
                  <a:lnTo>
                    <a:pt x="15064" y="728"/>
                  </a:lnTo>
                  <a:cubicBezTo>
                    <a:pt x="15064" y="326"/>
                    <a:pt x="14739" y="1"/>
                    <a:pt x="14337" y="1"/>
                  </a:cubicBezTo>
                  <a:close/>
                </a:path>
              </a:pathLst>
            </a:custGeom>
            <a:solidFill>
              <a:srgbClr val="E2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8489;p69">
              <a:extLst>
                <a:ext uri="{FF2B5EF4-FFF2-40B4-BE49-F238E27FC236}">
                  <a16:creationId xmlns:a16="http://schemas.microsoft.com/office/drawing/2014/main" id="{D90FAC25-66D5-654B-94B0-789765BCB5FB}"/>
                </a:ext>
              </a:extLst>
            </p:cNvPr>
            <p:cNvSpPr/>
            <p:nvPr/>
          </p:nvSpPr>
          <p:spPr>
            <a:xfrm>
              <a:off x="2189681" y="3846973"/>
              <a:ext cx="395607" cy="38235"/>
            </a:xfrm>
            <a:custGeom>
              <a:avLst/>
              <a:gdLst/>
              <a:ahLst/>
              <a:cxnLst/>
              <a:rect l="l" t="t" r="r" b="b"/>
              <a:pathLst>
                <a:path w="15065" h="1456" extrusionOk="0">
                  <a:moveTo>
                    <a:pt x="728" y="1"/>
                  </a:moveTo>
                  <a:cubicBezTo>
                    <a:pt x="326" y="1"/>
                    <a:pt x="1" y="326"/>
                    <a:pt x="1" y="728"/>
                  </a:cubicBezTo>
                  <a:lnTo>
                    <a:pt x="1" y="1455"/>
                  </a:lnTo>
                  <a:lnTo>
                    <a:pt x="15064" y="1455"/>
                  </a:lnTo>
                  <a:lnTo>
                    <a:pt x="15064" y="728"/>
                  </a:lnTo>
                  <a:cubicBezTo>
                    <a:pt x="15064" y="326"/>
                    <a:pt x="14739" y="1"/>
                    <a:pt x="14337" y="1"/>
                  </a:cubicBezTo>
                  <a:close/>
                </a:path>
              </a:pathLst>
            </a:custGeom>
            <a:solidFill>
              <a:srgbClr val="5D74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8490;p69">
              <a:extLst>
                <a:ext uri="{FF2B5EF4-FFF2-40B4-BE49-F238E27FC236}">
                  <a16:creationId xmlns:a16="http://schemas.microsoft.com/office/drawing/2014/main" id="{AC574762-20EE-EE49-8D44-685A8CEA4F59}"/>
                </a:ext>
              </a:extLst>
            </p:cNvPr>
            <p:cNvSpPr/>
            <p:nvPr/>
          </p:nvSpPr>
          <p:spPr>
            <a:xfrm>
              <a:off x="2215075" y="3847235"/>
              <a:ext cx="51286" cy="25393"/>
            </a:xfrm>
            <a:custGeom>
              <a:avLst/>
              <a:gdLst/>
              <a:ahLst/>
              <a:cxnLst/>
              <a:rect l="l" t="t" r="r" b="b"/>
              <a:pathLst>
                <a:path w="1953" h="967" extrusionOk="0">
                  <a:moveTo>
                    <a:pt x="10" y="0"/>
                  </a:moveTo>
                  <a:lnTo>
                    <a:pt x="10" y="239"/>
                  </a:lnTo>
                  <a:cubicBezTo>
                    <a:pt x="0" y="641"/>
                    <a:pt x="335" y="967"/>
                    <a:pt x="737" y="967"/>
                  </a:cubicBezTo>
                  <a:lnTo>
                    <a:pt x="1225" y="967"/>
                  </a:lnTo>
                  <a:cubicBezTo>
                    <a:pt x="1627" y="967"/>
                    <a:pt x="1953" y="641"/>
                    <a:pt x="1953" y="239"/>
                  </a:cubicBezTo>
                  <a:lnTo>
                    <a:pt x="1953" y="0"/>
                  </a:lnTo>
                  <a:close/>
                </a:path>
              </a:pathLst>
            </a:custGeom>
            <a:solidFill>
              <a:srgbClr val="3049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8491;p69">
              <a:extLst>
                <a:ext uri="{FF2B5EF4-FFF2-40B4-BE49-F238E27FC236}">
                  <a16:creationId xmlns:a16="http://schemas.microsoft.com/office/drawing/2014/main" id="{7ADE9240-392F-2F47-B17C-DD751287BDA3}"/>
                </a:ext>
              </a:extLst>
            </p:cNvPr>
            <p:cNvSpPr/>
            <p:nvPr/>
          </p:nvSpPr>
          <p:spPr>
            <a:xfrm>
              <a:off x="2508609" y="3847235"/>
              <a:ext cx="51286" cy="25393"/>
            </a:xfrm>
            <a:custGeom>
              <a:avLst/>
              <a:gdLst/>
              <a:ahLst/>
              <a:cxnLst/>
              <a:rect l="l" t="t" r="r" b="b"/>
              <a:pathLst>
                <a:path w="1953" h="967" extrusionOk="0">
                  <a:moveTo>
                    <a:pt x="10" y="0"/>
                  </a:moveTo>
                  <a:lnTo>
                    <a:pt x="10" y="239"/>
                  </a:lnTo>
                  <a:cubicBezTo>
                    <a:pt x="1" y="641"/>
                    <a:pt x="336" y="967"/>
                    <a:pt x="737" y="967"/>
                  </a:cubicBezTo>
                  <a:lnTo>
                    <a:pt x="1226" y="967"/>
                  </a:lnTo>
                  <a:cubicBezTo>
                    <a:pt x="1628" y="967"/>
                    <a:pt x="1953" y="641"/>
                    <a:pt x="1953" y="239"/>
                  </a:cubicBezTo>
                  <a:lnTo>
                    <a:pt x="1953" y="0"/>
                  </a:lnTo>
                  <a:close/>
                </a:path>
              </a:pathLst>
            </a:custGeom>
            <a:solidFill>
              <a:srgbClr val="3049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8492;p69">
              <a:extLst>
                <a:ext uri="{FF2B5EF4-FFF2-40B4-BE49-F238E27FC236}">
                  <a16:creationId xmlns:a16="http://schemas.microsoft.com/office/drawing/2014/main" id="{4AB525F2-56D6-9A42-ADBD-A22918BAC4C8}"/>
                </a:ext>
              </a:extLst>
            </p:cNvPr>
            <p:cNvSpPr/>
            <p:nvPr/>
          </p:nvSpPr>
          <p:spPr>
            <a:xfrm>
              <a:off x="2228152" y="3821606"/>
              <a:ext cx="25393" cy="38208"/>
            </a:xfrm>
            <a:custGeom>
              <a:avLst/>
              <a:gdLst/>
              <a:ahLst/>
              <a:cxnLst/>
              <a:rect l="l" t="t" r="r" b="b"/>
              <a:pathLst>
                <a:path w="967" h="1455" extrusionOk="0">
                  <a:moveTo>
                    <a:pt x="239" y="0"/>
                  </a:moveTo>
                  <a:cubicBezTo>
                    <a:pt x="105" y="0"/>
                    <a:pt x="0" y="105"/>
                    <a:pt x="0" y="239"/>
                  </a:cubicBezTo>
                  <a:lnTo>
                    <a:pt x="0" y="1215"/>
                  </a:lnTo>
                  <a:cubicBezTo>
                    <a:pt x="0" y="1349"/>
                    <a:pt x="105" y="1455"/>
                    <a:pt x="239" y="1455"/>
                  </a:cubicBezTo>
                  <a:lnTo>
                    <a:pt x="727" y="1455"/>
                  </a:lnTo>
                  <a:cubicBezTo>
                    <a:pt x="861" y="1455"/>
                    <a:pt x="967" y="1340"/>
                    <a:pt x="967" y="1206"/>
                  </a:cubicBezTo>
                  <a:lnTo>
                    <a:pt x="967" y="239"/>
                  </a:lnTo>
                  <a:cubicBezTo>
                    <a:pt x="967" y="105"/>
                    <a:pt x="852" y="0"/>
                    <a:pt x="727" y="0"/>
                  </a:cubicBezTo>
                  <a:close/>
                </a:path>
              </a:pathLst>
            </a:custGeom>
            <a:solidFill>
              <a:srgbClr val="E2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8493;p69">
              <a:extLst>
                <a:ext uri="{FF2B5EF4-FFF2-40B4-BE49-F238E27FC236}">
                  <a16:creationId xmlns:a16="http://schemas.microsoft.com/office/drawing/2014/main" id="{A70603B8-EAC2-1544-B283-AAB952870CC6}"/>
                </a:ext>
              </a:extLst>
            </p:cNvPr>
            <p:cNvSpPr/>
            <p:nvPr/>
          </p:nvSpPr>
          <p:spPr>
            <a:xfrm>
              <a:off x="2228152" y="3821842"/>
              <a:ext cx="25393" cy="18881"/>
            </a:xfrm>
            <a:custGeom>
              <a:avLst/>
              <a:gdLst/>
              <a:ahLst/>
              <a:cxnLst/>
              <a:rect l="l" t="t" r="r" b="b"/>
              <a:pathLst>
                <a:path w="967" h="719" extrusionOk="0">
                  <a:moveTo>
                    <a:pt x="239" y="1"/>
                  </a:moveTo>
                  <a:cubicBezTo>
                    <a:pt x="105" y="1"/>
                    <a:pt x="0" y="106"/>
                    <a:pt x="0" y="240"/>
                  </a:cubicBezTo>
                  <a:lnTo>
                    <a:pt x="0" y="479"/>
                  </a:lnTo>
                  <a:cubicBezTo>
                    <a:pt x="0" y="613"/>
                    <a:pt x="105" y="718"/>
                    <a:pt x="239" y="718"/>
                  </a:cubicBezTo>
                  <a:lnTo>
                    <a:pt x="727" y="718"/>
                  </a:lnTo>
                  <a:cubicBezTo>
                    <a:pt x="852" y="718"/>
                    <a:pt x="967" y="613"/>
                    <a:pt x="967" y="479"/>
                  </a:cubicBezTo>
                  <a:lnTo>
                    <a:pt x="967" y="240"/>
                  </a:lnTo>
                  <a:cubicBezTo>
                    <a:pt x="967" y="106"/>
                    <a:pt x="852" y="1"/>
                    <a:pt x="727" y="1"/>
                  </a:cubicBezTo>
                  <a:close/>
                </a:path>
              </a:pathLst>
            </a:custGeom>
            <a:solidFill>
              <a:srgbClr val="C3CD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8494;p69">
              <a:extLst>
                <a:ext uri="{FF2B5EF4-FFF2-40B4-BE49-F238E27FC236}">
                  <a16:creationId xmlns:a16="http://schemas.microsoft.com/office/drawing/2014/main" id="{1ACBC9C1-0658-CD4B-9BA1-8DEE0D02F4D7}"/>
                </a:ext>
              </a:extLst>
            </p:cNvPr>
            <p:cNvSpPr/>
            <p:nvPr/>
          </p:nvSpPr>
          <p:spPr>
            <a:xfrm>
              <a:off x="2521686" y="3821606"/>
              <a:ext cx="25393" cy="38208"/>
            </a:xfrm>
            <a:custGeom>
              <a:avLst/>
              <a:gdLst/>
              <a:ahLst/>
              <a:cxnLst/>
              <a:rect l="l" t="t" r="r" b="b"/>
              <a:pathLst>
                <a:path w="967" h="1455" extrusionOk="0">
                  <a:moveTo>
                    <a:pt x="239" y="0"/>
                  </a:moveTo>
                  <a:cubicBezTo>
                    <a:pt x="105" y="0"/>
                    <a:pt x="0" y="105"/>
                    <a:pt x="0" y="239"/>
                  </a:cubicBezTo>
                  <a:lnTo>
                    <a:pt x="0" y="1215"/>
                  </a:lnTo>
                  <a:cubicBezTo>
                    <a:pt x="0" y="1349"/>
                    <a:pt x="105" y="1455"/>
                    <a:pt x="239" y="1455"/>
                  </a:cubicBezTo>
                  <a:lnTo>
                    <a:pt x="728" y="1455"/>
                  </a:lnTo>
                  <a:cubicBezTo>
                    <a:pt x="862" y="1455"/>
                    <a:pt x="967" y="1340"/>
                    <a:pt x="967" y="1206"/>
                  </a:cubicBezTo>
                  <a:lnTo>
                    <a:pt x="967" y="239"/>
                  </a:lnTo>
                  <a:cubicBezTo>
                    <a:pt x="967" y="105"/>
                    <a:pt x="852" y="0"/>
                    <a:pt x="728" y="0"/>
                  </a:cubicBezTo>
                  <a:close/>
                </a:path>
              </a:pathLst>
            </a:custGeom>
            <a:solidFill>
              <a:srgbClr val="E2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8495;p69">
              <a:extLst>
                <a:ext uri="{FF2B5EF4-FFF2-40B4-BE49-F238E27FC236}">
                  <a16:creationId xmlns:a16="http://schemas.microsoft.com/office/drawing/2014/main" id="{625E011E-5890-CE4F-BCD6-5EF7A9EC3391}"/>
                </a:ext>
              </a:extLst>
            </p:cNvPr>
            <p:cNvSpPr/>
            <p:nvPr/>
          </p:nvSpPr>
          <p:spPr>
            <a:xfrm>
              <a:off x="2521686" y="3821842"/>
              <a:ext cx="25393" cy="18881"/>
            </a:xfrm>
            <a:custGeom>
              <a:avLst/>
              <a:gdLst/>
              <a:ahLst/>
              <a:cxnLst/>
              <a:rect l="l" t="t" r="r" b="b"/>
              <a:pathLst>
                <a:path w="967" h="719" extrusionOk="0">
                  <a:moveTo>
                    <a:pt x="239" y="1"/>
                  </a:moveTo>
                  <a:cubicBezTo>
                    <a:pt x="105" y="1"/>
                    <a:pt x="0" y="106"/>
                    <a:pt x="0" y="240"/>
                  </a:cubicBezTo>
                  <a:lnTo>
                    <a:pt x="0" y="479"/>
                  </a:lnTo>
                  <a:cubicBezTo>
                    <a:pt x="0" y="613"/>
                    <a:pt x="105" y="718"/>
                    <a:pt x="239" y="718"/>
                  </a:cubicBezTo>
                  <a:lnTo>
                    <a:pt x="728" y="718"/>
                  </a:lnTo>
                  <a:cubicBezTo>
                    <a:pt x="852" y="718"/>
                    <a:pt x="967" y="613"/>
                    <a:pt x="967" y="479"/>
                  </a:cubicBezTo>
                  <a:lnTo>
                    <a:pt x="967" y="240"/>
                  </a:lnTo>
                  <a:cubicBezTo>
                    <a:pt x="967" y="106"/>
                    <a:pt x="852" y="1"/>
                    <a:pt x="728" y="1"/>
                  </a:cubicBezTo>
                  <a:close/>
                </a:path>
              </a:pathLst>
            </a:custGeom>
            <a:solidFill>
              <a:srgbClr val="C3CD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8496;p69">
              <a:extLst>
                <a:ext uri="{FF2B5EF4-FFF2-40B4-BE49-F238E27FC236}">
                  <a16:creationId xmlns:a16="http://schemas.microsoft.com/office/drawing/2014/main" id="{65690B80-5F63-5446-B920-33A0B4276ACB}"/>
                </a:ext>
              </a:extLst>
            </p:cNvPr>
            <p:cNvSpPr/>
            <p:nvPr/>
          </p:nvSpPr>
          <p:spPr>
            <a:xfrm>
              <a:off x="2189681" y="3885418"/>
              <a:ext cx="395607" cy="12605"/>
            </a:xfrm>
            <a:custGeom>
              <a:avLst/>
              <a:gdLst/>
              <a:ahLst/>
              <a:cxnLst/>
              <a:rect l="l" t="t" r="r" b="b"/>
              <a:pathLst>
                <a:path w="15065" h="480" extrusionOk="0">
                  <a:moveTo>
                    <a:pt x="1" y="1"/>
                  </a:moveTo>
                  <a:lnTo>
                    <a:pt x="1" y="479"/>
                  </a:lnTo>
                  <a:lnTo>
                    <a:pt x="15064" y="479"/>
                  </a:lnTo>
                  <a:lnTo>
                    <a:pt x="15064" y="1"/>
                  </a:lnTo>
                  <a:close/>
                </a:path>
              </a:pathLst>
            </a:custGeom>
            <a:solidFill>
              <a:srgbClr val="E2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8497;p69">
              <a:extLst>
                <a:ext uri="{FF2B5EF4-FFF2-40B4-BE49-F238E27FC236}">
                  <a16:creationId xmlns:a16="http://schemas.microsoft.com/office/drawing/2014/main" id="{E29A6915-E0F6-194C-A2EF-1589A016CE59}"/>
                </a:ext>
              </a:extLst>
            </p:cNvPr>
            <p:cNvSpPr/>
            <p:nvPr/>
          </p:nvSpPr>
          <p:spPr>
            <a:xfrm>
              <a:off x="2228152" y="3923888"/>
              <a:ext cx="51023" cy="25157"/>
            </a:xfrm>
            <a:custGeom>
              <a:avLst/>
              <a:gdLst/>
              <a:ahLst/>
              <a:cxnLst/>
              <a:rect l="l" t="t" r="r" b="b"/>
              <a:pathLst>
                <a:path w="1943" h="958" extrusionOk="0">
                  <a:moveTo>
                    <a:pt x="239" y="0"/>
                  </a:moveTo>
                  <a:cubicBezTo>
                    <a:pt x="105" y="0"/>
                    <a:pt x="0" y="105"/>
                    <a:pt x="0" y="239"/>
                  </a:cubicBezTo>
                  <a:lnTo>
                    <a:pt x="0" y="718"/>
                  </a:lnTo>
                  <a:cubicBezTo>
                    <a:pt x="0" y="852"/>
                    <a:pt x="105" y="957"/>
                    <a:pt x="239" y="957"/>
                  </a:cubicBezTo>
                  <a:lnTo>
                    <a:pt x="1704" y="957"/>
                  </a:lnTo>
                  <a:cubicBezTo>
                    <a:pt x="1828" y="957"/>
                    <a:pt x="1943" y="852"/>
                    <a:pt x="1943" y="718"/>
                  </a:cubicBezTo>
                  <a:lnTo>
                    <a:pt x="1943" y="239"/>
                  </a:lnTo>
                  <a:cubicBezTo>
                    <a:pt x="1943" y="105"/>
                    <a:pt x="1828" y="0"/>
                    <a:pt x="17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8498;p69">
              <a:extLst>
                <a:ext uri="{FF2B5EF4-FFF2-40B4-BE49-F238E27FC236}">
                  <a16:creationId xmlns:a16="http://schemas.microsoft.com/office/drawing/2014/main" id="{086D99D8-7902-7845-8C2E-289D12B9931C}"/>
                </a:ext>
              </a:extLst>
            </p:cNvPr>
            <p:cNvSpPr/>
            <p:nvPr/>
          </p:nvSpPr>
          <p:spPr>
            <a:xfrm>
              <a:off x="2228152" y="3974885"/>
              <a:ext cx="51023" cy="25420"/>
            </a:xfrm>
            <a:custGeom>
              <a:avLst/>
              <a:gdLst/>
              <a:ahLst/>
              <a:cxnLst/>
              <a:rect l="l" t="t" r="r" b="b"/>
              <a:pathLst>
                <a:path w="1943" h="968" extrusionOk="0">
                  <a:moveTo>
                    <a:pt x="239" y="1"/>
                  </a:moveTo>
                  <a:cubicBezTo>
                    <a:pt x="105" y="1"/>
                    <a:pt x="0" y="106"/>
                    <a:pt x="0" y="240"/>
                  </a:cubicBezTo>
                  <a:lnTo>
                    <a:pt x="0" y="728"/>
                  </a:lnTo>
                  <a:cubicBezTo>
                    <a:pt x="0" y="853"/>
                    <a:pt x="105" y="967"/>
                    <a:pt x="239" y="967"/>
                  </a:cubicBezTo>
                  <a:lnTo>
                    <a:pt x="1704" y="967"/>
                  </a:lnTo>
                  <a:cubicBezTo>
                    <a:pt x="1828" y="967"/>
                    <a:pt x="1943" y="853"/>
                    <a:pt x="1943" y="728"/>
                  </a:cubicBezTo>
                  <a:lnTo>
                    <a:pt x="1943" y="240"/>
                  </a:lnTo>
                  <a:cubicBezTo>
                    <a:pt x="1943" y="106"/>
                    <a:pt x="1828" y="1"/>
                    <a:pt x="170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8499;p69">
              <a:extLst>
                <a:ext uri="{FF2B5EF4-FFF2-40B4-BE49-F238E27FC236}">
                  <a16:creationId xmlns:a16="http://schemas.microsoft.com/office/drawing/2014/main" id="{7DD206D0-D728-C642-9A7B-8168C7182655}"/>
                </a:ext>
              </a:extLst>
            </p:cNvPr>
            <p:cNvSpPr/>
            <p:nvPr/>
          </p:nvSpPr>
          <p:spPr>
            <a:xfrm>
              <a:off x="2228152" y="4025672"/>
              <a:ext cx="51023" cy="25656"/>
            </a:xfrm>
            <a:custGeom>
              <a:avLst/>
              <a:gdLst/>
              <a:ahLst/>
              <a:cxnLst/>
              <a:rect l="l" t="t" r="r" b="b"/>
              <a:pathLst>
                <a:path w="1943" h="977" extrusionOk="0">
                  <a:moveTo>
                    <a:pt x="239" y="0"/>
                  </a:moveTo>
                  <a:cubicBezTo>
                    <a:pt x="105" y="0"/>
                    <a:pt x="0" y="105"/>
                    <a:pt x="0" y="239"/>
                  </a:cubicBezTo>
                  <a:lnTo>
                    <a:pt x="0" y="737"/>
                  </a:lnTo>
                  <a:cubicBezTo>
                    <a:pt x="0" y="861"/>
                    <a:pt x="105" y="976"/>
                    <a:pt x="239" y="976"/>
                  </a:cubicBezTo>
                  <a:lnTo>
                    <a:pt x="1704" y="976"/>
                  </a:lnTo>
                  <a:cubicBezTo>
                    <a:pt x="1838" y="976"/>
                    <a:pt x="1943" y="861"/>
                    <a:pt x="1943" y="727"/>
                  </a:cubicBezTo>
                  <a:lnTo>
                    <a:pt x="1943" y="239"/>
                  </a:lnTo>
                  <a:cubicBezTo>
                    <a:pt x="1943" y="105"/>
                    <a:pt x="1828" y="0"/>
                    <a:pt x="17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8500;p69">
              <a:extLst>
                <a:ext uri="{FF2B5EF4-FFF2-40B4-BE49-F238E27FC236}">
                  <a16:creationId xmlns:a16="http://schemas.microsoft.com/office/drawing/2014/main" id="{972BC3F9-D564-9245-A3EE-A94F3CE3EAD8}"/>
                </a:ext>
              </a:extLst>
            </p:cNvPr>
            <p:cNvSpPr/>
            <p:nvPr/>
          </p:nvSpPr>
          <p:spPr>
            <a:xfrm>
              <a:off x="2317357" y="4025672"/>
              <a:ext cx="51049" cy="25656"/>
            </a:xfrm>
            <a:custGeom>
              <a:avLst/>
              <a:gdLst/>
              <a:ahLst/>
              <a:cxnLst/>
              <a:rect l="l" t="t" r="r" b="b"/>
              <a:pathLst>
                <a:path w="1944" h="977" extrusionOk="0">
                  <a:moveTo>
                    <a:pt x="240" y="0"/>
                  </a:moveTo>
                  <a:cubicBezTo>
                    <a:pt x="106" y="0"/>
                    <a:pt x="1" y="105"/>
                    <a:pt x="1" y="239"/>
                  </a:cubicBezTo>
                  <a:lnTo>
                    <a:pt x="1" y="737"/>
                  </a:lnTo>
                  <a:cubicBezTo>
                    <a:pt x="1" y="861"/>
                    <a:pt x="106" y="976"/>
                    <a:pt x="240" y="976"/>
                  </a:cubicBezTo>
                  <a:lnTo>
                    <a:pt x="1704" y="976"/>
                  </a:lnTo>
                  <a:cubicBezTo>
                    <a:pt x="1838" y="976"/>
                    <a:pt x="1943" y="861"/>
                    <a:pt x="1943" y="727"/>
                  </a:cubicBezTo>
                  <a:lnTo>
                    <a:pt x="1943" y="239"/>
                  </a:lnTo>
                  <a:cubicBezTo>
                    <a:pt x="1943" y="105"/>
                    <a:pt x="1828" y="0"/>
                    <a:pt x="17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8501;p69">
              <a:extLst>
                <a:ext uri="{FF2B5EF4-FFF2-40B4-BE49-F238E27FC236}">
                  <a16:creationId xmlns:a16="http://schemas.microsoft.com/office/drawing/2014/main" id="{C751398C-DE80-4A4B-B7BC-30B19BC9EBA5}"/>
                </a:ext>
              </a:extLst>
            </p:cNvPr>
            <p:cNvSpPr/>
            <p:nvPr/>
          </p:nvSpPr>
          <p:spPr>
            <a:xfrm>
              <a:off x="2406825" y="4025672"/>
              <a:ext cx="50787" cy="25656"/>
            </a:xfrm>
            <a:custGeom>
              <a:avLst/>
              <a:gdLst/>
              <a:ahLst/>
              <a:cxnLst/>
              <a:rect l="l" t="t" r="r" b="b"/>
              <a:pathLst>
                <a:path w="1934" h="977" extrusionOk="0">
                  <a:moveTo>
                    <a:pt x="240" y="0"/>
                  </a:moveTo>
                  <a:cubicBezTo>
                    <a:pt x="106" y="0"/>
                    <a:pt x="1" y="105"/>
                    <a:pt x="1" y="239"/>
                  </a:cubicBezTo>
                  <a:lnTo>
                    <a:pt x="1" y="737"/>
                  </a:lnTo>
                  <a:cubicBezTo>
                    <a:pt x="1" y="861"/>
                    <a:pt x="106" y="976"/>
                    <a:pt x="240" y="976"/>
                  </a:cubicBezTo>
                  <a:lnTo>
                    <a:pt x="1695" y="976"/>
                  </a:lnTo>
                  <a:cubicBezTo>
                    <a:pt x="1829" y="976"/>
                    <a:pt x="1934" y="861"/>
                    <a:pt x="1934" y="727"/>
                  </a:cubicBezTo>
                  <a:lnTo>
                    <a:pt x="1934" y="239"/>
                  </a:lnTo>
                  <a:cubicBezTo>
                    <a:pt x="1934" y="105"/>
                    <a:pt x="1829" y="0"/>
                    <a:pt x="169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8502;p69">
              <a:extLst>
                <a:ext uri="{FF2B5EF4-FFF2-40B4-BE49-F238E27FC236}">
                  <a16:creationId xmlns:a16="http://schemas.microsoft.com/office/drawing/2014/main" id="{DDDB24DA-90BA-8241-A342-F0F46257537F}"/>
                </a:ext>
              </a:extLst>
            </p:cNvPr>
            <p:cNvSpPr/>
            <p:nvPr/>
          </p:nvSpPr>
          <p:spPr>
            <a:xfrm>
              <a:off x="2317357" y="3974885"/>
              <a:ext cx="51049" cy="25420"/>
            </a:xfrm>
            <a:custGeom>
              <a:avLst/>
              <a:gdLst/>
              <a:ahLst/>
              <a:cxnLst/>
              <a:rect l="l" t="t" r="r" b="b"/>
              <a:pathLst>
                <a:path w="1944" h="968" extrusionOk="0">
                  <a:moveTo>
                    <a:pt x="240" y="1"/>
                  </a:moveTo>
                  <a:cubicBezTo>
                    <a:pt x="106" y="1"/>
                    <a:pt x="1" y="106"/>
                    <a:pt x="1" y="240"/>
                  </a:cubicBezTo>
                  <a:lnTo>
                    <a:pt x="1" y="728"/>
                  </a:lnTo>
                  <a:cubicBezTo>
                    <a:pt x="1" y="853"/>
                    <a:pt x="106" y="967"/>
                    <a:pt x="240" y="967"/>
                  </a:cubicBezTo>
                  <a:lnTo>
                    <a:pt x="1704" y="967"/>
                  </a:lnTo>
                  <a:cubicBezTo>
                    <a:pt x="1828" y="967"/>
                    <a:pt x="1943" y="853"/>
                    <a:pt x="1943" y="728"/>
                  </a:cubicBezTo>
                  <a:lnTo>
                    <a:pt x="1943" y="240"/>
                  </a:lnTo>
                  <a:cubicBezTo>
                    <a:pt x="1943" y="106"/>
                    <a:pt x="1828" y="1"/>
                    <a:pt x="170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8503;p69">
              <a:extLst>
                <a:ext uri="{FF2B5EF4-FFF2-40B4-BE49-F238E27FC236}">
                  <a16:creationId xmlns:a16="http://schemas.microsoft.com/office/drawing/2014/main" id="{5C0198DF-A89C-B14F-B62C-C3AA503CB72C}"/>
                </a:ext>
              </a:extLst>
            </p:cNvPr>
            <p:cNvSpPr/>
            <p:nvPr/>
          </p:nvSpPr>
          <p:spPr>
            <a:xfrm>
              <a:off x="2228152" y="4076932"/>
              <a:ext cx="51023" cy="25393"/>
            </a:xfrm>
            <a:custGeom>
              <a:avLst/>
              <a:gdLst/>
              <a:ahLst/>
              <a:cxnLst/>
              <a:rect l="l" t="t" r="r" b="b"/>
              <a:pathLst>
                <a:path w="1943" h="967" extrusionOk="0">
                  <a:moveTo>
                    <a:pt x="239" y="0"/>
                  </a:moveTo>
                  <a:cubicBezTo>
                    <a:pt x="105" y="0"/>
                    <a:pt x="0" y="106"/>
                    <a:pt x="0" y="240"/>
                  </a:cubicBezTo>
                  <a:lnTo>
                    <a:pt x="0" y="728"/>
                  </a:lnTo>
                  <a:cubicBezTo>
                    <a:pt x="0" y="862"/>
                    <a:pt x="105" y="967"/>
                    <a:pt x="239" y="967"/>
                  </a:cubicBezTo>
                  <a:lnTo>
                    <a:pt x="1704" y="967"/>
                  </a:lnTo>
                  <a:cubicBezTo>
                    <a:pt x="1828" y="967"/>
                    <a:pt x="1943" y="862"/>
                    <a:pt x="1943" y="728"/>
                  </a:cubicBezTo>
                  <a:lnTo>
                    <a:pt x="1943" y="240"/>
                  </a:lnTo>
                  <a:cubicBezTo>
                    <a:pt x="1943" y="106"/>
                    <a:pt x="1828" y="0"/>
                    <a:pt x="17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8504;p69">
              <a:extLst>
                <a:ext uri="{FF2B5EF4-FFF2-40B4-BE49-F238E27FC236}">
                  <a16:creationId xmlns:a16="http://schemas.microsoft.com/office/drawing/2014/main" id="{44A7667F-F742-4742-A16B-CC1285254224}"/>
                </a:ext>
              </a:extLst>
            </p:cNvPr>
            <p:cNvSpPr/>
            <p:nvPr/>
          </p:nvSpPr>
          <p:spPr>
            <a:xfrm>
              <a:off x="2317357" y="3923888"/>
              <a:ext cx="51049" cy="25157"/>
            </a:xfrm>
            <a:custGeom>
              <a:avLst/>
              <a:gdLst/>
              <a:ahLst/>
              <a:cxnLst/>
              <a:rect l="l" t="t" r="r" b="b"/>
              <a:pathLst>
                <a:path w="1944" h="958" extrusionOk="0">
                  <a:moveTo>
                    <a:pt x="240" y="0"/>
                  </a:moveTo>
                  <a:cubicBezTo>
                    <a:pt x="106" y="0"/>
                    <a:pt x="1" y="105"/>
                    <a:pt x="1" y="239"/>
                  </a:cubicBezTo>
                  <a:lnTo>
                    <a:pt x="1" y="718"/>
                  </a:lnTo>
                  <a:cubicBezTo>
                    <a:pt x="1" y="852"/>
                    <a:pt x="106" y="957"/>
                    <a:pt x="240" y="957"/>
                  </a:cubicBezTo>
                  <a:lnTo>
                    <a:pt x="1704" y="957"/>
                  </a:lnTo>
                  <a:cubicBezTo>
                    <a:pt x="1828" y="957"/>
                    <a:pt x="1943" y="852"/>
                    <a:pt x="1943" y="718"/>
                  </a:cubicBezTo>
                  <a:lnTo>
                    <a:pt x="1943" y="239"/>
                  </a:lnTo>
                  <a:cubicBezTo>
                    <a:pt x="1943" y="105"/>
                    <a:pt x="1828" y="0"/>
                    <a:pt x="17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8505;p69">
              <a:extLst>
                <a:ext uri="{FF2B5EF4-FFF2-40B4-BE49-F238E27FC236}">
                  <a16:creationId xmlns:a16="http://schemas.microsoft.com/office/drawing/2014/main" id="{692061C3-5E44-A240-B01A-9275290D659C}"/>
                </a:ext>
              </a:extLst>
            </p:cNvPr>
            <p:cNvSpPr/>
            <p:nvPr/>
          </p:nvSpPr>
          <p:spPr>
            <a:xfrm>
              <a:off x="2317357" y="4076932"/>
              <a:ext cx="51049" cy="25393"/>
            </a:xfrm>
            <a:custGeom>
              <a:avLst/>
              <a:gdLst/>
              <a:ahLst/>
              <a:cxnLst/>
              <a:rect l="l" t="t" r="r" b="b"/>
              <a:pathLst>
                <a:path w="1944" h="967" extrusionOk="0">
                  <a:moveTo>
                    <a:pt x="240" y="0"/>
                  </a:moveTo>
                  <a:cubicBezTo>
                    <a:pt x="106" y="0"/>
                    <a:pt x="1" y="106"/>
                    <a:pt x="1" y="240"/>
                  </a:cubicBezTo>
                  <a:lnTo>
                    <a:pt x="1" y="728"/>
                  </a:lnTo>
                  <a:cubicBezTo>
                    <a:pt x="1" y="862"/>
                    <a:pt x="106" y="967"/>
                    <a:pt x="240" y="967"/>
                  </a:cubicBezTo>
                  <a:lnTo>
                    <a:pt x="1704" y="967"/>
                  </a:lnTo>
                  <a:cubicBezTo>
                    <a:pt x="1828" y="967"/>
                    <a:pt x="1943" y="862"/>
                    <a:pt x="1943" y="728"/>
                  </a:cubicBezTo>
                  <a:lnTo>
                    <a:pt x="1943" y="240"/>
                  </a:lnTo>
                  <a:cubicBezTo>
                    <a:pt x="1943" y="106"/>
                    <a:pt x="1828" y="0"/>
                    <a:pt x="17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8506;p69">
              <a:extLst>
                <a:ext uri="{FF2B5EF4-FFF2-40B4-BE49-F238E27FC236}">
                  <a16:creationId xmlns:a16="http://schemas.microsoft.com/office/drawing/2014/main" id="{1A9F6816-6804-654C-B42B-D921BA2EA1C6}"/>
                </a:ext>
              </a:extLst>
            </p:cNvPr>
            <p:cNvSpPr/>
            <p:nvPr/>
          </p:nvSpPr>
          <p:spPr>
            <a:xfrm>
              <a:off x="2496057" y="4025672"/>
              <a:ext cx="51023" cy="25656"/>
            </a:xfrm>
            <a:custGeom>
              <a:avLst/>
              <a:gdLst/>
              <a:ahLst/>
              <a:cxnLst/>
              <a:rect l="l" t="t" r="r" b="b"/>
              <a:pathLst>
                <a:path w="1943" h="977" extrusionOk="0">
                  <a:moveTo>
                    <a:pt x="239" y="0"/>
                  </a:moveTo>
                  <a:cubicBezTo>
                    <a:pt x="105" y="0"/>
                    <a:pt x="0" y="105"/>
                    <a:pt x="0" y="239"/>
                  </a:cubicBezTo>
                  <a:lnTo>
                    <a:pt x="0" y="737"/>
                  </a:lnTo>
                  <a:cubicBezTo>
                    <a:pt x="0" y="861"/>
                    <a:pt x="105" y="976"/>
                    <a:pt x="239" y="976"/>
                  </a:cubicBezTo>
                  <a:lnTo>
                    <a:pt x="1704" y="976"/>
                  </a:lnTo>
                  <a:cubicBezTo>
                    <a:pt x="1838" y="976"/>
                    <a:pt x="1943" y="861"/>
                    <a:pt x="1943" y="727"/>
                  </a:cubicBezTo>
                  <a:lnTo>
                    <a:pt x="1943" y="239"/>
                  </a:lnTo>
                  <a:cubicBezTo>
                    <a:pt x="1943" y="105"/>
                    <a:pt x="1828" y="0"/>
                    <a:pt x="17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8507;p69">
              <a:extLst>
                <a:ext uri="{FF2B5EF4-FFF2-40B4-BE49-F238E27FC236}">
                  <a16:creationId xmlns:a16="http://schemas.microsoft.com/office/drawing/2014/main" id="{C82EBF3E-8BE9-F446-ADD6-3FDCCD68258A}"/>
                </a:ext>
              </a:extLst>
            </p:cNvPr>
            <p:cNvSpPr/>
            <p:nvPr/>
          </p:nvSpPr>
          <p:spPr>
            <a:xfrm>
              <a:off x="2496057" y="3923888"/>
              <a:ext cx="51023" cy="25157"/>
            </a:xfrm>
            <a:custGeom>
              <a:avLst/>
              <a:gdLst/>
              <a:ahLst/>
              <a:cxnLst/>
              <a:rect l="l" t="t" r="r" b="b"/>
              <a:pathLst>
                <a:path w="1943" h="958" extrusionOk="0">
                  <a:moveTo>
                    <a:pt x="239" y="0"/>
                  </a:moveTo>
                  <a:cubicBezTo>
                    <a:pt x="105" y="0"/>
                    <a:pt x="0" y="105"/>
                    <a:pt x="0" y="239"/>
                  </a:cubicBezTo>
                  <a:lnTo>
                    <a:pt x="0" y="718"/>
                  </a:lnTo>
                  <a:cubicBezTo>
                    <a:pt x="0" y="852"/>
                    <a:pt x="105" y="957"/>
                    <a:pt x="239" y="957"/>
                  </a:cubicBezTo>
                  <a:lnTo>
                    <a:pt x="1704" y="957"/>
                  </a:lnTo>
                  <a:cubicBezTo>
                    <a:pt x="1828" y="957"/>
                    <a:pt x="1943" y="852"/>
                    <a:pt x="1943" y="718"/>
                  </a:cubicBezTo>
                  <a:lnTo>
                    <a:pt x="1943" y="239"/>
                  </a:lnTo>
                  <a:cubicBezTo>
                    <a:pt x="1943" y="105"/>
                    <a:pt x="1828" y="0"/>
                    <a:pt x="17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8508;p69">
              <a:extLst>
                <a:ext uri="{FF2B5EF4-FFF2-40B4-BE49-F238E27FC236}">
                  <a16:creationId xmlns:a16="http://schemas.microsoft.com/office/drawing/2014/main" id="{54C04186-8A4F-9441-BE12-7EECC4C5AD83}"/>
                </a:ext>
              </a:extLst>
            </p:cNvPr>
            <p:cNvSpPr/>
            <p:nvPr/>
          </p:nvSpPr>
          <p:spPr>
            <a:xfrm>
              <a:off x="2496057" y="4076932"/>
              <a:ext cx="51023" cy="25393"/>
            </a:xfrm>
            <a:custGeom>
              <a:avLst/>
              <a:gdLst/>
              <a:ahLst/>
              <a:cxnLst/>
              <a:rect l="l" t="t" r="r" b="b"/>
              <a:pathLst>
                <a:path w="1943" h="967" extrusionOk="0">
                  <a:moveTo>
                    <a:pt x="239" y="0"/>
                  </a:moveTo>
                  <a:cubicBezTo>
                    <a:pt x="105" y="0"/>
                    <a:pt x="0" y="106"/>
                    <a:pt x="0" y="240"/>
                  </a:cubicBezTo>
                  <a:lnTo>
                    <a:pt x="0" y="728"/>
                  </a:lnTo>
                  <a:cubicBezTo>
                    <a:pt x="0" y="862"/>
                    <a:pt x="105" y="967"/>
                    <a:pt x="239" y="967"/>
                  </a:cubicBezTo>
                  <a:lnTo>
                    <a:pt x="1704" y="967"/>
                  </a:lnTo>
                  <a:cubicBezTo>
                    <a:pt x="1828" y="967"/>
                    <a:pt x="1943" y="862"/>
                    <a:pt x="1943" y="728"/>
                  </a:cubicBezTo>
                  <a:lnTo>
                    <a:pt x="1943" y="240"/>
                  </a:lnTo>
                  <a:cubicBezTo>
                    <a:pt x="1943" y="106"/>
                    <a:pt x="1828" y="0"/>
                    <a:pt x="17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8509;p69">
              <a:extLst>
                <a:ext uri="{FF2B5EF4-FFF2-40B4-BE49-F238E27FC236}">
                  <a16:creationId xmlns:a16="http://schemas.microsoft.com/office/drawing/2014/main" id="{5EEC66BC-CB06-5040-B2AA-FA2034A73D3B}"/>
                </a:ext>
              </a:extLst>
            </p:cNvPr>
            <p:cNvSpPr/>
            <p:nvPr/>
          </p:nvSpPr>
          <p:spPr>
            <a:xfrm>
              <a:off x="2406825" y="3974885"/>
              <a:ext cx="50787" cy="25420"/>
            </a:xfrm>
            <a:custGeom>
              <a:avLst/>
              <a:gdLst/>
              <a:ahLst/>
              <a:cxnLst/>
              <a:rect l="l" t="t" r="r" b="b"/>
              <a:pathLst>
                <a:path w="1934" h="968" extrusionOk="0">
                  <a:moveTo>
                    <a:pt x="240" y="1"/>
                  </a:moveTo>
                  <a:cubicBezTo>
                    <a:pt x="106" y="1"/>
                    <a:pt x="1" y="106"/>
                    <a:pt x="1" y="240"/>
                  </a:cubicBezTo>
                  <a:lnTo>
                    <a:pt x="1" y="728"/>
                  </a:lnTo>
                  <a:cubicBezTo>
                    <a:pt x="1" y="853"/>
                    <a:pt x="106" y="967"/>
                    <a:pt x="240" y="967"/>
                  </a:cubicBezTo>
                  <a:lnTo>
                    <a:pt x="1695" y="967"/>
                  </a:lnTo>
                  <a:cubicBezTo>
                    <a:pt x="1829" y="967"/>
                    <a:pt x="1934" y="853"/>
                    <a:pt x="1934" y="728"/>
                  </a:cubicBezTo>
                  <a:lnTo>
                    <a:pt x="1934" y="240"/>
                  </a:lnTo>
                  <a:cubicBezTo>
                    <a:pt x="1934" y="106"/>
                    <a:pt x="1829" y="1"/>
                    <a:pt x="169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8510;p69">
              <a:extLst>
                <a:ext uri="{FF2B5EF4-FFF2-40B4-BE49-F238E27FC236}">
                  <a16:creationId xmlns:a16="http://schemas.microsoft.com/office/drawing/2014/main" id="{3BD3A26E-6F77-C04F-AC5B-FA4F3B4734E7}"/>
                </a:ext>
              </a:extLst>
            </p:cNvPr>
            <p:cNvSpPr/>
            <p:nvPr/>
          </p:nvSpPr>
          <p:spPr>
            <a:xfrm>
              <a:off x="2406825" y="3923888"/>
              <a:ext cx="50787" cy="25157"/>
            </a:xfrm>
            <a:custGeom>
              <a:avLst/>
              <a:gdLst/>
              <a:ahLst/>
              <a:cxnLst/>
              <a:rect l="l" t="t" r="r" b="b"/>
              <a:pathLst>
                <a:path w="1934" h="958" extrusionOk="0">
                  <a:moveTo>
                    <a:pt x="240" y="0"/>
                  </a:moveTo>
                  <a:cubicBezTo>
                    <a:pt x="106" y="0"/>
                    <a:pt x="1" y="105"/>
                    <a:pt x="1" y="239"/>
                  </a:cubicBezTo>
                  <a:lnTo>
                    <a:pt x="1" y="718"/>
                  </a:lnTo>
                  <a:cubicBezTo>
                    <a:pt x="1" y="852"/>
                    <a:pt x="106" y="957"/>
                    <a:pt x="240" y="957"/>
                  </a:cubicBezTo>
                  <a:lnTo>
                    <a:pt x="1695" y="957"/>
                  </a:lnTo>
                  <a:cubicBezTo>
                    <a:pt x="1829" y="957"/>
                    <a:pt x="1934" y="852"/>
                    <a:pt x="1934" y="718"/>
                  </a:cubicBezTo>
                  <a:lnTo>
                    <a:pt x="1934" y="239"/>
                  </a:lnTo>
                  <a:cubicBezTo>
                    <a:pt x="1934" y="105"/>
                    <a:pt x="1829" y="0"/>
                    <a:pt x="169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8511;p69">
              <a:extLst>
                <a:ext uri="{FF2B5EF4-FFF2-40B4-BE49-F238E27FC236}">
                  <a16:creationId xmlns:a16="http://schemas.microsoft.com/office/drawing/2014/main" id="{25B3C524-CBBF-1148-86A2-D373591435B5}"/>
                </a:ext>
              </a:extLst>
            </p:cNvPr>
            <p:cNvSpPr/>
            <p:nvPr/>
          </p:nvSpPr>
          <p:spPr>
            <a:xfrm>
              <a:off x="2496057" y="3974885"/>
              <a:ext cx="51023" cy="25420"/>
            </a:xfrm>
            <a:custGeom>
              <a:avLst/>
              <a:gdLst/>
              <a:ahLst/>
              <a:cxnLst/>
              <a:rect l="l" t="t" r="r" b="b"/>
              <a:pathLst>
                <a:path w="1943" h="968" extrusionOk="0">
                  <a:moveTo>
                    <a:pt x="239" y="1"/>
                  </a:moveTo>
                  <a:cubicBezTo>
                    <a:pt x="105" y="1"/>
                    <a:pt x="0" y="106"/>
                    <a:pt x="0" y="240"/>
                  </a:cubicBezTo>
                  <a:lnTo>
                    <a:pt x="0" y="728"/>
                  </a:lnTo>
                  <a:cubicBezTo>
                    <a:pt x="0" y="853"/>
                    <a:pt x="105" y="967"/>
                    <a:pt x="239" y="967"/>
                  </a:cubicBezTo>
                  <a:lnTo>
                    <a:pt x="1704" y="967"/>
                  </a:lnTo>
                  <a:cubicBezTo>
                    <a:pt x="1828" y="967"/>
                    <a:pt x="1943" y="853"/>
                    <a:pt x="1943" y="728"/>
                  </a:cubicBezTo>
                  <a:lnTo>
                    <a:pt x="1943" y="240"/>
                  </a:lnTo>
                  <a:cubicBezTo>
                    <a:pt x="1943" y="106"/>
                    <a:pt x="1828" y="1"/>
                    <a:pt x="170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8512;p69">
              <a:extLst>
                <a:ext uri="{FF2B5EF4-FFF2-40B4-BE49-F238E27FC236}">
                  <a16:creationId xmlns:a16="http://schemas.microsoft.com/office/drawing/2014/main" id="{777DB189-A69E-2048-A372-F5B91DD82667}"/>
                </a:ext>
              </a:extLst>
            </p:cNvPr>
            <p:cNvSpPr/>
            <p:nvPr/>
          </p:nvSpPr>
          <p:spPr>
            <a:xfrm>
              <a:off x="2406825" y="4076932"/>
              <a:ext cx="50787" cy="25393"/>
            </a:xfrm>
            <a:custGeom>
              <a:avLst/>
              <a:gdLst/>
              <a:ahLst/>
              <a:cxnLst/>
              <a:rect l="l" t="t" r="r" b="b"/>
              <a:pathLst>
                <a:path w="1934" h="967" extrusionOk="0">
                  <a:moveTo>
                    <a:pt x="240" y="0"/>
                  </a:moveTo>
                  <a:cubicBezTo>
                    <a:pt x="106" y="0"/>
                    <a:pt x="1" y="106"/>
                    <a:pt x="1" y="240"/>
                  </a:cubicBezTo>
                  <a:lnTo>
                    <a:pt x="1" y="728"/>
                  </a:lnTo>
                  <a:cubicBezTo>
                    <a:pt x="1" y="862"/>
                    <a:pt x="106" y="967"/>
                    <a:pt x="240" y="967"/>
                  </a:cubicBezTo>
                  <a:lnTo>
                    <a:pt x="1695" y="967"/>
                  </a:lnTo>
                  <a:cubicBezTo>
                    <a:pt x="1829" y="967"/>
                    <a:pt x="1934" y="862"/>
                    <a:pt x="1934" y="728"/>
                  </a:cubicBezTo>
                  <a:lnTo>
                    <a:pt x="1934" y="240"/>
                  </a:lnTo>
                  <a:cubicBezTo>
                    <a:pt x="1934" y="106"/>
                    <a:pt x="1829" y="0"/>
                    <a:pt x="169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8513;p69">
              <a:extLst>
                <a:ext uri="{FF2B5EF4-FFF2-40B4-BE49-F238E27FC236}">
                  <a16:creationId xmlns:a16="http://schemas.microsoft.com/office/drawing/2014/main" id="{884C2345-4C44-7441-A280-8E91E33013E1}"/>
                </a:ext>
              </a:extLst>
            </p:cNvPr>
            <p:cNvSpPr/>
            <p:nvPr/>
          </p:nvSpPr>
          <p:spPr>
            <a:xfrm>
              <a:off x="2493168" y="3968137"/>
              <a:ext cx="56538" cy="38445"/>
            </a:xfrm>
            <a:custGeom>
              <a:avLst/>
              <a:gdLst/>
              <a:ahLst/>
              <a:cxnLst/>
              <a:rect l="l" t="t" r="r" b="b"/>
              <a:pathLst>
                <a:path w="2153" h="1464" extrusionOk="0">
                  <a:moveTo>
                    <a:pt x="1806" y="0"/>
                  </a:moveTo>
                  <a:cubicBezTo>
                    <a:pt x="1750" y="0"/>
                    <a:pt x="1692" y="23"/>
                    <a:pt x="1641" y="76"/>
                  </a:cubicBezTo>
                  <a:lnTo>
                    <a:pt x="837" y="880"/>
                  </a:lnTo>
                  <a:lnTo>
                    <a:pt x="522" y="564"/>
                  </a:lnTo>
                  <a:cubicBezTo>
                    <a:pt x="468" y="511"/>
                    <a:pt x="409" y="488"/>
                    <a:pt x="351" y="488"/>
                  </a:cubicBezTo>
                  <a:cubicBezTo>
                    <a:pt x="163" y="488"/>
                    <a:pt x="1" y="732"/>
                    <a:pt x="177" y="909"/>
                  </a:cubicBezTo>
                  <a:lnTo>
                    <a:pt x="665" y="1397"/>
                  </a:lnTo>
                  <a:cubicBezTo>
                    <a:pt x="713" y="1435"/>
                    <a:pt x="770" y="1464"/>
                    <a:pt x="837" y="1464"/>
                  </a:cubicBezTo>
                  <a:cubicBezTo>
                    <a:pt x="904" y="1464"/>
                    <a:pt x="962" y="1435"/>
                    <a:pt x="1010" y="1397"/>
                  </a:cubicBezTo>
                  <a:lnTo>
                    <a:pt x="1976" y="421"/>
                  </a:lnTo>
                  <a:cubicBezTo>
                    <a:pt x="2153" y="244"/>
                    <a:pt x="1991" y="0"/>
                    <a:pt x="1806" y="0"/>
                  </a:cubicBezTo>
                  <a:close/>
                </a:path>
              </a:pathLst>
            </a:custGeom>
            <a:solidFill>
              <a:srgbClr val="5D74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8514;p69">
              <a:extLst>
                <a:ext uri="{FF2B5EF4-FFF2-40B4-BE49-F238E27FC236}">
                  <a16:creationId xmlns:a16="http://schemas.microsoft.com/office/drawing/2014/main" id="{6B474520-20E6-DD42-B6EA-9E6E109E0DC4}"/>
                </a:ext>
              </a:extLst>
            </p:cNvPr>
            <p:cNvSpPr/>
            <p:nvPr/>
          </p:nvSpPr>
          <p:spPr>
            <a:xfrm>
              <a:off x="2314495" y="3968137"/>
              <a:ext cx="56590" cy="38445"/>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rgbClr val="5D74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8515;p69">
              <a:extLst>
                <a:ext uri="{FF2B5EF4-FFF2-40B4-BE49-F238E27FC236}">
                  <a16:creationId xmlns:a16="http://schemas.microsoft.com/office/drawing/2014/main" id="{33359C4E-A580-B244-A40E-A73D452B9DFF}"/>
                </a:ext>
              </a:extLst>
            </p:cNvPr>
            <p:cNvSpPr/>
            <p:nvPr/>
          </p:nvSpPr>
          <p:spPr>
            <a:xfrm>
              <a:off x="2403963" y="4019160"/>
              <a:ext cx="56538" cy="38445"/>
            </a:xfrm>
            <a:custGeom>
              <a:avLst/>
              <a:gdLst/>
              <a:ahLst/>
              <a:cxnLst/>
              <a:rect l="l" t="t" r="r" b="b"/>
              <a:pathLst>
                <a:path w="2153" h="1464" extrusionOk="0">
                  <a:moveTo>
                    <a:pt x="1801" y="0"/>
                  </a:moveTo>
                  <a:cubicBezTo>
                    <a:pt x="1744" y="0"/>
                    <a:pt x="1685" y="22"/>
                    <a:pt x="1631" y="76"/>
                  </a:cubicBezTo>
                  <a:lnTo>
                    <a:pt x="837" y="880"/>
                  </a:lnTo>
                  <a:lnTo>
                    <a:pt x="521" y="564"/>
                  </a:lnTo>
                  <a:cubicBezTo>
                    <a:pt x="468" y="510"/>
                    <a:pt x="408" y="488"/>
                    <a:pt x="351" y="488"/>
                  </a:cubicBezTo>
                  <a:cubicBezTo>
                    <a:pt x="162" y="488"/>
                    <a:pt x="0" y="732"/>
                    <a:pt x="177" y="908"/>
                  </a:cubicBezTo>
                  <a:lnTo>
                    <a:pt x="665" y="1396"/>
                  </a:lnTo>
                  <a:cubicBezTo>
                    <a:pt x="703" y="1435"/>
                    <a:pt x="770" y="1463"/>
                    <a:pt x="837" y="1463"/>
                  </a:cubicBezTo>
                  <a:cubicBezTo>
                    <a:pt x="894" y="1463"/>
                    <a:pt x="961" y="1444"/>
                    <a:pt x="1000" y="1396"/>
                  </a:cubicBezTo>
                  <a:lnTo>
                    <a:pt x="1976" y="420"/>
                  </a:lnTo>
                  <a:cubicBezTo>
                    <a:pt x="2152" y="244"/>
                    <a:pt x="1990" y="0"/>
                    <a:pt x="1801" y="0"/>
                  </a:cubicBezTo>
                  <a:close/>
                </a:path>
              </a:pathLst>
            </a:custGeom>
            <a:solidFill>
              <a:srgbClr val="5D74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8516;p69">
              <a:extLst>
                <a:ext uri="{FF2B5EF4-FFF2-40B4-BE49-F238E27FC236}">
                  <a16:creationId xmlns:a16="http://schemas.microsoft.com/office/drawing/2014/main" id="{B08D1E00-5581-3C49-AC20-AAAC151CDBA8}"/>
                </a:ext>
              </a:extLst>
            </p:cNvPr>
            <p:cNvSpPr/>
            <p:nvPr/>
          </p:nvSpPr>
          <p:spPr>
            <a:xfrm>
              <a:off x="2225263" y="4070157"/>
              <a:ext cx="56538" cy="38471"/>
            </a:xfrm>
            <a:custGeom>
              <a:avLst/>
              <a:gdLst/>
              <a:ahLst/>
              <a:cxnLst/>
              <a:rect l="l" t="t" r="r" b="b"/>
              <a:pathLst>
                <a:path w="2153" h="1465" extrusionOk="0">
                  <a:moveTo>
                    <a:pt x="1802" y="1"/>
                  </a:moveTo>
                  <a:cubicBezTo>
                    <a:pt x="1745" y="1"/>
                    <a:pt x="1685" y="23"/>
                    <a:pt x="1632" y="77"/>
                  </a:cubicBezTo>
                  <a:lnTo>
                    <a:pt x="837" y="880"/>
                  </a:lnTo>
                  <a:lnTo>
                    <a:pt x="522" y="565"/>
                  </a:lnTo>
                  <a:cubicBezTo>
                    <a:pt x="468" y="511"/>
                    <a:pt x="409" y="489"/>
                    <a:pt x="352" y="489"/>
                  </a:cubicBezTo>
                  <a:cubicBezTo>
                    <a:pt x="163" y="489"/>
                    <a:pt x="1" y="733"/>
                    <a:pt x="177" y="909"/>
                  </a:cubicBezTo>
                  <a:lnTo>
                    <a:pt x="665" y="1397"/>
                  </a:lnTo>
                  <a:cubicBezTo>
                    <a:pt x="703" y="1445"/>
                    <a:pt x="770" y="1464"/>
                    <a:pt x="837" y="1464"/>
                  </a:cubicBezTo>
                  <a:cubicBezTo>
                    <a:pt x="895" y="1464"/>
                    <a:pt x="962" y="1445"/>
                    <a:pt x="1000" y="1397"/>
                  </a:cubicBezTo>
                  <a:lnTo>
                    <a:pt x="1976" y="421"/>
                  </a:lnTo>
                  <a:cubicBezTo>
                    <a:pt x="2153" y="245"/>
                    <a:pt x="1991" y="1"/>
                    <a:pt x="1802" y="1"/>
                  </a:cubicBezTo>
                  <a:close/>
                </a:path>
              </a:pathLst>
            </a:custGeom>
            <a:solidFill>
              <a:srgbClr val="5D74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8517;p69">
              <a:extLst>
                <a:ext uri="{FF2B5EF4-FFF2-40B4-BE49-F238E27FC236}">
                  <a16:creationId xmlns:a16="http://schemas.microsoft.com/office/drawing/2014/main" id="{780216D5-8DD1-5B4F-9B43-432D1FB7FE26}"/>
                </a:ext>
              </a:extLst>
            </p:cNvPr>
            <p:cNvSpPr/>
            <p:nvPr/>
          </p:nvSpPr>
          <p:spPr>
            <a:xfrm>
              <a:off x="2403963" y="3917113"/>
              <a:ext cx="56538" cy="38445"/>
            </a:xfrm>
            <a:custGeom>
              <a:avLst/>
              <a:gdLst/>
              <a:ahLst/>
              <a:cxnLst/>
              <a:rect l="l" t="t" r="r" b="b"/>
              <a:pathLst>
                <a:path w="2153" h="1464" extrusionOk="0">
                  <a:moveTo>
                    <a:pt x="1801" y="1"/>
                  </a:moveTo>
                  <a:cubicBezTo>
                    <a:pt x="1744" y="1"/>
                    <a:pt x="1685" y="23"/>
                    <a:pt x="1631" y="76"/>
                  </a:cubicBezTo>
                  <a:lnTo>
                    <a:pt x="837" y="880"/>
                  </a:lnTo>
                  <a:lnTo>
                    <a:pt x="521" y="564"/>
                  </a:lnTo>
                  <a:cubicBezTo>
                    <a:pt x="468" y="511"/>
                    <a:pt x="408" y="489"/>
                    <a:pt x="351" y="489"/>
                  </a:cubicBezTo>
                  <a:cubicBezTo>
                    <a:pt x="162" y="489"/>
                    <a:pt x="0" y="733"/>
                    <a:pt x="177" y="909"/>
                  </a:cubicBezTo>
                  <a:lnTo>
                    <a:pt x="665" y="1387"/>
                  </a:lnTo>
                  <a:cubicBezTo>
                    <a:pt x="703" y="1435"/>
                    <a:pt x="770" y="1464"/>
                    <a:pt x="837" y="1464"/>
                  </a:cubicBezTo>
                  <a:cubicBezTo>
                    <a:pt x="894" y="1464"/>
                    <a:pt x="961" y="1435"/>
                    <a:pt x="1000" y="1387"/>
                  </a:cubicBezTo>
                  <a:lnTo>
                    <a:pt x="1976" y="421"/>
                  </a:lnTo>
                  <a:cubicBezTo>
                    <a:pt x="2152" y="244"/>
                    <a:pt x="1990" y="1"/>
                    <a:pt x="1801" y="1"/>
                  </a:cubicBezTo>
                  <a:close/>
                </a:path>
              </a:pathLst>
            </a:custGeom>
            <a:solidFill>
              <a:srgbClr val="5D74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6707933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18"/>
        <p:cNvGrpSpPr/>
        <p:nvPr/>
      </p:nvGrpSpPr>
      <p:grpSpPr>
        <a:xfrm>
          <a:off x="0" y="0"/>
          <a:ext cx="0" cy="0"/>
          <a:chOff x="0" y="0"/>
          <a:chExt cx="0" cy="0"/>
        </a:xfrm>
      </p:grpSpPr>
      <p:sp>
        <p:nvSpPr>
          <p:cNvPr id="820" name="Google Shape;820;p48"/>
          <p:cNvSpPr/>
          <p:nvPr/>
        </p:nvSpPr>
        <p:spPr>
          <a:xfrm>
            <a:off x="4214351" y="1653533"/>
            <a:ext cx="3756800" cy="1346800"/>
          </a:xfrm>
          <a:prstGeom prst="round2DiagRect">
            <a:avLst>
              <a:gd name="adj1" fmla="val 50000"/>
              <a:gd name="adj2" fmla="val 0"/>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19" name="Google Shape;819;p48"/>
          <p:cNvSpPr txBox="1">
            <a:spLocks noGrp="1"/>
          </p:cNvSpPr>
          <p:nvPr>
            <p:ph type="title"/>
          </p:nvPr>
        </p:nvSpPr>
        <p:spPr>
          <a:xfrm>
            <a:off x="373463" y="346082"/>
            <a:ext cx="9378000" cy="845600"/>
          </a:xfrm>
          <a:prstGeom prst="rect">
            <a:avLst/>
          </a:prstGeom>
        </p:spPr>
        <p:txBody>
          <a:bodyPr spcFirstLastPara="1" wrap="square" lIns="121900" tIns="121900" rIns="121900" bIns="121900" anchor="t" anchorCtr="0">
            <a:noAutofit/>
          </a:bodyPr>
          <a:lstStyle/>
          <a:p>
            <a:r>
              <a:rPr lang="en" b="1" dirty="0">
                <a:solidFill>
                  <a:schemeClr val="accent6">
                    <a:lumMod val="50000"/>
                  </a:schemeClr>
                </a:solidFill>
                <a:sym typeface="Poppins SemiBold"/>
              </a:rPr>
              <a:t>ACTION PLANNING</a:t>
            </a:r>
            <a:endParaRPr b="1" dirty="0">
              <a:solidFill>
                <a:schemeClr val="accent6">
                  <a:lumMod val="50000"/>
                </a:schemeClr>
              </a:solidFill>
              <a:sym typeface="Poppins SemiBold"/>
            </a:endParaRPr>
          </a:p>
        </p:txBody>
      </p:sp>
      <p:sp>
        <p:nvSpPr>
          <p:cNvPr id="827" name="Google Shape;827;p48"/>
          <p:cNvSpPr txBox="1">
            <a:spLocks noGrp="1"/>
          </p:cNvSpPr>
          <p:nvPr>
            <p:ph type="body" idx="4294967295"/>
          </p:nvPr>
        </p:nvSpPr>
        <p:spPr>
          <a:xfrm>
            <a:off x="1175988" y="5569698"/>
            <a:ext cx="2840038" cy="884238"/>
          </a:xfrm>
          <a:prstGeom prst="rect">
            <a:avLst/>
          </a:prstGeom>
          <a:noFill/>
          <a:ln>
            <a:noFill/>
          </a:ln>
        </p:spPr>
        <p:txBody>
          <a:bodyPr spcFirstLastPara="1" wrap="square" lIns="121900" tIns="121900" rIns="121900" bIns="121900" anchor="t" anchorCtr="0">
            <a:noAutofit/>
          </a:bodyPr>
          <a:lstStyle/>
          <a:p>
            <a:pPr marL="0" indent="0" algn="ctr">
              <a:spcAft>
                <a:spcPts val="2133"/>
              </a:spcAft>
              <a:buNone/>
            </a:pPr>
            <a:r>
              <a:rPr lang="en" sz="2400" i="1" dirty="0">
                <a:solidFill>
                  <a:schemeClr val="accent6">
                    <a:lumMod val="50000"/>
                  </a:schemeClr>
                </a:solidFill>
                <a:latin typeface="Calibri" panose="020F0502020204030204" pitchFamily="34" charset="0"/>
                <a:cs typeface="Calibri" panose="020F0502020204030204" pitchFamily="34" charset="0"/>
              </a:rPr>
              <a:t>Who is responsible…</a:t>
            </a:r>
            <a:endParaRPr sz="2400" i="1" dirty="0">
              <a:solidFill>
                <a:schemeClr val="accent6">
                  <a:lumMod val="50000"/>
                </a:schemeClr>
              </a:solidFill>
              <a:latin typeface="Calibri" panose="020F0502020204030204" pitchFamily="34" charset="0"/>
              <a:cs typeface="Calibri" panose="020F0502020204030204" pitchFamily="34" charset="0"/>
            </a:endParaRPr>
          </a:p>
        </p:txBody>
      </p:sp>
      <p:sp>
        <p:nvSpPr>
          <p:cNvPr id="828" name="Google Shape;828;p48"/>
          <p:cNvSpPr txBox="1">
            <a:spLocks noGrp="1"/>
          </p:cNvSpPr>
          <p:nvPr>
            <p:ph type="body" idx="4294967295"/>
          </p:nvPr>
        </p:nvSpPr>
        <p:spPr>
          <a:xfrm>
            <a:off x="1522413" y="5171909"/>
            <a:ext cx="1603375" cy="595312"/>
          </a:xfrm>
          <a:prstGeom prst="rect">
            <a:avLst/>
          </a:prstGeom>
          <a:noFill/>
          <a:ln>
            <a:noFill/>
          </a:ln>
        </p:spPr>
        <p:txBody>
          <a:bodyPr spcFirstLastPara="1" wrap="square" lIns="121900" tIns="121900" rIns="121900" bIns="121900" anchor="b" anchorCtr="0">
            <a:noAutofit/>
          </a:bodyPr>
          <a:lstStyle/>
          <a:p>
            <a:pPr marL="0" indent="0" algn="ctr">
              <a:buNone/>
            </a:pPr>
            <a:r>
              <a:rPr lang="en" sz="3200" b="1" dirty="0">
                <a:solidFill>
                  <a:schemeClr val="accent6">
                    <a:lumMod val="50000"/>
                  </a:schemeClr>
                </a:solidFill>
                <a:latin typeface="Calibri" panose="020F0502020204030204" pitchFamily="34" charset="0"/>
                <a:ea typeface="Poppins Medium"/>
                <a:cs typeface="Calibri" panose="020F0502020204030204" pitchFamily="34" charset="0"/>
                <a:sym typeface="Poppins Medium"/>
              </a:rPr>
              <a:t>Who</a:t>
            </a:r>
            <a:endParaRPr sz="3200" b="1" dirty="0">
              <a:solidFill>
                <a:schemeClr val="accent6">
                  <a:lumMod val="50000"/>
                </a:schemeClr>
              </a:solidFill>
              <a:latin typeface="Calibri" panose="020F0502020204030204" pitchFamily="34" charset="0"/>
              <a:ea typeface="Poppins Medium"/>
              <a:cs typeface="Calibri" panose="020F0502020204030204" pitchFamily="34" charset="0"/>
              <a:sym typeface="Poppins Medium"/>
            </a:endParaRPr>
          </a:p>
        </p:txBody>
      </p:sp>
      <p:sp>
        <p:nvSpPr>
          <p:cNvPr id="829" name="Google Shape;829;p48"/>
          <p:cNvSpPr txBox="1">
            <a:spLocks noGrp="1"/>
          </p:cNvSpPr>
          <p:nvPr>
            <p:ph type="body" idx="4294967295"/>
          </p:nvPr>
        </p:nvSpPr>
        <p:spPr>
          <a:xfrm>
            <a:off x="4800188" y="5531778"/>
            <a:ext cx="2840037" cy="884238"/>
          </a:xfrm>
          <a:prstGeom prst="rect">
            <a:avLst/>
          </a:prstGeom>
          <a:noFill/>
          <a:ln>
            <a:noFill/>
          </a:ln>
        </p:spPr>
        <p:txBody>
          <a:bodyPr spcFirstLastPara="1" wrap="square" lIns="121900" tIns="121900" rIns="121900" bIns="121900" anchor="t" anchorCtr="0">
            <a:noAutofit/>
          </a:bodyPr>
          <a:lstStyle/>
          <a:p>
            <a:pPr marL="0" indent="0" algn="ctr">
              <a:spcAft>
                <a:spcPts val="2133"/>
              </a:spcAft>
              <a:buNone/>
            </a:pPr>
            <a:r>
              <a:rPr lang="en" sz="2400" i="1" dirty="0">
                <a:solidFill>
                  <a:schemeClr val="accent6">
                    <a:lumMod val="50000"/>
                  </a:schemeClr>
                </a:solidFill>
                <a:latin typeface="Calibri" panose="020F0502020204030204" pitchFamily="34" charset="0"/>
                <a:cs typeface="Calibri" panose="020F0502020204030204" pitchFamily="34" charset="0"/>
              </a:rPr>
              <a:t>…for doing what…</a:t>
            </a:r>
            <a:endParaRPr sz="2400" i="1" dirty="0">
              <a:solidFill>
                <a:schemeClr val="accent6">
                  <a:lumMod val="50000"/>
                </a:schemeClr>
              </a:solidFill>
              <a:latin typeface="Calibri" panose="020F0502020204030204" pitchFamily="34" charset="0"/>
              <a:cs typeface="Calibri" panose="020F0502020204030204" pitchFamily="34" charset="0"/>
            </a:endParaRPr>
          </a:p>
        </p:txBody>
      </p:sp>
      <p:sp>
        <p:nvSpPr>
          <p:cNvPr id="830" name="Google Shape;830;p48"/>
          <p:cNvSpPr txBox="1">
            <a:spLocks noGrp="1"/>
          </p:cNvSpPr>
          <p:nvPr>
            <p:ph type="body" idx="4294967295"/>
          </p:nvPr>
        </p:nvSpPr>
        <p:spPr>
          <a:xfrm>
            <a:off x="5062463" y="5147751"/>
            <a:ext cx="2060575" cy="595312"/>
          </a:xfrm>
          <a:prstGeom prst="rect">
            <a:avLst/>
          </a:prstGeom>
          <a:noFill/>
          <a:ln>
            <a:noFill/>
          </a:ln>
        </p:spPr>
        <p:txBody>
          <a:bodyPr spcFirstLastPara="1" wrap="square" lIns="121900" tIns="121900" rIns="121900" bIns="121900" anchor="b" anchorCtr="0">
            <a:noAutofit/>
          </a:bodyPr>
          <a:lstStyle/>
          <a:p>
            <a:pPr marL="0" indent="0" algn="ctr">
              <a:buNone/>
            </a:pPr>
            <a:r>
              <a:rPr lang="en" sz="3200" b="1" dirty="0">
                <a:solidFill>
                  <a:schemeClr val="accent6">
                    <a:lumMod val="50000"/>
                  </a:schemeClr>
                </a:solidFill>
                <a:latin typeface="Calibri" panose="020F0502020204030204" pitchFamily="34" charset="0"/>
                <a:ea typeface="Poppins Medium"/>
                <a:cs typeface="Calibri" panose="020F0502020204030204" pitchFamily="34" charset="0"/>
                <a:sym typeface="Poppins Medium"/>
              </a:rPr>
              <a:t>What</a:t>
            </a:r>
            <a:endParaRPr sz="3200" b="1" dirty="0">
              <a:solidFill>
                <a:schemeClr val="accent6">
                  <a:lumMod val="50000"/>
                </a:schemeClr>
              </a:solidFill>
              <a:latin typeface="Calibri" panose="020F0502020204030204" pitchFamily="34" charset="0"/>
              <a:ea typeface="Poppins Medium"/>
              <a:cs typeface="Calibri" panose="020F0502020204030204" pitchFamily="34" charset="0"/>
              <a:sym typeface="Poppins Medium"/>
            </a:endParaRPr>
          </a:p>
        </p:txBody>
      </p:sp>
      <p:sp>
        <p:nvSpPr>
          <p:cNvPr id="831" name="Google Shape;831;p48"/>
          <p:cNvSpPr txBox="1">
            <a:spLocks noGrp="1"/>
          </p:cNvSpPr>
          <p:nvPr>
            <p:ph type="body" idx="4294967295"/>
          </p:nvPr>
        </p:nvSpPr>
        <p:spPr>
          <a:xfrm>
            <a:off x="8060848" y="5506898"/>
            <a:ext cx="2840037" cy="882650"/>
          </a:xfrm>
          <a:prstGeom prst="rect">
            <a:avLst/>
          </a:prstGeom>
          <a:noFill/>
          <a:ln>
            <a:noFill/>
          </a:ln>
        </p:spPr>
        <p:txBody>
          <a:bodyPr spcFirstLastPara="1" wrap="square" lIns="121900" tIns="121900" rIns="121900" bIns="121900" anchor="t" anchorCtr="0">
            <a:noAutofit/>
          </a:bodyPr>
          <a:lstStyle/>
          <a:p>
            <a:pPr marL="0" indent="0" algn="ctr">
              <a:spcAft>
                <a:spcPts val="2133"/>
              </a:spcAft>
              <a:buNone/>
            </a:pPr>
            <a:r>
              <a:rPr lang="en" sz="2400" i="1" dirty="0">
                <a:solidFill>
                  <a:schemeClr val="accent6">
                    <a:lumMod val="50000"/>
                  </a:schemeClr>
                </a:solidFill>
                <a:latin typeface="Calibri" panose="020F0502020204030204" pitchFamily="34" charset="0"/>
                <a:cs typeface="Calibri" panose="020F0502020204030204" pitchFamily="34" charset="0"/>
              </a:rPr>
              <a:t>…by when?</a:t>
            </a:r>
            <a:endParaRPr sz="2400" i="1" dirty="0">
              <a:solidFill>
                <a:schemeClr val="accent6">
                  <a:lumMod val="50000"/>
                </a:schemeClr>
              </a:solidFill>
              <a:latin typeface="Calibri" panose="020F0502020204030204" pitchFamily="34" charset="0"/>
              <a:cs typeface="Calibri" panose="020F0502020204030204" pitchFamily="34" charset="0"/>
            </a:endParaRPr>
          </a:p>
        </p:txBody>
      </p:sp>
      <p:sp>
        <p:nvSpPr>
          <p:cNvPr id="832" name="Google Shape;832;p48"/>
          <p:cNvSpPr txBox="1">
            <a:spLocks noGrp="1"/>
          </p:cNvSpPr>
          <p:nvPr>
            <p:ph type="body" idx="4294967295"/>
          </p:nvPr>
        </p:nvSpPr>
        <p:spPr>
          <a:xfrm>
            <a:off x="8691362" y="5116268"/>
            <a:ext cx="1603375" cy="595312"/>
          </a:xfrm>
          <a:prstGeom prst="rect">
            <a:avLst/>
          </a:prstGeom>
          <a:noFill/>
          <a:ln>
            <a:noFill/>
          </a:ln>
        </p:spPr>
        <p:txBody>
          <a:bodyPr spcFirstLastPara="1" wrap="square" lIns="121900" tIns="121900" rIns="121900" bIns="121900" anchor="b" anchorCtr="0">
            <a:noAutofit/>
          </a:bodyPr>
          <a:lstStyle/>
          <a:p>
            <a:pPr marL="0" indent="0" algn="ctr">
              <a:buNone/>
            </a:pPr>
            <a:r>
              <a:rPr lang="en" sz="3200" b="1" dirty="0">
                <a:solidFill>
                  <a:schemeClr val="accent6">
                    <a:lumMod val="50000"/>
                  </a:schemeClr>
                </a:solidFill>
                <a:latin typeface="Calibri" panose="020F0502020204030204" pitchFamily="34" charset="0"/>
                <a:ea typeface="Poppins Medium"/>
                <a:cs typeface="Calibri" panose="020F0502020204030204" pitchFamily="34" charset="0"/>
                <a:sym typeface="Poppins Medium"/>
              </a:rPr>
              <a:t>When</a:t>
            </a:r>
            <a:endParaRPr sz="3200" b="1" dirty="0">
              <a:solidFill>
                <a:schemeClr val="accent6">
                  <a:lumMod val="50000"/>
                </a:schemeClr>
              </a:solidFill>
              <a:latin typeface="Calibri" panose="020F0502020204030204" pitchFamily="34" charset="0"/>
              <a:ea typeface="Poppins Medium"/>
              <a:cs typeface="Calibri" panose="020F0502020204030204" pitchFamily="34" charset="0"/>
              <a:sym typeface="Poppins Medium"/>
            </a:endParaRPr>
          </a:p>
        </p:txBody>
      </p:sp>
      <p:sp>
        <p:nvSpPr>
          <p:cNvPr id="833" name="Google Shape;833;p48"/>
          <p:cNvSpPr txBox="1">
            <a:spLocks noGrp="1"/>
          </p:cNvSpPr>
          <p:nvPr>
            <p:ph type="body" idx="4294967295"/>
          </p:nvPr>
        </p:nvSpPr>
        <p:spPr>
          <a:xfrm>
            <a:off x="4197752" y="2229472"/>
            <a:ext cx="3756025" cy="738187"/>
          </a:xfrm>
          <a:prstGeom prst="rect">
            <a:avLst/>
          </a:prstGeom>
          <a:noFill/>
          <a:ln>
            <a:noFill/>
          </a:ln>
        </p:spPr>
        <p:txBody>
          <a:bodyPr spcFirstLastPara="1" wrap="square" lIns="121900" tIns="121900" rIns="121900" bIns="121900" anchor="t" anchorCtr="0">
            <a:noAutofit/>
          </a:bodyPr>
          <a:lstStyle/>
          <a:p>
            <a:pPr marL="0" indent="0" algn="ctr">
              <a:spcBef>
                <a:spcPts val="800"/>
              </a:spcBef>
              <a:buNone/>
            </a:pPr>
            <a:r>
              <a:rPr lang="en-US" sz="2400" dirty="0">
                <a:solidFill>
                  <a:schemeClr val="accent6">
                    <a:lumMod val="50000"/>
                  </a:schemeClr>
                </a:solidFill>
                <a:latin typeface="Calibri" panose="020F0502020204030204" pitchFamily="34" charset="0"/>
                <a:cs typeface="Calibri" panose="020F0502020204030204" pitchFamily="34" charset="0"/>
              </a:rPr>
              <a:t>Specifies three features:</a:t>
            </a:r>
            <a:endParaRPr sz="2400" dirty="0">
              <a:solidFill>
                <a:schemeClr val="accent6">
                  <a:lumMod val="50000"/>
                </a:schemeClr>
              </a:solidFill>
              <a:latin typeface="Calibri" panose="020F0502020204030204" pitchFamily="34" charset="0"/>
              <a:cs typeface="Calibri" panose="020F0502020204030204" pitchFamily="34" charset="0"/>
            </a:endParaRPr>
          </a:p>
        </p:txBody>
      </p:sp>
      <p:sp>
        <p:nvSpPr>
          <p:cNvPr id="834" name="Google Shape;834;p48"/>
          <p:cNvSpPr txBox="1">
            <a:spLocks noGrp="1"/>
          </p:cNvSpPr>
          <p:nvPr>
            <p:ph type="body" idx="4294967295"/>
          </p:nvPr>
        </p:nvSpPr>
        <p:spPr>
          <a:xfrm>
            <a:off x="4610305" y="1886822"/>
            <a:ext cx="2986088" cy="539750"/>
          </a:xfrm>
          <a:prstGeom prst="rect">
            <a:avLst/>
          </a:prstGeom>
          <a:noFill/>
          <a:ln>
            <a:noFill/>
          </a:ln>
        </p:spPr>
        <p:txBody>
          <a:bodyPr spcFirstLastPara="1" wrap="square" lIns="121900" tIns="121900" rIns="121900" bIns="121900" anchor="b" anchorCtr="0">
            <a:noAutofit/>
          </a:bodyPr>
          <a:lstStyle/>
          <a:p>
            <a:pPr marL="0" indent="0" algn="ctr">
              <a:buNone/>
            </a:pPr>
            <a:r>
              <a:rPr lang="en" sz="3600" b="1" dirty="0">
                <a:solidFill>
                  <a:schemeClr val="accent6">
                    <a:lumMod val="50000"/>
                  </a:schemeClr>
                </a:solidFill>
                <a:latin typeface="Calibri" panose="020F0502020204030204" pitchFamily="34" charset="0"/>
                <a:ea typeface="Poppins Medium"/>
                <a:cs typeface="Calibri" panose="020F0502020204030204" pitchFamily="34" charset="0"/>
                <a:sym typeface="Poppins Medium"/>
              </a:rPr>
              <a:t>Action Plan</a:t>
            </a:r>
            <a:endParaRPr sz="3600" b="1" dirty="0">
              <a:solidFill>
                <a:schemeClr val="accent6">
                  <a:lumMod val="50000"/>
                </a:schemeClr>
              </a:solidFill>
              <a:latin typeface="Calibri" panose="020F0502020204030204" pitchFamily="34" charset="0"/>
              <a:ea typeface="Poppins Medium"/>
              <a:cs typeface="Calibri" panose="020F0502020204030204" pitchFamily="34" charset="0"/>
              <a:sym typeface="Poppins Medium"/>
            </a:endParaRPr>
          </a:p>
        </p:txBody>
      </p:sp>
      <p:sp>
        <p:nvSpPr>
          <p:cNvPr id="821" name="Google Shape;821;p48"/>
          <p:cNvSpPr/>
          <p:nvPr/>
        </p:nvSpPr>
        <p:spPr>
          <a:xfrm>
            <a:off x="1981201" y="4365132"/>
            <a:ext cx="685800" cy="596399"/>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1</a:t>
            </a:r>
            <a:endParaRPr kumimoji="0"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822" name="Google Shape;822;p48"/>
          <p:cNvSpPr/>
          <p:nvPr/>
        </p:nvSpPr>
        <p:spPr>
          <a:xfrm>
            <a:off x="5760449" y="4366066"/>
            <a:ext cx="685800" cy="596399"/>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2</a:t>
            </a:r>
            <a:endParaRPr kumimoji="0"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823" name="Google Shape;823;p48"/>
          <p:cNvSpPr/>
          <p:nvPr/>
        </p:nvSpPr>
        <p:spPr>
          <a:xfrm>
            <a:off x="9150150" y="4365132"/>
            <a:ext cx="685800" cy="596399"/>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3</a:t>
            </a:r>
            <a:endParaRPr kumimoji="0" sz="28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cxnSp>
        <p:nvCxnSpPr>
          <p:cNvPr id="824" name="Google Shape;824;p48"/>
          <p:cNvCxnSpPr>
            <a:cxnSpLocks/>
            <a:stCxn id="820" idx="1"/>
            <a:endCxn id="821" idx="0"/>
          </p:cNvCxnSpPr>
          <p:nvPr/>
        </p:nvCxnSpPr>
        <p:spPr>
          <a:xfrm rot="5400000">
            <a:off x="3526027" y="1798407"/>
            <a:ext cx="1364799" cy="3768650"/>
          </a:xfrm>
          <a:prstGeom prst="bentConnector3">
            <a:avLst>
              <a:gd name="adj1" fmla="val 50000"/>
            </a:avLst>
          </a:prstGeom>
          <a:noFill/>
          <a:ln w="22225" cap="flat" cmpd="sng">
            <a:solidFill>
              <a:schemeClr val="accent6">
                <a:lumMod val="50000"/>
              </a:schemeClr>
            </a:solidFill>
            <a:prstDash val="solid"/>
            <a:round/>
            <a:headEnd type="none" w="med" len="med"/>
            <a:tailEnd type="none" w="med" len="med"/>
          </a:ln>
        </p:spPr>
      </p:cxnSp>
      <p:cxnSp>
        <p:nvCxnSpPr>
          <p:cNvPr id="825" name="Google Shape;825;p48"/>
          <p:cNvCxnSpPr>
            <a:cxnSpLocks/>
            <a:stCxn id="820" idx="1"/>
            <a:endCxn id="823" idx="0"/>
          </p:cNvCxnSpPr>
          <p:nvPr/>
        </p:nvCxnSpPr>
        <p:spPr>
          <a:xfrm rot="16200000" flipH="1">
            <a:off x="7110501" y="1982582"/>
            <a:ext cx="1364799" cy="3400299"/>
          </a:xfrm>
          <a:prstGeom prst="bentConnector3">
            <a:avLst>
              <a:gd name="adj1" fmla="val 50000"/>
            </a:avLst>
          </a:prstGeom>
          <a:noFill/>
          <a:ln w="22225" cap="flat" cmpd="sng">
            <a:solidFill>
              <a:schemeClr val="accent6">
                <a:lumMod val="50000"/>
              </a:schemeClr>
            </a:solidFill>
            <a:prstDash val="solid"/>
            <a:round/>
            <a:headEnd type="none" w="med" len="med"/>
            <a:tailEnd type="none" w="med" len="med"/>
          </a:ln>
        </p:spPr>
      </p:cxnSp>
      <p:cxnSp>
        <p:nvCxnSpPr>
          <p:cNvPr id="826" name="Google Shape;826;p48"/>
          <p:cNvCxnSpPr>
            <a:cxnSpLocks/>
            <a:stCxn id="820" idx="1"/>
            <a:endCxn id="822" idx="0"/>
          </p:cNvCxnSpPr>
          <p:nvPr/>
        </p:nvCxnSpPr>
        <p:spPr>
          <a:xfrm>
            <a:off x="6092751" y="3000333"/>
            <a:ext cx="10598" cy="1365733"/>
          </a:xfrm>
          <a:prstGeom prst="straightConnector1">
            <a:avLst/>
          </a:prstGeom>
          <a:noFill/>
          <a:ln w="22225" cap="flat" cmpd="sng">
            <a:solidFill>
              <a:schemeClr val="accent6">
                <a:lumMod val="50000"/>
              </a:schemeClr>
            </a:solidFill>
            <a:prstDash val="solid"/>
            <a:round/>
            <a:headEnd type="none" w="med" len="med"/>
            <a:tailEnd type="none" w="med" len="med"/>
          </a:ln>
        </p:spPr>
      </p:cxnSp>
      <p:sp>
        <p:nvSpPr>
          <p:cNvPr id="22" name="Google Shape;656;p43">
            <a:extLst>
              <a:ext uri="{FF2B5EF4-FFF2-40B4-BE49-F238E27FC236}">
                <a16:creationId xmlns:a16="http://schemas.microsoft.com/office/drawing/2014/main" id="{7E51F809-C591-462B-A23C-910E8AE7B7D5}"/>
              </a:ext>
            </a:extLst>
          </p:cNvPr>
          <p:cNvSpPr/>
          <p:nvPr/>
        </p:nvSpPr>
        <p:spPr>
          <a:xfrm>
            <a:off x="978657" y="1302579"/>
            <a:ext cx="2268195" cy="2126421"/>
          </a:xfrm>
          <a:prstGeom prst="ellipse">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671;p43">
            <a:extLst>
              <a:ext uri="{FF2B5EF4-FFF2-40B4-BE49-F238E27FC236}">
                <a16:creationId xmlns:a16="http://schemas.microsoft.com/office/drawing/2014/main" id="{B8CB9A2A-AF97-48EC-A307-A2730EFB0387}"/>
              </a:ext>
            </a:extLst>
          </p:cNvPr>
          <p:cNvSpPr txBox="1">
            <a:spLocks/>
          </p:cNvSpPr>
          <p:nvPr/>
        </p:nvSpPr>
        <p:spPr>
          <a:xfrm>
            <a:off x="988183" y="1734664"/>
            <a:ext cx="2373208" cy="136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Poppins Medium"/>
                <a:cs typeface="Calibri" panose="020F0502020204030204" pitchFamily="34" charset="0"/>
                <a:sym typeface="Poppins Medium"/>
              </a:rPr>
              <a:t>Foundation for all you do as a team</a:t>
            </a:r>
          </a:p>
        </p:txBody>
      </p:sp>
      <p:sp>
        <p:nvSpPr>
          <p:cNvPr id="24" name="Google Shape;656;p43">
            <a:extLst>
              <a:ext uri="{FF2B5EF4-FFF2-40B4-BE49-F238E27FC236}">
                <a16:creationId xmlns:a16="http://schemas.microsoft.com/office/drawing/2014/main" id="{3FB78F32-D077-465D-A319-ACDC8F2EE292}"/>
              </a:ext>
            </a:extLst>
          </p:cNvPr>
          <p:cNvSpPr/>
          <p:nvPr/>
        </p:nvSpPr>
        <p:spPr>
          <a:xfrm>
            <a:off x="8945149" y="1405128"/>
            <a:ext cx="2023872" cy="2023872"/>
          </a:xfrm>
          <a:prstGeom prst="ellipse">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A791"/>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671;p43">
            <a:extLst>
              <a:ext uri="{FF2B5EF4-FFF2-40B4-BE49-F238E27FC236}">
                <a16:creationId xmlns:a16="http://schemas.microsoft.com/office/drawing/2014/main" id="{2E754D5D-BA52-4068-932F-AB29D1702A2E}"/>
              </a:ext>
            </a:extLst>
          </p:cNvPr>
          <p:cNvSpPr txBox="1">
            <a:spLocks/>
          </p:cNvSpPr>
          <p:nvPr/>
        </p:nvSpPr>
        <p:spPr>
          <a:xfrm>
            <a:off x="8945149" y="2005792"/>
            <a:ext cx="2023872" cy="82254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Poppins Medium"/>
                <a:cs typeface="Calibri" panose="020F0502020204030204" pitchFamily="34" charset="0"/>
                <a:sym typeface="Poppins Medium"/>
              </a:rPr>
              <a:t>Vital for achieving goals</a:t>
            </a:r>
          </a:p>
        </p:txBody>
      </p:sp>
      <p:pic>
        <p:nvPicPr>
          <p:cNvPr id="36" name="Picture 35">
            <a:extLst>
              <a:ext uri="{FF2B5EF4-FFF2-40B4-BE49-F238E27FC236}">
                <a16:creationId xmlns:a16="http://schemas.microsoft.com/office/drawing/2014/main" id="{89F31757-76F4-5943-9840-07E3EB4FE85E}"/>
              </a:ext>
            </a:extLst>
          </p:cNvPr>
          <p:cNvPicPr>
            <a:picLocks noChangeAspect="1"/>
          </p:cNvPicPr>
          <p:nvPr/>
        </p:nvPicPr>
        <p:blipFill rotWithShape="1">
          <a:blip r:embed="rId3"/>
          <a:srcRect l="15298" t="6738" r="15999" b="17357"/>
          <a:stretch/>
        </p:blipFill>
        <p:spPr>
          <a:xfrm>
            <a:off x="10969021" y="5741309"/>
            <a:ext cx="1063370" cy="1050917"/>
          </a:xfrm>
          <a:prstGeom prst="ellipse">
            <a:avLst/>
          </a:prstGeom>
          <a:ln w="19050">
            <a:solidFill>
              <a:schemeClr val="accent2">
                <a:lumMod val="50000"/>
              </a:schemeClr>
            </a:solidFill>
          </a:ln>
        </p:spPr>
      </p:pic>
    </p:spTree>
    <p:extLst>
      <p:ext uri="{BB962C8B-B14F-4D97-AF65-F5344CB8AC3E}">
        <p14:creationId xmlns:p14="http://schemas.microsoft.com/office/powerpoint/2010/main" val="23414617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8240B-2DC4-3848-A7DA-A015B1F63A70}"/>
              </a:ext>
            </a:extLst>
          </p:cNvPr>
          <p:cNvSpPr>
            <a:spLocks noGrp="1"/>
          </p:cNvSpPr>
          <p:nvPr>
            <p:ph type="title"/>
          </p:nvPr>
        </p:nvSpPr>
        <p:spPr>
          <a:xfrm>
            <a:off x="336177" y="457200"/>
            <a:ext cx="9378000" cy="845600"/>
          </a:xfrm>
        </p:spPr>
        <p:txBody>
          <a:bodyPr/>
          <a:lstStyle/>
          <a:p>
            <a:r>
              <a:rPr lang="en-US" sz="3200" dirty="0">
                <a:solidFill>
                  <a:srgbClr val="000000"/>
                </a:solidFill>
                <a:ea typeface="Times" pitchFamily="2" charset="0"/>
                <a:cs typeface="Times" pitchFamily="2" charset="0"/>
              </a:rPr>
              <a:t>Meeting Format/Agenda</a:t>
            </a:r>
            <a:endParaRPr lang="en-US" dirty="0"/>
          </a:p>
        </p:txBody>
      </p:sp>
      <p:pic>
        <p:nvPicPr>
          <p:cNvPr id="4" name="Picture 3">
            <a:extLst>
              <a:ext uri="{FF2B5EF4-FFF2-40B4-BE49-F238E27FC236}">
                <a16:creationId xmlns:a16="http://schemas.microsoft.com/office/drawing/2014/main" id="{437DE4E0-C85B-214A-A90D-73886142BB80}"/>
              </a:ext>
            </a:extLst>
          </p:cNvPr>
          <p:cNvPicPr>
            <a:picLocks noChangeAspect="1"/>
          </p:cNvPicPr>
          <p:nvPr/>
        </p:nvPicPr>
        <p:blipFill>
          <a:blip r:embed="rId3"/>
          <a:stretch>
            <a:fillRect/>
          </a:stretch>
        </p:blipFill>
        <p:spPr>
          <a:xfrm>
            <a:off x="-17929" y="1524000"/>
            <a:ext cx="12192000" cy="4476589"/>
          </a:xfrm>
          <a:prstGeom prst="rect">
            <a:avLst/>
          </a:prstGeom>
        </p:spPr>
      </p:pic>
      <p:sp>
        <p:nvSpPr>
          <p:cNvPr id="9" name="Left Arrow 8">
            <a:extLst>
              <a:ext uri="{FF2B5EF4-FFF2-40B4-BE49-F238E27FC236}">
                <a16:creationId xmlns:a16="http://schemas.microsoft.com/office/drawing/2014/main" id="{E79CF1C7-61BE-E546-8FD0-D191EDE2BCD1}"/>
              </a:ext>
            </a:extLst>
          </p:cNvPr>
          <p:cNvSpPr/>
          <p:nvPr/>
        </p:nvSpPr>
        <p:spPr>
          <a:xfrm rot="994028">
            <a:off x="5340240" y="4230210"/>
            <a:ext cx="5834971" cy="2559373"/>
          </a:xfrm>
          <a:prstGeom prst="leftArrow">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D0F41"/>
                </a:solidFill>
                <a:effectLst/>
                <a:uLnTx/>
                <a:uFillTx/>
                <a:latin typeface="Arial"/>
                <a:ea typeface="+mn-ea"/>
                <a:cs typeface="+mn-cs"/>
              </a:rPr>
              <a:t>Action Plan Prompts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D0F41"/>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D0F41"/>
                </a:solidFill>
                <a:effectLst/>
                <a:uLnTx/>
                <a:uFillTx/>
                <a:latin typeface="Arial"/>
                <a:ea typeface="+mn-ea"/>
                <a:cs typeface="+mn-cs"/>
              </a:rPr>
              <a:t>(REMEMBER-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D0F41"/>
                </a:solidFill>
                <a:effectLst/>
                <a:uLnTx/>
                <a:uFillTx/>
                <a:latin typeface="Arial"/>
                <a:ea typeface="+mn-ea"/>
                <a:cs typeface="+mn-cs"/>
              </a:rPr>
              <a:t>Action items connect to outcomes!)</a:t>
            </a:r>
          </a:p>
        </p:txBody>
      </p:sp>
    </p:spTree>
    <p:extLst>
      <p:ext uri="{BB962C8B-B14F-4D97-AF65-F5344CB8AC3E}">
        <p14:creationId xmlns:p14="http://schemas.microsoft.com/office/powerpoint/2010/main" val="173061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website&#10;&#10;Description automatically generated">
            <a:extLst>
              <a:ext uri="{FF2B5EF4-FFF2-40B4-BE49-F238E27FC236}">
                <a16:creationId xmlns:a16="http://schemas.microsoft.com/office/drawing/2014/main" id="{60CF45FA-1375-FD2F-4504-96E25A3C15D3}"/>
              </a:ext>
            </a:extLst>
          </p:cNvPr>
          <p:cNvPicPr>
            <a:picLocks noChangeAspect="1"/>
          </p:cNvPicPr>
          <p:nvPr/>
        </p:nvPicPr>
        <p:blipFill>
          <a:blip r:embed="rId3"/>
          <a:stretch>
            <a:fillRect/>
          </a:stretch>
        </p:blipFill>
        <p:spPr>
          <a:xfrm>
            <a:off x="381000" y="232259"/>
            <a:ext cx="7772400" cy="3172678"/>
          </a:xfrm>
          <a:prstGeom prst="rect">
            <a:avLst/>
          </a:prstGeom>
        </p:spPr>
      </p:pic>
      <p:sp>
        <p:nvSpPr>
          <p:cNvPr id="16" name="Subtitle 1">
            <a:extLst>
              <a:ext uri="{FF2B5EF4-FFF2-40B4-BE49-F238E27FC236}">
                <a16:creationId xmlns:a16="http://schemas.microsoft.com/office/drawing/2014/main" id="{125E3C3C-092E-7B46-BCD0-4FE6E4D8BDCB}"/>
              </a:ext>
            </a:extLst>
          </p:cNvPr>
          <p:cNvSpPr txBox="1">
            <a:spLocks/>
          </p:cNvSpPr>
          <p:nvPr/>
        </p:nvSpPr>
        <p:spPr>
          <a:xfrm>
            <a:off x="7022432" y="3124200"/>
            <a:ext cx="4800600" cy="3172678"/>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fontAlgn="auto"/>
            <a:r>
              <a:rPr lang="en-US" sz="2800" kern="0" dirty="0">
                <a:solidFill>
                  <a:schemeClr val="accent6">
                    <a:lumMod val="50000"/>
                  </a:schemeClr>
                </a:solidFill>
              </a:rPr>
              <a:t>If you want an action plan as a separate document from your meeting plan/agenda, choose an action plan template that works for </a:t>
            </a:r>
          </a:p>
          <a:p>
            <a:pPr algn="ctr" fontAlgn="auto"/>
            <a:r>
              <a:rPr lang="en-US" sz="2800" kern="0" dirty="0">
                <a:solidFill>
                  <a:schemeClr val="accent6">
                    <a:lumMod val="50000"/>
                  </a:schemeClr>
                </a:solidFill>
              </a:rPr>
              <a:t>your </a:t>
            </a:r>
            <a:r>
              <a:rPr lang="en-US" sz="2800" i="1" u="sng" kern="0" dirty="0">
                <a:solidFill>
                  <a:schemeClr val="accent6">
                    <a:lumMod val="50000"/>
                  </a:schemeClr>
                </a:solidFill>
              </a:rPr>
              <a:t>team</a:t>
            </a:r>
            <a:r>
              <a:rPr lang="en-US" sz="2800" kern="0" dirty="0">
                <a:solidFill>
                  <a:schemeClr val="accent6">
                    <a:lumMod val="50000"/>
                  </a:schemeClr>
                </a:solidFill>
              </a:rPr>
              <a:t> and </a:t>
            </a:r>
          </a:p>
          <a:p>
            <a:pPr algn="ctr" fontAlgn="auto"/>
            <a:r>
              <a:rPr lang="en-US" sz="2800" i="1" u="sng" kern="0" dirty="0">
                <a:solidFill>
                  <a:schemeClr val="accent6">
                    <a:lumMod val="50000"/>
                  </a:schemeClr>
                </a:solidFill>
              </a:rPr>
              <a:t>stage of implementation!</a:t>
            </a:r>
            <a:endParaRPr lang="en-US" sz="2800" kern="0" dirty="0">
              <a:solidFill>
                <a:schemeClr val="accent6">
                  <a:lumMod val="50000"/>
                </a:schemeClr>
              </a:solidFill>
            </a:endParaRPr>
          </a:p>
        </p:txBody>
      </p:sp>
      <p:sp>
        <p:nvSpPr>
          <p:cNvPr id="9" name="TextBox 8">
            <a:extLst>
              <a:ext uri="{FF2B5EF4-FFF2-40B4-BE49-F238E27FC236}">
                <a16:creationId xmlns:a16="http://schemas.microsoft.com/office/drawing/2014/main" id="{441F4FE1-4373-CB24-0C99-3B48CBB98EEB}"/>
              </a:ext>
            </a:extLst>
          </p:cNvPr>
          <p:cNvSpPr txBox="1"/>
          <p:nvPr/>
        </p:nvSpPr>
        <p:spPr>
          <a:xfrm>
            <a:off x="2277326" y="3810000"/>
            <a:ext cx="3818674" cy="1200329"/>
          </a:xfrm>
          <a:prstGeom prst="rect">
            <a:avLst/>
          </a:prstGeom>
          <a:noFill/>
        </p:spPr>
        <p:txBody>
          <a:bodyPr wrap="none" rtlCol="0">
            <a:spAutoFit/>
          </a:bodyPr>
          <a:lstStyle/>
          <a:p>
            <a:r>
              <a:rPr lang="en-US" dirty="0"/>
              <a:t>Find templates for:</a:t>
            </a:r>
          </a:p>
          <a:p>
            <a:pPr marL="342900" indent="-342900">
              <a:buFont typeface="Arial" panose="020B0604020202020204" pitchFamily="34" charset="0"/>
              <a:buChar char="•"/>
            </a:pPr>
            <a:r>
              <a:rPr lang="en-US" dirty="0"/>
              <a:t>Meeting agendas/notes </a:t>
            </a:r>
          </a:p>
          <a:p>
            <a:pPr marL="342900" indent="-342900">
              <a:buFont typeface="Arial" panose="020B0604020202020204" pitchFamily="34" charset="0"/>
              <a:buChar char="•"/>
            </a:pPr>
            <a:r>
              <a:rPr lang="en-US" dirty="0"/>
              <a:t>Action plans </a:t>
            </a:r>
          </a:p>
        </p:txBody>
      </p:sp>
    </p:spTree>
    <p:extLst>
      <p:ext uri="{BB962C8B-B14F-4D97-AF65-F5344CB8AC3E}">
        <p14:creationId xmlns:p14="http://schemas.microsoft.com/office/powerpoint/2010/main" val="1746091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ACTIVITY: Developing an Effective Leadership Team</a:t>
            </a:r>
          </a:p>
        </p:txBody>
      </p:sp>
      <p:sp>
        <p:nvSpPr>
          <p:cNvPr id="31" name="Text Placeholder 30">
            <a:extLst>
              <a:ext uri="{FF2B5EF4-FFF2-40B4-BE49-F238E27FC236}">
                <a16:creationId xmlns:a16="http://schemas.microsoft.com/office/drawing/2014/main" id="{AFD47F84-B3B7-2D43-8A17-CB63730E04AA}"/>
              </a:ext>
            </a:extLst>
          </p:cNvPr>
          <p:cNvSpPr>
            <a:spLocks noGrp="1"/>
          </p:cNvSpPr>
          <p:nvPr>
            <p:ph type="body" idx="4294967295"/>
          </p:nvPr>
        </p:nvSpPr>
        <p:spPr>
          <a:xfrm>
            <a:off x="838200" y="1227809"/>
            <a:ext cx="10491392" cy="4692355"/>
          </a:xfrm>
          <a:ln>
            <a:solidFill>
              <a:schemeClr val="accent4"/>
            </a:solidFill>
          </a:ln>
        </p:spPr>
        <p:style>
          <a:lnRef idx="2">
            <a:schemeClr val="accent1"/>
          </a:lnRef>
          <a:fillRef idx="1">
            <a:schemeClr val="lt1"/>
          </a:fillRef>
          <a:effectRef idx="0">
            <a:schemeClr val="accent1"/>
          </a:effectRef>
          <a:fontRef idx="minor">
            <a:schemeClr val="dk1"/>
          </a:fontRef>
        </p:style>
        <p:txBody>
          <a:bodyPr/>
          <a:lstStyle/>
          <a:p>
            <a:pPr marL="152400" indent="0">
              <a:buNone/>
            </a:pPr>
            <a:r>
              <a:rPr lang="en-US" sz="2400" dirty="0">
                <a:solidFill>
                  <a:schemeClr val="accent6">
                    <a:lumMod val="50000"/>
                  </a:schemeClr>
                </a:solidFill>
                <a:latin typeface="Calibri" panose="020F0502020204030204" pitchFamily="34" charset="0"/>
                <a:cs typeface="Calibri" panose="020F0502020204030204" pitchFamily="34" charset="0"/>
              </a:rPr>
              <a:t>As a team, </a:t>
            </a:r>
            <a:r>
              <a:rPr lang="en-US" sz="2400" u="sng" dirty="0">
                <a:solidFill>
                  <a:schemeClr val="accent6">
                    <a:lumMod val="50000"/>
                  </a:schemeClr>
                </a:solidFill>
                <a:latin typeface="Calibri" panose="020F0502020204030204" pitchFamily="34" charset="0"/>
                <a:cs typeface="Calibri" panose="020F0502020204030204" pitchFamily="34" charset="0"/>
              </a:rPr>
              <a:t>BEGIN</a:t>
            </a:r>
            <a:r>
              <a:rPr lang="en-US" sz="2400" dirty="0">
                <a:solidFill>
                  <a:schemeClr val="accent6">
                    <a:lumMod val="50000"/>
                  </a:schemeClr>
                </a:solidFill>
                <a:latin typeface="Calibri" panose="020F0502020204030204" pitchFamily="34" charset="0"/>
                <a:cs typeface="Calibri" panose="020F0502020204030204" pitchFamily="34" charset="0"/>
              </a:rPr>
              <a:t> the  </a:t>
            </a:r>
            <a:r>
              <a:rPr lang="en-US" sz="2400" b="1" i="1" dirty="0">
                <a:solidFill>
                  <a:schemeClr val="accent6">
                    <a:lumMod val="50000"/>
                  </a:schemeClr>
                </a:solidFill>
                <a:latin typeface="Calibri" panose="020F0502020204030204" pitchFamily="34" charset="0"/>
                <a:cs typeface="Calibri" panose="020F0502020204030204" pitchFamily="34" charset="0"/>
              </a:rPr>
              <a:t>Step 1: Developing an Effective Leadership Team Activity</a:t>
            </a:r>
          </a:p>
          <a:p>
            <a:pPr marL="152400" indent="0">
              <a:buNone/>
            </a:pPr>
            <a:endParaRPr lang="en-US" sz="1200" u="sng" dirty="0">
              <a:solidFill>
                <a:schemeClr val="accent6">
                  <a:lumMod val="50000"/>
                </a:schemeClr>
              </a:solidFill>
              <a:latin typeface="Calibri" panose="020F0502020204030204" pitchFamily="34" charset="0"/>
              <a:cs typeface="Calibri" panose="020F0502020204030204" pitchFamily="34" charset="0"/>
            </a:endParaRPr>
          </a:p>
          <a:p>
            <a:pPr marL="152400" indent="0">
              <a:buNone/>
            </a:pPr>
            <a:r>
              <a:rPr lang="en-US" sz="2400" dirty="0">
                <a:solidFill>
                  <a:schemeClr val="accent6">
                    <a:lumMod val="50000"/>
                  </a:schemeClr>
                </a:solidFill>
                <a:latin typeface="Calibri" panose="020F0502020204030204" pitchFamily="34" charset="0"/>
                <a:cs typeface="Calibri" panose="020F0502020204030204" pitchFamily="34" charset="0"/>
              </a:rPr>
              <a:t>Collaborate with your team to identify the following team procedures and agreements:</a:t>
            </a:r>
          </a:p>
          <a:p>
            <a:pPr marL="152400" indent="0">
              <a:buNone/>
            </a:pPr>
            <a:endParaRPr lang="en-US" sz="1200" dirty="0">
              <a:solidFill>
                <a:schemeClr val="accent6">
                  <a:lumMod val="50000"/>
                </a:schemeClr>
              </a:solidFill>
              <a:latin typeface="Calibri" panose="020F0502020204030204" pitchFamily="34" charset="0"/>
              <a:cs typeface="Calibri" panose="020F0502020204030204" pitchFamily="34" charset="0"/>
            </a:endParaRPr>
          </a:p>
          <a:p>
            <a:pPr marL="609600" indent="-457200">
              <a:buClr>
                <a:schemeClr val="accent2">
                  <a:lumMod val="50000"/>
                </a:schemeClr>
              </a:buClr>
              <a:buSzPct val="75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Composition</a:t>
            </a:r>
          </a:p>
          <a:p>
            <a:pPr marL="609600" indent="-457200">
              <a:buClr>
                <a:schemeClr val="accent2">
                  <a:lumMod val="50000"/>
                </a:schemeClr>
              </a:buClr>
              <a:buSzPct val="75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Meeting format/agenda</a:t>
            </a:r>
          </a:p>
          <a:p>
            <a:pPr marL="609600" indent="-457200">
              <a:buClr>
                <a:schemeClr val="accent2">
                  <a:lumMod val="50000"/>
                </a:schemeClr>
              </a:buClr>
              <a:buSzPct val="75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Roles</a:t>
            </a:r>
          </a:p>
          <a:p>
            <a:pPr marL="609600" indent="-457200">
              <a:buClr>
                <a:schemeClr val="accent2">
                  <a:lumMod val="50000"/>
                </a:schemeClr>
              </a:buClr>
              <a:buSzPct val="75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Meeting schedule</a:t>
            </a:r>
          </a:p>
          <a:p>
            <a:pPr marL="609600" indent="-457200">
              <a:buClr>
                <a:schemeClr val="accent2">
                  <a:lumMod val="50000"/>
                </a:schemeClr>
              </a:buClr>
              <a:buSzPct val="75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Norms</a:t>
            </a:r>
          </a:p>
          <a:p>
            <a:pPr marL="609600" indent="-457200">
              <a:buClr>
                <a:schemeClr val="accent2">
                  <a:lumMod val="50000"/>
                </a:schemeClr>
              </a:buClr>
              <a:buSzPct val="75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Action Plan Form </a:t>
            </a:r>
            <a:r>
              <a:rPr lang="en-US" sz="2400" i="1" dirty="0">
                <a:solidFill>
                  <a:schemeClr val="accent6">
                    <a:lumMod val="50000"/>
                  </a:schemeClr>
                </a:solidFill>
                <a:latin typeface="Calibri" panose="020F0502020204030204" pitchFamily="34" charset="0"/>
                <a:cs typeface="Calibri" panose="020F0502020204030204" pitchFamily="34" charset="0"/>
              </a:rPr>
              <a:t>(If using a separate document from meeting template)</a:t>
            </a:r>
          </a:p>
          <a:p>
            <a:pPr marL="609600" indent="-457200">
              <a:buClr>
                <a:schemeClr val="accent2">
                  <a:lumMod val="50000"/>
                </a:schemeClr>
              </a:buClr>
              <a:buSzPct val="75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Accessible location for materials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792478" cy="461665"/>
          </a:xfrm>
          <a:prstGeom prst="rect">
            <a:avLst/>
          </a:prstGeom>
          <a:noFill/>
        </p:spPr>
        <p:txBody>
          <a:bodyPr wrap="none" rtlCol="0">
            <a:spAutoFit/>
          </a:bodyPr>
          <a:lstStyle/>
          <a:p>
            <a:r>
              <a:rPr lang="en-US" b="1" dirty="0">
                <a:solidFill>
                  <a:schemeClr val="bg1"/>
                </a:solidFill>
              </a:rPr>
              <a:t>15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37812149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a:t>
            </a:r>
            <a:br>
              <a:rPr lang="en-US" b="1" dirty="0"/>
            </a:br>
            <a:r>
              <a:rPr lang="en-US" b="1" dirty="0"/>
              <a:t>Developing an Effective Leadership Team</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r>
              <a:rPr lang="en-US" b="1" dirty="0">
                <a:solidFill>
                  <a:schemeClr val="bg1"/>
                </a:solidFill>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295400" y="2310644"/>
            <a:ext cx="925559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indent="0" fontAlgn="auto">
              <a:lnSpc>
                <a:spcPct val="90000"/>
              </a:lnSpc>
              <a:buFont typeface="Open Sans SemiBold"/>
              <a:buNone/>
            </a:pPr>
            <a:endParaRPr lang="en-US" sz="1800" kern="0" dirty="0">
              <a:solidFill>
                <a:schemeClr val="accent6">
                  <a:lumMod val="50000"/>
                </a:schemeClr>
              </a:solidFill>
              <a:latin typeface="Calibri" panose="020F0502020204030204" pitchFamily="34" charset="0"/>
              <a:cs typeface="Calibri" panose="020F0502020204030204" pitchFamily="34" charset="0"/>
            </a:endParaRPr>
          </a:p>
          <a:p>
            <a:pPr marL="182880" indent="0" fontAlgn="auto">
              <a:lnSpc>
                <a:spcPct val="90000"/>
              </a:lnSpc>
              <a:buFont typeface="Open Sans SemiBold"/>
              <a:buNone/>
            </a:pPr>
            <a:r>
              <a:rPr lang="en-US" sz="3200" kern="0" dirty="0">
                <a:solidFill>
                  <a:schemeClr val="accent6">
                    <a:lumMod val="50000"/>
                  </a:schemeClr>
                </a:solidFill>
                <a:latin typeface="Calibri" panose="020F0502020204030204" pitchFamily="34" charset="0"/>
                <a:cs typeface="Calibri" panose="020F0502020204030204" pitchFamily="34" charset="0"/>
              </a:rPr>
              <a:t>Share 1-2 highlights from your team discussion</a:t>
            </a:r>
          </a:p>
          <a:p>
            <a:pPr marL="182880" indent="0" fontAlgn="auto">
              <a:lnSpc>
                <a:spcPct val="90000"/>
              </a:lnSpc>
              <a:buFont typeface="Open Sans SemiBold"/>
              <a:buNone/>
            </a:pPr>
            <a:endParaRPr lang="en-US" sz="3200" kern="0" dirty="0">
              <a:solidFill>
                <a:schemeClr val="accent6">
                  <a:lumMod val="50000"/>
                </a:schemeClr>
              </a:solidFill>
              <a:latin typeface="Calibri" panose="020F0502020204030204" pitchFamily="34" charset="0"/>
              <a:cs typeface="Calibri" panose="020F0502020204030204" pitchFamily="34" charset="0"/>
            </a:endParaRPr>
          </a:p>
          <a:p>
            <a:pPr marL="182880" indent="0" fontAlgn="auto">
              <a:lnSpc>
                <a:spcPct val="90000"/>
              </a:lnSpc>
              <a:buFont typeface="Open Sans SemiBold"/>
              <a:buNone/>
            </a:pPr>
            <a:endParaRPr lang="en-US" sz="3200" kern="0" dirty="0">
              <a:solidFill>
                <a:schemeClr val="accent6">
                  <a:lumMod val="50000"/>
                </a:schemeClr>
              </a:solidFill>
              <a:latin typeface="Calibri" panose="020F0502020204030204" pitchFamily="34" charset="0"/>
              <a:cs typeface="Calibri" panose="020F0502020204030204" pitchFamily="34" charset="0"/>
            </a:endParaRPr>
          </a:p>
          <a:p>
            <a:pPr marL="182880" indent="0" fontAlgn="auto">
              <a:lnSpc>
                <a:spcPct val="90000"/>
              </a:lnSpc>
              <a:buFont typeface="Open Sans SemiBold"/>
              <a:buNone/>
            </a:pPr>
            <a:r>
              <a:rPr lang="en-US" sz="3200" kern="0" dirty="0">
                <a:solidFill>
                  <a:schemeClr val="accent6">
                    <a:lumMod val="50000"/>
                  </a:schemeClr>
                </a:solidFill>
                <a:latin typeface="Calibri" panose="020F0502020204030204" pitchFamily="34" charset="0"/>
                <a:cs typeface="Calibri" panose="020F0502020204030204" pitchFamily="34" charset="0"/>
              </a:rPr>
              <a:t>What support will you need to complete this activity?</a:t>
            </a:r>
          </a:p>
          <a:p>
            <a:pPr marL="182880" indent="0" fontAlgn="auto">
              <a:lnSpc>
                <a:spcPct val="90000"/>
              </a:lnSpc>
              <a:buFont typeface="Open Sans SemiBold"/>
              <a:buNone/>
            </a:pPr>
            <a:endParaRPr lang="en-US" sz="2800" kern="0" dirty="0">
              <a:solidFill>
                <a:schemeClr val="accent6">
                  <a:lumMod val="50000"/>
                </a:schemeClr>
              </a:solidFill>
              <a:latin typeface="Calibri" panose="020F0502020204030204" pitchFamily="34" charset="0"/>
              <a:cs typeface="Calibri" panose="020F0502020204030204" pitchFamily="34" charset="0"/>
            </a:endParaRPr>
          </a:p>
          <a:p>
            <a:pPr marL="182880" indent="0" fontAlgn="auto">
              <a:lnSpc>
                <a:spcPct val="90000"/>
              </a:lnSpc>
              <a:buFont typeface="Open Sans SemiBold"/>
              <a:buNone/>
            </a:pPr>
            <a:endParaRPr lang="en-US" kern="0"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110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304727" y="1905158"/>
            <a:ext cx="7162723" cy="3365200"/>
          </a:xfrm>
        </p:spPr>
        <p:txBody>
          <a:bodyPr/>
          <a:lstStyle/>
          <a:p>
            <a:r>
              <a:rPr lang="en-US" sz="4800" dirty="0">
                <a:solidFill>
                  <a:schemeClr val="accent6">
                    <a:lumMod val="50000"/>
                  </a:schemeClr>
                </a:solidFill>
              </a:rPr>
              <a:t>Committee Alignment/ </a:t>
            </a:r>
            <a:br>
              <a:rPr lang="en-US" sz="4800" dirty="0">
                <a:solidFill>
                  <a:schemeClr val="accent6">
                    <a:lumMod val="50000"/>
                  </a:schemeClr>
                </a:solidFill>
              </a:rPr>
            </a:br>
            <a:r>
              <a:rPr lang="en-US" sz="4800" dirty="0">
                <a:solidFill>
                  <a:schemeClr val="accent6">
                    <a:lumMod val="50000"/>
                  </a:schemeClr>
                </a:solidFill>
              </a:rPr>
              <a:t>Working Smarter  </a:t>
            </a:r>
          </a:p>
        </p:txBody>
      </p:sp>
    </p:spTree>
    <p:extLst>
      <p:ext uri="{BB962C8B-B14F-4D97-AF65-F5344CB8AC3E}">
        <p14:creationId xmlns:p14="http://schemas.microsoft.com/office/powerpoint/2010/main" val="3054210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325" name="Google Shape;325;p32"/>
          <p:cNvSpPr txBox="1">
            <a:spLocks noGrp="1"/>
          </p:cNvSpPr>
          <p:nvPr>
            <p:ph type="title"/>
          </p:nvPr>
        </p:nvSpPr>
        <p:spPr>
          <a:xfrm>
            <a:off x="42770" y="152400"/>
            <a:ext cx="6554190" cy="845600"/>
          </a:xfrm>
          <a:prstGeom prst="rect">
            <a:avLst/>
          </a:prstGeom>
        </p:spPr>
        <p:txBody>
          <a:bodyPr spcFirstLastPara="1" wrap="square" lIns="121900" tIns="121900" rIns="121900" bIns="121900" anchor="t" anchorCtr="0">
            <a:noAutofit/>
          </a:bodyPr>
          <a:lstStyle/>
          <a:p>
            <a:pPr algn="l"/>
            <a:r>
              <a:rPr lang="en" b="1" dirty="0">
                <a:solidFill>
                  <a:schemeClr val="accent6">
                    <a:lumMod val="50000"/>
                  </a:schemeClr>
                </a:solidFill>
              </a:rPr>
              <a:t>EXPECTATIONS</a:t>
            </a:r>
            <a:endParaRPr b="1" dirty="0">
              <a:solidFill>
                <a:schemeClr val="accent6">
                  <a:lumMod val="50000"/>
                </a:schemeClr>
              </a:solidFill>
            </a:endParaRPr>
          </a:p>
        </p:txBody>
      </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2" name="Table 3">
            <a:extLst>
              <a:ext uri="{FF2B5EF4-FFF2-40B4-BE49-F238E27FC236}">
                <a16:creationId xmlns:a16="http://schemas.microsoft.com/office/drawing/2014/main" id="{CE1BF94D-CFAC-2A4B-8068-6A4FEBBF2857}"/>
              </a:ext>
            </a:extLst>
          </p:cNvPr>
          <p:cNvGraphicFramePr>
            <a:graphicFrameLocks noGrp="1"/>
          </p:cNvGraphicFramePr>
          <p:nvPr>
            <p:extLst>
              <p:ext uri="{D42A27DB-BD31-4B8C-83A1-F6EECF244321}">
                <p14:modId xmlns:p14="http://schemas.microsoft.com/office/powerpoint/2010/main" val="2255966416"/>
              </p:ext>
            </p:extLst>
          </p:nvPr>
        </p:nvGraphicFramePr>
        <p:xfrm>
          <a:off x="302860" y="1096539"/>
          <a:ext cx="11660540" cy="5303520"/>
        </p:xfrm>
        <a:graphic>
          <a:graphicData uri="http://schemas.openxmlformats.org/drawingml/2006/table">
            <a:tbl>
              <a:tblPr firstRow="1" bandRow="1">
                <a:tableStyleId>{21E4AEA4-8DFA-4A89-87EB-49C32662AFE0}</a:tableStyleId>
              </a:tblPr>
              <a:tblGrid>
                <a:gridCol w="2463756">
                  <a:extLst>
                    <a:ext uri="{9D8B030D-6E8A-4147-A177-3AD203B41FA5}">
                      <a16:colId xmlns:a16="http://schemas.microsoft.com/office/drawing/2014/main" val="2961322175"/>
                    </a:ext>
                  </a:extLst>
                </a:gridCol>
                <a:gridCol w="4624784">
                  <a:extLst>
                    <a:ext uri="{9D8B030D-6E8A-4147-A177-3AD203B41FA5}">
                      <a16:colId xmlns:a16="http://schemas.microsoft.com/office/drawing/2014/main" val="2025476430"/>
                    </a:ext>
                  </a:extLst>
                </a:gridCol>
                <a:gridCol w="4572000">
                  <a:extLst>
                    <a:ext uri="{9D8B030D-6E8A-4147-A177-3AD203B41FA5}">
                      <a16:colId xmlns:a16="http://schemas.microsoft.com/office/drawing/2014/main" val="3011213179"/>
                    </a:ext>
                  </a:extLst>
                </a:gridCol>
              </a:tblGrid>
              <a:tr h="370840">
                <a:tc>
                  <a:txBody>
                    <a:bodyPr/>
                    <a:lstStyle/>
                    <a:p>
                      <a:endParaRPr lang="en-US" sz="24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a:solidFill>
                            <a:schemeClr val="accent5">
                              <a:lumMod val="50000"/>
                            </a:schemeClr>
                          </a:solidFill>
                        </a:rPr>
                        <a:t>Individually</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accent5">
                              <a:lumMod val="50000"/>
                            </a:schemeClr>
                          </a:solidFill>
                        </a:rPr>
                        <a:t>Working with Others</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3992644"/>
                  </a:ext>
                </a:extLst>
              </a:tr>
              <a:tr h="370840">
                <a:tc>
                  <a:txBody>
                    <a:bodyPr/>
                    <a:lstStyle/>
                    <a:p>
                      <a:r>
                        <a:rPr lang="en-US" sz="2800" b="1" dirty="0">
                          <a:solidFill>
                            <a:schemeClr val="accent5">
                              <a:lumMod val="50000"/>
                            </a:schemeClr>
                          </a:solidFill>
                        </a:rPr>
                        <a:t>Respect </a:t>
                      </a:r>
                    </a:p>
                    <a:p>
                      <a:r>
                        <a:rPr lang="en-US" sz="2800" b="1" dirty="0">
                          <a:solidFill>
                            <a:schemeClr val="accent5">
                              <a:lumMod val="50000"/>
                            </a:schemeClr>
                          </a:solidFill>
                        </a:rPr>
                        <a:t>Self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Participate </a:t>
                      </a:r>
                    </a:p>
                    <a:p>
                      <a:pPr marL="342900" indent="-342900">
                        <a:buFont typeface="Arial" panose="020B0604020202020204" pitchFamily="34" charset="0"/>
                        <a:buChar char="•"/>
                      </a:pPr>
                      <a:r>
                        <a:rPr lang="en-US" sz="2400" dirty="0">
                          <a:solidFill>
                            <a:schemeClr val="accent6">
                              <a:lumMod val="50000"/>
                            </a:schemeClr>
                          </a:solidFill>
                        </a:rPr>
                        <a:t>Converse with others in lobbies and during breaks</a:t>
                      </a:r>
                    </a:p>
                    <a:p>
                      <a:pPr marL="342900" indent="-342900">
                        <a:buFont typeface="Arial" panose="020B0604020202020204" pitchFamily="34" charset="0"/>
                        <a:buChar char="•"/>
                      </a:pPr>
                      <a:r>
                        <a:rPr lang="en-US" sz="2400" dirty="0">
                          <a:solidFill>
                            <a:schemeClr val="accent6">
                              <a:lumMod val="50000"/>
                            </a:schemeClr>
                          </a:solidFill>
                        </a:rPr>
                        <a:t>Stretch, break, stand as needed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dirty="0">
                          <a:solidFill>
                            <a:schemeClr val="accent6">
                              <a:lumMod val="50000"/>
                            </a:schemeClr>
                          </a:solidFill>
                        </a:rPr>
                        <a:t>Engage with the training content and activities</a:t>
                      </a:r>
                    </a:p>
                    <a:p>
                      <a:endParaRPr lang="en-US" sz="2400" dirty="0">
                        <a:solidFill>
                          <a:schemeClr val="accent6">
                            <a:lumMod val="50000"/>
                          </a:schemeClr>
                        </a:solidFill>
                      </a:endParaRPr>
                    </a:p>
                  </a:txBody>
                  <a:tcPr>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0672105"/>
                  </a:ext>
                </a:extLst>
              </a:tr>
              <a:tr h="370840">
                <a:tc>
                  <a:txBody>
                    <a:bodyPr/>
                    <a:lstStyle/>
                    <a:p>
                      <a:r>
                        <a:rPr lang="en-US" sz="2800" b="1" dirty="0">
                          <a:solidFill>
                            <a:schemeClr val="accent5">
                              <a:lumMod val="50000"/>
                            </a:schemeClr>
                          </a:solidFill>
                        </a:rPr>
                        <a:t>Respect Others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Complete assigned tasks</a:t>
                      </a:r>
                    </a:p>
                    <a:p>
                      <a:pPr marL="342900" indent="-342900">
                        <a:buFont typeface="Arial" panose="020B0604020202020204" pitchFamily="34" charset="0"/>
                        <a:buChar char="•"/>
                      </a:pPr>
                      <a:r>
                        <a:rPr lang="en-US" sz="2400" dirty="0">
                          <a:solidFill>
                            <a:schemeClr val="accent6">
                              <a:lumMod val="50000"/>
                            </a:schemeClr>
                          </a:solidFill>
                        </a:rPr>
                        <a:t>Return from breaks on time</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Provide room for every voice</a:t>
                      </a:r>
                    </a:p>
                    <a:p>
                      <a:pPr marL="342900" indent="-342900">
                        <a:buFont typeface="Arial" panose="020B0604020202020204" pitchFamily="34" charset="0"/>
                        <a:buChar char="•"/>
                      </a:pPr>
                      <a:r>
                        <a:rPr lang="en-US" sz="2400" dirty="0">
                          <a:solidFill>
                            <a:schemeClr val="accent6">
                              <a:lumMod val="50000"/>
                            </a:schemeClr>
                          </a:solidFill>
                        </a:rPr>
                        <a:t>Reinforce participation</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6582527"/>
                  </a:ext>
                </a:extLst>
              </a:tr>
              <a:tr h="370840">
                <a:tc>
                  <a:txBody>
                    <a:bodyPr/>
                    <a:lstStyle/>
                    <a:p>
                      <a:r>
                        <a:rPr lang="en-US" sz="2800" b="1" dirty="0">
                          <a:solidFill>
                            <a:schemeClr val="accent5">
                              <a:lumMod val="50000"/>
                            </a:schemeClr>
                          </a:solidFill>
                        </a:rPr>
                        <a:t>Respect Environment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Keep devices silent</a:t>
                      </a:r>
                    </a:p>
                    <a:p>
                      <a:pPr marL="342900" indent="-342900">
                        <a:buFont typeface="Arial" panose="020B0604020202020204" pitchFamily="34" charset="0"/>
                        <a:buChar char="•"/>
                      </a:pPr>
                      <a:r>
                        <a:rPr lang="en-US" sz="2400" dirty="0">
                          <a:solidFill>
                            <a:schemeClr val="accent6">
                              <a:lumMod val="50000"/>
                            </a:schemeClr>
                          </a:solidFill>
                        </a:rPr>
                        <a:t>Have </a:t>
                      </a:r>
                      <a:r>
                        <a:rPr lang="en-US" sz="2400" dirty="0">
                          <a:solidFill>
                            <a:schemeClr val="accent6">
                              <a:lumMod val="50000"/>
                            </a:schemeClr>
                          </a:solidFill>
                          <a:latin typeface="Calibri" panose="020F0502020204030204" pitchFamily="34" charset="0"/>
                          <a:cs typeface="Calibri" panose="020F0502020204030204" pitchFamily="34" charset="0"/>
                        </a:rPr>
                        <a:t>your</a:t>
                      </a:r>
                      <a:r>
                        <a:rPr lang="en-US" sz="2400" dirty="0">
                          <a:solidFill>
                            <a:schemeClr val="accent6">
                              <a:lumMod val="50000"/>
                            </a:schemeClr>
                          </a:solidFill>
                        </a:rPr>
                        <a:t> computer charged and ready</a:t>
                      </a:r>
                    </a:p>
                    <a:p>
                      <a:pPr marL="342900" indent="-342900">
                        <a:buFont typeface="Arial" panose="020B0604020202020204" pitchFamily="34" charset="0"/>
                        <a:buChar char="•"/>
                      </a:pPr>
                      <a:r>
                        <a:rPr lang="en-US" sz="2400" dirty="0">
                          <a:solidFill>
                            <a:schemeClr val="accent6">
                              <a:lumMod val="50000"/>
                            </a:schemeClr>
                          </a:solidFill>
                        </a:rPr>
                        <a:t>Keep necessary materials at hand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Maintain a neat, orderly work space</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5562733"/>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5E74AA4-9E2D-9341-A0DA-AA90E3F3791D}"/>
              </a:ext>
            </a:extLst>
          </p:cNvPr>
          <p:cNvSpPr/>
          <p:nvPr/>
        </p:nvSpPr>
        <p:spPr>
          <a:xfrm>
            <a:off x="5791200" y="708227"/>
            <a:ext cx="6696888" cy="6149773"/>
          </a:xfrm>
          <a:prstGeom prst="ellipse">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solidFill>
                  <a:schemeClr val="accent6">
                    <a:lumMod val="50000"/>
                  </a:schemeClr>
                </a:solidFill>
                <a:latin typeface="Calibri" panose="020F0502020204030204" pitchFamily="34" charset="0"/>
                <a:cs typeface="Calibri" panose="020F0502020204030204" pitchFamily="34" charset="0"/>
              </a:rPr>
              <a:t>How many teams does your school have with similar goals?</a:t>
            </a:r>
          </a:p>
          <a:p>
            <a:pPr algn="ctr"/>
            <a:endParaRPr lang="en-US" sz="3600" dirty="0">
              <a:solidFill>
                <a:schemeClr val="accent6">
                  <a:lumMod val="50000"/>
                </a:schemeClr>
              </a:solidFill>
              <a:latin typeface="Calibri" panose="020F0502020204030204" pitchFamily="34" charset="0"/>
              <a:cs typeface="Calibri" panose="020F0502020204030204" pitchFamily="34" charset="0"/>
            </a:endParaRPr>
          </a:p>
          <a:p>
            <a:pPr algn="ctr"/>
            <a:r>
              <a:rPr lang="en-US" sz="3600" dirty="0">
                <a:solidFill>
                  <a:schemeClr val="accent6">
                    <a:lumMod val="50000"/>
                  </a:schemeClr>
                </a:solidFill>
                <a:latin typeface="Calibri" panose="020F0502020204030204" pitchFamily="34" charset="0"/>
                <a:cs typeface="Calibri" panose="020F0502020204030204" pitchFamily="34" charset="0"/>
              </a:rPr>
              <a:t>What if the same people are on every team?</a:t>
            </a:r>
          </a:p>
          <a:p>
            <a:pPr algn="ctr"/>
            <a:endParaRPr lang="en-US" sz="3600" dirty="0">
              <a:solidFill>
                <a:schemeClr val="accent6">
                  <a:lumMod val="50000"/>
                </a:schemeClr>
              </a:solidFill>
              <a:latin typeface="Calibri" panose="020F0502020204030204" pitchFamily="34" charset="0"/>
              <a:cs typeface="Calibri" panose="020F0502020204030204" pitchFamily="34" charset="0"/>
            </a:endParaRPr>
          </a:p>
          <a:p>
            <a:pPr algn="ctr"/>
            <a:r>
              <a:rPr lang="en-US" sz="3600" dirty="0">
                <a:solidFill>
                  <a:schemeClr val="accent6">
                    <a:lumMod val="50000"/>
                  </a:schemeClr>
                </a:solidFill>
                <a:latin typeface="Calibri" panose="020F0502020204030204" pitchFamily="34" charset="0"/>
                <a:cs typeface="Calibri" panose="020F0502020204030204" pitchFamily="34" charset="0"/>
              </a:rPr>
              <a:t>What data is being used to guide those teams?</a:t>
            </a:r>
          </a:p>
          <a:p>
            <a:pPr algn="ctr"/>
            <a:endParaRPr lang="en-US" sz="3600" dirty="0">
              <a:solidFill>
                <a:schemeClr val="accent6">
                  <a:lumMod val="5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DF4497D-2350-C14A-97C1-E0614FF63675}"/>
              </a:ext>
            </a:extLst>
          </p:cNvPr>
          <p:cNvPicPr>
            <a:picLocks noChangeAspect="1"/>
          </p:cNvPicPr>
          <p:nvPr/>
        </p:nvPicPr>
        <p:blipFill>
          <a:blip r:embed="rId3"/>
          <a:stretch>
            <a:fillRect/>
          </a:stretch>
        </p:blipFill>
        <p:spPr>
          <a:xfrm>
            <a:off x="262274" y="2057399"/>
            <a:ext cx="5938605" cy="3269839"/>
          </a:xfrm>
          <a:prstGeom prst="rect">
            <a:avLst/>
          </a:prstGeom>
        </p:spPr>
      </p:pic>
      <p:sp>
        <p:nvSpPr>
          <p:cNvPr id="5" name="TextBox 4">
            <a:extLst>
              <a:ext uri="{FF2B5EF4-FFF2-40B4-BE49-F238E27FC236}">
                <a16:creationId xmlns:a16="http://schemas.microsoft.com/office/drawing/2014/main" id="{4BD01B00-3393-2648-B227-6EDE23DB5AF6}"/>
              </a:ext>
            </a:extLst>
          </p:cNvPr>
          <p:cNvSpPr txBox="1"/>
          <p:nvPr/>
        </p:nvSpPr>
        <p:spPr>
          <a:xfrm>
            <a:off x="1219200" y="1007542"/>
            <a:ext cx="3801041" cy="646331"/>
          </a:xfrm>
          <a:prstGeom prst="rect">
            <a:avLst/>
          </a:prstGeom>
          <a:noFill/>
        </p:spPr>
        <p:txBody>
          <a:bodyPr wrap="none" rtlCol="0">
            <a:spAutoFit/>
          </a:bodyPr>
          <a:lstStyle/>
          <a:p>
            <a:r>
              <a:rPr lang="en-US" sz="3600" b="1" dirty="0">
                <a:solidFill>
                  <a:schemeClr val="accent6">
                    <a:lumMod val="50000"/>
                  </a:schemeClr>
                </a:solidFill>
              </a:rPr>
              <a:t>Remember this?</a:t>
            </a:r>
          </a:p>
        </p:txBody>
      </p:sp>
    </p:spTree>
    <p:extLst>
      <p:ext uri="{BB962C8B-B14F-4D97-AF65-F5344CB8AC3E}">
        <p14:creationId xmlns:p14="http://schemas.microsoft.com/office/powerpoint/2010/main" val="36284677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D32A64C4-F06E-6648-9E76-BFDB73D06CD0}"/>
              </a:ext>
            </a:extLst>
          </p:cNvPr>
          <p:cNvPicPr>
            <a:picLocks noChangeAspect="1"/>
          </p:cNvPicPr>
          <p:nvPr/>
        </p:nvPicPr>
        <p:blipFill rotWithShape="1">
          <a:blip r:embed="rId3"/>
          <a:srcRect l="15298" t="6738" r="15999" b="17357"/>
          <a:stretch/>
        </p:blipFill>
        <p:spPr>
          <a:xfrm>
            <a:off x="11147268" y="5856511"/>
            <a:ext cx="968566" cy="957223"/>
          </a:xfrm>
          <a:prstGeom prst="ellipse">
            <a:avLst/>
          </a:prstGeom>
          <a:ln w="19050">
            <a:solidFill>
              <a:schemeClr val="accent2">
                <a:lumMod val="50000"/>
              </a:schemeClr>
            </a:solidFill>
          </a:ln>
        </p:spPr>
      </p:pic>
      <p:graphicFrame>
        <p:nvGraphicFramePr>
          <p:cNvPr id="6" name="Diagram 5">
            <a:extLst>
              <a:ext uri="{FF2B5EF4-FFF2-40B4-BE49-F238E27FC236}">
                <a16:creationId xmlns:a16="http://schemas.microsoft.com/office/drawing/2014/main" id="{A3FD641E-9694-E546-BA5C-0A2C6CFB0B81}"/>
              </a:ext>
            </a:extLst>
          </p:cNvPr>
          <p:cNvGraphicFramePr/>
          <p:nvPr>
            <p:extLst>
              <p:ext uri="{D42A27DB-BD31-4B8C-83A1-F6EECF244321}">
                <p14:modId xmlns:p14="http://schemas.microsoft.com/office/powerpoint/2010/main" val="444708691"/>
              </p:ext>
            </p:extLst>
          </p:nvPr>
        </p:nvGraphicFramePr>
        <p:xfrm>
          <a:off x="685800" y="44266"/>
          <a:ext cx="12115800" cy="68137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3B0469F6-C080-DD48-AB78-020FED0B0FDE}"/>
              </a:ext>
            </a:extLst>
          </p:cNvPr>
          <p:cNvSpPr txBox="1"/>
          <p:nvPr/>
        </p:nvSpPr>
        <p:spPr>
          <a:xfrm>
            <a:off x="381000" y="457200"/>
            <a:ext cx="2966646" cy="1077218"/>
          </a:xfrm>
          <a:prstGeom prst="rect">
            <a:avLst/>
          </a:prstGeom>
          <a:noFill/>
        </p:spPr>
        <p:txBody>
          <a:bodyPr wrap="none" rtlCol="0">
            <a:spAutoFit/>
          </a:bodyPr>
          <a:lstStyle/>
          <a:p>
            <a:r>
              <a:rPr lang="en-US" sz="3200" b="1" dirty="0">
                <a:solidFill>
                  <a:schemeClr val="accent6">
                    <a:lumMod val="50000"/>
                  </a:schemeClr>
                </a:solidFill>
                <a:latin typeface="Calibri" panose="020F0502020204030204" pitchFamily="34" charset="0"/>
                <a:cs typeface="Calibri" panose="020F0502020204030204" pitchFamily="34" charset="0"/>
              </a:rPr>
              <a:t>Work SMARTER,</a:t>
            </a:r>
          </a:p>
          <a:p>
            <a:r>
              <a:rPr lang="en-US" sz="3200" b="1" dirty="0">
                <a:solidFill>
                  <a:schemeClr val="accent6">
                    <a:lumMod val="50000"/>
                  </a:schemeClr>
                </a:solidFill>
                <a:latin typeface="Calibri" panose="020F0502020204030204" pitchFamily="34" charset="0"/>
                <a:cs typeface="Calibri" panose="020F0502020204030204" pitchFamily="34" charset="0"/>
              </a:rPr>
              <a:t>Not HARDER!</a:t>
            </a:r>
          </a:p>
        </p:txBody>
      </p:sp>
    </p:spTree>
    <p:extLst>
      <p:ext uri="{BB962C8B-B14F-4D97-AF65-F5344CB8AC3E}">
        <p14:creationId xmlns:p14="http://schemas.microsoft.com/office/powerpoint/2010/main" val="4750195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166B-467F-41A6-9C62-20399BDEF9B5}"/>
              </a:ext>
            </a:extLst>
          </p:cNvPr>
          <p:cNvSpPr>
            <a:spLocks noGrp="1"/>
          </p:cNvSpPr>
          <p:nvPr>
            <p:ph type="title" idx="4294967295"/>
          </p:nvPr>
        </p:nvSpPr>
        <p:spPr>
          <a:xfrm>
            <a:off x="376522" y="340295"/>
            <a:ext cx="9378950" cy="844550"/>
          </a:xfrm>
        </p:spPr>
        <p:txBody>
          <a:bodyPr/>
          <a:lstStyle/>
          <a:p>
            <a:r>
              <a:rPr lang="en-US" sz="3600" b="1" dirty="0">
                <a:solidFill>
                  <a:schemeClr val="accent6">
                    <a:lumMod val="50000"/>
                  </a:schemeClr>
                </a:solidFill>
                <a:latin typeface="Calibri" panose="020F0502020204030204" pitchFamily="34" charset="0"/>
                <a:cs typeface="Calibri" panose="020F0502020204030204" pitchFamily="34" charset="0"/>
              </a:rPr>
              <a:t>ALIGNING SEB COMMITTEES</a:t>
            </a:r>
          </a:p>
        </p:txBody>
      </p:sp>
      <p:grpSp>
        <p:nvGrpSpPr>
          <p:cNvPr id="46" name="Group 45">
            <a:extLst>
              <a:ext uri="{FF2B5EF4-FFF2-40B4-BE49-F238E27FC236}">
                <a16:creationId xmlns:a16="http://schemas.microsoft.com/office/drawing/2014/main" id="{6E036EA4-148A-4B4B-8423-5A0BAEAAB116}"/>
              </a:ext>
            </a:extLst>
          </p:cNvPr>
          <p:cNvGrpSpPr/>
          <p:nvPr/>
        </p:nvGrpSpPr>
        <p:grpSpPr>
          <a:xfrm>
            <a:off x="1" y="3493027"/>
            <a:ext cx="12192000" cy="2602973"/>
            <a:chOff x="610012" y="1137773"/>
            <a:chExt cx="8463531" cy="1333180"/>
          </a:xfrm>
        </p:grpSpPr>
        <p:grpSp>
          <p:nvGrpSpPr>
            <p:cNvPr id="4" name="Google Shape;5106;p64">
              <a:extLst>
                <a:ext uri="{FF2B5EF4-FFF2-40B4-BE49-F238E27FC236}">
                  <a16:creationId xmlns:a16="http://schemas.microsoft.com/office/drawing/2014/main" id="{038D64C0-A1A3-44B1-BBA2-B7767CD9E691}"/>
                </a:ext>
              </a:extLst>
            </p:cNvPr>
            <p:cNvGrpSpPr/>
            <p:nvPr/>
          </p:nvGrpSpPr>
          <p:grpSpPr>
            <a:xfrm>
              <a:off x="610012" y="1137773"/>
              <a:ext cx="1313400" cy="1333175"/>
              <a:chOff x="3358415" y="3361302"/>
              <a:chExt cx="441300" cy="314145"/>
            </a:xfrm>
          </p:grpSpPr>
          <p:sp>
            <p:nvSpPr>
              <p:cNvPr id="33" name="Google Shape;5107;p64">
                <a:extLst>
                  <a:ext uri="{FF2B5EF4-FFF2-40B4-BE49-F238E27FC236}">
                    <a16:creationId xmlns:a16="http://schemas.microsoft.com/office/drawing/2014/main" id="{16E7A81E-127C-4FB7-BEB0-BB2DC3D4087E}"/>
                  </a:ext>
                </a:extLst>
              </p:cNvPr>
              <p:cNvSpPr/>
              <p:nvPr/>
            </p:nvSpPr>
            <p:spPr>
              <a:xfrm>
                <a:off x="3358415" y="3361302"/>
                <a:ext cx="441300" cy="136500"/>
              </a:xfrm>
              <a:prstGeom prst="flowChartAlternateProcess">
                <a:avLst/>
              </a:prstGeom>
              <a:solidFill>
                <a:srgbClr val="7FDCDE">
                  <a:alpha val="50000"/>
                </a:srgbClr>
              </a:solidFill>
              <a:ln w="12700">
                <a:solidFill>
                  <a:schemeClr val="accent6">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Initiative/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Committee/ Team </a:t>
                </a:r>
                <a:endParaRPr kumimoji="0"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5108;p64">
                <a:extLst>
                  <a:ext uri="{FF2B5EF4-FFF2-40B4-BE49-F238E27FC236}">
                    <a16:creationId xmlns:a16="http://schemas.microsoft.com/office/drawing/2014/main" id="{5BAD04FF-8CCE-4F08-9DEC-1F53A38552DD}"/>
                  </a:ext>
                </a:extLst>
              </p:cNvPr>
              <p:cNvSpPr/>
              <p:nvPr/>
            </p:nvSpPr>
            <p:spPr>
              <a:xfrm>
                <a:off x="3358415" y="3538947"/>
                <a:ext cx="441300" cy="136500"/>
              </a:xfrm>
              <a:prstGeom prst="flowChartAlternateProcess">
                <a:avLst/>
              </a:prstGeom>
              <a:solidFill>
                <a:schemeClr val="bg1"/>
              </a:solidFill>
              <a:ln w="12700">
                <a:solidFill>
                  <a:schemeClr val="accent6">
                    <a:lumMod val="5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5" name="Google Shape;5113;p64">
              <a:extLst>
                <a:ext uri="{FF2B5EF4-FFF2-40B4-BE49-F238E27FC236}">
                  <a16:creationId xmlns:a16="http://schemas.microsoft.com/office/drawing/2014/main" id="{A381D1A1-DEDE-48D6-8E2E-C65516D50817}"/>
                </a:ext>
              </a:extLst>
            </p:cNvPr>
            <p:cNvGrpSpPr/>
            <p:nvPr/>
          </p:nvGrpSpPr>
          <p:grpSpPr>
            <a:xfrm>
              <a:off x="2040037" y="1137773"/>
              <a:ext cx="1313400" cy="1333175"/>
              <a:chOff x="3838901" y="3361302"/>
              <a:chExt cx="441300" cy="314145"/>
            </a:xfrm>
          </p:grpSpPr>
          <p:sp>
            <p:nvSpPr>
              <p:cNvPr id="27" name="Google Shape;5114;p64">
                <a:extLst>
                  <a:ext uri="{FF2B5EF4-FFF2-40B4-BE49-F238E27FC236}">
                    <a16:creationId xmlns:a16="http://schemas.microsoft.com/office/drawing/2014/main" id="{FAB1F134-A41A-4C27-8090-73328735B8FF}"/>
                  </a:ext>
                </a:extLst>
              </p:cNvPr>
              <p:cNvSpPr/>
              <p:nvPr/>
            </p:nvSpPr>
            <p:spPr>
              <a:xfrm>
                <a:off x="3838901" y="3361302"/>
                <a:ext cx="441300" cy="136500"/>
              </a:xfrm>
              <a:prstGeom prst="flowChartAlternateProcess">
                <a:avLst/>
              </a:prstGeom>
              <a:solidFill>
                <a:srgbClr val="7FDCDE">
                  <a:alpha val="50000"/>
                </a:srgbClr>
              </a:solidFill>
              <a:ln w="12700">
                <a:solidFill>
                  <a:schemeClr val="accent6">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Purpose &amp; Strategic Goal Supported</a:t>
                </a:r>
                <a:endParaRPr kumimoji="0"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5115;p64">
                <a:extLst>
                  <a:ext uri="{FF2B5EF4-FFF2-40B4-BE49-F238E27FC236}">
                    <a16:creationId xmlns:a16="http://schemas.microsoft.com/office/drawing/2014/main" id="{90F0D2D3-4CF2-489A-A618-A6B977986217}"/>
                  </a:ext>
                </a:extLst>
              </p:cNvPr>
              <p:cNvSpPr/>
              <p:nvPr/>
            </p:nvSpPr>
            <p:spPr>
              <a:xfrm>
                <a:off x="3838901" y="3538947"/>
                <a:ext cx="441300" cy="136500"/>
              </a:xfrm>
              <a:prstGeom prst="flowChartAlternateProcess">
                <a:avLst/>
              </a:prstGeom>
              <a:solidFill>
                <a:schemeClr val="bg1"/>
              </a:solidFill>
              <a:ln w="12700">
                <a:solidFill>
                  <a:schemeClr val="accent6">
                    <a:lumMod val="5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 name="Google Shape;5120;p64">
              <a:extLst>
                <a:ext uri="{FF2B5EF4-FFF2-40B4-BE49-F238E27FC236}">
                  <a16:creationId xmlns:a16="http://schemas.microsoft.com/office/drawing/2014/main" id="{2AD3EB4A-A5B0-4611-8131-D4E7ECEAA920}"/>
                </a:ext>
              </a:extLst>
            </p:cNvPr>
            <p:cNvGrpSpPr/>
            <p:nvPr/>
          </p:nvGrpSpPr>
          <p:grpSpPr>
            <a:xfrm>
              <a:off x="3470062" y="1137773"/>
              <a:ext cx="1313400" cy="1333175"/>
              <a:chOff x="4319387" y="3361302"/>
              <a:chExt cx="441300" cy="314145"/>
            </a:xfrm>
          </p:grpSpPr>
          <p:sp>
            <p:nvSpPr>
              <p:cNvPr id="21" name="Google Shape;5121;p64">
                <a:extLst>
                  <a:ext uri="{FF2B5EF4-FFF2-40B4-BE49-F238E27FC236}">
                    <a16:creationId xmlns:a16="http://schemas.microsoft.com/office/drawing/2014/main" id="{ABF28476-CC08-4993-B62A-CF285EE3B1C5}"/>
                  </a:ext>
                </a:extLst>
              </p:cNvPr>
              <p:cNvSpPr/>
              <p:nvPr/>
            </p:nvSpPr>
            <p:spPr>
              <a:xfrm>
                <a:off x="4319387" y="3361302"/>
                <a:ext cx="441300" cy="136500"/>
              </a:xfrm>
              <a:prstGeom prst="flowChartAlternateProcess">
                <a:avLst/>
              </a:prstGeom>
              <a:solidFill>
                <a:srgbClr val="7FDCDE">
                  <a:alpha val="50000"/>
                </a:srgbClr>
              </a:solidFill>
              <a:ln w="12700">
                <a:solidFill>
                  <a:schemeClr val="accent6">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Measurable, Data-Based Outcome(s)</a:t>
                </a:r>
                <a:endParaRPr kumimoji="0"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5122;p64">
                <a:extLst>
                  <a:ext uri="{FF2B5EF4-FFF2-40B4-BE49-F238E27FC236}">
                    <a16:creationId xmlns:a16="http://schemas.microsoft.com/office/drawing/2014/main" id="{19B9AECC-515C-4614-B13F-496FE980D724}"/>
                  </a:ext>
                </a:extLst>
              </p:cNvPr>
              <p:cNvSpPr/>
              <p:nvPr/>
            </p:nvSpPr>
            <p:spPr>
              <a:xfrm>
                <a:off x="4319387" y="3538947"/>
                <a:ext cx="441300" cy="136500"/>
              </a:xfrm>
              <a:prstGeom prst="flowChartAlternateProcess">
                <a:avLst/>
              </a:prstGeom>
              <a:solidFill>
                <a:schemeClr val="bg1"/>
              </a:solidFill>
              <a:ln w="12700">
                <a:solidFill>
                  <a:schemeClr val="accent6">
                    <a:lumMod val="5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 name="Google Shape;5127;p64">
              <a:extLst>
                <a:ext uri="{FF2B5EF4-FFF2-40B4-BE49-F238E27FC236}">
                  <a16:creationId xmlns:a16="http://schemas.microsoft.com/office/drawing/2014/main" id="{4A764BC6-00C9-4DC1-B449-FD1A787BA59A}"/>
                </a:ext>
              </a:extLst>
            </p:cNvPr>
            <p:cNvGrpSpPr/>
            <p:nvPr/>
          </p:nvGrpSpPr>
          <p:grpSpPr>
            <a:xfrm>
              <a:off x="4900087" y="1137773"/>
              <a:ext cx="1313400" cy="1333175"/>
              <a:chOff x="4799873" y="3361302"/>
              <a:chExt cx="441300" cy="314145"/>
            </a:xfrm>
          </p:grpSpPr>
          <p:sp>
            <p:nvSpPr>
              <p:cNvPr id="15" name="Google Shape;5128;p64">
                <a:extLst>
                  <a:ext uri="{FF2B5EF4-FFF2-40B4-BE49-F238E27FC236}">
                    <a16:creationId xmlns:a16="http://schemas.microsoft.com/office/drawing/2014/main" id="{2B52FA82-EE61-4C55-B23B-71364C22E902}"/>
                  </a:ext>
                </a:extLst>
              </p:cNvPr>
              <p:cNvSpPr/>
              <p:nvPr/>
            </p:nvSpPr>
            <p:spPr>
              <a:xfrm>
                <a:off x="4799873" y="3361302"/>
                <a:ext cx="441300" cy="136500"/>
              </a:xfrm>
              <a:prstGeom prst="flowChartAlternateProcess">
                <a:avLst/>
              </a:prstGeom>
              <a:solidFill>
                <a:srgbClr val="7FDCDE">
                  <a:alpha val="50000"/>
                </a:srgbClr>
              </a:solidFill>
              <a:ln w="12700">
                <a:solidFill>
                  <a:schemeClr val="accent6">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Target Group</a:t>
                </a:r>
                <a:endParaRPr kumimoji="0"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6" name="Google Shape;5129;p64">
                <a:extLst>
                  <a:ext uri="{FF2B5EF4-FFF2-40B4-BE49-F238E27FC236}">
                    <a16:creationId xmlns:a16="http://schemas.microsoft.com/office/drawing/2014/main" id="{63D1EF11-3D59-45DF-95D5-8E12B82F9B13}"/>
                  </a:ext>
                </a:extLst>
              </p:cNvPr>
              <p:cNvSpPr/>
              <p:nvPr/>
            </p:nvSpPr>
            <p:spPr>
              <a:xfrm>
                <a:off x="4799873" y="3538947"/>
                <a:ext cx="441300" cy="136500"/>
              </a:xfrm>
              <a:prstGeom prst="flowChartAlternateProcess">
                <a:avLst/>
              </a:prstGeom>
              <a:solidFill>
                <a:schemeClr val="bg1"/>
              </a:solidFill>
              <a:ln w="12700">
                <a:solidFill>
                  <a:schemeClr val="accent6">
                    <a:lumMod val="5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8" name="Google Shape;5134;p64">
              <a:extLst>
                <a:ext uri="{FF2B5EF4-FFF2-40B4-BE49-F238E27FC236}">
                  <a16:creationId xmlns:a16="http://schemas.microsoft.com/office/drawing/2014/main" id="{374486FD-E15F-4E9A-800D-2F33F1117F7C}"/>
                </a:ext>
              </a:extLst>
            </p:cNvPr>
            <p:cNvGrpSpPr/>
            <p:nvPr/>
          </p:nvGrpSpPr>
          <p:grpSpPr>
            <a:xfrm>
              <a:off x="6330115" y="1137773"/>
              <a:ext cx="1313400" cy="1333175"/>
              <a:chOff x="5280360" y="3361302"/>
              <a:chExt cx="441300" cy="314145"/>
            </a:xfrm>
          </p:grpSpPr>
          <p:sp>
            <p:nvSpPr>
              <p:cNvPr id="9" name="Google Shape;5135;p64">
                <a:extLst>
                  <a:ext uri="{FF2B5EF4-FFF2-40B4-BE49-F238E27FC236}">
                    <a16:creationId xmlns:a16="http://schemas.microsoft.com/office/drawing/2014/main" id="{5835CF18-060D-4E69-A384-57702C716B89}"/>
                  </a:ext>
                </a:extLst>
              </p:cNvPr>
              <p:cNvSpPr/>
              <p:nvPr/>
            </p:nvSpPr>
            <p:spPr>
              <a:xfrm>
                <a:off x="5280360" y="3361302"/>
                <a:ext cx="441300" cy="136500"/>
              </a:xfrm>
              <a:prstGeom prst="flowChartAlternateProcess">
                <a:avLst/>
              </a:prstGeom>
              <a:solidFill>
                <a:srgbClr val="7FDCDE">
                  <a:alpha val="50000"/>
                </a:srgbClr>
              </a:solidFill>
              <a:ln w="12700">
                <a:solidFill>
                  <a:schemeClr val="accent6">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Staff Involved</a:t>
                </a:r>
                <a:endParaRPr kumimoji="0"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0" name="Google Shape;5136;p64">
                <a:extLst>
                  <a:ext uri="{FF2B5EF4-FFF2-40B4-BE49-F238E27FC236}">
                    <a16:creationId xmlns:a16="http://schemas.microsoft.com/office/drawing/2014/main" id="{D9DDC780-86EB-4654-B5CB-9DB041BA519E}"/>
                  </a:ext>
                </a:extLst>
              </p:cNvPr>
              <p:cNvSpPr/>
              <p:nvPr/>
            </p:nvSpPr>
            <p:spPr>
              <a:xfrm>
                <a:off x="5280360" y="3538947"/>
                <a:ext cx="441300" cy="136500"/>
              </a:xfrm>
              <a:prstGeom prst="flowChartAlternateProcess">
                <a:avLst/>
              </a:prstGeom>
              <a:solidFill>
                <a:schemeClr val="bg1"/>
              </a:solidFill>
              <a:ln w="12700">
                <a:solidFill>
                  <a:schemeClr val="accent6">
                    <a:lumMod val="5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9" name="Google Shape;5135;p64">
              <a:extLst>
                <a:ext uri="{FF2B5EF4-FFF2-40B4-BE49-F238E27FC236}">
                  <a16:creationId xmlns:a16="http://schemas.microsoft.com/office/drawing/2014/main" id="{1FA3B030-5248-4653-B48A-BAE447152D32}"/>
                </a:ext>
              </a:extLst>
            </p:cNvPr>
            <p:cNvSpPr/>
            <p:nvPr/>
          </p:nvSpPr>
          <p:spPr>
            <a:xfrm>
              <a:off x="7760143" y="1137777"/>
              <a:ext cx="1313400" cy="579282"/>
            </a:xfrm>
            <a:prstGeom prst="flowChartAlternateProcess">
              <a:avLst/>
            </a:prstGeom>
            <a:solidFill>
              <a:srgbClr val="7FDCDE">
                <a:alpha val="50000"/>
              </a:srgbClr>
            </a:solidFill>
            <a:ln w="12700">
              <a:solidFill>
                <a:schemeClr val="accent6">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Overlap? Modify? Eliminate?</a:t>
              </a:r>
              <a:endParaRPr kumimoji="0"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5136;p64">
              <a:extLst>
                <a:ext uri="{FF2B5EF4-FFF2-40B4-BE49-F238E27FC236}">
                  <a16:creationId xmlns:a16="http://schemas.microsoft.com/office/drawing/2014/main" id="{EAD59CC0-0DFA-43E1-ACF9-9A3789AE1176}"/>
                </a:ext>
              </a:extLst>
            </p:cNvPr>
            <p:cNvSpPr/>
            <p:nvPr/>
          </p:nvSpPr>
          <p:spPr>
            <a:xfrm>
              <a:off x="7760143" y="1891671"/>
              <a:ext cx="1313400" cy="579282"/>
            </a:xfrm>
            <a:prstGeom prst="flowChartAlternateProcess">
              <a:avLst/>
            </a:prstGeom>
            <a:solidFill>
              <a:schemeClr val="bg1"/>
            </a:solidFill>
            <a:ln w="12700">
              <a:solidFill>
                <a:schemeClr val="accent6">
                  <a:lumMod val="5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23" name="TextBox 22">
            <a:extLst>
              <a:ext uri="{FF2B5EF4-FFF2-40B4-BE49-F238E27FC236}">
                <a16:creationId xmlns:a16="http://schemas.microsoft.com/office/drawing/2014/main" id="{5E19AF44-8E11-9044-927B-345DCFD7288D}"/>
              </a:ext>
            </a:extLst>
          </p:cNvPr>
          <p:cNvSpPr txBox="1"/>
          <p:nvPr/>
        </p:nvSpPr>
        <p:spPr>
          <a:xfrm>
            <a:off x="1906296" y="1551166"/>
            <a:ext cx="8547402" cy="1569660"/>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Purpose: </a:t>
            </a:r>
          </a:p>
          <a:p>
            <a:r>
              <a:rPr lang="en-US" dirty="0">
                <a:latin typeface="Calibri" panose="020F0502020204030204" pitchFamily="34" charset="0"/>
                <a:cs typeface="Calibri" panose="020F0502020204030204" pitchFamily="34" charset="0"/>
              </a:rPr>
              <a:t>Provide an overall picture of existing teams within your school and determine the need for merging or aligning  these teams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00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CC4D0DD6-F3DB-47F5-9602-DB6387EFE678}"/>
              </a:ext>
            </a:extLst>
          </p:cNvPr>
          <p:cNvGrpSpPr/>
          <p:nvPr/>
        </p:nvGrpSpPr>
        <p:grpSpPr>
          <a:xfrm>
            <a:off x="457200" y="347778"/>
            <a:ext cx="12027745" cy="6162443"/>
            <a:chOff x="610009" y="1137761"/>
            <a:chExt cx="8762293" cy="3026683"/>
          </a:xfrm>
        </p:grpSpPr>
        <p:grpSp>
          <p:nvGrpSpPr>
            <p:cNvPr id="4" name="Google Shape;5106;p64">
              <a:extLst>
                <a:ext uri="{FF2B5EF4-FFF2-40B4-BE49-F238E27FC236}">
                  <a16:creationId xmlns:a16="http://schemas.microsoft.com/office/drawing/2014/main" id="{038D64C0-A1A3-44B1-BBA2-B7767CD9E691}"/>
                </a:ext>
              </a:extLst>
            </p:cNvPr>
            <p:cNvGrpSpPr/>
            <p:nvPr/>
          </p:nvGrpSpPr>
          <p:grpSpPr>
            <a:xfrm>
              <a:off x="610009" y="1137790"/>
              <a:ext cx="1203643" cy="3026654"/>
              <a:chOff x="3358415" y="3361298"/>
              <a:chExt cx="404422" cy="713189"/>
            </a:xfrm>
          </p:grpSpPr>
          <p:sp>
            <p:nvSpPr>
              <p:cNvPr id="33" name="Google Shape;5107;p64">
                <a:extLst>
                  <a:ext uri="{FF2B5EF4-FFF2-40B4-BE49-F238E27FC236}">
                    <a16:creationId xmlns:a16="http://schemas.microsoft.com/office/drawing/2014/main" id="{16E7A81E-127C-4FB7-BEB0-BB2DC3D4087E}"/>
                  </a:ext>
                </a:extLst>
              </p:cNvPr>
              <p:cNvSpPr/>
              <p:nvPr/>
            </p:nvSpPr>
            <p:spPr>
              <a:xfrm>
                <a:off x="3358415" y="3361298"/>
                <a:ext cx="404422"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Initiative/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Committee/ Team </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5108;p64">
                <a:extLst>
                  <a:ext uri="{FF2B5EF4-FFF2-40B4-BE49-F238E27FC236}">
                    <a16:creationId xmlns:a16="http://schemas.microsoft.com/office/drawing/2014/main" id="{5BAD04FF-8CCE-4F08-9DEC-1F53A38552DD}"/>
                  </a:ext>
                </a:extLst>
              </p:cNvPr>
              <p:cNvSpPr/>
              <p:nvPr/>
            </p:nvSpPr>
            <p:spPr>
              <a:xfrm>
                <a:off x="3358415" y="3490221"/>
                <a:ext cx="404422"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PBIS</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5109;p64">
                <a:extLst>
                  <a:ext uri="{FF2B5EF4-FFF2-40B4-BE49-F238E27FC236}">
                    <a16:creationId xmlns:a16="http://schemas.microsoft.com/office/drawing/2014/main" id="{AA428155-94DA-4F4C-83DE-CFCC81E63F9F}"/>
                  </a:ext>
                </a:extLst>
              </p:cNvPr>
              <p:cNvSpPr/>
              <p:nvPr/>
            </p:nvSpPr>
            <p:spPr>
              <a:xfrm>
                <a:off x="3358415" y="3691250"/>
                <a:ext cx="404422"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Safety/</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Crisis Team</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5110;p64">
                <a:extLst>
                  <a:ext uri="{FF2B5EF4-FFF2-40B4-BE49-F238E27FC236}">
                    <a16:creationId xmlns:a16="http://schemas.microsoft.com/office/drawing/2014/main" id="{9969DF82-4C3C-4F7F-8FB8-4B839814BF54}"/>
                  </a:ext>
                </a:extLst>
              </p:cNvPr>
              <p:cNvSpPr/>
              <p:nvPr/>
            </p:nvSpPr>
            <p:spPr>
              <a:xfrm>
                <a:off x="3358415" y="3892095"/>
                <a:ext cx="404422"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Trauma-Informed Team</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5" name="Google Shape;5113;p64">
              <a:extLst>
                <a:ext uri="{FF2B5EF4-FFF2-40B4-BE49-F238E27FC236}">
                  <a16:creationId xmlns:a16="http://schemas.microsoft.com/office/drawing/2014/main" id="{A381D1A1-DEDE-48D6-8E2E-C65516D50817}"/>
                </a:ext>
              </a:extLst>
            </p:cNvPr>
            <p:cNvGrpSpPr/>
            <p:nvPr/>
          </p:nvGrpSpPr>
          <p:grpSpPr>
            <a:xfrm>
              <a:off x="1873079" y="1137761"/>
              <a:ext cx="1312180" cy="3026654"/>
              <a:chOff x="3782802" y="3361291"/>
              <a:chExt cx="440890" cy="713189"/>
            </a:xfrm>
          </p:grpSpPr>
          <p:sp>
            <p:nvSpPr>
              <p:cNvPr id="27" name="Google Shape;5114;p64">
                <a:extLst>
                  <a:ext uri="{FF2B5EF4-FFF2-40B4-BE49-F238E27FC236}">
                    <a16:creationId xmlns:a16="http://schemas.microsoft.com/office/drawing/2014/main" id="{FAB1F134-A41A-4C27-8090-73328735B8FF}"/>
                  </a:ext>
                </a:extLst>
              </p:cNvPr>
              <p:cNvSpPr/>
              <p:nvPr/>
            </p:nvSpPr>
            <p:spPr>
              <a:xfrm>
                <a:off x="3782802" y="3361291"/>
                <a:ext cx="440890"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Purpose &amp; Strategic Goal Supported</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5115;p64">
                <a:extLst>
                  <a:ext uri="{FF2B5EF4-FFF2-40B4-BE49-F238E27FC236}">
                    <a16:creationId xmlns:a16="http://schemas.microsoft.com/office/drawing/2014/main" id="{90F0D2D3-4CF2-489A-A618-A6B977986217}"/>
                  </a:ext>
                </a:extLst>
              </p:cNvPr>
              <p:cNvSpPr/>
              <p:nvPr/>
            </p:nvSpPr>
            <p:spPr>
              <a:xfrm>
                <a:off x="3782802" y="3490214"/>
                <a:ext cx="440890"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Ensure positive, safe, predictable, &amp; consistent environment</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5116;p64">
                <a:extLst>
                  <a:ext uri="{FF2B5EF4-FFF2-40B4-BE49-F238E27FC236}">
                    <a16:creationId xmlns:a16="http://schemas.microsoft.com/office/drawing/2014/main" id="{1100B42B-9B5C-4259-B7ED-E9C30A5B76FD}"/>
                  </a:ext>
                </a:extLst>
              </p:cNvPr>
              <p:cNvSpPr/>
              <p:nvPr/>
            </p:nvSpPr>
            <p:spPr>
              <a:xfrm>
                <a:off x="3782802" y="3691243"/>
                <a:ext cx="440890"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Update protocols to ensure safe environment &amp; plan for crisis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5117;p64">
                <a:extLst>
                  <a:ext uri="{FF2B5EF4-FFF2-40B4-BE49-F238E27FC236}">
                    <a16:creationId xmlns:a16="http://schemas.microsoft.com/office/drawing/2014/main" id="{48F637A8-1FE1-46FD-B57C-2E2C6D4FF871}"/>
                  </a:ext>
                </a:extLst>
              </p:cNvPr>
              <p:cNvSpPr/>
              <p:nvPr/>
            </p:nvSpPr>
            <p:spPr>
              <a:xfrm>
                <a:off x="3782802" y="3892088"/>
                <a:ext cx="440890"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Ensure students feel safe, supported, &amp; ready to learn</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 name="Google Shape;5120;p64">
              <a:extLst>
                <a:ext uri="{FF2B5EF4-FFF2-40B4-BE49-F238E27FC236}">
                  <a16:creationId xmlns:a16="http://schemas.microsoft.com/office/drawing/2014/main" id="{2AD3EB4A-A5B0-4611-8131-D4E7ECEAA920}"/>
                </a:ext>
              </a:extLst>
            </p:cNvPr>
            <p:cNvGrpSpPr/>
            <p:nvPr/>
          </p:nvGrpSpPr>
          <p:grpSpPr>
            <a:xfrm>
              <a:off x="3244773" y="1137761"/>
              <a:ext cx="1478984" cy="3026654"/>
              <a:chOff x="4243691" y="3361291"/>
              <a:chExt cx="496936" cy="713189"/>
            </a:xfrm>
          </p:grpSpPr>
          <p:sp>
            <p:nvSpPr>
              <p:cNvPr id="21" name="Google Shape;5121;p64">
                <a:extLst>
                  <a:ext uri="{FF2B5EF4-FFF2-40B4-BE49-F238E27FC236}">
                    <a16:creationId xmlns:a16="http://schemas.microsoft.com/office/drawing/2014/main" id="{ABF28476-CC08-4993-B62A-CF285EE3B1C5}"/>
                  </a:ext>
                </a:extLst>
              </p:cNvPr>
              <p:cNvSpPr/>
              <p:nvPr/>
            </p:nvSpPr>
            <p:spPr>
              <a:xfrm>
                <a:off x="4243694" y="3361291"/>
                <a:ext cx="496933"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Measurable, Data-Based Outcome(s)</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5122;p64">
                <a:extLst>
                  <a:ext uri="{FF2B5EF4-FFF2-40B4-BE49-F238E27FC236}">
                    <a16:creationId xmlns:a16="http://schemas.microsoft.com/office/drawing/2014/main" id="{19B9AECC-515C-4614-B13F-496FE980D724}"/>
                  </a:ext>
                </a:extLst>
              </p:cNvPr>
              <p:cNvSpPr/>
              <p:nvPr/>
            </p:nvSpPr>
            <p:spPr>
              <a:xfrm>
                <a:off x="4243691" y="3490214"/>
                <a:ext cx="496933"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ODRs, suspensions, attendance, universal screening, school climate survey</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5123;p64">
                <a:extLst>
                  <a:ext uri="{FF2B5EF4-FFF2-40B4-BE49-F238E27FC236}">
                    <a16:creationId xmlns:a16="http://schemas.microsoft.com/office/drawing/2014/main" id="{130DB130-2311-4158-93D5-C4EA102C36E9}"/>
                  </a:ext>
                </a:extLst>
              </p:cNvPr>
              <p:cNvSpPr/>
              <p:nvPr/>
            </p:nvSpPr>
            <p:spPr>
              <a:xfrm>
                <a:off x="4243691" y="3691243"/>
                <a:ext cx="496933"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None</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5124;p64">
                <a:extLst>
                  <a:ext uri="{FF2B5EF4-FFF2-40B4-BE49-F238E27FC236}">
                    <a16:creationId xmlns:a16="http://schemas.microsoft.com/office/drawing/2014/main" id="{F2A78961-282A-4CDB-8588-6C49F5171B6C}"/>
                  </a:ext>
                </a:extLst>
              </p:cNvPr>
              <p:cNvSpPr/>
              <p:nvPr/>
            </p:nvSpPr>
            <p:spPr>
              <a:xfrm>
                <a:off x="4243691" y="3892088"/>
                <a:ext cx="496933"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ODRs, suspensions, attendance, universal screening, school climate</a:t>
                </a:r>
              </a:p>
            </p:txBody>
          </p:sp>
        </p:grpSp>
        <p:grpSp>
          <p:nvGrpSpPr>
            <p:cNvPr id="7" name="Google Shape;5127;p64">
              <a:extLst>
                <a:ext uri="{FF2B5EF4-FFF2-40B4-BE49-F238E27FC236}">
                  <a16:creationId xmlns:a16="http://schemas.microsoft.com/office/drawing/2014/main" id="{4A764BC6-00C9-4DC1-B449-FD1A787BA59A}"/>
                </a:ext>
              </a:extLst>
            </p:cNvPr>
            <p:cNvGrpSpPr/>
            <p:nvPr/>
          </p:nvGrpSpPr>
          <p:grpSpPr>
            <a:xfrm>
              <a:off x="4791445" y="1137761"/>
              <a:ext cx="1203649" cy="3026654"/>
              <a:chOff x="4763371" y="3361291"/>
              <a:chExt cx="404424" cy="713189"/>
            </a:xfrm>
          </p:grpSpPr>
          <p:sp>
            <p:nvSpPr>
              <p:cNvPr id="15" name="Google Shape;5128;p64">
                <a:extLst>
                  <a:ext uri="{FF2B5EF4-FFF2-40B4-BE49-F238E27FC236}">
                    <a16:creationId xmlns:a16="http://schemas.microsoft.com/office/drawing/2014/main" id="{2B52FA82-EE61-4C55-B23B-71364C22E902}"/>
                  </a:ext>
                </a:extLst>
              </p:cNvPr>
              <p:cNvSpPr/>
              <p:nvPr/>
            </p:nvSpPr>
            <p:spPr>
              <a:xfrm>
                <a:off x="4763373" y="3361291"/>
                <a:ext cx="404422"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Target Group</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6" name="Google Shape;5129;p64">
                <a:extLst>
                  <a:ext uri="{FF2B5EF4-FFF2-40B4-BE49-F238E27FC236}">
                    <a16:creationId xmlns:a16="http://schemas.microsoft.com/office/drawing/2014/main" id="{63D1EF11-3D59-45DF-95D5-8E12B82F9B13}"/>
                  </a:ext>
                </a:extLst>
              </p:cNvPr>
              <p:cNvSpPr/>
              <p:nvPr/>
            </p:nvSpPr>
            <p:spPr>
              <a:xfrm>
                <a:off x="4763371" y="3490214"/>
                <a:ext cx="404422"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7" name="Google Shape;5130;p64">
                <a:extLst>
                  <a:ext uri="{FF2B5EF4-FFF2-40B4-BE49-F238E27FC236}">
                    <a16:creationId xmlns:a16="http://schemas.microsoft.com/office/drawing/2014/main" id="{D9D83AB0-3A0E-41EA-9841-D9524C87E4CE}"/>
                  </a:ext>
                </a:extLst>
              </p:cNvPr>
              <p:cNvSpPr/>
              <p:nvPr/>
            </p:nvSpPr>
            <p:spPr>
              <a:xfrm>
                <a:off x="4763371" y="3691235"/>
                <a:ext cx="404422"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p>
            </p:txBody>
          </p:sp>
          <p:sp>
            <p:nvSpPr>
              <p:cNvPr id="18" name="Google Shape;5131;p64">
                <a:extLst>
                  <a:ext uri="{FF2B5EF4-FFF2-40B4-BE49-F238E27FC236}">
                    <a16:creationId xmlns:a16="http://schemas.microsoft.com/office/drawing/2014/main" id="{F7D9F3E8-F0D9-4D09-A550-E3A458243C5B}"/>
                  </a:ext>
                </a:extLst>
              </p:cNvPr>
              <p:cNvSpPr/>
              <p:nvPr/>
            </p:nvSpPr>
            <p:spPr>
              <a:xfrm>
                <a:off x="4763371" y="3892088"/>
                <a:ext cx="404422"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1"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p>
            </p:txBody>
          </p:sp>
        </p:grpSp>
        <p:grpSp>
          <p:nvGrpSpPr>
            <p:cNvPr id="8" name="Google Shape;5134;p64">
              <a:extLst>
                <a:ext uri="{FF2B5EF4-FFF2-40B4-BE49-F238E27FC236}">
                  <a16:creationId xmlns:a16="http://schemas.microsoft.com/office/drawing/2014/main" id="{374486FD-E15F-4E9A-800D-2F33F1117F7C}"/>
                </a:ext>
              </a:extLst>
            </p:cNvPr>
            <p:cNvGrpSpPr/>
            <p:nvPr/>
          </p:nvGrpSpPr>
          <p:grpSpPr>
            <a:xfrm>
              <a:off x="6062525" y="1137761"/>
              <a:ext cx="1312183" cy="3026654"/>
              <a:chOff x="5190449" y="3361291"/>
              <a:chExt cx="440891" cy="713189"/>
            </a:xfrm>
          </p:grpSpPr>
          <p:sp>
            <p:nvSpPr>
              <p:cNvPr id="9" name="Google Shape;5135;p64">
                <a:extLst>
                  <a:ext uri="{FF2B5EF4-FFF2-40B4-BE49-F238E27FC236}">
                    <a16:creationId xmlns:a16="http://schemas.microsoft.com/office/drawing/2014/main" id="{5835CF18-060D-4E69-A384-57702C716B89}"/>
                  </a:ext>
                </a:extLst>
              </p:cNvPr>
              <p:cNvSpPr/>
              <p:nvPr/>
            </p:nvSpPr>
            <p:spPr>
              <a:xfrm>
                <a:off x="5190450" y="3361291"/>
                <a:ext cx="440890"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Staff Involved</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0" name="Google Shape;5136;p64">
                <a:extLst>
                  <a:ext uri="{FF2B5EF4-FFF2-40B4-BE49-F238E27FC236}">
                    <a16:creationId xmlns:a16="http://schemas.microsoft.com/office/drawing/2014/main" id="{D9DDC780-86EB-4654-B5CB-9DB041BA519E}"/>
                  </a:ext>
                </a:extLst>
              </p:cNvPr>
              <p:cNvSpPr/>
              <p:nvPr/>
            </p:nvSpPr>
            <p:spPr>
              <a:xfrm>
                <a:off x="5190449" y="3490214"/>
                <a:ext cx="440890"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3 general + 1 special ed. teachers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1" name="Google Shape;5137;p64">
                <a:extLst>
                  <a:ext uri="{FF2B5EF4-FFF2-40B4-BE49-F238E27FC236}">
                    <a16:creationId xmlns:a16="http://schemas.microsoft.com/office/drawing/2014/main" id="{B88A945E-378C-4410-83F1-7F5670C4075F}"/>
                  </a:ext>
                </a:extLst>
              </p:cNvPr>
              <p:cNvSpPr/>
              <p:nvPr/>
            </p:nvSpPr>
            <p:spPr>
              <a:xfrm>
                <a:off x="5190449" y="3691244"/>
                <a:ext cx="440890"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2 general ed. teachers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2" name="Google Shape;5138;p64">
                <a:extLst>
                  <a:ext uri="{FF2B5EF4-FFF2-40B4-BE49-F238E27FC236}">
                    <a16:creationId xmlns:a16="http://schemas.microsoft.com/office/drawing/2014/main" id="{AC35C763-E809-4F8C-8BB9-6D24593CC19F}"/>
                  </a:ext>
                </a:extLst>
              </p:cNvPr>
              <p:cNvSpPr/>
              <p:nvPr/>
            </p:nvSpPr>
            <p:spPr>
              <a:xfrm>
                <a:off x="5190449" y="3892088"/>
                <a:ext cx="440890"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2 general + 1 special ed. teachers</a:t>
                </a:r>
              </a:p>
            </p:txBody>
          </p:sp>
        </p:grpSp>
        <p:sp>
          <p:nvSpPr>
            <p:cNvPr id="39" name="Google Shape;5135;p64">
              <a:extLst>
                <a:ext uri="{FF2B5EF4-FFF2-40B4-BE49-F238E27FC236}">
                  <a16:creationId xmlns:a16="http://schemas.microsoft.com/office/drawing/2014/main" id="{1FA3B030-5248-4653-B48A-BAE447152D32}"/>
                </a:ext>
              </a:extLst>
            </p:cNvPr>
            <p:cNvSpPr/>
            <p:nvPr/>
          </p:nvSpPr>
          <p:spPr>
            <a:xfrm>
              <a:off x="7442237" y="1137778"/>
              <a:ext cx="1725404" cy="418476"/>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Overlap? Modify? Eliminate?</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5136;p64">
              <a:extLst>
                <a:ext uri="{FF2B5EF4-FFF2-40B4-BE49-F238E27FC236}">
                  <a16:creationId xmlns:a16="http://schemas.microsoft.com/office/drawing/2014/main" id="{EAD59CC0-0DFA-43E1-ACF9-9A3789AE1176}"/>
                </a:ext>
              </a:extLst>
            </p:cNvPr>
            <p:cNvSpPr/>
            <p:nvPr/>
          </p:nvSpPr>
          <p:spPr>
            <a:xfrm>
              <a:off x="7435217" y="1649681"/>
              <a:ext cx="1856166" cy="774000"/>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Overlap with crisis/TI teams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Combine and rename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Add EOY meeting to revise safety protocols</a:t>
              </a:r>
            </a:p>
          </p:txBody>
        </p:sp>
        <p:sp>
          <p:nvSpPr>
            <p:cNvPr id="41" name="Google Shape;5137;p64">
              <a:extLst>
                <a:ext uri="{FF2B5EF4-FFF2-40B4-BE49-F238E27FC236}">
                  <a16:creationId xmlns:a16="http://schemas.microsoft.com/office/drawing/2014/main" id="{947A091C-6BC0-4E64-BBB4-AD01FD389A39}"/>
                </a:ext>
              </a:extLst>
            </p:cNvPr>
            <p:cNvSpPr/>
            <p:nvPr/>
          </p:nvSpPr>
          <p:spPr>
            <a:xfrm>
              <a:off x="7435217" y="2538050"/>
              <a:ext cx="1937085" cy="774007"/>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Expand use of data to monitor police contacts from school &amp; safety assessments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1800" kern="0" dirty="0">
                  <a:solidFill>
                    <a:schemeClr val="accent6">
                      <a:lumMod val="50000"/>
                    </a:schemeClr>
                  </a:solidFill>
                  <a:latin typeface="Calibri" panose="020F0502020204030204" pitchFamily="34" charset="0"/>
                  <a:ea typeface="+mn-ea"/>
                  <a:cs typeface="Calibri" panose="020F0502020204030204" pitchFamily="34" charset="0"/>
                  <a:sym typeface="Arial"/>
                </a:rPr>
                <a:t>- Combine with PBIS and TI Team</a:t>
              </a:r>
              <a:endPar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5138;p64">
              <a:extLst>
                <a:ext uri="{FF2B5EF4-FFF2-40B4-BE49-F238E27FC236}">
                  <a16:creationId xmlns:a16="http://schemas.microsoft.com/office/drawing/2014/main" id="{4830FAE2-1127-4A9E-AD3E-6F8549A69FA6}"/>
                </a:ext>
              </a:extLst>
            </p:cNvPr>
            <p:cNvSpPr/>
            <p:nvPr/>
          </p:nvSpPr>
          <p:spPr>
            <a:xfrm>
              <a:off x="7435217" y="3390432"/>
              <a:ext cx="1856166" cy="77400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Overlap with PBIS team</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1800" kern="0" dirty="0">
                  <a:solidFill>
                    <a:schemeClr val="accent6">
                      <a:lumMod val="50000"/>
                    </a:schemeClr>
                  </a:solidFill>
                  <a:latin typeface="Calibri" panose="020F0502020204030204" pitchFamily="34" charset="0"/>
                  <a:ea typeface="+mn-ea"/>
                  <a:cs typeface="Calibri" panose="020F0502020204030204" pitchFamily="34" charset="0"/>
                  <a:sym typeface="Arial"/>
                </a:rPr>
                <a:t>-</a:t>
              </a: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Combine with </a:t>
              </a:r>
              <a:r>
                <a:rPr lang="en-US" sz="1800" kern="0" dirty="0">
                  <a:solidFill>
                    <a:schemeClr val="accent6">
                      <a:lumMod val="50000"/>
                    </a:schemeClr>
                  </a:solidFill>
                  <a:latin typeface="Calibri" panose="020F0502020204030204" pitchFamily="34" charset="0"/>
                  <a:ea typeface="+mn-ea"/>
                  <a:cs typeface="Calibri" panose="020F0502020204030204" pitchFamily="34" charset="0"/>
                  <a:sym typeface="Arial"/>
                </a:rPr>
                <a:t>PBIS/TI </a:t>
              </a: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team</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Make current members coaches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pic>
        <p:nvPicPr>
          <p:cNvPr id="37" name="Picture 36">
            <a:extLst>
              <a:ext uri="{FF2B5EF4-FFF2-40B4-BE49-F238E27FC236}">
                <a16:creationId xmlns:a16="http://schemas.microsoft.com/office/drawing/2014/main" id="{FBC31F5A-B56E-EF4E-9724-CED8E7B3C536}"/>
              </a:ext>
            </a:extLst>
          </p:cNvPr>
          <p:cNvPicPr>
            <a:picLocks noChangeAspect="1"/>
          </p:cNvPicPr>
          <p:nvPr/>
        </p:nvPicPr>
        <p:blipFill rotWithShape="1">
          <a:blip r:embed="rId3"/>
          <a:srcRect l="6733" t="15855" r="11160"/>
          <a:stretch/>
        </p:blipFill>
        <p:spPr>
          <a:xfrm>
            <a:off x="11544520" y="6248400"/>
            <a:ext cx="620890" cy="609600"/>
          </a:xfrm>
          <a:prstGeom prst="ellipse">
            <a:avLst/>
          </a:prstGeom>
          <a:ln w="19050">
            <a:solidFill>
              <a:schemeClr val="accent2">
                <a:lumMod val="50000"/>
              </a:schemeClr>
            </a:solidFill>
          </a:ln>
        </p:spPr>
      </p:pic>
    </p:spTree>
    <p:extLst>
      <p:ext uri="{BB962C8B-B14F-4D97-AF65-F5344CB8AC3E}">
        <p14:creationId xmlns:p14="http://schemas.microsoft.com/office/powerpoint/2010/main" val="41601819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CC4D0DD6-F3DB-47F5-9602-DB6387EFE678}"/>
              </a:ext>
            </a:extLst>
          </p:cNvPr>
          <p:cNvGrpSpPr/>
          <p:nvPr/>
        </p:nvGrpSpPr>
        <p:grpSpPr>
          <a:xfrm>
            <a:off x="137665" y="264112"/>
            <a:ext cx="11916670" cy="6162443"/>
            <a:chOff x="610009" y="1137761"/>
            <a:chExt cx="8681374" cy="3026683"/>
          </a:xfrm>
        </p:grpSpPr>
        <p:grpSp>
          <p:nvGrpSpPr>
            <p:cNvPr id="4" name="Google Shape;5106;p64">
              <a:extLst>
                <a:ext uri="{FF2B5EF4-FFF2-40B4-BE49-F238E27FC236}">
                  <a16:creationId xmlns:a16="http://schemas.microsoft.com/office/drawing/2014/main" id="{038D64C0-A1A3-44B1-BBA2-B7767CD9E691}"/>
                </a:ext>
              </a:extLst>
            </p:cNvPr>
            <p:cNvGrpSpPr/>
            <p:nvPr/>
          </p:nvGrpSpPr>
          <p:grpSpPr>
            <a:xfrm>
              <a:off x="610009" y="1137790"/>
              <a:ext cx="1203643" cy="3026654"/>
              <a:chOff x="3358415" y="3361298"/>
              <a:chExt cx="404422" cy="713189"/>
            </a:xfrm>
          </p:grpSpPr>
          <p:sp>
            <p:nvSpPr>
              <p:cNvPr id="33" name="Google Shape;5107;p64">
                <a:extLst>
                  <a:ext uri="{FF2B5EF4-FFF2-40B4-BE49-F238E27FC236}">
                    <a16:creationId xmlns:a16="http://schemas.microsoft.com/office/drawing/2014/main" id="{16E7A81E-127C-4FB7-BEB0-BB2DC3D4087E}"/>
                  </a:ext>
                </a:extLst>
              </p:cNvPr>
              <p:cNvSpPr/>
              <p:nvPr/>
            </p:nvSpPr>
            <p:spPr>
              <a:xfrm>
                <a:off x="3358415" y="3361298"/>
                <a:ext cx="404422"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Initiative/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Committee/ Team </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5108;p64">
                <a:extLst>
                  <a:ext uri="{FF2B5EF4-FFF2-40B4-BE49-F238E27FC236}">
                    <a16:creationId xmlns:a16="http://schemas.microsoft.com/office/drawing/2014/main" id="{5BAD04FF-8CCE-4F08-9DEC-1F53A38552DD}"/>
                  </a:ext>
                </a:extLst>
              </p:cNvPr>
              <p:cNvSpPr/>
              <p:nvPr/>
            </p:nvSpPr>
            <p:spPr>
              <a:xfrm>
                <a:off x="3358415" y="3490221"/>
                <a:ext cx="404422" cy="182392"/>
              </a:xfrm>
              <a:prstGeom prst="flowChartAlternateProcess">
                <a:avLst/>
              </a:prstGeom>
              <a:solidFill>
                <a:schemeClr val="tx1">
                  <a:lumMod val="10000"/>
                  <a:lumOff val="90000"/>
                </a:scheme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PBIS</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5109;p64">
                <a:extLst>
                  <a:ext uri="{FF2B5EF4-FFF2-40B4-BE49-F238E27FC236}">
                    <a16:creationId xmlns:a16="http://schemas.microsoft.com/office/drawing/2014/main" id="{AA428155-94DA-4F4C-83DE-CFCC81E63F9F}"/>
                  </a:ext>
                </a:extLst>
              </p:cNvPr>
              <p:cNvSpPr/>
              <p:nvPr/>
            </p:nvSpPr>
            <p:spPr>
              <a:xfrm>
                <a:off x="3358415" y="3691250"/>
                <a:ext cx="404422"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Safety/</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Crisis Team</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5110;p64">
                <a:extLst>
                  <a:ext uri="{FF2B5EF4-FFF2-40B4-BE49-F238E27FC236}">
                    <a16:creationId xmlns:a16="http://schemas.microsoft.com/office/drawing/2014/main" id="{9969DF82-4C3C-4F7F-8FB8-4B839814BF54}"/>
                  </a:ext>
                </a:extLst>
              </p:cNvPr>
              <p:cNvSpPr/>
              <p:nvPr/>
            </p:nvSpPr>
            <p:spPr>
              <a:xfrm>
                <a:off x="3358415" y="3892095"/>
                <a:ext cx="404422" cy="182392"/>
              </a:xfrm>
              <a:prstGeom prst="flowChartAlternateProcess">
                <a:avLst/>
              </a:prstGeom>
              <a:solidFill>
                <a:schemeClr val="tx1">
                  <a:lumMod val="10000"/>
                  <a:lumOff val="90000"/>
                </a:scheme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Trauma-Informed Team</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5" name="Google Shape;5113;p64">
              <a:extLst>
                <a:ext uri="{FF2B5EF4-FFF2-40B4-BE49-F238E27FC236}">
                  <a16:creationId xmlns:a16="http://schemas.microsoft.com/office/drawing/2014/main" id="{A381D1A1-DEDE-48D6-8E2E-C65516D50817}"/>
                </a:ext>
              </a:extLst>
            </p:cNvPr>
            <p:cNvGrpSpPr/>
            <p:nvPr/>
          </p:nvGrpSpPr>
          <p:grpSpPr>
            <a:xfrm>
              <a:off x="1873079" y="1137761"/>
              <a:ext cx="1312180" cy="3026654"/>
              <a:chOff x="3782802" y="3361291"/>
              <a:chExt cx="440890" cy="713189"/>
            </a:xfrm>
          </p:grpSpPr>
          <p:sp>
            <p:nvSpPr>
              <p:cNvPr id="27" name="Google Shape;5114;p64">
                <a:extLst>
                  <a:ext uri="{FF2B5EF4-FFF2-40B4-BE49-F238E27FC236}">
                    <a16:creationId xmlns:a16="http://schemas.microsoft.com/office/drawing/2014/main" id="{FAB1F134-A41A-4C27-8090-73328735B8FF}"/>
                  </a:ext>
                </a:extLst>
              </p:cNvPr>
              <p:cNvSpPr/>
              <p:nvPr/>
            </p:nvSpPr>
            <p:spPr>
              <a:xfrm>
                <a:off x="3782802" y="3361291"/>
                <a:ext cx="440890"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Purpose &amp; Strategic Goal Supported</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5115;p64">
                <a:extLst>
                  <a:ext uri="{FF2B5EF4-FFF2-40B4-BE49-F238E27FC236}">
                    <a16:creationId xmlns:a16="http://schemas.microsoft.com/office/drawing/2014/main" id="{90F0D2D3-4CF2-489A-A618-A6B977986217}"/>
                  </a:ext>
                </a:extLst>
              </p:cNvPr>
              <p:cNvSpPr/>
              <p:nvPr/>
            </p:nvSpPr>
            <p:spPr>
              <a:xfrm>
                <a:off x="3782802" y="3490214"/>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Ensure positive, safe, predictable, &amp; consistent environment</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5116;p64">
                <a:extLst>
                  <a:ext uri="{FF2B5EF4-FFF2-40B4-BE49-F238E27FC236}">
                    <a16:creationId xmlns:a16="http://schemas.microsoft.com/office/drawing/2014/main" id="{1100B42B-9B5C-4259-B7ED-E9C30A5B76FD}"/>
                  </a:ext>
                </a:extLst>
              </p:cNvPr>
              <p:cNvSpPr/>
              <p:nvPr/>
            </p:nvSpPr>
            <p:spPr>
              <a:xfrm>
                <a:off x="3782802" y="3691243"/>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Update protocols to ensure safe environment &amp; plan for crisis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5117;p64">
                <a:extLst>
                  <a:ext uri="{FF2B5EF4-FFF2-40B4-BE49-F238E27FC236}">
                    <a16:creationId xmlns:a16="http://schemas.microsoft.com/office/drawing/2014/main" id="{48F637A8-1FE1-46FD-B57C-2E2C6D4FF871}"/>
                  </a:ext>
                </a:extLst>
              </p:cNvPr>
              <p:cNvSpPr/>
              <p:nvPr/>
            </p:nvSpPr>
            <p:spPr>
              <a:xfrm>
                <a:off x="3782802" y="3892088"/>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Ensure students feel safe, supported, &amp; ready to learn</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 name="Google Shape;5120;p64">
              <a:extLst>
                <a:ext uri="{FF2B5EF4-FFF2-40B4-BE49-F238E27FC236}">
                  <a16:creationId xmlns:a16="http://schemas.microsoft.com/office/drawing/2014/main" id="{2AD3EB4A-A5B0-4611-8131-D4E7ECEAA920}"/>
                </a:ext>
              </a:extLst>
            </p:cNvPr>
            <p:cNvGrpSpPr/>
            <p:nvPr/>
          </p:nvGrpSpPr>
          <p:grpSpPr>
            <a:xfrm>
              <a:off x="3244773" y="1137761"/>
              <a:ext cx="1478984" cy="3026654"/>
              <a:chOff x="4243691" y="3361291"/>
              <a:chExt cx="496936" cy="713189"/>
            </a:xfrm>
          </p:grpSpPr>
          <p:sp>
            <p:nvSpPr>
              <p:cNvPr id="21" name="Google Shape;5121;p64">
                <a:extLst>
                  <a:ext uri="{FF2B5EF4-FFF2-40B4-BE49-F238E27FC236}">
                    <a16:creationId xmlns:a16="http://schemas.microsoft.com/office/drawing/2014/main" id="{ABF28476-CC08-4993-B62A-CF285EE3B1C5}"/>
                  </a:ext>
                </a:extLst>
              </p:cNvPr>
              <p:cNvSpPr/>
              <p:nvPr/>
            </p:nvSpPr>
            <p:spPr>
              <a:xfrm>
                <a:off x="4243694" y="3361291"/>
                <a:ext cx="496933"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Measurable, Data-Based Outcome(s)</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5122;p64">
                <a:extLst>
                  <a:ext uri="{FF2B5EF4-FFF2-40B4-BE49-F238E27FC236}">
                    <a16:creationId xmlns:a16="http://schemas.microsoft.com/office/drawing/2014/main" id="{19B9AECC-515C-4614-B13F-496FE980D724}"/>
                  </a:ext>
                </a:extLst>
              </p:cNvPr>
              <p:cNvSpPr/>
              <p:nvPr/>
            </p:nvSpPr>
            <p:spPr>
              <a:xfrm>
                <a:off x="4243691" y="3490214"/>
                <a:ext cx="496933"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ODRs, suspensions, attendance, universal screening, school climate survey</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5123;p64">
                <a:extLst>
                  <a:ext uri="{FF2B5EF4-FFF2-40B4-BE49-F238E27FC236}">
                    <a16:creationId xmlns:a16="http://schemas.microsoft.com/office/drawing/2014/main" id="{130DB130-2311-4158-93D5-C4EA102C36E9}"/>
                  </a:ext>
                </a:extLst>
              </p:cNvPr>
              <p:cNvSpPr/>
              <p:nvPr/>
            </p:nvSpPr>
            <p:spPr>
              <a:xfrm>
                <a:off x="4243691" y="3691243"/>
                <a:ext cx="496933" cy="182392"/>
              </a:xfrm>
              <a:prstGeom prst="flowChartAlternateProcess">
                <a:avLst/>
              </a:prstGeom>
              <a:no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None</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5124;p64">
                <a:extLst>
                  <a:ext uri="{FF2B5EF4-FFF2-40B4-BE49-F238E27FC236}">
                    <a16:creationId xmlns:a16="http://schemas.microsoft.com/office/drawing/2014/main" id="{F2A78961-282A-4CDB-8588-6C49F5171B6C}"/>
                  </a:ext>
                </a:extLst>
              </p:cNvPr>
              <p:cNvSpPr/>
              <p:nvPr/>
            </p:nvSpPr>
            <p:spPr>
              <a:xfrm>
                <a:off x="4243691" y="3892088"/>
                <a:ext cx="496933"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ODRs, suspensions, attendance, universal screening, school climate</a:t>
                </a:r>
              </a:p>
            </p:txBody>
          </p:sp>
        </p:grpSp>
        <p:grpSp>
          <p:nvGrpSpPr>
            <p:cNvPr id="7" name="Google Shape;5127;p64">
              <a:extLst>
                <a:ext uri="{FF2B5EF4-FFF2-40B4-BE49-F238E27FC236}">
                  <a16:creationId xmlns:a16="http://schemas.microsoft.com/office/drawing/2014/main" id="{4A764BC6-00C9-4DC1-B449-FD1A787BA59A}"/>
                </a:ext>
              </a:extLst>
            </p:cNvPr>
            <p:cNvGrpSpPr/>
            <p:nvPr/>
          </p:nvGrpSpPr>
          <p:grpSpPr>
            <a:xfrm>
              <a:off x="4791445" y="1137761"/>
              <a:ext cx="1203649" cy="3026654"/>
              <a:chOff x="4763371" y="3361291"/>
              <a:chExt cx="404424" cy="713189"/>
            </a:xfrm>
          </p:grpSpPr>
          <p:sp>
            <p:nvSpPr>
              <p:cNvPr id="15" name="Google Shape;5128;p64">
                <a:extLst>
                  <a:ext uri="{FF2B5EF4-FFF2-40B4-BE49-F238E27FC236}">
                    <a16:creationId xmlns:a16="http://schemas.microsoft.com/office/drawing/2014/main" id="{2B52FA82-EE61-4C55-B23B-71364C22E902}"/>
                  </a:ext>
                </a:extLst>
              </p:cNvPr>
              <p:cNvSpPr/>
              <p:nvPr/>
            </p:nvSpPr>
            <p:spPr>
              <a:xfrm>
                <a:off x="4763373" y="3361291"/>
                <a:ext cx="404422"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Target Group</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6" name="Google Shape;5129;p64">
                <a:extLst>
                  <a:ext uri="{FF2B5EF4-FFF2-40B4-BE49-F238E27FC236}">
                    <a16:creationId xmlns:a16="http://schemas.microsoft.com/office/drawing/2014/main" id="{63D1EF11-3D59-45DF-95D5-8E12B82F9B13}"/>
                  </a:ext>
                </a:extLst>
              </p:cNvPr>
              <p:cNvSpPr/>
              <p:nvPr/>
            </p:nvSpPr>
            <p:spPr>
              <a:xfrm>
                <a:off x="4763371" y="3490214"/>
                <a:ext cx="404422"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7" name="Google Shape;5130;p64">
                <a:extLst>
                  <a:ext uri="{FF2B5EF4-FFF2-40B4-BE49-F238E27FC236}">
                    <a16:creationId xmlns:a16="http://schemas.microsoft.com/office/drawing/2014/main" id="{D9D83AB0-3A0E-41EA-9841-D9524C87E4CE}"/>
                  </a:ext>
                </a:extLst>
              </p:cNvPr>
              <p:cNvSpPr/>
              <p:nvPr/>
            </p:nvSpPr>
            <p:spPr>
              <a:xfrm>
                <a:off x="4763371" y="3691235"/>
                <a:ext cx="404422"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p>
            </p:txBody>
          </p:sp>
          <p:sp>
            <p:nvSpPr>
              <p:cNvPr id="18" name="Google Shape;5131;p64">
                <a:extLst>
                  <a:ext uri="{FF2B5EF4-FFF2-40B4-BE49-F238E27FC236}">
                    <a16:creationId xmlns:a16="http://schemas.microsoft.com/office/drawing/2014/main" id="{F7D9F3E8-F0D9-4D09-A550-E3A458243C5B}"/>
                  </a:ext>
                </a:extLst>
              </p:cNvPr>
              <p:cNvSpPr/>
              <p:nvPr/>
            </p:nvSpPr>
            <p:spPr>
              <a:xfrm>
                <a:off x="4763371" y="3892088"/>
                <a:ext cx="404422"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1"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p>
            </p:txBody>
          </p:sp>
        </p:grpSp>
        <p:grpSp>
          <p:nvGrpSpPr>
            <p:cNvPr id="8" name="Google Shape;5134;p64">
              <a:extLst>
                <a:ext uri="{FF2B5EF4-FFF2-40B4-BE49-F238E27FC236}">
                  <a16:creationId xmlns:a16="http://schemas.microsoft.com/office/drawing/2014/main" id="{374486FD-E15F-4E9A-800D-2F33F1117F7C}"/>
                </a:ext>
              </a:extLst>
            </p:cNvPr>
            <p:cNvGrpSpPr/>
            <p:nvPr/>
          </p:nvGrpSpPr>
          <p:grpSpPr>
            <a:xfrm>
              <a:off x="6062525" y="1137761"/>
              <a:ext cx="1312183" cy="3026654"/>
              <a:chOff x="5190449" y="3361291"/>
              <a:chExt cx="440891" cy="713189"/>
            </a:xfrm>
          </p:grpSpPr>
          <p:sp>
            <p:nvSpPr>
              <p:cNvPr id="9" name="Google Shape;5135;p64">
                <a:extLst>
                  <a:ext uri="{FF2B5EF4-FFF2-40B4-BE49-F238E27FC236}">
                    <a16:creationId xmlns:a16="http://schemas.microsoft.com/office/drawing/2014/main" id="{5835CF18-060D-4E69-A384-57702C716B89}"/>
                  </a:ext>
                </a:extLst>
              </p:cNvPr>
              <p:cNvSpPr/>
              <p:nvPr/>
            </p:nvSpPr>
            <p:spPr>
              <a:xfrm>
                <a:off x="5190450" y="3361291"/>
                <a:ext cx="440890"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Staff Involved</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0" name="Google Shape;5136;p64">
                <a:extLst>
                  <a:ext uri="{FF2B5EF4-FFF2-40B4-BE49-F238E27FC236}">
                    <a16:creationId xmlns:a16="http://schemas.microsoft.com/office/drawing/2014/main" id="{D9DDC780-86EB-4654-B5CB-9DB041BA519E}"/>
                  </a:ext>
                </a:extLst>
              </p:cNvPr>
              <p:cNvSpPr/>
              <p:nvPr/>
            </p:nvSpPr>
            <p:spPr>
              <a:xfrm>
                <a:off x="5190449" y="3490214"/>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3 general + 1 special ed. teachers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1" name="Google Shape;5137;p64">
                <a:extLst>
                  <a:ext uri="{FF2B5EF4-FFF2-40B4-BE49-F238E27FC236}">
                    <a16:creationId xmlns:a16="http://schemas.microsoft.com/office/drawing/2014/main" id="{B88A945E-378C-4410-83F1-7F5670C4075F}"/>
                  </a:ext>
                </a:extLst>
              </p:cNvPr>
              <p:cNvSpPr/>
              <p:nvPr/>
            </p:nvSpPr>
            <p:spPr>
              <a:xfrm>
                <a:off x="5190449" y="3691244"/>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2 general ed. teachers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2" name="Google Shape;5138;p64">
                <a:extLst>
                  <a:ext uri="{FF2B5EF4-FFF2-40B4-BE49-F238E27FC236}">
                    <a16:creationId xmlns:a16="http://schemas.microsoft.com/office/drawing/2014/main" id="{AC35C763-E809-4F8C-8BB9-6D24593CC19F}"/>
                  </a:ext>
                </a:extLst>
              </p:cNvPr>
              <p:cNvSpPr/>
              <p:nvPr/>
            </p:nvSpPr>
            <p:spPr>
              <a:xfrm>
                <a:off x="5190449" y="3892088"/>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2 general + 1 special ed. teachers</a:t>
                </a:r>
              </a:p>
            </p:txBody>
          </p:sp>
        </p:grpSp>
        <p:sp>
          <p:nvSpPr>
            <p:cNvPr id="39" name="Google Shape;5135;p64">
              <a:extLst>
                <a:ext uri="{FF2B5EF4-FFF2-40B4-BE49-F238E27FC236}">
                  <a16:creationId xmlns:a16="http://schemas.microsoft.com/office/drawing/2014/main" id="{1FA3B030-5248-4653-B48A-BAE447152D32}"/>
                </a:ext>
              </a:extLst>
            </p:cNvPr>
            <p:cNvSpPr/>
            <p:nvPr/>
          </p:nvSpPr>
          <p:spPr>
            <a:xfrm>
              <a:off x="7442237" y="1137778"/>
              <a:ext cx="1725404" cy="418476"/>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Overlap? Modify? Eliminate?</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5136;p64">
              <a:extLst>
                <a:ext uri="{FF2B5EF4-FFF2-40B4-BE49-F238E27FC236}">
                  <a16:creationId xmlns:a16="http://schemas.microsoft.com/office/drawing/2014/main" id="{EAD59CC0-0DFA-43E1-ACF9-9A3789AE1176}"/>
                </a:ext>
              </a:extLst>
            </p:cNvPr>
            <p:cNvSpPr/>
            <p:nvPr/>
          </p:nvSpPr>
          <p:spPr>
            <a:xfrm>
              <a:off x="7435217" y="1649681"/>
              <a:ext cx="1856166" cy="774000"/>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5137;p64">
              <a:extLst>
                <a:ext uri="{FF2B5EF4-FFF2-40B4-BE49-F238E27FC236}">
                  <a16:creationId xmlns:a16="http://schemas.microsoft.com/office/drawing/2014/main" id="{947A091C-6BC0-4E64-BBB4-AD01FD389A39}"/>
                </a:ext>
              </a:extLst>
            </p:cNvPr>
            <p:cNvSpPr/>
            <p:nvPr/>
          </p:nvSpPr>
          <p:spPr>
            <a:xfrm>
              <a:off x="7435217" y="2538050"/>
              <a:ext cx="1856166" cy="774007"/>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Expand use of data to monitor police contacts from school &amp; safety assessments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5138;p64">
              <a:extLst>
                <a:ext uri="{FF2B5EF4-FFF2-40B4-BE49-F238E27FC236}">
                  <a16:creationId xmlns:a16="http://schemas.microsoft.com/office/drawing/2014/main" id="{4830FAE2-1127-4A9E-AD3E-6F8549A69FA6}"/>
                </a:ext>
              </a:extLst>
            </p:cNvPr>
            <p:cNvSpPr/>
            <p:nvPr/>
          </p:nvSpPr>
          <p:spPr>
            <a:xfrm>
              <a:off x="7435217" y="3390432"/>
              <a:ext cx="1856166" cy="77400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sp>
        <p:nvSpPr>
          <p:cNvPr id="3" name="Rounded Rectangle 2">
            <a:extLst>
              <a:ext uri="{FF2B5EF4-FFF2-40B4-BE49-F238E27FC236}">
                <a16:creationId xmlns:a16="http://schemas.microsoft.com/office/drawing/2014/main" id="{AE05B430-6BDD-CB42-A590-39658B840795}"/>
              </a:ext>
            </a:extLst>
          </p:cNvPr>
          <p:cNvSpPr/>
          <p:nvPr/>
        </p:nvSpPr>
        <p:spPr>
          <a:xfrm>
            <a:off x="1871445" y="1304739"/>
            <a:ext cx="7551922" cy="1704148"/>
          </a:xfrm>
          <a:prstGeom prst="round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8" name="Rounded Rectangle 37">
            <a:extLst>
              <a:ext uri="{FF2B5EF4-FFF2-40B4-BE49-F238E27FC236}">
                <a16:creationId xmlns:a16="http://schemas.microsoft.com/office/drawing/2014/main" id="{8D56EFE7-6A46-0744-92E6-DE5DB230A849}"/>
              </a:ext>
            </a:extLst>
          </p:cNvPr>
          <p:cNvSpPr/>
          <p:nvPr/>
        </p:nvSpPr>
        <p:spPr>
          <a:xfrm>
            <a:off x="1837722" y="4823933"/>
            <a:ext cx="7549300" cy="1602563"/>
          </a:xfrm>
          <a:prstGeom prst="round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DB08D4D-2600-FC4B-BAEE-DCFB1F8B9139}"/>
              </a:ext>
            </a:extLst>
          </p:cNvPr>
          <p:cNvSpPr/>
          <p:nvPr/>
        </p:nvSpPr>
        <p:spPr>
          <a:xfrm>
            <a:off x="137665" y="2980648"/>
            <a:ext cx="11916670" cy="1843285"/>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6">
                  <a:lumMod val="50000"/>
                </a:schemeClr>
              </a:solidFill>
              <a:latin typeface="Calibri" panose="020F0502020204030204" pitchFamily="34" charset="0"/>
              <a:cs typeface="Calibri" panose="020F0502020204030204" pitchFamily="34" charset="0"/>
            </a:endParaRPr>
          </a:p>
          <a:p>
            <a:pPr algn="ctr"/>
            <a:r>
              <a:rPr lang="en-US" sz="2800" b="1" dirty="0">
                <a:solidFill>
                  <a:schemeClr val="accent6">
                    <a:lumMod val="50000"/>
                  </a:schemeClr>
                </a:solidFill>
                <a:latin typeface="Calibri" panose="020F0502020204030204" pitchFamily="34" charset="0"/>
                <a:cs typeface="Calibri" panose="020F0502020204030204" pitchFamily="34" charset="0"/>
              </a:rPr>
              <a:t>Similar purpose/goal, data-based outcome, </a:t>
            </a:r>
          </a:p>
          <a:p>
            <a:pPr algn="ctr"/>
            <a:r>
              <a:rPr lang="en-US" sz="2800" b="1" dirty="0">
                <a:solidFill>
                  <a:schemeClr val="accent6">
                    <a:lumMod val="50000"/>
                  </a:schemeClr>
                </a:solidFill>
                <a:latin typeface="Calibri" panose="020F0502020204030204" pitchFamily="34" charset="0"/>
                <a:cs typeface="Calibri" panose="020F0502020204030204" pitchFamily="34" charset="0"/>
              </a:rPr>
              <a:t>target group, staff involved!</a:t>
            </a:r>
            <a:endParaRPr lang="en-US" sz="1200" b="1" dirty="0">
              <a:solidFill>
                <a:schemeClr val="accent6">
                  <a:lumMod val="50000"/>
                </a:schemeClr>
              </a:solidFill>
              <a:latin typeface="Calibri" panose="020F0502020204030204" pitchFamily="34" charset="0"/>
              <a:cs typeface="Calibri" panose="020F0502020204030204" pitchFamily="34" charset="0"/>
            </a:endParaRPr>
          </a:p>
          <a:p>
            <a:pPr algn="ctr"/>
            <a:r>
              <a:rPr lang="en-US" sz="1200" b="1" dirty="0">
                <a:solidFill>
                  <a:schemeClr val="accent6">
                    <a:lumMod val="50000"/>
                  </a:schemeClr>
                </a:solidFill>
                <a:latin typeface="Calibri" panose="020F0502020204030204" pitchFamily="34" charset="0"/>
                <a:cs typeface="Calibri" panose="020F0502020204030204" pitchFamily="34" charset="0"/>
              </a:rPr>
              <a:t> </a:t>
            </a:r>
          </a:p>
          <a:p>
            <a:pPr algn="ctr"/>
            <a:r>
              <a:rPr lang="en-US" sz="2800" b="1" i="1" dirty="0">
                <a:solidFill>
                  <a:schemeClr val="accent6">
                    <a:lumMod val="50000"/>
                  </a:schemeClr>
                </a:solidFill>
                <a:latin typeface="Calibri" panose="020F0502020204030204" pitchFamily="34" charset="0"/>
                <a:cs typeface="Calibri" panose="020F0502020204030204" pitchFamily="34" charset="0"/>
              </a:rPr>
              <a:t>Can the teams be combined into one team? </a:t>
            </a:r>
          </a:p>
          <a:p>
            <a:pPr algn="ctr"/>
            <a:r>
              <a:rPr lang="en-US" dirty="0">
                <a:solidFill>
                  <a:schemeClr val="accent6">
                    <a:lumMod val="50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6083752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CC4D0DD6-F3DB-47F5-9602-DB6387EFE678}"/>
              </a:ext>
            </a:extLst>
          </p:cNvPr>
          <p:cNvGrpSpPr/>
          <p:nvPr/>
        </p:nvGrpSpPr>
        <p:grpSpPr>
          <a:xfrm>
            <a:off x="137665" y="264112"/>
            <a:ext cx="11916670" cy="6162443"/>
            <a:chOff x="610009" y="1137761"/>
            <a:chExt cx="8681374" cy="3026683"/>
          </a:xfrm>
        </p:grpSpPr>
        <p:grpSp>
          <p:nvGrpSpPr>
            <p:cNvPr id="4" name="Google Shape;5106;p64">
              <a:extLst>
                <a:ext uri="{FF2B5EF4-FFF2-40B4-BE49-F238E27FC236}">
                  <a16:creationId xmlns:a16="http://schemas.microsoft.com/office/drawing/2014/main" id="{038D64C0-A1A3-44B1-BBA2-B7767CD9E691}"/>
                </a:ext>
              </a:extLst>
            </p:cNvPr>
            <p:cNvGrpSpPr/>
            <p:nvPr/>
          </p:nvGrpSpPr>
          <p:grpSpPr>
            <a:xfrm>
              <a:off x="610009" y="1137790"/>
              <a:ext cx="1203643" cy="3026654"/>
              <a:chOff x="3358415" y="3361298"/>
              <a:chExt cx="404422" cy="713189"/>
            </a:xfrm>
          </p:grpSpPr>
          <p:sp>
            <p:nvSpPr>
              <p:cNvPr id="33" name="Google Shape;5107;p64">
                <a:extLst>
                  <a:ext uri="{FF2B5EF4-FFF2-40B4-BE49-F238E27FC236}">
                    <a16:creationId xmlns:a16="http://schemas.microsoft.com/office/drawing/2014/main" id="{16E7A81E-127C-4FB7-BEB0-BB2DC3D4087E}"/>
                  </a:ext>
                </a:extLst>
              </p:cNvPr>
              <p:cNvSpPr/>
              <p:nvPr/>
            </p:nvSpPr>
            <p:spPr>
              <a:xfrm>
                <a:off x="3358415" y="3361298"/>
                <a:ext cx="404422"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Initiative/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Committee/ Team </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5108;p64">
                <a:extLst>
                  <a:ext uri="{FF2B5EF4-FFF2-40B4-BE49-F238E27FC236}">
                    <a16:creationId xmlns:a16="http://schemas.microsoft.com/office/drawing/2014/main" id="{5BAD04FF-8CCE-4F08-9DEC-1F53A38552DD}"/>
                  </a:ext>
                </a:extLst>
              </p:cNvPr>
              <p:cNvSpPr/>
              <p:nvPr/>
            </p:nvSpPr>
            <p:spPr>
              <a:xfrm>
                <a:off x="3358415" y="3490221"/>
                <a:ext cx="404422"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PBIS</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5109;p64">
                <a:extLst>
                  <a:ext uri="{FF2B5EF4-FFF2-40B4-BE49-F238E27FC236}">
                    <a16:creationId xmlns:a16="http://schemas.microsoft.com/office/drawing/2014/main" id="{AA428155-94DA-4F4C-83DE-CFCC81E63F9F}"/>
                  </a:ext>
                </a:extLst>
              </p:cNvPr>
              <p:cNvSpPr/>
              <p:nvPr/>
            </p:nvSpPr>
            <p:spPr>
              <a:xfrm>
                <a:off x="3358415" y="3691250"/>
                <a:ext cx="404422" cy="182392"/>
              </a:xfrm>
              <a:prstGeom prst="flowChartAlternateProcess">
                <a:avLst/>
              </a:prstGeom>
              <a:solidFill>
                <a:schemeClr val="tx1">
                  <a:lumMod val="10000"/>
                  <a:lumOff val="90000"/>
                </a:scheme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Safety/</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Crisis Team</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5110;p64">
                <a:extLst>
                  <a:ext uri="{FF2B5EF4-FFF2-40B4-BE49-F238E27FC236}">
                    <a16:creationId xmlns:a16="http://schemas.microsoft.com/office/drawing/2014/main" id="{9969DF82-4C3C-4F7F-8FB8-4B839814BF54}"/>
                  </a:ext>
                </a:extLst>
              </p:cNvPr>
              <p:cNvSpPr/>
              <p:nvPr/>
            </p:nvSpPr>
            <p:spPr>
              <a:xfrm>
                <a:off x="3358415" y="3892095"/>
                <a:ext cx="404422"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Trauma-Informed Team</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5" name="Google Shape;5113;p64">
              <a:extLst>
                <a:ext uri="{FF2B5EF4-FFF2-40B4-BE49-F238E27FC236}">
                  <a16:creationId xmlns:a16="http://schemas.microsoft.com/office/drawing/2014/main" id="{A381D1A1-DEDE-48D6-8E2E-C65516D50817}"/>
                </a:ext>
              </a:extLst>
            </p:cNvPr>
            <p:cNvGrpSpPr/>
            <p:nvPr/>
          </p:nvGrpSpPr>
          <p:grpSpPr>
            <a:xfrm>
              <a:off x="1873079" y="1137761"/>
              <a:ext cx="1312180" cy="3026654"/>
              <a:chOff x="3782802" y="3361291"/>
              <a:chExt cx="440890" cy="713189"/>
            </a:xfrm>
          </p:grpSpPr>
          <p:sp>
            <p:nvSpPr>
              <p:cNvPr id="27" name="Google Shape;5114;p64">
                <a:extLst>
                  <a:ext uri="{FF2B5EF4-FFF2-40B4-BE49-F238E27FC236}">
                    <a16:creationId xmlns:a16="http://schemas.microsoft.com/office/drawing/2014/main" id="{FAB1F134-A41A-4C27-8090-73328735B8FF}"/>
                  </a:ext>
                </a:extLst>
              </p:cNvPr>
              <p:cNvSpPr/>
              <p:nvPr/>
            </p:nvSpPr>
            <p:spPr>
              <a:xfrm>
                <a:off x="3782802" y="3361291"/>
                <a:ext cx="440890"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Purpose &amp; Strategic Goal Supported</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5115;p64">
                <a:extLst>
                  <a:ext uri="{FF2B5EF4-FFF2-40B4-BE49-F238E27FC236}">
                    <a16:creationId xmlns:a16="http://schemas.microsoft.com/office/drawing/2014/main" id="{90F0D2D3-4CF2-489A-A618-A6B977986217}"/>
                  </a:ext>
                </a:extLst>
              </p:cNvPr>
              <p:cNvSpPr/>
              <p:nvPr/>
            </p:nvSpPr>
            <p:spPr>
              <a:xfrm>
                <a:off x="3782802" y="3490214"/>
                <a:ext cx="440890"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Ensure positive, safe, predictable, &amp; consistent environment</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5116;p64">
                <a:extLst>
                  <a:ext uri="{FF2B5EF4-FFF2-40B4-BE49-F238E27FC236}">
                    <a16:creationId xmlns:a16="http://schemas.microsoft.com/office/drawing/2014/main" id="{1100B42B-9B5C-4259-B7ED-E9C30A5B76FD}"/>
                  </a:ext>
                </a:extLst>
              </p:cNvPr>
              <p:cNvSpPr/>
              <p:nvPr/>
            </p:nvSpPr>
            <p:spPr>
              <a:xfrm>
                <a:off x="3782802" y="3691243"/>
                <a:ext cx="440890"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Update protocols to ensure safe environment &amp; plan for crisis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5117;p64">
                <a:extLst>
                  <a:ext uri="{FF2B5EF4-FFF2-40B4-BE49-F238E27FC236}">
                    <a16:creationId xmlns:a16="http://schemas.microsoft.com/office/drawing/2014/main" id="{48F637A8-1FE1-46FD-B57C-2E2C6D4FF871}"/>
                  </a:ext>
                </a:extLst>
              </p:cNvPr>
              <p:cNvSpPr/>
              <p:nvPr/>
            </p:nvSpPr>
            <p:spPr>
              <a:xfrm>
                <a:off x="3782802" y="3892088"/>
                <a:ext cx="440890"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Ensure students feel safe, supported, &amp; ready to learn</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 name="Google Shape;5120;p64">
              <a:extLst>
                <a:ext uri="{FF2B5EF4-FFF2-40B4-BE49-F238E27FC236}">
                  <a16:creationId xmlns:a16="http://schemas.microsoft.com/office/drawing/2014/main" id="{2AD3EB4A-A5B0-4611-8131-D4E7ECEAA920}"/>
                </a:ext>
              </a:extLst>
            </p:cNvPr>
            <p:cNvGrpSpPr/>
            <p:nvPr/>
          </p:nvGrpSpPr>
          <p:grpSpPr>
            <a:xfrm>
              <a:off x="3244773" y="1137761"/>
              <a:ext cx="1478984" cy="3026654"/>
              <a:chOff x="4243691" y="3361291"/>
              <a:chExt cx="496936" cy="713189"/>
            </a:xfrm>
          </p:grpSpPr>
          <p:sp>
            <p:nvSpPr>
              <p:cNvPr id="21" name="Google Shape;5121;p64">
                <a:extLst>
                  <a:ext uri="{FF2B5EF4-FFF2-40B4-BE49-F238E27FC236}">
                    <a16:creationId xmlns:a16="http://schemas.microsoft.com/office/drawing/2014/main" id="{ABF28476-CC08-4993-B62A-CF285EE3B1C5}"/>
                  </a:ext>
                </a:extLst>
              </p:cNvPr>
              <p:cNvSpPr/>
              <p:nvPr/>
            </p:nvSpPr>
            <p:spPr>
              <a:xfrm>
                <a:off x="4243694" y="3361291"/>
                <a:ext cx="496933"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Measurable, Data-Based Outcome(s)</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5122;p64">
                <a:extLst>
                  <a:ext uri="{FF2B5EF4-FFF2-40B4-BE49-F238E27FC236}">
                    <a16:creationId xmlns:a16="http://schemas.microsoft.com/office/drawing/2014/main" id="{19B9AECC-515C-4614-B13F-496FE980D724}"/>
                  </a:ext>
                </a:extLst>
              </p:cNvPr>
              <p:cNvSpPr/>
              <p:nvPr/>
            </p:nvSpPr>
            <p:spPr>
              <a:xfrm>
                <a:off x="4243691" y="3490214"/>
                <a:ext cx="496933"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ODRs, suspensions, attendance, universal screening, school climate survey</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5123;p64">
                <a:extLst>
                  <a:ext uri="{FF2B5EF4-FFF2-40B4-BE49-F238E27FC236}">
                    <a16:creationId xmlns:a16="http://schemas.microsoft.com/office/drawing/2014/main" id="{130DB130-2311-4158-93D5-C4EA102C36E9}"/>
                  </a:ext>
                </a:extLst>
              </p:cNvPr>
              <p:cNvSpPr/>
              <p:nvPr/>
            </p:nvSpPr>
            <p:spPr>
              <a:xfrm>
                <a:off x="4243691" y="3691243"/>
                <a:ext cx="496933"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None</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5124;p64">
                <a:extLst>
                  <a:ext uri="{FF2B5EF4-FFF2-40B4-BE49-F238E27FC236}">
                    <a16:creationId xmlns:a16="http://schemas.microsoft.com/office/drawing/2014/main" id="{F2A78961-282A-4CDB-8588-6C49F5171B6C}"/>
                  </a:ext>
                </a:extLst>
              </p:cNvPr>
              <p:cNvSpPr/>
              <p:nvPr/>
            </p:nvSpPr>
            <p:spPr>
              <a:xfrm>
                <a:off x="4243691" y="3892088"/>
                <a:ext cx="496933"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ODRs, suspensions, attendance, universal screening, school climate</a:t>
                </a:r>
              </a:p>
            </p:txBody>
          </p:sp>
        </p:grpSp>
        <p:grpSp>
          <p:nvGrpSpPr>
            <p:cNvPr id="7" name="Google Shape;5127;p64">
              <a:extLst>
                <a:ext uri="{FF2B5EF4-FFF2-40B4-BE49-F238E27FC236}">
                  <a16:creationId xmlns:a16="http://schemas.microsoft.com/office/drawing/2014/main" id="{4A764BC6-00C9-4DC1-B449-FD1A787BA59A}"/>
                </a:ext>
              </a:extLst>
            </p:cNvPr>
            <p:cNvGrpSpPr/>
            <p:nvPr/>
          </p:nvGrpSpPr>
          <p:grpSpPr>
            <a:xfrm>
              <a:off x="4791445" y="1137761"/>
              <a:ext cx="1203649" cy="3026654"/>
              <a:chOff x="4763371" y="3361291"/>
              <a:chExt cx="404424" cy="713189"/>
            </a:xfrm>
          </p:grpSpPr>
          <p:sp>
            <p:nvSpPr>
              <p:cNvPr id="15" name="Google Shape;5128;p64">
                <a:extLst>
                  <a:ext uri="{FF2B5EF4-FFF2-40B4-BE49-F238E27FC236}">
                    <a16:creationId xmlns:a16="http://schemas.microsoft.com/office/drawing/2014/main" id="{2B52FA82-EE61-4C55-B23B-71364C22E902}"/>
                  </a:ext>
                </a:extLst>
              </p:cNvPr>
              <p:cNvSpPr/>
              <p:nvPr/>
            </p:nvSpPr>
            <p:spPr>
              <a:xfrm>
                <a:off x="4763373" y="3361291"/>
                <a:ext cx="404422"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Target Group</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6" name="Google Shape;5129;p64">
                <a:extLst>
                  <a:ext uri="{FF2B5EF4-FFF2-40B4-BE49-F238E27FC236}">
                    <a16:creationId xmlns:a16="http://schemas.microsoft.com/office/drawing/2014/main" id="{63D1EF11-3D59-45DF-95D5-8E12B82F9B13}"/>
                  </a:ext>
                </a:extLst>
              </p:cNvPr>
              <p:cNvSpPr/>
              <p:nvPr/>
            </p:nvSpPr>
            <p:spPr>
              <a:xfrm>
                <a:off x="4763371" y="3490214"/>
                <a:ext cx="404422"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7" name="Google Shape;5130;p64">
                <a:extLst>
                  <a:ext uri="{FF2B5EF4-FFF2-40B4-BE49-F238E27FC236}">
                    <a16:creationId xmlns:a16="http://schemas.microsoft.com/office/drawing/2014/main" id="{D9D83AB0-3A0E-41EA-9841-D9524C87E4CE}"/>
                  </a:ext>
                </a:extLst>
              </p:cNvPr>
              <p:cNvSpPr/>
              <p:nvPr/>
            </p:nvSpPr>
            <p:spPr>
              <a:xfrm>
                <a:off x="4763371" y="3691235"/>
                <a:ext cx="404422"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p>
            </p:txBody>
          </p:sp>
          <p:sp>
            <p:nvSpPr>
              <p:cNvPr id="18" name="Google Shape;5131;p64">
                <a:extLst>
                  <a:ext uri="{FF2B5EF4-FFF2-40B4-BE49-F238E27FC236}">
                    <a16:creationId xmlns:a16="http://schemas.microsoft.com/office/drawing/2014/main" id="{F7D9F3E8-F0D9-4D09-A550-E3A458243C5B}"/>
                  </a:ext>
                </a:extLst>
              </p:cNvPr>
              <p:cNvSpPr/>
              <p:nvPr/>
            </p:nvSpPr>
            <p:spPr>
              <a:xfrm>
                <a:off x="4763371" y="3892088"/>
                <a:ext cx="404422"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1"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p>
            </p:txBody>
          </p:sp>
        </p:grpSp>
        <p:grpSp>
          <p:nvGrpSpPr>
            <p:cNvPr id="8" name="Google Shape;5134;p64">
              <a:extLst>
                <a:ext uri="{FF2B5EF4-FFF2-40B4-BE49-F238E27FC236}">
                  <a16:creationId xmlns:a16="http://schemas.microsoft.com/office/drawing/2014/main" id="{374486FD-E15F-4E9A-800D-2F33F1117F7C}"/>
                </a:ext>
              </a:extLst>
            </p:cNvPr>
            <p:cNvGrpSpPr/>
            <p:nvPr/>
          </p:nvGrpSpPr>
          <p:grpSpPr>
            <a:xfrm>
              <a:off x="6062525" y="1137761"/>
              <a:ext cx="1312183" cy="3026654"/>
              <a:chOff x="5190449" y="3361291"/>
              <a:chExt cx="440891" cy="713189"/>
            </a:xfrm>
          </p:grpSpPr>
          <p:sp>
            <p:nvSpPr>
              <p:cNvPr id="9" name="Google Shape;5135;p64">
                <a:extLst>
                  <a:ext uri="{FF2B5EF4-FFF2-40B4-BE49-F238E27FC236}">
                    <a16:creationId xmlns:a16="http://schemas.microsoft.com/office/drawing/2014/main" id="{5835CF18-060D-4E69-A384-57702C716B89}"/>
                  </a:ext>
                </a:extLst>
              </p:cNvPr>
              <p:cNvSpPr/>
              <p:nvPr/>
            </p:nvSpPr>
            <p:spPr>
              <a:xfrm>
                <a:off x="5190450" y="3361291"/>
                <a:ext cx="440890"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Staff Involved</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0" name="Google Shape;5136;p64">
                <a:extLst>
                  <a:ext uri="{FF2B5EF4-FFF2-40B4-BE49-F238E27FC236}">
                    <a16:creationId xmlns:a16="http://schemas.microsoft.com/office/drawing/2014/main" id="{D9DDC780-86EB-4654-B5CB-9DB041BA519E}"/>
                  </a:ext>
                </a:extLst>
              </p:cNvPr>
              <p:cNvSpPr/>
              <p:nvPr/>
            </p:nvSpPr>
            <p:spPr>
              <a:xfrm>
                <a:off x="5190449" y="3490214"/>
                <a:ext cx="440890"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3 general + 1 special ed. teachers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1" name="Google Shape;5137;p64">
                <a:extLst>
                  <a:ext uri="{FF2B5EF4-FFF2-40B4-BE49-F238E27FC236}">
                    <a16:creationId xmlns:a16="http://schemas.microsoft.com/office/drawing/2014/main" id="{B88A945E-378C-4410-83F1-7F5670C4075F}"/>
                  </a:ext>
                </a:extLst>
              </p:cNvPr>
              <p:cNvSpPr/>
              <p:nvPr/>
            </p:nvSpPr>
            <p:spPr>
              <a:xfrm>
                <a:off x="5190449" y="3691244"/>
                <a:ext cx="440890"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2 general ed. teachers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2" name="Google Shape;5138;p64">
                <a:extLst>
                  <a:ext uri="{FF2B5EF4-FFF2-40B4-BE49-F238E27FC236}">
                    <a16:creationId xmlns:a16="http://schemas.microsoft.com/office/drawing/2014/main" id="{AC35C763-E809-4F8C-8BB9-6D24593CC19F}"/>
                  </a:ext>
                </a:extLst>
              </p:cNvPr>
              <p:cNvSpPr/>
              <p:nvPr/>
            </p:nvSpPr>
            <p:spPr>
              <a:xfrm>
                <a:off x="5190449" y="3892088"/>
                <a:ext cx="440890"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2 general + 1 special ed. teachers</a:t>
                </a:r>
              </a:p>
            </p:txBody>
          </p:sp>
        </p:grpSp>
        <p:sp>
          <p:nvSpPr>
            <p:cNvPr id="39" name="Google Shape;5135;p64">
              <a:extLst>
                <a:ext uri="{FF2B5EF4-FFF2-40B4-BE49-F238E27FC236}">
                  <a16:creationId xmlns:a16="http://schemas.microsoft.com/office/drawing/2014/main" id="{1FA3B030-5248-4653-B48A-BAE447152D32}"/>
                </a:ext>
              </a:extLst>
            </p:cNvPr>
            <p:cNvSpPr/>
            <p:nvPr/>
          </p:nvSpPr>
          <p:spPr>
            <a:xfrm>
              <a:off x="7442237" y="1137778"/>
              <a:ext cx="1725404" cy="418476"/>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Overlap? Modify? Eliminate?</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5136;p64">
              <a:extLst>
                <a:ext uri="{FF2B5EF4-FFF2-40B4-BE49-F238E27FC236}">
                  <a16:creationId xmlns:a16="http://schemas.microsoft.com/office/drawing/2014/main" id="{EAD59CC0-0DFA-43E1-ACF9-9A3789AE1176}"/>
                </a:ext>
              </a:extLst>
            </p:cNvPr>
            <p:cNvSpPr/>
            <p:nvPr/>
          </p:nvSpPr>
          <p:spPr>
            <a:xfrm>
              <a:off x="7435217" y="1649681"/>
              <a:ext cx="1856166" cy="774000"/>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Overlap with crisis/TI teams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Combine and rename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Add EOY meeting to revise safety protocols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5137;p64">
              <a:extLst>
                <a:ext uri="{FF2B5EF4-FFF2-40B4-BE49-F238E27FC236}">
                  <a16:creationId xmlns:a16="http://schemas.microsoft.com/office/drawing/2014/main" id="{947A091C-6BC0-4E64-BBB4-AD01FD389A39}"/>
                </a:ext>
              </a:extLst>
            </p:cNvPr>
            <p:cNvSpPr/>
            <p:nvPr/>
          </p:nvSpPr>
          <p:spPr>
            <a:xfrm>
              <a:off x="7435217" y="2538050"/>
              <a:ext cx="1856166" cy="774007"/>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Expand use of data to monitor police contacts from school &amp; safety assessments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5138;p64">
              <a:extLst>
                <a:ext uri="{FF2B5EF4-FFF2-40B4-BE49-F238E27FC236}">
                  <a16:creationId xmlns:a16="http://schemas.microsoft.com/office/drawing/2014/main" id="{4830FAE2-1127-4A9E-AD3E-6F8549A69FA6}"/>
                </a:ext>
              </a:extLst>
            </p:cNvPr>
            <p:cNvSpPr/>
            <p:nvPr/>
          </p:nvSpPr>
          <p:spPr>
            <a:xfrm>
              <a:off x="7435217" y="3390432"/>
              <a:ext cx="1856166" cy="77400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Overlap with PBIS team</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Combine team</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Make current members coaches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sp>
        <p:nvSpPr>
          <p:cNvPr id="38" name="Rounded Rectangle 37">
            <a:extLst>
              <a:ext uri="{FF2B5EF4-FFF2-40B4-BE49-F238E27FC236}">
                <a16:creationId xmlns:a16="http://schemas.microsoft.com/office/drawing/2014/main" id="{CD1DEE9C-1D46-8840-AD7C-1675AEB07CBB}"/>
              </a:ext>
            </a:extLst>
          </p:cNvPr>
          <p:cNvSpPr/>
          <p:nvPr/>
        </p:nvSpPr>
        <p:spPr>
          <a:xfrm>
            <a:off x="3735872" y="3050216"/>
            <a:ext cx="2141529" cy="1704148"/>
          </a:xfrm>
          <a:prstGeom prst="round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C2292AA8-1316-804C-A9B5-FF5108D7D7A3}"/>
              </a:ext>
            </a:extLst>
          </p:cNvPr>
          <p:cNvSpPr/>
          <p:nvPr/>
        </p:nvSpPr>
        <p:spPr>
          <a:xfrm>
            <a:off x="5877401" y="1378085"/>
            <a:ext cx="6176934" cy="5048411"/>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6">
                  <a:lumMod val="50000"/>
                </a:schemeClr>
              </a:solidFill>
              <a:latin typeface="Calibri" panose="020F0502020204030204" pitchFamily="34" charset="0"/>
              <a:cs typeface="Calibri" panose="020F0502020204030204" pitchFamily="34" charset="0"/>
            </a:endParaRPr>
          </a:p>
          <a:p>
            <a:pPr algn="ctr"/>
            <a:r>
              <a:rPr lang="en-US" sz="2800" b="1" dirty="0">
                <a:solidFill>
                  <a:schemeClr val="accent6">
                    <a:lumMod val="50000"/>
                  </a:schemeClr>
                </a:solidFill>
                <a:latin typeface="Calibri" panose="020F0502020204030204" pitchFamily="34" charset="0"/>
                <a:cs typeface="Calibri" panose="020F0502020204030204" pitchFamily="34" charset="0"/>
              </a:rPr>
              <a:t>If there is no data gathered or the data gathered is insufficient... </a:t>
            </a:r>
          </a:p>
          <a:p>
            <a:pPr algn="ctr"/>
            <a:endParaRPr lang="en-US" sz="2800" b="1" dirty="0">
              <a:solidFill>
                <a:schemeClr val="accent6">
                  <a:lumMod val="50000"/>
                </a:schemeClr>
              </a:solidFill>
              <a:latin typeface="Calibri" panose="020F0502020204030204" pitchFamily="34" charset="0"/>
              <a:cs typeface="Calibri" panose="020F0502020204030204" pitchFamily="34" charset="0"/>
            </a:endParaRPr>
          </a:p>
          <a:p>
            <a:pPr algn="ctr"/>
            <a:r>
              <a:rPr lang="en-US" sz="2800" b="1" dirty="0">
                <a:solidFill>
                  <a:schemeClr val="accent6">
                    <a:lumMod val="50000"/>
                  </a:schemeClr>
                </a:solidFill>
                <a:latin typeface="Calibri" panose="020F0502020204030204" pitchFamily="34" charset="0"/>
                <a:cs typeface="Calibri" panose="020F0502020204030204" pitchFamily="34" charset="0"/>
              </a:rPr>
              <a:t>what data can be added?</a:t>
            </a:r>
          </a:p>
          <a:p>
            <a:pPr algn="ctr"/>
            <a:r>
              <a:rPr lang="en-US" sz="2800" b="1" dirty="0">
                <a:solidFill>
                  <a:schemeClr val="accent6">
                    <a:lumMod val="50000"/>
                  </a:schemeClr>
                </a:solidFill>
                <a:latin typeface="Calibri" panose="020F0502020204030204" pitchFamily="34" charset="0"/>
                <a:cs typeface="Calibri" panose="020F0502020204030204" pitchFamily="34" charset="0"/>
              </a:rPr>
              <a:t>can the team be eliminated?</a:t>
            </a:r>
          </a:p>
          <a:p>
            <a:pPr algn="ctr"/>
            <a:r>
              <a:rPr lang="en-US" sz="2800" b="1" dirty="0">
                <a:solidFill>
                  <a:schemeClr val="accent6">
                    <a:lumMod val="50000"/>
                  </a:schemeClr>
                </a:solidFill>
                <a:latin typeface="Calibri" panose="020F0502020204030204" pitchFamily="34" charset="0"/>
                <a:cs typeface="Calibri" panose="020F0502020204030204" pitchFamily="34" charset="0"/>
              </a:rPr>
              <a:t>can the team be combined with a team with relevant data?</a:t>
            </a:r>
          </a:p>
          <a:p>
            <a:pPr algn="ctr"/>
            <a:r>
              <a:rPr lang="en-US" dirty="0">
                <a:solidFill>
                  <a:schemeClr val="accent6">
                    <a:lumMod val="50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551835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CC4D0DD6-F3DB-47F5-9602-DB6387EFE678}"/>
              </a:ext>
            </a:extLst>
          </p:cNvPr>
          <p:cNvGrpSpPr/>
          <p:nvPr/>
        </p:nvGrpSpPr>
        <p:grpSpPr>
          <a:xfrm>
            <a:off x="137664" y="255043"/>
            <a:ext cx="12099402" cy="6338810"/>
            <a:chOff x="610008" y="1133307"/>
            <a:chExt cx="8814496" cy="3113306"/>
          </a:xfrm>
        </p:grpSpPr>
        <p:grpSp>
          <p:nvGrpSpPr>
            <p:cNvPr id="4" name="Google Shape;5106;p64">
              <a:extLst>
                <a:ext uri="{FF2B5EF4-FFF2-40B4-BE49-F238E27FC236}">
                  <a16:creationId xmlns:a16="http://schemas.microsoft.com/office/drawing/2014/main" id="{038D64C0-A1A3-44B1-BBA2-B7767CD9E691}"/>
                </a:ext>
              </a:extLst>
            </p:cNvPr>
            <p:cNvGrpSpPr/>
            <p:nvPr/>
          </p:nvGrpSpPr>
          <p:grpSpPr>
            <a:xfrm>
              <a:off x="610008" y="1137790"/>
              <a:ext cx="1195372" cy="3026654"/>
              <a:chOff x="3358415" y="3361298"/>
              <a:chExt cx="401643" cy="713189"/>
            </a:xfrm>
          </p:grpSpPr>
          <p:sp>
            <p:nvSpPr>
              <p:cNvPr id="33" name="Google Shape;5107;p64">
                <a:extLst>
                  <a:ext uri="{FF2B5EF4-FFF2-40B4-BE49-F238E27FC236}">
                    <a16:creationId xmlns:a16="http://schemas.microsoft.com/office/drawing/2014/main" id="{16E7A81E-127C-4FB7-BEB0-BB2DC3D4087E}"/>
                  </a:ext>
                </a:extLst>
              </p:cNvPr>
              <p:cNvSpPr/>
              <p:nvPr/>
            </p:nvSpPr>
            <p:spPr>
              <a:xfrm>
                <a:off x="3358415" y="3361298"/>
                <a:ext cx="401643"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Initiative/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Committee/ Team </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5108;p64">
                <a:extLst>
                  <a:ext uri="{FF2B5EF4-FFF2-40B4-BE49-F238E27FC236}">
                    <a16:creationId xmlns:a16="http://schemas.microsoft.com/office/drawing/2014/main" id="{5BAD04FF-8CCE-4F08-9DEC-1F53A38552DD}"/>
                  </a:ext>
                </a:extLst>
              </p:cNvPr>
              <p:cNvSpPr/>
              <p:nvPr/>
            </p:nvSpPr>
            <p:spPr>
              <a:xfrm>
                <a:off x="3358415" y="3490221"/>
                <a:ext cx="401643" cy="182392"/>
              </a:xfrm>
              <a:prstGeom prst="flowChartAlternateProcess">
                <a:avLst/>
              </a:prstGeom>
              <a:solidFill>
                <a:schemeClr val="tx1">
                  <a:lumMod val="10000"/>
                  <a:lumOff val="90000"/>
                </a:scheme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PBIS</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5109;p64">
                <a:extLst>
                  <a:ext uri="{FF2B5EF4-FFF2-40B4-BE49-F238E27FC236}">
                    <a16:creationId xmlns:a16="http://schemas.microsoft.com/office/drawing/2014/main" id="{AA428155-94DA-4F4C-83DE-CFCC81E63F9F}"/>
                  </a:ext>
                </a:extLst>
              </p:cNvPr>
              <p:cNvSpPr/>
              <p:nvPr/>
            </p:nvSpPr>
            <p:spPr>
              <a:xfrm>
                <a:off x="3358415" y="3691250"/>
                <a:ext cx="401643" cy="182392"/>
              </a:xfrm>
              <a:prstGeom prst="flowChartAlternateProcess">
                <a:avLst/>
              </a:prstGeom>
              <a:solidFill>
                <a:schemeClr val="tx1">
                  <a:lumMod val="10000"/>
                  <a:lumOff val="90000"/>
                </a:scheme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Safety/</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Crisis Team</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5110;p64">
                <a:extLst>
                  <a:ext uri="{FF2B5EF4-FFF2-40B4-BE49-F238E27FC236}">
                    <a16:creationId xmlns:a16="http://schemas.microsoft.com/office/drawing/2014/main" id="{9969DF82-4C3C-4F7F-8FB8-4B839814BF54}"/>
                  </a:ext>
                </a:extLst>
              </p:cNvPr>
              <p:cNvSpPr/>
              <p:nvPr/>
            </p:nvSpPr>
            <p:spPr>
              <a:xfrm>
                <a:off x="3358415" y="3892095"/>
                <a:ext cx="401643" cy="182392"/>
              </a:xfrm>
              <a:prstGeom prst="flowChartAlternateProcess">
                <a:avLst/>
              </a:prstGeom>
              <a:solidFill>
                <a:schemeClr val="tx1">
                  <a:lumMod val="10000"/>
                  <a:lumOff val="90000"/>
                </a:scheme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Trauma-Informed Team</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5" name="Google Shape;5113;p64">
              <a:extLst>
                <a:ext uri="{FF2B5EF4-FFF2-40B4-BE49-F238E27FC236}">
                  <a16:creationId xmlns:a16="http://schemas.microsoft.com/office/drawing/2014/main" id="{A381D1A1-DEDE-48D6-8E2E-C65516D50817}"/>
                </a:ext>
              </a:extLst>
            </p:cNvPr>
            <p:cNvGrpSpPr/>
            <p:nvPr/>
          </p:nvGrpSpPr>
          <p:grpSpPr>
            <a:xfrm>
              <a:off x="1873082" y="1137761"/>
              <a:ext cx="1079176" cy="3026654"/>
              <a:chOff x="3782802" y="3361291"/>
              <a:chExt cx="362601" cy="713189"/>
            </a:xfrm>
          </p:grpSpPr>
          <p:sp>
            <p:nvSpPr>
              <p:cNvPr id="27" name="Google Shape;5114;p64">
                <a:extLst>
                  <a:ext uri="{FF2B5EF4-FFF2-40B4-BE49-F238E27FC236}">
                    <a16:creationId xmlns:a16="http://schemas.microsoft.com/office/drawing/2014/main" id="{FAB1F134-A41A-4C27-8090-73328735B8FF}"/>
                  </a:ext>
                </a:extLst>
              </p:cNvPr>
              <p:cNvSpPr/>
              <p:nvPr/>
            </p:nvSpPr>
            <p:spPr>
              <a:xfrm>
                <a:off x="3782802" y="3361291"/>
                <a:ext cx="362601"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Purpose </a:t>
                </a:r>
                <a:r>
                  <a:rPr lang="en-US" sz="1600" b="1" kern="0" dirty="0">
                    <a:solidFill>
                      <a:schemeClr val="accent6">
                        <a:lumMod val="50000"/>
                      </a:schemeClr>
                    </a:solidFill>
                    <a:latin typeface="Calibri" panose="020F0502020204030204" pitchFamily="34" charset="0"/>
                    <a:ea typeface="+mn-ea"/>
                    <a:cs typeface="Calibri" panose="020F0502020204030204" pitchFamily="34" charset="0"/>
                    <a:sym typeface="Arial"/>
                  </a:rPr>
                  <a:t>&amp; </a:t>
                </a:r>
                <a:r>
                  <a:rPr kumimoji="0" lang="en-US" sz="1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Strategic Goal Supported</a:t>
                </a:r>
                <a:endParaRPr kumimoji="0" sz="1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5115;p64">
                <a:extLst>
                  <a:ext uri="{FF2B5EF4-FFF2-40B4-BE49-F238E27FC236}">
                    <a16:creationId xmlns:a16="http://schemas.microsoft.com/office/drawing/2014/main" id="{90F0D2D3-4CF2-489A-A618-A6B977986217}"/>
                  </a:ext>
                </a:extLst>
              </p:cNvPr>
              <p:cNvSpPr/>
              <p:nvPr/>
            </p:nvSpPr>
            <p:spPr>
              <a:xfrm>
                <a:off x="3782802" y="3490214"/>
                <a:ext cx="362601"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Ensure positive, safe, predictable, &amp; consistent environment</a:t>
                </a:r>
                <a:endParaRPr kumimoji="0"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5116;p64">
                <a:extLst>
                  <a:ext uri="{FF2B5EF4-FFF2-40B4-BE49-F238E27FC236}">
                    <a16:creationId xmlns:a16="http://schemas.microsoft.com/office/drawing/2014/main" id="{1100B42B-9B5C-4259-B7ED-E9C30A5B76FD}"/>
                  </a:ext>
                </a:extLst>
              </p:cNvPr>
              <p:cNvSpPr/>
              <p:nvPr/>
            </p:nvSpPr>
            <p:spPr>
              <a:xfrm>
                <a:off x="3782802" y="3691243"/>
                <a:ext cx="362601"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Update protocols to ensure safe environment &amp; plan for crisis</a:t>
                </a:r>
                <a:endParaRPr kumimoji="0"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5117;p64">
                <a:extLst>
                  <a:ext uri="{FF2B5EF4-FFF2-40B4-BE49-F238E27FC236}">
                    <a16:creationId xmlns:a16="http://schemas.microsoft.com/office/drawing/2014/main" id="{48F637A8-1FE1-46FD-B57C-2E2C6D4FF871}"/>
                  </a:ext>
                </a:extLst>
              </p:cNvPr>
              <p:cNvSpPr/>
              <p:nvPr/>
            </p:nvSpPr>
            <p:spPr>
              <a:xfrm>
                <a:off x="3782802" y="3892088"/>
                <a:ext cx="362601"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Ensure students feel safe, supported, &amp; ready to learn</a:t>
                </a:r>
                <a:endParaRPr kumimoji="0"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 name="Google Shape;5120;p64">
              <a:extLst>
                <a:ext uri="{FF2B5EF4-FFF2-40B4-BE49-F238E27FC236}">
                  <a16:creationId xmlns:a16="http://schemas.microsoft.com/office/drawing/2014/main" id="{2AD3EB4A-A5B0-4611-8131-D4E7ECEAA920}"/>
                </a:ext>
              </a:extLst>
            </p:cNvPr>
            <p:cNvGrpSpPr/>
            <p:nvPr/>
          </p:nvGrpSpPr>
          <p:grpSpPr>
            <a:xfrm>
              <a:off x="3012761" y="1137761"/>
              <a:ext cx="1108660" cy="3026654"/>
              <a:chOff x="4165738" y="3361291"/>
              <a:chExt cx="372508" cy="713189"/>
            </a:xfrm>
          </p:grpSpPr>
          <p:sp>
            <p:nvSpPr>
              <p:cNvPr id="21" name="Google Shape;5121;p64">
                <a:extLst>
                  <a:ext uri="{FF2B5EF4-FFF2-40B4-BE49-F238E27FC236}">
                    <a16:creationId xmlns:a16="http://schemas.microsoft.com/office/drawing/2014/main" id="{ABF28476-CC08-4993-B62A-CF285EE3B1C5}"/>
                  </a:ext>
                </a:extLst>
              </p:cNvPr>
              <p:cNvSpPr/>
              <p:nvPr/>
            </p:nvSpPr>
            <p:spPr>
              <a:xfrm>
                <a:off x="4165740" y="3361291"/>
                <a:ext cx="372506"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Measurable, Data-Based Outcome(s)</a:t>
                </a:r>
                <a:endParaRPr kumimoji="0" sz="1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5122;p64">
                <a:extLst>
                  <a:ext uri="{FF2B5EF4-FFF2-40B4-BE49-F238E27FC236}">
                    <a16:creationId xmlns:a16="http://schemas.microsoft.com/office/drawing/2014/main" id="{19B9AECC-515C-4614-B13F-496FE980D724}"/>
                  </a:ext>
                </a:extLst>
              </p:cNvPr>
              <p:cNvSpPr/>
              <p:nvPr/>
            </p:nvSpPr>
            <p:spPr>
              <a:xfrm>
                <a:off x="4165738" y="3490214"/>
                <a:ext cx="372506"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ODRs, suspensions, attendance, universal screening, school climate survey</a:t>
                </a:r>
                <a:endParaRPr kumimoji="0"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5123;p64">
                <a:extLst>
                  <a:ext uri="{FF2B5EF4-FFF2-40B4-BE49-F238E27FC236}">
                    <a16:creationId xmlns:a16="http://schemas.microsoft.com/office/drawing/2014/main" id="{130DB130-2311-4158-93D5-C4EA102C36E9}"/>
                  </a:ext>
                </a:extLst>
              </p:cNvPr>
              <p:cNvSpPr/>
              <p:nvPr/>
            </p:nvSpPr>
            <p:spPr>
              <a:xfrm>
                <a:off x="4165738" y="3691243"/>
                <a:ext cx="372506"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None</a:t>
                </a:r>
                <a:endParaRPr kumimoji="0"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5124;p64">
                <a:extLst>
                  <a:ext uri="{FF2B5EF4-FFF2-40B4-BE49-F238E27FC236}">
                    <a16:creationId xmlns:a16="http://schemas.microsoft.com/office/drawing/2014/main" id="{F2A78961-282A-4CDB-8588-6C49F5171B6C}"/>
                  </a:ext>
                </a:extLst>
              </p:cNvPr>
              <p:cNvSpPr/>
              <p:nvPr/>
            </p:nvSpPr>
            <p:spPr>
              <a:xfrm>
                <a:off x="4165738" y="3892088"/>
                <a:ext cx="372506"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ODRs, suspensions, attendance, universal screening, school climate</a:t>
                </a:r>
              </a:p>
            </p:txBody>
          </p:sp>
        </p:grpSp>
        <p:grpSp>
          <p:nvGrpSpPr>
            <p:cNvPr id="7" name="Google Shape;5127;p64">
              <a:extLst>
                <a:ext uri="{FF2B5EF4-FFF2-40B4-BE49-F238E27FC236}">
                  <a16:creationId xmlns:a16="http://schemas.microsoft.com/office/drawing/2014/main" id="{4A764BC6-00C9-4DC1-B449-FD1A787BA59A}"/>
                </a:ext>
              </a:extLst>
            </p:cNvPr>
            <p:cNvGrpSpPr/>
            <p:nvPr/>
          </p:nvGrpSpPr>
          <p:grpSpPr>
            <a:xfrm>
              <a:off x="4166522" y="1135040"/>
              <a:ext cx="784174" cy="3026654"/>
              <a:chOff x="4553396" y="3360650"/>
              <a:chExt cx="263481" cy="713189"/>
            </a:xfrm>
          </p:grpSpPr>
          <p:sp>
            <p:nvSpPr>
              <p:cNvPr id="15" name="Google Shape;5128;p64">
                <a:extLst>
                  <a:ext uri="{FF2B5EF4-FFF2-40B4-BE49-F238E27FC236}">
                    <a16:creationId xmlns:a16="http://schemas.microsoft.com/office/drawing/2014/main" id="{2B52FA82-EE61-4C55-B23B-71364C22E902}"/>
                  </a:ext>
                </a:extLst>
              </p:cNvPr>
              <p:cNvSpPr/>
              <p:nvPr/>
            </p:nvSpPr>
            <p:spPr>
              <a:xfrm>
                <a:off x="4553401" y="3360650"/>
                <a:ext cx="263476"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Target Group</a:t>
                </a:r>
                <a:endParaRPr kumimoji="0" sz="1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6" name="Google Shape;5129;p64">
                <a:extLst>
                  <a:ext uri="{FF2B5EF4-FFF2-40B4-BE49-F238E27FC236}">
                    <a16:creationId xmlns:a16="http://schemas.microsoft.com/office/drawing/2014/main" id="{63D1EF11-3D59-45DF-95D5-8E12B82F9B13}"/>
                  </a:ext>
                </a:extLst>
              </p:cNvPr>
              <p:cNvSpPr/>
              <p:nvPr/>
            </p:nvSpPr>
            <p:spPr>
              <a:xfrm>
                <a:off x="4553396" y="3489573"/>
                <a:ext cx="263476"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endParaRPr kumimoji="0"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7" name="Google Shape;5130;p64">
                <a:extLst>
                  <a:ext uri="{FF2B5EF4-FFF2-40B4-BE49-F238E27FC236}">
                    <a16:creationId xmlns:a16="http://schemas.microsoft.com/office/drawing/2014/main" id="{D9D83AB0-3A0E-41EA-9841-D9524C87E4CE}"/>
                  </a:ext>
                </a:extLst>
              </p:cNvPr>
              <p:cNvSpPr/>
              <p:nvPr/>
            </p:nvSpPr>
            <p:spPr>
              <a:xfrm>
                <a:off x="4553396" y="3690594"/>
                <a:ext cx="263476"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p>
            </p:txBody>
          </p:sp>
          <p:sp>
            <p:nvSpPr>
              <p:cNvPr id="18" name="Google Shape;5131;p64">
                <a:extLst>
                  <a:ext uri="{FF2B5EF4-FFF2-40B4-BE49-F238E27FC236}">
                    <a16:creationId xmlns:a16="http://schemas.microsoft.com/office/drawing/2014/main" id="{F7D9F3E8-F0D9-4D09-A550-E3A458243C5B}"/>
                  </a:ext>
                </a:extLst>
              </p:cNvPr>
              <p:cNvSpPr/>
              <p:nvPr/>
            </p:nvSpPr>
            <p:spPr>
              <a:xfrm>
                <a:off x="4553396" y="3891447"/>
                <a:ext cx="263476"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1"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p>
            </p:txBody>
          </p:sp>
        </p:grpSp>
        <p:grpSp>
          <p:nvGrpSpPr>
            <p:cNvPr id="8" name="Google Shape;5134;p64">
              <a:extLst>
                <a:ext uri="{FF2B5EF4-FFF2-40B4-BE49-F238E27FC236}">
                  <a16:creationId xmlns:a16="http://schemas.microsoft.com/office/drawing/2014/main" id="{374486FD-E15F-4E9A-800D-2F33F1117F7C}"/>
                </a:ext>
              </a:extLst>
            </p:cNvPr>
            <p:cNvGrpSpPr/>
            <p:nvPr/>
          </p:nvGrpSpPr>
          <p:grpSpPr>
            <a:xfrm>
              <a:off x="5022058" y="1133307"/>
              <a:ext cx="784165" cy="3040637"/>
              <a:chOff x="4840854" y="3360242"/>
              <a:chExt cx="263478" cy="716484"/>
            </a:xfrm>
          </p:grpSpPr>
          <p:sp>
            <p:nvSpPr>
              <p:cNvPr id="9" name="Google Shape;5135;p64">
                <a:extLst>
                  <a:ext uri="{FF2B5EF4-FFF2-40B4-BE49-F238E27FC236}">
                    <a16:creationId xmlns:a16="http://schemas.microsoft.com/office/drawing/2014/main" id="{5835CF18-060D-4E69-A384-57702C716B89}"/>
                  </a:ext>
                </a:extLst>
              </p:cNvPr>
              <p:cNvSpPr/>
              <p:nvPr/>
            </p:nvSpPr>
            <p:spPr>
              <a:xfrm>
                <a:off x="4840854" y="3360242"/>
                <a:ext cx="263476" cy="98612"/>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Staff Involved</a:t>
                </a:r>
                <a:endParaRPr kumimoji="0" sz="1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0" name="Google Shape;5136;p64">
                <a:extLst>
                  <a:ext uri="{FF2B5EF4-FFF2-40B4-BE49-F238E27FC236}">
                    <a16:creationId xmlns:a16="http://schemas.microsoft.com/office/drawing/2014/main" id="{D9DDC780-86EB-4654-B5CB-9DB041BA519E}"/>
                  </a:ext>
                </a:extLst>
              </p:cNvPr>
              <p:cNvSpPr/>
              <p:nvPr/>
            </p:nvSpPr>
            <p:spPr>
              <a:xfrm>
                <a:off x="4840856" y="3492460"/>
                <a:ext cx="263476"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3 general + 1 special ed. teachers</a:t>
                </a:r>
                <a:endParaRPr kumimoji="0"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1" name="Google Shape;5137;p64">
                <a:extLst>
                  <a:ext uri="{FF2B5EF4-FFF2-40B4-BE49-F238E27FC236}">
                    <a16:creationId xmlns:a16="http://schemas.microsoft.com/office/drawing/2014/main" id="{B88A945E-378C-4410-83F1-7F5670C4075F}"/>
                  </a:ext>
                </a:extLst>
              </p:cNvPr>
              <p:cNvSpPr/>
              <p:nvPr/>
            </p:nvSpPr>
            <p:spPr>
              <a:xfrm>
                <a:off x="4840856" y="3693490"/>
                <a:ext cx="263476"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2 general ed. teachers</a:t>
                </a:r>
                <a:endParaRPr kumimoji="0"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2" name="Google Shape;5138;p64">
                <a:extLst>
                  <a:ext uri="{FF2B5EF4-FFF2-40B4-BE49-F238E27FC236}">
                    <a16:creationId xmlns:a16="http://schemas.microsoft.com/office/drawing/2014/main" id="{AC35C763-E809-4F8C-8BB9-6D24593CC19F}"/>
                  </a:ext>
                </a:extLst>
              </p:cNvPr>
              <p:cNvSpPr/>
              <p:nvPr/>
            </p:nvSpPr>
            <p:spPr>
              <a:xfrm>
                <a:off x="4840856" y="3894334"/>
                <a:ext cx="263476" cy="182392"/>
              </a:xfrm>
              <a:prstGeom prst="flowChartAlternateProcess">
                <a:avLst/>
              </a:prstGeom>
              <a:solidFill>
                <a:schemeClr val="bg1"/>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2 general + 1 special ed. teachers</a:t>
                </a:r>
              </a:p>
            </p:txBody>
          </p:sp>
        </p:grpSp>
        <p:sp>
          <p:nvSpPr>
            <p:cNvPr id="39" name="Google Shape;5135;p64">
              <a:extLst>
                <a:ext uri="{FF2B5EF4-FFF2-40B4-BE49-F238E27FC236}">
                  <a16:creationId xmlns:a16="http://schemas.microsoft.com/office/drawing/2014/main" id="{1FA3B030-5248-4653-B48A-BAE447152D32}"/>
                </a:ext>
              </a:extLst>
            </p:cNvPr>
            <p:cNvSpPr/>
            <p:nvPr/>
          </p:nvSpPr>
          <p:spPr>
            <a:xfrm>
              <a:off x="5851334" y="1137778"/>
              <a:ext cx="3573170" cy="418476"/>
            </a:xfrm>
            <a:prstGeom prst="flowChartAlternateProcess">
              <a:avLst/>
            </a:prstGeom>
            <a:solidFill>
              <a:srgbClr val="7FDCDE">
                <a:alpha val="50000"/>
              </a:srgbClr>
            </a:solidFill>
            <a:ln w="12700">
              <a:solidFill>
                <a:schemeClr val="accent2">
                  <a:lumMod val="5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Overlap? Modify? Eliminate?</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5136;p64">
              <a:extLst>
                <a:ext uri="{FF2B5EF4-FFF2-40B4-BE49-F238E27FC236}">
                  <a16:creationId xmlns:a16="http://schemas.microsoft.com/office/drawing/2014/main" id="{EAD59CC0-0DFA-43E1-ACF9-9A3789AE1176}"/>
                </a:ext>
              </a:extLst>
            </p:cNvPr>
            <p:cNvSpPr/>
            <p:nvPr/>
          </p:nvSpPr>
          <p:spPr>
            <a:xfrm>
              <a:off x="5851358" y="1649681"/>
              <a:ext cx="3473585" cy="856179"/>
            </a:xfrm>
            <a:prstGeom prst="flowChartAlternateProcess">
              <a:avLst/>
            </a:prstGeom>
            <a:solidFill>
              <a:schemeClr val="tx1">
                <a:lumMod val="10000"/>
                <a:lumOff val="90000"/>
              </a:schemeClr>
            </a:solidFill>
            <a:ln w="12700">
              <a:solidFill>
                <a:schemeClr val="accent2">
                  <a:lumMod val="50000"/>
                </a:schemeClr>
              </a:solidFill>
            </a:ln>
          </p:spPr>
          <p:txBody>
            <a:bodyPr spcFirstLastPara="1" wrap="square" lIns="121900" tIns="121900" rIns="121900" bIns="121900" anchor="ctr" anchorCtr="0">
              <a:noAutofit/>
            </a:bodyPr>
            <a:lstStyle/>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Overlap with safety/crisis &amp; TI teams</a:t>
              </a:r>
            </a:p>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Combine teams and rename </a:t>
              </a:r>
            </a:p>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Add EOY meeting to revise safety protocols</a:t>
              </a:r>
              <a:endParaRPr kumimoji="0" sz="22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5137;p64">
              <a:extLst>
                <a:ext uri="{FF2B5EF4-FFF2-40B4-BE49-F238E27FC236}">
                  <a16:creationId xmlns:a16="http://schemas.microsoft.com/office/drawing/2014/main" id="{947A091C-6BC0-4E64-BBB4-AD01FD389A39}"/>
                </a:ext>
              </a:extLst>
            </p:cNvPr>
            <p:cNvSpPr/>
            <p:nvPr/>
          </p:nvSpPr>
          <p:spPr>
            <a:xfrm>
              <a:off x="5851361" y="2538049"/>
              <a:ext cx="3473580" cy="856187"/>
            </a:xfrm>
            <a:prstGeom prst="flowChartAlternateProcess">
              <a:avLst/>
            </a:prstGeom>
            <a:solidFill>
              <a:schemeClr val="tx1">
                <a:lumMod val="10000"/>
                <a:lumOff val="90000"/>
              </a:schemeClr>
            </a:solidFill>
            <a:ln w="12700">
              <a:solidFill>
                <a:schemeClr val="accent2">
                  <a:lumMod val="50000"/>
                </a:schemeClr>
              </a:solidFill>
            </a:ln>
          </p:spPr>
          <p:txBody>
            <a:bodyPr spcFirstLastPara="1" wrap="square" lIns="121900" tIns="121900" rIns="121900" bIns="121900" anchor="ctr" anchorCtr="0">
              <a:noAutofit/>
            </a:bodyPr>
            <a:lstStyle/>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Overlap with PBIS &amp; TI teams</a:t>
              </a:r>
            </a:p>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200" kern="0" dirty="0">
                  <a:solidFill>
                    <a:schemeClr val="accent6">
                      <a:lumMod val="50000"/>
                    </a:schemeClr>
                  </a:solidFill>
                  <a:latin typeface="Calibri" panose="020F0502020204030204" pitchFamily="34" charset="0"/>
                  <a:ea typeface="+mn-ea"/>
                  <a:cs typeface="Calibri" panose="020F0502020204030204" pitchFamily="34" charset="0"/>
                  <a:sym typeface="Arial"/>
                </a:rPr>
                <a:t>Combine teams and rename</a:t>
              </a:r>
              <a:endParaRPr kumimoji="0" lang="en-US" sz="22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Expand use of data to monitor police contacts from school &amp; safety assessments</a:t>
              </a:r>
              <a:endParaRPr kumimoji="0" sz="22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5138;p64">
              <a:extLst>
                <a:ext uri="{FF2B5EF4-FFF2-40B4-BE49-F238E27FC236}">
                  <a16:creationId xmlns:a16="http://schemas.microsoft.com/office/drawing/2014/main" id="{4830FAE2-1127-4A9E-AD3E-6F8549A69FA6}"/>
                </a:ext>
              </a:extLst>
            </p:cNvPr>
            <p:cNvSpPr/>
            <p:nvPr/>
          </p:nvSpPr>
          <p:spPr>
            <a:xfrm>
              <a:off x="5851359" y="3390432"/>
              <a:ext cx="3473581" cy="856181"/>
            </a:xfrm>
            <a:prstGeom prst="flowChartAlternateProcess">
              <a:avLst/>
            </a:prstGeom>
            <a:solidFill>
              <a:schemeClr val="tx1">
                <a:lumMod val="10000"/>
                <a:lumOff val="90000"/>
              </a:schemeClr>
            </a:solidFill>
            <a:ln w="12700">
              <a:solidFill>
                <a:schemeClr val="accent2">
                  <a:lumMod val="50000"/>
                </a:schemeClr>
              </a:solidFill>
            </a:ln>
          </p:spPr>
          <p:txBody>
            <a:bodyPr spcFirstLastPara="1" wrap="square" lIns="121900" tIns="121900" rIns="121900" bIns="121900" anchor="ctr" anchorCtr="0">
              <a:noAutofit/>
            </a:bodyPr>
            <a:lstStyle/>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Overlap with PBIS &amp; Safety/Crisis  teams</a:t>
              </a:r>
              <a:endParaRPr lang="en-US" sz="2200" kern="0" dirty="0">
                <a:solidFill>
                  <a:schemeClr val="accent6">
                    <a:lumMod val="50000"/>
                  </a:schemeClr>
                </a:solidFill>
                <a:latin typeface="Calibri" panose="020F0502020204030204" pitchFamily="34" charset="0"/>
                <a:ea typeface="+mn-ea"/>
                <a:cs typeface="Calibri" panose="020F0502020204030204" pitchFamily="34" charset="0"/>
                <a:sym typeface="Arial"/>
              </a:endParaRPr>
            </a:p>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Combine teams and rename</a:t>
              </a:r>
            </a:p>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Make current members coaches</a:t>
              </a:r>
              <a:endParaRPr kumimoji="0" sz="220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36877313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3864" y="246278"/>
            <a:ext cx="11887200" cy="845600"/>
          </a:xfrm>
        </p:spPr>
        <p:txBody>
          <a:bodyPr/>
          <a:lstStyle/>
          <a:p>
            <a:r>
              <a:rPr lang="en-US" sz="3200" b="1" dirty="0">
                <a:latin typeface="Calibri" panose="020F0502020204030204" pitchFamily="34" charset="0"/>
                <a:cs typeface="Calibri" panose="020F0502020204030204" pitchFamily="34" charset="0"/>
              </a:rPr>
              <a:t>ACTIVITY: COMMITTEE AUDIT (WORKING SMARTER)</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638006" y="626381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 name="Rectangle 2">
            <a:extLst>
              <a:ext uri="{FF2B5EF4-FFF2-40B4-BE49-F238E27FC236}">
                <a16:creationId xmlns:a16="http://schemas.microsoft.com/office/drawing/2014/main" id="{73EDE45A-8E8C-2E47-A631-283F1042A866}"/>
              </a:ext>
            </a:extLst>
          </p:cNvPr>
          <p:cNvSpPr/>
          <p:nvPr/>
        </p:nvSpPr>
        <p:spPr>
          <a:xfrm>
            <a:off x="4406177" y="6293856"/>
            <a:ext cx="160274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15 minutes</a:t>
            </a:r>
          </a:p>
        </p:txBody>
      </p:sp>
      <p:sp>
        <p:nvSpPr>
          <p:cNvPr id="65" name="Text Placeholder 4">
            <a:extLst>
              <a:ext uri="{FF2B5EF4-FFF2-40B4-BE49-F238E27FC236}">
                <a16:creationId xmlns:a16="http://schemas.microsoft.com/office/drawing/2014/main" id="{D80A3B0A-99F2-AE41-BB5F-7E20DBF9C4F1}"/>
              </a:ext>
            </a:extLst>
          </p:cNvPr>
          <p:cNvSpPr txBox="1">
            <a:spLocks/>
          </p:cNvSpPr>
          <p:nvPr/>
        </p:nvSpPr>
        <p:spPr>
          <a:xfrm>
            <a:off x="135908" y="1051145"/>
            <a:ext cx="10892922" cy="2945034"/>
          </a:xfrm>
          <a:prstGeom prst="rect">
            <a:avLst/>
          </a:prstGeom>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1200"/>
              </a:spcAft>
              <a:buClr>
                <a:schemeClr val="accent2">
                  <a:lumMod val="50000"/>
                </a:schemeClr>
              </a:buClr>
              <a:buSzTx/>
              <a:buFont typeface="Arial"/>
              <a:buNone/>
              <a:tabLst/>
              <a:defRPr/>
            </a:pPr>
            <a:r>
              <a:rPr kumimoji="0" lang="en-US" sz="2400" b="1" i="0" u="sng"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BEGIN</a:t>
            </a: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 the Committee Audit/Working Smarter </a:t>
            </a:r>
            <a:r>
              <a:rPr lang="en-US" sz="2400" kern="0" dirty="0">
                <a:solidFill>
                  <a:schemeClr val="accent6">
                    <a:lumMod val="50000"/>
                  </a:schemeClr>
                </a:solidFill>
                <a:latin typeface="Calibri" panose="020F0502020204030204" pitchFamily="34" charset="0"/>
                <a:cs typeface="Calibri" panose="020F0502020204030204" pitchFamily="34" charset="0"/>
              </a:rPr>
              <a:t>Activity</a:t>
            </a: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 </a:t>
            </a:r>
          </a:p>
          <a:p>
            <a:pPr marL="457189" marR="0" lvl="0" indent="-457189" algn="l" defTabSz="1219170" rtl="0" eaLnBrk="1" fontAlgn="auto" latinLnBrk="0" hangingPunct="1">
              <a:lnSpc>
                <a:spcPct val="100000"/>
              </a:lnSpc>
              <a:spcBef>
                <a:spcPts val="0"/>
              </a:spcBef>
              <a:spcAft>
                <a:spcPts val="1200"/>
              </a:spcAft>
              <a:buClr>
                <a:schemeClr val="accent2">
                  <a:lumMod val="50000"/>
                </a:schemeClr>
              </a:buClr>
              <a:buSzTx/>
              <a:buFont typeface="+mj-lt"/>
              <a:buAutoNum type="arabicPeriod"/>
              <a:tabLst/>
              <a:defRPr/>
            </a:pP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Identify current teams (e.g., discipline, instruction, climate, etc.) and initiatives (e.g., Second Step, Character Counts, Spirit Committee, etc.) in place</a:t>
            </a:r>
          </a:p>
          <a:p>
            <a:pPr marL="457189" marR="0" lvl="0" indent="-457189" algn="l" defTabSz="1219170" rtl="0" eaLnBrk="1" fontAlgn="auto" latinLnBrk="0" hangingPunct="1">
              <a:lnSpc>
                <a:spcPct val="100000"/>
              </a:lnSpc>
              <a:spcBef>
                <a:spcPts val="0"/>
              </a:spcBef>
              <a:spcAft>
                <a:spcPts val="1200"/>
              </a:spcAft>
              <a:buClr>
                <a:schemeClr val="accent2">
                  <a:lumMod val="50000"/>
                </a:schemeClr>
              </a:buClr>
              <a:buSzTx/>
              <a:buFont typeface="+mj-lt"/>
              <a:buAutoNum type="arabicPeriod"/>
              <a:tabLst/>
              <a:defRPr/>
            </a:pP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Complete the Working Smarter Table </a:t>
            </a:r>
          </a:p>
          <a:p>
            <a:pPr marL="457189" indent="-457189" defTabSz="1219170" fontAlgn="auto">
              <a:spcAft>
                <a:spcPts val="1200"/>
              </a:spcAft>
              <a:buClr>
                <a:schemeClr val="accent2">
                  <a:lumMod val="50000"/>
                </a:schemeClr>
              </a:buClr>
              <a:buFont typeface="+mj-lt"/>
              <a:buAutoNum type="arabicPeriod"/>
              <a:defRPr/>
            </a:pPr>
            <a:r>
              <a:rPr lang="en-US" sz="2400" dirty="0">
                <a:solidFill>
                  <a:schemeClr val="accent6">
                    <a:lumMod val="50000"/>
                  </a:schemeClr>
                </a:solidFill>
                <a:latin typeface="Calibri" panose="020F0502020204030204" pitchFamily="34" charset="0"/>
                <a:cs typeface="Calibri" panose="020F0502020204030204" pitchFamily="34" charset="0"/>
              </a:rPr>
              <a:t>Review data on the Working Smarter Table to develop an action plan for eliminating or modifying teams as needed.</a:t>
            </a:r>
          </a:p>
          <a:p>
            <a:pPr marL="457189" marR="0" lvl="0" indent="-457189" algn="l" defTabSz="1219170" rtl="0" eaLnBrk="1" fontAlgn="auto" latinLnBrk="0" hangingPunct="1">
              <a:lnSpc>
                <a:spcPct val="100000"/>
              </a:lnSpc>
              <a:spcBef>
                <a:spcPts val="0"/>
              </a:spcBef>
              <a:spcAft>
                <a:spcPts val="0"/>
              </a:spcAft>
              <a:buClr>
                <a:schemeClr val="accent2">
                  <a:lumMod val="50000"/>
                </a:schemeClr>
              </a:buClr>
              <a:buSzTx/>
              <a:buFont typeface="+mj-lt"/>
              <a:buAutoNum type="arabicPeriod"/>
              <a:tabLst/>
              <a:defRPr/>
            </a:pPr>
            <a:endParaRPr kumimoji="0" lang="en-US" sz="2400" b="0" i="0" u="none" strike="noStrike" kern="0" cap="none" spc="0" normalizeH="0" baseline="0" noProof="0" dirty="0">
              <a:ln>
                <a:noFill/>
              </a:ln>
              <a:solidFill>
                <a:schemeClr val="accent2">
                  <a:lumMod val="50000"/>
                </a:schemeClr>
              </a:solidFill>
              <a:effectLst/>
              <a:uLnTx/>
              <a:uFillTx/>
              <a:latin typeface="Calibri" panose="020F0502020204030204" pitchFamily="34" charset="0"/>
              <a:cs typeface="Calibri" panose="020F0502020204030204" pitchFamily="34" charset="0"/>
              <a:sym typeface="Arial"/>
            </a:endParaRPr>
          </a:p>
        </p:txBody>
      </p:sp>
      <p:grpSp>
        <p:nvGrpSpPr>
          <p:cNvPr id="66" name="Group 65">
            <a:extLst>
              <a:ext uri="{FF2B5EF4-FFF2-40B4-BE49-F238E27FC236}">
                <a16:creationId xmlns:a16="http://schemas.microsoft.com/office/drawing/2014/main" id="{B9865010-35C2-C941-8B06-3E3254972E59}"/>
              </a:ext>
            </a:extLst>
          </p:cNvPr>
          <p:cNvGrpSpPr/>
          <p:nvPr/>
        </p:nvGrpSpPr>
        <p:grpSpPr>
          <a:xfrm>
            <a:off x="533400" y="4094341"/>
            <a:ext cx="9927888" cy="1770653"/>
            <a:chOff x="610012" y="1137773"/>
            <a:chExt cx="8463531" cy="1333180"/>
          </a:xfrm>
        </p:grpSpPr>
        <p:grpSp>
          <p:nvGrpSpPr>
            <p:cNvPr id="67" name="Google Shape;5106;p64">
              <a:extLst>
                <a:ext uri="{FF2B5EF4-FFF2-40B4-BE49-F238E27FC236}">
                  <a16:creationId xmlns:a16="http://schemas.microsoft.com/office/drawing/2014/main" id="{4F21CA95-97F0-154A-B2C3-B86C8731C1BE}"/>
                </a:ext>
              </a:extLst>
            </p:cNvPr>
            <p:cNvGrpSpPr/>
            <p:nvPr/>
          </p:nvGrpSpPr>
          <p:grpSpPr>
            <a:xfrm>
              <a:off x="610012" y="1137773"/>
              <a:ext cx="1313400" cy="1333175"/>
              <a:chOff x="3358415" y="3361302"/>
              <a:chExt cx="441300" cy="314145"/>
            </a:xfrm>
          </p:grpSpPr>
          <p:sp>
            <p:nvSpPr>
              <p:cNvPr id="82" name="Google Shape;5107;p64">
                <a:extLst>
                  <a:ext uri="{FF2B5EF4-FFF2-40B4-BE49-F238E27FC236}">
                    <a16:creationId xmlns:a16="http://schemas.microsoft.com/office/drawing/2014/main" id="{F2F64ED0-CF7E-1D48-99C1-28A3BE26BAA3}"/>
                  </a:ext>
                </a:extLst>
              </p:cNvPr>
              <p:cNvSpPr/>
              <p:nvPr/>
            </p:nvSpPr>
            <p:spPr>
              <a:xfrm>
                <a:off x="3358415" y="3361302"/>
                <a:ext cx="441300" cy="136500"/>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Initiative/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Committee/ Team </a:t>
                </a:r>
                <a:endParaRPr kumimoji="0"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p:txBody>
          </p:sp>
          <p:sp>
            <p:nvSpPr>
              <p:cNvPr id="83" name="Google Shape;5108;p64">
                <a:extLst>
                  <a:ext uri="{FF2B5EF4-FFF2-40B4-BE49-F238E27FC236}">
                    <a16:creationId xmlns:a16="http://schemas.microsoft.com/office/drawing/2014/main" id="{E60D08A6-DE8C-3446-B6BE-073A060B0DFD}"/>
                  </a:ext>
                </a:extLst>
              </p:cNvPr>
              <p:cNvSpPr/>
              <p:nvPr/>
            </p:nvSpPr>
            <p:spPr>
              <a:xfrm>
                <a:off x="3358415" y="3538947"/>
                <a:ext cx="441300" cy="136500"/>
              </a:xfrm>
              <a:prstGeom prst="flowChartAlternateProcess">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8" name="Google Shape;5113;p64">
              <a:extLst>
                <a:ext uri="{FF2B5EF4-FFF2-40B4-BE49-F238E27FC236}">
                  <a16:creationId xmlns:a16="http://schemas.microsoft.com/office/drawing/2014/main" id="{91E7AA23-E5A8-F949-8EBF-56B242D067AB}"/>
                </a:ext>
              </a:extLst>
            </p:cNvPr>
            <p:cNvGrpSpPr/>
            <p:nvPr/>
          </p:nvGrpSpPr>
          <p:grpSpPr>
            <a:xfrm>
              <a:off x="2040037" y="1137773"/>
              <a:ext cx="1313400" cy="1333175"/>
              <a:chOff x="3838901" y="3361302"/>
              <a:chExt cx="441300" cy="314145"/>
            </a:xfrm>
          </p:grpSpPr>
          <p:sp>
            <p:nvSpPr>
              <p:cNvPr id="80" name="Google Shape;5114;p64">
                <a:extLst>
                  <a:ext uri="{FF2B5EF4-FFF2-40B4-BE49-F238E27FC236}">
                    <a16:creationId xmlns:a16="http://schemas.microsoft.com/office/drawing/2014/main" id="{844AB360-64DB-1A40-9303-C4A1D21BC658}"/>
                  </a:ext>
                </a:extLst>
              </p:cNvPr>
              <p:cNvSpPr/>
              <p:nvPr/>
            </p:nvSpPr>
            <p:spPr>
              <a:xfrm>
                <a:off x="3838901" y="3361302"/>
                <a:ext cx="441300" cy="136500"/>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Purpose &amp; Strategic Goal Supported</a:t>
                </a:r>
                <a:endParaRPr kumimoji="0"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p:txBody>
          </p:sp>
          <p:sp>
            <p:nvSpPr>
              <p:cNvPr id="81" name="Google Shape;5115;p64">
                <a:extLst>
                  <a:ext uri="{FF2B5EF4-FFF2-40B4-BE49-F238E27FC236}">
                    <a16:creationId xmlns:a16="http://schemas.microsoft.com/office/drawing/2014/main" id="{68E41C49-59C6-F649-81CE-0AC72AA39654}"/>
                  </a:ext>
                </a:extLst>
              </p:cNvPr>
              <p:cNvSpPr/>
              <p:nvPr/>
            </p:nvSpPr>
            <p:spPr>
              <a:xfrm>
                <a:off x="3838901" y="3538947"/>
                <a:ext cx="441300" cy="136500"/>
              </a:xfrm>
              <a:prstGeom prst="flowChartAlternateProcess">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9" name="Google Shape;5120;p64">
              <a:extLst>
                <a:ext uri="{FF2B5EF4-FFF2-40B4-BE49-F238E27FC236}">
                  <a16:creationId xmlns:a16="http://schemas.microsoft.com/office/drawing/2014/main" id="{C72CDFF9-403A-7241-A562-68D07825C436}"/>
                </a:ext>
              </a:extLst>
            </p:cNvPr>
            <p:cNvGrpSpPr/>
            <p:nvPr/>
          </p:nvGrpSpPr>
          <p:grpSpPr>
            <a:xfrm>
              <a:off x="3470062" y="1137773"/>
              <a:ext cx="1313400" cy="1333175"/>
              <a:chOff x="4319387" y="3361302"/>
              <a:chExt cx="441300" cy="314145"/>
            </a:xfrm>
          </p:grpSpPr>
          <p:sp>
            <p:nvSpPr>
              <p:cNvPr id="78" name="Google Shape;5121;p64">
                <a:extLst>
                  <a:ext uri="{FF2B5EF4-FFF2-40B4-BE49-F238E27FC236}">
                    <a16:creationId xmlns:a16="http://schemas.microsoft.com/office/drawing/2014/main" id="{3C609774-DF10-1843-8210-BF0F2C592AD8}"/>
                  </a:ext>
                </a:extLst>
              </p:cNvPr>
              <p:cNvSpPr/>
              <p:nvPr/>
            </p:nvSpPr>
            <p:spPr>
              <a:xfrm>
                <a:off x="4319387" y="3361302"/>
                <a:ext cx="441300" cy="136500"/>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Measurable, Data-Based Outcome(s)</a:t>
                </a:r>
                <a:endParaRPr kumimoji="0"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p:txBody>
          </p:sp>
          <p:sp>
            <p:nvSpPr>
              <p:cNvPr id="79" name="Google Shape;5122;p64">
                <a:extLst>
                  <a:ext uri="{FF2B5EF4-FFF2-40B4-BE49-F238E27FC236}">
                    <a16:creationId xmlns:a16="http://schemas.microsoft.com/office/drawing/2014/main" id="{A7A49C49-0F94-3446-9E20-3265B68AAEA7}"/>
                  </a:ext>
                </a:extLst>
              </p:cNvPr>
              <p:cNvSpPr/>
              <p:nvPr/>
            </p:nvSpPr>
            <p:spPr>
              <a:xfrm>
                <a:off x="4319387" y="3538947"/>
                <a:ext cx="441300" cy="136500"/>
              </a:xfrm>
              <a:prstGeom prst="flowChartAlternateProcess">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0" name="Google Shape;5127;p64">
              <a:extLst>
                <a:ext uri="{FF2B5EF4-FFF2-40B4-BE49-F238E27FC236}">
                  <a16:creationId xmlns:a16="http://schemas.microsoft.com/office/drawing/2014/main" id="{868A973F-FB0F-2C49-B33E-040FE6BDD29A}"/>
                </a:ext>
              </a:extLst>
            </p:cNvPr>
            <p:cNvGrpSpPr/>
            <p:nvPr/>
          </p:nvGrpSpPr>
          <p:grpSpPr>
            <a:xfrm>
              <a:off x="4900087" y="1137773"/>
              <a:ext cx="1313400" cy="1333175"/>
              <a:chOff x="4799873" y="3361302"/>
              <a:chExt cx="441300" cy="314145"/>
            </a:xfrm>
          </p:grpSpPr>
          <p:sp>
            <p:nvSpPr>
              <p:cNvPr id="76" name="Google Shape;5128;p64">
                <a:extLst>
                  <a:ext uri="{FF2B5EF4-FFF2-40B4-BE49-F238E27FC236}">
                    <a16:creationId xmlns:a16="http://schemas.microsoft.com/office/drawing/2014/main" id="{5198C147-A4B5-9E47-8D94-DC3C3D9A3B35}"/>
                  </a:ext>
                </a:extLst>
              </p:cNvPr>
              <p:cNvSpPr/>
              <p:nvPr/>
            </p:nvSpPr>
            <p:spPr>
              <a:xfrm>
                <a:off x="4799873" y="3361302"/>
                <a:ext cx="441300" cy="136500"/>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Target Group</a:t>
                </a:r>
                <a:endParaRPr kumimoji="0"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p:txBody>
          </p:sp>
          <p:sp>
            <p:nvSpPr>
              <p:cNvPr id="77" name="Google Shape;5129;p64">
                <a:extLst>
                  <a:ext uri="{FF2B5EF4-FFF2-40B4-BE49-F238E27FC236}">
                    <a16:creationId xmlns:a16="http://schemas.microsoft.com/office/drawing/2014/main" id="{BCBB4DDD-85CC-4849-BF20-353B108F2BBC}"/>
                  </a:ext>
                </a:extLst>
              </p:cNvPr>
              <p:cNvSpPr/>
              <p:nvPr/>
            </p:nvSpPr>
            <p:spPr>
              <a:xfrm>
                <a:off x="4799873" y="3538947"/>
                <a:ext cx="441300" cy="136500"/>
              </a:xfrm>
              <a:prstGeom prst="flowChartAlternateProcess">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1" name="Google Shape;5134;p64">
              <a:extLst>
                <a:ext uri="{FF2B5EF4-FFF2-40B4-BE49-F238E27FC236}">
                  <a16:creationId xmlns:a16="http://schemas.microsoft.com/office/drawing/2014/main" id="{898BD7A4-23D2-0942-A0EF-8D7A7020AC8C}"/>
                </a:ext>
              </a:extLst>
            </p:cNvPr>
            <p:cNvGrpSpPr/>
            <p:nvPr/>
          </p:nvGrpSpPr>
          <p:grpSpPr>
            <a:xfrm>
              <a:off x="6330115" y="1137773"/>
              <a:ext cx="1313400" cy="1333175"/>
              <a:chOff x="5280360" y="3361302"/>
              <a:chExt cx="441300" cy="314145"/>
            </a:xfrm>
          </p:grpSpPr>
          <p:sp>
            <p:nvSpPr>
              <p:cNvPr id="74" name="Google Shape;5135;p64">
                <a:extLst>
                  <a:ext uri="{FF2B5EF4-FFF2-40B4-BE49-F238E27FC236}">
                    <a16:creationId xmlns:a16="http://schemas.microsoft.com/office/drawing/2014/main" id="{736D6D7B-C71E-6541-90BC-F52EFF176C73}"/>
                  </a:ext>
                </a:extLst>
              </p:cNvPr>
              <p:cNvSpPr/>
              <p:nvPr/>
            </p:nvSpPr>
            <p:spPr>
              <a:xfrm>
                <a:off x="5280360" y="3361302"/>
                <a:ext cx="441300" cy="136500"/>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Staff Involved</a:t>
                </a:r>
                <a:endParaRPr kumimoji="0"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p:txBody>
          </p:sp>
          <p:sp>
            <p:nvSpPr>
              <p:cNvPr id="75" name="Google Shape;5136;p64">
                <a:extLst>
                  <a:ext uri="{FF2B5EF4-FFF2-40B4-BE49-F238E27FC236}">
                    <a16:creationId xmlns:a16="http://schemas.microsoft.com/office/drawing/2014/main" id="{8947CDEC-F04A-C241-9EA5-9D55B14FAAEE}"/>
                  </a:ext>
                </a:extLst>
              </p:cNvPr>
              <p:cNvSpPr/>
              <p:nvPr/>
            </p:nvSpPr>
            <p:spPr>
              <a:xfrm>
                <a:off x="5280360" y="3538947"/>
                <a:ext cx="441300" cy="136500"/>
              </a:xfrm>
              <a:prstGeom prst="flowChartAlternateProcess">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72" name="Google Shape;5135;p64">
              <a:extLst>
                <a:ext uri="{FF2B5EF4-FFF2-40B4-BE49-F238E27FC236}">
                  <a16:creationId xmlns:a16="http://schemas.microsoft.com/office/drawing/2014/main" id="{7F663F31-8EC5-7D4A-8446-2E4595DAED12}"/>
                </a:ext>
              </a:extLst>
            </p:cNvPr>
            <p:cNvSpPr/>
            <p:nvPr/>
          </p:nvSpPr>
          <p:spPr>
            <a:xfrm>
              <a:off x="7760143" y="1137777"/>
              <a:ext cx="1313400" cy="579282"/>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Overlap? Modify? Eliminate?</a:t>
              </a:r>
              <a:endParaRPr kumimoji="0" sz="1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p:txBody>
        </p:sp>
        <p:sp>
          <p:nvSpPr>
            <p:cNvPr id="73" name="Google Shape;5136;p64">
              <a:extLst>
                <a:ext uri="{FF2B5EF4-FFF2-40B4-BE49-F238E27FC236}">
                  <a16:creationId xmlns:a16="http://schemas.microsoft.com/office/drawing/2014/main" id="{C4A16DE2-BFE3-6B49-B606-4542B5541846}"/>
                </a:ext>
              </a:extLst>
            </p:cNvPr>
            <p:cNvSpPr/>
            <p:nvPr/>
          </p:nvSpPr>
          <p:spPr>
            <a:xfrm>
              <a:off x="7760143" y="1891671"/>
              <a:ext cx="1313400" cy="579282"/>
            </a:xfrm>
            <a:prstGeom prst="flowChartAlternateProcess">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52" name="Picture 51">
            <a:extLst>
              <a:ext uri="{FF2B5EF4-FFF2-40B4-BE49-F238E27FC236}">
                <a16:creationId xmlns:a16="http://schemas.microsoft.com/office/drawing/2014/main" id="{9AECE615-2E4B-484E-9DE5-80A3251941AA}"/>
              </a:ext>
            </a:extLst>
          </p:cNvPr>
          <p:cNvPicPr>
            <a:picLocks noChangeAspect="1"/>
          </p:cNvPicPr>
          <p:nvPr/>
        </p:nvPicPr>
        <p:blipFill rotWithShape="1">
          <a:blip r:embed="rId3"/>
          <a:srcRect l="14952" t="7204" r="20880" b="6394"/>
          <a:stretch/>
        </p:blipFill>
        <p:spPr>
          <a:xfrm>
            <a:off x="11178075" y="5864994"/>
            <a:ext cx="873247" cy="841684"/>
          </a:xfrm>
          <a:prstGeom prst="ellipse">
            <a:avLst/>
          </a:prstGeom>
          <a:ln w="19050">
            <a:solidFill>
              <a:schemeClr val="accent2">
                <a:lumMod val="50000"/>
              </a:schemeClr>
            </a:solidFill>
          </a:ln>
        </p:spPr>
      </p:pic>
    </p:spTree>
    <p:extLst>
      <p:ext uri="{BB962C8B-B14F-4D97-AF65-F5344CB8AC3E}">
        <p14:creationId xmlns:p14="http://schemas.microsoft.com/office/powerpoint/2010/main" val="1608498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1524000" y="1981200"/>
            <a:ext cx="7912375" cy="3337986"/>
          </a:xfrm>
          <a:ln/>
        </p:spPr>
        <p:style>
          <a:lnRef idx="2">
            <a:schemeClr val="accent2"/>
          </a:lnRef>
          <a:fillRef idx="1">
            <a:schemeClr val="lt1"/>
          </a:fillRef>
          <a:effectRef idx="0">
            <a:schemeClr val="accent2"/>
          </a:effectRef>
          <a:fontRef idx="minor">
            <a:schemeClr val="dk1"/>
          </a:fontRef>
        </p:style>
        <p:txBody>
          <a:bodyPr/>
          <a:lstStyle/>
          <a:p>
            <a:pPr>
              <a:spcAft>
                <a:spcPts val="1800"/>
              </a:spcAft>
              <a:buClr>
                <a:schemeClr val="accent6">
                  <a:lumMod val="50000"/>
                </a:schemeClr>
              </a:buClr>
              <a:buSzPct val="80000"/>
            </a:pPr>
            <a:endParaRPr lang="en-US" sz="2800" dirty="0">
              <a:solidFill>
                <a:schemeClr val="accent6">
                  <a:lumMod val="50000"/>
                </a:schemeClr>
              </a:solidFill>
              <a:latin typeface="Calibri" panose="020F0502020204030204" pitchFamily="34" charset="0"/>
              <a:cs typeface="Calibri" panose="020F0502020204030204" pitchFamily="34" charset="0"/>
            </a:endParaRPr>
          </a:p>
          <a:p>
            <a:pPr>
              <a:spcAft>
                <a:spcPts val="1800"/>
              </a:spcAft>
              <a:buClr>
                <a:schemeClr val="accent6">
                  <a:lumMod val="50000"/>
                </a:schemeClr>
              </a:buClr>
              <a:buSzPct val="80000"/>
            </a:pPr>
            <a:r>
              <a:rPr lang="en-US" sz="2800" dirty="0">
                <a:solidFill>
                  <a:schemeClr val="accent6">
                    <a:lumMod val="50000"/>
                  </a:schemeClr>
                </a:solidFill>
                <a:latin typeface="Calibri" panose="020F0502020204030204" pitchFamily="34" charset="0"/>
                <a:cs typeface="Calibri" panose="020F0502020204030204" pitchFamily="34" charset="0"/>
              </a:rPr>
              <a:t>What questions do you have about the committee audit activity? </a:t>
            </a:r>
          </a:p>
          <a:p>
            <a:pPr>
              <a:spcAft>
                <a:spcPts val="1800"/>
              </a:spcAft>
              <a:buClr>
                <a:schemeClr val="accent6">
                  <a:lumMod val="50000"/>
                </a:schemeClr>
              </a:buClr>
              <a:buSzPct val="80000"/>
            </a:pPr>
            <a:r>
              <a:rPr lang="en-US" sz="2800" dirty="0">
                <a:solidFill>
                  <a:schemeClr val="accent6">
                    <a:lumMod val="50000"/>
                  </a:schemeClr>
                </a:solidFill>
                <a:latin typeface="Calibri" panose="020F0502020204030204" pitchFamily="34" charset="0"/>
                <a:cs typeface="Calibri" panose="020F0502020204030204" pitchFamily="34" charset="0"/>
              </a:rPr>
              <a:t>What support will you need to complete it?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04800" y="429915"/>
            <a:ext cx="12175787" cy="845600"/>
          </a:xfrm>
        </p:spPr>
        <p:txBody>
          <a:bodyPr/>
          <a:lstStyle/>
          <a:p>
            <a:r>
              <a:rPr lang="en-US" sz="3200" b="1" dirty="0">
                <a:latin typeface="Calibri" panose="020F0502020204030204" pitchFamily="34" charset="0"/>
                <a:cs typeface="Calibri" panose="020F0502020204030204" pitchFamily="34" charset="0"/>
              </a:rPr>
              <a:t>WHOLE GROUP DEBRIEF: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Committee Audit (Working Smarter) </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784039" y="5898203"/>
            <a:ext cx="848691" cy="811914"/>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 name="Rectangle 2">
            <a:extLst>
              <a:ext uri="{FF2B5EF4-FFF2-40B4-BE49-F238E27FC236}">
                <a16:creationId xmlns:a16="http://schemas.microsoft.com/office/drawing/2014/main" id="{4DBC215B-E738-3642-9FBE-1D9551653B8A}"/>
              </a:ext>
            </a:extLst>
          </p:cNvPr>
          <p:cNvSpPr/>
          <p:nvPr/>
        </p:nvSpPr>
        <p:spPr>
          <a:xfrm>
            <a:off x="7805080" y="6044123"/>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pitchFamily="34" charset="0"/>
                <a:ea typeface="+mn-ea"/>
                <a:cs typeface="Calibri" panose="020F0502020204030204" pitchFamily="34" charset="0"/>
              </a:rPr>
              <a:t>5</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minutes</a:t>
            </a:r>
          </a:p>
        </p:txBody>
      </p:sp>
      <p:pic>
        <p:nvPicPr>
          <p:cNvPr id="117" name="Picture 116">
            <a:extLst>
              <a:ext uri="{FF2B5EF4-FFF2-40B4-BE49-F238E27FC236}">
                <a16:creationId xmlns:a16="http://schemas.microsoft.com/office/drawing/2014/main" id="{56537F0C-F07E-5B44-83AA-1027CC42DB82}"/>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spTree>
    <p:extLst>
      <p:ext uri="{BB962C8B-B14F-4D97-AF65-F5344CB8AC3E}">
        <p14:creationId xmlns:p14="http://schemas.microsoft.com/office/powerpoint/2010/main" val="32113509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sz="4800" dirty="0">
                <a:solidFill>
                  <a:schemeClr val="accent6">
                    <a:lumMod val="50000"/>
                  </a:schemeClr>
                </a:solidFill>
              </a:rPr>
              <a:t>Lunch</a:t>
            </a:r>
            <a:br>
              <a:rPr lang="en-US" sz="4800" dirty="0">
                <a:solidFill>
                  <a:schemeClr val="accent6">
                    <a:lumMod val="50000"/>
                  </a:schemeClr>
                </a:solidFill>
              </a:rPr>
            </a:br>
            <a:endParaRPr lang="en-US" sz="4800" dirty="0">
              <a:solidFill>
                <a:schemeClr val="accent6">
                  <a:lumMod val="50000"/>
                </a:schemeClr>
              </a:solidFill>
            </a:endParaRPr>
          </a:p>
        </p:txBody>
      </p:sp>
    </p:spTree>
    <p:extLst>
      <p:ext uri="{BB962C8B-B14F-4D97-AF65-F5344CB8AC3E}">
        <p14:creationId xmlns:p14="http://schemas.microsoft.com/office/powerpoint/2010/main" val="3574911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0" y="3409"/>
            <a:ext cx="9378000" cy="845600"/>
          </a:xfrm>
        </p:spPr>
        <p:txBody>
          <a:bodyPr/>
          <a:lstStyle/>
          <a:p>
            <a:r>
              <a:rPr lang="en-US" sz="4000" dirty="0">
                <a:solidFill>
                  <a:schemeClr val="accent6">
                    <a:lumMod val="50000"/>
                  </a:schemeClr>
                </a:solidFill>
              </a:rPr>
              <a:t>AGENDA </a:t>
            </a:r>
            <a:r>
              <a:rPr lang="en-US" dirty="0">
                <a:solidFill>
                  <a:schemeClr val="accent6">
                    <a:lumMod val="50000"/>
                  </a:schemeClr>
                </a:solidFill>
              </a:rPr>
              <a:t>AND ACTION STEPS</a:t>
            </a:r>
            <a:endParaRPr lang="en-US" sz="4000" dirty="0">
              <a:solidFill>
                <a:schemeClr val="accent6">
                  <a:lumMod val="50000"/>
                </a:schemeClr>
              </a:solidFill>
            </a:endParaRPr>
          </a:p>
        </p:txBody>
      </p:sp>
      <p:sp>
        <p:nvSpPr>
          <p:cNvPr id="3" name="Subtitle 2">
            <a:extLst>
              <a:ext uri="{FF2B5EF4-FFF2-40B4-BE49-F238E27FC236}">
                <a16:creationId xmlns:a16="http://schemas.microsoft.com/office/drawing/2014/main" id="{B5E84F31-CE98-E74D-8173-05B269B560CF}"/>
              </a:ext>
            </a:extLst>
          </p:cNvPr>
          <p:cNvSpPr>
            <a:spLocks noGrp="1"/>
          </p:cNvSpPr>
          <p:nvPr>
            <p:ph type="subTitle" idx="4294967295"/>
          </p:nvPr>
        </p:nvSpPr>
        <p:spPr>
          <a:xfrm>
            <a:off x="1219200" y="845600"/>
            <a:ext cx="10591800" cy="6008991"/>
          </a:xfrm>
        </p:spPr>
        <p:txBody>
          <a:bodyPr/>
          <a:lstStyle/>
          <a:p>
            <a:pPr marL="939800" indent="-457200">
              <a:buClr>
                <a:schemeClr val="accent6">
                  <a:lumMod val="50000"/>
                </a:schemeClr>
              </a:buClr>
            </a:pPr>
            <a:r>
              <a:rPr lang="en-US" sz="2800" b="1" dirty="0">
                <a:solidFill>
                  <a:schemeClr val="accent6">
                    <a:lumMod val="50000"/>
                  </a:schemeClr>
                </a:solidFill>
                <a:latin typeface="+mn-lt"/>
              </a:rPr>
              <a:t>Overview of PBIS </a:t>
            </a:r>
          </a:p>
          <a:p>
            <a:pPr marL="1282700" lvl="1" indent="-342900">
              <a:spcBef>
                <a:spcPts val="0"/>
              </a:spcBef>
              <a:buClr>
                <a:schemeClr val="accent6">
                  <a:lumMod val="50000"/>
                </a:schemeClr>
              </a:buClr>
            </a:pPr>
            <a:r>
              <a:rPr lang="en-US" sz="2400" dirty="0">
                <a:solidFill>
                  <a:schemeClr val="accent6">
                    <a:lumMod val="50000"/>
                  </a:schemeClr>
                </a:solidFill>
                <a:latin typeface="+mn-lt"/>
              </a:rPr>
              <a:t>Why PBIS</a:t>
            </a:r>
          </a:p>
          <a:p>
            <a:pPr marL="1282700" lvl="1" indent="-342900">
              <a:spcBef>
                <a:spcPts val="0"/>
              </a:spcBef>
              <a:buClr>
                <a:schemeClr val="accent6">
                  <a:lumMod val="50000"/>
                </a:schemeClr>
              </a:buClr>
            </a:pPr>
            <a:r>
              <a:rPr lang="en-US" sz="2400" dirty="0">
                <a:solidFill>
                  <a:schemeClr val="accent6">
                    <a:lumMod val="50000"/>
                  </a:schemeClr>
                </a:solidFill>
                <a:latin typeface="+mn-lt"/>
              </a:rPr>
              <a:t>What is PBIS?</a:t>
            </a:r>
          </a:p>
          <a:p>
            <a:pPr marL="1282700" lvl="1" indent="-342900">
              <a:spcBef>
                <a:spcPts val="0"/>
              </a:spcBef>
              <a:buClr>
                <a:schemeClr val="accent6">
                  <a:lumMod val="50000"/>
                </a:schemeClr>
              </a:buClr>
            </a:pPr>
            <a:r>
              <a:rPr lang="en-US" sz="2400" dirty="0">
                <a:solidFill>
                  <a:schemeClr val="accent6">
                    <a:lumMod val="50000"/>
                  </a:schemeClr>
                </a:solidFill>
                <a:latin typeface="+mn-lt"/>
              </a:rPr>
              <a:t>Critical Features</a:t>
            </a:r>
          </a:p>
          <a:p>
            <a:pPr marL="1282700" lvl="1" indent="-342900">
              <a:spcBef>
                <a:spcPts val="0"/>
              </a:spcBef>
              <a:buClr>
                <a:schemeClr val="accent6">
                  <a:lumMod val="50000"/>
                </a:schemeClr>
              </a:buClr>
            </a:pPr>
            <a:r>
              <a:rPr lang="en-US" sz="2400" dirty="0">
                <a:solidFill>
                  <a:schemeClr val="accent6">
                    <a:lumMod val="50000"/>
                  </a:schemeClr>
                </a:solidFill>
                <a:latin typeface="+mn-lt"/>
              </a:rPr>
              <a:t>Preview of Getting Started Steps</a:t>
            </a:r>
          </a:p>
          <a:p>
            <a:pPr marL="825500" indent="-342900">
              <a:buClr>
                <a:schemeClr val="accent6">
                  <a:lumMod val="50000"/>
                </a:schemeClr>
              </a:buClr>
            </a:pPr>
            <a:endParaRPr lang="en-US" sz="2400" dirty="0">
              <a:solidFill>
                <a:schemeClr val="accent6">
                  <a:lumMod val="50000"/>
                </a:schemeClr>
              </a:solidFill>
              <a:latin typeface="+mn-lt"/>
            </a:endParaRPr>
          </a:p>
          <a:p>
            <a:pPr marL="939800" indent="-457200">
              <a:buClr>
                <a:schemeClr val="accent6">
                  <a:lumMod val="50000"/>
                </a:schemeClr>
              </a:buClr>
            </a:pPr>
            <a:r>
              <a:rPr lang="en-US" sz="2800" b="1" dirty="0">
                <a:solidFill>
                  <a:schemeClr val="accent6">
                    <a:lumMod val="50000"/>
                  </a:schemeClr>
                </a:solidFill>
                <a:latin typeface="+mn-lt"/>
              </a:rPr>
              <a:t>Step 1: Effective Teaming</a:t>
            </a:r>
          </a:p>
          <a:p>
            <a:pPr marL="1282700" lvl="1" indent="-342900">
              <a:spcBef>
                <a:spcPts val="0"/>
              </a:spcBef>
              <a:buClr>
                <a:schemeClr val="accent6">
                  <a:lumMod val="50000"/>
                </a:schemeClr>
              </a:buClr>
            </a:pPr>
            <a:r>
              <a:rPr lang="en-US" sz="2400" dirty="0">
                <a:solidFill>
                  <a:schemeClr val="accent6">
                    <a:lumMod val="50000"/>
                  </a:schemeClr>
                </a:solidFill>
                <a:latin typeface="+mn-lt"/>
              </a:rPr>
              <a:t>Team Composition</a:t>
            </a:r>
          </a:p>
          <a:p>
            <a:pPr marL="1282700" lvl="1" indent="-342900">
              <a:spcBef>
                <a:spcPts val="0"/>
              </a:spcBef>
              <a:buClr>
                <a:schemeClr val="accent6">
                  <a:lumMod val="50000"/>
                </a:schemeClr>
              </a:buClr>
            </a:pPr>
            <a:r>
              <a:rPr lang="en-US" sz="2400" dirty="0">
                <a:solidFill>
                  <a:schemeClr val="accent6">
                    <a:lumMod val="50000"/>
                  </a:schemeClr>
                </a:solidFill>
                <a:latin typeface="+mn-lt"/>
              </a:rPr>
              <a:t>Team Operating Procedures</a:t>
            </a:r>
          </a:p>
          <a:p>
            <a:pPr marL="1282700" lvl="1" indent="-342900">
              <a:spcBef>
                <a:spcPts val="0"/>
              </a:spcBef>
              <a:buClr>
                <a:schemeClr val="accent6">
                  <a:lumMod val="50000"/>
                </a:schemeClr>
              </a:buClr>
            </a:pPr>
            <a:r>
              <a:rPr lang="en-US" sz="2400" dirty="0">
                <a:solidFill>
                  <a:schemeClr val="accent6">
                    <a:lumMod val="50000"/>
                  </a:schemeClr>
                </a:solidFill>
                <a:latin typeface="+mn-lt"/>
              </a:rPr>
              <a:t>Action Planning (What and Why)</a:t>
            </a:r>
          </a:p>
          <a:p>
            <a:pPr marL="1282700" lvl="1" indent="-342900">
              <a:spcBef>
                <a:spcPts val="0"/>
              </a:spcBef>
              <a:buClr>
                <a:schemeClr val="accent6">
                  <a:lumMod val="50000"/>
                </a:schemeClr>
              </a:buClr>
            </a:pPr>
            <a:r>
              <a:rPr lang="en-US" sz="2400" dirty="0">
                <a:solidFill>
                  <a:schemeClr val="accent6">
                    <a:lumMod val="50000"/>
                  </a:schemeClr>
                </a:solidFill>
                <a:latin typeface="+mn-lt"/>
              </a:rPr>
              <a:t>Committee Alignment  </a:t>
            </a:r>
          </a:p>
          <a:p>
            <a:pPr marL="825500" indent="-342900">
              <a:buClr>
                <a:schemeClr val="accent6">
                  <a:lumMod val="50000"/>
                </a:schemeClr>
              </a:buClr>
            </a:pPr>
            <a:endParaRPr lang="en-US" sz="2400" dirty="0">
              <a:solidFill>
                <a:schemeClr val="accent6">
                  <a:lumMod val="50000"/>
                </a:schemeClr>
              </a:solidFill>
              <a:latin typeface="+mn-lt"/>
            </a:endParaRPr>
          </a:p>
          <a:p>
            <a:pPr marL="939800" indent="-457200">
              <a:buClr>
                <a:schemeClr val="accent6">
                  <a:lumMod val="50000"/>
                </a:schemeClr>
              </a:buClr>
            </a:pPr>
            <a:r>
              <a:rPr lang="en-US" sz="2800" b="1" dirty="0">
                <a:solidFill>
                  <a:schemeClr val="accent6">
                    <a:lumMod val="50000"/>
                  </a:schemeClr>
                </a:solidFill>
                <a:latin typeface="+mn-lt"/>
              </a:rPr>
              <a:t>Step 2: Purpose &amp; Outcomes </a:t>
            </a:r>
          </a:p>
          <a:p>
            <a:pPr marL="1282700" lvl="1" indent="-342900">
              <a:spcBef>
                <a:spcPts val="0"/>
              </a:spcBef>
              <a:buClr>
                <a:schemeClr val="accent6">
                  <a:lumMod val="50000"/>
                </a:schemeClr>
              </a:buClr>
            </a:pPr>
            <a:r>
              <a:rPr lang="en-US" sz="2400" dirty="0">
                <a:solidFill>
                  <a:schemeClr val="accent6">
                    <a:lumMod val="50000"/>
                  </a:schemeClr>
                </a:solidFill>
                <a:latin typeface="+mn-lt"/>
              </a:rPr>
              <a:t>Why are we doing this?</a:t>
            </a:r>
          </a:p>
          <a:p>
            <a:pPr marL="1282700" lvl="1" indent="-342900">
              <a:spcBef>
                <a:spcPts val="0"/>
              </a:spcBef>
              <a:buClr>
                <a:schemeClr val="accent6">
                  <a:lumMod val="50000"/>
                </a:schemeClr>
              </a:buClr>
            </a:pPr>
            <a:r>
              <a:rPr lang="en-US" sz="2400" dirty="0">
                <a:solidFill>
                  <a:schemeClr val="accent6">
                    <a:lumMod val="50000"/>
                  </a:schemeClr>
                </a:solidFill>
                <a:latin typeface="+mn-lt"/>
              </a:rPr>
              <a:t>How will we get there? </a:t>
            </a:r>
          </a:p>
          <a:p>
            <a:pPr algn="l"/>
            <a:endParaRPr lang="en-US" dirty="0">
              <a:solidFill>
                <a:schemeClr val="accent6">
                  <a:lumMod val="50000"/>
                </a:schemeClr>
              </a:solidFill>
            </a:endParaRPr>
          </a:p>
        </p:txBody>
      </p:sp>
      <p:sp>
        <p:nvSpPr>
          <p:cNvPr id="5" name="Rounded Rectangle 4">
            <a:extLst>
              <a:ext uri="{FF2B5EF4-FFF2-40B4-BE49-F238E27FC236}">
                <a16:creationId xmlns:a16="http://schemas.microsoft.com/office/drawing/2014/main" id="{E6CC7EAC-B58E-4E48-8349-46C69B69E854}"/>
              </a:ext>
            </a:extLst>
          </p:cNvPr>
          <p:cNvSpPr/>
          <p:nvPr/>
        </p:nvSpPr>
        <p:spPr>
          <a:xfrm>
            <a:off x="7338175" y="776800"/>
            <a:ext cx="4457700" cy="182880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t>Describe why PBIS is important for your school and what it is</a:t>
            </a:r>
          </a:p>
          <a:p>
            <a:pPr marL="342900" lvl="0" indent="-342900" defTabSz="1066800">
              <a:lnSpc>
                <a:spcPct val="90000"/>
              </a:lnSpc>
              <a:spcAft>
                <a:spcPct val="35000"/>
              </a:spcAft>
              <a:buFont typeface="Arial" panose="020B0604020202020204" pitchFamily="34" charset="0"/>
              <a:buChar char="•"/>
            </a:pPr>
            <a:r>
              <a:rPr lang="en-US" dirty="0"/>
              <a:t>Identify the outcome data you will gather and monitor</a:t>
            </a:r>
          </a:p>
        </p:txBody>
      </p:sp>
      <p:sp>
        <p:nvSpPr>
          <p:cNvPr id="6" name="Rounded Rectangle 5">
            <a:extLst>
              <a:ext uri="{FF2B5EF4-FFF2-40B4-BE49-F238E27FC236}">
                <a16:creationId xmlns:a16="http://schemas.microsoft.com/office/drawing/2014/main" id="{2735A6AA-5876-6C41-8577-F604F4AF7F5D}"/>
              </a:ext>
            </a:extLst>
          </p:cNvPr>
          <p:cNvSpPr/>
          <p:nvPr/>
        </p:nvSpPr>
        <p:spPr>
          <a:xfrm>
            <a:off x="7277100" y="2852543"/>
            <a:ext cx="4610100" cy="199851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t>Establish a representative team</a:t>
            </a:r>
          </a:p>
          <a:p>
            <a:pPr marL="342900" lvl="0" indent="-342900" defTabSz="1066800">
              <a:lnSpc>
                <a:spcPct val="90000"/>
              </a:lnSpc>
              <a:spcAft>
                <a:spcPct val="35000"/>
              </a:spcAft>
              <a:buFont typeface="Arial" panose="020B0604020202020204" pitchFamily="34" charset="0"/>
              <a:buChar char="•"/>
            </a:pPr>
            <a:r>
              <a:rPr lang="en-US" dirty="0"/>
              <a:t>Establish effective team procedures and agreements</a:t>
            </a:r>
          </a:p>
          <a:p>
            <a:pPr marL="342900" lvl="0" indent="-342900" defTabSz="1066800">
              <a:lnSpc>
                <a:spcPct val="90000"/>
              </a:lnSpc>
              <a:spcAft>
                <a:spcPct val="35000"/>
              </a:spcAft>
              <a:buFont typeface="Arial" panose="020B0604020202020204" pitchFamily="34" charset="0"/>
              <a:buChar char="•"/>
            </a:pPr>
            <a:r>
              <a:rPr lang="en-US" dirty="0"/>
              <a:t>Begin committee alignment</a:t>
            </a:r>
          </a:p>
        </p:txBody>
      </p:sp>
      <p:sp>
        <p:nvSpPr>
          <p:cNvPr id="11" name="Right Arrow 10">
            <a:extLst>
              <a:ext uri="{FF2B5EF4-FFF2-40B4-BE49-F238E27FC236}">
                <a16:creationId xmlns:a16="http://schemas.microsoft.com/office/drawing/2014/main" id="{E2DE9F2A-1C72-1947-B899-3BE4B0AA25C8}"/>
              </a:ext>
            </a:extLst>
          </p:cNvPr>
          <p:cNvSpPr/>
          <p:nvPr/>
        </p:nvSpPr>
        <p:spPr>
          <a:xfrm>
            <a:off x="6586451" y="1214471"/>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843E30BD-BF82-BC44-AA25-B5C90C504918}"/>
              </a:ext>
            </a:extLst>
          </p:cNvPr>
          <p:cNvSpPr/>
          <p:nvPr/>
        </p:nvSpPr>
        <p:spPr>
          <a:xfrm>
            <a:off x="6511636" y="3220378"/>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6AE7B2E1-42B5-F246-8F0C-DCC3A636153F}"/>
              </a:ext>
            </a:extLst>
          </p:cNvPr>
          <p:cNvSpPr/>
          <p:nvPr/>
        </p:nvSpPr>
        <p:spPr>
          <a:xfrm>
            <a:off x="6586451" y="5333183"/>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1D497503-481B-6345-9694-11FC339B177B}"/>
              </a:ext>
            </a:extLst>
          </p:cNvPr>
          <p:cNvSpPr/>
          <p:nvPr/>
        </p:nvSpPr>
        <p:spPr>
          <a:xfrm>
            <a:off x="7312775" y="5160128"/>
            <a:ext cx="4457700"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t>Identify purpose for implementation and define clear outcome statements</a:t>
            </a: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Tree>
    <p:extLst>
      <p:ext uri="{BB962C8B-B14F-4D97-AF65-F5344CB8AC3E}">
        <p14:creationId xmlns:p14="http://schemas.microsoft.com/office/powerpoint/2010/main" val="24463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11" grpId="0" animBg="1"/>
      <p:bldP spid="12" grpId="0" animBg="1"/>
      <p:bldP spid="13"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br>
              <a:rPr lang="en-US" sz="4800" dirty="0">
                <a:solidFill>
                  <a:schemeClr val="accent6">
                    <a:lumMod val="50000"/>
                  </a:schemeClr>
                </a:solidFill>
              </a:rPr>
            </a:br>
            <a:r>
              <a:rPr lang="en-US" sz="4800" dirty="0">
                <a:solidFill>
                  <a:schemeClr val="accent6">
                    <a:lumMod val="50000"/>
                  </a:schemeClr>
                </a:solidFill>
              </a:rPr>
              <a:t>Quick </a:t>
            </a:r>
            <a:br>
              <a:rPr lang="en-US" sz="4800" dirty="0">
                <a:solidFill>
                  <a:schemeClr val="accent6">
                    <a:lumMod val="50000"/>
                  </a:schemeClr>
                </a:solidFill>
              </a:rPr>
            </a:br>
            <a:r>
              <a:rPr lang="en-US" sz="4800" dirty="0">
                <a:solidFill>
                  <a:schemeClr val="accent6">
                    <a:lumMod val="50000"/>
                  </a:schemeClr>
                </a:solidFill>
              </a:rPr>
              <a:t>Review</a:t>
            </a:r>
            <a:br>
              <a:rPr lang="en-US" sz="4800" dirty="0">
                <a:solidFill>
                  <a:schemeClr val="accent6">
                    <a:lumMod val="50000"/>
                  </a:schemeClr>
                </a:solidFill>
              </a:rPr>
            </a:br>
            <a:endParaRPr lang="en-US" sz="4800" dirty="0">
              <a:solidFill>
                <a:schemeClr val="accent6">
                  <a:lumMod val="50000"/>
                </a:schemeClr>
              </a:solidFill>
            </a:endParaRPr>
          </a:p>
        </p:txBody>
      </p:sp>
    </p:spTree>
    <p:extLst>
      <p:ext uri="{BB962C8B-B14F-4D97-AF65-F5344CB8AC3E}">
        <p14:creationId xmlns:p14="http://schemas.microsoft.com/office/powerpoint/2010/main" val="16544771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algn="ctr"/>
            <a:endParaRPr lang="en-US" b="1" dirty="0"/>
          </a:p>
          <a:p>
            <a:pPr algn="ctr"/>
            <a:r>
              <a:rPr lang="en-US" b="1" dirty="0"/>
              <a:t>Culture and Context of the School Community</a:t>
            </a:r>
          </a:p>
          <a:p>
            <a:pPr algn="ctr"/>
            <a:endParaRPr lang="en-US" dirty="0"/>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5291489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0" name="Picture 29">
            <a:extLst>
              <a:ext uri="{FF2B5EF4-FFF2-40B4-BE49-F238E27FC236}">
                <a16:creationId xmlns:a16="http://schemas.microsoft.com/office/drawing/2014/main" id="{0A25FDF4-04DC-75C3-28EB-865C3A196431}"/>
              </a:ext>
            </a:extLst>
          </p:cNvPr>
          <p:cNvPicPr>
            <a:picLocks noChangeAspect="1"/>
          </p:cNvPicPr>
          <p:nvPr/>
        </p:nvPicPr>
        <p:blipFill rotWithShape="1">
          <a:blip r:embed="rId3"/>
          <a:srcRect l="15298" t="6738" r="15999" b="17357"/>
          <a:stretch/>
        </p:blipFill>
        <p:spPr>
          <a:xfrm>
            <a:off x="11282394" y="6042013"/>
            <a:ext cx="824271" cy="814618"/>
          </a:xfrm>
          <a:prstGeom prst="ellipse">
            <a:avLst/>
          </a:prstGeom>
          <a:ln w="19050">
            <a:solidFill>
              <a:schemeClr val="accent2">
                <a:lumMod val="50000"/>
              </a:schemeClr>
            </a:solidFill>
          </a:ln>
        </p:spPr>
      </p:pic>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9033756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4471555" y="4616294"/>
            <a:ext cx="878539" cy="850937"/>
          </a:xfrm>
          <a:prstGeom prst="straightConnector1">
            <a:avLst/>
          </a:prstGeom>
          <a:noFill/>
          <a:ln w="63500">
            <a:solidFill>
              <a:schemeClr val="accent6">
                <a:lumMod val="50000"/>
              </a:schemeClr>
            </a:solidFill>
            <a:round/>
            <a:headEnd/>
            <a:tailEnd type="triangle" w="med" len="med"/>
          </a:ln>
        </p:spPr>
      </p:cxnSp>
      <p:sp>
        <p:nvSpPr>
          <p:cNvPr id="611331" name="Oval 3">
            <a:hlinkClick r:id="" action="ppaction://noaction"/>
          </p:cNvPr>
          <p:cNvSpPr>
            <a:spLocks noChangeArrowheads="1"/>
          </p:cNvSpPr>
          <p:nvPr/>
        </p:nvSpPr>
        <p:spPr bwMode="auto">
          <a:xfrm>
            <a:off x="3124200" y="5467231"/>
            <a:ext cx="2694709" cy="1198418"/>
          </a:xfrm>
          <a:prstGeom prst="ellipse">
            <a:avLst/>
          </a:prstGeom>
          <a:solidFill>
            <a:srgbClr val="92D050">
              <a:alpha val="31296"/>
            </a:srgbClr>
          </a:solidFill>
          <a:ln w="9525">
            <a:solidFill>
              <a:schemeClr val="tx1"/>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Evaluation</a:t>
            </a:r>
          </a:p>
        </p:txBody>
      </p:sp>
      <p:cxnSp>
        <p:nvCxnSpPr>
          <p:cNvPr id="611332" name="AutoShape 4"/>
          <p:cNvCxnSpPr>
            <a:cxnSpLocks noChangeShapeType="1"/>
            <a:stCxn id="611333" idx="2"/>
            <a:endCxn id="611331" idx="6"/>
          </p:cNvCxnSpPr>
          <p:nvPr/>
        </p:nvCxnSpPr>
        <p:spPr bwMode="auto">
          <a:xfrm flipH="1">
            <a:off x="5818909" y="6049187"/>
            <a:ext cx="1076499" cy="17253"/>
          </a:xfrm>
          <a:prstGeom prst="straightConnector1">
            <a:avLst/>
          </a:prstGeom>
          <a:noFill/>
          <a:ln w="63500">
            <a:solidFill>
              <a:schemeClr val="accent6">
                <a:lumMod val="50000"/>
              </a:schemeClr>
            </a:solidFill>
            <a:round/>
            <a:headEnd/>
            <a:tailEnd type="triangle" w="med" len="med"/>
          </a:ln>
        </p:spPr>
      </p:cxnSp>
      <p:sp>
        <p:nvSpPr>
          <p:cNvPr id="611333" name="Oval 5">
            <a:hlinkClick r:id="" action="ppaction://noaction"/>
          </p:cNvPr>
          <p:cNvSpPr>
            <a:spLocks noChangeArrowheads="1"/>
          </p:cNvSpPr>
          <p:nvPr/>
        </p:nvSpPr>
        <p:spPr bwMode="auto">
          <a:xfrm>
            <a:off x="6895408" y="5449978"/>
            <a:ext cx="2694709" cy="1198418"/>
          </a:xfrm>
          <a:prstGeom prst="ellipse">
            <a:avLst/>
          </a:prstGeom>
          <a:solidFill>
            <a:srgbClr val="9BC1E8"/>
          </a:solidFill>
          <a:ln w="9525">
            <a:solidFill>
              <a:schemeClr val="tx1"/>
            </a:solidFill>
            <a:round/>
            <a:headEnd/>
            <a:tailEnd/>
          </a:ln>
        </p:spPr>
        <p:txBody>
          <a:bodyPr wrap="none" anchor="ctr">
            <a:prstTxWarp prst="textNoShape">
              <a:avLst/>
            </a:prstTxWarp>
            <a:normAutofit/>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Implementation</a:t>
            </a:r>
            <a:endParaRPr kumimoji="0" lang="en-US" sz="2400"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endParaRPr>
          </a:p>
        </p:txBody>
      </p:sp>
      <p:cxnSp>
        <p:nvCxnSpPr>
          <p:cNvPr id="611334" name="AutoShape 6"/>
          <p:cNvCxnSpPr>
            <a:cxnSpLocks noChangeShapeType="1"/>
            <a:stCxn id="611335" idx="5"/>
            <a:endCxn id="611333" idx="0"/>
          </p:cNvCxnSpPr>
          <p:nvPr/>
        </p:nvCxnSpPr>
        <p:spPr bwMode="auto">
          <a:xfrm>
            <a:off x="7255541" y="4616294"/>
            <a:ext cx="987222" cy="833684"/>
          </a:xfrm>
          <a:prstGeom prst="straightConnector1">
            <a:avLst/>
          </a:prstGeom>
          <a:noFill/>
          <a:ln w="63500">
            <a:solidFill>
              <a:schemeClr val="accent6">
                <a:lumMod val="50000"/>
              </a:schemeClr>
            </a:solidFill>
            <a:round/>
            <a:headEnd/>
            <a:tailEnd type="triangle" w="med" len="med"/>
          </a:ln>
        </p:spPr>
      </p:cxnSp>
      <p:sp>
        <p:nvSpPr>
          <p:cNvPr id="611335" name="Oval 7">
            <a:hlinkClick r:id="" action="ppaction://noaction"/>
          </p:cNvPr>
          <p:cNvSpPr>
            <a:spLocks noChangeArrowheads="1"/>
          </p:cNvSpPr>
          <p:nvPr/>
        </p:nvSpPr>
        <p:spPr bwMode="auto">
          <a:xfrm>
            <a:off x="4955463" y="3593380"/>
            <a:ext cx="2694709" cy="1198418"/>
          </a:xfrm>
          <a:prstGeom prst="ellipse">
            <a:avLst/>
          </a:prstGeom>
          <a:solidFill>
            <a:srgbClr val="FF99CC">
              <a:alpha val="66000"/>
            </a:srgbClr>
          </a:solidFill>
          <a:ln w="9525">
            <a:solidFill>
              <a:srgbClr val="E56292"/>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Data-based </a:t>
            </a:r>
          </a:p>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Action Plan</a:t>
            </a:r>
          </a:p>
        </p:txBody>
      </p:sp>
      <p:cxnSp>
        <p:nvCxnSpPr>
          <p:cNvPr id="611336" name="AutoShape 8"/>
          <p:cNvCxnSpPr>
            <a:cxnSpLocks noChangeShapeType="1"/>
            <a:stCxn id="611337" idx="4"/>
            <a:endCxn id="611335" idx="0"/>
          </p:cNvCxnSpPr>
          <p:nvPr/>
        </p:nvCxnSpPr>
        <p:spPr bwMode="auto">
          <a:xfrm>
            <a:off x="6302818" y="3209819"/>
            <a:ext cx="0" cy="383561"/>
          </a:xfrm>
          <a:prstGeom prst="straightConnector1">
            <a:avLst/>
          </a:prstGeom>
          <a:ln w="63500">
            <a:solidFill>
              <a:schemeClr val="accent6">
                <a:lumMod val="50000"/>
              </a:schemeClr>
            </a:solidFill>
            <a:headEnd/>
            <a:tailEnd type="triangle" w="med" len="med"/>
          </a:ln>
        </p:spPr>
        <p:style>
          <a:lnRef idx="2">
            <a:schemeClr val="accent2"/>
          </a:lnRef>
          <a:fillRef idx="0">
            <a:schemeClr val="accent2"/>
          </a:fillRef>
          <a:effectRef idx="1">
            <a:schemeClr val="accent2"/>
          </a:effectRef>
          <a:fontRef idx="minor">
            <a:schemeClr val="tx1"/>
          </a:fontRef>
        </p:style>
      </p:cxnSp>
      <p:sp>
        <p:nvSpPr>
          <p:cNvPr id="611337" name="Oval 9">
            <a:hlinkClick r:id="" action="ppaction://noaction"/>
          </p:cNvPr>
          <p:cNvSpPr>
            <a:spLocks noChangeArrowheads="1"/>
          </p:cNvSpPr>
          <p:nvPr/>
        </p:nvSpPr>
        <p:spPr bwMode="auto">
          <a:xfrm>
            <a:off x="5159818" y="2143019"/>
            <a:ext cx="2286000" cy="1066800"/>
          </a:xfrm>
          <a:prstGeom prst="ellipse">
            <a:avLst/>
          </a:prstGeom>
          <a:solidFill>
            <a:srgbClr val="9BC1E8"/>
          </a:solidFill>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prstTxWarp prst="textNoShape">
              <a:avLst/>
            </a:prstTxWarp>
            <a:normAutofit/>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Agreements</a:t>
            </a:r>
          </a:p>
        </p:txBody>
      </p:sp>
      <p:cxnSp>
        <p:nvCxnSpPr>
          <p:cNvPr id="611338" name="AutoShape 10"/>
          <p:cNvCxnSpPr>
            <a:cxnSpLocks noChangeShapeType="1"/>
            <a:stCxn id="27659" idx="4"/>
            <a:endCxn id="611337" idx="0"/>
          </p:cNvCxnSpPr>
          <p:nvPr/>
        </p:nvCxnSpPr>
        <p:spPr bwMode="auto">
          <a:xfrm>
            <a:off x="6302818" y="1627841"/>
            <a:ext cx="0" cy="515178"/>
          </a:xfrm>
          <a:prstGeom prst="straightConnector1">
            <a:avLst/>
          </a:prstGeom>
          <a:noFill/>
          <a:ln w="63500">
            <a:solidFill>
              <a:schemeClr val="accent6">
                <a:lumMod val="50000"/>
              </a:schemeClr>
            </a:solidFill>
            <a:round/>
            <a:headEnd/>
            <a:tailEnd type="triangle" w="med" len="med"/>
          </a:ln>
        </p:spPr>
      </p:cxnSp>
      <p:sp>
        <p:nvSpPr>
          <p:cNvPr id="27659" name="Oval 11">
            <a:hlinkClick r:id="" action="ppaction://noaction"/>
          </p:cNvPr>
          <p:cNvSpPr>
            <a:spLocks noChangeArrowheads="1"/>
          </p:cNvSpPr>
          <p:nvPr/>
        </p:nvSpPr>
        <p:spPr bwMode="auto">
          <a:xfrm>
            <a:off x="5159818" y="561041"/>
            <a:ext cx="2286000" cy="1066800"/>
          </a:xfrm>
          <a:prstGeom prst="ellipse">
            <a:avLst/>
          </a:prstGeom>
          <a:solidFill>
            <a:srgbClr val="F5CBE0"/>
          </a:solidFill>
          <a:ln w="57150">
            <a:solidFill>
              <a:srgbClr val="FF6FCF"/>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Team</a:t>
            </a:r>
          </a:p>
        </p:txBody>
      </p:sp>
      <p:sp>
        <p:nvSpPr>
          <p:cNvPr id="3" name="Title 2">
            <a:extLst>
              <a:ext uri="{FF2B5EF4-FFF2-40B4-BE49-F238E27FC236}">
                <a16:creationId xmlns:a16="http://schemas.microsoft.com/office/drawing/2014/main" id="{5209D2F6-F715-42B1-81BD-0CBA9E3587E1}"/>
              </a:ext>
            </a:extLst>
          </p:cNvPr>
          <p:cNvSpPr>
            <a:spLocks noGrp="1"/>
          </p:cNvSpPr>
          <p:nvPr>
            <p:ph type="title"/>
          </p:nvPr>
        </p:nvSpPr>
        <p:spPr>
          <a:xfrm>
            <a:off x="230845" y="364188"/>
            <a:ext cx="3985573" cy="1617176"/>
          </a:xfrm>
        </p:spPr>
        <p:txBody>
          <a:bodyPr/>
          <a:lstStyle/>
          <a:p>
            <a:pPr eaLnBrk="1" hangingPunct="1"/>
            <a:r>
              <a:rPr lang="en-US" sz="3200" dirty="0">
                <a:solidFill>
                  <a:schemeClr val="accent6">
                    <a:lumMod val="50000"/>
                  </a:schemeClr>
                </a:solidFill>
              </a:rPr>
              <a:t>The Leadership Team is what makes implementation happen! </a:t>
            </a:r>
          </a:p>
        </p:txBody>
      </p:sp>
      <p:sp>
        <p:nvSpPr>
          <p:cNvPr id="29" name="TextBox 28">
            <a:extLst>
              <a:ext uri="{FF2B5EF4-FFF2-40B4-BE49-F238E27FC236}">
                <a16:creationId xmlns:a16="http://schemas.microsoft.com/office/drawing/2014/main" id="{3FEFD986-FA00-5F48-9287-7C29C2DF1D6B}"/>
              </a:ext>
            </a:extLst>
          </p:cNvPr>
          <p:cNvSpPr txBox="1"/>
          <p:nvPr/>
        </p:nvSpPr>
        <p:spPr>
          <a:xfrm>
            <a:off x="9087969" y="878152"/>
            <a:ext cx="2943228" cy="4154984"/>
          </a:xfrm>
          <a:prstGeom prst="rect">
            <a:avLst/>
          </a:prstGeom>
          <a:noFill/>
        </p:spPr>
        <p:txBody>
          <a:bodyPr wrap="square">
            <a:spAutoFit/>
          </a:bodyPr>
          <a:lstStyle/>
          <a:p>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and requires...</a:t>
            </a:r>
          </a:p>
          <a:p>
            <a:endPar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endParaRPr>
          </a:p>
          <a:p>
            <a:pPr marL="342900" indent="-342900">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Appropriate priority relative to school/district goals</a:t>
            </a:r>
          </a:p>
          <a:p>
            <a:pPr marL="342900" indent="-342900">
              <a:buFont typeface="Arial" panose="020B0604020202020204" pitchFamily="34" charset="0"/>
              <a:buChar char="•"/>
            </a:pPr>
            <a:endPar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endParaRPr>
          </a:p>
          <a:p>
            <a:pPr marL="342900" indent="-342900">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Integration with other behavior related initiatives and programs</a:t>
            </a:r>
            <a:endParaRPr lang="en-US" dirty="0">
              <a:solidFill>
                <a:schemeClr val="accent6">
                  <a:lumMod val="50000"/>
                </a:schemeClr>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2B313B1E-1AB4-8F40-9054-8CE8D3D51EFB}"/>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14566085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7162800" y="1834079"/>
            <a:ext cx="4419600" cy="3416320"/>
          </a:xfrm>
          <a:prstGeom prst="rect">
            <a:avLst/>
          </a:prstGeom>
          <a:noFill/>
        </p:spPr>
        <p:txBody>
          <a:bodyPr wrap="square">
            <a:spAutoFit/>
          </a:bodyPr>
          <a:lstStyle/>
          <a:p>
            <a:pPr algn="ctr"/>
            <a:r>
              <a:rPr lang="en-US" sz="4000" b="1" dirty="0">
                <a:solidFill>
                  <a:schemeClr val="accent6">
                    <a:lumMod val="50000"/>
                  </a:schemeClr>
                </a:solidFill>
              </a:rPr>
              <a:t>STEP 2: </a:t>
            </a:r>
          </a:p>
          <a:p>
            <a:pPr algn="ctr"/>
            <a:r>
              <a:rPr lang="en-US" sz="4000" b="1" dirty="0">
                <a:solidFill>
                  <a:schemeClr val="accent6">
                    <a:lumMod val="50000"/>
                  </a:schemeClr>
                </a:solidFill>
              </a:rPr>
              <a:t>PURPOSE STATEMENT</a:t>
            </a:r>
            <a:endParaRPr lang="en-US" dirty="0">
              <a:solidFill>
                <a:schemeClr val="accent6">
                  <a:lumMod val="50000"/>
                </a:schemeClr>
              </a:solidFill>
            </a:endParaRPr>
          </a:p>
          <a:p>
            <a:pPr marL="342900" indent="-342900">
              <a:buFont typeface="Arial" panose="020B0604020202020204" pitchFamily="34" charset="0"/>
              <a:buChar char="•"/>
            </a:pPr>
            <a:endParaRPr lang="en-US" dirty="0">
              <a:solidFill>
                <a:schemeClr val="accent6">
                  <a:lumMod val="50000"/>
                </a:schemeClr>
              </a:solidFill>
            </a:endParaRPr>
          </a:p>
          <a:p>
            <a:pPr marL="342900" indent="-342900">
              <a:buFont typeface="Arial" panose="020B0604020202020204" pitchFamily="34" charset="0"/>
              <a:buChar char="•"/>
            </a:pPr>
            <a:r>
              <a:rPr lang="en-US" dirty="0">
                <a:solidFill>
                  <a:schemeClr val="accent6">
                    <a:lumMod val="50000"/>
                  </a:schemeClr>
                </a:solidFill>
              </a:rPr>
              <a:t>Why are we doing this?</a:t>
            </a:r>
          </a:p>
          <a:p>
            <a:pPr marL="342900" indent="-342900">
              <a:buFont typeface="Arial" panose="020B0604020202020204" pitchFamily="34" charset="0"/>
              <a:buChar char="•"/>
            </a:pPr>
            <a:r>
              <a:rPr lang="en-US" dirty="0">
                <a:solidFill>
                  <a:schemeClr val="accent6">
                    <a:lumMod val="50000"/>
                  </a:schemeClr>
                </a:solidFill>
              </a:rPr>
              <a:t>How will we get there?</a:t>
            </a:r>
          </a:p>
          <a:p>
            <a:endParaRPr lang="en-US" dirty="0">
              <a:solidFill>
                <a:schemeClr val="accent6">
                  <a:lumMod val="50000"/>
                </a:schemeClr>
              </a:solidFill>
            </a:endParaRPr>
          </a:p>
        </p:txBody>
      </p:sp>
      <p:sp>
        <p:nvSpPr>
          <p:cNvPr id="11" name="Bent-Up Arrow 10">
            <a:extLst>
              <a:ext uri="{FF2B5EF4-FFF2-40B4-BE49-F238E27FC236}">
                <a16:creationId xmlns:a16="http://schemas.microsoft.com/office/drawing/2014/main" id="{DE8A0F2D-A9F7-1241-96F4-34FAFBA3FCF2}"/>
              </a:ext>
            </a:extLst>
          </p:cNvPr>
          <p:cNvSpPr/>
          <p:nvPr/>
        </p:nvSpPr>
        <p:spPr>
          <a:xfrm rot="5400000">
            <a:off x="5369563" y="5633375"/>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BDEF711-FBA8-BB4E-91E8-557C41E42551}"/>
              </a:ext>
            </a:extLst>
          </p:cNvPr>
          <p:cNvSpPr/>
          <p:nvPr/>
        </p:nvSpPr>
        <p:spPr>
          <a:xfrm>
            <a:off x="6019801" y="5591362"/>
            <a:ext cx="6172199"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t>Identify purpose for implementation and define a clear outcome statements</a:t>
            </a:r>
          </a:p>
        </p:txBody>
      </p:sp>
      <p:grpSp>
        <p:nvGrpSpPr>
          <p:cNvPr id="8" name="Group 7">
            <a:extLst>
              <a:ext uri="{FF2B5EF4-FFF2-40B4-BE49-F238E27FC236}">
                <a16:creationId xmlns:a16="http://schemas.microsoft.com/office/drawing/2014/main" id="{841CD7FC-7C33-544C-8B82-55F0948B1827}"/>
              </a:ext>
            </a:extLst>
          </p:cNvPr>
          <p:cNvGrpSpPr/>
          <p:nvPr/>
        </p:nvGrpSpPr>
        <p:grpSpPr>
          <a:xfrm>
            <a:off x="10410864" y="69476"/>
            <a:ext cx="1613496" cy="1621202"/>
            <a:chOff x="3161609" y="1914625"/>
            <a:chExt cx="2964580" cy="2964580"/>
          </a:xfrm>
          <a:solidFill>
            <a:srgbClr val="9BC1E8"/>
          </a:solidFill>
        </p:grpSpPr>
        <p:sp>
          <p:nvSpPr>
            <p:cNvPr id="12" name="Oval 11">
              <a:extLst>
                <a:ext uri="{FF2B5EF4-FFF2-40B4-BE49-F238E27FC236}">
                  <a16:creationId xmlns:a16="http://schemas.microsoft.com/office/drawing/2014/main" id="{2C6AF9CF-2F60-774C-9DEB-5E77BB55ED21}"/>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13" name="Oval 4">
              <a:extLst>
                <a:ext uri="{FF2B5EF4-FFF2-40B4-BE49-F238E27FC236}">
                  <a16:creationId xmlns:a16="http://schemas.microsoft.com/office/drawing/2014/main" id="{22499712-D070-3A4B-84E6-27ADB1C53E2B}"/>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spTree>
    <p:extLst>
      <p:ext uri="{BB962C8B-B14F-4D97-AF65-F5344CB8AC3E}">
        <p14:creationId xmlns:p14="http://schemas.microsoft.com/office/powerpoint/2010/main" val="34099009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533313" y="2133757"/>
            <a:ext cx="7162723" cy="3974957"/>
          </a:xfrm>
        </p:spPr>
        <p:txBody>
          <a:bodyPr/>
          <a:lstStyle/>
          <a:p>
            <a:r>
              <a:rPr lang="en-US" sz="4800" dirty="0">
                <a:solidFill>
                  <a:schemeClr val="accent6">
                    <a:lumMod val="50000"/>
                  </a:schemeClr>
                </a:solidFill>
              </a:rPr>
              <a:t>Why are we </a:t>
            </a:r>
            <a:br>
              <a:rPr lang="en-US" sz="4800" dirty="0">
                <a:solidFill>
                  <a:schemeClr val="accent6">
                    <a:lumMod val="50000"/>
                  </a:schemeClr>
                </a:solidFill>
              </a:rPr>
            </a:br>
            <a:r>
              <a:rPr lang="en-US" sz="4800" dirty="0">
                <a:solidFill>
                  <a:schemeClr val="accent6">
                    <a:lumMod val="50000"/>
                  </a:schemeClr>
                </a:solidFill>
              </a:rPr>
              <a:t>doing this?</a:t>
            </a:r>
            <a:br>
              <a:rPr lang="en-US" sz="4800" dirty="0">
                <a:solidFill>
                  <a:schemeClr val="accent6">
                    <a:lumMod val="50000"/>
                  </a:schemeClr>
                </a:solidFill>
              </a:rPr>
            </a:br>
            <a:endParaRPr lang="en-US" sz="4800" dirty="0">
              <a:solidFill>
                <a:schemeClr val="accent6">
                  <a:lumMod val="50000"/>
                </a:schemeClr>
              </a:solidFill>
            </a:endParaRPr>
          </a:p>
        </p:txBody>
      </p:sp>
    </p:spTree>
    <p:extLst>
      <p:ext uri="{BB962C8B-B14F-4D97-AF65-F5344CB8AC3E}">
        <p14:creationId xmlns:p14="http://schemas.microsoft.com/office/powerpoint/2010/main" val="37268841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a:srcRect l="15298" t="6738" r="15999" b="17357"/>
          <a:stretch/>
        </p:blipFill>
        <p:spPr>
          <a:xfrm>
            <a:off x="11282394" y="6042013"/>
            <a:ext cx="824271" cy="814618"/>
          </a:xfrm>
          <a:prstGeom prst="ellipse">
            <a:avLst/>
          </a:prstGeom>
          <a:ln w="19050">
            <a:solidFill>
              <a:schemeClr val="accent2">
                <a:lumMod val="50000"/>
              </a:schemeClr>
            </a:solidFill>
          </a:ln>
        </p:spPr>
      </p:pic>
      <p:sp>
        <p:nvSpPr>
          <p:cNvPr id="2" name="Rectangle: Rounded Corners 120" descr="Badge 1">
            <a:extLst>
              <a:ext uri="{FF2B5EF4-FFF2-40B4-BE49-F238E27FC236}">
                <a16:creationId xmlns:a16="http://schemas.microsoft.com/office/drawing/2014/main" id="{F8D8E287-1A75-486D-18D3-8002A99491CE}"/>
              </a:ext>
            </a:extLst>
          </p:cNvPr>
          <p:cNvSpPr/>
          <p:nvPr/>
        </p:nvSpPr>
        <p:spPr>
          <a:xfrm>
            <a:off x="225908" y="1845639"/>
            <a:ext cx="1167588" cy="1024183"/>
          </a:xfrm>
          <a:prstGeom prst="roundRect">
            <a:avLst>
              <a:gd name="adj" fmla="val 16670"/>
            </a:avLst>
          </a:prstGeom>
          <a:noFill/>
          <a:ln w="1270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3" name="Freeform: Shape 121">
            <a:extLst>
              <a:ext uri="{FF2B5EF4-FFF2-40B4-BE49-F238E27FC236}">
                <a16:creationId xmlns:a16="http://schemas.microsoft.com/office/drawing/2014/main" id="{02A648ED-1384-7163-1CBE-32B3CC93050E}"/>
              </a:ext>
            </a:extLst>
          </p:cNvPr>
          <p:cNvSpPr/>
          <p:nvPr/>
        </p:nvSpPr>
        <p:spPr>
          <a:xfrm>
            <a:off x="1457040" y="1845638"/>
            <a:ext cx="4432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noFill/>
          <a:ln w="1270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79AF-8645-FA47-92CA-D178A0176954}"/>
              </a:ext>
            </a:extLst>
          </p:cNvPr>
          <p:cNvSpPr>
            <a:spLocks noGrp="1"/>
          </p:cNvSpPr>
          <p:nvPr>
            <p:ph type="title"/>
          </p:nvPr>
        </p:nvSpPr>
        <p:spPr>
          <a:xfrm>
            <a:off x="228600" y="177694"/>
            <a:ext cx="11360800" cy="763600"/>
          </a:xfrm>
        </p:spPr>
        <p:txBody>
          <a:bodyPr/>
          <a:lstStyle/>
          <a:p>
            <a:r>
              <a:rPr lang="en-US" sz="3600" dirty="0">
                <a:solidFill>
                  <a:schemeClr val="accent6">
                    <a:lumMod val="50000"/>
                  </a:schemeClr>
                </a:solidFill>
              </a:rPr>
              <a:t>Purpose Statement Considerations</a:t>
            </a:r>
          </a:p>
        </p:txBody>
      </p:sp>
      <p:graphicFrame>
        <p:nvGraphicFramePr>
          <p:cNvPr id="4" name="Content Placeholder 3">
            <a:extLst>
              <a:ext uri="{FF2B5EF4-FFF2-40B4-BE49-F238E27FC236}">
                <a16:creationId xmlns:a16="http://schemas.microsoft.com/office/drawing/2014/main" id="{A350C9BD-A37B-FE4F-86AC-B2DC276257C0}"/>
              </a:ext>
            </a:extLst>
          </p:cNvPr>
          <p:cNvGraphicFramePr>
            <a:graphicFrameLocks noGrp="1"/>
          </p:cNvGraphicFramePr>
          <p:nvPr>
            <p:ph sz="half" idx="1"/>
            <p:extLst>
              <p:ext uri="{D42A27DB-BD31-4B8C-83A1-F6EECF244321}">
                <p14:modId xmlns:p14="http://schemas.microsoft.com/office/powerpoint/2010/main" val="3136119800"/>
              </p:ext>
            </p:extLst>
          </p:nvPr>
        </p:nvGraphicFramePr>
        <p:xfrm>
          <a:off x="1676400" y="1102659"/>
          <a:ext cx="9296399" cy="5577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22364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6" y="171671"/>
            <a:ext cx="10386564" cy="845600"/>
          </a:xfrm>
        </p:spPr>
        <p:txBody>
          <a:bodyPr/>
          <a:lstStyle/>
          <a:p>
            <a:pPr algn="l"/>
            <a:r>
              <a:rPr lang="en-US" b="1" dirty="0">
                <a:solidFill>
                  <a:schemeClr val="accent6">
                    <a:lumMod val="50000"/>
                  </a:schemeClr>
                </a:solidFill>
              </a:rPr>
              <a:t>Purpose statement identifies WHY you are implementing PBIS at your school </a:t>
            </a:r>
          </a:p>
        </p:txBody>
      </p:sp>
      <p:sp>
        <p:nvSpPr>
          <p:cNvPr id="8" name="Rounded Rectangular Callout 7">
            <a:extLst>
              <a:ext uri="{FF2B5EF4-FFF2-40B4-BE49-F238E27FC236}">
                <a16:creationId xmlns:a16="http://schemas.microsoft.com/office/drawing/2014/main" id="{69221A93-085A-2346-9B6D-AE429DFAABA7}"/>
              </a:ext>
            </a:extLst>
          </p:cNvPr>
          <p:cNvSpPr/>
          <p:nvPr/>
        </p:nvSpPr>
        <p:spPr>
          <a:xfrm>
            <a:off x="158535" y="1692953"/>
            <a:ext cx="5576545" cy="3364739"/>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186262" lvl="0" defTabSz="1219170" fontAlgn="auto">
              <a:spcBef>
                <a:spcPts val="0"/>
              </a:spcBef>
              <a:spcAft>
                <a:spcPts val="0"/>
              </a:spcAft>
              <a:buClr>
                <a:srgbClr val="DCD8DC">
                  <a:lumMod val="25000"/>
                </a:srgbClr>
              </a:buClr>
              <a:buSzPts val="1200"/>
              <a:defRPr/>
            </a:pPr>
            <a:r>
              <a:rPr lang="en-US" sz="2800" kern="0" dirty="0">
                <a:solidFill>
                  <a:schemeClr val="accent6">
                    <a:lumMod val="50000"/>
                  </a:schemeClr>
                </a:solidFill>
                <a:latin typeface="Calibri" panose="020F0502020204030204" pitchFamily="34" charset="0"/>
                <a:cs typeface="Calibri" panose="020F0502020204030204" pitchFamily="34" charset="0"/>
                <a:sym typeface="Hind Vadodara"/>
              </a:rPr>
              <a:t>To develop and implement universal systems and interventions supporting the academic and social success of each student.</a:t>
            </a:r>
          </a:p>
        </p:txBody>
      </p:sp>
      <p:pic>
        <p:nvPicPr>
          <p:cNvPr id="11" name="Picture 10">
            <a:extLst>
              <a:ext uri="{FF2B5EF4-FFF2-40B4-BE49-F238E27FC236}">
                <a16:creationId xmlns:a16="http://schemas.microsoft.com/office/drawing/2014/main" id="{1E2CC2EC-1DA2-E847-9762-1FBA4269C521}"/>
              </a:ext>
            </a:extLst>
          </p:cNvPr>
          <p:cNvPicPr>
            <a:picLocks noChangeAspect="1"/>
          </p:cNvPicPr>
          <p:nvPr/>
        </p:nvPicPr>
        <p:blipFill rotWithShape="1">
          <a:blip r:embed="rId3"/>
          <a:srcRect l="6733" t="15855" r="11160"/>
          <a:stretch/>
        </p:blipFill>
        <p:spPr>
          <a:xfrm>
            <a:off x="4516385" y="3968304"/>
            <a:ext cx="1109563" cy="1089388"/>
          </a:xfrm>
          <a:prstGeom prst="ellipse">
            <a:avLst/>
          </a:prstGeom>
          <a:ln w="19050">
            <a:solidFill>
              <a:schemeClr val="accent2">
                <a:lumMod val="50000"/>
              </a:schemeClr>
            </a:solidFill>
          </a:ln>
        </p:spPr>
      </p:pic>
      <p:sp>
        <p:nvSpPr>
          <p:cNvPr id="15" name="Rounded Rectangular Callout 14">
            <a:extLst>
              <a:ext uri="{FF2B5EF4-FFF2-40B4-BE49-F238E27FC236}">
                <a16:creationId xmlns:a16="http://schemas.microsoft.com/office/drawing/2014/main" id="{EE7CD8EA-07CC-DD44-90D3-0933FFB26655}"/>
              </a:ext>
            </a:extLst>
          </p:cNvPr>
          <p:cNvSpPr/>
          <p:nvPr/>
        </p:nvSpPr>
        <p:spPr>
          <a:xfrm>
            <a:off x="129960" y="1659333"/>
            <a:ext cx="5576545" cy="3431977"/>
          </a:xfrm>
          <a:prstGeom prst="wedgeRoundRectCallout">
            <a:avLst>
              <a:gd name="adj1" fmla="val 30536"/>
              <a:gd name="adj2" fmla="val 69158"/>
              <a:gd name="adj3" fmla="val 16667"/>
            </a:avLst>
          </a:prstGeom>
        </p:spPr>
        <p:style>
          <a:lnRef idx="1">
            <a:schemeClr val="dk1"/>
          </a:lnRef>
          <a:fillRef idx="2">
            <a:schemeClr val="dk1"/>
          </a:fillRef>
          <a:effectRef idx="1">
            <a:schemeClr val="dk1"/>
          </a:effectRef>
          <a:fontRef idx="minor">
            <a:schemeClr val="dk1"/>
          </a:fontRef>
        </p:style>
        <p:txBody>
          <a:bodyPr rtlCol="0" anchor="t"/>
          <a:lstStyle/>
          <a:p>
            <a:pPr>
              <a:buSzPct val="100000"/>
            </a:pPr>
            <a:endParaRPr lang="en-US" sz="2800" dirty="0">
              <a:solidFill>
                <a:schemeClr val="accent6">
                  <a:lumMod val="50000"/>
                </a:schemeClr>
              </a:solidFill>
              <a:latin typeface="Calibri" panose="020F0502020204030204" pitchFamily="34" charset="0"/>
              <a:cs typeface="Calibri" panose="020F0502020204030204" pitchFamily="34" charset="0"/>
            </a:endParaRPr>
          </a:p>
          <a:p>
            <a:pPr>
              <a:buSzPct val="100000"/>
            </a:pPr>
            <a:r>
              <a:rPr lang="en-US" sz="2800" dirty="0">
                <a:solidFill>
                  <a:schemeClr val="accent6">
                    <a:lumMod val="50000"/>
                  </a:schemeClr>
                </a:solidFill>
                <a:latin typeface="Calibri" panose="020F0502020204030204" pitchFamily="34" charset="0"/>
                <a:cs typeface="Calibri" panose="020F0502020204030204" pitchFamily="34" charset="0"/>
              </a:rPr>
              <a:t>We will have a positive climate.</a:t>
            </a:r>
          </a:p>
        </p:txBody>
      </p:sp>
      <p:pic>
        <p:nvPicPr>
          <p:cNvPr id="16" name="Picture 15">
            <a:extLst>
              <a:ext uri="{FF2B5EF4-FFF2-40B4-BE49-F238E27FC236}">
                <a16:creationId xmlns:a16="http://schemas.microsoft.com/office/drawing/2014/main" id="{DADC5AF6-9274-A04D-936A-8F063657580D}"/>
              </a:ext>
            </a:extLst>
          </p:cNvPr>
          <p:cNvPicPr>
            <a:picLocks noChangeAspect="1"/>
          </p:cNvPicPr>
          <p:nvPr/>
        </p:nvPicPr>
        <p:blipFill rotWithShape="1">
          <a:blip r:embed="rId4"/>
          <a:srcRect l="22607" t="16464" r="18776" b="15253"/>
          <a:stretch/>
        </p:blipFill>
        <p:spPr>
          <a:xfrm>
            <a:off x="4566687" y="4004558"/>
            <a:ext cx="1135955" cy="1089389"/>
          </a:xfrm>
          <a:prstGeom prst="ellipse">
            <a:avLst/>
          </a:prstGeom>
          <a:ln w="19050">
            <a:solidFill>
              <a:schemeClr val="accent2">
                <a:lumMod val="50000"/>
              </a:schemeClr>
            </a:solidFill>
          </a:ln>
        </p:spPr>
      </p:pic>
      <p:sp>
        <p:nvSpPr>
          <p:cNvPr id="12" name="Rounded Rectangular Callout 11">
            <a:extLst>
              <a:ext uri="{FF2B5EF4-FFF2-40B4-BE49-F238E27FC236}">
                <a16:creationId xmlns:a16="http://schemas.microsoft.com/office/drawing/2014/main" id="{69DF2471-B333-F84A-AA81-320B25FABF83}"/>
              </a:ext>
            </a:extLst>
          </p:cNvPr>
          <p:cNvSpPr/>
          <p:nvPr/>
        </p:nvSpPr>
        <p:spPr>
          <a:xfrm>
            <a:off x="129960" y="1649925"/>
            <a:ext cx="5630469" cy="3485554"/>
          </a:xfrm>
          <a:prstGeom prst="wedgeRoundRectCallout">
            <a:avLst>
              <a:gd name="adj1" fmla="val 30411"/>
              <a:gd name="adj2" fmla="val 68934"/>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a:buClr>
                <a:schemeClr val="tx2">
                  <a:lumMod val="25000"/>
                </a:schemeClr>
              </a:buClr>
            </a:pPr>
            <a:r>
              <a:rPr lang="en-US" sz="2800" dirty="0">
                <a:solidFill>
                  <a:schemeClr val="tx2">
                    <a:lumMod val="25000"/>
                  </a:schemeClr>
                </a:solidFill>
                <a:latin typeface="Calibri" panose="020F0502020204030204" pitchFamily="34" charset="0"/>
                <a:cs typeface="Calibri" panose="020F0502020204030204" pitchFamily="34" charset="0"/>
              </a:rPr>
              <a:t>Ensure all students develop the  social-emotional-behavioral (SEB) skills needed to be effective learners through the implementation of evidence-based interventions and use of data to inform decisions.</a:t>
            </a:r>
          </a:p>
        </p:txBody>
      </p:sp>
      <p:pic>
        <p:nvPicPr>
          <p:cNvPr id="13" name="Picture 12">
            <a:extLst>
              <a:ext uri="{FF2B5EF4-FFF2-40B4-BE49-F238E27FC236}">
                <a16:creationId xmlns:a16="http://schemas.microsoft.com/office/drawing/2014/main" id="{2984A89C-D865-6B4D-89C9-0EFEDA474A1B}"/>
              </a:ext>
            </a:extLst>
          </p:cNvPr>
          <p:cNvPicPr>
            <a:picLocks noChangeAspect="1"/>
          </p:cNvPicPr>
          <p:nvPr/>
        </p:nvPicPr>
        <p:blipFill rotWithShape="1">
          <a:blip r:embed="rId3"/>
          <a:srcRect l="6733" t="15855" r="11160"/>
          <a:stretch/>
        </p:blipFill>
        <p:spPr>
          <a:xfrm>
            <a:off x="4760335" y="4207166"/>
            <a:ext cx="905891" cy="889419"/>
          </a:xfrm>
          <a:prstGeom prst="ellipse">
            <a:avLst/>
          </a:prstGeom>
          <a:ln w="19050">
            <a:solidFill>
              <a:schemeClr val="accent2">
                <a:lumMod val="50000"/>
              </a:schemeClr>
            </a:solidFill>
          </a:ln>
        </p:spPr>
      </p:pic>
      <p:sp>
        <p:nvSpPr>
          <p:cNvPr id="14" name="Text Placeholder 4">
            <a:extLst>
              <a:ext uri="{FF2B5EF4-FFF2-40B4-BE49-F238E27FC236}">
                <a16:creationId xmlns:a16="http://schemas.microsoft.com/office/drawing/2014/main" id="{D1F7402D-3E92-E94E-BAE0-C1F7C1C25643}"/>
              </a:ext>
            </a:extLst>
          </p:cNvPr>
          <p:cNvSpPr txBox="1">
            <a:spLocks/>
          </p:cNvSpPr>
          <p:nvPr/>
        </p:nvSpPr>
        <p:spPr>
          <a:xfrm>
            <a:off x="6629400" y="1606318"/>
            <a:ext cx="4679895" cy="4946882"/>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82600" indent="-342900" fontAlgn="auto">
              <a:spcAft>
                <a:spcPts val="1200"/>
              </a:spcAft>
              <a:buClr>
                <a:schemeClr val="accent4"/>
              </a:buClr>
              <a:buSzPct val="75000"/>
              <a:buFont typeface="Wingdings" pitchFamily="2" charset="2"/>
              <a:buChar char="§"/>
            </a:pPr>
            <a:r>
              <a:rPr lang="en-US" sz="2800" kern="0" dirty="0">
                <a:solidFill>
                  <a:schemeClr val="accent6">
                    <a:lumMod val="50000"/>
                  </a:schemeClr>
                </a:solidFill>
                <a:latin typeface="Calibri" panose="020F0502020204030204" pitchFamily="34" charset="0"/>
                <a:cs typeface="Calibri" panose="020F0502020204030204" pitchFamily="34" charset="0"/>
              </a:rPr>
              <a:t>State positively </a:t>
            </a:r>
          </a:p>
          <a:p>
            <a:pPr marL="482600" indent="-342900" fontAlgn="auto">
              <a:spcAft>
                <a:spcPts val="1200"/>
              </a:spcAft>
              <a:buClr>
                <a:schemeClr val="accent4"/>
              </a:buClr>
              <a:buSzPct val="75000"/>
              <a:buFont typeface="Wingdings" pitchFamily="2" charset="2"/>
              <a:buChar char="§"/>
            </a:pPr>
            <a:r>
              <a:rPr lang="en-US" sz="2800" kern="0" dirty="0">
                <a:solidFill>
                  <a:schemeClr val="accent6">
                    <a:lumMod val="50000"/>
                  </a:schemeClr>
                </a:solidFill>
                <a:latin typeface="Calibri" panose="020F0502020204030204" pitchFamily="34" charset="0"/>
                <a:cs typeface="Calibri" panose="020F0502020204030204" pitchFamily="34" charset="0"/>
              </a:rPr>
              <a:t>Keep at 2 to 3 sentences in length</a:t>
            </a:r>
          </a:p>
          <a:p>
            <a:pPr marL="482600" indent="-342900" fontAlgn="auto">
              <a:spcAft>
                <a:spcPts val="1200"/>
              </a:spcAft>
              <a:buClr>
                <a:schemeClr val="accent4"/>
              </a:buClr>
              <a:buSzPct val="75000"/>
              <a:buFont typeface="Wingdings" pitchFamily="2" charset="2"/>
              <a:buChar char="§"/>
            </a:pPr>
            <a:r>
              <a:rPr lang="en-US" sz="2800" kern="0" dirty="0">
                <a:solidFill>
                  <a:schemeClr val="accent6">
                    <a:lumMod val="50000"/>
                  </a:schemeClr>
                </a:solidFill>
                <a:latin typeface="Calibri" panose="020F0502020204030204" pitchFamily="34" charset="0"/>
                <a:cs typeface="Calibri" panose="020F0502020204030204" pitchFamily="34" charset="0"/>
              </a:rPr>
              <a:t>Be supportive of academic achievement and social-emotional-behavioral (SEB) health</a:t>
            </a:r>
          </a:p>
          <a:p>
            <a:pPr marL="482600" indent="-342900" fontAlgn="auto">
              <a:spcAft>
                <a:spcPts val="1200"/>
              </a:spcAft>
              <a:buClr>
                <a:schemeClr val="accent4"/>
              </a:buClr>
              <a:buSzPct val="75000"/>
              <a:buFont typeface="Wingdings" pitchFamily="2" charset="2"/>
              <a:buChar char="§"/>
            </a:pPr>
            <a:r>
              <a:rPr lang="en-US" sz="2800" kern="0" dirty="0">
                <a:solidFill>
                  <a:schemeClr val="accent6">
                    <a:lumMod val="50000"/>
                  </a:schemeClr>
                </a:solidFill>
                <a:latin typeface="Calibri" panose="020F0502020204030204" pitchFamily="34" charset="0"/>
                <a:cs typeface="Calibri" panose="020F0502020204030204" pitchFamily="34" charset="0"/>
              </a:rPr>
              <a:t>Be comprehensive in scope (relevant to all students, staff &amp; settings)</a:t>
            </a:r>
          </a:p>
        </p:txBody>
      </p:sp>
      <p:pic>
        <p:nvPicPr>
          <p:cNvPr id="10" name="Picture 9">
            <a:extLst>
              <a:ext uri="{FF2B5EF4-FFF2-40B4-BE49-F238E27FC236}">
                <a16:creationId xmlns:a16="http://schemas.microsoft.com/office/drawing/2014/main" id="{9420A344-EECB-DF47-B59A-DB37329D92E1}"/>
              </a:ext>
            </a:extLst>
          </p:cNvPr>
          <p:cNvPicPr>
            <a:picLocks noChangeAspect="1"/>
          </p:cNvPicPr>
          <p:nvPr/>
        </p:nvPicPr>
        <p:blipFill rotWithShape="1">
          <a:blip r:embed="rId5"/>
          <a:srcRect l="9398" t="21261" r="17871" b="11318"/>
          <a:stretch/>
        </p:blipFill>
        <p:spPr>
          <a:xfrm>
            <a:off x="11173953" y="5925444"/>
            <a:ext cx="922448" cy="855079"/>
          </a:xfrm>
          <a:prstGeom prst="ellipse">
            <a:avLst/>
          </a:prstGeom>
          <a:ln w="19050">
            <a:solidFill>
              <a:schemeClr val="accent2">
                <a:lumMod val="50000"/>
              </a:schemeClr>
            </a:solidFill>
          </a:ln>
        </p:spPr>
      </p:pic>
    </p:spTree>
    <p:extLst>
      <p:ext uri="{BB962C8B-B14F-4D97-AF65-F5344CB8AC3E}">
        <p14:creationId xmlns:p14="http://schemas.microsoft.com/office/powerpoint/2010/main" val="128736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5" grpId="0" animBg="1"/>
      <p:bldP spid="15" grpId="1" animBg="1"/>
      <p:bldP spid="1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576943" y="1242761"/>
            <a:ext cx="5519057" cy="5073646"/>
          </a:xfrm>
          <a:ln/>
        </p:spPr>
        <p:style>
          <a:lnRef idx="2">
            <a:schemeClr val="accent2"/>
          </a:lnRef>
          <a:fillRef idx="1">
            <a:schemeClr val="lt1"/>
          </a:fillRef>
          <a:effectRef idx="0">
            <a:schemeClr val="accent2"/>
          </a:effectRef>
          <a:fontRef idx="minor">
            <a:schemeClr val="dk1"/>
          </a:fontRef>
        </p:style>
        <p:txBody>
          <a:bodyPr/>
          <a:lstStyle/>
          <a:p>
            <a:pPr>
              <a:spcAft>
                <a:spcPts val="1800"/>
              </a:spcAft>
              <a:buClr>
                <a:schemeClr val="accent6">
                  <a:lumMod val="50000"/>
                </a:schemeClr>
              </a:buClr>
              <a:buSzPct val="80000"/>
            </a:pPr>
            <a:endParaRPr lang="en-US" sz="2000" b="1" u="sng" dirty="0">
              <a:solidFill>
                <a:schemeClr val="accent6">
                  <a:lumMod val="50000"/>
                </a:schemeClr>
              </a:solidFill>
              <a:latin typeface="Calibri" panose="020F0502020204030204" pitchFamily="34" charset="0"/>
              <a:cs typeface="Calibri" panose="020F0502020204030204" pitchFamily="34" charset="0"/>
            </a:endParaRPr>
          </a:p>
          <a:p>
            <a:pPr>
              <a:spcAft>
                <a:spcPts val="1800"/>
              </a:spcAft>
              <a:buClr>
                <a:schemeClr val="accent6">
                  <a:lumMod val="50000"/>
                </a:schemeClr>
              </a:buClr>
              <a:buSzPct val="80000"/>
            </a:pPr>
            <a:r>
              <a:rPr lang="en-US" sz="2800" b="1" u="sng" dirty="0">
                <a:solidFill>
                  <a:schemeClr val="accent6">
                    <a:lumMod val="50000"/>
                  </a:schemeClr>
                </a:solidFill>
                <a:latin typeface="Calibri" panose="020F0502020204030204" pitchFamily="34" charset="0"/>
                <a:cs typeface="Calibri" panose="020F0502020204030204" pitchFamily="34" charset="0"/>
              </a:rPr>
              <a:t>DRAFT</a:t>
            </a:r>
            <a:r>
              <a:rPr lang="en-US" sz="2800" dirty="0">
                <a:solidFill>
                  <a:schemeClr val="accent6">
                    <a:lumMod val="50000"/>
                  </a:schemeClr>
                </a:solidFill>
                <a:latin typeface="Calibri" panose="020F0502020204030204" pitchFamily="34" charset="0"/>
                <a:cs typeface="Calibri" panose="020F0502020204030204" pitchFamily="34" charset="0"/>
              </a:rPr>
              <a:t> your School-Wide Social-Emotional-Behavioral Purpose Statement based on the guidelines.</a:t>
            </a:r>
          </a:p>
          <a:p>
            <a:pPr>
              <a:spcAft>
                <a:spcPts val="1800"/>
              </a:spcAft>
              <a:buClr>
                <a:schemeClr val="accent6">
                  <a:lumMod val="50000"/>
                </a:schemeClr>
              </a:buClr>
              <a:buSzPct val="80000"/>
            </a:pPr>
            <a:r>
              <a:rPr lang="en-US" sz="2800" dirty="0">
                <a:solidFill>
                  <a:schemeClr val="accent6">
                    <a:lumMod val="50000"/>
                  </a:schemeClr>
                </a:solidFill>
                <a:latin typeface="Calibri" panose="020F0502020204030204" pitchFamily="34" charset="0"/>
                <a:cs typeface="Calibri" panose="020F0502020204030204" pitchFamily="34" charset="0"/>
              </a:rPr>
              <a:t>Add items to your action plan as needed.</a:t>
            </a:r>
          </a:p>
          <a:p>
            <a:pPr>
              <a:spcAft>
                <a:spcPts val="1800"/>
              </a:spcAft>
              <a:buClr>
                <a:schemeClr val="accent6">
                  <a:lumMod val="50000"/>
                </a:schemeClr>
              </a:buClr>
              <a:buSzPct val="80000"/>
            </a:pPr>
            <a:r>
              <a:rPr lang="en-US" sz="2800" dirty="0">
                <a:solidFill>
                  <a:schemeClr val="accent6">
                    <a:lumMod val="50000"/>
                  </a:schemeClr>
                </a:solidFill>
                <a:latin typeface="Calibri" panose="020F0502020204030204" pitchFamily="34" charset="0"/>
                <a:cs typeface="Calibri" panose="020F0502020204030204" pitchFamily="34" charset="0"/>
              </a:rPr>
              <a:t>Be prepared to share a draft </a:t>
            </a:r>
            <a:r>
              <a:rPr lang="en-US" sz="2800" i="1" dirty="0">
                <a:solidFill>
                  <a:schemeClr val="accent6">
                    <a:lumMod val="50000"/>
                  </a:schemeClr>
                </a:solidFill>
                <a:latin typeface="Calibri" panose="020F0502020204030204" pitchFamily="34" charset="0"/>
                <a:cs typeface="Calibri" panose="020F0502020204030204" pitchFamily="34" charset="0"/>
              </a:rPr>
              <a:t>(or start of a draft) </a:t>
            </a:r>
            <a:r>
              <a:rPr lang="en-US" sz="2800" dirty="0">
                <a:solidFill>
                  <a:schemeClr val="accent6">
                    <a:lumMod val="50000"/>
                  </a:schemeClr>
                </a:solidFill>
                <a:latin typeface="Calibri" panose="020F0502020204030204" pitchFamily="34" charset="0"/>
                <a:cs typeface="Calibri" panose="020F0502020204030204" pitchFamily="34" charset="0"/>
              </a:rPr>
              <a:t>with the whole group.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609600" y="397161"/>
            <a:ext cx="9378000" cy="845600"/>
          </a:xfrm>
        </p:spPr>
        <p:txBody>
          <a:bodyPr/>
          <a:lstStyle/>
          <a:p>
            <a:r>
              <a:rPr lang="en-US" sz="3600" b="1" dirty="0">
                <a:latin typeface="Calibri" panose="020F0502020204030204" pitchFamily="34" charset="0"/>
                <a:cs typeface="Calibri" panose="020F0502020204030204" pitchFamily="34" charset="0"/>
              </a:rPr>
              <a:t>ACTIVITY: PURPOSE STATEMENT</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784039" y="5898203"/>
            <a:ext cx="848691" cy="811914"/>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 name="Rectangle 2">
            <a:extLst>
              <a:ext uri="{FF2B5EF4-FFF2-40B4-BE49-F238E27FC236}">
                <a16:creationId xmlns:a16="http://schemas.microsoft.com/office/drawing/2014/main" id="{4DBC215B-E738-3642-9FBE-1D9551653B8A}"/>
              </a:ext>
            </a:extLst>
          </p:cNvPr>
          <p:cNvSpPr/>
          <p:nvPr/>
        </p:nvSpPr>
        <p:spPr>
          <a:xfrm>
            <a:off x="7675361" y="6018667"/>
            <a:ext cx="181427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pitchFamily="34" charset="0"/>
                <a:ea typeface="+mn-ea"/>
                <a:cs typeface="Calibri" panose="020F0502020204030204" pitchFamily="34" charset="0"/>
              </a:rPr>
              <a:t>15</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minutes</a:t>
            </a:r>
          </a:p>
        </p:txBody>
      </p:sp>
      <p:pic>
        <p:nvPicPr>
          <p:cNvPr id="117" name="Picture 116">
            <a:extLst>
              <a:ext uri="{FF2B5EF4-FFF2-40B4-BE49-F238E27FC236}">
                <a16:creationId xmlns:a16="http://schemas.microsoft.com/office/drawing/2014/main" id="{56537F0C-F07E-5B44-83AA-1027CC42DB82}"/>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sp>
        <p:nvSpPr>
          <p:cNvPr id="7" name="Right Arrow 6">
            <a:extLst>
              <a:ext uri="{FF2B5EF4-FFF2-40B4-BE49-F238E27FC236}">
                <a16:creationId xmlns:a16="http://schemas.microsoft.com/office/drawing/2014/main" id="{946C9BFE-11A5-3940-80D1-E7EF4F23FE2C}"/>
              </a:ext>
            </a:extLst>
          </p:cNvPr>
          <p:cNvSpPr/>
          <p:nvPr/>
        </p:nvSpPr>
        <p:spPr>
          <a:xfrm>
            <a:off x="5419216" y="3112301"/>
            <a:ext cx="1676400" cy="444855"/>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ext Placeholder 4">
            <a:extLst>
              <a:ext uri="{FF2B5EF4-FFF2-40B4-BE49-F238E27FC236}">
                <a16:creationId xmlns:a16="http://schemas.microsoft.com/office/drawing/2014/main" id="{BB8DF7F6-AC45-36D0-3775-5F1C544EC399}"/>
              </a:ext>
            </a:extLst>
          </p:cNvPr>
          <p:cNvSpPr txBox="1">
            <a:spLocks/>
          </p:cNvSpPr>
          <p:nvPr/>
        </p:nvSpPr>
        <p:spPr>
          <a:xfrm>
            <a:off x="7095616" y="1077321"/>
            <a:ext cx="4679895" cy="4497089"/>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82600" indent="-342900" fontAlgn="auto">
              <a:spcAft>
                <a:spcPts val="1200"/>
              </a:spcAft>
              <a:buClr>
                <a:schemeClr val="accent4"/>
              </a:buClr>
              <a:buSzPct val="75000"/>
              <a:buFont typeface="Wingdings" pitchFamily="2" charset="2"/>
              <a:buChar char="§"/>
            </a:pPr>
            <a:r>
              <a:rPr lang="en-US" kern="0" dirty="0">
                <a:solidFill>
                  <a:schemeClr val="accent6">
                    <a:lumMod val="50000"/>
                  </a:schemeClr>
                </a:solidFill>
                <a:latin typeface="Calibri" panose="020F0502020204030204" pitchFamily="34" charset="0"/>
                <a:cs typeface="Calibri" panose="020F0502020204030204" pitchFamily="34" charset="0"/>
              </a:rPr>
              <a:t>State positively </a:t>
            </a:r>
          </a:p>
          <a:p>
            <a:pPr marL="482600" indent="-342900" fontAlgn="auto">
              <a:spcAft>
                <a:spcPts val="1200"/>
              </a:spcAft>
              <a:buClr>
                <a:schemeClr val="accent4"/>
              </a:buClr>
              <a:buSzPct val="75000"/>
              <a:buFont typeface="Wingdings" pitchFamily="2" charset="2"/>
              <a:buChar char="§"/>
            </a:pPr>
            <a:r>
              <a:rPr lang="en-US" kern="0" dirty="0">
                <a:solidFill>
                  <a:schemeClr val="accent6">
                    <a:lumMod val="50000"/>
                  </a:schemeClr>
                </a:solidFill>
                <a:latin typeface="Calibri" panose="020F0502020204030204" pitchFamily="34" charset="0"/>
                <a:cs typeface="Calibri" panose="020F0502020204030204" pitchFamily="34" charset="0"/>
              </a:rPr>
              <a:t>Keep at 2 to 3 sentences in length</a:t>
            </a:r>
          </a:p>
          <a:p>
            <a:pPr marL="482600" indent="-342900" fontAlgn="auto">
              <a:spcAft>
                <a:spcPts val="1200"/>
              </a:spcAft>
              <a:buClr>
                <a:schemeClr val="accent4"/>
              </a:buClr>
              <a:buSzPct val="75000"/>
              <a:buFont typeface="Wingdings" pitchFamily="2" charset="2"/>
              <a:buChar char="§"/>
            </a:pPr>
            <a:r>
              <a:rPr lang="en-US" kern="0" dirty="0">
                <a:solidFill>
                  <a:schemeClr val="accent6">
                    <a:lumMod val="50000"/>
                  </a:schemeClr>
                </a:solidFill>
                <a:latin typeface="Calibri" panose="020F0502020204030204" pitchFamily="34" charset="0"/>
                <a:cs typeface="Calibri" panose="020F0502020204030204" pitchFamily="34" charset="0"/>
              </a:rPr>
              <a:t>Be supportive of academic achievement and social-emotional-behavioral (SEB) health</a:t>
            </a:r>
          </a:p>
          <a:p>
            <a:pPr marL="482600" indent="-342900" fontAlgn="auto">
              <a:spcAft>
                <a:spcPts val="1200"/>
              </a:spcAft>
              <a:buClr>
                <a:schemeClr val="accent4"/>
              </a:buClr>
              <a:buSzPct val="75000"/>
              <a:buFont typeface="Wingdings" pitchFamily="2" charset="2"/>
              <a:buChar char="§"/>
            </a:pPr>
            <a:r>
              <a:rPr lang="en-US" kern="0" dirty="0">
                <a:solidFill>
                  <a:schemeClr val="accent6">
                    <a:lumMod val="50000"/>
                  </a:schemeClr>
                </a:solidFill>
                <a:latin typeface="Calibri" panose="020F0502020204030204" pitchFamily="34" charset="0"/>
                <a:cs typeface="Calibri" panose="020F0502020204030204" pitchFamily="34" charset="0"/>
              </a:rPr>
              <a:t>Be comprehensive in scope (relevant to all students, staff &amp; settings)</a:t>
            </a:r>
          </a:p>
        </p:txBody>
      </p:sp>
    </p:spTree>
    <p:extLst>
      <p:ext uri="{BB962C8B-B14F-4D97-AF65-F5344CB8AC3E}">
        <p14:creationId xmlns:p14="http://schemas.microsoft.com/office/powerpoint/2010/main" val="606351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7010400" y="2605221"/>
            <a:ext cx="6622488" cy="1815882"/>
          </a:xfrm>
          <a:prstGeom prst="rect">
            <a:avLst/>
          </a:prstGeom>
          <a:noFill/>
        </p:spPr>
        <p:txBody>
          <a:bodyPr wrap="square">
            <a:spAutoFit/>
          </a:bodyPr>
          <a:lstStyle/>
          <a:p>
            <a:r>
              <a:rPr lang="en-US" sz="4000" b="1" dirty="0">
                <a:solidFill>
                  <a:schemeClr val="accent6">
                    <a:lumMod val="50000"/>
                  </a:schemeClr>
                </a:solidFill>
                <a:latin typeface="+mn-lt"/>
              </a:rPr>
              <a:t>OVERVIEW OF PBIS</a:t>
            </a:r>
            <a:endParaRPr lang="en-US" sz="4000" dirty="0">
              <a:solidFill>
                <a:schemeClr val="accent6">
                  <a:lumMod val="50000"/>
                </a:schemeClr>
              </a:solidFill>
              <a:latin typeface="+mn-lt"/>
            </a:endParaRPr>
          </a:p>
          <a:p>
            <a:pPr marL="342900" indent="-342900">
              <a:buFont typeface="Arial" panose="020B0604020202020204" pitchFamily="34" charset="0"/>
              <a:buChar char="•"/>
            </a:pPr>
            <a:r>
              <a:rPr lang="en-US" sz="2400" dirty="0">
                <a:solidFill>
                  <a:schemeClr val="accent6">
                    <a:lumMod val="50000"/>
                  </a:schemeClr>
                </a:solidFill>
                <a:latin typeface="+mn-lt"/>
              </a:rPr>
              <a:t>Why PBIS?</a:t>
            </a:r>
          </a:p>
          <a:p>
            <a:pPr marL="342900" indent="-342900">
              <a:buFont typeface="Arial" panose="020B0604020202020204" pitchFamily="34" charset="0"/>
              <a:buChar char="•"/>
            </a:pPr>
            <a:r>
              <a:rPr lang="en-US" sz="2400" dirty="0">
                <a:solidFill>
                  <a:schemeClr val="accent6">
                    <a:lumMod val="50000"/>
                  </a:schemeClr>
                </a:solidFill>
                <a:latin typeface="+mn-lt"/>
              </a:rPr>
              <a:t>What is PBIS?</a:t>
            </a:r>
          </a:p>
          <a:p>
            <a:pPr marL="342900" indent="-342900">
              <a:buFont typeface="Arial" panose="020B0604020202020204" pitchFamily="34" charset="0"/>
              <a:buChar char="•"/>
            </a:pPr>
            <a:r>
              <a:rPr lang="en-US" sz="2400" dirty="0">
                <a:solidFill>
                  <a:schemeClr val="accent6">
                    <a:lumMod val="50000"/>
                  </a:schemeClr>
                </a:solidFill>
                <a:latin typeface="+mn-lt"/>
              </a:rPr>
              <a:t>Preview of Getting Started Steps</a:t>
            </a:r>
            <a:endParaRPr lang="en-US" dirty="0">
              <a:latin typeface="+mn-lt"/>
            </a:endParaRPr>
          </a:p>
        </p:txBody>
      </p:sp>
      <p:sp>
        <p:nvSpPr>
          <p:cNvPr id="11" name="Bent-Up Arrow 10">
            <a:extLst>
              <a:ext uri="{FF2B5EF4-FFF2-40B4-BE49-F238E27FC236}">
                <a16:creationId xmlns:a16="http://schemas.microsoft.com/office/drawing/2014/main" id="{DE8A0F2D-A9F7-1241-96F4-34FAFBA3FCF2}"/>
              </a:ext>
            </a:extLst>
          </p:cNvPr>
          <p:cNvSpPr/>
          <p:nvPr/>
        </p:nvSpPr>
        <p:spPr>
          <a:xfrm rot="5400000">
            <a:off x="6653856" y="5296734"/>
            <a:ext cx="713088" cy="47718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8B0CB05D-B8A9-A403-28DE-079ABFB27C46}"/>
              </a:ext>
            </a:extLst>
          </p:cNvPr>
          <p:cNvSpPr/>
          <p:nvPr/>
        </p:nvSpPr>
        <p:spPr>
          <a:xfrm>
            <a:off x="7263280" y="4977471"/>
            <a:ext cx="4457700" cy="182880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t>Describe why PBIS is important for your school and what it is</a:t>
            </a:r>
          </a:p>
          <a:p>
            <a:pPr marL="342900" lvl="0" indent="-342900" defTabSz="1066800">
              <a:lnSpc>
                <a:spcPct val="90000"/>
              </a:lnSpc>
              <a:spcAft>
                <a:spcPct val="35000"/>
              </a:spcAft>
              <a:buFont typeface="Arial" panose="020B0604020202020204" pitchFamily="34" charset="0"/>
              <a:buChar char="•"/>
            </a:pPr>
            <a:r>
              <a:rPr lang="en-US" dirty="0"/>
              <a:t>Identify the outcome data you will gather and monitor</a:t>
            </a:r>
          </a:p>
        </p:txBody>
      </p:sp>
    </p:spTree>
    <p:extLst>
      <p:ext uri="{BB962C8B-B14F-4D97-AF65-F5344CB8AC3E}">
        <p14:creationId xmlns:p14="http://schemas.microsoft.com/office/powerpoint/2010/main" val="289671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512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77103" y="1264638"/>
            <a:ext cx="7055787" cy="3916669"/>
          </a:xfrm>
          <a:ln/>
        </p:spPr>
        <p:style>
          <a:lnRef idx="2">
            <a:schemeClr val="accent2"/>
          </a:lnRef>
          <a:fillRef idx="1">
            <a:schemeClr val="lt1"/>
          </a:fillRef>
          <a:effectRef idx="0">
            <a:schemeClr val="accent2"/>
          </a:effectRef>
          <a:fontRef idx="minor">
            <a:schemeClr val="dk1"/>
          </a:fontRef>
        </p:style>
        <p:txBody>
          <a:bodyPr/>
          <a:lstStyle/>
          <a:p>
            <a:pPr>
              <a:spcAft>
                <a:spcPts val="1800"/>
              </a:spcAft>
              <a:buClr>
                <a:schemeClr val="accent6">
                  <a:lumMod val="50000"/>
                </a:schemeClr>
              </a:buClr>
              <a:buSzPct val="80000"/>
            </a:pPr>
            <a:endParaRPr lang="en-US" sz="2800" dirty="0">
              <a:solidFill>
                <a:schemeClr val="accent6">
                  <a:lumMod val="50000"/>
                </a:schemeClr>
              </a:solidFill>
              <a:latin typeface="Calibri" panose="020F0502020204030204" pitchFamily="34" charset="0"/>
              <a:cs typeface="Calibri" panose="020F0502020204030204" pitchFamily="34" charset="0"/>
            </a:endParaRPr>
          </a:p>
          <a:p>
            <a:pPr>
              <a:spcAft>
                <a:spcPts val="1800"/>
              </a:spcAft>
              <a:buClr>
                <a:schemeClr val="accent6">
                  <a:lumMod val="50000"/>
                </a:schemeClr>
              </a:buClr>
              <a:buSzPct val="80000"/>
            </a:pPr>
            <a:r>
              <a:rPr lang="en-US" sz="2800" dirty="0">
                <a:solidFill>
                  <a:schemeClr val="accent6">
                    <a:lumMod val="50000"/>
                  </a:schemeClr>
                </a:solidFill>
                <a:latin typeface="Calibri" panose="020F0502020204030204" pitchFamily="34" charset="0"/>
                <a:cs typeface="Calibri" panose="020F0502020204030204" pitchFamily="34" charset="0"/>
              </a:rPr>
              <a:t>What big ideas were captured in your purpose statement?</a:t>
            </a:r>
          </a:p>
          <a:p>
            <a:pPr>
              <a:spcAft>
                <a:spcPts val="1800"/>
              </a:spcAft>
              <a:buClr>
                <a:schemeClr val="accent6">
                  <a:lumMod val="50000"/>
                </a:schemeClr>
              </a:buClr>
              <a:buSzPct val="80000"/>
            </a:pPr>
            <a:r>
              <a:rPr lang="en-US" sz="2800" dirty="0">
                <a:solidFill>
                  <a:schemeClr val="accent6">
                    <a:lumMod val="50000"/>
                  </a:schemeClr>
                </a:solidFill>
                <a:latin typeface="Calibri" panose="020F0502020204030204" pitchFamily="34" charset="0"/>
                <a:cs typeface="Calibri" panose="020F0502020204030204" pitchFamily="34" charset="0"/>
              </a:rPr>
              <a:t>What support will you need to complete this activity?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424960" y="239000"/>
            <a:ext cx="11125200" cy="845600"/>
          </a:xfrm>
        </p:spPr>
        <p:txBody>
          <a:bodyPr/>
          <a:lstStyle/>
          <a:p>
            <a:r>
              <a:rPr lang="en-US" sz="3600" b="1" dirty="0">
                <a:latin typeface="Calibri" panose="020F0502020204030204" pitchFamily="34" charset="0"/>
                <a:cs typeface="Calibri" panose="020F0502020204030204" pitchFamily="34" charset="0"/>
              </a:rPr>
              <a:t>WHOLE GROUP DEBRIEF: Purpose Statement</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784039" y="5898203"/>
            <a:ext cx="848691" cy="811914"/>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 name="Rectangle 2">
            <a:extLst>
              <a:ext uri="{FF2B5EF4-FFF2-40B4-BE49-F238E27FC236}">
                <a16:creationId xmlns:a16="http://schemas.microsoft.com/office/drawing/2014/main" id="{4DBC215B-E738-3642-9FBE-1D9551653B8A}"/>
              </a:ext>
            </a:extLst>
          </p:cNvPr>
          <p:cNvSpPr/>
          <p:nvPr/>
        </p:nvSpPr>
        <p:spPr>
          <a:xfrm>
            <a:off x="7805080" y="6044123"/>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pitchFamily="34" charset="0"/>
                <a:ea typeface="+mn-ea"/>
                <a:cs typeface="Calibri" panose="020F0502020204030204" pitchFamily="34" charset="0"/>
              </a:rPr>
              <a:t>5</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minutes</a:t>
            </a:r>
          </a:p>
        </p:txBody>
      </p:sp>
      <p:pic>
        <p:nvPicPr>
          <p:cNvPr id="117" name="Picture 116">
            <a:extLst>
              <a:ext uri="{FF2B5EF4-FFF2-40B4-BE49-F238E27FC236}">
                <a16:creationId xmlns:a16="http://schemas.microsoft.com/office/drawing/2014/main" id="{56537F0C-F07E-5B44-83AA-1027CC42DB82}"/>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sp>
        <p:nvSpPr>
          <p:cNvPr id="2" name="Text Placeholder 4">
            <a:extLst>
              <a:ext uri="{FF2B5EF4-FFF2-40B4-BE49-F238E27FC236}">
                <a16:creationId xmlns:a16="http://schemas.microsoft.com/office/drawing/2014/main" id="{B62E4C95-6868-C12E-2A88-6F05A2004D7D}"/>
              </a:ext>
            </a:extLst>
          </p:cNvPr>
          <p:cNvSpPr txBox="1">
            <a:spLocks/>
          </p:cNvSpPr>
          <p:nvPr/>
        </p:nvSpPr>
        <p:spPr>
          <a:xfrm>
            <a:off x="7274395" y="1169431"/>
            <a:ext cx="4679895" cy="4541759"/>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82600" indent="-342900" fontAlgn="auto">
              <a:spcAft>
                <a:spcPts val="1200"/>
              </a:spcAft>
              <a:buClr>
                <a:schemeClr val="accent4"/>
              </a:buClr>
              <a:buSzPct val="75000"/>
              <a:buFont typeface="Wingdings" pitchFamily="2" charset="2"/>
              <a:buChar char="§"/>
            </a:pPr>
            <a:r>
              <a:rPr lang="en-US" kern="0" dirty="0">
                <a:solidFill>
                  <a:schemeClr val="accent6">
                    <a:lumMod val="50000"/>
                  </a:schemeClr>
                </a:solidFill>
                <a:latin typeface="Calibri" panose="020F0502020204030204" pitchFamily="34" charset="0"/>
                <a:cs typeface="Calibri" panose="020F0502020204030204" pitchFamily="34" charset="0"/>
              </a:rPr>
              <a:t>State positively </a:t>
            </a:r>
          </a:p>
          <a:p>
            <a:pPr marL="482600" indent="-342900" fontAlgn="auto">
              <a:spcAft>
                <a:spcPts val="1200"/>
              </a:spcAft>
              <a:buClr>
                <a:schemeClr val="accent4"/>
              </a:buClr>
              <a:buSzPct val="75000"/>
              <a:buFont typeface="Wingdings" pitchFamily="2" charset="2"/>
              <a:buChar char="§"/>
            </a:pPr>
            <a:r>
              <a:rPr lang="en-US" kern="0" dirty="0">
                <a:solidFill>
                  <a:schemeClr val="accent6">
                    <a:lumMod val="50000"/>
                  </a:schemeClr>
                </a:solidFill>
                <a:latin typeface="Calibri" panose="020F0502020204030204" pitchFamily="34" charset="0"/>
                <a:cs typeface="Calibri" panose="020F0502020204030204" pitchFamily="34" charset="0"/>
              </a:rPr>
              <a:t>Keep at 2 to 3 sentences in length</a:t>
            </a:r>
          </a:p>
          <a:p>
            <a:pPr marL="482600" indent="-342900" fontAlgn="auto">
              <a:spcAft>
                <a:spcPts val="1200"/>
              </a:spcAft>
              <a:buClr>
                <a:schemeClr val="accent4"/>
              </a:buClr>
              <a:buSzPct val="75000"/>
              <a:buFont typeface="Wingdings" pitchFamily="2" charset="2"/>
              <a:buChar char="§"/>
            </a:pPr>
            <a:r>
              <a:rPr lang="en-US" kern="0" dirty="0">
                <a:solidFill>
                  <a:schemeClr val="accent6">
                    <a:lumMod val="50000"/>
                  </a:schemeClr>
                </a:solidFill>
                <a:latin typeface="Calibri" panose="020F0502020204030204" pitchFamily="34" charset="0"/>
                <a:cs typeface="Calibri" panose="020F0502020204030204" pitchFamily="34" charset="0"/>
              </a:rPr>
              <a:t>Be supportive of academic achievement and social-emotional-behavioral (SEB) health</a:t>
            </a:r>
          </a:p>
          <a:p>
            <a:pPr marL="482600" indent="-342900" fontAlgn="auto">
              <a:spcAft>
                <a:spcPts val="1200"/>
              </a:spcAft>
              <a:buClr>
                <a:schemeClr val="accent4"/>
              </a:buClr>
              <a:buSzPct val="75000"/>
              <a:buFont typeface="Wingdings" pitchFamily="2" charset="2"/>
              <a:buChar char="§"/>
            </a:pPr>
            <a:r>
              <a:rPr lang="en-US" kern="0" dirty="0">
                <a:solidFill>
                  <a:schemeClr val="accent6">
                    <a:lumMod val="50000"/>
                  </a:schemeClr>
                </a:solidFill>
                <a:latin typeface="Calibri" panose="020F0502020204030204" pitchFamily="34" charset="0"/>
                <a:cs typeface="Calibri" panose="020F0502020204030204" pitchFamily="34" charset="0"/>
              </a:rPr>
              <a:t>Be comprehensive in scope (relevant to all students, staff &amp; settings)</a:t>
            </a:r>
          </a:p>
        </p:txBody>
      </p:sp>
    </p:spTree>
    <p:extLst>
      <p:ext uri="{BB962C8B-B14F-4D97-AF65-F5344CB8AC3E}">
        <p14:creationId xmlns:p14="http://schemas.microsoft.com/office/powerpoint/2010/main" val="25751577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88" y="1600336"/>
            <a:ext cx="6172200" cy="3974957"/>
          </a:xfrm>
        </p:spPr>
        <p:txBody>
          <a:bodyPr/>
          <a:lstStyle/>
          <a:p>
            <a:r>
              <a:rPr lang="en-US" sz="4800" dirty="0">
                <a:solidFill>
                  <a:schemeClr val="accent6">
                    <a:lumMod val="50000"/>
                  </a:schemeClr>
                </a:solidFill>
              </a:rPr>
              <a:t>How will we </a:t>
            </a:r>
            <a:br>
              <a:rPr lang="en-US" sz="4800" dirty="0">
                <a:solidFill>
                  <a:schemeClr val="accent6">
                    <a:lumMod val="50000"/>
                  </a:schemeClr>
                </a:solidFill>
              </a:rPr>
            </a:br>
            <a:r>
              <a:rPr lang="en-US" sz="4800" dirty="0">
                <a:solidFill>
                  <a:schemeClr val="accent6">
                    <a:lumMod val="50000"/>
                  </a:schemeClr>
                </a:solidFill>
              </a:rPr>
              <a:t>get there?</a:t>
            </a:r>
          </a:p>
        </p:txBody>
      </p:sp>
    </p:spTree>
    <p:extLst>
      <p:ext uri="{BB962C8B-B14F-4D97-AF65-F5344CB8AC3E}">
        <p14:creationId xmlns:p14="http://schemas.microsoft.com/office/powerpoint/2010/main" val="7010724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DCC003-D7B0-294F-A79D-22D87B44C620}"/>
              </a:ext>
            </a:extLst>
          </p:cNvPr>
          <p:cNvSpPr txBox="1"/>
          <p:nvPr/>
        </p:nvSpPr>
        <p:spPr>
          <a:xfrm>
            <a:off x="6525752" y="1523999"/>
            <a:ext cx="4828048" cy="452431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endParaRPr lang="en-US" dirty="0">
              <a:latin typeface="+mj-lt"/>
            </a:endParaRPr>
          </a:p>
          <a:p>
            <a:pPr marL="342900" indent="-342900">
              <a:buFont typeface="Arial" panose="020B0604020202020204" pitchFamily="34" charset="0"/>
              <a:buChar char="•"/>
            </a:pPr>
            <a:r>
              <a:rPr lang="en-US" dirty="0">
                <a:latin typeface="+mj-lt"/>
              </a:rPr>
              <a:t>Use data</a:t>
            </a:r>
          </a:p>
          <a:p>
            <a:pPr marL="342900" indent="-342900">
              <a:buFont typeface="Arial" panose="020B0604020202020204" pitchFamily="34" charset="0"/>
              <a:buChar char="•"/>
            </a:pPr>
            <a:r>
              <a:rPr lang="en-US" dirty="0">
                <a:latin typeface="+mj-lt"/>
              </a:rPr>
              <a:t>Be locally important and meaningful</a:t>
            </a:r>
          </a:p>
          <a:p>
            <a:pPr marL="342900" indent="-342900">
              <a:buFont typeface="Arial" panose="020B0604020202020204" pitchFamily="34" charset="0"/>
              <a:buChar char="•"/>
            </a:pPr>
            <a:r>
              <a:rPr lang="en-US" dirty="0">
                <a:latin typeface="+mj-lt"/>
              </a:rPr>
              <a:t>Apply to </a:t>
            </a:r>
            <a:r>
              <a:rPr lang="en-US" i="1" dirty="0">
                <a:latin typeface="+mj-lt"/>
              </a:rPr>
              <a:t>all</a:t>
            </a:r>
            <a:r>
              <a:rPr lang="en-US" dirty="0">
                <a:latin typeface="+mj-lt"/>
              </a:rPr>
              <a:t> (culturally equitable)</a:t>
            </a:r>
          </a:p>
          <a:p>
            <a:pPr marL="800100" lvl="1" indent="-342900">
              <a:buFont typeface="Arial" panose="020B0604020202020204" pitchFamily="34" charset="0"/>
              <a:buChar char="•"/>
            </a:pPr>
            <a:r>
              <a:rPr lang="en-US" dirty="0">
                <a:latin typeface="+mj-lt"/>
              </a:rPr>
              <a:t>Students’ social competence and academic achievement</a:t>
            </a:r>
          </a:p>
          <a:p>
            <a:pPr marL="800100" lvl="1" indent="-342900">
              <a:buFont typeface="Arial" panose="020B0604020202020204" pitchFamily="34" charset="0"/>
              <a:buChar char="•"/>
            </a:pPr>
            <a:r>
              <a:rPr lang="en-US" dirty="0">
                <a:latin typeface="+mj-lt"/>
              </a:rPr>
              <a:t>Staff implementation of critical skills </a:t>
            </a:r>
          </a:p>
          <a:p>
            <a:pPr marL="342900" indent="-342900">
              <a:buFont typeface="Arial" panose="020B0604020202020204" pitchFamily="34" charset="0"/>
              <a:buChar char="•"/>
            </a:pPr>
            <a:r>
              <a:rPr lang="en-US" dirty="0">
                <a:latin typeface="+mj-lt"/>
              </a:rPr>
              <a:t>Be observable and measurable</a:t>
            </a:r>
          </a:p>
          <a:p>
            <a:pPr marL="342900" indent="-342900">
              <a:buFont typeface="Arial" panose="020B0604020202020204" pitchFamily="34" charset="0"/>
              <a:buChar char="•"/>
            </a:pPr>
            <a:r>
              <a:rPr lang="en-US" dirty="0">
                <a:latin typeface="+mj-lt"/>
              </a:rPr>
              <a:t>Write as a goal</a:t>
            </a:r>
          </a:p>
          <a:p>
            <a:pPr marL="342900" indent="-342900">
              <a:buFont typeface="Arial" panose="020B0604020202020204" pitchFamily="34" charset="0"/>
              <a:buChar char="•"/>
            </a:pPr>
            <a:endParaRPr lang="en-US" dirty="0">
              <a:latin typeface="+mj-lt"/>
            </a:endParaRPr>
          </a:p>
        </p:txBody>
      </p:sp>
      <p:pic>
        <p:nvPicPr>
          <p:cNvPr id="10" name="Picture 9">
            <a:extLst>
              <a:ext uri="{FF2B5EF4-FFF2-40B4-BE49-F238E27FC236}">
                <a16:creationId xmlns:a16="http://schemas.microsoft.com/office/drawing/2014/main" id="{9420A344-EECB-DF47-B59A-DB37329D92E1}"/>
              </a:ext>
            </a:extLst>
          </p:cNvPr>
          <p:cNvPicPr>
            <a:picLocks noChangeAspect="1"/>
          </p:cNvPicPr>
          <p:nvPr/>
        </p:nvPicPr>
        <p:blipFill rotWithShape="1">
          <a:blip r:embed="rId3"/>
          <a:srcRect l="9398" t="21261" r="17871" b="11318"/>
          <a:stretch/>
        </p:blipFill>
        <p:spPr>
          <a:xfrm>
            <a:off x="11173953" y="5925444"/>
            <a:ext cx="922448" cy="855079"/>
          </a:xfrm>
          <a:prstGeom prst="ellipse">
            <a:avLst/>
          </a:prstGeom>
          <a:ln w="19050">
            <a:solidFill>
              <a:schemeClr val="accent2">
                <a:lumMod val="50000"/>
              </a:schemeClr>
            </a:solidFill>
          </a:ln>
        </p:spPr>
      </p:pic>
      <p:sp>
        <p:nvSpPr>
          <p:cNvPr id="14" name="Rounded Rectangular Callout 13">
            <a:extLst>
              <a:ext uri="{FF2B5EF4-FFF2-40B4-BE49-F238E27FC236}">
                <a16:creationId xmlns:a16="http://schemas.microsoft.com/office/drawing/2014/main" id="{A48DB80F-30A5-EB4A-9545-4E1B13258AD4}"/>
              </a:ext>
            </a:extLst>
          </p:cNvPr>
          <p:cNvSpPr/>
          <p:nvPr/>
        </p:nvSpPr>
        <p:spPr>
          <a:xfrm>
            <a:off x="228600" y="1194323"/>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800" dirty="0">
                <a:latin typeface="+mj-lt"/>
              </a:rPr>
              <a:t>As a result of implementing PBIS during the 20XX-20XY school year, </a:t>
            </a:r>
            <a:r>
              <a:rPr lang="en-US" sz="2800" b="1" u="sng" dirty="0">
                <a:latin typeface="+mj-lt"/>
              </a:rPr>
              <a:t>student reports of school climate will </a:t>
            </a:r>
            <a:r>
              <a:rPr lang="en-US" sz="2800" dirty="0">
                <a:latin typeface="+mj-lt"/>
              </a:rPr>
              <a:t>improve by 20% </a:t>
            </a:r>
          </a:p>
        </p:txBody>
      </p:sp>
      <p:pic>
        <p:nvPicPr>
          <p:cNvPr id="18" name="Picture 17">
            <a:extLst>
              <a:ext uri="{FF2B5EF4-FFF2-40B4-BE49-F238E27FC236}">
                <a16:creationId xmlns:a16="http://schemas.microsoft.com/office/drawing/2014/main" id="{7527E66F-6057-8B41-A473-86FD1C5D1C2F}"/>
              </a:ext>
            </a:extLst>
          </p:cNvPr>
          <p:cNvPicPr>
            <a:picLocks noChangeAspect="1"/>
          </p:cNvPicPr>
          <p:nvPr/>
        </p:nvPicPr>
        <p:blipFill rotWithShape="1">
          <a:blip r:embed="rId4"/>
          <a:srcRect l="6733" t="15855" r="11160"/>
          <a:stretch/>
        </p:blipFill>
        <p:spPr>
          <a:xfrm>
            <a:off x="4400405" y="4191000"/>
            <a:ext cx="1109563" cy="1089388"/>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F07914B4-4FFC-8D42-9443-BEE1EC3402AC}"/>
              </a:ext>
            </a:extLst>
          </p:cNvPr>
          <p:cNvSpPr txBox="1"/>
          <p:nvPr/>
        </p:nvSpPr>
        <p:spPr>
          <a:xfrm>
            <a:off x="457200" y="164678"/>
            <a:ext cx="9753600" cy="1077218"/>
          </a:xfrm>
          <a:prstGeom prst="rect">
            <a:avLst/>
          </a:prstGeom>
          <a:noFill/>
        </p:spPr>
        <p:txBody>
          <a:bodyPr wrap="square" rtlCol="0">
            <a:spAutoFit/>
          </a:bodyPr>
          <a:lstStyle/>
          <a:p>
            <a:r>
              <a:rPr lang="en-US" sz="3200" b="1" dirty="0">
                <a:solidFill>
                  <a:schemeClr val="accent6">
                    <a:lumMod val="50000"/>
                  </a:schemeClr>
                </a:solidFill>
                <a:latin typeface="+mj-lt"/>
              </a:rPr>
              <a:t>Outcomes tell us if we achieve our purpose </a:t>
            </a:r>
          </a:p>
          <a:p>
            <a:r>
              <a:rPr lang="en-US" sz="3200" b="1" dirty="0">
                <a:solidFill>
                  <a:schemeClr val="accent6">
                    <a:lumMod val="50000"/>
                  </a:schemeClr>
                </a:solidFill>
                <a:latin typeface="+mj-lt"/>
              </a:rPr>
              <a:t>and guide framework implementation</a:t>
            </a:r>
          </a:p>
        </p:txBody>
      </p:sp>
      <p:pic>
        <p:nvPicPr>
          <p:cNvPr id="3" name="Picture 2">
            <a:extLst>
              <a:ext uri="{FF2B5EF4-FFF2-40B4-BE49-F238E27FC236}">
                <a16:creationId xmlns:a16="http://schemas.microsoft.com/office/drawing/2014/main" id="{2E3946F2-54BA-F74B-9C72-5F76942A0105}"/>
              </a:ext>
            </a:extLst>
          </p:cNvPr>
          <p:cNvPicPr>
            <a:picLocks noChangeAspect="1"/>
          </p:cNvPicPr>
          <p:nvPr/>
        </p:nvPicPr>
        <p:blipFill>
          <a:blip r:embed="rId5"/>
          <a:stretch>
            <a:fillRect/>
          </a:stretch>
        </p:blipFill>
        <p:spPr>
          <a:xfrm>
            <a:off x="-598563" y="3426197"/>
            <a:ext cx="5092748" cy="3310286"/>
          </a:xfrm>
          <a:prstGeom prst="rect">
            <a:avLst/>
          </a:prstGeom>
        </p:spPr>
      </p:pic>
    </p:spTree>
    <p:extLst>
      <p:ext uri="{BB962C8B-B14F-4D97-AF65-F5344CB8AC3E}">
        <p14:creationId xmlns:p14="http://schemas.microsoft.com/office/powerpoint/2010/main" val="27694573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ounded Rectangular Callout 14">
            <a:extLst>
              <a:ext uri="{FF2B5EF4-FFF2-40B4-BE49-F238E27FC236}">
                <a16:creationId xmlns:a16="http://schemas.microsoft.com/office/drawing/2014/main" id="{9C1F97D9-5C6A-7D4E-81E1-6EA2B8242D85}"/>
              </a:ext>
            </a:extLst>
          </p:cNvPr>
          <p:cNvSpPr/>
          <p:nvPr/>
        </p:nvSpPr>
        <p:spPr>
          <a:xfrm>
            <a:off x="131560" y="914397"/>
            <a:ext cx="4834335" cy="3886203"/>
          </a:xfrm>
          <a:prstGeom prst="wedgeRoundRectCallout">
            <a:avLst>
              <a:gd name="adj1" fmla="val 30411"/>
              <a:gd name="adj2" fmla="val 68934"/>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a:buClr>
                <a:schemeClr val="tx2">
                  <a:lumMod val="25000"/>
                </a:schemeClr>
              </a:buClr>
            </a:pPr>
            <a:r>
              <a:rPr lang="en-US" sz="2800" dirty="0">
                <a:solidFill>
                  <a:schemeClr val="tx2">
                    <a:lumMod val="25000"/>
                  </a:schemeClr>
                </a:solidFill>
                <a:latin typeface="Calibri" panose="020F0502020204030204" pitchFamily="34" charset="0"/>
                <a:cs typeface="Calibri" panose="020F0502020204030204" pitchFamily="34" charset="0"/>
              </a:rPr>
              <a:t>Ensure all students develop the  social-emotional-behavioral (SEB) skills needed to be effective learners through the implementation of evidence-based interventions and use of data to inform decisions.</a:t>
            </a:r>
          </a:p>
        </p:txBody>
      </p:sp>
      <p:sp>
        <p:nvSpPr>
          <p:cNvPr id="16" name="TextBox 15">
            <a:extLst>
              <a:ext uri="{FF2B5EF4-FFF2-40B4-BE49-F238E27FC236}">
                <a16:creationId xmlns:a16="http://schemas.microsoft.com/office/drawing/2014/main" id="{189EA0B1-67F6-804D-873E-CE9B74C79510}"/>
              </a:ext>
            </a:extLst>
          </p:cNvPr>
          <p:cNvSpPr txBox="1"/>
          <p:nvPr/>
        </p:nvSpPr>
        <p:spPr>
          <a:xfrm>
            <a:off x="243839" y="191124"/>
            <a:ext cx="3856056"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Purpose Statement</a:t>
            </a:r>
          </a:p>
        </p:txBody>
      </p:sp>
      <p:sp>
        <p:nvSpPr>
          <p:cNvPr id="18" name="Cloud Callout 17">
            <a:extLst>
              <a:ext uri="{FF2B5EF4-FFF2-40B4-BE49-F238E27FC236}">
                <a16:creationId xmlns:a16="http://schemas.microsoft.com/office/drawing/2014/main" id="{28CB7ED2-9DAF-E146-A193-32A3A5F910C8}"/>
              </a:ext>
            </a:extLst>
          </p:cNvPr>
          <p:cNvSpPr/>
          <p:nvPr/>
        </p:nvSpPr>
        <p:spPr>
          <a:xfrm>
            <a:off x="5488221" y="483512"/>
            <a:ext cx="6475180" cy="3505707"/>
          </a:xfrm>
          <a:prstGeom prst="cloudCallout">
            <a:avLst>
              <a:gd name="adj1" fmla="val -41233"/>
              <a:gd name="adj2" fmla="val 51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Calibri" panose="020F0502020204030204" pitchFamily="34" charset="0"/>
                <a:cs typeface="Calibri" panose="020F0502020204030204" pitchFamily="34" charset="0"/>
              </a:rPr>
              <a:t>What would it look like if all students developed the SEB skills needed to be effective learners?</a:t>
            </a:r>
          </a:p>
        </p:txBody>
      </p:sp>
      <p:sp>
        <p:nvSpPr>
          <p:cNvPr id="19" name="TextBox 18">
            <a:extLst>
              <a:ext uri="{FF2B5EF4-FFF2-40B4-BE49-F238E27FC236}">
                <a16:creationId xmlns:a16="http://schemas.microsoft.com/office/drawing/2014/main" id="{E6A2D06D-AA5B-3D40-9959-668F540ED367}"/>
              </a:ext>
            </a:extLst>
          </p:cNvPr>
          <p:cNvSpPr txBox="1"/>
          <p:nvPr/>
        </p:nvSpPr>
        <p:spPr>
          <a:xfrm>
            <a:off x="5227058" y="4226510"/>
            <a:ext cx="6997505" cy="2631490"/>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US" dirty="0"/>
              <a:t>behavior referrals and exclusionary discipline would decrease</a:t>
            </a:r>
          </a:p>
          <a:p>
            <a:pPr marL="342900" indent="-342900">
              <a:spcAft>
                <a:spcPts val="1800"/>
              </a:spcAft>
              <a:buFont typeface="Arial" panose="020B0604020202020204" pitchFamily="34" charset="0"/>
              <a:buChar char="•"/>
            </a:pPr>
            <a:r>
              <a:rPr lang="en-US" dirty="0"/>
              <a:t>disproportionate discipline would decrease</a:t>
            </a:r>
          </a:p>
          <a:p>
            <a:pPr marL="342900" indent="-342900">
              <a:spcAft>
                <a:spcPts val="1800"/>
              </a:spcAft>
              <a:buFont typeface="Arial" panose="020B0604020202020204" pitchFamily="34" charset="0"/>
              <a:buChar char="•"/>
            </a:pPr>
            <a:r>
              <a:rPr lang="en-US" dirty="0"/>
              <a:t>students would be in class consistently</a:t>
            </a:r>
          </a:p>
          <a:p>
            <a:pPr marL="342900" indent="-342900">
              <a:spcAft>
                <a:spcPts val="1800"/>
              </a:spcAft>
              <a:buFont typeface="Arial" panose="020B0604020202020204" pitchFamily="34" charset="0"/>
              <a:buChar char="•"/>
            </a:pPr>
            <a:r>
              <a:rPr lang="en-US" dirty="0"/>
              <a:t>all students would meet academic standards</a:t>
            </a:r>
          </a:p>
        </p:txBody>
      </p:sp>
    </p:spTree>
    <p:extLst>
      <p:ext uri="{BB962C8B-B14F-4D97-AF65-F5344CB8AC3E}">
        <p14:creationId xmlns:p14="http://schemas.microsoft.com/office/powerpoint/2010/main" val="283445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Cloud Callout 17">
            <a:extLst>
              <a:ext uri="{FF2B5EF4-FFF2-40B4-BE49-F238E27FC236}">
                <a16:creationId xmlns:a16="http://schemas.microsoft.com/office/drawing/2014/main" id="{28CB7ED2-9DAF-E146-A193-32A3A5F910C8}"/>
              </a:ext>
            </a:extLst>
          </p:cNvPr>
          <p:cNvSpPr/>
          <p:nvPr/>
        </p:nvSpPr>
        <p:spPr>
          <a:xfrm>
            <a:off x="0" y="30779"/>
            <a:ext cx="3124200" cy="1977406"/>
          </a:xfrm>
          <a:prstGeom prst="cloudCallout">
            <a:avLst>
              <a:gd name="adj1" fmla="val -41729"/>
              <a:gd name="adj2" fmla="val 5833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What would it look like if all students developed the SEB skills needed to be effective learners?</a:t>
            </a:r>
          </a:p>
        </p:txBody>
      </p:sp>
      <p:sp>
        <p:nvSpPr>
          <p:cNvPr id="19" name="TextBox 18">
            <a:extLst>
              <a:ext uri="{FF2B5EF4-FFF2-40B4-BE49-F238E27FC236}">
                <a16:creationId xmlns:a16="http://schemas.microsoft.com/office/drawing/2014/main" id="{E6A2D06D-AA5B-3D40-9959-668F540ED367}"/>
              </a:ext>
            </a:extLst>
          </p:cNvPr>
          <p:cNvSpPr txBox="1"/>
          <p:nvPr/>
        </p:nvSpPr>
        <p:spPr>
          <a:xfrm>
            <a:off x="119526" y="2272128"/>
            <a:ext cx="3004674" cy="4555093"/>
          </a:xfrm>
          <a:prstGeom prst="rect">
            <a:avLst/>
          </a:prstGeom>
          <a:noFill/>
        </p:spPr>
        <p:txBody>
          <a:bodyPr wrap="square" rtlCol="0">
            <a:spAutoFit/>
          </a:bodyPr>
          <a:lstStyle/>
          <a:p>
            <a:pPr marL="342900" indent="-342900">
              <a:spcAft>
                <a:spcPts val="2000"/>
              </a:spcAft>
              <a:buFont typeface="Arial" panose="020B0604020202020204" pitchFamily="34" charset="0"/>
              <a:buChar char="•"/>
            </a:pPr>
            <a:r>
              <a:rPr lang="en-US" sz="2000" dirty="0"/>
              <a:t>Behavior referrals and exclusionary discipline would decrease</a:t>
            </a:r>
          </a:p>
          <a:p>
            <a:pPr marL="342900" indent="-342900">
              <a:spcAft>
                <a:spcPts val="2000"/>
              </a:spcAft>
              <a:buFont typeface="Arial" panose="020B0604020202020204" pitchFamily="34" charset="0"/>
              <a:buChar char="•"/>
            </a:pPr>
            <a:r>
              <a:rPr lang="en-US" sz="2000" dirty="0"/>
              <a:t>disproportionate discipline would decrease</a:t>
            </a:r>
          </a:p>
          <a:p>
            <a:pPr marL="342900" indent="-342900">
              <a:spcAft>
                <a:spcPts val="2000"/>
              </a:spcAft>
              <a:buFont typeface="Arial" panose="020B0604020202020204" pitchFamily="34" charset="0"/>
              <a:buChar char="•"/>
            </a:pPr>
            <a:r>
              <a:rPr lang="en-US" sz="2000" dirty="0"/>
              <a:t>students would be in class consistently</a:t>
            </a:r>
          </a:p>
          <a:p>
            <a:pPr marL="342900" indent="-342900">
              <a:spcAft>
                <a:spcPts val="2000"/>
              </a:spcAft>
              <a:buFont typeface="Arial" panose="020B0604020202020204" pitchFamily="34" charset="0"/>
              <a:buChar char="•"/>
            </a:pPr>
            <a:r>
              <a:rPr lang="en-US" sz="2000" dirty="0"/>
              <a:t>all students would meet academic standards</a:t>
            </a:r>
          </a:p>
        </p:txBody>
      </p:sp>
      <p:sp>
        <p:nvSpPr>
          <p:cNvPr id="11" name="TextBox 10">
            <a:extLst>
              <a:ext uri="{FF2B5EF4-FFF2-40B4-BE49-F238E27FC236}">
                <a16:creationId xmlns:a16="http://schemas.microsoft.com/office/drawing/2014/main" id="{8134A0DE-FCAD-DF4C-9F36-0F894E7E6143}"/>
              </a:ext>
            </a:extLst>
          </p:cNvPr>
          <p:cNvSpPr txBox="1"/>
          <p:nvPr/>
        </p:nvSpPr>
        <p:spPr>
          <a:xfrm>
            <a:off x="3200400" y="1660853"/>
            <a:ext cx="8915401" cy="20928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endParaRPr lang="en-US" sz="800" b="1" u="sng" dirty="0"/>
          </a:p>
          <a:p>
            <a:r>
              <a:rPr lang="en-US" sz="2400" b="1" u="sng" dirty="0"/>
              <a:t>behavior incidents </a:t>
            </a:r>
            <a:r>
              <a:rPr lang="en-US" sz="2400" dirty="0"/>
              <a:t>will decrease by __% relative to the same period as the prior year.</a:t>
            </a:r>
          </a:p>
          <a:p>
            <a:endParaRPr lang="en-US" sz="1000" dirty="0"/>
          </a:p>
          <a:p>
            <a:endParaRPr lang="en-US" sz="800" dirty="0"/>
          </a:p>
          <a:p>
            <a:r>
              <a:rPr lang="en-US" dirty="0"/>
              <a:t>incidents of </a:t>
            </a:r>
            <a:r>
              <a:rPr lang="en-US" b="1" u="sng" dirty="0"/>
              <a:t>exclusionary discipline </a:t>
            </a:r>
            <a:r>
              <a:rPr lang="en-US" dirty="0"/>
              <a:t>(suspension/expulsion) will decrease by __ % relative to the  same period as the prior year</a:t>
            </a:r>
            <a:endParaRPr lang="en-US" sz="2400" dirty="0"/>
          </a:p>
          <a:p>
            <a:endParaRPr lang="en-US" sz="800" dirty="0"/>
          </a:p>
        </p:txBody>
      </p:sp>
      <p:sp>
        <p:nvSpPr>
          <p:cNvPr id="4" name="TextBox 3">
            <a:extLst>
              <a:ext uri="{FF2B5EF4-FFF2-40B4-BE49-F238E27FC236}">
                <a16:creationId xmlns:a16="http://schemas.microsoft.com/office/drawing/2014/main" id="{3C16CE62-765A-5047-BE54-CD32D11E1B88}"/>
              </a:ext>
            </a:extLst>
          </p:cNvPr>
          <p:cNvSpPr txBox="1"/>
          <p:nvPr/>
        </p:nvSpPr>
        <p:spPr>
          <a:xfrm>
            <a:off x="3200400" y="5024429"/>
            <a:ext cx="891540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 of students who are </a:t>
            </a:r>
            <a:r>
              <a:rPr lang="en-US" b="1" u="sng" dirty="0"/>
              <a:t>chronically absent </a:t>
            </a:r>
            <a:r>
              <a:rPr lang="en-US" dirty="0"/>
              <a:t>will decrease by __%</a:t>
            </a:r>
          </a:p>
          <a:p>
            <a:endParaRPr lang="en-US" sz="800" dirty="0"/>
          </a:p>
        </p:txBody>
      </p:sp>
      <p:sp>
        <p:nvSpPr>
          <p:cNvPr id="17" name="TextBox 16">
            <a:extLst>
              <a:ext uri="{FF2B5EF4-FFF2-40B4-BE49-F238E27FC236}">
                <a16:creationId xmlns:a16="http://schemas.microsoft.com/office/drawing/2014/main" id="{360EFFE0-3BC6-C743-99F7-7AC8BEEBEC7B}"/>
              </a:ext>
            </a:extLst>
          </p:cNvPr>
          <p:cNvSpPr txBox="1"/>
          <p:nvPr/>
        </p:nvSpPr>
        <p:spPr>
          <a:xfrm>
            <a:off x="3465116" y="666689"/>
            <a:ext cx="8685353" cy="830997"/>
          </a:xfrm>
          <a:prstGeom prst="rect">
            <a:avLst/>
          </a:prstGeom>
          <a:solidFill>
            <a:schemeClr val="bg1"/>
          </a:solidFill>
        </p:spPr>
        <p:txBody>
          <a:bodyPr wrap="square">
            <a:spAutoFit/>
          </a:bodyPr>
          <a:lstStyle/>
          <a:p>
            <a:r>
              <a:rPr lang="en-US" b="1" dirty="0"/>
              <a:t>As a result of implementing PBIS during the 20XX-20XY school year: </a:t>
            </a:r>
          </a:p>
        </p:txBody>
      </p:sp>
      <p:sp>
        <p:nvSpPr>
          <p:cNvPr id="6" name="TextBox 5">
            <a:extLst>
              <a:ext uri="{FF2B5EF4-FFF2-40B4-BE49-F238E27FC236}">
                <a16:creationId xmlns:a16="http://schemas.microsoft.com/office/drawing/2014/main" id="{8DCA3D23-194B-8B4B-AB0E-085FC0BE25B3}"/>
              </a:ext>
            </a:extLst>
          </p:cNvPr>
          <p:cNvSpPr txBox="1"/>
          <p:nvPr/>
        </p:nvSpPr>
        <p:spPr>
          <a:xfrm>
            <a:off x="3200400" y="5791200"/>
            <a:ext cx="8919229"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800" dirty="0"/>
          </a:p>
          <a:p>
            <a:r>
              <a:rPr lang="en-US" dirty="0"/>
              <a:t>% of students </a:t>
            </a:r>
            <a:r>
              <a:rPr lang="en-US" b="1" u="sng" dirty="0"/>
              <a:t>meeting grade level academic standards </a:t>
            </a:r>
            <a:r>
              <a:rPr lang="en-US" dirty="0"/>
              <a:t>will increase by __%</a:t>
            </a:r>
          </a:p>
          <a:p>
            <a:endParaRPr lang="en-US" sz="800" dirty="0"/>
          </a:p>
        </p:txBody>
      </p:sp>
      <p:sp>
        <p:nvSpPr>
          <p:cNvPr id="15" name="TextBox 14">
            <a:extLst>
              <a:ext uri="{FF2B5EF4-FFF2-40B4-BE49-F238E27FC236}">
                <a16:creationId xmlns:a16="http://schemas.microsoft.com/office/drawing/2014/main" id="{9AD2DF90-D09A-7E40-9305-448564FFDF23}"/>
              </a:ext>
            </a:extLst>
          </p:cNvPr>
          <p:cNvSpPr txBox="1"/>
          <p:nvPr/>
        </p:nvSpPr>
        <p:spPr>
          <a:xfrm>
            <a:off x="3200400" y="3972317"/>
            <a:ext cx="8915401"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endParaRPr lang="en-US" sz="800" b="1" u="sng" dirty="0"/>
          </a:p>
          <a:p>
            <a:r>
              <a:rPr lang="en-US" dirty="0"/>
              <a:t>use of </a:t>
            </a:r>
            <a:r>
              <a:rPr lang="en-US" b="1" u="sng" dirty="0"/>
              <a:t>d</a:t>
            </a:r>
            <a:r>
              <a:rPr lang="en-US" sz="2400" b="1" u="sng" dirty="0"/>
              <a:t>isproportionate discipline </a:t>
            </a:r>
            <a:r>
              <a:rPr lang="en-US" sz="2400" dirty="0"/>
              <a:t>will decrease by __%</a:t>
            </a:r>
          </a:p>
          <a:p>
            <a:endParaRPr lang="en-US" sz="800" dirty="0"/>
          </a:p>
        </p:txBody>
      </p:sp>
      <p:sp>
        <p:nvSpPr>
          <p:cNvPr id="16" name="Right Arrow 15">
            <a:extLst>
              <a:ext uri="{FF2B5EF4-FFF2-40B4-BE49-F238E27FC236}">
                <a16:creationId xmlns:a16="http://schemas.microsoft.com/office/drawing/2014/main" id="{CB6CA8DE-5C79-A44C-A3F9-328CA611952A}"/>
              </a:ext>
            </a:extLst>
          </p:cNvPr>
          <p:cNvSpPr/>
          <p:nvPr/>
        </p:nvSpPr>
        <p:spPr>
          <a:xfrm>
            <a:off x="2576113" y="4107600"/>
            <a:ext cx="700485" cy="333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9E56769D-EB17-DC4D-ADB5-CEA6E58447E8}"/>
              </a:ext>
            </a:extLst>
          </p:cNvPr>
          <p:cNvSpPr/>
          <p:nvPr/>
        </p:nvSpPr>
        <p:spPr>
          <a:xfrm>
            <a:off x="2576114" y="2580438"/>
            <a:ext cx="700485" cy="333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8AE4FEF-6AA5-F641-BFAF-02CC6CCEEE62}"/>
              </a:ext>
            </a:extLst>
          </p:cNvPr>
          <p:cNvSpPr/>
          <p:nvPr/>
        </p:nvSpPr>
        <p:spPr>
          <a:xfrm>
            <a:off x="2576114" y="5150259"/>
            <a:ext cx="700485" cy="333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F356C289-F63B-3F4A-9ECA-44BCEE8D9C82}"/>
              </a:ext>
            </a:extLst>
          </p:cNvPr>
          <p:cNvSpPr/>
          <p:nvPr/>
        </p:nvSpPr>
        <p:spPr>
          <a:xfrm>
            <a:off x="2576114" y="6230160"/>
            <a:ext cx="700485" cy="333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65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7" grpId="0" animBg="1"/>
      <p:bldP spid="6" grpId="0" animBg="1"/>
      <p:bldP spid="15" grpId="0" animBg="1"/>
      <p:bldP spid="16" grpId="0" animBg="1"/>
      <p:bldP spid="9" grpId="0" animBg="1"/>
      <p:bldP spid="12" grpId="0" animBg="1"/>
      <p:bldP spid="13"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57200" y="1529627"/>
            <a:ext cx="6172200" cy="4099633"/>
          </a:xfrm>
          <a:ln/>
        </p:spPr>
        <p:style>
          <a:lnRef idx="2">
            <a:schemeClr val="accent2"/>
          </a:lnRef>
          <a:fillRef idx="1">
            <a:schemeClr val="lt1"/>
          </a:fillRef>
          <a:effectRef idx="0">
            <a:schemeClr val="accent2"/>
          </a:effectRef>
          <a:fontRef idx="minor">
            <a:schemeClr val="dk1"/>
          </a:fontRef>
        </p:style>
        <p:txBody>
          <a:bodyPr/>
          <a:lstStyle/>
          <a:p>
            <a:pPr>
              <a:spcAft>
                <a:spcPts val="1800"/>
              </a:spcAft>
              <a:buClr>
                <a:schemeClr val="accent6">
                  <a:lumMod val="50000"/>
                </a:schemeClr>
              </a:buClr>
              <a:buSzPct val="80000"/>
            </a:pPr>
            <a:r>
              <a:rPr lang="en-US" sz="2800" dirty="0">
                <a:solidFill>
                  <a:schemeClr val="accent6">
                    <a:lumMod val="50000"/>
                  </a:schemeClr>
                </a:solidFill>
                <a:latin typeface="Calibri" panose="020F0502020204030204" pitchFamily="34" charset="0"/>
                <a:cs typeface="Calibri" panose="020F0502020204030204" pitchFamily="34" charset="0"/>
              </a:rPr>
              <a:t>Draft 2-3 observable, measurable outcome statements for your school.</a:t>
            </a:r>
          </a:p>
          <a:p>
            <a:pPr>
              <a:spcAft>
                <a:spcPts val="1800"/>
              </a:spcAft>
              <a:buClr>
                <a:schemeClr val="accent6">
                  <a:lumMod val="50000"/>
                </a:schemeClr>
              </a:buClr>
              <a:buSzPct val="80000"/>
            </a:pPr>
            <a:r>
              <a:rPr lang="en-US" sz="2800" dirty="0">
                <a:solidFill>
                  <a:schemeClr val="accent6">
                    <a:lumMod val="50000"/>
                  </a:schemeClr>
                </a:solidFill>
                <a:latin typeface="Calibri" panose="020F0502020204030204" pitchFamily="34" charset="0"/>
                <a:cs typeface="Calibri" panose="020F0502020204030204" pitchFamily="34" charset="0"/>
              </a:rPr>
              <a:t>Add items to your action plan as needed.</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457200" y="407913"/>
            <a:ext cx="9378000" cy="845600"/>
          </a:xfrm>
        </p:spPr>
        <p:txBody>
          <a:bodyPr/>
          <a:lstStyle/>
          <a:p>
            <a:r>
              <a:rPr lang="en-US" dirty="0"/>
              <a:t>ACTIVITY: Define Outcomes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447800" y="5855637"/>
            <a:ext cx="848691" cy="811914"/>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 name="Rectangle 2">
            <a:extLst>
              <a:ext uri="{FF2B5EF4-FFF2-40B4-BE49-F238E27FC236}">
                <a16:creationId xmlns:a16="http://schemas.microsoft.com/office/drawing/2014/main" id="{4DBC215B-E738-3642-9FBE-1D9551653B8A}"/>
              </a:ext>
            </a:extLst>
          </p:cNvPr>
          <p:cNvSpPr/>
          <p:nvPr/>
        </p:nvSpPr>
        <p:spPr>
          <a:xfrm>
            <a:off x="2402183" y="5992670"/>
            <a:ext cx="181427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pitchFamily="34" charset="0"/>
                <a:ea typeface="+mn-ea"/>
                <a:cs typeface="Calibri" panose="020F0502020204030204" pitchFamily="34" charset="0"/>
              </a:rPr>
              <a:t>15</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minutes</a:t>
            </a:r>
          </a:p>
        </p:txBody>
      </p:sp>
      <p:pic>
        <p:nvPicPr>
          <p:cNvPr id="117" name="Picture 116">
            <a:extLst>
              <a:ext uri="{FF2B5EF4-FFF2-40B4-BE49-F238E27FC236}">
                <a16:creationId xmlns:a16="http://schemas.microsoft.com/office/drawing/2014/main" id="{56537F0C-F07E-5B44-83AA-1027CC42DB82}"/>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A6D320EA-B5FF-6BC0-9C4E-67AEE704F329}"/>
              </a:ext>
            </a:extLst>
          </p:cNvPr>
          <p:cNvSpPr txBox="1"/>
          <p:nvPr/>
        </p:nvSpPr>
        <p:spPr>
          <a:xfrm>
            <a:off x="6592824" y="1104945"/>
            <a:ext cx="4828048" cy="452431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Use data</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Be locally important and meaningful</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Apply to </a:t>
            </a:r>
            <a:r>
              <a:rPr lang="en-US" i="1" dirty="0">
                <a:latin typeface="Calibri" panose="020F0502020204030204" pitchFamily="34" charset="0"/>
                <a:cs typeface="Calibri" panose="020F0502020204030204" pitchFamily="34" charset="0"/>
              </a:rPr>
              <a:t>all</a:t>
            </a:r>
            <a:r>
              <a:rPr lang="en-US" dirty="0">
                <a:latin typeface="Calibri" panose="020F0502020204030204" pitchFamily="34" charset="0"/>
                <a:cs typeface="Calibri" panose="020F0502020204030204" pitchFamily="34" charset="0"/>
              </a:rPr>
              <a:t> (culturally equitable)</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Students’ social competence and academic achievement</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Staff implementation of critical skills </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Be observable and measurable</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Write as a goal</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83426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5015"/>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57200" y="1529627"/>
            <a:ext cx="6172200" cy="4099633"/>
          </a:xfrm>
          <a:ln/>
        </p:spPr>
        <p:style>
          <a:lnRef idx="2">
            <a:schemeClr val="accent2"/>
          </a:lnRef>
          <a:fillRef idx="1">
            <a:schemeClr val="lt1"/>
          </a:fillRef>
          <a:effectRef idx="0">
            <a:schemeClr val="accent2"/>
          </a:effectRef>
          <a:fontRef idx="minor">
            <a:schemeClr val="dk1"/>
          </a:fontRef>
        </p:style>
        <p:txBody>
          <a:bodyPr/>
          <a:lstStyle/>
          <a:p>
            <a:pPr>
              <a:spcAft>
                <a:spcPts val="1800"/>
              </a:spcAft>
              <a:buClr>
                <a:schemeClr val="accent6">
                  <a:lumMod val="50000"/>
                </a:schemeClr>
              </a:buClr>
              <a:buSzPct val="80000"/>
            </a:pPr>
            <a:r>
              <a:rPr lang="en-US" sz="2800" dirty="0">
                <a:solidFill>
                  <a:schemeClr val="accent6">
                    <a:lumMod val="50000"/>
                  </a:schemeClr>
                </a:solidFill>
                <a:latin typeface="Calibri" panose="020F0502020204030204" pitchFamily="34" charset="0"/>
                <a:cs typeface="Calibri" panose="020F0502020204030204" pitchFamily="34" charset="0"/>
              </a:rPr>
              <a:t>Share one or more of your draft outcome statements with the group</a:t>
            </a:r>
          </a:p>
          <a:p>
            <a:pPr>
              <a:spcAft>
                <a:spcPts val="1800"/>
              </a:spcAft>
              <a:buClr>
                <a:schemeClr val="accent6">
                  <a:lumMod val="50000"/>
                </a:schemeClr>
              </a:buClr>
              <a:buSzPct val="80000"/>
            </a:pPr>
            <a:r>
              <a:rPr lang="en-US" sz="2800" dirty="0">
                <a:solidFill>
                  <a:schemeClr val="accent6">
                    <a:lumMod val="50000"/>
                  </a:schemeClr>
                </a:solidFill>
                <a:latin typeface="Calibri" panose="020F0502020204030204" pitchFamily="34" charset="0"/>
                <a:cs typeface="Calibri" panose="020F0502020204030204" pitchFamily="34" charset="0"/>
              </a:rPr>
              <a:t>What support will you need to complete this activity?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dirty="0"/>
              <a:t>WHOLE GROUP DEBRIEF: Identifying Outcomes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447800" y="5855637"/>
            <a:ext cx="848691" cy="811914"/>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 name="Rectangle 2">
            <a:extLst>
              <a:ext uri="{FF2B5EF4-FFF2-40B4-BE49-F238E27FC236}">
                <a16:creationId xmlns:a16="http://schemas.microsoft.com/office/drawing/2014/main" id="{4DBC215B-E738-3642-9FBE-1D9551653B8A}"/>
              </a:ext>
            </a:extLst>
          </p:cNvPr>
          <p:cNvSpPr/>
          <p:nvPr/>
        </p:nvSpPr>
        <p:spPr>
          <a:xfrm>
            <a:off x="2402183" y="5992670"/>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pitchFamily="34" charset="0"/>
                <a:ea typeface="+mn-ea"/>
                <a:cs typeface="Calibri" panose="020F0502020204030204" pitchFamily="34" charset="0"/>
              </a:rPr>
              <a:t>5</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minutes</a:t>
            </a:r>
          </a:p>
        </p:txBody>
      </p:sp>
      <p:pic>
        <p:nvPicPr>
          <p:cNvPr id="117" name="Picture 116">
            <a:extLst>
              <a:ext uri="{FF2B5EF4-FFF2-40B4-BE49-F238E27FC236}">
                <a16:creationId xmlns:a16="http://schemas.microsoft.com/office/drawing/2014/main" id="{56537F0C-F07E-5B44-83AA-1027CC42DB82}"/>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C0DA8BEB-2449-793F-6853-4544610CF5B8}"/>
              </a:ext>
            </a:extLst>
          </p:cNvPr>
          <p:cNvSpPr txBox="1"/>
          <p:nvPr/>
        </p:nvSpPr>
        <p:spPr>
          <a:xfrm>
            <a:off x="6550603" y="1228740"/>
            <a:ext cx="4828048" cy="452431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Use data</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Be locally important and meaningful</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Apply to </a:t>
            </a:r>
            <a:r>
              <a:rPr lang="en-US" i="1" dirty="0">
                <a:latin typeface="Calibri" panose="020F0502020204030204" pitchFamily="34" charset="0"/>
                <a:cs typeface="Calibri" panose="020F0502020204030204" pitchFamily="34" charset="0"/>
              </a:rPr>
              <a:t>all</a:t>
            </a:r>
            <a:r>
              <a:rPr lang="en-US" dirty="0">
                <a:latin typeface="Calibri" panose="020F0502020204030204" pitchFamily="34" charset="0"/>
                <a:cs typeface="Calibri" panose="020F0502020204030204" pitchFamily="34" charset="0"/>
              </a:rPr>
              <a:t> (culturally equitable)</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Students’ social competence and academic achievement</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Staff implementation of critical skills </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Be observable and measurable</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Write as a goal</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47455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a:spAutoFit/>
          </a:bodyPr>
          <a:lstStyle/>
          <a:p>
            <a:pPr algn="ctr"/>
            <a:r>
              <a:rPr lang="en-US" sz="4800" b="1" dirty="0">
                <a:solidFill>
                  <a:schemeClr val="accent6">
                    <a:lumMod val="50000"/>
                  </a:schemeClr>
                </a:solidFill>
              </a:rPr>
              <a:t>Team </a:t>
            </a:r>
          </a:p>
          <a:p>
            <a:pPr algn="ctr"/>
            <a:r>
              <a:rPr lang="en-US" sz="4800" b="1" dirty="0">
                <a:solidFill>
                  <a:schemeClr val="accent6">
                    <a:lumMod val="50000"/>
                  </a:schemeClr>
                </a:solidFill>
              </a:rPr>
              <a:t>Action Planning Time</a:t>
            </a:r>
          </a:p>
        </p:txBody>
      </p:sp>
    </p:spTree>
    <p:extLst>
      <p:ext uri="{BB962C8B-B14F-4D97-AF65-F5344CB8AC3E}">
        <p14:creationId xmlns:p14="http://schemas.microsoft.com/office/powerpoint/2010/main" val="6818281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429DB8E-C335-0844-B88E-0E163878FA09}"/>
              </a:ext>
            </a:extLst>
          </p:cNvPr>
          <p:cNvSpPr>
            <a:spLocks noGrp="1"/>
          </p:cNvSpPr>
          <p:nvPr>
            <p:ph type="subTitle" idx="4294967295"/>
          </p:nvPr>
        </p:nvSpPr>
        <p:spPr>
          <a:xfrm>
            <a:off x="962372" y="896576"/>
            <a:ext cx="6065838" cy="5456238"/>
          </a:xfrm>
        </p:spPr>
        <p:txBody>
          <a:bodyPr/>
          <a:lstStyle/>
          <a:p>
            <a:pPr marL="482600" indent="-342900" algn="l">
              <a:buClr>
                <a:schemeClr val="bg1"/>
              </a:buClr>
              <a:buSzPct val="80000"/>
              <a:buFont typeface="Arial" panose="020B0604020202020204" pitchFamily="34" charset="0"/>
              <a:buChar char="•"/>
            </a:pPr>
            <a:r>
              <a:rPr lang="en-US" sz="2800" b="1" dirty="0">
                <a:solidFill>
                  <a:schemeClr val="bg1"/>
                </a:solidFill>
                <a:latin typeface="Calibri" panose="020F0502020204030204" pitchFamily="34" charset="0"/>
                <a:cs typeface="Calibri" panose="020F0502020204030204" pitchFamily="34" charset="0"/>
              </a:rPr>
              <a:t>Overview of PBIS </a:t>
            </a:r>
          </a:p>
          <a:p>
            <a:pPr marL="139700" indent="0" algn="l">
              <a:buClr>
                <a:schemeClr val="bg1"/>
              </a:buClr>
              <a:buSzPct val="80000"/>
            </a:pPr>
            <a:endParaRPr lang="en-US" sz="2400" dirty="0">
              <a:solidFill>
                <a:schemeClr val="bg1"/>
              </a:solidFill>
              <a:latin typeface="Calibri" panose="020F0502020204030204" pitchFamily="34" charset="0"/>
              <a:cs typeface="Calibri" panose="020F0502020204030204" pitchFamily="34" charset="0"/>
            </a:endParaRPr>
          </a:p>
          <a:p>
            <a:pPr marL="482600" indent="-342900" algn="l">
              <a:buClr>
                <a:schemeClr val="bg1"/>
              </a:buClr>
              <a:buSzPct val="80000"/>
              <a:buFont typeface="Arial" panose="020B0604020202020204" pitchFamily="34" charset="0"/>
              <a:buChar char="•"/>
            </a:pPr>
            <a:endParaRPr lang="en-US" sz="2400" dirty="0">
              <a:solidFill>
                <a:schemeClr val="bg1"/>
              </a:solidFill>
              <a:latin typeface="Calibri" panose="020F0502020204030204" pitchFamily="34" charset="0"/>
              <a:cs typeface="Calibri" panose="020F0502020204030204" pitchFamily="34" charset="0"/>
            </a:endParaRPr>
          </a:p>
          <a:p>
            <a:pPr marL="139700" indent="0" algn="l">
              <a:buClr>
                <a:schemeClr val="bg1"/>
              </a:buClr>
              <a:buSzPct val="80000"/>
              <a:buNone/>
            </a:pPr>
            <a:endParaRPr lang="en-US" sz="2400" dirty="0">
              <a:solidFill>
                <a:schemeClr val="bg1"/>
              </a:solidFill>
              <a:latin typeface="Calibri" panose="020F0502020204030204" pitchFamily="34" charset="0"/>
              <a:cs typeface="Calibri" panose="020F0502020204030204" pitchFamily="34" charset="0"/>
            </a:endParaRPr>
          </a:p>
          <a:p>
            <a:pPr marL="139700" indent="0" algn="l">
              <a:buClr>
                <a:schemeClr val="bg1"/>
              </a:buClr>
              <a:buSzPct val="80000"/>
              <a:buNone/>
            </a:pPr>
            <a:endParaRPr lang="en-US" sz="2400" dirty="0">
              <a:solidFill>
                <a:schemeClr val="bg1"/>
              </a:solidFill>
              <a:latin typeface="Calibri" panose="020F0502020204030204" pitchFamily="34" charset="0"/>
              <a:cs typeface="Calibri" panose="020F0502020204030204" pitchFamily="34" charset="0"/>
            </a:endParaRPr>
          </a:p>
          <a:p>
            <a:pPr marL="482600" indent="-342900" algn="l">
              <a:buClr>
                <a:schemeClr val="bg1"/>
              </a:buClr>
              <a:buSzPct val="80000"/>
              <a:buFont typeface="Arial" panose="020B0604020202020204" pitchFamily="34" charset="0"/>
              <a:buChar char="•"/>
            </a:pPr>
            <a:r>
              <a:rPr lang="en-US" sz="2800" b="1" dirty="0">
                <a:solidFill>
                  <a:schemeClr val="bg1"/>
                </a:solidFill>
                <a:latin typeface="Calibri" panose="020F0502020204030204" pitchFamily="34" charset="0"/>
                <a:cs typeface="Calibri" panose="020F0502020204030204" pitchFamily="34" charset="0"/>
              </a:rPr>
              <a:t>Step 1: Effective Teaming</a:t>
            </a:r>
          </a:p>
          <a:p>
            <a:pPr marL="482600" indent="-342900" algn="l">
              <a:buClr>
                <a:schemeClr val="bg1"/>
              </a:buClr>
              <a:buSzPct val="80000"/>
              <a:buFont typeface="Arial" panose="020B0604020202020204" pitchFamily="34" charset="0"/>
              <a:buChar char="•"/>
            </a:pPr>
            <a:endParaRPr lang="en-US" sz="2400" dirty="0">
              <a:solidFill>
                <a:schemeClr val="bg1"/>
              </a:solidFill>
              <a:latin typeface="Calibri" panose="020F0502020204030204" pitchFamily="34" charset="0"/>
              <a:cs typeface="Calibri" panose="020F0502020204030204" pitchFamily="34" charset="0"/>
            </a:endParaRPr>
          </a:p>
          <a:p>
            <a:pPr marL="482600" indent="-342900" algn="l">
              <a:buClr>
                <a:schemeClr val="bg1"/>
              </a:buClr>
              <a:buSzPct val="80000"/>
              <a:buFont typeface="Arial" panose="020B0604020202020204" pitchFamily="34" charset="0"/>
              <a:buChar char="•"/>
            </a:pPr>
            <a:endParaRPr lang="en-US" sz="2400" dirty="0">
              <a:solidFill>
                <a:schemeClr val="bg1"/>
              </a:solidFill>
              <a:latin typeface="Calibri" panose="020F0502020204030204" pitchFamily="34" charset="0"/>
              <a:cs typeface="Calibri" panose="020F0502020204030204" pitchFamily="34" charset="0"/>
            </a:endParaRPr>
          </a:p>
          <a:p>
            <a:pPr marL="482600" indent="-342900" algn="l">
              <a:buClr>
                <a:schemeClr val="bg1"/>
              </a:buClr>
              <a:buSzPct val="80000"/>
              <a:buFont typeface="Arial" panose="020B0604020202020204" pitchFamily="34" charset="0"/>
              <a:buChar char="•"/>
            </a:pPr>
            <a:endParaRPr lang="en-US" sz="2400" dirty="0">
              <a:solidFill>
                <a:schemeClr val="bg1"/>
              </a:solidFill>
              <a:latin typeface="Calibri" panose="020F0502020204030204" pitchFamily="34" charset="0"/>
              <a:cs typeface="Calibri" panose="020F0502020204030204" pitchFamily="34" charset="0"/>
            </a:endParaRPr>
          </a:p>
          <a:p>
            <a:pPr marL="482600" indent="-342900" algn="l">
              <a:buClr>
                <a:schemeClr val="bg1"/>
              </a:buClr>
              <a:buSzPct val="80000"/>
              <a:buFont typeface="Arial" panose="020B0604020202020204" pitchFamily="34" charset="0"/>
              <a:buChar char="•"/>
            </a:pPr>
            <a:endParaRPr lang="en-US" sz="2400" dirty="0">
              <a:solidFill>
                <a:schemeClr val="bg1"/>
              </a:solidFill>
              <a:latin typeface="Calibri" panose="020F0502020204030204" pitchFamily="34" charset="0"/>
              <a:cs typeface="Calibri" panose="020F0502020204030204" pitchFamily="34" charset="0"/>
            </a:endParaRPr>
          </a:p>
          <a:p>
            <a:pPr marL="139700" indent="0" algn="l">
              <a:buClr>
                <a:schemeClr val="bg1"/>
              </a:buClr>
              <a:buSzPct val="80000"/>
              <a:buNone/>
            </a:pPr>
            <a:endParaRPr lang="en-US" sz="2400" dirty="0">
              <a:solidFill>
                <a:schemeClr val="bg1"/>
              </a:solidFill>
              <a:latin typeface="Calibri" panose="020F0502020204030204" pitchFamily="34" charset="0"/>
              <a:cs typeface="Calibri" panose="020F0502020204030204" pitchFamily="34" charset="0"/>
            </a:endParaRPr>
          </a:p>
          <a:p>
            <a:pPr marL="482600" indent="-342900" algn="l">
              <a:buClr>
                <a:schemeClr val="bg1"/>
              </a:buClr>
              <a:buSzPct val="80000"/>
              <a:buFont typeface="Arial" panose="020B0604020202020204" pitchFamily="34" charset="0"/>
              <a:buChar char="•"/>
            </a:pPr>
            <a:r>
              <a:rPr lang="en-US" sz="2800" b="1" dirty="0">
                <a:solidFill>
                  <a:schemeClr val="bg1"/>
                </a:solidFill>
                <a:latin typeface="Calibri" panose="020F0502020204030204" pitchFamily="34" charset="0"/>
                <a:cs typeface="Calibri" panose="020F0502020204030204" pitchFamily="34" charset="0"/>
              </a:rPr>
              <a:t>Step 2: Purpose &amp; Outcomes </a:t>
            </a:r>
          </a:p>
          <a:p>
            <a:pPr marL="482600" indent="-342900" algn="l">
              <a:buClr>
                <a:schemeClr val="bg1"/>
              </a:buClr>
              <a:buFont typeface="Arial" panose="020B0604020202020204" pitchFamily="34" charset="0"/>
              <a:buChar char="•"/>
            </a:pPr>
            <a:endParaRPr lang="en-US" dirty="0">
              <a:solidFill>
                <a:schemeClr val="bg1"/>
              </a:solidFill>
              <a:latin typeface="Calibri" panose="020F0502020204030204" pitchFamily="34" charset="0"/>
              <a:cs typeface="Calibri" panose="020F0502020204030204" pitchFamily="34" charset="0"/>
            </a:endParaRPr>
          </a:p>
        </p:txBody>
      </p:sp>
      <p:sp>
        <p:nvSpPr>
          <p:cNvPr id="20" name="Bent-Up Arrow 19">
            <a:extLst>
              <a:ext uri="{FF2B5EF4-FFF2-40B4-BE49-F238E27FC236}">
                <a16:creationId xmlns:a16="http://schemas.microsoft.com/office/drawing/2014/main" id="{A4B27862-00DD-5E4D-8E43-E517C904AF92}"/>
              </a:ext>
            </a:extLst>
          </p:cNvPr>
          <p:cNvSpPr/>
          <p:nvPr/>
        </p:nvSpPr>
        <p:spPr>
          <a:xfrm rot="5400000">
            <a:off x="1145031" y="5544181"/>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Bent-Up Arrow 20">
            <a:extLst>
              <a:ext uri="{FF2B5EF4-FFF2-40B4-BE49-F238E27FC236}">
                <a16:creationId xmlns:a16="http://schemas.microsoft.com/office/drawing/2014/main" id="{CFA2F7A6-3487-6740-8BF7-E9A9C48E12E1}"/>
              </a:ext>
            </a:extLst>
          </p:cNvPr>
          <p:cNvSpPr/>
          <p:nvPr/>
        </p:nvSpPr>
        <p:spPr>
          <a:xfrm rot="5400000">
            <a:off x="1178325" y="3321233"/>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Bent-Up Arrow 21">
            <a:extLst>
              <a:ext uri="{FF2B5EF4-FFF2-40B4-BE49-F238E27FC236}">
                <a16:creationId xmlns:a16="http://schemas.microsoft.com/office/drawing/2014/main" id="{FC7B2D4E-CA17-5341-966D-6186276B6D8C}"/>
              </a:ext>
            </a:extLst>
          </p:cNvPr>
          <p:cNvSpPr/>
          <p:nvPr/>
        </p:nvSpPr>
        <p:spPr>
          <a:xfrm rot="5400000">
            <a:off x="1174799" y="1507561"/>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75E173A-16B5-4C41-98F7-D329CF2CDD72}"/>
              </a:ext>
            </a:extLst>
          </p:cNvPr>
          <p:cNvSpPr txBox="1"/>
          <p:nvPr/>
        </p:nvSpPr>
        <p:spPr>
          <a:xfrm>
            <a:off x="152400" y="188544"/>
            <a:ext cx="10972800"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Use this time to continue working on...</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0805283" y="5505675"/>
            <a:ext cx="1246040" cy="1201003"/>
          </a:xfrm>
          <a:prstGeom prst="ellipse">
            <a:avLst/>
          </a:prstGeom>
          <a:ln w="19050">
            <a:solidFill>
              <a:schemeClr val="accent2">
                <a:lumMod val="50000"/>
              </a:schemeClr>
            </a:solidFill>
          </a:ln>
        </p:spPr>
      </p:pic>
      <p:grpSp>
        <p:nvGrpSpPr>
          <p:cNvPr id="16" name="Google Shape;6077;p67">
            <a:extLst>
              <a:ext uri="{FF2B5EF4-FFF2-40B4-BE49-F238E27FC236}">
                <a16:creationId xmlns:a16="http://schemas.microsoft.com/office/drawing/2014/main" id="{1F3DCAED-0405-2744-9F42-70BEA2CEC1EF}"/>
              </a:ext>
            </a:extLst>
          </p:cNvPr>
          <p:cNvGrpSpPr/>
          <p:nvPr/>
        </p:nvGrpSpPr>
        <p:grpSpPr>
          <a:xfrm>
            <a:off x="10380937" y="2148921"/>
            <a:ext cx="848691" cy="811914"/>
            <a:chOff x="5873617" y="2309901"/>
            <a:chExt cx="345720" cy="345720"/>
          </a:xfrm>
        </p:grpSpPr>
        <p:sp>
          <p:nvSpPr>
            <p:cNvPr id="17" name="Google Shape;6078;p67">
              <a:extLst>
                <a:ext uri="{FF2B5EF4-FFF2-40B4-BE49-F238E27FC236}">
                  <a16:creationId xmlns:a16="http://schemas.microsoft.com/office/drawing/2014/main" id="{0D207598-A065-674B-B9CC-FE20132C6D2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Google Shape;6079;p67">
              <a:extLst>
                <a:ext uri="{FF2B5EF4-FFF2-40B4-BE49-F238E27FC236}">
                  <a16:creationId xmlns:a16="http://schemas.microsoft.com/office/drawing/2014/main" id="{E486C9CE-0850-8847-8322-588EDCA4778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9" name="Google Shape;6080;p67">
              <a:extLst>
                <a:ext uri="{FF2B5EF4-FFF2-40B4-BE49-F238E27FC236}">
                  <a16:creationId xmlns:a16="http://schemas.microsoft.com/office/drawing/2014/main" id="{5C353FD1-3641-C448-A194-4E94924230E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6081;p67">
              <a:extLst>
                <a:ext uri="{FF2B5EF4-FFF2-40B4-BE49-F238E27FC236}">
                  <a16:creationId xmlns:a16="http://schemas.microsoft.com/office/drawing/2014/main" id="{606FA47B-2CB1-764D-A46A-AC19153D2078}"/>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082;p67">
              <a:extLst>
                <a:ext uri="{FF2B5EF4-FFF2-40B4-BE49-F238E27FC236}">
                  <a16:creationId xmlns:a16="http://schemas.microsoft.com/office/drawing/2014/main" id="{0058FDAB-0722-D145-8703-33BCA268D76C}"/>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6083;p67">
              <a:extLst>
                <a:ext uri="{FF2B5EF4-FFF2-40B4-BE49-F238E27FC236}">
                  <a16:creationId xmlns:a16="http://schemas.microsoft.com/office/drawing/2014/main" id="{AB4A7AF4-8A6C-904E-8EA1-09950F79284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6084;p67">
              <a:extLst>
                <a:ext uri="{FF2B5EF4-FFF2-40B4-BE49-F238E27FC236}">
                  <a16:creationId xmlns:a16="http://schemas.microsoft.com/office/drawing/2014/main" id="{405F86D4-1728-F64C-9584-C328AA502D3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6085;p67">
              <a:extLst>
                <a:ext uri="{FF2B5EF4-FFF2-40B4-BE49-F238E27FC236}">
                  <a16:creationId xmlns:a16="http://schemas.microsoft.com/office/drawing/2014/main" id="{F9DC0E82-00E3-884E-9BE3-2A25FE1B06BE}"/>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6086;p67">
              <a:extLst>
                <a:ext uri="{FF2B5EF4-FFF2-40B4-BE49-F238E27FC236}">
                  <a16:creationId xmlns:a16="http://schemas.microsoft.com/office/drawing/2014/main" id="{ED204C22-F89A-654F-A1D3-B3CA57923C2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6087;p67">
              <a:extLst>
                <a:ext uri="{FF2B5EF4-FFF2-40B4-BE49-F238E27FC236}">
                  <a16:creationId xmlns:a16="http://schemas.microsoft.com/office/drawing/2014/main" id="{0AE5B625-54B4-F341-9DB0-8F42013737E1}"/>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6088;p67">
              <a:extLst>
                <a:ext uri="{FF2B5EF4-FFF2-40B4-BE49-F238E27FC236}">
                  <a16:creationId xmlns:a16="http://schemas.microsoft.com/office/drawing/2014/main" id="{BFD01728-F6BE-B843-AD79-2C4FE6B0757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1" name="Google Shape;6089;p67">
              <a:extLst>
                <a:ext uri="{FF2B5EF4-FFF2-40B4-BE49-F238E27FC236}">
                  <a16:creationId xmlns:a16="http://schemas.microsoft.com/office/drawing/2014/main" id="{D5FF59C0-88C3-494B-8D92-5E97E061259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Google Shape;6090;p67">
              <a:extLst>
                <a:ext uri="{FF2B5EF4-FFF2-40B4-BE49-F238E27FC236}">
                  <a16:creationId xmlns:a16="http://schemas.microsoft.com/office/drawing/2014/main" id="{C8E8BA38-B05E-3F4F-B9A9-F71CC6304588}"/>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Google Shape;6091;p67">
              <a:extLst>
                <a:ext uri="{FF2B5EF4-FFF2-40B4-BE49-F238E27FC236}">
                  <a16:creationId xmlns:a16="http://schemas.microsoft.com/office/drawing/2014/main" id="{0F66991F-03C5-AE4F-A4C1-5C23214FC5CC}"/>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92;p67">
              <a:extLst>
                <a:ext uri="{FF2B5EF4-FFF2-40B4-BE49-F238E27FC236}">
                  <a16:creationId xmlns:a16="http://schemas.microsoft.com/office/drawing/2014/main" id="{9D21C541-084A-CB4F-81BB-1F52D70737D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93;p67">
              <a:extLst>
                <a:ext uri="{FF2B5EF4-FFF2-40B4-BE49-F238E27FC236}">
                  <a16:creationId xmlns:a16="http://schemas.microsoft.com/office/drawing/2014/main" id="{C663FB24-DF12-FA4A-8021-758E43124961}"/>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94;p67">
              <a:extLst>
                <a:ext uri="{FF2B5EF4-FFF2-40B4-BE49-F238E27FC236}">
                  <a16:creationId xmlns:a16="http://schemas.microsoft.com/office/drawing/2014/main" id="{3C90EFBB-0647-C04A-B561-0AB30BC9045D}"/>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95;p67">
              <a:extLst>
                <a:ext uri="{FF2B5EF4-FFF2-40B4-BE49-F238E27FC236}">
                  <a16:creationId xmlns:a16="http://schemas.microsoft.com/office/drawing/2014/main" id="{93344218-6513-FA4C-B598-B7EED1E56BF3}"/>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96;p67">
              <a:extLst>
                <a:ext uri="{FF2B5EF4-FFF2-40B4-BE49-F238E27FC236}">
                  <a16:creationId xmlns:a16="http://schemas.microsoft.com/office/drawing/2014/main" id="{F26BEBB1-71D1-2B4F-AC8C-5FCA1838A90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9" name="TextBox 8">
            <a:extLst>
              <a:ext uri="{FF2B5EF4-FFF2-40B4-BE49-F238E27FC236}">
                <a16:creationId xmlns:a16="http://schemas.microsoft.com/office/drawing/2014/main" id="{49CA579A-BE73-FA4F-B4B6-EEECC7F85C76}"/>
              </a:ext>
            </a:extLst>
          </p:cNvPr>
          <p:cNvSpPr txBox="1"/>
          <p:nvPr/>
        </p:nvSpPr>
        <p:spPr>
          <a:xfrm>
            <a:off x="9845702" y="3045979"/>
            <a:ext cx="1997022" cy="523220"/>
          </a:xfrm>
          <a:prstGeom prst="rect">
            <a:avLst/>
          </a:prstGeom>
          <a:noFill/>
        </p:spPr>
        <p:txBody>
          <a:bodyPr wrap="none" rtlCol="0">
            <a:spAutoFit/>
          </a:bodyPr>
          <a:lstStyle/>
          <a:p>
            <a:r>
              <a:rPr lang="en-US" sz="2800" dirty="0">
                <a:solidFill>
                  <a:schemeClr val="bg1"/>
                </a:solidFill>
                <a:latin typeface="Calibri" panose="020F0502020204030204" pitchFamily="34" charset="0"/>
                <a:cs typeface="Calibri" panose="020F0502020204030204" pitchFamily="34" charset="0"/>
              </a:rPr>
              <a:t>120 minutes</a:t>
            </a:r>
          </a:p>
        </p:txBody>
      </p:sp>
      <p:sp>
        <p:nvSpPr>
          <p:cNvPr id="41" name="Rounded Rectangle 40">
            <a:extLst>
              <a:ext uri="{FF2B5EF4-FFF2-40B4-BE49-F238E27FC236}">
                <a16:creationId xmlns:a16="http://schemas.microsoft.com/office/drawing/2014/main" id="{6F209D7C-46E8-E547-ABB7-CF71157E95D4}"/>
              </a:ext>
            </a:extLst>
          </p:cNvPr>
          <p:cNvSpPr/>
          <p:nvPr/>
        </p:nvSpPr>
        <p:spPr>
          <a:xfrm>
            <a:off x="2005743" y="3429000"/>
            <a:ext cx="7385783" cy="174680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Establish a representative team</a:t>
            </a:r>
          </a:p>
          <a:p>
            <a:pPr marL="342900" lvl="0" indent="-34290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Establish effective team procedures and agreements</a:t>
            </a:r>
          </a:p>
          <a:p>
            <a:pPr marL="342900" lvl="0" indent="-34290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Begin committee alignment</a:t>
            </a:r>
          </a:p>
        </p:txBody>
      </p:sp>
      <p:sp>
        <p:nvSpPr>
          <p:cNvPr id="42" name="Rounded Rectangle 41">
            <a:extLst>
              <a:ext uri="{FF2B5EF4-FFF2-40B4-BE49-F238E27FC236}">
                <a16:creationId xmlns:a16="http://schemas.microsoft.com/office/drawing/2014/main" id="{BECB7520-27A1-2B43-8E77-2303919B0994}"/>
              </a:ext>
            </a:extLst>
          </p:cNvPr>
          <p:cNvSpPr/>
          <p:nvPr/>
        </p:nvSpPr>
        <p:spPr>
          <a:xfrm>
            <a:off x="2133600" y="5624706"/>
            <a:ext cx="7162800"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Identify purpose for implementation and define a clear outcome statement</a:t>
            </a:r>
          </a:p>
        </p:txBody>
      </p:sp>
      <p:sp>
        <p:nvSpPr>
          <p:cNvPr id="2" name="Rounded Rectangle 1">
            <a:extLst>
              <a:ext uri="{FF2B5EF4-FFF2-40B4-BE49-F238E27FC236}">
                <a16:creationId xmlns:a16="http://schemas.microsoft.com/office/drawing/2014/main" id="{FFCEF955-5E98-9AFF-EE8A-7A48B63AC1E6}"/>
              </a:ext>
            </a:extLst>
          </p:cNvPr>
          <p:cNvSpPr/>
          <p:nvPr/>
        </p:nvSpPr>
        <p:spPr>
          <a:xfrm>
            <a:off x="2005744" y="1376840"/>
            <a:ext cx="7385783" cy="119028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Describe why PBIS is important for your school and what it is</a:t>
            </a:r>
          </a:p>
          <a:p>
            <a:pPr marL="342900" lvl="0" indent="-34290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Identify the outcome data you will gather and monitor</a:t>
            </a:r>
          </a:p>
        </p:txBody>
      </p:sp>
    </p:spTree>
    <p:extLst>
      <p:ext uri="{BB962C8B-B14F-4D97-AF65-F5344CB8AC3E}">
        <p14:creationId xmlns:p14="http://schemas.microsoft.com/office/powerpoint/2010/main" val="6237678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5000"/>
          </a:schemeClr>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429DB8E-C335-0844-B88E-0E163878FA09}"/>
              </a:ext>
            </a:extLst>
          </p:cNvPr>
          <p:cNvSpPr>
            <a:spLocks noGrp="1"/>
          </p:cNvSpPr>
          <p:nvPr>
            <p:ph type="subTitle" idx="4294967295"/>
          </p:nvPr>
        </p:nvSpPr>
        <p:spPr>
          <a:xfrm>
            <a:off x="4114800" y="934783"/>
            <a:ext cx="6065838" cy="5456238"/>
          </a:xfrm>
        </p:spPr>
        <p:txBody>
          <a:bodyPr/>
          <a:lstStyle/>
          <a:p>
            <a:pPr marL="482600" indent="-342900" algn="l">
              <a:buClr>
                <a:schemeClr val="bg1"/>
              </a:buClr>
              <a:buSzPct val="80000"/>
              <a:buFont typeface="Arial" panose="020B0604020202020204" pitchFamily="34" charset="0"/>
              <a:buChar char="•"/>
            </a:pPr>
            <a:r>
              <a:rPr lang="en-US" sz="2800" b="1" dirty="0">
                <a:solidFill>
                  <a:schemeClr val="bg1"/>
                </a:solidFill>
                <a:latin typeface="Calibri" panose="020F0502020204030204" pitchFamily="34" charset="0"/>
                <a:cs typeface="Calibri" panose="020F0502020204030204" pitchFamily="34" charset="0"/>
              </a:rPr>
              <a:t>Overview of PBIS </a:t>
            </a:r>
          </a:p>
          <a:p>
            <a:pPr marL="139700" indent="0" algn="l">
              <a:buClr>
                <a:schemeClr val="bg1"/>
              </a:buClr>
              <a:buSzPct val="80000"/>
            </a:pPr>
            <a:endParaRPr lang="en-US" sz="2400" dirty="0">
              <a:solidFill>
                <a:schemeClr val="bg1"/>
              </a:solidFill>
              <a:latin typeface="Calibri" panose="020F0502020204030204" pitchFamily="34" charset="0"/>
              <a:cs typeface="Calibri" panose="020F0502020204030204" pitchFamily="34" charset="0"/>
            </a:endParaRPr>
          </a:p>
          <a:p>
            <a:pPr marL="482600" indent="-342900" algn="l">
              <a:buClr>
                <a:schemeClr val="bg1"/>
              </a:buClr>
              <a:buSzPct val="80000"/>
              <a:buFont typeface="Arial" panose="020B0604020202020204" pitchFamily="34" charset="0"/>
              <a:buChar char="•"/>
            </a:pPr>
            <a:endParaRPr lang="en-US" sz="2400" dirty="0">
              <a:solidFill>
                <a:schemeClr val="bg1"/>
              </a:solidFill>
              <a:latin typeface="Calibri" panose="020F0502020204030204" pitchFamily="34" charset="0"/>
              <a:cs typeface="Calibri" panose="020F0502020204030204" pitchFamily="34" charset="0"/>
            </a:endParaRPr>
          </a:p>
          <a:p>
            <a:pPr marL="139700" indent="0" algn="l">
              <a:buClr>
                <a:schemeClr val="bg1"/>
              </a:buClr>
              <a:buSzPct val="80000"/>
              <a:buNone/>
            </a:pPr>
            <a:endParaRPr lang="en-US" sz="2400" dirty="0">
              <a:solidFill>
                <a:schemeClr val="bg1"/>
              </a:solidFill>
              <a:latin typeface="Calibri" panose="020F0502020204030204" pitchFamily="34" charset="0"/>
              <a:cs typeface="Calibri" panose="020F0502020204030204" pitchFamily="34" charset="0"/>
            </a:endParaRPr>
          </a:p>
          <a:p>
            <a:pPr marL="139700" indent="0" algn="l">
              <a:buClr>
                <a:schemeClr val="bg1"/>
              </a:buClr>
              <a:buSzPct val="80000"/>
              <a:buNone/>
            </a:pPr>
            <a:endParaRPr lang="en-US" sz="2400" dirty="0">
              <a:solidFill>
                <a:schemeClr val="bg1"/>
              </a:solidFill>
              <a:latin typeface="Calibri" panose="020F0502020204030204" pitchFamily="34" charset="0"/>
              <a:cs typeface="Calibri" panose="020F0502020204030204" pitchFamily="34" charset="0"/>
            </a:endParaRPr>
          </a:p>
          <a:p>
            <a:pPr marL="482600" indent="-342900" algn="l">
              <a:buClr>
                <a:schemeClr val="bg1"/>
              </a:buClr>
              <a:buSzPct val="80000"/>
              <a:buFont typeface="Arial" panose="020B0604020202020204" pitchFamily="34" charset="0"/>
              <a:buChar char="•"/>
            </a:pPr>
            <a:r>
              <a:rPr lang="en-US" sz="2800" b="1" dirty="0">
                <a:solidFill>
                  <a:schemeClr val="bg1"/>
                </a:solidFill>
                <a:latin typeface="Calibri" panose="020F0502020204030204" pitchFamily="34" charset="0"/>
                <a:cs typeface="Calibri" panose="020F0502020204030204" pitchFamily="34" charset="0"/>
              </a:rPr>
              <a:t>Step 1: Effective Teaming</a:t>
            </a:r>
          </a:p>
          <a:p>
            <a:pPr marL="482600" indent="-342900" algn="l">
              <a:buClr>
                <a:schemeClr val="bg1"/>
              </a:buClr>
              <a:buSzPct val="80000"/>
              <a:buFont typeface="Arial" panose="020B0604020202020204" pitchFamily="34" charset="0"/>
              <a:buChar char="•"/>
            </a:pPr>
            <a:endParaRPr lang="en-US" sz="2400" dirty="0">
              <a:solidFill>
                <a:schemeClr val="bg1"/>
              </a:solidFill>
              <a:latin typeface="Calibri" panose="020F0502020204030204" pitchFamily="34" charset="0"/>
              <a:cs typeface="Calibri" panose="020F0502020204030204" pitchFamily="34" charset="0"/>
            </a:endParaRPr>
          </a:p>
          <a:p>
            <a:pPr marL="482600" indent="-342900" algn="l">
              <a:buClr>
                <a:schemeClr val="bg1"/>
              </a:buClr>
              <a:buSzPct val="80000"/>
              <a:buFont typeface="Arial" panose="020B0604020202020204" pitchFamily="34" charset="0"/>
              <a:buChar char="•"/>
            </a:pPr>
            <a:endParaRPr lang="en-US" sz="2400" dirty="0">
              <a:solidFill>
                <a:schemeClr val="bg1"/>
              </a:solidFill>
              <a:latin typeface="Calibri" panose="020F0502020204030204" pitchFamily="34" charset="0"/>
              <a:cs typeface="Calibri" panose="020F0502020204030204" pitchFamily="34" charset="0"/>
            </a:endParaRPr>
          </a:p>
          <a:p>
            <a:pPr marL="482600" indent="-342900" algn="l">
              <a:buClr>
                <a:schemeClr val="bg1"/>
              </a:buClr>
              <a:buSzPct val="80000"/>
              <a:buFont typeface="Arial" panose="020B0604020202020204" pitchFamily="34" charset="0"/>
              <a:buChar char="•"/>
            </a:pPr>
            <a:endParaRPr lang="en-US" sz="2400" dirty="0">
              <a:solidFill>
                <a:schemeClr val="bg1"/>
              </a:solidFill>
              <a:latin typeface="Calibri" panose="020F0502020204030204" pitchFamily="34" charset="0"/>
              <a:cs typeface="Calibri" panose="020F0502020204030204" pitchFamily="34" charset="0"/>
            </a:endParaRPr>
          </a:p>
          <a:p>
            <a:pPr marL="482600" indent="-342900" algn="l">
              <a:buClr>
                <a:schemeClr val="bg1"/>
              </a:buClr>
              <a:buSzPct val="80000"/>
              <a:buFont typeface="Arial" panose="020B0604020202020204" pitchFamily="34" charset="0"/>
              <a:buChar char="•"/>
            </a:pPr>
            <a:endParaRPr lang="en-US" sz="2400" dirty="0">
              <a:solidFill>
                <a:schemeClr val="bg1"/>
              </a:solidFill>
              <a:latin typeface="Calibri" panose="020F0502020204030204" pitchFamily="34" charset="0"/>
              <a:cs typeface="Calibri" panose="020F0502020204030204" pitchFamily="34" charset="0"/>
            </a:endParaRPr>
          </a:p>
          <a:p>
            <a:pPr marL="139700" indent="0" algn="l">
              <a:buClr>
                <a:schemeClr val="bg1"/>
              </a:buClr>
              <a:buSzPct val="80000"/>
              <a:buNone/>
            </a:pPr>
            <a:endParaRPr lang="en-US" sz="2400" dirty="0">
              <a:solidFill>
                <a:schemeClr val="bg1"/>
              </a:solidFill>
              <a:latin typeface="Calibri" panose="020F0502020204030204" pitchFamily="34" charset="0"/>
              <a:cs typeface="Calibri" panose="020F0502020204030204" pitchFamily="34" charset="0"/>
            </a:endParaRPr>
          </a:p>
          <a:p>
            <a:pPr marL="482600" indent="-342900" algn="l">
              <a:buClr>
                <a:schemeClr val="bg1"/>
              </a:buClr>
              <a:buSzPct val="80000"/>
              <a:buFont typeface="Arial" panose="020B0604020202020204" pitchFamily="34" charset="0"/>
              <a:buChar char="•"/>
            </a:pPr>
            <a:r>
              <a:rPr lang="en-US" sz="2800" b="1" dirty="0">
                <a:solidFill>
                  <a:schemeClr val="bg1"/>
                </a:solidFill>
                <a:latin typeface="Calibri" panose="020F0502020204030204" pitchFamily="34" charset="0"/>
                <a:cs typeface="Calibri" panose="020F0502020204030204" pitchFamily="34" charset="0"/>
              </a:rPr>
              <a:t>Step 2: Purpose &amp; Outcomes </a:t>
            </a:r>
          </a:p>
          <a:p>
            <a:pPr marL="482600" indent="-342900" algn="l">
              <a:buClr>
                <a:schemeClr val="bg1"/>
              </a:buClr>
              <a:buFont typeface="Arial" panose="020B0604020202020204" pitchFamily="34" charset="0"/>
              <a:buChar char="•"/>
            </a:pPr>
            <a:endParaRPr lang="en-US" dirty="0">
              <a:solidFill>
                <a:schemeClr val="bg1"/>
              </a:solidFill>
              <a:latin typeface="Calibri" panose="020F0502020204030204" pitchFamily="34" charset="0"/>
              <a:cs typeface="Calibri" panose="020F0502020204030204" pitchFamily="34" charset="0"/>
            </a:endParaRPr>
          </a:p>
        </p:txBody>
      </p:sp>
      <p:sp>
        <p:nvSpPr>
          <p:cNvPr id="20" name="Bent-Up Arrow 19">
            <a:extLst>
              <a:ext uri="{FF2B5EF4-FFF2-40B4-BE49-F238E27FC236}">
                <a16:creationId xmlns:a16="http://schemas.microsoft.com/office/drawing/2014/main" id="{A4B27862-00DD-5E4D-8E43-E517C904AF92}"/>
              </a:ext>
            </a:extLst>
          </p:cNvPr>
          <p:cNvSpPr/>
          <p:nvPr/>
        </p:nvSpPr>
        <p:spPr>
          <a:xfrm rot="5400000">
            <a:off x="4354887" y="5580317"/>
            <a:ext cx="713088" cy="685800"/>
          </a:xfrm>
          <a:prstGeom prst="bentUp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Bent-Up Arrow 20">
            <a:extLst>
              <a:ext uri="{FF2B5EF4-FFF2-40B4-BE49-F238E27FC236}">
                <a16:creationId xmlns:a16="http://schemas.microsoft.com/office/drawing/2014/main" id="{CFA2F7A6-3487-6740-8BF7-E9A9C48E12E1}"/>
              </a:ext>
            </a:extLst>
          </p:cNvPr>
          <p:cNvSpPr/>
          <p:nvPr/>
        </p:nvSpPr>
        <p:spPr>
          <a:xfrm rot="5400000">
            <a:off x="4363703" y="3534464"/>
            <a:ext cx="713088" cy="685800"/>
          </a:xfrm>
          <a:prstGeom prst="bentUp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Bent-Up Arrow 21">
            <a:extLst>
              <a:ext uri="{FF2B5EF4-FFF2-40B4-BE49-F238E27FC236}">
                <a16:creationId xmlns:a16="http://schemas.microsoft.com/office/drawing/2014/main" id="{FC7B2D4E-CA17-5341-966D-6186276B6D8C}"/>
              </a:ext>
            </a:extLst>
          </p:cNvPr>
          <p:cNvSpPr/>
          <p:nvPr/>
        </p:nvSpPr>
        <p:spPr>
          <a:xfrm rot="5400000">
            <a:off x="4451497" y="1572559"/>
            <a:ext cx="713088" cy="685800"/>
          </a:xfrm>
          <a:prstGeom prst="bentUp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75E173A-16B5-4C41-98F7-D329CF2CDD72}"/>
              </a:ext>
            </a:extLst>
          </p:cNvPr>
          <p:cNvSpPr txBox="1"/>
          <p:nvPr/>
        </p:nvSpPr>
        <p:spPr>
          <a:xfrm>
            <a:off x="152400" y="188544"/>
            <a:ext cx="10972800"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WHOLE GROUP DEBRIEF: Action Planning </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0805283" y="5505675"/>
            <a:ext cx="1246040" cy="1201003"/>
          </a:xfrm>
          <a:prstGeom prst="ellipse">
            <a:avLst/>
          </a:prstGeom>
          <a:ln w="19050">
            <a:solidFill>
              <a:schemeClr val="accent2">
                <a:lumMod val="50000"/>
              </a:schemeClr>
            </a:solidFill>
          </a:ln>
        </p:spPr>
      </p:pic>
      <p:sp>
        <p:nvSpPr>
          <p:cNvPr id="41" name="Rounded Rectangle 40">
            <a:extLst>
              <a:ext uri="{FF2B5EF4-FFF2-40B4-BE49-F238E27FC236}">
                <a16:creationId xmlns:a16="http://schemas.microsoft.com/office/drawing/2014/main" id="{6F209D7C-46E8-E547-ABB7-CF71157E95D4}"/>
              </a:ext>
            </a:extLst>
          </p:cNvPr>
          <p:cNvSpPr/>
          <p:nvPr/>
        </p:nvSpPr>
        <p:spPr>
          <a:xfrm>
            <a:off x="5319518" y="3429000"/>
            <a:ext cx="5460391" cy="16479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Establish a representative team</a:t>
            </a:r>
          </a:p>
          <a:p>
            <a:pPr marL="342900" lvl="0" indent="-34290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Establish effective team procedures and agreements</a:t>
            </a:r>
          </a:p>
          <a:p>
            <a:pPr marL="342900" lvl="0" indent="-34290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Begin committee alignment</a:t>
            </a:r>
          </a:p>
        </p:txBody>
      </p:sp>
      <p:sp>
        <p:nvSpPr>
          <p:cNvPr id="42" name="Rounded Rectangle 41">
            <a:extLst>
              <a:ext uri="{FF2B5EF4-FFF2-40B4-BE49-F238E27FC236}">
                <a16:creationId xmlns:a16="http://schemas.microsoft.com/office/drawing/2014/main" id="{BECB7520-27A1-2B43-8E77-2303919B0994}"/>
              </a:ext>
            </a:extLst>
          </p:cNvPr>
          <p:cNvSpPr/>
          <p:nvPr/>
        </p:nvSpPr>
        <p:spPr>
          <a:xfrm>
            <a:off x="5335420" y="5639439"/>
            <a:ext cx="5460391"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Identify purpose for implementation and define a clear outcome statement</a:t>
            </a:r>
          </a:p>
        </p:txBody>
      </p:sp>
      <p:sp>
        <p:nvSpPr>
          <p:cNvPr id="39" name="Text Placeholder 4">
            <a:extLst>
              <a:ext uri="{FF2B5EF4-FFF2-40B4-BE49-F238E27FC236}">
                <a16:creationId xmlns:a16="http://schemas.microsoft.com/office/drawing/2014/main" id="{2EA39F5D-CE61-974E-B001-8F98E5BCA5A4}"/>
              </a:ext>
            </a:extLst>
          </p:cNvPr>
          <p:cNvSpPr txBox="1">
            <a:spLocks/>
          </p:cNvSpPr>
          <p:nvPr/>
        </p:nvSpPr>
        <p:spPr>
          <a:xfrm>
            <a:off x="457200" y="1889257"/>
            <a:ext cx="3657600" cy="3547289"/>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chemeClr val="dk1"/>
                </a:solidFill>
                <a:latin typeface="+mn-lt"/>
                <a:ea typeface="+mn-ea"/>
                <a:cs typeface="+mn-cs"/>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9pPr>
          </a:lstStyle>
          <a:p>
            <a:pPr fontAlgn="auto">
              <a:spcAft>
                <a:spcPts val="1800"/>
              </a:spcAft>
              <a:buClr>
                <a:schemeClr val="accent6">
                  <a:lumMod val="50000"/>
                </a:schemeClr>
              </a:buClr>
              <a:buSzPct val="80000"/>
            </a:pPr>
            <a:r>
              <a:rPr lang="en-US" sz="2800" kern="0" dirty="0">
                <a:solidFill>
                  <a:schemeClr val="accent6">
                    <a:lumMod val="50000"/>
                  </a:schemeClr>
                </a:solidFill>
                <a:latin typeface="Calibri" panose="020F0502020204030204" pitchFamily="34" charset="0"/>
                <a:cs typeface="Calibri" panose="020F0502020204030204" pitchFamily="34" charset="0"/>
              </a:rPr>
              <a:t>Share one or more team accomplishments from today</a:t>
            </a:r>
          </a:p>
          <a:p>
            <a:pPr fontAlgn="auto">
              <a:spcAft>
                <a:spcPts val="1800"/>
              </a:spcAft>
              <a:buClr>
                <a:schemeClr val="accent6">
                  <a:lumMod val="50000"/>
                </a:schemeClr>
              </a:buClr>
              <a:buSzPct val="80000"/>
            </a:pPr>
            <a:r>
              <a:rPr lang="en-US" sz="2800" kern="0" dirty="0">
                <a:solidFill>
                  <a:schemeClr val="accent6">
                    <a:lumMod val="50000"/>
                  </a:schemeClr>
                </a:solidFill>
                <a:latin typeface="Calibri" panose="020F0502020204030204" pitchFamily="34" charset="0"/>
                <a:cs typeface="Calibri" panose="020F0502020204030204" pitchFamily="34" charset="0"/>
              </a:rPr>
              <a:t>What further support will you need to complete these action steps? </a:t>
            </a:r>
          </a:p>
        </p:txBody>
      </p:sp>
      <p:grpSp>
        <p:nvGrpSpPr>
          <p:cNvPr id="43" name="Google Shape;6077;p67">
            <a:extLst>
              <a:ext uri="{FF2B5EF4-FFF2-40B4-BE49-F238E27FC236}">
                <a16:creationId xmlns:a16="http://schemas.microsoft.com/office/drawing/2014/main" id="{FB0F4EA4-3C4F-9149-8929-9140FE6CF0E1}"/>
              </a:ext>
            </a:extLst>
          </p:cNvPr>
          <p:cNvGrpSpPr/>
          <p:nvPr/>
        </p:nvGrpSpPr>
        <p:grpSpPr>
          <a:xfrm>
            <a:off x="1447800" y="5855637"/>
            <a:ext cx="848691" cy="811914"/>
            <a:chOff x="5873617" y="2309901"/>
            <a:chExt cx="345720" cy="345720"/>
          </a:xfrm>
        </p:grpSpPr>
        <p:sp>
          <p:nvSpPr>
            <p:cNvPr id="44" name="Google Shape;6078;p67">
              <a:extLst>
                <a:ext uri="{FF2B5EF4-FFF2-40B4-BE49-F238E27FC236}">
                  <a16:creationId xmlns:a16="http://schemas.microsoft.com/office/drawing/2014/main" id="{E63C3AF6-E1EC-DC4C-87CB-75C2FB829EC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79;p67">
              <a:extLst>
                <a:ext uri="{FF2B5EF4-FFF2-40B4-BE49-F238E27FC236}">
                  <a16:creationId xmlns:a16="http://schemas.microsoft.com/office/drawing/2014/main" id="{C92FB4A5-AD58-5F49-9D42-BA91FA0BC768}"/>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80;p67">
              <a:extLst>
                <a:ext uri="{FF2B5EF4-FFF2-40B4-BE49-F238E27FC236}">
                  <a16:creationId xmlns:a16="http://schemas.microsoft.com/office/drawing/2014/main" id="{7023C884-3B1C-DC45-A54C-8432D5378BC2}"/>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81;p67">
              <a:extLst>
                <a:ext uri="{FF2B5EF4-FFF2-40B4-BE49-F238E27FC236}">
                  <a16:creationId xmlns:a16="http://schemas.microsoft.com/office/drawing/2014/main" id="{C62E0FED-AAB9-B04B-AB98-1D693F40449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82;p67">
              <a:extLst>
                <a:ext uri="{FF2B5EF4-FFF2-40B4-BE49-F238E27FC236}">
                  <a16:creationId xmlns:a16="http://schemas.microsoft.com/office/drawing/2014/main" id="{1E240208-5CAE-0240-A162-A085D1BE902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83;p67">
              <a:extLst>
                <a:ext uri="{FF2B5EF4-FFF2-40B4-BE49-F238E27FC236}">
                  <a16:creationId xmlns:a16="http://schemas.microsoft.com/office/drawing/2014/main" id="{F246B1B4-A957-0441-A903-EEFAB3B7EF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84;p67">
              <a:extLst>
                <a:ext uri="{FF2B5EF4-FFF2-40B4-BE49-F238E27FC236}">
                  <a16:creationId xmlns:a16="http://schemas.microsoft.com/office/drawing/2014/main" id="{E690EE6A-859E-8A42-99B5-7AFE9E13B20E}"/>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85;p67">
              <a:extLst>
                <a:ext uri="{FF2B5EF4-FFF2-40B4-BE49-F238E27FC236}">
                  <a16:creationId xmlns:a16="http://schemas.microsoft.com/office/drawing/2014/main" id="{2EA769B8-4C5A-D94A-B40B-080F1C9F63FC}"/>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6086;p67">
              <a:extLst>
                <a:ext uri="{FF2B5EF4-FFF2-40B4-BE49-F238E27FC236}">
                  <a16:creationId xmlns:a16="http://schemas.microsoft.com/office/drawing/2014/main" id="{D3DDB347-FD26-C541-B7DB-0014B9F88D5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6087;p67">
              <a:extLst>
                <a:ext uri="{FF2B5EF4-FFF2-40B4-BE49-F238E27FC236}">
                  <a16:creationId xmlns:a16="http://schemas.microsoft.com/office/drawing/2014/main" id="{FB39CCF0-68EF-5744-A17A-DD7FC01EF832}"/>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6088;p67">
              <a:extLst>
                <a:ext uri="{FF2B5EF4-FFF2-40B4-BE49-F238E27FC236}">
                  <a16:creationId xmlns:a16="http://schemas.microsoft.com/office/drawing/2014/main" id="{4334B039-2EBE-E54A-B257-5B67AF813889}"/>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6089;p67">
              <a:extLst>
                <a:ext uri="{FF2B5EF4-FFF2-40B4-BE49-F238E27FC236}">
                  <a16:creationId xmlns:a16="http://schemas.microsoft.com/office/drawing/2014/main" id="{49E2C54F-8DF7-2D4D-8DB6-848B0A50B17A}"/>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6090;p67">
              <a:extLst>
                <a:ext uri="{FF2B5EF4-FFF2-40B4-BE49-F238E27FC236}">
                  <a16:creationId xmlns:a16="http://schemas.microsoft.com/office/drawing/2014/main" id="{4EFA094F-D1BB-3B4A-8274-E954D54CD35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6091;p67">
              <a:extLst>
                <a:ext uri="{FF2B5EF4-FFF2-40B4-BE49-F238E27FC236}">
                  <a16:creationId xmlns:a16="http://schemas.microsoft.com/office/drawing/2014/main" id="{997B86A3-35B3-2348-8545-BE698EAE8B3B}"/>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6092;p67">
              <a:extLst>
                <a:ext uri="{FF2B5EF4-FFF2-40B4-BE49-F238E27FC236}">
                  <a16:creationId xmlns:a16="http://schemas.microsoft.com/office/drawing/2014/main" id="{627C5834-2D1B-AD43-B4AA-E0E9FE57E4DA}"/>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6093;p67">
              <a:extLst>
                <a:ext uri="{FF2B5EF4-FFF2-40B4-BE49-F238E27FC236}">
                  <a16:creationId xmlns:a16="http://schemas.microsoft.com/office/drawing/2014/main" id="{B8B70C72-158E-BB4D-8242-FCB69CBF1DAB}"/>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6094;p67">
              <a:extLst>
                <a:ext uri="{FF2B5EF4-FFF2-40B4-BE49-F238E27FC236}">
                  <a16:creationId xmlns:a16="http://schemas.microsoft.com/office/drawing/2014/main" id="{F96CCFC8-3350-F64C-85EA-F8207A776FD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6095;p67">
              <a:extLst>
                <a:ext uri="{FF2B5EF4-FFF2-40B4-BE49-F238E27FC236}">
                  <a16:creationId xmlns:a16="http://schemas.microsoft.com/office/drawing/2014/main" id="{8E6397A4-78FC-1446-AEBA-05587CE55E5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6096;p67">
              <a:extLst>
                <a:ext uri="{FF2B5EF4-FFF2-40B4-BE49-F238E27FC236}">
                  <a16:creationId xmlns:a16="http://schemas.microsoft.com/office/drawing/2014/main" id="{D9D75F40-0949-B946-ABC8-CB73947472C2}"/>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63" name="Rectangle 62">
            <a:extLst>
              <a:ext uri="{FF2B5EF4-FFF2-40B4-BE49-F238E27FC236}">
                <a16:creationId xmlns:a16="http://schemas.microsoft.com/office/drawing/2014/main" id="{4896CF71-D68A-934A-851E-E63BACAE03E4}"/>
              </a:ext>
            </a:extLst>
          </p:cNvPr>
          <p:cNvSpPr/>
          <p:nvPr/>
        </p:nvSpPr>
        <p:spPr>
          <a:xfrm>
            <a:off x="2402183" y="5992670"/>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Calibri" panose="020F0502020204030204" pitchFamily="34" charset="0"/>
                <a:ea typeface="+mn-ea"/>
                <a:cs typeface="Calibri" panose="020F0502020204030204" pitchFamily="34" charset="0"/>
              </a:rPr>
              <a:t>5</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minutes</a:t>
            </a:r>
          </a:p>
        </p:txBody>
      </p:sp>
      <p:sp>
        <p:nvSpPr>
          <p:cNvPr id="2" name="Rounded Rectangle 1">
            <a:extLst>
              <a:ext uri="{FF2B5EF4-FFF2-40B4-BE49-F238E27FC236}">
                <a16:creationId xmlns:a16="http://schemas.microsoft.com/office/drawing/2014/main" id="{D7FDC4F9-F441-2752-80D9-B5A5C4B29711}"/>
              </a:ext>
            </a:extLst>
          </p:cNvPr>
          <p:cNvSpPr/>
          <p:nvPr/>
        </p:nvSpPr>
        <p:spPr>
          <a:xfrm>
            <a:off x="5232020" y="1408357"/>
            <a:ext cx="5740779" cy="145812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Describe why PBIS is important for your school and what it is</a:t>
            </a:r>
          </a:p>
          <a:p>
            <a:pPr marL="342900" lvl="0" indent="-34290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Identify the outcome data you will gather and monitor</a:t>
            </a:r>
          </a:p>
        </p:txBody>
      </p:sp>
    </p:spTree>
    <p:extLst>
      <p:ext uri="{BB962C8B-B14F-4D97-AF65-F5344CB8AC3E}">
        <p14:creationId xmlns:p14="http://schemas.microsoft.com/office/powerpoint/2010/main" val="3471611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1146398" y="1905159"/>
            <a:ext cx="7259257" cy="3365200"/>
          </a:xfrm>
        </p:spPr>
        <p:txBody>
          <a:bodyPr/>
          <a:lstStyle/>
          <a:p>
            <a:r>
              <a:rPr lang="en-US" dirty="0">
                <a:solidFill>
                  <a:schemeClr val="accent6">
                    <a:lumMod val="50000"/>
                  </a:schemeClr>
                </a:solidFill>
              </a:rPr>
              <a:t>Why PBIS?</a:t>
            </a:r>
          </a:p>
        </p:txBody>
      </p:sp>
    </p:spTree>
    <p:extLst>
      <p:ext uri="{BB962C8B-B14F-4D97-AF65-F5344CB8AC3E}">
        <p14:creationId xmlns:p14="http://schemas.microsoft.com/office/powerpoint/2010/main" val="99457155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a:spAutoFit/>
          </a:bodyPr>
          <a:lstStyle/>
          <a:p>
            <a:pPr algn="ctr"/>
            <a:r>
              <a:rPr lang="en-US" sz="4800" b="1" dirty="0">
                <a:solidFill>
                  <a:schemeClr val="accent6">
                    <a:lumMod val="50000"/>
                  </a:schemeClr>
                </a:solidFill>
              </a:rPr>
              <a:t>Review </a:t>
            </a:r>
          </a:p>
          <a:p>
            <a:pPr algn="ctr"/>
            <a:r>
              <a:rPr lang="en-US" sz="4800" b="1" dirty="0">
                <a:solidFill>
                  <a:schemeClr val="accent6">
                    <a:lumMod val="50000"/>
                  </a:schemeClr>
                </a:solidFill>
              </a:rPr>
              <a:t>of </a:t>
            </a:r>
          </a:p>
          <a:p>
            <a:pPr algn="ctr"/>
            <a:r>
              <a:rPr lang="en-US" sz="4800" b="1" dirty="0">
                <a:solidFill>
                  <a:schemeClr val="accent6">
                    <a:lumMod val="50000"/>
                  </a:schemeClr>
                </a:solidFill>
              </a:rPr>
              <a:t>PBIS</a:t>
            </a:r>
          </a:p>
        </p:txBody>
      </p:sp>
      <p:pic>
        <p:nvPicPr>
          <p:cNvPr id="3" name="Picture 2">
            <a:extLst>
              <a:ext uri="{FF2B5EF4-FFF2-40B4-BE49-F238E27FC236}">
                <a16:creationId xmlns:a16="http://schemas.microsoft.com/office/drawing/2014/main" id="{4E2A09DF-E6F8-CC42-9C13-9B333BCB99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7915026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798F8-D013-4286-8172-2A5E8C7DC656}"/>
              </a:ext>
            </a:extLst>
          </p:cNvPr>
          <p:cNvSpPr>
            <a:spLocks noGrp="1"/>
          </p:cNvSpPr>
          <p:nvPr>
            <p:ph type="title"/>
          </p:nvPr>
        </p:nvSpPr>
        <p:spPr>
          <a:xfrm>
            <a:off x="152400" y="219074"/>
            <a:ext cx="5279600" cy="845600"/>
          </a:xfrm>
        </p:spPr>
        <p:txBody>
          <a:bodyPr/>
          <a:lstStyle/>
          <a:p>
            <a:pPr algn="l"/>
            <a:r>
              <a:rPr lang="en-US" b="1" dirty="0">
                <a:solidFill>
                  <a:schemeClr val="accent6">
                    <a:lumMod val="50000"/>
                  </a:schemeClr>
                </a:solidFill>
              </a:rPr>
              <a:t>PBIS is...</a:t>
            </a:r>
          </a:p>
        </p:txBody>
      </p:sp>
      <p:graphicFrame>
        <p:nvGraphicFramePr>
          <p:cNvPr id="6" name="Content Placeholder 5"/>
          <p:cNvGraphicFramePr>
            <a:graphicFrameLocks noGrp="1"/>
          </p:cNvGraphicFramePr>
          <p:nvPr>
            <p:ph idx="4294967295"/>
          </p:nvPr>
        </p:nvGraphicFramePr>
        <p:xfrm>
          <a:off x="1600200" y="1395413"/>
          <a:ext cx="9378950" cy="5224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6BB6F94-8A51-234B-8AC0-0379985AE483}"/>
              </a:ext>
            </a:extLst>
          </p:cNvPr>
          <p:cNvPicPr>
            <a:picLocks noChangeAspect="1"/>
          </p:cNvPicPr>
          <p:nvPr/>
        </p:nvPicPr>
        <p:blipFill>
          <a:blip r:embed="rId8"/>
          <a:stretch>
            <a:fillRect/>
          </a:stretch>
        </p:blipFill>
        <p:spPr>
          <a:xfrm>
            <a:off x="11221994" y="6019800"/>
            <a:ext cx="934386" cy="838200"/>
          </a:xfrm>
          <a:prstGeom prst="ellipse">
            <a:avLst/>
          </a:prstGeom>
          <a:ln w="19050">
            <a:solidFill>
              <a:schemeClr val="accent2">
                <a:lumMod val="50000"/>
              </a:schemeClr>
            </a:solidFill>
          </a:ln>
        </p:spPr>
      </p:pic>
    </p:spTree>
    <p:extLst>
      <p:ext uri="{BB962C8B-B14F-4D97-AF65-F5344CB8AC3E}">
        <p14:creationId xmlns:p14="http://schemas.microsoft.com/office/powerpoint/2010/main" val="401117449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extLst>
              <p:ext uri="{D42A27DB-BD31-4B8C-83A1-F6EECF244321}">
                <p14:modId xmlns:p14="http://schemas.microsoft.com/office/powerpoint/2010/main" val="120498474"/>
              </p:ext>
            </p:extLst>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rPr>
              <a:t>Continuum of School-Wide Instructional </a:t>
            </a:r>
            <a:br>
              <a:rPr lang="en-US" sz="3733" dirty="0">
                <a:solidFill>
                  <a:schemeClr val="accent6">
                    <a:lumMod val="50000"/>
                  </a:schemeClr>
                </a:solidFill>
              </a:rPr>
            </a:br>
            <a:r>
              <a:rPr lang="en-US" sz="3733" dirty="0">
                <a:solidFill>
                  <a:schemeClr val="accent6">
                    <a:lumMod val="50000"/>
                  </a:schemeClr>
                </a:solidFill>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What</a:t>
            </a:r>
            <a:r>
              <a:rPr kumimoji="0" lang="en-US" sz="3200" b="0" i="0" u="none" strike="noStrike" kern="1200" cap="none" spc="0" normalizeH="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do we do for </a:t>
            </a:r>
            <a:r>
              <a:rPr kumimoji="0" lang="en-US" sz="3200" b="1" i="0" u="none" strike="noStrike" kern="1200" cap="none" spc="0" normalizeH="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ALL</a:t>
            </a:r>
            <a:r>
              <a:rPr kumimoji="0" lang="en-US" sz="3200" b="0" i="0" u="none" strike="noStrike" kern="1200" cap="none" spc="0" normalizeH="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What</a:t>
            </a:r>
            <a:r>
              <a:rPr kumimoji="0" lang="en-US" sz="3200" b="0" i="0" u="none" strike="noStrike" kern="1200" cap="none" spc="0" normalizeH="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do we do for </a:t>
            </a:r>
            <a:r>
              <a:rPr lang="en-US" sz="3200" dirty="0">
                <a:solidFill>
                  <a:srgbClr val="292C73">
                    <a:lumMod val="50000"/>
                  </a:srgbClr>
                </a:solidFill>
                <a:latin typeface="Calibri" panose="020F0502020204030204" pitchFamily="34" charset="0"/>
                <a:ea typeface="+mn-ea"/>
                <a:cs typeface="Calibri" panose="020F0502020204030204" pitchFamily="34" charset="0"/>
                <a:sym typeface="Arial"/>
              </a:rPr>
              <a:t>the</a:t>
            </a:r>
            <a:r>
              <a:rPr lang="en-US" sz="3200" b="1" dirty="0">
                <a:solidFill>
                  <a:srgbClr val="292C73">
                    <a:lumMod val="50000"/>
                  </a:srgbClr>
                </a:solidFill>
                <a:latin typeface="Calibri" panose="020F0502020204030204" pitchFamily="34" charset="0"/>
                <a:ea typeface="+mn-ea"/>
                <a:cs typeface="Calibri" panose="020F0502020204030204" pitchFamily="34" charset="0"/>
                <a:sym typeface="Arial"/>
              </a:rPr>
              <a:t> SOME </a:t>
            </a:r>
            <a:r>
              <a:rPr lang="en-US" sz="3200" dirty="0">
                <a:solidFill>
                  <a:srgbClr val="292C73">
                    <a:lumMod val="50000"/>
                  </a:srgbClr>
                </a:solidFill>
                <a:latin typeface="Calibri" panose="020F0502020204030204" pitchFamily="34" charset="0"/>
                <a:ea typeface="+mn-ea"/>
                <a:cs typeface="Calibri" panose="020F0502020204030204" pitchFamily="34" charset="0"/>
                <a:sym typeface="Arial"/>
              </a:rPr>
              <a:t> needing more support</a:t>
            </a:r>
            <a:r>
              <a:rPr kumimoji="0" lang="en-US" sz="3200" b="0" i="0" u="none" strike="noStrike" kern="1200" cap="none" spc="0" normalizeH="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What</a:t>
            </a:r>
            <a:r>
              <a:rPr kumimoji="0" lang="en-US" sz="3200" b="0" i="0" u="none" strike="noStrike" kern="1200" cap="none" spc="0" normalizeH="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do we do for the </a:t>
            </a:r>
            <a:r>
              <a:rPr kumimoji="0" lang="en-US" sz="3200" b="1" i="0" u="none" strike="noStrike" kern="1200" cap="none" spc="0" normalizeH="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FEW</a:t>
            </a:r>
            <a:r>
              <a:rPr kumimoji="0" lang="en-US" sz="3200" b="0" i="0" u="none" strike="noStrike" kern="1200" cap="none" spc="0" normalizeH="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66997068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extLst>
              <p:ext uri="{D42A27DB-BD31-4B8C-83A1-F6EECF244321}">
                <p14:modId xmlns:p14="http://schemas.microsoft.com/office/powerpoint/2010/main" val="4233395873"/>
              </p:ext>
            </p:extLst>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mn-ea"/>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79294484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4471555" y="4616294"/>
            <a:ext cx="878539" cy="850937"/>
          </a:xfrm>
          <a:prstGeom prst="straightConnector1">
            <a:avLst/>
          </a:prstGeom>
          <a:noFill/>
          <a:ln w="63500">
            <a:solidFill>
              <a:schemeClr val="accent6">
                <a:lumMod val="50000"/>
              </a:schemeClr>
            </a:solidFill>
            <a:round/>
            <a:headEnd/>
            <a:tailEnd type="triangle" w="med" len="med"/>
          </a:ln>
        </p:spPr>
      </p:cxnSp>
      <p:sp>
        <p:nvSpPr>
          <p:cNvPr id="611331" name="Oval 3">
            <a:hlinkClick r:id="" action="ppaction://noaction"/>
          </p:cNvPr>
          <p:cNvSpPr>
            <a:spLocks noChangeArrowheads="1"/>
          </p:cNvSpPr>
          <p:nvPr/>
        </p:nvSpPr>
        <p:spPr bwMode="auto">
          <a:xfrm>
            <a:off x="3124200" y="5467231"/>
            <a:ext cx="2694709" cy="1198418"/>
          </a:xfrm>
          <a:prstGeom prst="ellipse">
            <a:avLst/>
          </a:prstGeom>
          <a:solidFill>
            <a:srgbClr val="92D050">
              <a:alpha val="31296"/>
            </a:srgbClr>
          </a:solidFill>
          <a:ln w="9525">
            <a:solidFill>
              <a:schemeClr val="tx1"/>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Evaluation</a:t>
            </a:r>
          </a:p>
        </p:txBody>
      </p:sp>
      <p:cxnSp>
        <p:nvCxnSpPr>
          <p:cNvPr id="611332" name="AutoShape 4"/>
          <p:cNvCxnSpPr>
            <a:cxnSpLocks noChangeShapeType="1"/>
            <a:stCxn id="611333" idx="2"/>
            <a:endCxn id="611331" idx="6"/>
          </p:cNvCxnSpPr>
          <p:nvPr/>
        </p:nvCxnSpPr>
        <p:spPr bwMode="auto">
          <a:xfrm flipH="1">
            <a:off x="5818909" y="6049187"/>
            <a:ext cx="1076499" cy="17253"/>
          </a:xfrm>
          <a:prstGeom prst="straightConnector1">
            <a:avLst/>
          </a:prstGeom>
          <a:noFill/>
          <a:ln w="63500">
            <a:solidFill>
              <a:schemeClr val="accent6">
                <a:lumMod val="50000"/>
              </a:schemeClr>
            </a:solidFill>
            <a:round/>
            <a:headEnd/>
            <a:tailEnd type="triangle" w="med" len="med"/>
          </a:ln>
        </p:spPr>
      </p:cxnSp>
      <p:sp>
        <p:nvSpPr>
          <p:cNvPr id="611333" name="Oval 5">
            <a:hlinkClick r:id="" action="ppaction://noaction"/>
          </p:cNvPr>
          <p:cNvSpPr>
            <a:spLocks noChangeArrowheads="1"/>
          </p:cNvSpPr>
          <p:nvPr/>
        </p:nvSpPr>
        <p:spPr bwMode="auto">
          <a:xfrm>
            <a:off x="6895408" y="5449978"/>
            <a:ext cx="2694709" cy="1198418"/>
          </a:xfrm>
          <a:prstGeom prst="ellipse">
            <a:avLst/>
          </a:prstGeom>
          <a:solidFill>
            <a:srgbClr val="9BC1E8"/>
          </a:solidFill>
          <a:ln w="9525">
            <a:solidFill>
              <a:schemeClr val="tx1"/>
            </a:solidFill>
            <a:round/>
            <a:headEnd/>
            <a:tailEnd/>
          </a:ln>
        </p:spPr>
        <p:txBody>
          <a:bodyPr wrap="none" anchor="ctr">
            <a:prstTxWarp prst="textNoShape">
              <a:avLst/>
            </a:prstTxWarp>
            <a:normAutofit/>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Implementation</a:t>
            </a:r>
            <a:endParaRPr kumimoji="0" lang="en-US" sz="2400"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endParaRPr>
          </a:p>
        </p:txBody>
      </p:sp>
      <p:cxnSp>
        <p:nvCxnSpPr>
          <p:cNvPr id="611334" name="AutoShape 6"/>
          <p:cNvCxnSpPr>
            <a:cxnSpLocks noChangeShapeType="1"/>
            <a:stCxn id="611335" idx="5"/>
            <a:endCxn id="611333" idx="0"/>
          </p:cNvCxnSpPr>
          <p:nvPr/>
        </p:nvCxnSpPr>
        <p:spPr bwMode="auto">
          <a:xfrm>
            <a:off x="7255541" y="4616294"/>
            <a:ext cx="987222" cy="833684"/>
          </a:xfrm>
          <a:prstGeom prst="straightConnector1">
            <a:avLst/>
          </a:prstGeom>
          <a:noFill/>
          <a:ln w="63500">
            <a:solidFill>
              <a:schemeClr val="accent6">
                <a:lumMod val="50000"/>
              </a:schemeClr>
            </a:solidFill>
            <a:round/>
            <a:headEnd/>
            <a:tailEnd type="triangle" w="med" len="med"/>
          </a:ln>
        </p:spPr>
      </p:cxnSp>
      <p:sp>
        <p:nvSpPr>
          <p:cNvPr id="611335" name="Oval 7">
            <a:hlinkClick r:id="" action="ppaction://noaction"/>
          </p:cNvPr>
          <p:cNvSpPr>
            <a:spLocks noChangeArrowheads="1"/>
          </p:cNvSpPr>
          <p:nvPr/>
        </p:nvSpPr>
        <p:spPr bwMode="auto">
          <a:xfrm>
            <a:off x="4955463" y="3593380"/>
            <a:ext cx="2694709" cy="1198418"/>
          </a:xfrm>
          <a:prstGeom prst="ellipse">
            <a:avLst/>
          </a:prstGeom>
          <a:solidFill>
            <a:srgbClr val="F5CBE0"/>
          </a:solidFill>
          <a:ln w="9525">
            <a:solidFill>
              <a:srgbClr val="E56292"/>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Data-based </a:t>
            </a:r>
          </a:p>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133"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Action Plan</a:t>
            </a:r>
          </a:p>
        </p:txBody>
      </p:sp>
      <p:cxnSp>
        <p:nvCxnSpPr>
          <p:cNvPr id="611336" name="AutoShape 8"/>
          <p:cNvCxnSpPr>
            <a:cxnSpLocks noChangeShapeType="1"/>
            <a:stCxn id="611337" idx="4"/>
            <a:endCxn id="611335" idx="0"/>
          </p:cNvCxnSpPr>
          <p:nvPr/>
        </p:nvCxnSpPr>
        <p:spPr bwMode="auto">
          <a:xfrm>
            <a:off x="6302818" y="3209819"/>
            <a:ext cx="0" cy="383561"/>
          </a:xfrm>
          <a:prstGeom prst="straightConnector1">
            <a:avLst/>
          </a:prstGeom>
          <a:ln w="63500">
            <a:solidFill>
              <a:schemeClr val="accent6">
                <a:lumMod val="50000"/>
              </a:schemeClr>
            </a:solidFill>
            <a:headEnd/>
            <a:tailEnd type="triangle" w="med" len="med"/>
          </a:ln>
        </p:spPr>
        <p:style>
          <a:lnRef idx="2">
            <a:schemeClr val="accent2"/>
          </a:lnRef>
          <a:fillRef idx="0">
            <a:schemeClr val="accent2"/>
          </a:fillRef>
          <a:effectRef idx="1">
            <a:schemeClr val="accent2"/>
          </a:effectRef>
          <a:fontRef idx="minor">
            <a:schemeClr val="tx1"/>
          </a:fontRef>
        </p:style>
      </p:cxnSp>
      <p:sp>
        <p:nvSpPr>
          <p:cNvPr id="611337" name="Oval 9">
            <a:hlinkClick r:id="" action="ppaction://noaction"/>
          </p:cNvPr>
          <p:cNvSpPr>
            <a:spLocks noChangeArrowheads="1"/>
          </p:cNvSpPr>
          <p:nvPr/>
        </p:nvSpPr>
        <p:spPr bwMode="auto">
          <a:xfrm>
            <a:off x="5159818" y="2143019"/>
            <a:ext cx="2286000" cy="1066800"/>
          </a:xfrm>
          <a:prstGeom prst="ellipse">
            <a:avLst/>
          </a:prstGeom>
          <a:solidFill>
            <a:srgbClr val="9BC1E8"/>
          </a:solidFill>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prstTxWarp prst="textNoShape">
              <a:avLst/>
            </a:prstTxWarp>
            <a:normAutofit/>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Agreements</a:t>
            </a:r>
          </a:p>
        </p:txBody>
      </p:sp>
      <p:cxnSp>
        <p:nvCxnSpPr>
          <p:cNvPr id="611338" name="AutoShape 10"/>
          <p:cNvCxnSpPr>
            <a:cxnSpLocks noChangeShapeType="1"/>
            <a:stCxn id="27659" idx="4"/>
            <a:endCxn id="611337" idx="0"/>
          </p:cNvCxnSpPr>
          <p:nvPr/>
        </p:nvCxnSpPr>
        <p:spPr bwMode="auto">
          <a:xfrm>
            <a:off x="6302818" y="1627841"/>
            <a:ext cx="0" cy="515178"/>
          </a:xfrm>
          <a:prstGeom prst="straightConnector1">
            <a:avLst/>
          </a:prstGeom>
          <a:noFill/>
          <a:ln w="63500">
            <a:solidFill>
              <a:schemeClr val="accent6">
                <a:lumMod val="50000"/>
              </a:schemeClr>
            </a:solidFill>
            <a:round/>
            <a:headEnd/>
            <a:tailEnd type="triangle" w="med" len="med"/>
          </a:ln>
        </p:spPr>
      </p:cxnSp>
      <p:sp>
        <p:nvSpPr>
          <p:cNvPr id="27659" name="Oval 11">
            <a:hlinkClick r:id="" action="ppaction://noaction"/>
          </p:cNvPr>
          <p:cNvSpPr>
            <a:spLocks noChangeArrowheads="1"/>
          </p:cNvSpPr>
          <p:nvPr/>
        </p:nvSpPr>
        <p:spPr bwMode="auto">
          <a:xfrm>
            <a:off x="5159818" y="561041"/>
            <a:ext cx="2286000" cy="1066800"/>
          </a:xfrm>
          <a:prstGeom prst="ellipse">
            <a:avLst/>
          </a:prstGeom>
          <a:solidFill>
            <a:srgbClr val="F5C0CC"/>
          </a:solidFill>
          <a:ln w="57150">
            <a:solidFill>
              <a:srgbClr val="FF6FCF"/>
            </a:solidFill>
            <a:round/>
            <a:headEnd/>
            <a:tailEnd/>
          </a:ln>
        </p:spPr>
        <p:txBody>
          <a:bodyPr wrap="none" anchor="ctr">
            <a:prstTxWarp prst="textNoShape">
              <a:avLst/>
            </a:prstTxWarp>
          </a:body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defRPr/>
            </a:pPr>
            <a:r>
              <a:rPr kumimoji="0" lang="en-US" sz="2400" b="0" i="0" u="none" strike="noStrike" kern="0" cap="none" spc="0" normalizeH="0" baseline="0" noProof="0">
                <a:ln>
                  <a:noFill/>
                </a:ln>
                <a:solidFill>
                  <a:srgbClr val="000066"/>
                </a:solidFill>
                <a:effectLst/>
                <a:uLnTx/>
                <a:uFillTx/>
                <a:latin typeface="Calibri" panose="020F0502020204030204" pitchFamily="34" charset="0"/>
                <a:ea typeface="Arial" pitchFamily="-1" charset="0"/>
                <a:cs typeface="Calibri" panose="020F0502020204030204" pitchFamily="34" charset="0"/>
                <a:sym typeface="Arial"/>
              </a:rPr>
              <a:t>Team</a:t>
            </a:r>
          </a:p>
        </p:txBody>
      </p:sp>
      <p:sp>
        <p:nvSpPr>
          <p:cNvPr id="3" name="Title 2">
            <a:extLst>
              <a:ext uri="{FF2B5EF4-FFF2-40B4-BE49-F238E27FC236}">
                <a16:creationId xmlns:a16="http://schemas.microsoft.com/office/drawing/2014/main" id="{5209D2F6-F715-42B1-81BD-0CBA9E3587E1}"/>
              </a:ext>
            </a:extLst>
          </p:cNvPr>
          <p:cNvSpPr>
            <a:spLocks noGrp="1"/>
          </p:cNvSpPr>
          <p:nvPr>
            <p:ph type="title"/>
          </p:nvPr>
        </p:nvSpPr>
        <p:spPr>
          <a:xfrm>
            <a:off x="230845" y="364188"/>
            <a:ext cx="3985573" cy="1617176"/>
          </a:xfrm>
        </p:spPr>
        <p:txBody>
          <a:bodyPr/>
          <a:lstStyle/>
          <a:p>
            <a:pPr eaLnBrk="1" hangingPunct="1"/>
            <a:r>
              <a:rPr lang="en-US" sz="3200" b="1" dirty="0">
                <a:solidFill>
                  <a:schemeClr val="accent6">
                    <a:lumMod val="50000"/>
                  </a:schemeClr>
                </a:solidFill>
              </a:rPr>
              <a:t>The Leadership Team is what makes implementation happen! </a:t>
            </a:r>
          </a:p>
        </p:txBody>
      </p:sp>
      <p:sp>
        <p:nvSpPr>
          <p:cNvPr id="29" name="TextBox 28">
            <a:extLst>
              <a:ext uri="{FF2B5EF4-FFF2-40B4-BE49-F238E27FC236}">
                <a16:creationId xmlns:a16="http://schemas.microsoft.com/office/drawing/2014/main" id="{3FEFD986-FA00-5F48-9287-7C29C2DF1D6B}"/>
              </a:ext>
            </a:extLst>
          </p:cNvPr>
          <p:cNvSpPr txBox="1"/>
          <p:nvPr/>
        </p:nvSpPr>
        <p:spPr>
          <a:xfrm>
            <a:off x="9087969" y="878152"/>
            <a:ext cx="2943228" cy="4154984"/>
          </a:xfrm>
          <a:prstGeom prst="rect">
            <a:avLst/>
          </a:prstGeom>
          <a:noFill/>
        </p:spPr>
        <p:txBody>
          <a:bodyPr wrap="square">
            <a:spAutoFit/>
          </a:bodyPr>
          <a:lstStyle/>
          <a:p>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and requires...</a:t>
            </a:r>
          </a:p>
          <a:p>
            <a:endPar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endParaRPr>
          </a:p>
          <a:p>
            <a:pPr marL="342900" indent="-342900">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Appropriate priority relative to school/district goals</a:t>
            </a:r>
          </a:p>
          <a:p>
            <a:pPr marL="342900" indent="-342900">
              <a:buFont typeface="Arial" panose="020B0604020202020204" pitchFamily="34" charset="0"/>
              <a:buChar char="•"/>
            </a:pPr>
            <a:endPar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endParaRPr>
          </a:p>
          <a:p>
            <a:pPr marL="342900" indent="-342900">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Integration with other behavior related initiatives and programs</a:t>
            </a:r>
            <a:endParaRPr lang="en-US" dirty="0">
              <a:solidFill>
                <a:schemeClr val="accent6">
                  <a:lumMod val="50000"/>
                </a:schemeClr>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F52B7EB0-26E3-A541-AE9E-52D2BA3518B8}"/>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3183194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0" name="Picture 29">
            <a:extLst>
              <a:ext uri="{FF2B5EF4-FFF2-40B4-BE49-F238E27FC236}">
                <a16:creationId xmlns:a16="http://schemas.microsoft.com/office/drawing/2014/main" id="{0A25FDF4-04DC-75C3-28EB-865C3A196431}"/>
              </a:ext>
            </a:extLst>
          </p:cNvPr>
          <p:cNvPicPr>
            <a:picLocks noChangeAspect="1"/>
          </p:cNvPicPr>
          <p:nvPr/>
        </p:nvPicPr>
        <p:blipFill rotWithShape="1">
          <a:blip r:embed="rId3"/>
          <a:srcRect l="15298" t="6738" r="15999" b="17357"/>
          <a:stretch/>
        </p:blipFill>
        <p:spPr>
          <a:xfrm>
            <a:off x="11282394" y="6042013"/>
            <a:ext cx="824271" cy="814618"/>
          </a:xfrm>
          <a:prstGeom prst="ellipse">
            <a:avLst/>
          </a:prstGeom>
          <a:ln w="19050">
            <a:solidFill>
              <a:schemeClr val="accent2">
                <a:lumMod val="50000"/>
              </a:schemeClr>
            </a:solidFill>
          </a:ln>
        </p:spPr>
      </p:pic>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7209846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0" y="3409"/>
            <a:ext cx="11658600" cy="845600"/>
          </a:xfrm>
        </p:spPr>
        <p:txBody>
          <a:bodyPr/>
          <a:lstStyle/>
          <a:p>
            <a:r>
              <a:rPr lang="en-US" sz="4000" dirty="0">
                <a:solidFill>
                  <a:schemeClr val="accent6">
                    <a:lumMod val="50000"/>
                  </a:schemeClr>
                </a:solidFill>
              </a:rPr>
              <a:t>TODAY'S AGENDA </a:t>
            </a:r>
            <a:r>
              <a:rPr lang="en-US" dirty="0">
                <a:solidFill>
                  <a:schemeClr val="accent6">
                    <a:lumMod val="50000"/>
                  </a:schemeClr>
                </a:solidFill>
              </a:rPr>
              <a:t>AND ACTION STEPS</a:t>
            </a:r>
            <a:endParaRPr lang="en-US" sz="4000" dirty="0">
              <a:solidFill>
                <a:schemeClr val="accent6">
                  <a:lumMod val="50000"/>
                </a:schemeClr>
              </a:solidFill>
            </a:endParaRPr>
          </a:p>
        </p:txBody>
      </p:sp>
      <p:sp>
        <p:nvSpPr>
          <p:cNvPr id="3" name="Subtitle 2">
            <a:extLst>
              <a:ext uri="{FF2B5EF4-FFF2-40B4-BE49-F238E27FC236}">
                <a16:creationId xmlns:a16="http://schemas.microsoft.com/office/drawing/2014/main" id="{B5E84F31-CE98-E74D-8173-05B269B560CF}"/>
              </a:ext>
            </a:extLst>
          </p:cNvPr>
          <p:cNvSpPr>
            <a:spLocks noGrp="1"/>
          </p:cNvSpPr>
          <p:nvPr>
            <p:ph type="subTitle" idx="4294967295"/>
          </p:nvPr>
        </p:nvSpPr>
        <p:spPr>
          <a:xfrm>
            <a:off x="1219200" y="845600"/>
            <a:ext cx="10591800" cy="6008991"/>
          </a:xfrm>
        </p:spPr>
        <p:txBody>
          <a:bodyPr/>
          <a:lstStyle/>
          <a:p>
            <a:pPr marL="939800" indent="-457200">
              <a:buClr>
                <a:schemeClr val="accent6">
                  <a:lumMod val="50000"/>
                </a:schemeClr>
              </a:buClr>
            </a:pPr>
            <a:r>
              <a:rPr lang="en-US" sz="2800" b="1" dirty="0">
                <a:solidFill>
                  <a:schemeClr val="accent6">
                    <a:lumMod val="50000"/>
                  </a:schemeClr>
                </a:solidFill>
                <a:latin typeface="+mn-lt"/>
              </a:rPr>
              <a:t>Overview of PBIS </a:t>
            </a:r>
          </a:p>
          <a:p>
            <a:pPr marL="1282700" lvl="1" indent="-342900">
              <a:spcBef>
                <a:spcPts val="0"/>
              </a:spcBef>
              <a:buClr>
                <a:schemeClr val="accent6">
                  <a:lumMod val="50000"/>
                </a:schemeClr>
              </a:buClr>
            </a:pPr>
            <a:r>
              <a:rPr lang="en-US" sz="2400" dirty="0">
                <a:solidFill>
                  <a:schemeClr val="accent6">
                    <a:lumMod val="50000"/>
                  </a:schemeClr>
                </a:solidFill>
                <a:latin typeface="+mn-lt"/>
              </a:rPr>
              <a:t>Why PBIS</a:t>
            </a:r>
          </a:p>
          <a:p>
            <a:pPr marL="1282700" lvl="1" indent="-342900">
              <a:spcBef>
                <a:spcPts val="0"/>
              </a:spcBef>
              <a:buClr>
                <a:schemeClr val="accent6">
                  <a:lumMod val="50000"/>
                </a:schemeClr>
              </a:buClr>
            </a:pPr>
            <a:r>
              <a:rPr lang="en-US" sz="2400" dirty="0">
                <a:solidFill>
                  <a:schemeClr val="accent6">
                    <a:lumMod val="50000"/>
                  </a:schemeClr>
                </a:solidFill>
                <a:latin typeface="+mn-lt"/>
              </a:rPr>
              <a:t>What is PBIS?</a:t>
            </a:r>
          </a:p>
          <a:p>
            <a:pPr marL="1282700" lvl="1" indent="-342900">
              <a:spcBef>
                <a:spcPts val="0"/>
              </a:spcBef>
              <a:buClr>
                <a:schemeClr val="accent6">
                  <a:lumMod val="50000"/>
                </a:schemeClr>
              </a:buClr>
            </a:pPr>
            <a:r>
              <a:rPr lang="en-US" sz="2400" dirty="0">
                <a:solidFill>
                  <a:schemeClr val="accent6">
                    <a:lumMod val="50000"/>
                  </a:schemeClr>
                </a:solidFill>
                <a:latin typeface="+mn-lt"/>
              </a:rPr>
              <a:t>Critical Features</a:t>
            </a:r>
          </a:p>
          <a:p>
            <a:pPr marL="1282700" lvl="1" indent="-342900">
              <a:spcBef>
                <a:spcPts val="0"/>
              </a:spcBef>
              <a:buClr>
                <a:schemeClr val="accent6">
                  <a:lumMod val="50000"/>
                </a:schemeClr>
              </a:buClr>
            </a:pPr>
            <a:r>
              <a:rPr lang="en-US" sz="2400" dirty="0">
                <a:solidFill>
                  <a:schemeClr val="accent6">
                    <a:lumMod val="50000"/>
                  </a:schemeClr>
                </a:solidFill>
                <a:latin typeface="+mn-lt"/>
              </a:rPr>
              <a:t>Preview of Getting Started Steps</a:t>
            </a:r>
          </a:p>
          <a:p>
            <a:pPr marL="825500" indent="-342900">
              <a:buClr>
                <a:schemeClr val="accent6">
                  <a:lumMod val="50000"/>
                </a:schemeClr>
              </a:buClr>
            </a:pPr>
            <a:endParaRPr lang="en-US" sz="2400" dirty="0">
              <a:solidFill>
                <a:schemeClr val="accent6">
                  <a:lumMod val="50000"/>
                </a:schemeClr>
              </a:solidFill>
              <a:latin typeface="+mn-lt"/>
            </a:endParaRPr>
          </a:p>
          <a:p>
            <a:pPr marL="939800" indent="-457200">
              <a:buClr>
                <a:schemeClr val="accent6">
                  <a:lumMod val="50000"/>
                </a:schemeClr>
              </a:buClr>
            </a:pPr>
            <a:r>
              <a:rPr lang="en-US" sz="2800" b="1" dirty="0">
                <a:solidFill>
                  <a:schemeClr val="accent6">
                    <a:lumMod val="50000"/>
                  </a:schemeClr>
                </a:solidFill>
                <a:latin typeface="+mn-lt"/>
              </a:rPr>
              <a:t>Step 1: Effective Teaming</a:t>
            </a:r>
          </a:p>
          <a:p>
            <a:pPr marL="1282700" lvl="1" indent="-342900">
              <a:spcBef>
                <a:spcPts val="0"/>
              </a:spcBef>
              <a:buClr>
                <a:schemeClr val="accent6">
                  <a:lumMod val="50000"/>
                </a:schemeClr>
              </a:buClr>
            </a:pPr>
            <a:r>
              <a:rPr lang="en-US" sz="2400" dirty="0">
                <a:solidFill>
                  <a:schemeClr val="accent6">
                    <a:lumMod val="50000"/>
                  </a:schemeClr>
                </a:solidFill>
                <a:latin typeface="+mn-lt"/>
              </a:rPr>
              <a:t>Team Composition</a:t>
            </a:r>
          </a:p>
          <a:p>
            <a:pPr marL="1282700" lvl="1" indent="-342900">
              <a:spcBef>
                <a:spcPts val="0"/>
              </a:spcBef>
              <a:buClr>
                <a:schemeClr val="accent6">
                  <a:lumMod val="50000"/>
                </a:schemeClr>
              </a:buClr>
            </a:pPr>
            <a:r>
              <a:rPr lang="en-US" sz="2400" dirty="0">
                <a:solidFill>
                  <a:schemeClr val="accent6">
                    <a:lumMod val="50000"/>
                  </a:schemeClr>
                </a:solidFill>
                <a:latin typeface="+mn-lt"/>
              </a:rPr>
              <a:t>Team Operating Procedures</a:t>
            </a:r>
          </a:p>
          <a:p>
            <a:pPr marL="1282700" lvl="1" indent="-342900">
              <a:spcBef>
                <a:spcPts val="0"/>
              </a:spcBef>
              <a:buClr>
                <a:schemeClr val="accent6">
                  <a:lumMod val="50000"/>
                </a:schemeClr>
              </a:buClr>
            </a:pPr>
            <a:r>
              <a:rPr lang="en-US" sz="2400" dirty="0">
                <a:solidFill>
                  <a:schemeClr val="accent6">
                    <a:lumMod val="50000"/>
                  </a:schemeClr>
                </a:solidFill>
                <a:latin typeface="+mn-lt"/>
              </a:rPr>
              <a:t>Action Planning (What and Why)</a:t>
            </a:r>
          </a:p>
          <a:p>
            <a:pPr marL="1282700" lvl="1" indent="-342900">
              <a:spcBef>
                <a:spcPts val="0"/>
              </a:spcBef>
              <a:buClr>
                <a:schemeClr val="accent6">
                  <a:lumMod val="50000"/>
                </a:schemeClr>
              </a:buClr>
            </a:pPr>
            <a:r>
              <a:rPr lang="en-US" sz="2400" dirty="0">
                <a:solidFill>
                  <a:schemeClr val="accent6">
                    <a:lumMod val="50000"/>
                  </a:schemeClr>
                </a:solidFill>
                <a:latin typeface="+mn-lt"/>
              </a:rPr>
              <a:t>Committee Alignment  </a:t>
            </a:r>
          </a:p>
          <a:p>
            <a:pPr marL="825500" indent="-342900">
              <a:buClr>
                <a:schemeClr val="accent6">
                  <a:lumMod val="50000"/>
                </a:schemeClr>
              </a:buClr>
            </a:pPr>
            <a:endParaRPr lang="en-US" sz="2400" dirty="0">
              <a:solidFill>
                <a:schemeClr val="accent6">
                  <a:lumMod val="50000"/>
                </a:schemeClr>
              </a:solidFill>
              <a:latin typeface="+mn-lt"/>
            </a:endParaRPr>
          </a:p>
          <a:p>
            <a:pPr marL="939800" indent="-457200">
              <a:buClr>
                <a:schemeClr val="accent6">
                  <a:lumMod val="50000"/>
                </a:schemeClr>
              </a:buClr>
            </a:pPr>
            <a:r>
              <a:rPr lang="en-US" sz="2800" b="1" dirty="0">
                <a:solidFill>
                  <a:schemeClr val="accent6">
                    <a:lumMod val="50000"/>
                  </a:schemeClr>
                </a:solidFill>
                <a:latin typeface="+mn-lt"/>
              </a:rPr>
              <a:t>Step 2: Purpose &amp; Outcomes </a:t>
            </a:r>
          </a:p>
          <a:p>
            <a:pPr marL="1282700" lvl="1" indent="-342900">
              <a:spcBef>
                <a:spcPts val="0"/>
              </a:spcBef>
              <a:buClr>
                <a:schemeClr val="accent6">
                  <a:lumMod val="50000"/>
                </a:schemeClr>
              </a:buClr>
            </a:pPr>
            <a:r>
              <a:rPr lang="en-US" sz="2400" dirty="0">
                <a:solidFill>
                  <a:schemeClr val="accent6">
                    <a:lumMod val="50000"/>
                  </a:schemeClr>
                </a:solidFill>
                <a:latin typeface="+mn-lt"/>
              </a:rPr>
              <a:t>Why are we doing this?</a:t>
            </a:r>
          </a:p>
          <a:p>
            <a:pPr marL="1282700" lvl="1" indent="-342900">
              <a:spcBef>
                <a:spcPts val="0"/>
              </a:spcBef>
              <a:buClr>
                <a:schemeClr val="accent6">
                  <a:lumMod val="50000"/>
                </a:schemeClr>
              </a:buClr>
            </a:pPr>
            <a:r>
              <a:rPr lang="en-US" sz="2400" dirty="0">
                <a:solidFill>
                  <a:schemeClr val="accent6">
                    <a:lumMod val="50000"/>
                  </a:schemeClr>
                </a:solidFill>
                <a:latin typeface="+mn-lt"/>
              </a:rPr>
              <a:t>How will we know when we get there? </a:t>
            </a:r>
          </a:p>
          <a:p>
            <a:pPr algn="l"/>
            <a:endParaRPr lang="en-US" dirty="0">
              <a:solidFill>
                <a:schemeClr val="accent6">
                  <a:lumMod val="50000"/>
                </a:schemeClr>
              </a:solidFill>
            </a:endParaRP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
        <p:nvSpPr>
          <p:cNvPr id="6" name="Rounded Rectangle 5">
            <a:extLst>
              <a:ext uri="{FF2B5EF4-FFF2-40B4-BE49-F238E27FC236}">
                <a16:creationId xmlns:a16="http://schemas.microsoft.com/office/drawing/2014/main" id="{2735A6AA-5876-6C41-8577-F604F4AF7F5D}"/>
              </a:ext>
            </a:extLst>
          </p:cNvPr>
          <p:cNvSpPr/>
          <p:nvPr/>
        </p:nvSpPr>
        <p:spPr>
          <a:xfrm>
            <a:off x="7277100" y="2675523"/>
            <a:ext cx="4610100" cy="199851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t>Establish a representative team</a:t>
            </a:r>
          </a:p>
          <a:p>
            <a:pPr marL="342900" lvl="0" indent="-342900" defTabSz="1066800">
              <a:lnSpc>
                <a:spcPct val="90000"/>
              </a:lnSpc>
              <a:spcAft>
                <a:spcPct val="35000"/>
              </a:spcAft>
              <a:buFont typeface="Arial" panose="020B0604020202020204" pitchFamily="34" charset="0"/>
              <a:buChar char="•"/>
            </a:pPr>
            <a:r>
              <a:rPr lang="en-US" dirty="0"/>
              <a:t>Establish effective team procedures and agreements</a:t>
            </a:r>
          </a:p>
          <a:p>
            <a:pPr marL="342900" lvl="0" indent="-342900" defTabSz="1066800">
              <a:lnSpc>
                <a:spcPct val="90000"/>
              </a:lnSpc>
              <a:spcAft>
                <a:spcPct val="35000"/>
              </a:spcAft>
              <a:buFont typeface="Arial" panose="020B0604020202020204" pitchFamily="34" charset="0"/>
              <a:buChar char="•"/>
            </a:pPr>
            <a:r>
              <a:rPr lang="en-US" dirty="0"/>
              <a:t>Begin committee alignment</a:t>
            </a:r>
          </a:p>
        </p:txBody>
      </p:sp>
      <p:sp>
        <p:nvSpPr>
          <p:cNvPr id="11" name="Right Arrow 10">
            <a:extLst>
              <a:ext uri="{FF2B5EF4-FFF2-40B4-BE49-F238E27FC236}">
                <a16:creationId xmlns:a16="http://schemas.microsoft.com/office/drawing/2014/main" id="{E2DE9F2A-1C72-1947-B899-3BE4B0AA25C8}"/>
              </a:ext>
            </a:extLst>
          </p:cNvPr>
          <p:cNvSpPr/>
          <p:nvPr/>
        </p:nvSpPr>
        <p:spPr>
          <a:xfrm>
            <a:off x="6586451" y="1214471"/>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843E30BD-BF82-BC44-AA25-B5C90C504918}"/>
              </a:ext>
            </a:extLst>
          </p:cNvPr>
          <p:cNvSpPr/>
          <p:nvPr/>
        </p:nvSpPr>
        <p:spPr>
          <a:xfrm>
            <a:off x="6511636" y="3220378"/>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6AE7B2E1-42B5-F246-8F0C-DCC3A636153F}"/>
              </a:ext>
            </a:extLst>
          </p:cNvPr>
          <p:cNvSpPr/>
          <p:nvPr/>
        </p:nvSpPr>
        <p:spPr>
          <a:xfrm>
            <a:off x="6586451" y="5213165"/>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1D497503-481B-6345-9694-11FC339B177B}"/>
              </a:ext>
            </a:extLst>
          </p:cNvPr>
          <p:cNvSpPr/>
          <p:nvPr/>
        </p:nvSpPr>
        <p:spPr>
          <a:xfrm>
            <a:off x="7353300" y="4963828"/>
            <a:ext cx="4457700"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t>Identify purpose for implementation and define a clear outcome statement</a:t>
            </a:r>
          </a:p>
        </p:txBody>
      </p:sp>
      <p:sp>
        <p:nvSpPr>
          <p:cNvPr id="7" name="Rounded Rectangle 6">
            <a:extLst>
              <a:ext uri="{FF2B5EF4-FFF2-40B4-BE49-F238E27FC236}">
                <a16:creationId xmlns:a16="http://schemas.microsoft.com/office/drawing/2014/main" id="{78D638A4-1185-B878-18C1-D82271C80BFF}"/>
              </a:ext>
            </a:extLst>
          </p:cNvPr>
          <p:cNvSpPr/>
          <p:nvPr/>
        </p:nvSpPr>
        <p:spPr>
          <a:xfrm>
            <a:off x="7353300" y="685800"/>
            <a:ext cx="4457700" cy="182880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a:lnSpc>
                <a:spcPct val="90000"/>
              </a:lnSpc>
              <a:spcAft>
                <a:spcPct val="35000"/>
              </a:spcAft>
              <a:buFont typeface="Arial" panose="020B0604020202020204" pitchFamily="34" charset="0"/>
              <a:buChar char="•"/>
            </a:pPr>
            <a:r>
              <a:rPr lang="en-US" dirty="0"/>
              <a:t>Describe why PBIS is important for your school and what it is</a:t>
            </a:r>
          </a:p>
          <a:p>
            <a:pPr marL="342900" lvl="0" indent="-342900" defTabSz="1066800">
              <a:lnSpc>
                <a:spcPct val="90000"/>
              </a:lnSpc>
              <a:spcAft>
                <a:spcPct val="35000"/>
              </a:spcAft>
              <a:buFont typeface="Arial" panose="020B0604020202020204" pitchFamily="34" charset="0"/>
              <a:buChar char="•"/>
            </a:pPr>
            <a:r>
              <a:rPr lang="en-US" dirty="0"/>
              <a:t>Identify the outcome data you will gather and monitor</a:t>
            </a:r>
          </a:p>
        </p:txBody>
      </p:sp>
    </p:spTree>
    <p:extLst>
      <p:ext uri="{BB962C8B-B14F-4D97-AF65-F5344CB8AC3E}">
        <p14:creationId xmlns:p14="http://schemas.microsoft.com/office/powerpoint/2010/main" val="26709716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5922819" y="2304825"/>
            <a:ext cx="6435436"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292C73">
                    <a:lumMod val="50000"/>
                  </a:srgbClr>
                </a:solidFill>
                <a:effectLst/>
                <a:uLnTx/>
                <a:uFillTx/>
                <a:latin typeface="Arial" pitchFamily="-1" charset="0"/>
                <a:ea typeface="ＭＳ Ｐゴシック" pitchFamily="-108" charset="-128"/>
                <a:cs typeface="+mn-cs"/>
              </a:rPr>
              <a:t>Preview</a:t>
            </a: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Day </a:t>
            </a:r>
            <a:r>
              <a:rPr lang="en-US" sz="4800" b="1" dirty="0">
                <a:solidFill>
                  <a:srgbClr val="292C73">
                    <a:lumMod val="50000"/>
                  </a:srgbClr>
                </a:solidFill>
                <a:cs typeface="+mn-cs"/>
              </a:rPr>
              <a:t>2</a:t>
            </a:r>
            <a:endPar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(Getting Started Steps # 3 &amp; 4)</a:t>
            </a:r>
          </a:p>
        </p:txBody>
      </p:sp>
      <p:pic>
        <p:nvPicPr>
          <p:cNvPr id="4" name="Picture 3">
            <a:extLst>
              <a:ext uri="{FF2B5EF4-FFF2-40B4-BE49-F238E27FC236}">
                <a16:creationId xmlns:a16="http://schemas.microsoft.com/office/drawing/2014/main" id="{1163AA6C-50FA-BD4D-8032-DB0C61D43C36}"/>
              </a:ext>
            </a:extLst>
          </p:cNvPr>
          <p:cNvPicPr>
            <a:picLocks noChangeAspect="1"/>
          </p:cNvPicPr>
          <p:nvPr/>
        </p:nvPicPr>
        <p:blipFill>
          <a:blip r:embed="rId3"/>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393748593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10740811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661025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accent6">
                    <a:lumMod val="50000"/>
                  </a:schemeClr>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extLst>
              <p:ext uri="{D42A27DB-BD31-4B8C-83A1-F6EECF244321}">
                <p14:modId xmlns:p14="http://schemas.microsoft.com/office/powerpoint/2010/main" val="1518484769"/>
              </p:ext>
            </p:extLst>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481667" y="15240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02643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graphicEl>
                                              <a:dgm id="{833B9B6E-2822-414E-BDFA-F8B22FD00CF4}"/>
                                            </p:graphicEl>
                                          </p:spTgt>
                                        </p:tgtEl>
                                        <p:attrNameLst>
                                          <p:attrName>style.visibility</p:attrName>
                                        </p:attrNameLst>
                                      </p:cBhvr>
                                      <p:to>
                                        <p:strVal val="visible"/>
                                      </p:to>
                                    </p:set>
                                    <p:anim calcmode="lin" valueType="num">
                                      <p:cBhvr>
                                        <p:cTn id="7" dur="500" fill="hold"/>
                                        <p:tgtEl>
                                          <p:spTgt spid="3">
                                            <p:graphicEl>
                                              <a:dgm id="{833B9B6E-2822-414E-BDFA-F8B22FD00CF4}"/>
                                            </p:graphicEl>
                                          </p:spTgt>
                                        </p:tgtEl>
                                        <p:attrNameLst>
                                          <p:attrName>ppt_w</p:attrName>
                                        </p:attrNameLst>
                                      </p:cBhvr>
                                      <p:tavLst>
                                        <p:tav tm="0">
                                          <p:val>
                                            <p:fltVal val="0"/>
                                          </p:val>
                                        </p:tav>
                                        <p:tav tm="100000">
                                          <p:val>
                                            <p:strVal val="#ppt_w"/>
                                          </p:val>
                                        </p:tav>
                                      </p:tavLst>
                                    </p:anim>
                                    <p:anim calcmode="lin" valueType="num">
                                      <p:cBhvr>
                                        <p:cTn id="8" dur="500" fill="hold"/>
                                        <p:tgtEl>
                                          <p:spTgt spid="3">
                                            <p:graphicEl>
                                              <a:dgm id="{833B9B6E-2822-414E-BDFA-F8B22FD00CF4}"/>
                                            </p:graphicEl>
                                          </p:spTgt>
                                        </p:tgtEl>
                                        <p:attrNameLst>
                                          <p:attrName>ppt_h</p:attrName>
                                        </p:attrNameLst>
                                      </p:cBhvr>
                                      <p:tavLst>
                                        <p:tav tm="0">
                                          <p:val>
                                            <p:fltVal val="0"/>
                                          </p:val>
                                        </p:tav>
                                        <p:tav tm="100000">
                                          <p:val>
                                            <p:strVal val="#ppt_h"/>
                                          </p:val>
                                        </p:tav>
                                      </p:tavLst>
                                    </p:anim>
                                    <p:animEffect transition="in" filter="fade">
                                      <p:cBhvr>
                                        <p:cTn id="9" dur="500"/>
                                        <p:tgtEl>
                                          <p:spTgt spid="3">
                                            <p:graphicEl>
                                              <a:dgm id="{833B9B6E-2822-414E-BDFA-F8B22FD00CF4}"/>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graphicEl>
                                              <a:dgm id="{A2897599-91FA-E445-863A-B990A0B9CBD7}"/>
                                            </p:graphicEl>
                                          </p:spTgt>
                                        </p:tgtEl>
                                        <p:attrNameLst>
                                          <p:attrName>style.visibility</p:attrName>
                                        </p:attrNameLst>
                                      </p:cBhvr>
                                      <p:to>
                                        <p:strVal val="visible"/>
                                      </p:to>
                                    </p:set>
                                    <p:anim calcmode="lin" valueType="num">
                                      <p:cBhvr>
                                        <p:cTn id="12" dur="500" fill="hold"/>
                                        <p:tgtEl>
                                          <p:spTgt spid="3">
                                            <p:graphicEl>
                                              <a:dgm id="{A2897599-91FA-E445-863A-B990A0B9CBD7}"/>
                                            </p:graphicEl>
                                          </p:spTgt>
                                        </p:tgtEl>
                                        <p:attrNameLst>
                                          <p:attrName>ppt_w</p:attrName>
                                        </p:attrNameLst>
                                      </p:cBhvr>
                                      <p:tavLst>
                                        <p:tav tm="0">
                                          <p:val>
                                            <p:fltVal val="0"/>
                                          </p:val>
                                        </p:tav>
                                        <p:tav tm="100000">
                                          <p:val>
                                            <p:strVal val="#ppt_w"/>
                                          </p:val>
                                        </p:tav>
                                      </p:tavLst>
                                    </p:anim>
                                    <p:anim calcmode="lin" valueType="num">
                                      <p:cBhvr>
                                        <p:cTn id="13" dur="500" fill="hold"/>
                                        <p:tgtEl>
                                          <p:spTgt spid="3">
                                            <p:graphicEl>
                                              <a:dgm id="{A2897599-91FA-E445-863A-B990A0B9CBD7}"/>
                                            </p:graphicEl>
                                          </p:spTgt>
                                        </p:tgtEl>
                                        <p:attrNameLst>
                                          <p:attrName>ppt_h</p:attrName>
                                        </p:attrNameLst>
                                      </p:cBhvr>
                                      <p:tavLst>
                                        <p:tav tm="0">
                                          <p:val>
                                            <p:fltVal val="0"/>
                                          </p:val>
                                        </p:tav>
                                        <p:tav tm="100000">
                                          <p:val>
                                            <p:strVal val="#ppt_h"/>
                                          </p:val>
                                        </p:tav>
                                      </p:tavLst>
                                    </p:anim>
                                    <p:animEffect transition="in" filter="fade">
                                      <p:cBhvr>
                                        <p:cTn id="14" dur="500"/>
                                        <p:tgtEl>
                                          <p:spTgt spid="3">
                                            <p:graphicEl>
                                              <a:dgm id="{A2897599-91FA-E445-863A-B990A0B9CBD7}"/>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graphicEl>
                                              <a:dgm id="{C6894729-255A-594D-B187-0404005DEF2E}"/>
                                            </p:graphicEl>
                                          </p:spTgt>
                                        </p:tgtEl>
                                        <p:attrNameLst>
                                          <p:attrName>style.visibility</p:attrName>
                                        </p:attrNameLst>
                                      </p:cBhvr>
                                      <p:to>
                                        <p:strVal val="visible"/>
                                      </p:to>
                                    </p:set>
                                    <p:anim calcmode="lin" valueType="num">
                                      <p:cBhvr>
                                        <p:cTn id="17" dur="500" fill="hold"/>
                                        <p:tgtEl>
                                          <p:spTgt spid="3">
                                            <p:graphicEl>
                                              <a:dgm id="{C6894729-255A-594D-B187-0404005DEF2E}"/>
                                            </p:graphicEl>
                                          </p:spTgt>
                                        </p:tgtEl>
                                        <p:attrNameLst>
                                          <p:attrName>ppt_w</p:attrName>
                                        </p:attrNameLst>
                                      </p:cBhvr>
                                      <p:tavLst>
                                        <p:tav tm="0">
                                          <p:val>
                                            <p:fltVal val="0"/>
                                          </p:val>
                                        </p:tav>
                                        <p:tav tm="100000">
                                          <p:val>
                                            <p:strVal val="#ppt_w"/>
                                          </p:val>
                                        </p:tav>
                                      </p:tavLst>
                                    </p:anim>
                                    <p:anim calcmode="lin" valueType="num">
                                      <p:cBhvr>
                                        <p:cTn id="18" dur="500" fill="hold"/>
                                        <p:tgtEl>
                                          <p:spTgt spid="3">
                                            <p:graphicEl>
                                              <a:dgm id="{C6894729-255A-594D-B187-0404005DEF2E}"/>
                                            </p:graphicEl>
                                          </p:spTgt>
                                        </p:tgtEl>
                                        <p:attrNameLst>
                                          <p:attrName>ppt_h</p:attrName>
                                        </p:attrNameLst>
                                      </p:cBhvr>
                                      <p:tavLst>
                                        <p:tav tm="0">
                                          <p:val>
                                            <p:fltVal val="0"/>
                                          </p:val>
                                        </p:tav>
                                        <p:tav tm="100000">
                                          <p:val>
                                            <p:strVal val="#ppt_h"/>
                                          </p:val>
                                        </p:tav>
                                      </p:tavLst>
                                    </p:anim>
                                    <p:animEffect transition="in" filter="fade">
                                      <p:cBhvr>
                                        <p:cTn id="19" dur="500"/>
                                        <p:tgtEl>
                                          <p:spTgt spid="3">
                                            <p:graphicEl>
                                              <a:dgm id="{C6894729-255A-594D-B187-0404005DEF2E}"/>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graphicEl>
                                              <a:dgm id="{443D36C9-CDD4-EA4C-A9BB-801DD749FFB5}"/>
                                            </p:graphicEl>
                                          </p:spTgt>
                                        </p:tgtEl>
                                        <p:attrNameLst>
                                          <p:attrName>style.visibility</p:attrName>
                                        </p:attrNameLst>
                                      </p:cBhvr>
                                      <p:to>
                                        <p:strVal val="visible"/>
                                      </p:to>
                                    </p:set>
                                    <p:anim calcmode="lin" valueType="num">
                                      <p:cBhvr>
                                        <p:cTn id="24" dur="500" fill="hold"/>
                                        <p:tgtEl>
                                          <p:spTgt spid="3">
                                            <p:graphicEl>
                                              <a:dgm id="{443D36C9-CDD4-EA4C-A9BB-801DD749FFB5}"/>
                                            </p:graphicEl>
                                          </p:spTgt>
                                        </p:tgtEl>
                                        <p:attrNameLst>
                                          <p:attrName>ppt_w</p:attrName>
                                        </p:attrNameLst>
                                      </p:cBhvr>
                                      <p:tavLst>
                                        <p:tav tm="0">
                                          <p:val>
                                            <p:fltVal val="0"/>
                                          </p:val>
                                        </p:tav>
                                        <p:tav tm="100000">
                                          <p:val>
                                            <p:strVal val="#ppt_w"/>
                                          </p:val>
                                        </p:tav>
                                      </p:tavLst>
                                    </p:anim>
                                    <p:anim calcmode="lin" valueType="num">
                                      <p:cBhvr>
                                        <p:cTn id="25" dur="500" fill="hold"/>
                                        <p:tgtEl>
                                          <p:spTgt spid="3">
                                            <p:graphicEl>
                                              <a:dgm id="{443D36C9-CDD4-EA4C-A9BB-801DD749FFB5}"/>
                                            </p:graphicEl>
                                          </p:spTgt>
                                        </p:tgtEl>
                                        <p:attrNameLst>
                                          <p:attrName>ppt_h</p:attrName>
                                        </p:attrNameLst>
                                      </p:cBhvr>
                                      <p:tavLst>
                                        <p:tav tm="0">
                                          <p:val>
                                            <p:fltVal val="0"/>
                                          </p:val>
                                        </p:tav>
                                        <p:tav tm="100000">
                                          <p:val>
                                            <p:strVal val="#ppt_h"/>
                                          </p:val>
                                        </p:tav>
                                      </p:tavLst>
                                    </p:anim>
                                    <p:animEffect transition="in" filter="fade">
                                      <p:cBhvr>
                                        <p:cTn id="26" dur="500"/>
                                        <p:tgtEl>
                                          <p:spTgt spid="3">
                                            <p:graphicEl>
                                              <a:dgm id="{443D36C9-CDD4-EA4C-A9BB-801DD749FFB5}"/>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graphicEl>
                                              <a:dgm id="{9A341196-1198-C84E-8851-0A299C16918A}"/>
                                            </p:graphicEl>
                                          </p:spTgt>
                                        </p:tgtEl>
                                        <p:attrNameLst>
                                          <p:attrName>style.visibility</p:attrName>
                                        </p:attrNameLst>
                                      </p:cBhvr>
                                      <p:to>
                                        <p:strVal val="visible"/>
                                      </p:to>
                                    </p:set>
                                    <p:anim calcmode="lin" valueType="num">
                                      <p:cBhvr>
                                        <p:cTn id="29" dur="500" fill="hold"/>
                                        <p:tgtEl>
                                          <p:spTgt spid="3">
                                            <p:graphicEl>
                                              <a:dgm id="{9A341196-1198-C84E-8851-0A299C16918A}"/>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9A341196-1198-C84E-8851-0A299C16918A}"/>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9A341196-1198-C84E-8851-0A299C16918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graphicEl>
                                              <a:dgm id="{E67FE0C8-A08E-3D40-BF11-8420E2E1B48F}"/>
                                            </p:graphicEl>
                                          </p:spTgt>
                                        </p:tgtEl>
                                        <p:attrNameLst>
                                          <p:attrName>style.visibility</p:attrName>
                                        </p:attrNameLst>
                                      </p:cBhvr>
                                      <p:to>
                                        <p:strVal val="visible"/>
                                      </p:to>
                                    </p:set>
                                    <p:anim calcmode="lin" valueType="num">
                                      <p:cBhvr>
                                        <p:cTn id="36" dur="500" fill="hold"/>
                                        <p:tgtEl>
                                          <p:spTgt spid="3">
                                            <p:graphicEl>
                                              <a:dgm id="{E67FE0C8-A08E-3D40-BF11-8420E2E1B48F}"/>
                                            </p:graphicEl>
                                          </p:spTgt>
                                        </p:tgtEl>
                                        <p:attrNameLst>
                                          <p:attrName>ppt_w</p:attrName>
                                        </p:attrNameLst>
                                      </p:cBhvr>
                                      <p:tavLst>
                                        <p:tav tm="0">
                                          <p:val>
                                            <p:fltVal val="0"/>
                                          </p:val>
                                        </p:tav>
                                        <p:tav tm="100000">
                                          <p:val>
                                            <p:strVal val="#ppt_w"/>
                                          </p:val>
                                        </p:tav>
                                      </p:tavLst>
                                    </p:anim>
                                    <p:anim calcmode="lin" valueType="num">
                                      <p:cBhvr>
                                        <p:cTn id="37" dur="500" fill="hold"/>
                                        <p:tgtEl>
                                          <p:spTgt spid="3">
                                            <p:graphicEl>
                                              <a:dgm id="{E67FE0C8-A08E-3D40-BF11-8420E2E1B48F}"/>
                                            </p:graphicEl>
                                          </p:spTgt>
                                        </p:tgtEl>
                                        <p:attrNameLst>
                                          <p:attrName>ppt_h</p:attrName>
                                        </p:attrNameLst>
                                      </p:cBhvr>
                                      <p:tavLst>
                                        <p:tav tm="0">
                                          <p:val>
                                            <p:fltVal val="0"/>
                                          </p:val>
                                        </p:tav>
                                        <p:tav tm="100000">
                                          <p:val>
                                            <p:strVal val="#ppt_h"/>
                                          </p:val>
                                        </p:tav>
                                      </p:tavLst>
                                    </p:anim>
                                    <p:animEffect transition="in" filter="fade">
                                      <p:cBhvr>
                                        <p:cTn id="38" dur="500"/>
                                        <p:tgtEl>
                                          <p:spTgt spid="3">
                                            <p:graphicEl>
                                              <a:dgm id="{E67FE0C8-A08E-3D40-BF11-8420E2E1B48F}"/>
                                            </p:graphic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
                                            <p:graphicEl>
                                              <a:dgm id="{57A3D730-8D78-9740-990D-EE2E46F794B0}"/>
                                            </p:graphicEl>
                                          </p:spTgt>
                                        </p:tgtEl>
                                        <p:attrNameLst>
                                          <p:attrName>style.visibility</p:attrName>
                                        </p:attrNameLst>
                                      </p:cBhvr>
                                      <p:to>
                                        <p:strVal val="visible"/>
                                      </p:to>
                                    </p:set>
                                    <p:anim calcmode="lin" valueType="num">
                                      <p:cBhvr>
                                        <p:cTn id="41" dur="500" fill="hold"/>
                                        <p:tgtEl>
                                          <p:spTgt spid="3">
                                            <p:graphicEl>
                                              <a:dgm id="{57A3D730-8D78-9740-990D-EE2E46F794B0}"/>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57A3D730-8D78-9740-990D-EE2E46F794B0}"/>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57A3D730-8D78-9740-990D-EE2E46F794B0}"/>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
                                            <p:graphicEl>
                                              <a:dgm id="{463968BA-CB94-4D42-87F0-BD7B99E463C2}"/>
                                            </p:graphicEl>
                                          </p:spTgt>
                                        </p:tgtEl>
                                        <p:attrNameLst>
                                          <p:attrName>style.visibility</p:attrName>
                                        </p:attrNameLst>
                                      </p:cBhvr>
                                      <p:to>
                                        <p:strVal val="visible"/>
                                      </p:to>
                                    </p:set>
                                    <p:anim calcmode="lin" valueType="num">
                                      <p:cBhvr>
                                        <p:cTn id="48" dur="500" fill="hold"/>
                                        <p:tgtEl>
                                          <p:spTgt spid="3">
                                            <p:graphicEl>
                                              <a:dgm id="{463968BA-CB94-4D42-87F0-BD7B99E463C2}"/>
                                            </p:graphicEl>
                                          </p:spTgt>
                                        </p:tgtEl>
                                        <p:attrNameLst>
                                          <p:attrName>ppt_w</p:attrName>
                                        </p:attrNameLst>
                                      </p:cBhvr>
                                      <p:tavLst>
                                        <p:tav tm="0">
                                          <p:val>
                                            <p:fltVal val="0"/>
                                          </p:val>
                                        </p:tav>
                                        <p:tav tm="100000">
                                          <p:val>
                                            <p:strVal val="#ppt_w"/>
                                          </p:val>
                                        </p:tav>
                                      </p:tavLst>
                                    </p:anim>
                                    <p:anim calcmode="lin" valueType="num">
                                      <p:cBhvr>
                                        <p:cTn id="49" dur="500" fill="hold"/>
                                        <p:tgtEl>
                                          <p:spTgt spid="3">
                                            <p:graphicEl>
                                              <a:dgm id="{463968BA-CB94-4D42-87F0-BD7B99E463C2}"/>
                                            </p:graphicEl>
                                          </p:spTgt>
                                        </p:tgtEl>
                                        <p:attrNameLst>
                                          <p:attrName>ppt_h</p:attrName>
                                        </p:attrNameLst>
                                      </p:cBhvr>
                                      <p:tavLst>
                                        <p:tav tm="0">
                                          <p:val>
                                            <p:fltVal val="0"/>
                                          </p:val>
                                        </p:tav>
                                        <p:tav tm="100000">
                                          <p:val>
                                            <p:strVal val="#ppt_h"/>
                                          </p:val>
                                        </p:tav>
                                      </p:tavLst>
                                    </p:anim>
                                    <p:animEffect transition="in" filter="fade">
                                      <p:cBhvr>
                                        <p:cTn id="50" dur="500"/>
                                        <p:tgtEl>
                                          <p:spTgt spid="3">
                                            <p:graphicEl>
                                              <a:dgm id="{463968BA-CB94-4D42-87F0-BD7B99E463C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graphicEl>
                                              <a:dgm id="{CC081D06-2DD9-5E40-BBE9-ADE38992DBC7}"/>
                                            </p:graphicEl>
                                          </p:spTgt>
                                        </p:tgtEl>
                                        <p:attrNameLst>
                                          <p:attrName>style.visibility</p:attrName>
                                        </p:attrNameLst>
                                      </p:cBhvr>
                                      <p:to>
                                        <p:strVal val="visible"/>
                                      </p:to>
                                    </p:set>
                                    <p:anim calcmode="lin" valueType="num">
                                      <p:cBhvr>
                                        <p:cTn id="53" dur="500" fill="hold"/>
                                        <p:tgtEl>
                                          <p:spTgt spid="3">
                                            <p:graphicEl>
                                              <a:dgm id="{CC081D06-2DD9-5E40-BBE9-ADE38992DBC7}"/>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C081D06-2DD9-5E40-BBE9-ADE38992DBC7}"/>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C081D06-2DD9-5E40-BBE9-ADE38992DBC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
                                            <p:graphicEl>
                                              <a:dgm id="{F5D3DB54-F295-284A-ACB3-2066879F6305}"/>
                                            </p:graphicEl>
                                          </p:spTgt>
                                        </p:tgtEl>
                                        <p:attrNameLst>
                                          <p:attrName>style.visibility</p:attrName>
                                        </p:attrNameLst>
                                      </p:cBhvr>
                                      <p:to>
                                        <p:strVal val="visible"/>
                                      </p:to>
                                    </p:set>
                                    <p:anim calcmode="lin" valueType="num">
                                      <p:cBhvr>
                                        <p:cTn id="60" dur="500" fill="hold"/>
                                        <p:tgtEl>
                                          <p:spTgt spid="3">
                                            <p:graphicEl>
                                              <a:dgm id="{F5D3DB54-F295-284A-ACB3-2066879F6305}"/>
                                            </p:graphicEl>
                                          </p:spTgt>
                                        </p:tgtEl>
                                        <p:attrNameLst>
                                          <p:attrName>ppt_w</p:attrName>
                                        </p:attrNameLst>
                                      </p:cBhvr>
                                      <p:tavLst>
                                        <p:tav tm="0">
                                          <p:val>
                                            <p:fltVal val="0"/>
                                          </p:val>
                                        </p:tav>
                                        <p:tav tm="100000">
                                          <p:val>
                                            <p:strVal val="#ppt_w"/>
                                          </p:val>
                                        </p:tav>
                                      </p:tavLst>
                                    </p:anim>
                                    <p:anim calcmode="lin" valueType="num">
                                      <p:cBhvr>
                                        <p:cTn id="61" dur="500" fill="hold"/>
                                        <p:tgtEl>
                                          <p:spTgt spid="3">
                                            <p:graphicEl>
                                              <a:dgm id="{F5D3DB54-F295-284A-ACB3-2066879F6305}"/>
                                            </p:graphicEl>
                                          </p:spTgt>
                                        </p:tgtEl>
                                        <p:attrNameLst>
                                          <p:attrName>ppt_h</p:attrName>
                                        </p:attrNameLst>
                                      </p:cBhvr>
                                      <p:tavLst>
                                        <p:tav tm="0">
                                          <p:val>
                                            <p:fltVal val="0"/>
                                          </p:val>
                                        </p:tav>
                                        <p:tav tm="100000">
                                          <p:val>
                                            <p:strVal val="#ppt_h"/>
                                          </p:val>
                                        </p:tav>
                                      </p:tavLst>
                                    </p:anim>
                                    <p:animEffect transition="in" filter="fade">
                                      <p:cBhvr>
                                        <p:cTn id="62" dur="500"/>
                                        <p:tgtEl>
                                          <p:spTgt spid="3">
                                            <p:graphicEl>
                                              <a:dgm id="{F5D3DB54-F295-284A-ACB3-2066879F6305}"/>
                                            </p:graphicEl>
                                          </p:spTgt>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
                                            <p:graphicEl>
                                              <a:dgm id="{2E003B08-6D34-7D49-9B48-D9959BD0A613}"/>
                                            </p:graphicEl>
                                          </p:spTgt>
                                        </p:tgtEl>
                                        <p:attrNameLst>
                                          <p:attrName>style.visibility</p:attrName>
                                        </p:attrNameLst>
                                      </p:cBhvr>
                                      <p:to>
                                        <p:strVal val="visible"/>
                                      </p:to>
                                    </p:set>
                                    <p:anim calcmode="lin" valueType="num">
                                      <p:cBhvr>
                                        <p:cTn id="65" dur="500" fill="hold"/>
                                        <p:tgtEl>
                                          <p:spTgt spid="3">
                                            <p:graphicEl>
                                              <a:dgm id="{2E003B08-6D34-7D49-9B48-D9959BD0A613}"/>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2E003B08-6D34-7D49-9B48-D9959BD0A613}"/>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2E003B08-6D34-7D49-9B48-D9959BD0A613}"/>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3">
                                            <p:graphicEl>
                                              <a:dgm id="{C95EA6BA-36F3-6940-ADE6-CF43F28ACD74}"/>
                                            </p:graphicEl>
                                          </p:spTgt>
                                        </p:tgtEl>
                                        <p:attrNameLst>
                                          <p:attrName>style.visibility</p:attrName>
                                        </p:attrNameLst>
                                      </p:cBhvr>
                                      <p:to>
                                        <p:strVal val="visible"/>
                                      </p:to>
                                    </p:set>
                                    <p:anim calcmode="lin" valueType="num">
                                      <p:cBhvr>
                                        <p:cTn id="72" dur="500" fill="hold"/>
                                        <p:tgtEl>
                                          <p:spTgt spid="3">
                                            <p:graphicEl>
                                              <a:dgm id="{C95EA6BA-36F3-6940-ADE6-CF43F28ACD74}"/>
                                            </p:graphicEl>
                                          </p:spTgt>
                                        </p:tgtEl>
                                        <p:attrNameLst>
                                          <p:attrName>ppt_w</p:attrName>
                                        </p:attrNameLst>
                                      </p:cBhvr>
                                      <p:tavLst>
                                        <p:tav tm="0">
                                          <p:val>
                                            <p:fltVal val="0"/>
                                          </p:val>
                                        </p:tav>
                                        <p:tav tm="100000">
                                          <p:val>
                                            <p:strVal val="#ppt_w"/>
                                          </p:val>
                                        </p:tav>
                                      </p:tavLst>
                                    </p:anim>
                                    <p:anim calcmode="lin" valueType="num">
                                      <p:cBhvr>
                                        <p:cTn id="73" dur="500" fill="hold"/>
                                        <p:tgtEl>
                                          <p:spTgt spid="3">
                                            <p:graphicEl>
                                              <a:dgm id="{C95EA6BA-36F3-6940-ADE6-CF43F28ACD74}"/>
                                            </p:graphicEl>
                                          </p:spTgt>
                                        </p:tgtEl>
                                        <p:attrNameLst>
                                          <p:attrName>ppt_h</p:attrName>
                                        </p:attrNameLst>
                                      </p:cBhvr>
                                      <p:tavLst>
                                        <p:tav tm="0">
                                          <p:val>
                                            <p:fltVal val="0"/>
                                          </p:val>
                                        </p:tav>
                                        <p:tav tm="100000">
                                          <p:val>
                                            <p:strVal val="#ppt_h"/>
                                          </p:val>
                                        </p:tav>
                                      </p:tavLst>
                                    </p:anim>
                                    <p:animEffect transition="in" filter="fade">
                                      <p:cBhvr>
                                        <p:cTn id="74" dur="500"/>
                                        <p:tgtEl>
                                          <p:spTgt spid="3">
                                            <p:graphicEl>
                                              <a:dgm id="{C95EA6BA-36F3-6940-ADE6-CF43F28ACD74}"/>
                                            </p:graphic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
                                            <p:graphicEl>
                                              <a:dgm id="{471C9BB3-B72E-1249-B619-0BC1E8C034C2}"/>
                                            </p:graphicEl>
                                          </p:spTgt>
                                        </p:tgtEl>
                                        <p:attrNameLst>
                                          <p:attrName>style.visibility</p:attrName>
                                        </p:attrNameLst>
                                      </p:cBhvr>
                                      <p:to>
                                        <p:strVal val="visible"/>
                                      </p:to>
                                    </p:set>
                                    <p:anim calcmode="lin" valueType="num">
                                      <p:cBhvr>
                                        <p:cTn id="77" dur="500" fill="hold"/>
                                        <p:tgtEl>
                                          <p:spTgt spid="3">
                                            <p:graphicEl>
                                              <a:dgm id="{471C9BB3-B72E-1249-B619-0BC1E8C034C2}"/>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471C9BB3-B72E-1249-B619-0BC1E8C034C2}"/>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471C9BB3-B72E-1249-B619-0BC1E8C034C2}"/>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wheel(1)">
                                      <p:cBhvr>
                                        <p:cTn id="8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loud Callout 8">
            <a:extLst>
              <a:ext uri="{FF2B5EF4-FFF2-40B4-BE49-F238E27FC236}">
                <a16:creationId xmlns:a16="http://schemas.microsoft.com/office/drawing/2014/main" id="{6FC29910-DC4B-4C47-B27C-F4602B18DB40}"/>
              </a:ext>
            </a:extLst>
          </p:cNvPr>
          <p:cNvSpPr/>
          <p:nvPr/>
        </p:nvSpPr>
        <p:spPr>
          <a:xfrm>
            <a:off x="990600" y="381000"/>
            <a:ext cx="6705600" cy="4495800"/>
          </a:xfrm>
          <a:prstGeom prst="cloudCallout">
            <a:avLst>
              <a:gd name="adj1" fmla="val 61834"/>
              <a:gd name="adj2" fmla="val 44289"/>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200" dirty="0">
              <a:solidFill>
                <a:schemeClr val="accent6">
                  <a:lumMod val="50000"/>
                </a:schemeClr>
              </a:solidFill>
              <a:latin typeface="Calibri" panose="020F0502020204030204" pitchFamily="34" charset="0"/>
              <a:cs typeface="Calibri" panose="020F0502020204030204" pitchFamily="34" charset="0"/>
            </a:endParaRPr>
          </a:p>
          <a:p>
            <a:pPr algn="ctr"/>
            <a:r>
              <a:rPr lang="en-US" sz="3200" dirty="0">
                <a:solidFill>
                  <a:schemeClr val="accent6">
                    <a:lumMod val="50000"/>
                  </a:schemeClr>
                </a:solidFill>
                <a:latin typeface="Calibri" panose="020F0502020204030204" pitchFamily="34" charset="0"/>
                <a:cs typeface="Calibri" panose="020F0502020204030204" pitchFamily="34" charset="0"/>
              </a:rPr>
              <a:t>Think about a student who has engaged in challenging behavior.</a:t>
            </a:r>
          </a:p>
          <a:p>
            <a:pPr algn="ctr"/>
            <a:endParaRPr lang="en-US" sz="3200" dirty="0">
              <a:solidFill>
                <a:schemeClr val="accent6">
                  <a:lumMod val="50000"/>
                </a:schemeClr>
              </a:solidFill>
              <a:latin typeface="Calibri" panose="020F0502020204030204" pitchFamily="34" charset="0"/>
              <a:cs typeface="Calibri" panose="020F0502020204030204" pitchFamily="34" charset="0"/>
            </a:endParaRPr>
          </a:p>
          <a:p>
            <a:pPr algn="ctr"/>
            <a:r>
              <a:rPr lang="en-US" sz="3200" dirty="0">
                <a:solidFill>
                  <a:schemeClr val="accent6">
                    <a:lumMod val="50000"/>
                  </a:schemeClr>
                </a:solidFill>
                <a:latin typeface="Calibri" panose="020F0502020204030204" pitchFamily="34" charset="0"/>
                <a:cs typeface="Calibri" panose="020F0502020204030204" pitchFamily="34" charset="0"/>
              </a:rPr>
              <a:t>How did adults respond? </a:t>
            </a:r>
          </a:p>
        </p:txBody>
      </p:sp>
      <p:pic>
        <p:nvPicPr>
          <p:cNvPr id="12" name="Picture 11">
            <a:extLst>
              <a:ext uri="{FF2B5EF4-FFF2-40B4-BE49-F238E27FC236}">
                <a16:creationId xmlns:a16="http://schemas.microsoft.com/office/drawing/2014/main" id="{B54A3708-5A32-E74C-B853-0D86B44806D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48599" y="1447800"/>
            <a:ext cx="3597351" cy="4914900"/>
          </a:xfrm>
          <a:prstGeom prst="rect">
            <a:avLst/>
          </a:prstGeom>
        </p:spPr>
      </p:pic>
    </p:spTree>
    <p:extLst>
      <p:ext uri="{BB962C8B-B14F-4D97-AF65-F5344CB8AC3E}">
        <p14:creationId xmlns:p14="http://schemas.microsoft.com/office/powerpoint/2010/main" val="2854052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EC94-29AB-437F-810B-7DBD84665573}"/>
              </a:ext>
            </a:extLst>
          </p:cNvPr>
          <p:cNvSpPr>
            <a:spLocks noGrp="1"/>
          </p:cNvSpPr>
          <p:nvPr>
            <p:ph type="title"/>
          </p:nvPr>
        </p:nvSpPr>
        <p:spPr>
          <a:xfrm>
            <a:off x="415600" y="172364"/>
            <a:ext cx="12462200" cy="763600"/>
          </a:xfrm>
        </p:spPr>
        <p:txBody>
          <a:bodyPr/>
          <a:lstStyle/>
          <a:p>
            <a:r>
              <a:rPr lang="en-US" sz="4267" dirty="0">
                <a:solidFill>
                  <a:schemeClr val="accent6">
                    <a:lumMod val="50000"/>
                  </a:schemeClr>
                </a:solidFill>
              </a:rPr>
              <a:t>Immediate &amp; seductive solution...“Get Tough!”</a:t>
            </a:r>
          </a:p>
        </p:txBody>
      </p:sp>
      <p:sp>
        <p:nvSpPr>
          <p:cNvPr id="15" name="Freeform 14">
            <a:extLst>
              <a:ext uri="{FF2B5EF4-FFF2-40B4-BE49-F238E27FC236}">
                <a16:creationId xmlns:a16="http://schemas.microsoft.com/office/drawing/2014/main" id="{60A1EDAE-7FD1-1C4B-9490-E7BC53A54C97}"/>
              </a:ext>
            </a:extLst>
          </p:cNvPr>
          <p:cNvSpPr/>
          <p:nvPr/>
        </p:nvSpPr>
        <p:spPr>
          <a:xfrm>
            <a:off x="0" y="1981200"/>
            <a:ext cx="2819400" cy="1687182"/>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444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Give initial </a:t>
            </a:r>
            <a:r>
              <a:rPr kumimoji="0" lang="en-US"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“aversive” </a:t>
            </a:r>
            <a:r>
              <a:rPr kumimoji="0" lang="en-US"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consequence</a:t>
            </a:r>
          </a:p>
        </p:txBody>
      </p:sp>
      <p:sp>
        <p:nvSpPr>
          <p:cNvPr id="9" name="TextBox 8">
            <a:extLst>
              <a:ext uri="{FF2B5EF4-FFF2-40B4-BE49-F238E27FC236}">
                <a16:creationId xmlns:a16="http://schemas.microsoft.com/office/drawing/2014/main" id="{C65BE807-6C2A-D241-ADAD-F093F52C1DBA}"/>
              </a:ext>
            </a:extLst>
          </p:cNvPr>
          <p:cNvSpPr txBox="1"/>
          <p:nvPr/>
        </p:nvSpPr>
        <p:spPr>
          <a:xfrm>
            <a:off x="0" y="4267200"/>
            <a:ext cx="4583120" cy="1643527"/>
          </a:xfrm>
          <a:prstGeom prst="rect">
            <a:avLst/>
          </a:prstGeom>
          <a:noFill/>
        </p:spPr>
        <p:txBody>
          <a:bodyPr wrap="square">
            <a:spAutoFit/>
          </a:bodyPr>
          <a:lstStyle/>
          <a:p>
            <a:pPr marL="914400" lvl="1" indent="-457200" eaLnBrk="1" hangingPunct="1">
              <a:lnSpc>
                <a:spcPct val="90000"/>
              </a:lnSpc>
              <a:buClr>
                <a:schemeClr val="accent6">
                  <a:lumMod val="50000"/>
                </a:schemeClr>
              </a:buClr>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Say “no”</a:t>
            </a:r>
          </a:p>
          <a:p>
            <a:pPr marL="914400" lvl="1" indent="-457200" eaLnBrk="1" hangingPunct="1">
              <a:lnSpc>
                <a:spcPct val="90000"/>
              </a:lnSpc>
              <a:buClr>
                <a:schemeClr val="accent6">
                  <a:lumMod val="50000"/>
                </a:schemeClr>
              </a:buClr>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Remove privilege </a:t>
            </a:r>
          </a:p>
          <a:p>
            <a:pPr marL="914400" lvl="1" indent="-457200" eaLnBrk="1" hangingPunct="1">
              <a:lnSpc>
                <a:spcPct val="90000"/>
              </a:lnSpc>
              <a:buClr>
                <a:schemeClr val="accent6">
                  <a:lumMod val="50000"/>
                </a:schemeClr>
              </a:buClr>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Send to “think seat”</a:t>
            </a:r>
          </a:p>
          <a:p>
            <a:pPr marL="914400" lvl="1" indent="-457200" eaLnBrk="1" hangingPunct="1">
              <a:lnSpc>
                <a:spcPct val="90000"/>
              </a:lnSpc>
              <a:buClr>
                <a:schemeClr val="accent6">
                  <a:lumMod val="50000"/>
                </a:schemeClr>
              </a:buClr>
              <a:buFont typeface="Arial" panose="020B0604020202020204" pitchFamily="34" charset="0"/>
              <a:buChar char="•"/>
            </a:pPr>
            <a:endParaRPr lang="en-US" sz="2800" dirty="0">
              <a:solidFill>
                <a:schemeClr val="accent6">
                  <a:lumMod val="50000"/>
                </a:schemeClr>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17EE671-800D-9A45-A3EB-8ADB01024A39}"/>
              </a:ext>
            </a:extLst>
          </p:cNvPr>
          <p:cNvSpPr txBox="1"/>
          <p:nvPr/>
        </p:nvSpPr>
        <p:spPr>
          <a:xfrm>
            <a:off x="5029200" y="1225587"/>
            <a:ext cx="6592880" cy="5244513"/>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eaLnBrk="1" hangingPunct="1">
              <a:lnSpc>
                <a:spcPct val="90000"/>
              </a:lnSpc>
              <a:buClr>
                <a:schemeClr val="bg1"/>
              </a:buClr>
            </a:pPr>
            <a:endParaRPr lang="en-US" sz="3200" b="1" i="1" dirty="0">
              <a:solidFill>
                <a:schemeClr val="accent6">
                  <a:lumMod val="50000"/>
                </a:schemeClr>
              </a:solidFill>
              <a:latin typeface="Calibri" panose="020F0502020204030204" pitchFamily="34" charset="0"/>
              <a:cs typeface="Calibri" panose="020F0502020204030204" pitchFamily="34" charset="0"/>
            </a:endParaRPr>
          </a:p>
          <a:p>
            <a:pPr eaLnBrk="1" hangingPunct="1">
              <a:lnSpc>
                <a:spcPct val="90000"/>
              </a:lnSpc>
              <a:buClr>
                <a:schemeClr val="bg1"/>
              </a:buClr>
            </a:pPr>
            <a:r>
              <a:rPr lang="en-US" sz="3200" b="1" i="1" dirty="0">
                <a:solidFill>
                  <a:schemeClr val="accent6">
                    <a:lumMod val="50000"/>
                  </a:schemeClr>
                </a:solidFill>
                <a:latin typeface="Calibri" panose="020F0502020204030204" pitchFamily="34" charset="0"/>
                <a:cs typeface="Calibri" panose="020F0502020204030204" pitchFamily="34" charset="0"/>
              </a:rPr>
              <a:t>Predictable, reactive response...</a:t>
            </a:r>
          </a:p>
          <a:p>
            <a:pPr eaLnBrk="1" hangingPunct="1">
              <a:lnSpc>
                <a:spcPct val="90000"/>
              </a:lnSpc>
              <a:buClr>
                <a:schemeClr val="bg1"/>
              </a:buClr>
            </a:pPr>
            <a:endParaRPr lang="en-US" sz="2800" b="1" i="1" dirty="0">
              <a:solidFill>
                <a:schemeClr val="accent6">
                  <a:lumMod val="50000"/>
                </a:schemeClr>
              </a:solidFill>
              <a:latin typeface="Calibri" panose="020F0502020204030204" pitchFamily="34" charset="0"/>
              <a:cs typeface="Calibri" panose="020F0502020204030204" pitchFamily="34" charset="0"/>
            </a:endParaRPr>
          </a:p>
          <a:p>
            <a:pPr eaLnBrk="1" hangingPunct="1">
              <a:buFontTx/>
              <a:buNone/>
            </a:pPr>
            <a:r>
              <a:rPr lang="en-US" sz="2800" dirty="0">
                <a:solidFill>
                  <a:schemeClr val="accent6">
                    <a:lumMod val="50000"/>
                  </a:schemeClr>
                </a:solidFill>
                <a:latin typeface="Calibri" panose="020F0502020204030204" pitchFamily="34" charset="0"/>
                <a:cs typeface="Calibri" panose="020F0502020204030204" pitchFamily="34" charset="0"/>
              </a:rPr>
              <a:t>We experience aversive situation, </a:t>
            </a:r>
          </a:p>
          <a:p>
            <a:pPr eaLnBrk="1" hangingPunct="1">
              <a:buFontTx/>
              <a:buNone/>
            </a:pPr>
            <a:r>
              <a:rPr lang="en-US" sz="2800" dirty="0">
                <a:solidFill>
                  <a:schemeClr val="accent6">
                    <a:lumMod val="50000"/>
                  </a:schemeClr>
                </a:solidFill>
                <a:latin typeface="Calibri" panose="020F0502020204030204" pitchFamily="34" charset="0"/>
                <a:cs typeface="Calibri" panose="020F0502020204030204" pitchFamily="34" charset="0"/>
              </a:rPr>
              <a:t>we intervene to get immediate relief</a:t>
            </a:r>
          </a:p>
          <a:p>
            <a:pPr eaLnBrk="1" hangingPunct="1">
              <a:buFontTx/>
              <a:buNone/>
            </a:pPr>
            <a:endParaRPr lang="en-US" sz="2800" dirty="0">
              <a:solidFill>
                <a:schemeClr val="accent6">
                  <a:lumMod val="50000"/>
                </a:schemeClr>
              </a:solidFill>
              <a:latin typeface="Calibri" panose="020F0502020204030204" pitchFamily="34" charset="0"/>
              <a:cs typeface="Calibri" panose="020F0502020204030204" pitchFamily="34" charset="0"/>
            </a:endParaRPr>
          </a:p>
          <a:p>
            <a:pPr marL="914400" lvl="1" indent="-457200" eaLnBrk="1" hangingPunct="1">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Remove student</a:t>
            </a:r>
          </a:p>
          <a:p>
            <a:pPr marL="914400" lvl="1" indent="-457200" eaLnBrk="1" hangingPunct="1">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Remove ourselves </a:t>
            </a:r>
          </a:p>
          <a:p>
            <a:pPr marL="914400" lvl="1" indent="-457200" eaLnBrk="1" hangingPunct="1">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Modify physical environment</a:t>
            </a:r>
          </a:p>
          <a:p>
            <a:pPr marL="914400" lvl="1" indent="-457200" eaLnBrk="1" hangingPunct="1">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Assign responsibility for change to student and/or others</a:t>
            </a:r>
          </a:p>
          <a:p>
            <a:pPr marL="914400" lvl="1" indent="-457200" eaLnBrk="1" hangingPunct="1">
              <a:buFont typeface="Arial" panose="020B0604020202020204" pitchFamily="34" charset="0"/>
              <a:buChar char="•"/>
            </a:pPr>
            <a:endParaRPr lang="en-US" sz="2800" dirty="0">
              <a:solidFill>
                <a:schemeClr val="accent6">
                  <a:lumMod val="50000"/>
                </a:schemeClr>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7A3C619-8D3A-2E42-85E4-F038089E3660}"/>
              </a:ext>
            </a:extLst>
          </p:cNvPr>
          <p:cNvSpPr/>
          <p:nvPr/>
        </p:nvSpPr>
        <p:spPr>
          <a:xfrm>
            <a:off x="5019040" y="1225587"/>
            <a:ext cx="6592880" cy="5253665"/>
          </a:xfrm>
          <a:prstGeom prst="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accent6">
                    <a:lumMod val="50000"/>
                  </a:schemeClr>
                </a:solidFill>
                <a:latin typeface="Calibri" panose="020F0502020204030204" pitchFamily="34" charset="0"/>
                <a:cs typeface="Calibri" panose="020F0502020204030204" pitchFamily="34" charset="0"/>
              </a:rPr>
              <a:t>Some students’ behaviors improve (“respond”), </a:t>
            </a:r>
          </a:p>
          <a:p>
            <a:pPr algn="ctr">
              <a:defRPr/>
            </a:pPr>
            <a:endParaRPr lang="en-US" sz="3200" dirty="0">
              <a:solidFill>
                <a:schemeClr val="accent6">
                  <a:lumMod val="50000"/>
                </a:schemeClr>
              </a:solidFill>
              <a:latin typeface="Calibri" panose="020F0502020204030204" pitchFamily="34" charset="0"/>
              <a:cs typeface="Calibri" panose="020F0502020204030204" pitchFamily="34" charset="0"/>
            </a:endParaRPr>
          </a:p>
          <a:p>
            <a:pPr algn="ctr">
              <a:defRPr/>
            </a:pPr>
            <a:r>
              <a:rPr lang="en-US" sz="3200" dirty="0">
                <a:solidFill>
                  <a:schemeClr val="accent6">
                    <a:lumMod val="50000"/>
                  </a:schemeClr>
                </a:solidFill>
                <a:latin typeface="Calibri" panose="020F0502020204030204" pitchFamily="34" charset="0"/>
                <a:cs typeface="Calibri" panose="020F0502020204030204" pitchFamily="34" charset="0"/>
              </a:rPr>
              <a:t>but other students’ behaviors continue…</a:t>
            </a:r>
          </a:p>
        </p:txBody>
      </p:sp>
    </p:spTree>
    <p:extLst>
      <p:ext uri="{BB962C8B-B14F-4D97-AF65-F5344CB8AC3E}">
        <p14:creationId xmlns:p14="http://schemas.microsoft.com/office/powerpoint/2010/main" val="1219007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11"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5E84F31-CE98-E74D-8173-05B269B560CF}"/>
              </a:ext>
            </a:extLst>
          </p:cNvPr>
          <p:cNvSpPr>
            <a:spLocks noGrp="1"/>
          </p:cNvSpPr>
          <p:nvPr>
            <p:ph type="subTitle" idx="1"/>
          </p:nvPr>
        </p:nvSpPr>
        <p:spPr>
          <a:xfrm flipH="1">
            <a:off x="-233385" y="669766"/>
            <a:ext cx="5383815" cy="5404175"/>
          </a:xfrm>
        </p:spPr>
        <p:txBody>
          <a:bodyPr/>
          <a:lstStyle/>
          <a:p>
            <a:pPr marL="939800" indent="-457200" algn="l">
              <a:buClr>
                <a:schemeClr val="accent6">
                  <a:lumMod val="50000"/>
                </a:schemeClr>
              </a:buClr>
            </a:pPr>
            <a:r>
              <a:rPr lang="en-US" sz="1800" b="1" dirty="0">
                <a:solidFill>
                  <a:schemeClr val="accent6">
                    <a:lumMod val="50000"/>
                  </a:schemeClr>
                </a:solidFill>
                <a:latin typeface="+mn-lt"/>
              </a:rPr>
              <a:t>Overview of PBIS </a:t>
            </a:r>
          </a:p>
          <a:p>
            <a:pPr marL="1282700" lvl="1" indent="-342900" algn="l">
              <a:spcBef>
                <a:spcPts val="0"/>
              </a:spcBef>
              <a:buClr>
                <a:schemeClr val="accent6">
                  <a:lumMod val="50000"/>
                </a:schemeClr>
              </a:buClr>
            </a:pPr>
            <a:r>
              <a:rPr lang="en-US" sz="1800" dirty="0">
                <a:solidFill>
                  <a:schemeClr val="accent6">
                    <a:lumMod val="50000"/>
                  </a:schemeClr>
                </a:solidFill>
                <a:latin typeface="+mn-lt"/>
              </a:rPr>
              <a:t>Why PBIS</a:t>
            </a:r>
          </a:p>
          <a:p>
            <a:pPr marL="1282700" lvl="1" indent="-342900" algn="l">
              <a:spcBef>
                <a:spcPts val="0"/>
              </a:spcBef>
              <a:buClr>
                <a:schemeClr val="accent6">
                  <a:lumMod val="50000"/>
                </a:schemeClr>
              </a:buClr>
            </a:pPr>
            <a:r>
              <a:rPr lang="en-US" sz="1800" dirty="0">
                <a:solidFill>
                  <a:schemeClr val="accent6">
                    <a:lumMod val="50000"/>
                  </a:schemeClr>
                </a:solidFill>
                <a:latin typeface="+mn-lt"/>
              </a:rPr>
              <a:t>What is PBIS?</a:t>
            </a:r>
          </a:p>
          <a:p>
            <a:pPr marL="1282700" lvl="1" indent="-342900" algn="l">
              <a:spcBef>
                <a:spcPts val="0"/>
              </a:spcBef>
              <a:buClr>
                <a:schemeClr val="accent6">
                  <a:lumMod val="50000"/>
                </a:schemeClr>
              </a:buClr>
            </a:pPr>
            <a:r>
              <a:rPr lang="en-US" sz="1800" dirty="0">
                <a:solidFill>
                  <a:schemeClr val="accent6">
                    <a:lumMod val="50000"/>
                  </a:schemeClr>
                </a:solidFill>
                <a:latin typeface="+mn-lt"/>
              </a:rPr>
              <a:t>Critical Features</a:t>
            </a:r>
          </a:p>
          <a:p>
            <a:pPr marL="1282700" lvl="1" indent="-342900" algn="l">
              <a:spcBef>
                <a:spcPts val="0"/>
              </a:spcBef>
              <a:buClr>
                <a:schemeClr val="accent6">
                  <a:lumMod val="50000"/>
                </a:schemeClr>
              </a:buClr>
            </a:pPr>
            <a:r>
              <a:rPr lang="en-US" sz="1800" dirty="0">
                <a:solidFill>
                  <a:schemeClr val="accent6">
                    <a:lumMod val="50000"/>
                  </a:schemeClr>
                </a:solidFill>
                <a:latin typeface="+mn-lt"/>
              </a:rPr>
              <a:t>Preview of Getting Started Steps</a:t>
            </a:r>
          </a:p>
          <a:p>
            <a:pPr marL="825500" indent="-342900" algn="l">
              <a:buClr>
                <a:schemeClr val="accent6">
                  <a:lumMod val="50000"/>
                </a:schemeClr>
              </a:buClr>
            </a:pPr>
            <a:endParaRPr lang="en-US" sz="1800" dirty="0">
              <a:solidFill>
                <a:schemeClr val="accent6">
                  <a:lumMod val="50000"/>
                </a:schemeClr>
              </a:solidFill>
              <a:latin typeface="+mn-lt"/>
            </a:endParaRPr>
          </a:p>
          <a:p>
            <a:pPr marL="939800" indent="-457200" algn="l">
              <a:buClr>
                <a:schemeClr val="accent6">
                  <a:lumMod val="50000"/>
                </a:schemeClr>
              </a:buClr>
            </a:pPr>
            <a:r>
              <a:rPr lang="en-US" sz="1800" b="1" dirty="0">
                <a:solidFill>
                  <a:schemeClr val="accent6">
                    <a:lumMod val="50000"/>
                  </a:schemeClr>
                </a:solidFill>
                <a:latin typeface="+mn-lt"/>
              </a:rPr>
              <a:t>Step 1: Effective Teaming</a:t>
            </a:r>
          </a:p>
          <a:p>
            <a:pPr marL="1282700" lvl="1" indent="-342900" algn="l">
              <a:spcBef>
                <a:spcPts val="0"/>
              </a:spcBef>
              <a:buClr>
                <a:schemeClr val="accent6">
                  <a:lumMod val="50000"/>
                </a:schemeClr>
              </a:buClr>
            </a:pPr>
            <a:r>
              <a:rPr lang="en-US" sz="1800" dirty="0">
                <a:solidFill>
                  <a:schemeClr val="accent6">
                    <a:lumMod val="50000"/>
                  </a:schemeClr>
                </a:solidFill>
                <a:latin typeface="+mn-lt"/>
              </a:rPr>
              <a:t>Team Composition</a:t>
            </a:r>
          </a:p>
          <a:p>
            <a:pPr marL="1282700" lvl="1" indent="-342900" algn="l">
              <a:spcBef>
                <a:spcPts val="0"/>
              </a:spcBef>
              <a:buClr>
                <a:schemeClr val="accent6">
                  <a:lumMod val="50000"/>
                </a:schemeClr>
              </a:buClr>
            </a:pPr>
            <a:r>
              <a:rPr lang="en-US" sz="1800" dirty="0">
                <a:solidFill>
                  <a:schemeClr val="accent6">
                    <a:lumMod val="50000"/>
                  </a:schemeClr>
                </a:solidFill>
                <a:latin typeface="+mn-lt"/>
              </a:rPr>
              <a:t>Team Operating Procedures</a:t>
            </a:r>
          </a:p>
          <a:p>
            <a:pPr marL="1282700" lvl="1" indent="-342900" algn="l">
              <a:spcBef>
                <a:spcPts val="0"/>
              </a:spcBef>
              <a:buClr>
                <a:schemeClr val="accent6">
                  <a:lumMod val="50000"/>
                </a:schemeClr>
              </a:buClr>
            </a:pPr>
            <a:r>
              <a:rPr lang="en-US" sz="1800" dirty="0">
                <a:solidFill>
                  <a:schemeClr val="accent6">
                    <a:lumMod val="50000"/>
                  </a:schemeClr>
                </a:solidFill>
                <a:latin typeface="+mn-lt"/>
              </a:rPr>
              <a:t>Action Planning (What and Why)</a:t>
            </a:r>
          </a:p>
          <a:p>
            <a:pPr marL="1282700" lvl="1" indent="-342900" algn="l">
              <a:spcBef>
                <a:spcPts val="0"/>
              </a:spcBef>
              <a:buClr>
                <a:schemeClr val="accent6">
                  <a:lumMod val="50000"/>
                </a:schemeClr>
              </a:buClr>
            </a:pPr>
            <a:r>
              <a:rPr lang="en-US" sz="1800" dirty="0">
                <a:solidFill>
                  <a:schemeClr val="accent6">
                    <a:lumMod val="50000"/>
                  </a:schemeClr>
                </a:solidFill>
                <a:latin typeface="+mn-lt"/>
              </a:rPr>
              <a:t>Committee Alignment  </a:t>
            </a:r>
          </a:p>
          <a:p>
            <a:pPr marL="825500" indent="-342900" algn="l">
              <a:buClr>
                <a:schemeClr val="accent6">
                  <a:lumMod val="50000"/>
                </a:schemeClr>
              </a:buClr>
            </a:pPr>
            <a:endParaRPr lang="en-US" sz="1800" dirty="0">
              <a:solidFill>
                <a:schemeClr val="accent6">
                  <a:lumMod val="50000"/>
                </a:schemeClr>
              </a:solidFill>
              <a:latin typeface="+mn-lt"/>
            </a:endParaRPr>
          </a:p>
          <a:p>
            <a:pPr marL="939800" indent="-457200" algn="l">
              <a:buClr>
                <a:schemeClr val="accent6">
                  <a:lumMod val="50000"/>
                </a:schemeClr>
              </a:buClr>
            </a:pPr>
            <a:r>
              <a:rPr lang="en-US" sz="1800" b="1" dirty="0">
                <a:solidFill>
                  <a:schemeClr val="accent6">
                    <a:lumMod val="50000"/>
                  </a:schemeClr>
                </a:solidFill>
                <a:latin typeface="+mn-lt"/>
              </a:rPr>
              <a:t>Step 2: Purpose &amp; Outcomes </a:t>
            </a:r>
          </a:p>
          <a:p>
            <a:pPr marL="1282700" lvl="1" indent="-342900" algn="l">
              <a:spcBef>
                <a:spcPts val="0"/>
              </a:spcBef>
              <a:buClr>
                <a:schemeClr val="accent6">
                  <a:lumMod val="50000"/>
                </a:schemeClr>
              </a:buClr>
            </a:pPr>
            <a:r>
              <a:rPr lang="en-US" sz="1800" dirty="0">
                <a:solidFill>
                  <a:schemeClr val="accent6">
                    <a:lumMod val="50000"/>
                  </a:schemeClr>
                </a:solidFill>
                <a:latin typeface="+mn-lt"/>
              </a:rPr>
              <a:t>Why are we doing this?</a:t>
            </a:r>
          </a:p>
          <a:p>
            <a:pPr marL="1282700" lvl="1" indent="-342900" algn="l">
              <a:spcBef>
                <a:spcPts val="0"/>
              </a:spcBef>
              <a:buClr>
                <a:schemeClr val="accent6">
                  <a:lumMod val="50000"/>
                </a:schemeClr>
              </a:buClr>
            </a:pPr>
            <a:r>
              <a:rPr lang="en-US" sz="1800" dirty="0">
                <a:solidFill>
                  <a:schemeClr val="accent6">
                    <a:lumMod val="50000"/>
                  </a:schemeClr>
                </a:solidFill>
                <a:latin typeface="+mn-lt"/>
              </a:rPr>
              <a:t>How will we get there? </a:t>
            </a:r>
          </a:p>
          <a:p>
            <a:pPr algn="l"/>
            <a:endParaRPr lang="en-US" sz="1800" dirty="0">
              <a:solidFill>
                <a:schemeClr val="accent6">
                  <a:lumMod val="50000"/>
                </a:schemeClr>
              </a:solidFill>
            </a:endParaRPr>
          </a:p>
        </p:txBody>
      </p:sp>
      <p:sp>
        <p:nvSpPr>
          <p:cNvPr id="9" name="Title 1">
            <a:extLst>
              <a:ext uri="{FF2B5EF4-FFF2-40B4-BE49-F238E27FC236}">
                <a16:creationId xmlns:a16="http://schemas.microsoft.com/office/drawing/2014/main" id="{67DAE3A2-9932-DB76-188B-0ADA62D0AD95}"/>
              </a:ext>
            </a:extLst>
          </p:cNvPr>
          <p:cNvSpPr>
            <a:spLocks noGrp="1"/>
          </p:cNvSpPr>
          <p:nvPr>
            <p:ph type="title"/>
          </p:nvPr>
        </p:nvSpPr>
        <p:spPr>
          <a:xfrm>
            <a:off x="304801" y="144471"/>
            <a:ext cx="3810000" cy="790668"/>
          </a:xfrm>
        </p:spPr>
        <p:txBody>
          <a:bodyPr/>
          <a:lstStyle/>
          <a:p>
            <a:pPr algn="l"/>
            <a:r>
              <a:rPr lang="en-US" b="1" dirty="0">
                <a:solidFill>
                  <a:schemeClr val="tx2">
                    <a:lumMod val="10000"/>
                  </a:schemeClr>
                </a:solidFill>
              </a:rPr>
              <a:t>TRAINER NOTES</a:t>
            </a: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
        <p:nvSpPr>
          <p:cNvPr id="5" name="Rounded Rectangle 4">
            <a:extLst>
              <a:ext uri="{FF2B5EF4-FFF2-40B4-BE49-F238E27FC236}">
                <a16:creationId xmlns:a16="http://schemas.microsoft.com/office/drawing/2014/main" id="{E6CC7EAC-B58E-4E48-8349-46C69B69E854}"/>
              </a:ext>
            </a:extLst>
          </p:cNvPr>
          <p:cNvSpPr/>
          <p:nvPr/>
        </p:nvSpPr>
        <p:spPr>
          <a:xfrm>
            <a:off x="5048250" y="1697456"/>
            <a:ext cx="3904172" cy="125537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a:lnSpc>
                <a:spcPct val="90000"/>
              </a:lnSpc>
              <a:spcAft>
                <a:spcPct val="35000"/>
              </a:spcAft>
            </a:pPr>
            <a:r>
              <a:rPr lang="en-US" sz="1800" dirty="0"/>
              <a:t>Describe why PBIS is important for your school and what it is</a:t>
            </a:r>
          </a:p>
          <a:p>
            <a:pPr lvl="0" defTabSz="1066800">
              <a:lnSpc>
                <a:spcPct val="90000"/>
              </a:lnSpc>
              <a:spcAft>
                <a:spcPct val="35000"/>
              </a:spcAft>
            </a:pPr>
            <a:r>
              <a:rPr lang="en-US" sz="1800" dirty="0"/>
              <a:t>Identify the outcome data you will gather and monitor</a:t>
            </a:r>
          </a:p>
        </p:txBody>
      </p:sp>
      <p:sp>
        <p:nvSpPr>
          <p:cNvPr id="6" name="Rounded Rectangle 5">
            <a:extLst>
              <a:ext uri="{FF2B5EF4-FFF2-40B4-BE49-F238E27FC236}">
                <a16:creationId xmlns:a16="http://schemas.microsoft.com/office/drawing/2014/main" id="{2735A6AA-5876-6C41-8577-F604F4AF7F5D}"/>
              </a:ext>
            </a:extLst>
          </p:cNvPr>
          <p:cNvSpPr/>
          <p:nvPr/>
        </p:nvSpPr>
        <p:spPr>
          <a:xfrm>
            <a:off x="5012436" y="3215479"/>
            <a:ext cx="3904172" cy="148570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a:lnSpc>
                <a:spcPct val="90000"/>
              </a:lnSpc>
              <a:spcAft>
                <a:spcPct val="35000"/>
              </a:spcAft>
            </a:pPr>
            <a:r>
              <a:rPr lang="en-US" sz="1800" dirty="0"/>
              <a:t>Establish a representative team</a:t>
            </a:r>
          </a:p>
          <a:p>
            <a:pPr lvl="0" defTabSz="1066800">
              <a:lnSpc>
                <a:spcPct val="90000"/>
              </a:lnSpc>
              <a:spcAft>
                <a:spcPct val="35000"/>
              </a:spcAft>
            </a:pPr>
            <a:r>
              <a:rPr lang="en-US" sz="1800" dirty="0"/>
              <a:t>Establish effective team procedures and agreements</a:t>
            </a:r>
          </a:p>
          <a:p>
            <a:pPr lvl="0" defTabSz="1066800">
              <a:lnSpc>
                <a:spcPct val="90000"/>
              </a:lnSpc>
              <a:spcAft>
                <a:spcPct val="35000"/>
              </a:spcAft>
            </a:pPr>
            <a:r>
              <a:rPr lang="en-US" sz="1800" dirty="0"/>
              <a:t>Begin committee alignment</a:t>
            </a:r>
          </a:p>
        </p:txBody>
      </p:sp>
      <p:sp>
        <p:nvSpPr>
          <p:cNvPr id="11" name="Right Arrow 10">
            <a:extLst>
              <a:ext uri="{FF2B5EF4-FFF2-40B4-BE49-F238E27FC236}">
                <a16:creationId xmlns:a16="http://schemas.microsoft.com/office/drawing/2014/main" id="{E2DE9F2A-1C72-1947-B899-3BE4B0AA25C8}"/>
              </a:ext>
            </a:extLst>
          </p:cNvPr>
          <p:cNvSpPr/>
          <p:nvPr/>
        </p:nvSpPr>
        <p:spPr>
          <a:xfrm>
            <a:off x="4287120" y="1875620"/>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843E30BD-BF82-BC44-AA25-B5C90C504918}"/>
              </a:ext>
            </a:extLst>
          </p:cNvPr>
          <p:cNvSpPr/>
          <p:nvPr/>
        </p:nvSpPr>
        <p:spPr>
          <a:xfrm>
            <a:off x="4326636" y="3573344"/>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6AE7B2E1-42B5-F246-8F0C-DCC3A636153F}"/>
              </a:ext>
            </a:extLst>
          </p:cNvPr>
          <p:cNvSpPr/>
          <p:nvPr/>
        </p:nvSpPr>
        <p:spPr>
          <a:xfrm>
            <a:off x="4287120" y="4982380"/>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1D497503-481B-6345-9694-11FC339B177B}"/>
              </a:ext>
            </a:extLst>
          </p:cNvPr>
          <p:cNvSpPr/>
          <p:nvPr/>
        </p:nvSpPr>
        <p:spPr>
          <a:xfrm>
            <a:off x="5048250" y="4963829"/>
            <a:ext cx="3868358" cy="95408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a:lnSpc>
                <a:spcPct val="90000"/>
              </a:lnSpc>
              <a:spcAft>
                <a:spcPct val="35000"/>
              </a:spcAft>
            </a:pPr>
            <a:r>
              <a:rPr lang="en-US" sz="1800" dirty="0"/>
              <a:t>Identify purpose for implementation and define clear outcome statements</a:t>
            </a:r>
          </a:p>
        </p:txBody>
      </p:sp>
      <p:sp>
        <p:nvSpPr>
          <p:cNvPr id="10" name="TextBox 9">
            <a:extLst>
              <a:ext uri="{FF2B5EF4-FFF2-40B4-BE49-F238E27FC236}">
                <a16:creationId xmlns:a16="http://schemas.microsoft.com/office/drawing/2014/main" id="{7B77D639-DE40-CEAC-3EF9-000F2ABFF965}"/>
              </a:ext>
            </a:extLst>
          </p:cNvPr>
          <p:cNvSpPr txBox="1"/>
          <p:nvPr/>
        </p:nvSpPr>
        <p:spPr>
          <a:xfrm>
            <a:off x="4092339" y="309319"/>
            <a:ext cx="621019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This is Day 1 of an 11 day, 3 year training sequence.  </a:t>
            </a:r>
          </a:p>
        </p:txBody>
      </p:sp>
      <p:sp>
        <p:nvSpPr>
          <p:cNvPr id="15" name="TextBox 14">
            <a:extLst>
              <a:ext uri="{FF2B5EF4-FFF2-40B4-BE49-F238E27FC236}">
                <a16:creationId xmlns:a16="http://schemas.microsoft.com/office/drawing/2014/main" id="{9D2C7DF6-88B6-C3CD-F774-4A84046E0931}"/>
              </a:ext>
            </a:extLst>
          </p:cNvPr>
          <p:cNvSpPr txBox="1"/>
          <p:nvPr/>
        </p:nvSpPr>
        <p:spPr>
          <a:xfrm>
            <a:off x="381000" y="1187084"/>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CONTENT</a:t>
            </a:r>
          </a:p>
        </p:txBody>
      </p:sp>
      <p:sp>
        <p:nvSpPr>
          <p:cNvPr id="16" name="Rectangle 15">
            <a:extLst>
              <a:ext uri="{FF2B5EF4-FFF2-40B4-BE49-F238E27FC236}">
                <a16:creationId xmlns:a16="http://schemas.microsoft.com/office/drawing/2014/main" id="{DF7081C8-ADEC-532B-A1D6-D89B06817745}"/>
              </a:ext>
            </a:extLst>
          </p:cNvPr>
          <p:cNvSpPr/>
          <p:nvPr/>
        </p:nvSpPr>
        <p:spPr>
          <a:xfrm>
            <a:off x="9129932" y="1394447"/>
            <a:ext cx="3062068" cy="45234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the end of day one</a:t>
            </a:r>
            <a:r>
              <a:rPr lang="en-US" sz="2000" dirty="0">
                <a:solidFill>
                  <a:srgbClr val="000000"/>
                </a:solidFill>
                <a:latin typeface="Calibri" panose="020F0502020204030204"/>
              </a:rPr>
              <a: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teams should </a:t>
            </a:r>
            <a:r>
              <a:rPr lang="en-US" sz="2000" dirty="0">
                <a:solidFill>
                  <a:srgbClr val="000000"/>
                </a:solidFill>
                <a:latin typeface="Calibri" panose="020F0502020204030204"/>
              </a:rPr>
              <a:t>understand:</a:t>
            </a: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latin typeface="Calibri" panose="020F0502020204030204"/>
              </a:rPr>
              <a:t>Why PBIS is a beneficial organizational framework</a:t>
            </a: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latin typeface="Calibri" panose="020F0502020204030204"/>
              </a:rPr>
              <a:t>The big idea of what PBIS is</a:t>
            </a: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latin typeface="Calibri" panose="020F0502020204030204"/>
              </a:rPr>
              <a:t>The critical features of an effective leadership team</a:t>
            </a: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latin typeface="Calibri" panose="020F0502020204030204"/>
              </a:rPr>
              <a:t>How to identify desired purpose and outcomes for the work ahead</a:t>
            </a: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2000" dirty="0">
              <a:solidFill>
                <a:srgbClr val="000000"/>
              </a:solidFill>
              <a:latin typeface="Calibri" panose="020F0502020204030204"/>
            </a:endParaRPr>
          </a:p>
        </p:txBody>
      </p:sp>
      <p:sp>
        <p:nvSpPr>
          <p:cNvPr id="17" name="TextBox 16">
            <a:extLst>
              <a:ext uri="{FF2B5EF4-FFF2-40B4-BE49-F238E27FC236}">
                <a16:creationId xmlns:a16="http://schemas.microsoft.com/office/drawing/2014/main" id="{91918A40-6767-0578-31A9-86DF02B3E3E0}"/>
              </a:ext>
            </a:extLst>
          </p:cNvPr>
          <p:cNvSpPr txBox="1"/>
          <p:nvPr/>
        </p:nvSpPr>
        <p:spPr>
          <a:xfrm>
            <a:off x="219619" y="6174184"/>
            <a:ext cx="1118545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For more information and guidance related to training this content please see the NEPBIS trainers’ manual located here: </a:t>
            </a:r>
            <a:r>
              <a:rPr kumimoji="0" lang="en-US" sz="1600" i="0" u="none" strike="noStrike" kern="1200" cap="none" spc="0" normalizeH="0" baseline="0" noProof="0" dirty="0">
                <a:ln>
                  <a:noFill/>
                </a:ln>
                <a:solidFill>
                  <a:srgbClr val="000000"/>
                </a:solidFill>
                <a:effectLst/>
                <a:uLnTx/>
                <a:uFillTx/>
                <a:latin typeface="Arial" pitchFamily="-1" charset="0"/>
                <a:ea typeface="ＭＳ Ｐゴシック" pitchFamily="-108" charset="-128"/>
                <a:hlinkClick r:id="rId4"/>
              </a:rPr>
              <a:t>https://nepbis.org/training-of-trainers-workbook-supplemental-materials/</a:t>
            </a:r>
            <a:r>
              <a:rPr kumimoji="0" lang="en-US" sz="160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 </a:t>
            </a:r>
            <a:endParaRPr kumimoji="0" lang="en-US" sz="1600" i="0" u="none" strike="noStrike" kern="1200" cap="none" spc="0" normalizeH="0" baseline="0" noProof="0" dirty="0">
              <a:ln>
                <a:noFill/>
              </a:ln>
              <a:solidFill>
                <a:srgbClr val="000000"/>
              </a:solidFill>
              <a:effectLst/>
              <a:highlight>
                <a:srgbClr val="FFFF00"/>
              </a:highligh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26568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EC94-29AB-437F-810B-7DBD84665573}"/>
              </a:ext>
            </a:extLst>
          </p:cNvPr>
          <p:cNvSpPr>
            <a:spLocks noGrp="1"/>
          </p:cNvSpPr>
          <p:nvPr>
            <p:ph type="title"/>
          </p:nvPr>
        </p:nvSpPr>
        <p:spPr>
          <a:xfrm>
            <a:off x="415600" y="172364"/>
            <a:ext cx="11360800" cy="763600"/>
          </a:xfrm>
        </p:spPr>
        <p:txBody>
          <a:bodyPr/>
          <a:lstStyle/>
          <a:p>
            <a:r>
              <a:rPr lang="en-US" sz="4267" dirty="0">
                <a:solidFill>
                  <a:schemeClr val="accent6">
                    <a:lumMod val="50000"/>
                  </a:schemeClr>
                </a:solidFill>
              </a:rPr>
              <a:t>Immediate &amp; seductive solution...“Get Tough!”</a:t>
            </a:r>
          </a:p>
        </p:txBody>
      </p:sp>
      <p:sp>
        <p:nvSpPr>
          <p:cNvPr id="15" name="Freeform 14">
            <a:extLst>
              <a:ext uri="{FF2B5EF4-FFF2-40B4-BE49-F238E27FC236}">
                <a16:creationId xmlns:a16="http://schemas.microsoft.com/office/drawing/2014/main" id="{60A1EDAE-7FD1-1C4B-9490-E7BC53A54C97}"/>
              </a:ext>
            </a:extLst>
          </p:cNvPr>
          <p:cNvSpPr/>
          <p:nvPr/>
        </p:nvSpPr>
        <p:spPr>
          <a:xfrm>
            <a:off x="0" y="2253469"/>
            <a:ext cx="2819400" cy="1687182"/>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444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Give initial </a:t>
            </a:r>
            <a:r>
              <a:rPr kumimoji="0" lang="en-US" sz="22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“aversive” </a:t>
            </a:r>
            <a:r>
              <a:rPr kumimoji="0" lang="en-US" sz="2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consequence</a:t>
            </a:r>
          </a:p>
        </p:txBody>
      </p:sp>
      <p:sp>
        <p:nvSpPr>
          <p:cNvPr id="14" name="Freeform 13">
            <a:extLst>
              <a:ext uri="{FF2B5EF4-FFF2-40B4-BE49-F238E27FC236}">
                <a16:creationId xmlns:a16="http://schemas.microsoft.com/office/drawing/2014/main" id="{A9D90D37-885E-B04D-AEFD-627183F112A1}"/>
              </a:ext>
            </a:extLst>
          </p:cNvPr>
          <p:cNvSpPr/>
          <p:nvPr/>
        </p:nvSpPr>
        <p:spPr>
          <a:xfrm>
            <a:off x="1752600" y="1835917"/>
            <a:ext cx="3459007" cy="2590800"/>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889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Give additional and more </a:t>
            </a: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“aversive” </a:t>
            </a: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consequences</a:t>
            </a:r>
          </a:p>
        </p:txBody>
      </p:sp>
      <p:sp>
        <p:nvSpPr>
          <p:cNvPr id="10" name="TextBox 9">
            <a:extLst>
              <a:ext uri="{FF2B5EF4-FFF2-40B4-BE49-F238E27FC236}">
                <a16:creationId xmlns:a16="http://schemas.microsoft.com/office/drawing/2014/main" id="{4678218E-3310-FA42-9F5C-A73B68F4867D}"/>
              </a:ext>
            </a:extLst>
          </p:cNvPr>
          <p:cNvSpPr txBox="1"/>
          <p:nvPr/>
        </p:nvSpPr>
        <p:spPr>
          <a:xfrm>
            <a:off x="1409700" y="4694302"/>
            <a:ext cx="7924800" cy="2031325"/>
          </a:xfrm>
          <a:prstGeom prst="rect">
            <a:avLst/>
          </a:prstGeom>
          <a:noFill/>
        </p:spPr>
        <p:txBody>
          <a:bodyPr wrap="square">
            <a:spAutoFit/>
          </a:bodyPr>
          <a:lstStyle/>
          <a:p>
            <a:pPr marL="914400" lvl="1" indent="-457200" eaLnBrk="1" hangingPunct="1">
              <a:lnSpc>
                <a:spcPct val="90000"/>
              </a:lnSpc>
              <a:buClr>
                <a:schemeClr val="accent6">
                  <a:lumMod val="50000"/>
                </a:schemeClr>
              </a:buClr>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Repeat “NO” louder</a:t>
            </a:r>
          </a:p>
          <a:p>
            <a:pPr marL="914400" lvl="1" indent="-457200" eaLnBrk="1" hangingPunct="1">
              <a:lnSpc>
                <a:spcPct val="90000"/>
              </a:lnSpc>
              <a:buClr>
                <a:schemeClr val="accent6">
                  <a:lumMod val="50000"/>
                </a:schemeClr>
              </a:buClr>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Move closer and point</a:t>
            </a:r>
          </a:p>
          <a:p>
            <a:pPr marL="914400" lvl="1" indent="-457200" eaLnBrk="1" hangingPunct="1">
              <a:lnSpc>
                <a:spcPct val="90000"/>
              </a:lnSpc>
              <a:buClr>
                <a:schemeClr val="accent6">
                  <a:lumMod val="50000"/>
                </a:schemeClr>
              </a:buClr>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Complete ODR</a:t>
            </a:r>
          </a:p>
          <a:p>
            <a:pPr marL="914400" lvl="1" indent="-457200" eaLnBrk="1" hangingPunct="1">
              <a:lnSpc>
                <a:spcPct val="90000"/>
              </a:lnSpc>
              <a:buClr>
                <a:schemeClr val="accent6">
                  <a:lumMod val="50000"/>
                </a:schemeClr>
              </a:buClr>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Threaten and establish bottom line</a:t>
            </a:r>
          </a:p>
          <a:p>
            <a:pPr marL="914400" lvl="1" indent="-457200" eaLnBrk="1" hangingPunct="1">
              <a:lnSpc>
                <a:spcPct val="90000"/>
              </a:lnSpc>
              <a:buClr>
                <a:schemeClr val="accent6">
                  <a:lumMod val="50000"/>
                </a:schemeClr>
              </a:buClr>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Send to in-school detention</a:t>
            </a:r>
          </a:p>
        </p:txBody>
      </p:sp>
      <p:sp>
        <p:nvSpPr>
          <p:cNvPr id="11" name="TextBox 10">
            <a:extLst>
              <a:ext uri="{FF2B5EF4-FFF2-40B4-BE49-F238E27FC236}">
                <a16:creationId xmlns:a16="http://schemas.microsoft.com/office/drawing/2014/main" id="{C2A0AA34-917F-7646-B4A1-AE72FF795812}"/>
              </a:ext>
            </a:extLst>
          </p:cNvPr>
          <p:cNvSpPr txBox="1"/>
          <p:nvPr/>
        </p:nvSpPr>
        <p:spPr>
          <a:xfrm>
            <a:off x="6168080" y="1401093"/>
            <a:ext cx="5638800" cy="3293209"/>
          </a:xfrm>
          <a:prstGeom prst="rect">
            <a:avLst/>
          </a:prstGeom>
          <a:solidFill>
            <a:schemeClr val="tx1">
              <a:lumMod val="10000"/>
              <a:lumOff val="9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endParaRPr lang="en-US" dirty="0">
              <a:solidFill>
                <a:schemeClr val="accent6">
                  <a:lumMod val="50000"/>
                </a:schemeClr>
              </a:solidFill>
              <a:latin typeface="Calibri" panose="020F0502020204030204" pitchFamily="34" charset="0"/>
              <a:cs typeface="Calibri" panose="020F0502020204030204" pitchFamily="34" charset="0"/>
            </a:endParaRPr>
          </a:p>
          <a:p>
            <a:pPr algn="ctr">
              <a:defRPr/>
            </a:pPr>
            <a:r>
              <a:rPr lang="en-US" sz="3200" dirty="0">
                <a:solidFill>
                  <a:schemeClr val="accent6">
                    <a:lumMod val="50000"/>
                  </a:schemeClr>
                </a:solidFill>
                <a:latin typeface="Calibri" panose="020F0502020204030204" pitchFamily="34" charset="0"/>
                <a:cs typeface="Calibri" panose="020F0502020204030204" pitchFamily="34" charset="0"/>
              </a:rPr>
              <a:t>Again, some students’ behaviors improve (“respond”),</a:t>
            </a:r>
          </a:p>
          <a:p>
            <a:pPr algn="ctr">
              <a:defRPr/>
            </a:pPr>
            <a:endParaRPr lang="en-US" sz="3200" dirty="0">
              <a:solidFill>
                <a:schemeClr val="accent6">
                  <a:lumMod val="50000"/>
                </a:schemeClr>
              </a:solidFill>
              <a:latin typeface="Calibri" panose="020F0502020204030204" pitchFamily="34" charset="0"/>
              <a:cs typeface="Calibri" panose="020F0502020204030204" pitchFamily="34" charset="0"/>
            </a:endParaRPr>
          </a:p>
          <a:p>
            <a:pPr algn="ctr">
              <a:defRPr/>
            </a:pPr>
            <a:r>
              <a:rPr lang="en-US" sz="3200" dirty="0">
                <a:solidFill>
                  <a:schemeClr val="accent6">
                    <a:lumMod val="50000"/>
                  </a:schemeClr>
                </a:solidFill>
                <a:latin typeface="Calibri" panose="020F0502020204030204" pitchFamily="34" charset="0"/>
                <a:cs typeface="Calibri" panose="020F0502020204030204" pitchFamily="34" charset="0"/>
              </a:rPr>
              <a:t>Other students’ behaviors continue…</a:t>
            </a:r>
          </a:p>
          <a:p>
            <a:pPr>
              <a:defRPr/>
            </a:pPr>
            <a:endParaRPr lang="en-US"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29680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EC94-29AB-437F-810B-7DBD84665573}"/>
              </a:ext>
            </a:extLst>
          </p:cNvPr>
          <p:cNvSpPr>
            <a:spLocks noGrp="1"/>
          </p:cNvSpPr>
          <p:nvPr>
            <p:ph type="title"/>
          </p:nvPr>
        </p:nvSpPr>
        <p:spPr>
          <a:xfrm>
            <a:off x="415600" y="172364"/>
            <a:ext cx="11360800" cy="763600"/>
          </a:xfrm>
        </p:spPr>
        <p:txBody>
          <a:bodyPr/>
          <a:lstStyle/>
          <a:p>
            <a:r>
              <a:rPr lang="en-US" sz="4267" dirty="0">
                <a:solidFill>
                  <a:schemeClr val="accent6">
                    <a:lumMod val="50000"/>
                  </a:schemeClr>
                </a:solidFill>
              </a:rPr>
              <a:t>Immediate &amp; seductive solution...“Get Tough!”</a:t>
            </a:r>
          </a:p>
        </p:txBody>
      </p:sp>
      <p:sp>
        <p:nvSpPr>
          <p:cNvPr id="15" name="Freeform 14">
            <a:extLst>
              <a:ext uri="{FF2B5EF4-FFF2-40B4-BE49-F238E27FC236}">
                <a16:creationId xmlns:a16="http://schemas.microsoft.com/office/drawing/2014/main" id="{60A1EDAE-7FD1-1C4B-9490-E7BC53A54C97}"/>
              </a:ext>
            </a:extLst>
          </p:cNvPr>
          <p:cNvSpPr/>
          <p:nvPr/>
        </p:nvSpPr>
        <p:spPr>
          <a:xfrm>
            <a:off x="0" y="2253469"/>
            <a:ext cx="2819400" cy="1687182"/>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444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Give initial </a:t>
            </a:r>
            <a:r>
              <a:rPr kumimoji="0" lang="en-US" sz="22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“aversive” </a:t>
            </a:r>
            <a:r>
              <a:rPr kumimoji="0" lang="en-US" sz="2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consequence</a:t>
            </a:r>
          </a:p>
        </p:txBody>
      </p:sp>
      <p:sp>
        <p:nvSpPr>
          <p:cNvPr id="14" name="Freeform 13">
            <a:extLst>
              <a:ext uri="{FF2B5EF4-FFF2-40B4-BE49-F238E27FC236}">
                <a16:creationId xmlns:a16="http://schemas.microsoft.com/office/drawing/2014/main" id="{A9D90D37-885E-B04D-AEFD-627183F112A1}"/>
              </a:ext>
            </a:extLst>
          </p:cNvPr>
          <p:cNvSpPr/>
          <p:nvPr/>
        </p:nvSpPr>
        <p:spPr>
          <a:xfrm>
            <a:off x="1775697" y="1801660"/>
            <a:ext cx="3459007" cy="2590800"/>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889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Give additional and more </a:t>
            </a: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“aversive” </a:t>
            </a: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consequences</a:t>
            </a:r>
          </a:p>
        </p:txBody>
      </p:sp>
      <p:sp>
        <p:nvSpPr>
          <p:cNvPr id="16" name="Freeform 15">
            <a:extLst>
              <a:ext uri="{FF2B5EF4-FFF2-40B4-BE49-F238E27FC236}">
                <a16:creationId xmlns:a16="http://schemas.microsoft.com/office/drawing/2014/main" id="{1F28D2AB-3C23-124A-A5B0-922ACE02DA5C}"/>
              </a:ext>
            </a:extLst>
          </p:cNvPr>
          <p:cNvSpPr/>
          <p:nvPr/>
        </p:nvSpPr>
        <p:spPr>
          <a:xfrm>
            <a:off x="4267200" y="1508045"/>
            <a:ext cx="4702384" cy="3178029"/>
          </a:xfrm>
          <a:custGeom>
            <a:avLst/>
            <a:gdLst>
              <a:gd name="connsiteX0" fmla="*/ 0 w 3821665"/>
              <a:gd name="connsiteY0" fmla="*/ 0 h 1605494"/>
              <a:gd name="connsiteX1" fmla="*/ 3018918 w 3821665"/>
              <a:gd name="connsiteY1" fmla="*/ 0 h 1605494"/>
              <a:gd name="connsiteX2" fmla="*/ 3821665 w 3821665"/>
              <a:gd name="connsiteY2" fmla="*/ 802747 h 1605494"/>
              <a:gd name="connsiteX3" fmla="*/ 3018918 w 3821665"/>
              <a:gd name="connsiteY3" fmla="*/ 1605494 h 1605494"/>
              <a:gd name="connsiteX4" fmla="*/ 0 w 3821665"/>
              <a:gd name="connsiteY4" fmla="*/ 1605494 h 1605494"/>
              <a:gd name="connsiteX5" fmla="*/ 802747 w 3821665"/>
              <a:gd name="connsiteY5" fmla="*/ 802747 h 1605494"/>
              <a:gd name="connsiteX6" fmla="*/ 0 w 3821665"/>
              <a:gd name="connsiteY6" fmla="*/ 0 h 160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665" h="1605494">
                <a:moveTo>
                  <a:pt x="0" y="0"/>
                </a:moveTo>
                <a:lnTo>
                  <a:pt x="3018918" y="0"/>
                </a:lnTo>
                <a:lnTo>
                  <a:pt x="3821665" y="802747"/>
                </a:lnTo>
                <a:lnTo>
                  <a:pt x="3018918" y="1605494"/>
                </a:lnTo>
                <a:lnTo>
                  <a:pt x="0" y="1605494"/>
                </a:lnTo>
                <a:lnTo>
                  <a:pt x="802747" y="802747"/>
                </a:lnTo>
                <a:lnTo>
                  <a:pt x="0" y="0"/>
                </a:lnTo>
                <a:close/>
              </a:path>
            </a:pathLst>
          </a:custGeom>
          <a:solidFill>
            <a:schemeClr val="bg1"/>
          </a:solidFill>
          <a:ln w="1524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78757" tIns="25337" rIns="8280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Increase intensity, frequency, and duration of </a:t>
            </a:r>
            <a:r>
              <a:rPr kumimoji="0" lang="en-US" sz="32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“aversive” </a:t>
            </a: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consequences</a:t>
            </a:r>
          </a:p>
        </p:txBody>
      </p:sp>
      <p:sp>
        <p:nvSpPr>
          <p:cNvPr id="10" name="TextBox 9">
            <a:extLst>
              <a:ext uri="{FF2B5EF4-FFF2-40B4-BE49-F238E27FC236}">
                <a16:creationId xmlns:a16="http://schemas.microsoft.com/office/drawing/2014/main" id="{A3F4F8F8-130D-EB4F-9AE4-A53D544C63FC}"/>
              </a:ext>
            </a:extLst>
          </p:cNvPr>
          <p:cNvSpPr txBox="1"/>
          <p:nvPr/>
        </p:nvSpPr>
        <p:spPr>
          <a:xfrm>
            <a:off x="2209800" y="4986984"/>
            <a:ext cx="7315200" cy="1815882"/>
          </a:xfrm>
          <a:prstGeom prst="rect">
            <a:avLst/>
          </a:prstGeom>
          <a:noFill/>
        </p:spPr>
        <p:txBody>
          <a:bodyPr wrap="square">
            <a:spAutoFit/>
          </a:bodyPr>
          <a:lstStyle/>
          <a:p>
            <a:pPr marL="914400" lvl="1" indent="-457200" eaLnBrk="1" hangingPunct="1">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Zero tolerance policies</a:t>
            </a:r>
          </a:p>
          <a:p>
            <a:pPr marL="914400" lvl="1" indent="-457200" eaLnBrk="1" hangingPunct="1">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Increased monitoring and security</a:t>
            </a:r>
          </a:p>
          <a:p>
            <a:pPr marL="914400" lvl="1" indent="-457200" eaLnBrk="1" hangingPunct="1">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Physically assist or intervene</a:t>
            </a:r>
          </a:p>
          <a:p>
            <a:pPr marL="914400" lvl="1" indent="-457200" eaLnBrk="1" hangingPunct="1">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Give out of school suspension</a:t>
            </a:r>
          </a:p>
        </p:txBody>
      </p:sp>
      <p:sp>
        <p:nvSpPr>
          <p:cNvPr id="11" name="TextBox 10">
            <a:extLst>
              <a:ext uri="{FF2B5EF4-FFF2-40B4-BE49-F238E27FC236}">
                <a16:creationId xmlns:a16="http://schemas.microsoft.com/office/drawing/2014/main" id="{EE553B0E-ADAE-144F-8FB6-FFD8A7E56971}"/>
              </a:ext>
            </a:extLst>
          </p:cNvPr>
          <p:cNvSpPr txBox="1"/>
          <p:nvPr/>
        </p:nvSpPr>
        <p:spPr>
          <a:xfrm>
            <a:off x="8969584" y="1236874"/>
            <a:ext cx="3222416" cy="4031873"/>
          </a:xfrm>
          <a:prstGeom prst="rect">
            <a:avLst/>
          </a:prstGeom>
          <a:solidFill>
            <a:schemeClr val="tx1">
              <a:lumMod val="10000"/>
              <a:lumOff val="9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3200" dirty="0">
                <a:solidFill>
                  <a:schemeClr val="accent6">
                    <a:lumMod val="50000"/>
                  </a:schemeClr>
                </a:solidFill>
                <a:latin typeface="Calibri" panose="020F0502020204030204" pitchFamily="34" charset="0"/>
                <a:cs typeface="Calibri" panose="020F0502020204030204" pitchFamily="34" charset="0"/>
              </a:rPr>
              <a:t>Behavior escalates in intensity, frequency, and duration to levels that interfere with teaching and learning</a:t>
            </a:r>
          </a:p>
        </p:txBody>
      </p:sp>
    </p:spTree>
    <p:extLst>
      <p:ext uri="{BB962C8B-B14F-4D97-AF65-F5344CB8AC3E}">
        <p14:creationId xmlns:p14="http://schemas.microsoft.com/office/powerpoint/2010/main" val="850651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0A1EDAE-7FD1-1C4B-9490-E7BC53A54C97}"/>
              </a:ext>
            </a:extLst>
          </p:cNvPr>
          <p:cNvSpPr/>
          <p:nvPr/>
        </p:nvSpPr>
        <p:spPr>
          <a:xfrm>
            <a:off x="1" y="2724239"/>
            <a:ext cx="2819400" cy="1687182"/>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444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Give initial </a:t>
            </a:r>
            <a:r>
              <a:rPr kumimoji="0" lang="en-US" sz="22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“aversive” </a:t>
            </a:r>
            <a:r>
              <a:rPr kumimoji="0" lang="en-US" sz="2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consequence</a:t>
            </a:r>
          </a:p>
        </p:txBody>
      </p:sp>
      <p:sp>
        <p:nvSpPr>
          <p:cNvPr id="14" name="Freeform 13">
            <a:extLst>
              <a:ext uri="{FF2B5EF4-FFF2-40B4-BE49-F238E27FC236}">
                <a16:creationId xmlns:a16="http://schemas.microsoft.com/office/drawing/2014/main" id="{A9D90D37-885E-B04D-AEFD-627183F112A1}"/>
              </a:ext>
            </a:extLst>
          </p:cNvPr>
          <p:cNvSpPr/>
          <p:nvPr/>
        </p:nvSpPr>
        <p:spPr>
          <a:xfrm>
            <a:off x="1122445" y="2272429"/>
            <a:ext cx="3459007" cy="2590800"/>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889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Give additional and more </a:t>
            </a: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“aversive” </a:t>
            </a: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consequences</a:t>
            </a:r>
          </a:p>
        </p:txBody>
      </p:sp>
      <p:sp>
        <p:nvSpPr>
          <p:cNvPr id="16" name="Freeform 15">
            <a:extLst>
              <a:ext uri="{FF2B5EF4-FFF2-40B4-BE49-F238E27FC236}">
                <a16:creationId xmlns:a16="http://schemas.microsoft.com/office/drawing/2014/main" id="{1F28D2AB-3C23-124A-A5B0-922ACE02DA5C}"/>
              </a:ext>
            </a:extLst>
          </p:cNvPr>
          <p:cNvSpPr/>
          <p:nvPr/>
        </p:nvSpPr>
        <p:spPr>
          <a:xfrm>
            <a:off x="2438400" y="1978814"/>
            <a:ext cx="4702384" cy="3178029"/>
          </a:xfrm>
          <a:custGeom>
            <a:avLst/>
            <a:gdLst>
              <a:gd name="connsiteX0" fmla="*/ 0 w 3821665"/>
              <a:gd name="connsiteY0" fmla="*/ 0 h 1605494"/>
              <a:gd name="connsiteX1" fmla="*/ 3018918 w 3821665"/>
              <a:gd name="connsiteY1" fmla="*/ 0 h 1605494"/>
              <a:gd name="connsiteX2" fmla="*/ 3821665 w 3821665"/>
              <a:gd name="connsiteY2" fmla="*/ 802747 h 1605494"/>
              <a:gd name="connsiteX3" fmla="*/ 3018918 w 3821665"/>
              <a:gd name="connsiteY3" fmla="*/ 1605494 h 1605494"/>
              <a:gd name="connsiteX4" fmla="*/ 0 w 3821665"/>
              <a:gd name="connsiteY4" fmla="*/ 1605494 h 1605494"/>
              <a:gd name="connsiteX5" fmla="*/ 802747 w 3821665"/>
              <a:gd name="connsiteY5" fmla="*/ 802747 h 1605494"/>
              <a:gd name="connsiteX6" fmla="*/ 0 w 3821665"/>
              <a:gd name="connsiteY6" fmla="*/ 0 h 160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665" h="1605494">
                <a:moveTo>
                  <a:pt x="0" y="0"/>
                </a:moveTo>
                <a:lnTo>
                  <a:pt x="3018918" y="0"/>
                </a:lnTo>
                <a:lnTo>
                  <a:pt x="3821665" y="802747"/>
                </a:lnTo>
                <a:lnTo>
                  <a:pt x="3018918" y="1605494"/>
                </a:lnTo>
                <a:lnTo>
                  <a:pt x="0" y="1605494"/>
                </a:lnTo>
                <a:lnTo>
                  <a:pt x="802747" y="802747"/>
                </a:lnTo>
                <a:lnTo>
                  <a:pt x="0" y="0"/>
                </a:lnTo>
                <a:close/>
              </a:path>
            </a:pathLst>
          </a:custGeom>
          <a:solidFill>
            <a:schemeClr val="bg1"/>
          </a:solidFill>
          <a:ln w="1524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78757" tIns="25337" rIns="8280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Increase intensity, frequency, and duration of </a:t>
            </a:r>
            <a:r>
              <a:rPr kumimoji="0" lang="en-US" sz="32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“aversive” </a:t>
            </a: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consequences</a:t>
            </a:r>
          </a:p>
        </p:txBody>
      </p:sp>
      <p:sp>
        <p:nvSpPr>
          <p:cNvPr id="3" name="Rectangle 2">
            <a:extLst>
              <a:ext uri="{FF2B5EF4-FFF2-40B4-BE49-F238E27FC236}">
                <a16:creationId xmlns:a16="http://schemas.microsoft.com/office/drawing/2014/main" id="{14A5B68C-A252-6844-A624-229AD641BDD4}"/>
              </a:ext>
            </a:extLst>
          </p:cNvPr>
          <p:cNvSpPr/>
          <p:nvPr/>
        </p:nvSpPr>
        <p:spPr>
          <a:xfrm>
            <a:off x="6858000" y="0"/>
            <a:ext cx="5334001" cy="6858000"/>
          </a:xfrm>
          <a:prstGeom prst="rect">
            <a:avLst/>
          </a:prstGeom>
          <a:solidFill>
            <a:schemeClr val="accent5">
              <a:lumMod val="20000"/>
              <a:lumOff val="80000"/>
              <a:alpha val="8972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377" fontAlgn="auto">
              <a:spcBef>
                <a:spcPts val="0"/>
              </a:spcBef>
              <a:spcAft>
                <a:spcPts val="0"/>
              </a:spcAft>
              <a:defRPr/>
            </a:pPr>
            <a:r>
              <a:rPr lang="en-US" sz="3200" b="1" dirty="0">
                <a:solidFill>
                  <a:srgbClr val="292C73">
                    <a:lumMod val="50000"/>
                  </a:srgbClr>
                </a:solidFill>
                <a:latin typeface="Calibri" panose="020F0502020204030204" pitchFamily="34" charset="0"/>
                <a:cs typeface="Calibri" panose="020F0502020204030204" pitchFamily="34" charset="0"/>
                <a:sym typeface="Arial"/>
              </a:rPr>
              <a:t>False sense of </a:t>
            </a:r>
          </a:p>
          <a:p>
            <a:pPr lvl="0" algn="ctr" defTabSz="914377" fontAlgn="auto">
              <a:spcBef>
                <a:spcPts val="0"/>
              </a:spcBef>
              <a:spcAft>
                <a:spcPts val="0"/>
              </a:spcAft>
              <a:defRPr/>
            </a:pPr>
            <a:r>
              <a:rPr lang="en-US" sz="3200" b="1" dirty="0">
                <a:solidFill>
                  <a:srgbClr val="292C73">
                    <a:lumMod val="50000"/>
                  </a:srgbClr>
                </a:solidFill>
                <a:latin typeface="Calibri" panose="020F0502020204030204" pitchFamily="34" charset="0"/>
                <a:cs typeface="Calibri" panose="020F0502020204030204" pitchFamily="34" charset="0"/>
                <a:sym typeface="Arial"/>
              </a:rPr>
              <a:t>safety and security!</a:t>
            </a:r>
          </a:p>
          <a:p>
            <a:pPr lvl="0" algn="ctr" defTabSz="914377" fontAlgn="auto">
              <a:spcBef>
                <a:spcPts val="0"/>
              </a:spcBef>
              <a:spcAft>
                <a:spcPts val="0"/>
              </a:spcAft>
              <a:defRPr/>
            </a:pPr>
            <a:endParaRPr lang="en-US" sz="2800" b="1" dirty="0">
              <a:solidFill>
                <a:srgbClr val="292C73">
                  <a:lumMod val="50000"/>
                </a:srgbClr>
              </a:solidFill>
              <a:latin typeface="Calibri" panose="020F0502020204030204" pitchFamily="34" charset="0"/>
              <a:cs typeface="Calibri" panose="020F0502020204030204" pitchFamily="34" charset="0"/>
              <a:sym typeface="Arial"/>
            </a:endParaRPr>
          </a:p>
          <a:p>
            <a:pPr lvl="0" defTabSz="914377" fontAlgn="auto">
              <a:spcBef>
                <a:spcPts val="0"/>
              </a:spcBef>
              <a:spcAft>
                <a:spcPts val="0"/>
              </a:spcAft>
              <a:defRPr/>
            </a:pPr>
            <a:endParaRPr lang="en-US" sz="1400" dirty="0">
              <a:solidFill>
                <a:srgbClr val="292C73">
                  <a:lumMod val="50000"/>
                </a:srgbClr>
              </a:solidFill>
              <a:latin typeface="Calibri" panose="020F0502020204030204" pitchFamily="34" charset="0"/>
              <a:cs typeface="Calibri" panose="020F0502020204030204" pitchFamily="34" charset="0"/>
              <a:sym typeface="Arial"/>
            </a:endParaRPr>
          </a:p>
          <a:p>
            <a:pPr marL="171446" lvl="0" indent="-171446" defTabSz="914377" fontAlgn="auto">
              <a:lnSpc>
                <a:spcPct val="90000"/>
              </a:lnSpc>
              <a:spcBef>
                <a:spcPts val="0"/>
              </a:spcBef>
              <a:spcAft>
                <a:spcPts val="0"/>
              </a:spcAft>
              <a:buFont typeface="Arial" panose="020B0604020202020204" pitchFamily="34" charset="0"/>
              <a:buChar char="•"/>
              <a:defRPr/>
            </a:pPr>
            <a:r>
              <a:rPr lang="en-US" sz="2700" dirty="0">
                <a:solidFill>
                  <a:srgbClr val="292C73">
                    <a:lumMod val="50000"/>
                  </a:srgbClr>
                </a:solidFill>
                <a:latin typeface="Calibri" panose="020F0502020204030204" pitchFamily="34" charset="0"/>
                <a:cs typeface="Calibri" panose="020F0502020204030204" pitchFamily="34" charset="0"/>
                <a:sym typeface="Arial"/>
              </a:rPr>
              <a:t>Fosters environments of control</a:t>
            </a:r>
          </a:p>
          <a:p>
            <a:pPr marL="171446" lvl="0" indent="-171446" defTabSz="914377" fontAlgn="auto">
              <a:lnSpc>
                <a:spcPct val="90000"/>
              </a:lnSpc>
              <a:spcBef>
                <a:spcPts val="0"/>
              </a:spcBef>
              <a:spcAft>
                <a:spcPts val="0"/>
              </a:spcAft>
              <a:buFont typeface="Arial" panose="020B0604020202020204" pitchFamily="34" charset="0"/>
              <a:buChar char="•"/>
              <a:defRPr/>
            </a:pPr>
            <a:endParaRPr lang="en-US" sz="2700" dirty="0">
              <a:solidFill>
                <a:srgbClr val="292C73">
                  <a:lumMod val="50000"/>
                </a:srgbClr>
              </a:solidFill>
              <a:latin typeface="Calibri" panose="020F0502020204030204" pitchFamily="34" charset="0"/>
              <a:cs typeface="Calibri" panose="020F0502020204030204" pitchFamily="34" charset="0"/>
              <a:sym typeface="Arial"/>
            </a:endParaRPr>
          </a:p>
          <a:p>
            <a:pPr marL="171446" lvl="0" indent="-171446" defTabSz="914377" fontAlgn="auto">
              <a:lnSpc>
                <a:spcPct val="90000"/>
              </a:lnSpc>
              <a:spcBef>
                <a:spcPts val="0"/>
              </a:spcBef>
              <a:spcAft>
                <a:spcPts val="0"/>
              </a:spcAft>
              <a:buFont typeface="Arial" panose="020B0604020202020204" pitchFamily="34" charset="0"/>
              <a:buChar char="•"/>
              <a:defRPr/>
            </a:pPr>
            <a:r>
              <a:rPr lang="en-US" sz="2700" dirty="0">
                <a:solidFill>
                  <a:srgbClr val="292C73">
                    <a:lumMod val="50000"/>
                  </a:srgbClr>
                </a:solidFill>
                <a:latin typeface="Calibri" panose="020F0502020204030204" pitchFamily="34" charset="0"/>
                <a:cs typeface="Calibri" panose="020F0502020204030204" pitchFamily="34" charset="0"/>
                <a:sym typeface="Arial"/>
              </a:rPr>
              <a:t>Triggers &amp; reinforces antisocial behavior</a:t>
            </a:r>
          </a:p>
          <a:p>
            <a:pPr marL="171446" lvl="0" indent="-171446" defTabSz="914377" fontAlgn="auto">
              <a:lnSpc>
                <a:spcPct val="90000"/>
              </a:lnSpc>
              <a:spcBef>
                <a:spcPts val="0"/>
              </a:spcBef>
              <a:spcAft>
                <a:spcPts val="0"/>
              </a:spcAft>
              <a:buFont typeface="Arial" panose="020B0604020202020204" pitchFamily="34" charset="0"/>
              <a:buChar char="•"/>
              <a:defRPr/>
            </a:pPr>
            <a:endParaRPr lang="en-US" sz="2700" dirty="0">
              <a:solidFill>
                <a:srgbClr val="292C73">
                  <a:lumMod val="50000"/>
                </a:srgbClr>
              </a:solidFill>
              <a:latin typeface="Calibri" panose="020F0502020204030204" pitchFamily="34" charset="0"/>
              <a:cs typeface="Calibri" panose="020F0502020204030204" pitchFamily="34" charset="0"/>
              <a:sym typeface="Arial"/>
            </a:endParaRPr>
          </a:p>
          <a:p>
            <a:pPr marL="171446" lvl="0" indent="-171446" defTabSz="914377" fontAlgn="auto">
              <a:lnSpc>
                <a:spcPct val="90000"/>
              </a:lnSpc>
              <a:spcBef>
                <a:spcPts val="0"/>
              </a:spcBef>
              <a:spcAft>
                <a:spcPts val="0"/>
              </a:spcAft>
              <a:buFont typeface="Arial" panose="020B0604020202020204" pitchFamily="34" charset="0"/>
              <a:buChar char="•"/>
              <a:defRPr/>
            </a:pPr>
            <a:r>
              <a:rPr lang="en-US" sz="2700" dirty="0">
                <a:solidFill>
                  <a:srgbClr val="292C73">
                    <a:lumMod val="50000"/>
                  </a:srgbClr>
                </a:solidFill>
                <a:latin typeface="Calibri" panose="020F0502020204030204" pitchFamily="34" charset="0"/>
                <a:cs typeface="Calibri" panose="020F0502020204030204" pitchFamily="34" charset="0"/>
                <a:sym typeface="Arial"/>
              </a:rPr>
              <a:t>Shifts accountability away from school</a:t>
            </a:r>
          </a:p>
          <a:p>
            <a:pPr marL="171446" lvl="0" indent="-171446" defTabSz="914377" fontAlgn="auto">
              <a:lnSpc>
                <a:spcPct val="90000"/>
              </a:lnSpc>
              <a:spcBef>
                <a:spcPts val="0"/>
              </a:spcBef>
              <a:spcAft>
                <a:spcPts val="0"/>
              </a:spcAft>
              <a:buFont typeface="Arial" panose="020B0604020202020204" pitchFamily="34" charset="0"/>
              <a:buChar char="•"/>
              <a:defRPr/>
            </a:pPr>
            <a:endParaRPr lang="en-US" sz="2700" dirty="0">
              <a:solidFill>
                <a:srgbClr val="292C73">
                  <a:lumMod val="50000"/>
                </a:srgbClr>
              </a:solidFill>
              <a:latin typeface="Calibri" panose="020F0502020204030204" pitchFamily="34" charset="0"/>
              <a:cs typeface="Calibri" panose="020F0502020204030204" pitchFamily="34" charset="0"/>
              <a:sym typeface="Arial"/>
            </a:endParaRPr>
          </a:p>
          <a:p>
            <a:pPr marL="171446" lvl="0" indent="-171446" defTabSz="914377" fontAlgn="auto">
              <a:lnSpc>
                <a:spcPct val="90000"/>
              </a:lnSpc>
              <a:spcBef>
                <a:spcPts val="0"/>
              </a:spcBef>
              <a:spcAft>
                <a:spcPts val="0"/>
              </a:spcAft>
              <a:buClr>
                <a:srgbClr val="000000"/>
              </a:buClr>
              <a:buFont typeface="Arial" panose="020B0604020202020204" pitchFamily="34" charset="0"/>
              <a:buChar char="•"/>
              <a:defRPr/>
            </a:pPr>
            <a:r>
              <a:rPr lang="en-US" sz="2700" dirty="0">
                <a:solidFill>
                  <a:srgbClr val="292C73">
                    <a:lumMod val="50000"/>
                  </a:srgbClr>
                </a:solidFill>
                <a:latin typeface="Calibri" panose="020F0502020204030204" pitchFamily="34" charset="0"/>
                <a:cs typeface="Calibri" panose="020F0502020204030204" pitchFamily="34" charset="0"/>
                <a:sym typeface="Arial"/>
              </a:rPr>
              <a:t>Devalues child-adult relationship</a:t>
            </a:r>
          </a:p>
          <a:p>
            <a:pPr marL="171446" lvl="0" indent="-171446" defTabSz="914377" fontAlgn="auto">
              <a:lnSpc>
                <a:spcPct val="90000"/>
              </a:lnSpc>
              <a:spcBef>
                <a:spcPts val="0"/>
              </a:spcBef>
              <a:spcAft>
                <a:spcPts val="0"/>
              </a:spcAft>
              <a:buClr>
                <a:srgbClr val="000000"/>
              </a:buClr>
              <a:buFont typeface="Arial" panose="020B0604020202020204" pitchFamily="34" charset="0"/>
              <a:buChar char="•"/>
              <a:defRPr/>
            </a:pPr>
            <a:endParaRPr lang="en-US" sz="2700" dirty="0">
              <a:solidFill>
                <a:srgbClr val="292C73">
                  <a:lumMod val="50000"/>
                </a:srgbClr>
              </a:solidFill>
              <a:latin typeface="Calibri" panose="020F0502020204030204" pitchFamily="34" charset="0"/>
              <a:cs typeface="Calibri" panose="020F0502020204030204" pitchFamily="34" charset="0"/>
              <a:sym typeface="Arial"/>
            </a:endParaRPr>
          </a:p>
          <a:p>
            <a:pPr marL="171446" lvl="0" indent="-171446" defTabSz="914377" fontAlgn="auto">
              <a:lnSpc>
                <a:spcPct val="90000"/>
              </a:lnSpc>
              <a:spcBef>
                <a:spcPts val="0"/>
              </a:spcBef>
              <a:spcAft>
                <a:spcPts val="0"/>
              </a:spcAft>
              <a:buClr>
                <a:srgbClr val="000000"/>
              </a:buClr>
              <a:buFont typeface="Arial" panose="020B0604020202020204" pitchFamily="34" charset="0"/>
              <a:buChar char="•"/>
              <a:defRPr/>
            </a:pPr>
            <a:r>
              <a:rPr lang="en-US" sz="2700" dirty="0">
                <a:solidFill>
                  <a:srgbClr val="292C73">
                    <a:lumMod val="50000"/>
                  </a:srgbClr>
                </a:solidFill>
                <a:latin typeface="Calibri" panose="020F0502020204030204" pitchFamily="34" charset="0"/>
                <a:cs typeface="Calibri" panose="020F0502020204030204" pitchFamily="34" charset="0"/>
                <a:sym typeface="Arial"/>
              </a:rPr>
              <a:t>Weakens relationship between academic &amp; social behavior programming</a:t>
            </a:r>
          </a:p>
        </p:txBody>
      </p:sp>
      <p:pic>
        <p:nvPicPr>
          <p:cNvPr id="10" name="Picture 9">
            <a:extLst>
              <a:ext uri="{FF2B5EF4-FFF2-40B4-BE49-F238E27FC236}">
                <a16:creationId xmlns:a16="http://schemas.microsoft.com/office/drawing/2014/main" id="{6E09C605-C68A-3F4D-A041-5676DC6C2EE3}"/>
              </a:ext>
            </a:extLst>
          </p:cNvPr>
          <p:cNvPicPr>
            <a:picLocks noChangeAspect="1"/>
          </p:cNvPicPr>
          <p:nvPr/>
        </p:nvPicPr>
        <p:blipFill rotWithShape="1">
          <a:blip r:embed="rId3"/>
          <a:srcRect l="15298" t="6738" r="15999" b="17357"/>
          <a:stretch/>
        </p:blipFill>
        <p:spPr>
          <a:xfrm>
            <a:off x="11448987" y="6113535"/>
            <a:ext cx="729272" cy="720731"/>
          </a:xfrm>
          <a:prstGeom prst="ellipse">
            <a:avLst/>
          </a:prstGeom>
          <a:ln w="19050">
            <a:solidFill>
              <a:schemeClr val="accent2">
                <a:lumMod val="50000"/>
              </a:schemeClr>
            </a:solidFill>
          </a:ln>
        </p:spPr>
      </p:pic>
    </p:spTree>
    <p:extLst>
      <p:ext uri="{BB962C8B-B14F-4D97-AF65-F5344CB8AC3E}">
        <p14:creationId xmlns:p14="http://schemas.microsoft.com/office/powerpoint/2010/main" val="3755683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416CEBE-7CD9-A04D-BE85-5FF2795D2C38}"/>
              </a:ext>
            </a:extLst>
          </p:cNvPr>
          <p:cNvGraphicFramePr/>
          <p:nvPr>
            <p:extLst>
              <p:ext uri="{D42A27DB-BD31-4B8C-83A1-F6EECF244321}">
                <p14:modId xmlns:p14="http://schemas.microsoft.com/office/powerpoint/2010/main" val="3447998299"/>
              </p:ext>
            </p:extLst>
          </p:nvPr>
        </p:nvGraphicFramePr>
        <p:xfrm>
          <a:off x="190500" y="999067"/>
          <a:ext cx="11811000" cy="4859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a:extLst>
              <a:ext uri="{FF2B5EF4-FFF2-40B4-BE49-F238E27FC236}">
                <a16:creationId xmlns:a16="http://schemas.microsoft.com/office/drawing/2014/main" id="{B8E5966A-03AC-3446-A190-A47851060DDB}"/>
              </a:ext>
            </a:extLst>
          </p:cNvPr>
          <p:cNvSpPr/>
          <p:nvPr/>
        </p:nvSpPr>
        <p:spPr>
          <a:xfrm>
            <a:off x="4762" y="1652587"/>
            <a:ext cx="12192000" cy="5181600"/>
          </a:xfrm>
          <a:prstGeom prst="roundRect">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50000"/>
                  </a:schemeClr>
                </a:solidFill>
                <a:latin typeface="Calibri" panose="020F0502020204030204" pitchFamily="34" charset="0"/>
                <a:cs typeface="Calibri" panose="020F0502020204030204" pitchFamily="34" charset="0"/>
              </a:rPr>
              <a:t>The power of PBIS is not in the rewards, </a:t>
            </a:r>
          </a:p>
          <a:p>
            <a:pPr algn="ctr"/>
            <a:r>
              <a:rPr lang="en-US" sz="6000" dirty="0">
                <a:solidFill>
                  <a:schemeClr val="accent5">
                    <a:lumMod val="50000"/>
                  </a:schemeClr>
                </a:solidFill>
                <a:latin typeface="Calibri" panose="020F0502020204030204" pitchFamily="34" charset="0"/>
                <a:cs typeface="Calibri" panose="020F0502020204030204" pitchFamily="34" charset="0"/>
              </a:rPr>
              <a:t>it is in the teaching!</a:t>
            </a:r>
          </a:p>
        </p:txBody>
      </p:sp>
    </p:spTree>
    <p:extLst>
      <p:ext uri="{BB962C8B-B14F-4D97-AF65-F5344CB8AC3E}">
        <p14:creationId xmlns:p14="http://schemas.microsoft.com/office/powerpoint/2010/main" val="202856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0800FEC2-0E3A-DA46-A654-196454FA448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34F2A667-65B6-CA43-8291-E56777D0A99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graphicEl>
                                              <a:dgm id="{E7C7CB67-48FE-134F-84C1-094C0FBEE49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ppt_x</p:attrName>
                                        </p:attrNameLst>
                                      </p:cBhvr>
                                      <p:tavLst>
                                        <p:tav tm="0">
                                          <p:val>
                                            <p:strVal val="#ppt_x"/>
                                          </p:val>
                                        </p:tav>
                                        <p:tav tm="100000">
                                          <p:val>
                                            <p:strVal val="#ppt_x"/>
                                          </p:val>
                                        </p:tav>
                                      </p:tavLst>
                                    </p:anim>
                                    <p:anim calcmode="lin" valueType="num">
                                      <p:cBhvr>
                                        <p:cTn id="17" dur="1800" decel="100000" fill="hold"/>
                                        <p:tgtEl>
                                          <p:spTgt spid="11"/>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accent6">
                    <a:lumMod val="50000"/>
                  </a:schemeClr>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extLst>
              <p:ext uri="{D42A27DB-BD31-4B8C-83A1-F6EECF244321}">
                <p14:modId xmlns:p14="http://schemas.microsoft.com/office/powerpoint/2010/main" val="9682945"/>
              </p:ext>
            </p:extLst>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905000" y="22860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70034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9A1CA-617F-3B42-8A1C-A15C47F36E4A}"/>
              </a:ext>
            </a:extLst>
          </p:cNvPr>
          <p:cNvSpPr>
            <a:spLocks noGrp="1"/>
          </p:cNvSpPr>
          <p:nvPr>
            <p:ph type="title" idx="4294967295"/>
          </p:nvPr>
        </p:nvSpPr>
        <p:spPr>
          <a:xfrm>
            <a:off x="0" y="285747"/>
            <a:ext cx="9378950" cy="846138"/>
          </a:xfrm>
        </p:spPr>
        <p:txBody>
          <a:bodyPr/>
          <a:lstStyle/>
          <a:p>
            <a:r>
              <a:rPr lang="en-US" dirty="0">
                <a:solidFill>
                  <a:schemeClr val="accent6">
                    <a:lumMod val="50000"/>
                  </a:schemeClr>
                </a:solidFill>
              </a:rPr>
              <a:t>Consider Kennedy and Kennedy's Teacher...</a:t>
            </a:r>
          </a:p>
        </p:txBody>
      </p:sp>
      <p:sp>
        <p:nvSpPr>
          <p:cNvPr id="12" name="Rounded Rectangle 11">
            <a:extLst>
              <a:ext uri="{FF2B5EF4-FFF2-40B4-BE49-F238E27FC236}">
                <a16:creationId xmlns:a16="http://schemas.microsoft.com/office/drawing/2014/main" id="{3F269874-691A-AB40-96A0-D94FCD880B5D}"/>
              </a:ext>
            </a:extLst>
          </p:cNvPr>
          <p:cNvSpPr/>
          <p:nvPr/>
        </p:nvSpPr>
        <p:spPr>
          <a:xfrm>
            <a:off x="194990" y="1171840"/>
            <a:ext cx="3604880" cy="19576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800" dirty="0">
                <a:latin typeface="Calibri" panose="020F0502020204030204" pitchFamily="34" charset="0"/>
                <a:ea typeface="Times New Roman" pitchFamily="-1" charset="0"/>
                <a:cs typeface="Calibri" panose="020F0502020204030204" pitchFamily="34" charset="0"/>
              </a:rPr>
              <a:t>Kennedy frequently displays a number of oppositional behaviors</a:t>
            </a:r>
            <a:endParaRPr lang="en-US" sz="28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C365C3A-9D8F-164C-8927-1741F249A879}"/>
              </a:ext>
            </a:extLst>
          </p:cNvPr>
          <p:cNvSpPr txBox="1"/>
          <p:nvPr/>
        </p:nvSpPr>
        <p:spPr>
          <a:xfrm>
            <a:off x="-215004" y="3455669"/>
            <a:ext cx="4036789" cy="2462213"/>
          </a:xfrm>
          <a:prstGeom prst="rect">
            <a:avLst/>
          </a:prstGeom>
          <a:noFill/>
        </p:spPr>
        <p:txBody>
          <a:bodyPr wrap="square">
            <a:spAutoFit/>
          </a:bodyPr>
          <a:lstStyle/>
          <a:p>
            <a:pPr marL="800100" lvl="1" indent="-342900">
              <a:spcAft>
                <a:spcPts val="600"/>
              </a:spcAft>
              <a:buFont typeface="Arial" panose="020B0604020202020204" pitchFamily="34" charset="0"/>
              <a:buChar char="•"/>
            </a:pPr>
            <a:r>
              <a:rPr lang="en-US" sz="2400" b="0" i="0" dirty="0">
                <a:solidFill>
                  <a:schemeClr val="accent6">
                    <a:lumMod val="50000"/>
                  </a:schemeClr>
                </a:solidFill>
                <a:latin typeface="Calibri" panose="020F0502020204030204" pitchFamily="34" charset="0"/>
                <a:ea typeface="Times New Roman" pitchFamily="-1" charset="0"/>
                <a:cs typeface="Calibri" panose="020F0502020204030204" pitchFamily="34" charset="0"/>
              </a:rPr>
              <a:t>refuses to remain in seat when asked</a:t>
            </a:r>
            <a:endParaRPr lang="en-US" sz="2400" b="0" i="0" dirty="0">
              <a:solidFill>
                <a:schemeClr val="accent6">
                  <a:lumMod val="50000"/>
                </a:schemeClr>
              </a:solidFill>
              <a:latin typeface="Calibri" panose="020F0502020204030204" pitchFamily="34" charset="0"/>
              <a:cs typeface="Calibri" panose="020F0502020204030204" pitchFamily="34" charset="0"/>
            </a:endParaRPr>
          </a:p>
          <a:p>
            <a:pPr marL="800100" lvl="1" indent="-342900">
              <a:spcAft>
                <a:spcPts val="600"/>
              </a:spcAft>
              <a:buFont typeface="Arial" panose="020B0604020202020204" pitchFamily="34" charset="0"/>
              <a:buChar char="•"/>
            </a:pPr>
            <a:r>
              <a:rPr lang="en-US" sz="2400" b="0" i="0" dirty="0">
                <a:solidFill>
                  <a:schemeClr val="accent6">
                    <a:lumMod val="50000"/>
                  </a:schemeClr>
                </a:solidFill>
                <a:latin typeface="Calibri" panose="020F0502020204030204" pitchFamily="34" charset="0"/>
                <a:ea typeface="Times New Roman" pitchFamily="-1" charset="0"/>
                <a:cs typeface="Calibri" panose="020F0502020204030204" pitchFamily="34" charset="0"/>
              </a:rPr>
              <a:t>walks out of classroom without permission</a:t>
            </a:r>
            <a:endParaRPr lang="en-US" sz="2400" b="0" i="0" dirty="0">
              <a:solidFill>
                <a:schemeClr val="accent6">
                  <a:lumMod val="50000"/>
                </a:schemeClr>
              </a:solidFill>
              <a:latin typeface="Calibri" panose="020F0502020204030204" pitchFamily="34" charset="0"/>
              <a:cs typeface="Calibri" panose="020F0502020204030204" pitchFamily="34" charset="0"/>
            </a:endParaRPr>
          </a:p>
          <a:p>
            <a:pPr marL="800100" lvl="1" indent="-342900">
              <a:spcAft>
                <a:spcPts val="600"/>
              </a:spcAft>
              <a:buFont typeface="Arial" panose="020B0604020202020204" pitchFamily="34" charset="0"/>
              <a:buChar char="•"/>
            </a:pPr>
            <a:r>
              <a:rPr lang="en-US" sz="2400" b="0" i="0" dirty="0">
                <a:solidFill>
                  <a:schemeClr val="accent6">
                    <a:lumMod val="50000"/>
                  </a:schemeClr>
                </a:solidFill>
                <a:latin typeface="Calibri" panose="020F0502020204030204" pitchFamily="34" charset="0"/>
                <a:ea typeface="Times New Roman" pitchFamily="-1" charset="0"/>
                <a:cs typeface="Calibri" panose="020F0502020204030204" pitchFamily="34" charset="0"/>
              </a:rPr>
              <a:t>talks during independent seatwork</a:t>
            </a:r>
            <a:endParaRPr lang="en-US" sz="2400" b="0" i="0" dirty="0">
              <a:solidFill>
                <a:schemeClr val="accent6">
                  <a:lumMod val="50000"/>
                </a:schemeClr>
              </a:solidFill>
              <a:latin typeface="Calibri" panose="020F0502020204030204" pitchFamily="34" charset="0"/>
              <a:cs typeface="Calibri" panose="020F0502020204030204" pitchFamily="34" charset="0"/>
            </a:endParaRPr>
          </a:p>
        </p:txBody>
      </p:sp>
      <p:sp>
        <p:nvSpPr>
          <p:cNvPr id="15" name="Rounded Rectangle 14">
            <a:extLst>
              <a:ext uri="{FF2B5EF4-FFF2-40B4-BE49-F238E27FC236}">
                <a16:creationId xmlns:a16="http://schemas.microsoft.com/office/drawing/2014/main" id="{8D85B4BE-8557-9740-82D7-B9510CCA421E}"/>
              </a:ext>
            </a:extLst>
          </p:cNvPr>
          <p:cNvSpPr/>
          <p:nvPr/>
        </p:nvSpPr>
        <p:spPr>
          <a:xfrm>
            <a:off x="3945221" y="1435107"/>
            <a:ext cx="4301557" cy="256404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800" dirty="0">
                <a:latin typeface="Calibri" panose="020F0502020204030204" pitchFamily="34" charset="0"/>
                <a:ea typeface="Times New Roman" pitchFamily="-1" charset="0"/>
                <a:cs typeface="Calibri" panose="020F0502020204030204" pitchFamily="34" charset="0"/>
              </a:rPr>
              <a:t>Kennedy's contextually inappropriate behavior increases when usual routines unexpectedly change </a:t>
            </a:r>
          </a:p>
          <a:p>
            <a:pPr lvl="0"/>
            <a:r>
              <a:rPr lang="en-US" dirty="0">
                <a:latin typeface="Calibri" panose="020F0502020204030204" pitchFamily="34" charset="0"/>
                <a:ea typeface="Times New Roman" pitchFamily="-1" charset="0"/>
                <a:cs typeface="Calibri" panose="020F0502020204030204" pitchFamily="34" charset="0"/>
              </a:rPr>
              <a:t>(assemblies, fire drills, etc.)</a:t>
            </a:r>
            <a:endParaRPr lang="en-US" dirty="0">
              <a:latin typeface="Calibri" panose="020F0502020204030204" pitchFamily="34" charset="0"/>
              <a:cs typeface="Calibri" panose="020F0502020204030204" pitchFamily="34" charset="0"/>
            </a:endParaRPr>
          </a:p>
        </p:txBody>
      </p:sp>
      <p:sp>
        <p:nvSpPr>
          <p:cNvPr id="16" name="Rounded Rectangle 15">
            <a:extLst>
              <a:ext uri="{FF2B5EF4-FFF2-40B4-BE49-F238E27FC236}">
                <a16:creationId xmlns:a16="http://schemas.microsoft.com/office/drawing/2014/main" id="{F1D1C1B5-25F6-3F47-B758-A995ECD6B46E}"/>
              </a:ext>
            </a:extLst>
          </p:cNvPr>
          <p:cNvSpPr/>
          <p:nvPr/>
        </p:nvSpPr>
        <p:spPr>
          <a:xfrm>
            <a:off x="8392129" y="1778646"/>
            <a:ext cx="3799871" cy="218726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800" dirty="0">
                <a:latin typeface="Calibri" panose="020F0502020204030204" pitchFamily="34" charset="0"/>
                <a:cs typeface="Calibri" panose="020F0502020204030204" pitchFamily="34" charset="0"/>
              </a:rPr>
              <a:t>Kennedy's teacher is unable to convince Kennedy to return to class</a:t>
            </a:r>
          </a:p>
        </p:txBody>
      </p:sp>
      <p:sp>
        <p:nvSpPr>
          <p:cNvPr id="18" name="TextBox 17">
            <a:extLst>
              <a:ext uri="{FF2B5EF4-FFF2-40B4-BE49-F238E27FC236}">
                <a16:creationId xmlns:a16="http://schemas.microsoft.com/office/drawing/2014/main" id="{9F7BC038-7C93-8C47-AAE6-03DDCB46EE80}"/>
              </a:ext>
            </a:extLst>
          </p:cNvPr>
          <p:cNvSpPr txBox="1"/>
          <p:nvPr/>
        </p:nvSpPr>
        <p:spPr>
          <a:xfrm>
            <a:off x="3796822" y="4219675"/>
            <a:ext cx="3904463" cy="1200329"/>
          </a:xfrm>
          <a:prstGeom prst="rect">
            <a:avLst/>
          </a:prstGeom>
          <a:noFill/>
        </p:spPr>
        <p:txBody>
          <a:bodyPr wrap="square">
            <a:spAutoFit/>
          </a:bodyPr>
          <a:lstStyle/>
          <a:p>
            <a:pPr marL="800100" lvl="1" indent="-342900">
              <a:buFont typeface="Arial" panose="020B0604020202020204" pitchFamily="34" charset="0"/>
              <a:buChar char="•"/>
            </a:pPr>
            <a:r>
              <a:rPr lang="en-US" sz="2400" b="0" i="0" dirty="0">
                <a:solidFill>
                  <a:schemeClr val="accent6">
                    <a:lumMod val="50000"/>
                  </a:schemeClr>
                </a:solidFill>
              </a:rPr>
              <a:t>walks out of class</a:t>
            </a:r>
          </a:p>
          <a:p>
            <a:pPr marL="800100" lvl="1" indent="-342900">
              <a:buFont typeface="Arial" panose="020B0604020202020204" pitchFamily="34" charset="0"/>
              <a:buChar char="•"/>
            </a:pPr>
            <a:r>
              <a:rPr lang="en-US" sz="2400" b="0" i="0" dirty="0">
                <a:solidFill>
                  <a:schemeClr val="accent6">
                    <a:lumMod val="50000"/>
                  </a:schemeClr>
                </a:solidFill>
              </a:rPr>
              <a:t>yells</a:t>
            </a:r>
          </a:p>
          <a:p>
            <a:pPr marL="800100" lvl="1" indent="-342900">
              <a:buFont typeface="Arial" panose="020B0604020202020204" pitchFamily="34" charset="0"/>
              <a:buChar char="•"/>
            </a:pPr>
            <a:r>
              <a:rPr lang="en-US" sz="2400" b="0" i="0" dirty="0">
                <a:solidFill>
                  <a:schemeClr val="accent6">
                    <a:lumMod val="50000"/>
                  </a:schemeClr>
                </a:solidFill>
              </a:rPr>
              <a:t>swears at peers</a:t>
            </a:r>
          </a:p>
        </p:txBody>
      </p:sp>
      <p:sp>
        <p:nvSpPr>
          <p:cNvPr id="21" name="TextBox 20">
            <a:extLst>
              <a:ext uri="{FF2B5EF4-FFF2-40B4-BE49-F238E27FC236}">
                <a16:creationId xmlns:a16="http://schemas.microsoft.com/office/drawing/2014/main" id="{9D698E68-1494-4042-99AD-6FA9359458C1}"/>
              </a:ext>
            </a:extLst>
          </p:cNvPr>
          <p:cNvSpPr txBox="1"/>
          <p:nvPr/>
        </p:nvSpPr>
        <p:spPr>
          <a:xfrm>
            <a:off x="97494" y="4332832"/>
            <a:ext cx="11997010" cy="1954381"/>
          </a:xfrm>
          <a:prstGeom prst="rect">
            <a:avLst/>
          </a:prstGeom>
          <a:solidFill>
            <a:schemeClr val="bg1"/>
          </a:solidFill>
          <a:ln w="60325">
            <a:solidFill>
              <a:schemeClr val="accent5">
                <a:lumMod val="50000"/>
              </a:schemeClr>
            </a:solidFill>
          </a:ln>
        </p:spPr>
        <p:txBody>
          <a:bodyPr wrap="square">
            <a:spAutoFit/>
          </a:bodyPr>
          <a:lstStyle/>
          <a:p>
            <a:pPr marL="342900" lvl="1" indent="-342900">
              <a:spcAft>
                <a:spcPts val="600"/>
              </a:spcAft>
              <a:buFont typeface="Arial" panose="020B0604020202020204" pitchFamily="34" charset="0"/>
              <a:buChar char="•"/>
            </a:pPr>
            <a:endParaRPr lang="en-US" sz="1600" i="0" dirty="0">
              <a:solidFill>
                <a:schemeClr val="accent6">
                  <a:lumMod val="50000"/>
                </a:schemeClr>
              </a:solidFill>
              <a:latin typeface="Calibri" panose="020F0502020204030204" pitchFamily="34" charset="0"/>
              <a:cs typeface="Calibri" panose="020F0502020204030204" pitchFamily="34" charset="0"/>
            </a:endParaRPr>
          </a:p>
          <a:p>
            <a:pPr marL="342900" lvl="1" indent="-342900">
              <a:spcAft>
                <a:spcPts val="600"/>
              </a:spcAft>
              <a:buFont typeface="Arial" panose="020B0604020202020204" pitchFamily="34" charset="0"/>
              <a:buChar char="•"/>
            </a:pPr>
            <a:r>
              <a:rPr lang="en-US" sz="3000" dirty="0">
                <a:solidFill>
                  <a:schemeClr val="accent6">
                    <a:lumMod val="50000"/>
                  </a:schemeClr>
                </a:solidFill>
                <a:latin typeface="Calibri" panose="020F0502020204030204" pitchFamily="34" charset="0"/>
                <a:cs typeface="Calibri" panose="020F0502020204030204" pitchFamily="34" charset="0"/>
              </a:rPr>
              <a:t>How</a:t>
            </a:r>
            <a:r>
              <a:rPr lang="en-US" sz="3000" i="0" dirty="0">
                <a:solidFill>
                  <a:schemeClr val="accent6">
                    <a:lumMod val="50000"/>
                  </a:schemeClr>
                </a:solidFill>
                <a:latin typeface="Calibri" panose="020F0502020204030204" pitchFamily="34" charset="0"/>
                <a:cs typeface="Calibri" panose="020F0502020204030204" pitchFamily="34" charset="0"/>
              </a:rPr>
              <a:t> would you support Kennedy if Kennedy was your only student? </a:t>
            </a:r>
            <a:endParaRPr lang="en-US" sz="1600" i="0" dirty="0">
              <a:solidFill>
                <a:schemeClr val="accent6">
                  <a:lumMod val="50000"/>
                </a:schemeClr>
              </a:solidFill>
              <a:latin typeface="Calibri" panose="020F0502020204030204" pitchFamily="34" charset="0"/>
              <a:cs typeface="Calibri" panose="020F0502020204030204" pitchFamily="34" charset="0"/>
            </a:endParaRPr>
          </a:p>
          <a:p>
            <a:pPr marL="342900" lvl="1" indent="-342900">
              <a:spcAft>
                <a:spcPts val="600"/>
              </a:spcAft>
              <a:buFont typeface="Arial" panose="020B0604020202020204" pitchFamily="34" charset="0"/>
              <a:buChar char="•"/>
            </a:pPr>
            <a:r>
              <a:rPr lang="en-US" sz="3000" dirty="0">
                <a:solidFill>
                  <a:schemeClr val="accent6">
                    <a:lumMod val="50000"/>
                  </a:schemeClr>
                </a:solidFill>
                <a:latin typeface="Calibri" panose="020F0502020204030204" pitchFamily="34" charset="0"/>
                <a:cs typeface="Calibri" panose="020F0502020204030204" pitchFamily="34" charset="0"/>
              </a:rPr>
              <a:t>What barriers prevent you from doing that?</a:t>
            </a:r>
          </a:p>
          <a:p>
            <a:pPr marL="342900" lvl="1" indent="-342900">
              <a:spcAft>
                <a:spcPts val="600"/>
              </a:spcAft>
              <a:buFont typeface="Arial" panose="020B0604020202020204" pitchFamily="34" charset="0"/>
              <a:buChar char="•"/>
            </a:pPr>
            <a:r>
              <a:rPr lang="en-US" sz="3000" dirty="0">
                <a:solidFill>
                  <a:schemeClr val="accent6">
                    <a:lumMod val="50000"/>
                  </a:schemeClr>
                </a:solidFill>
                <a:latin typeface="Calibri" panose="020F0502020204030204" pitchFamily="34" charset="0"/>
                <a:cs typeface="Calibri" panose="020F0502020204030204" pitchFamily="34" charset="0"/>
              </a:rPr>
              <a:t>What support would you need?  </a:t>
            </a:r>
          </a:p>
        </p:txBody>
      </p:sp>
    </p:spTree>
    <p:extLst>
      <p:ext uri="{BB962C8B-B14F-4D97-AF65-F5344CB8AC3E}">
        <p14:creationId xmlns:p14="http://schemas.microsoft.com/office/powerpoint/2010/main" val="86319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300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4" grpId="1"/>
      <p:bldP spid="15" grpId="0" animBg="1"/>
      <p:bldP spid="16" grpId="0" animBg="1"/>
      <p:bldP spid="18" grpId="0"/>
      <p:bldP spid="18" grpId="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DB18-D34E-5441-ABFA-814F8FDE1584}"/>
              </a:ext>
            </a:extLst>
          </p:cNvPr>
          <p:cNvSpPr>
            <a:spLocks noGrp="1"/>
          </p:cNvSpPr>
          <p:nvPr>
            <p:ph type="title" idx="4294967295"/>
          </p:nvPr>
        </p:nvSpPr>
        <p:spPr>
          <a:xfrm>
            <a:off x="0" y="280988"/>
            <a:ext cx="10363200" cy="844550"/>
          </a:xfrm>
        </p:spPr>
        <p:txBody>
          <a:bodyPr/>
          <a:lstStyle/>
          <a:p>
            <a:r>
              <a:rPr lang="en-US" sz="3200" dirty="0">
                <a:solidFill>
                  <a:schemeClr val="accent6">
                    <a:lumMod val="50000"/>
                  </a:schemeClr>
                </a:solidFill>
              </a:rPr>
              <a:t>Fortunately, we have science that guides us to…</a:t>
            </a:r>
            <a:endParaRPr lang="en-US" dirty="0">
              <a:solidFill>
                <a:schemeClr val="accent6">
                  <a:lumMod val="50000"/>
                </a:schemeClr>
              </a:solidFill>
            </a:endParaRPr>
          </a:p>
        </p:txBody>
      </p:sp>
      <p:sp>
        <p:nvSpPr>
          <p:cNvPr id="7" name="Rounded Rectangle 6">
            <a:extLst>
              <a:ext uri="{FF2B5EF4-FFF2-40B4-BE49-F238E27FC236}">
                <a16:creationId xmlns:a16="http://schemas.microsoft.com/office/drawing/2014/main" id="{B373F1A1-B821-6840-A919-38B0E6D86CA6}"/>
              </a:ext>
            </a:extLst>
          </p:cNvPr>
          <p:cNvSpPr/>
          <p:nvPr/>
        </p:nvSpPr>
        <p:spPr>
          <a:xfrm>
            <a:off x="422564" y="1048294"/>
            <a:ext cx="11049000" cy="4630536"/>
          </a:xfrm>
          <a:prstGeom prst="roundRect">
            <a:avLst/>
          </a:prstGeom>
          <a:solidFill>
            <a:schemeClr val="accent5">
              <a:lumMod val="20000"/>
              <a:lumOff val="80000"/>
            </a:schemeClr>
          </a:solidFill>
          <a:ln w="57150">
            <a:solidFill>
              <a:schemeClr val="accent5"/>
            </a:solidFill>
          </a:ln>
        </p:spPr>
        <p:style>
          <a:lnRef idx="1">
            <a:schemeClr val="accent2"/>
          </a:lnRef>
          <a:fillRef idx="2">
            <a:schemeClr val="accent2"/>
          </a:fillRef>
          <a:effectRef idx="1">
            <a:schemeClr val="accent2"/>
          </a:effectRef>
          <a:fontRef idx="minor">
            <a:schemeClr val="dk1"/>
          </a:fontRef>
        </p:style>
        <p:txBody>
          <a:bodyPr rtlCol="0" anchor="b"/>
          <a:lstStyle/>
          <a:p>
            <a:pPr algn="ctr" eaLnBrk="1" hangingPunct="1">
              <a:lnSpc>
                <a:spcPct val="80000"/>
              </a:lnSpc>
              <a:buFontTx/>
              <a:buNone/>
            </a:pPr>
            <a:r>
              <a:rPr lang="en-US" sz="3600" b="1" i="1" dirty="0">
                <a:solidFill>
                  <a:schemeClr val="accent2">
                    <a:lumMod val="50000"/>
                  </a:schemeClr>
                </a:solidFill>
                <a:latin typeface="Calibri" panose="020F0502020204030204" pitchFamily="34" charset="0"/>
                <a:cs typeface="Calibri" panose="020F0502020204030204" pitchFamily="34" charset="0"/>
              </a:rPr>
              <a:t>All in ways that match the culture &amp; context of the school and community!</a:t>
            </a:r>
          </a:p>
        </p:txBody>
      </p:sp>
      <p:sp>
        <p:nvSpPr>
          <p:cNvPr id="4" name="TextBox 3">
            <a:extLst>
              <a:ext uri="{FF2B5EF4-FFF2-40B4-BE49-F238E27FC236}">
                <a16:creationId xmlns:a16="http://schemas.microsoft.com/office/drawing/2014/main" id="{98E03AA3-1E26-4C49-A650-2C92233B833F}"/>
              </a:ext>
            </a:extLst>
          </p:cNvPr>
          <p:cNvSpPr txBox="1"/>
          <p:nvPr/>
        </p:nvSpPr>
        <p:spPr>
          <a:xfrm>
            <a:off x="990600" y="1828800"/>
            <a:ext cx="10515600" cy="2129814"/>
          </a:xfrm>
          <a:prstGeom prst="rect">
            <a:avLst/>
          </a:prstGeom>
          <a:noFill/>
        </p:spPr>
        <p:txBody>
          <a:bodyPr wrap="square">
            <a:spAutoFit/>
          </a:bodyPr>
          <a:lstStyle/>
          <a:p>
            <a:pPr marL="457200" indent="-457200" eaLnBrk="1" hangingPunct="1">
              <a:lnSpc>
                <a:spcPct val="80000"/>
              </a:lnSpc>
              <a:spcAft>
                <a:spcPts val="1800"/>
              </a:spcAft>
              <a:buFont typeface="Arial" panose="020B0604020202020204" pitchFamily="34" charset="0"/>
              <a:buChar char="•"/>
            </a:pPr>
            <a:r>
              <a:rPr lang="en-US" sz="3200" dirty="0">
                <a:solidFill>
                  <a:schemeClr val="accent6">
                    <a:lumMod val="50000"/>
                  </a:schemeClr>
                </a:solidFill>
              </a:rPr>
              <a:t>Assess these situations</a:t>
            </a:r>
          </a:p>
          <a:p>
            <a:pPr marL="457200" indent="-457200" eaLnBrk="1" hangingPunct="1">
              <a:lnSpc>
                <a:spcPct val="80000"/>
              </a:lnSpc>
              <a:spcAft>
                <a:spcPts val="1800"/>
              </a:spcAft>
              <a:buFont typeface="Arial" panose="020B0604020202020204" pitchFamily="34" charset="0"/>
              <a:buChar char="•"/>
            </a:pPr>
            <a:r>
              <a:rPr lang="en-US" sz="3200" dirty="0">
                <a:solidFill>
                  <a:schemeClr val="accent6">
                    <a:lumMod val="50000"/>
                  </a:schemeClr>
                </a:solidFill>
              </a:rPr>
              <a:t>Develop behavior intervention plans based on our assessment</a:t>
            </a:r>
          </a:p>
          <a:p>
            <a:pPr marL="457200" indent="-457200" eaLnBrk="1" hangingPunct="1">
              <a:lnSpc>
                <a:spcPct val="80000"/>
              </a:lnSpc>
              <a:spcAft>
                <a:spcPts val="1800"/>
              </a:spcAft>
              <a:buFont typeface="Arial" panose="020B0604020202020204" pitchFamily="34" charset="0"/>
              <a:buChar char="•"/>
            </a:pPr>
            <a:r>
              <a:rPr lang="en-US" sz="3200" dirty="0">
                <a:solidFill>
                  <a:schemeClr val="accent6">
                    <a:lumMod val="50000"/>
                  </a:schemeClr>
                </a:solidFill>
              </a:rPr>
              <a:t>Monitor student progress &amp; make enhancements</a:t>
            </a:r>
          </a:p>
        </p:txBody>
      </p:sp>
      <p:sp>
        <p:nvSpPr>
          <p:cNvPr id="6" name="TextBox 5">
            <a:extLst>
              <a:ext uri="{FF2B5EF4-FFF2-40B4-BE49-F238E27FC236}">
                <a16:creationId xmlns:a16="http://schemas.microsoft.com/office/drawing/2014/main" id="{A1A3073A-6A2B-4244-B1BB-25D6583ED746}"/>
              </a:ext>
            </a:extLst>
          </p:cNvPr>
          <p:cNvSpPr txBox="1"/>
          <p:nvPr/>
        </p:nvSpPr>
        <p:spPr>
          <a:xfrm>
            <a:off x="8610600" y="6196638"/>
            <a:ext cx="3563112" cy="387798"/>
          </a:xfrm>
          <a:prstGeom prst="rect">
            <a:avLst/>
          </a:prstGeom>
          <a:noFill/>
        </p:spPr>
        <p:txBody>
          <a:bodyPr wrap="square">
            <a:spAutoFit/>
          </a:bodyPr>
          <a:lstStyle/>
          <a:p>
            <a:pPr algn="r" eaLnBrk="1" hangingPunct="1">
              <a:lnSpc>
                <a:spcPct val="80000"/>
              </a:lnSpc>
              <a:buFontTx/>
              <a:buNone/>
            </a:pPr>
            <a:r>
              <a:rPr lang="en-US" sz="2400" dirty="0">
                <a:solidFill>
                  <a:schemeClr val="accent6">
                    <a:lumMod val="50000"/>
                  </a:schemeClr>
                </a:solidFill>
              </a:rPr>
              <a:t>(Crone &amp; Horner, 2003)</a:t>
            </a:r>
          </a:p>
        </p:txBody>
      </p:sp>
    </p:spTree>
    <p:extLst>
      <p:ext uri="{BB962C8B-B14F-4D97-AF65-F5344CB8AC3E}">
        <p14:creationId xmlns:p14="http://schemas.microsoft.com/office/powerpoint/2010/main" val="14238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1BD27094-143E-9B42-A315-D7B28FBEA8A3}"/>
              </a:ext>
            </a:extLst>
          </p:cNvPr>
          <p:cNvSpPr>
            <a:spLocks noGrp="1"/>
          </p:cNvSpPr>
          <p:nvPr>
            <p:ph type="title"/>
          </p:nvPr>
        </p:nvSpPr>
        <p:spPr>
          <a:xfrm>
            <a:off x="462718" y="298299"/>
            <a:ext cx="9378000" cy="845600"/>
          </a:xfrm>
        </p:spPr>
        <p:txBody>
          <a:bodyPr/>
          <a:lstStyle/>
          <a:p>
            <a:pPr algn="l"/>
            <a:r>
              <a:rPr lang="en-US" dirty="0">
                <a:solidFill>
                  <a:schemeClr val="accent6">
                    <a:lumMod val="50000"/>
                  </a:schemeClr>
                </a:solidFill>
              </a:rPr>
              <a:t>Consider Central School...</a:t>
            </a:r>
          </a:p>
        </p:txBody>
      </p:sp>
      <p:pic>
        <p:nvPicPr>
          <p:cNvPr id="10" name="Picture 9">
            <a:extLst>
              <a:ext uri="{FF2B5EF4-FFF2-40B4-BE49-F238E27FC236}">
                <a16:creationId xmlns:a16="http://schemas.microsoft.com/office/drawing/2014/main" id="{A96324F3-2D94-584C-A1E2-DFB9A4E02044}"/>
              </a:ext>
            </a:extLst>
          </p:cNvPr>
          <p:cNvPicPr>
            <a:picLocks noChangeAspect="1"/>
          </p:cNvPicPr>
          <p:nvPr/>
        </p:nvPicPr>
        <p:blipFill>
          <a:blip r:embed="rId3">
            <a:duotone>
              <a:schemeClr val="bg2">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9201270" y="231648"/>
            <a:ext cx="1786720" cy="1786720"/>
          </a:xfrm>
          <a:prstGeom prst="rect">
            <a:avLst/>
          </a:prstGeom>
        </p:spPr>
      </p:pic>
      <p:sp>
        <p:nvSpPr>
          <p:cNvPr id="11" name="Oval 10">
            <a:extLst>
              <a:ext uri="{FF2B5EF4-FFF2-40B4-BE49-F238E27FC236}">
                <a16:creationId xmlns:a16="http://schemas.microsoft.com/office/drawing/2014/main" id="{C78DFB7B-3B76-F546-BD0A-FC82F3AFB509}"/>
              </a:ext>
            </a:extLst>
          </p:cNvPr>
          <p:cNvSpPr/>
          <p:nvPr/>
        </p:nvSpPr>
        <p:spPr>
          <a:xfrm>
            <a:off x="0" y="1302800"/>
            <a:ext cx="2590800" cy="2514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t>880 students</a:t>
            </a:r>
          </a:p>
        </p:txBody>
      </p:sp>
      <p:sp>
        <p:nvSpPr>
          <p:cNvPr id="12" name="Oval 11">
            <a:extLst>
              <a:ext uri="{FF2B5EF4-FFF2-40B4-BE49-F238E27FC236}">
                <a16:creationId xmlns:a16="http://schemas.microsoft.com/office/drawing/2014/main" id="{BB1591F2-BAE8-604E-89AF-E8F3090B9AA1}"/>
              </a:ext>
            </a:extLst>
          </p:cNvPr>
          <p:cNvSpPr/>
          <p:nvPr/>
        </p:nvSpPr>
        <p:spPr>
          <a:xfrm>
            <a:off x="1365504" y="2645664"/>
            <a:ext cx="4194739" cy="421233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t>over 5,100 referrals in one academic year</a:t>
            </a:r>
          </a:p>
        </p:txBody>
      </p:sp>
      <p:sp>
        <p:nvSpPr>
          <p:cNvPr id="13" name="Oval 12">
            <a:extLst>
              <a:ext uri="{FF2B5EF4-FFF2-40B4-BE49-F238E27FC236}">
                <a16:creationId xmlns:a16="http://schemas.microsoft.com/office/drawing/2014/main" id="{E26E5859-7526-5846-A030-F38EBD118FAA}"/>
              </a:ext>
            </a:extLst>
          </p:cNvPr>
          <p:cNvSpPr/>
          <p:nvPr/>
        </p:nvSpPr>
        <p:spPr>
          <a:xfrm>
            <a:off x="4992380" y="1600200"/>
            <a:ext cx="3866734"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t>nearly 2/3 of all students have received at least one referral </a:t>
            </a:r>
          </a:p>
        </p:txBody>
      </p:sp>
      <p:sp>
        <p:nvSpPr>
          <p:cNvPr id="14" name="Oval 13">
            <a:extLst>
              <a:ext uri="{FF2B5EF4-FFF2-40B4-BE49-F238E27FC236}">
                <a16:creationId xmlns:a16="http://schemas.microsoft.com/office/drawing/2014/main" id="{E0A6553B-CAA8-3346-ADB2-B2336F8EBCBA}"/>
              </a:ext>
            </a:extLst>
          </p:cNvPr>
          <p:cNvSpPr/>
          <p:nvPr/>
        </p:nvSpPr>
        <p:spPr>
          <a:xfrm>
            <a:off x="7997261" y="2923032"/>
            <a:ext cx="4194739"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t>each referral requires </a:t>
            </a:r>
          </a:p>
          <a:p>
            <a:pPr algn="ctr"/>
            <a:r>
              <a:rPr lang="en-US" sz="3200" dirty="0"/>
              <a:t>~15 minutes of administrator time</a:t>
            </a:r>
          </a:p>
        </p:txBody>
      </p:sp>
    </p:spTree>
    <p:extLst>
      <p:ext uri="{BB962C8B-B14F-4D97-AF65-F5344CB8AC3E}">
        <p14:creationId xmlns:p14="http://schemas.microsoft.com/office/powerpoint/2010/main" val="235977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aphicFrame>
        <p:nvGraphicFramePr>
          <p:cNvPr id="9" name="Diagram 8">
            <a:extLst>
              <a:ext uri="{FF2B5EF4-FFF2-40B4-BE49-F238E27FC236}">
                <a16:creationId xmlns:a16="http://schemas.microsoft.com/office/drawing/2014/main" id="{166512DD-8098-F140-A377-79B3A72D6430}"/>
              </a:ext>
            </a:extLst>
          </p:cNvPr>
          <p:cNvGraphicFramePr/>
          <p:nvPr>
            <p:extLst>
              <p:ext uri="{D42A27DB-BD31-4B8C-83A1-F6EECF244321}">
                <p14:modId xmlns:p14="http://schemas.microsoft.com/office/powerpoint/2010/main" val="896876212"/>
              </p:ext>
            </p:extLst>
          </p:nvPr>
        </p:nvGraphicFramePr>
        <p:xfrm>
          <a:off x="228600" y="1297823"/>
          <a:ext cx="115062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6690FF5D-F130-AE48-A22B-840DB5F9C64A}"/>
              </a:ext>
            </a:extLst>
          </p:cNvPr>
          <p:cNvSpPr>
            <a:spLocks noGrp="1"/>
          </p:cNvSpPr>
          <p:nvPr>
            <p:ph type="title"/>
          </p:nvPr>
        </p:nvSpPr>
        <p:spPr>
          <a:xfrm>
            <a:off x="252046" y="310983"/>
            <a:ext cx="9378000" cy="845600"/>
          </a:xfrm>
        </p:spPr>
        <p:txBody>
          <a:bodyPr/>
          <a:lstStyle/>
          <a:p>
            <a:pPr algn="l"/>
            <a:r>
              <a:rPr lang="en-US" dirty="0">
                <a:solidFill>
                  <a:schemeClr val="accent6">
                    <a:lumMod val="50000"/>
                  </a:schemeClr>
                </a:solidFill>
              </a:rPr>
              <a:t>Consider Central School...</a:t>
            </a:r>
          </a:p>
        </p:txBody>
      </p:sp>
      <p:sp>
        <p:nvSpPr>
          <p:cNvPr id="11" name="Rectangle 10">
            <a:extLst>
              <a:ext uri="{FF2B5EF4-FFF2-40B4-BE49-F238E27FC236}">
                <a16:creationId xmlns:a16="http://schemas.microsoft.com/office/drawing/2014/main" id="{2FD1B539-932F-D645-BC1A-20C8E555C688}"/>
              </a:ext>
            </a:extLst>
          </p:cNvPr>
          <p:cNvSpPr/>
          <p:nvPr/>
        </p:nvSpPr>
        <p:spPr>
          <a:xfrm>
            <a:off x="470449" y="4779264"/>
            <a:ext cx="11264351" cy="1937226"/>
          </a:xfrm>
          <a:prstGeom prst="rect">
            <a:avLst/>
          </a:prstGeom>
          <a:ln w="31750">
            <a:solidFill>
              <a:schemeClr val="accent5">
                <a:lumMod val="50000"/>
              </a:schemeClr>
            </a:solidFill>
            <a:prstDash val="solid"/>
            <a:extLst>
              <a:ext uri="{C807C97D-BFC1-408E-A445-0C87EB9F89A2}">
                <ask:lineSketchStyleProps xmlns:ask="http://schemas.microsoft.com/office/drawing/2018/sketchyshapes" sd="1766935477">
                  <a:custGeom>
                    <a:avLst/>
                    <a:gdLst>
                      <a:gd name="connsiteX0" fmla="*/ 0 w 11264351"/>
                      <a:gd name="connsiteY0" fmla="*/ 0 h 1937226"/>
                      <a:gd name="connsiteX1" fmla="*/ 592861 w 11264351"/>
                      <a:gd name="connsiteY1" fmla="*/ 0 h 1937226"/>
                      <a:gd name="connsiteX2" fmla="*/ 847791 w 11264351"/>
                      <a:gd name="connsiteY2" fmla="*/ 0 h 1937226"/>
                      <a:gd name="connsiteX3" fmla="*/ 1215364 w 11264351"/>
                      <a:gd name="connsiteY3" fmla="*/ 0 h 1937226"/>
                      <a:gd name="connsiteX4" fmla="*/ 1920868 w 11264351"/>
                      <a:gd name="connsiteY4" fmla="*/ 0 h 1937226"/>
                      <a:gd name="connsiteX5" fmla="*/ 2626372 w 11264351"/>
                      <a:gd name="connsiteY5" fmla="*/ 0 h 1937226"/>
                      <a:gd name="connsiteX6" fmla="*/ 2993946 w 11264351"/>
                      <a:gd name="connsiteY6" fmla="*/ 0 h 1937226"/>
                      <a:gd name="connsiteX7" fmla="*/ 3248876 w 11264351"/>
                      <a:gd name="connsiteY7" fmla="*/ 0 h 1937226"/>
                      <a:gd name="connsiteX8" fmla="*/ 3503806 w 11264351"/>
                      <a:gd name="connsiteY8" fmla="*/ 0 h 1937226"/>
                      <a:gd name="connsiteX9" fmla="*/ 4321954 w 11264351"/>
                      <a:gd name="connsiteY9" fmla="*/ 0 h 1937226"/>
                      <a:gd name="connsiteX10" fmla="*/ 4576884 w 11264351"/>
                      <a:gd name="connsiteY10" fmla="*/ 0 h 1937226"/>
                      <a:gd name="connsiteX11" fmla="*/ 4944457 w 11264351"/>
                      <a:gd name="connsiteY11" fmla="*/ 0 h 1937226"/>
                      <a:gd name="connsiteX12" fmla="*/ 5537318 w 11264351"/>
                      <a:gd name="connsiteY12" fmla="*/ 0 h 1937226"/>
                      <a:gd name="connsiteX13" fmla="*/ 6130178 w 11264351"/>
                      <a:gd name="connsiteY13" fmla="*/ 0 h 1937226"/>
                      <a:gd name="connsiteX14" fmla="*/ 6385108 w 11264351"/>
                      <a:gd name="connsiteY14" fmla="*/ 0 h 1937226"/>
                      <a:gd name="connsiteX15" fmla="*/ 7090613 w 11264351"/>
                      <a:gd name="connsiteY15" fmla="*/ 0 h 1937226"/>
                      <a:gd name="connsiteX16" fmla="*/ 7683473 w 11264351"/>
                      <a:gd name="connsiteY16" fmla="*/ 0 h 1937226"/>
                      <a:gd name="connsiteX17" fmla="*/ 8051047 w 11264351"/>
                      <a:gd name="connsiteY17" fmla="*/ 0 h 1937226"/>
                      <a:gd name="connsiteX18" fmla="*/ 8418620 w 11264351"/>
                      <a:gd name="connsiteY18" fmla="*/ 0 h 1937226"/>
                      <a:gd name="connsiteX19" fmla="*/ 9124124 w 11264351"/>
                      <a:gd name="connsiteY19" fmla="*/ 0 h 1937226"/>
                      <a:gd name="connsiteX20" fmla="*/ 9604341 w 11264351"/>
                      <a:gd name="connsiteY20" fmla="*/ 0 h 1937226"/>
                      <a:gd name="connsiteX21" fmla="*/ 9971915 w 11264351"/>
                      <a:gd name="connsiteY21" fmla="*/ 0 h 1937226"/>
                      <a:gd name="connsiteX22" fmla="*/ 10452132 w 11264351"/>
                      <a:gd name="connsiteY22" fmla="*/ 0 h 1937226"/>
                      <a:gd name="connsiteX23" fmla="*/ 11264351 w 11264351"/>
                      <a:gd name="connsiteY23" fmla="*/ 0 h 1937226"/>
                      <a:gd name="connsiteX24" fmla="*/ 11264351 w 11264351"/>
                      <a:gd name="connsiteY24" fmla="*/ 484307 h 1937226"/>
                      <a:gd name="connsiteX25" fmla="*/ 11264351 w 11264351"/>
                      <a:gd name="connsiteY25" fmla="*/ 987985 h 1937226"/>
                      <a:gd name="connsiteX26" fmla="*/ 11264351 w 11264351"/>
                      <a:gd name="connsiteY26" fmla="*/ 1511036 h 1937226"/>
                      <a:gd name="connsiteX27" fmla="*/ 11264351 w 11264351"/>
                      <a:gd name="connsiteY27" fmla="*/ 1937226 h 1937226"/>
                      <a:gd name="connsiteX28" fmla="*/ 10671490 w 11264351"/>
                      <a:gd name="connsiteY28" fmla="*/ 1937226 h 1937226"/>
                      <a:gd name="connsiteX29" fmla="*/ 10078630 w 11264351"/>
                      <a:gd name="connsiteY29" fmla="*/ 1937226 h 1937226"/>
                      <a:gd name="connsiteX30" fmla="*/ 9373126 w 11264351"/>
                      <a:gd name="connsiteY30" fmla="*/ 1937226 h 1937226"/>
                      <a:gd name="connsiteX31" fmla="*/ 8780265 w 11264351"/>
                      <a:gd name="connsiteY31" fmla="*/ 1937226 h 1937226"/>
                      <a:gd name="connsiteX32" fmla="*/ 7962118 w 11264351"/>
                      <a:gd name="connsiteY32" fmla="*/ 1937226 h 1937226"/>
                      <a:gd name="connsiteX33" fmla="*/ 7481901 w 11264351"/>
                      <a:gd name="connsiteY33" fmla="*/ 1937226 h 1937226"/>
                      <a:gd name="connsiteX34" fmla="*/ 7001683 w 11264351"/>
                      <a:gd name="connsiteY34" fmla="*/ 1937226 h 1937226"/>
                      <a:gd name="connsiteX35" fmla="*/ 6296179 w 11264351"/>
                      <a:gd name="connsiteY35" fmla="*/ 1937226 h 1937226"/>
                      <a:gd name="connsiteX36" fmla="*/ 5703319 w 11264351"/>
                      <a:gd name="connsiteY36" fmla="*/ 1937226 h 1937226"/>
                      <a:gd name="connsiteX37" fmla="*/ 4885171 w 11264351"/>
                      <a:gd name="connsiteY37" fmla="*/ 1937226 h 1937226"/>
                      <a:gd name="connsiteX38" fmla="*/ 4067024 w 11264351"/>
                      <a:gd name="connsiteY38" fmla="*/ 1937226 h 1937226"/>
                      <a:gd name="connsiteX39" fmla="*/ 3474163 w 11264351"/>
                      <a:gd name="connsiteY39" fmla="*/ 1937226 h 1937226"/>
                      <a:gd name="connsiteX40" fmla="*/ 2768659 w 11264351"/>
                      <a:gd name="connsiteY40" fmla="*/ 1937226 h 1937226"/>
                      <a:gd name="connsiteX41" fmla="*/ 1950511 w 11264351"/>
                      <a:gd name="connsiteY41" fmla="*/ 1937226 h 1937226"/>
                      <a:gd name="connsiteX42" fmla="*/ 1470294 w 11264351"/>
                      <a:gd name="connsiteY42" fmla="*/ 1937226 h 1937226"/>
                      <a:gd name="connsiteX43" fmla="*/ 1215364 w 11264351"/>
                      <a:gd name="connsiteY43" fmla="*/ 1937226 h 1937226"/>
                      <a:gd name="connsiteX44" fmla="*/ 960434 w 11264351"/>
                      <a:gd name="connsiteY44" fmla="*/ 1937226 h 1937226"/>
                      <a:gd name="connsiteX45" fmla="*/ 705504 w 11264351"/>
                      <a:gd name="connsiteY45" fmla="*/ 1937226 h 1937226"/>
                      <a:gd name="connsiteX46" fmla="*/ 0 w 11264351"/>
                      <a:gd name="connsiteY46" fmla="*/ 1937226 h 1937226"/>
                      <a:gd name="connsiteX47" fmla="*/ 0 w 11264351"/>
                      <a:gd name="connsiteY47" fmla="*/ 1491664 h 1937226"/>
                      <a:gd name="connsiteX48" fmla="*/ 0 w 11264351"/>
                      <a:gd name="connsiteY48" fmla="*/ 987985 h 1937226"/>
                      <a:gd name="connsiteX49" fmla="*/ 0 w 11264351"/>
                      <a:gd name="connsiteY49" fmla="*/ 542423 h 1937226"/>
                      <a:gd name="connsiteX50" fmla="*/ 0 w 11264351"/>
                      <a:gd name="connsiteY50" fmla="*/ 0 h 193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264351" h="1937226" fill="none" extrusionOk="0">
                        <a:moveTo>
                          <a:pt x="0" y="0"/>
                        </a:moveTo>
                        <a:cubicBezTo>
                          <a:pt x="170314" y="-70242"/>
                          <a:pt x="323915" y="55674"/>
                          <a:pt x="592861" y="0"/>
                        </a:cubicBezTo>
                        <a:cubicBezTo>
                          <a:pt x="861807" y="-55674"/>
                          <a:pt x="761806" y="18412"/>
                          <a:pt x="847791" y="0"/>
                        </a:cubicBezTo>
                        <a:cubicBezTo>
                          <a:pt x="933776" y="-18412"/>
                          <a:pt x="1077334" y="26120"/>
                          <a:pt x="1215364" y="0"/>
                        </a:cubicBezTo>
                        <a:cubicBezTo>
                          <a:pt x="1353394" y="-26120"/>
                          <a:pt x="1737723" y="25678"/>
                          <a:pt x="1920868" y="0"/>
                        </a:cubicBezTo>
                        <a:cubicBezTo>
                          <a:pt x="2104013" y="-25678"/>
                          <a:pt x="2451952" y="43151"/>
                          <a:pt x="2626372" y="0"/>
                        </a:cubicBezTo>
                        <a:cubicBezTo>
                          <a:pt x="2800792" y="-43151"/>
                          <a:pt x="2859936" y="43613"/>
                          <a:pt x="2993946" y="0"/>
                        </a:cubicBezTo>
                        <a:cubicBezTo>
                          <a:pt x="3127956" y="-43613"/>
                          <a:pt x="3192832" y="3688"/>
                          <a:pt x="3248876" y="0"/>
                        </a:cubicBezTo>
                        <a:cubicBezTo>
                          <a:pt x="3304920" y="-3688"/>
                          <a:pt x="3441314" y="11130"/>
                          <a:pt x="3503806" y="0"/>
                        </a:cubicBezTo>
                        <a:cubicBezTo>
                          <a:pt x="3566298" y="-11130"/>
                          <a:pt x="4055010" y="94471"/>
                          <a:pt x="4321954" y="0"/>
                        </a:cubicBezTo>
                        <a:cubicBezTo>
                          <a:pt x="4588898" y="-94471"/>
                          <a:pt x="4459778" y="29906"/>
                          <a:pt x="4576884" y="0"/>
                        </a:cubicBezTo>
                        <a:cubicBezTo>
                          <a:pt x="4693990" y="-29906"/>
                          <a:pt x="4838542" y="29031"/>
                          <a:pt x="4944457" y="0"/>
                        </a:cubicBezTo>
                        <a:cubicBezTo>
                          <a:pt x="5050372" y="-29031"/>
                          <a:pt x="5290881" y="17840"/>
                          <a:pt x="5537318" y="0"/>
                        </a:cubicBezTo>
                        <a:cubicBezTo>
                          <a:pt x="5783755" y="-17840"/>
                          <a:pt x="5862757" y="26501"/>
                          <a:pt x="6130178" y="0"/>
                        </a:cubicBezTo>
                        <a:cubicBezTo>
                          <a:pt x="6397599" y="-26501"/>
                          <a:pt x="6259235" y="9453"/>
                          <a:pt x="6385108" y="0"/>
                        </a:cubicBezTo>
                        <a:cubicBezTo>
                          <a:pt x="6510981" y="-9453"/>
                          <a:pt x="6825609" y="2680"/>
                          <a:pt x="7090613" y="0"/>
                        </a:cubicBezTo>
                        <a:cubicBezTo>
                          <a:pt x="7355617" y="-2680"/>
                          <a:pt x="7522408" y="55754"/>
                          <a:pt x="7683473" y="0"/>
                        </a:cubicBezTo>
                        <a:cubicBezTo>
                          <a:pt x="7844538" y="-55754"/>
                          <a:pt x="7955952" y="38860"/>
                          <a:pt x="8051047" y="0"/>
                        </a:cubicBezTo>
                        <a:cubicBezTo>
                          <a:pt x="8146142" y="-38860"/>
                          <a:pt x="8250384" y="43544"/>
                          <a:pt x="8418620" y="0"/>
                        </a:cubicBezTo>
                        <a:cubicBezTo>
                          <a:pt x="8586856" y="-43544"/>
                          <a:pt x="8845039" y="41431"/>
                          <a:pt x="9124124" y="0"/>
                        </a:cubicBezTo>
                        <a:cubicBezTo>
                          <a:pt x="9403209" y="-41431"/>
                          <a:pt x="9454913" y="4740"/>
                          <a:pt x="9604341" y="0"/>
                        </a:cubicBezTo>
                        <a:cubicBezTo>
                          <a:pt x="9753769" y="-4740"/>
                          <a:pt x="9898318" y="23140"/>
                          <a:pt x="9971915" y="0"/>
                        </a:cubicBezTo>
                        <a:cubicBezTo>
                          <a:pt x="10045512" y="-23140"/>
                          <a:pt x="10298070" y="21431"/>
                          <a:pt x="10452132" y="0"/>
                        </a:cubicBezTo>
                        <a:cubicBezTo>
                          <a:pt x="10606194" y="-21431"/>
                          <a:pt x="10972363" y="6161"/>
                          <a:pt x="11264351" y="0"/>
                        </a:cubicBezTo>
                        <a:cubicBezTo>
                          <a:pt x="11303373" y="220904"/>
                          <a:pt x="11217041" y="361327"/>
                          <a:pt x="11264351" y="484307"/>
                        </a:cubicBezTo>
                        <a:cubicBezTo>
                          <a:pt x="11311661" y="607287"/>
                          <a:pt x="11219462" y="740122"/>
                          <a:pt x="11264351" y="987985"/>
                        </a:cubicBezTo>
                        <a:cubicBezTo>
                          <a:pt x="11309240" y="1235848"/>
                          <a:pt x="11211786" y="1353627"/>
                          <a:pt x="11264351" y="1511036"/>
                        </a:cubicBezTo>
                        <a:cubicBezTo>
                          <a:pt x="11316916" y="1668445"/>
                          <a:pt x="11260662" y="1847125"/>
                          <a:pt x="11264351" y="1937226"/>
                        </a:cubicBezTo>
                        <a:cubicBezTo>
                          <a:pt x="10996874" y="1952495"/>
                          <a:pt x="10925548" y="1925114"/>
                          <a:pt x="10671490" y="1937226"/>
                        </a:cubicBezTo>
                        <a:cubicBezTo>
                          <a:pt x="10417432" y="1949338"/>
                          <a:pt x="10336818" y="1925683"/>
                          <a:pt x="10078630" y="1937226"/>
                        </a:cubicBezTo>
                        <a:cubicBezTo>
                          <a:pt x="9820442" y="1948769"/>
                          <a:pt x="9523726" y="1871538"/>
                          <a:pt x="9373126" y="1937226"/>
                        </a:cubicBezTo>
                        <a:cubicBezTo>
                          <a:pt x="9222526" y="2002914"/>
                          <a:pt x="8949174" y="1877816"/>
                          <a:pt x="8780265" y="1937226"/>
                        </a:cubicBezTo>
                        <a:cubicBezTo>
                          <a:pt x="8611356" y="1996636"/>
                          <a:pt x="8294095" y="1931442"/>
                          <a:pt x="7962118" y="1937226"/>
                        </a:cubicBezTo>
                        <a:cubicBezTo>
                          <a:pt x="7630141" y="1943010"/>
                          <a:pt x="7631012" y="1918735"/>
                          <a:pt x="7481901" y="1937226"/>
                        </a:cubicBezTo>
                        <a:cubicBezTo>
                          <a:pt x="7332790" y="1955717"/>
                          <a:pt x="7167714" y="1889948"/>
                          <a:pt x="7001683" y="1937226"/>
                        </a:cubicBezTo>
                        <a:cubicBezTo>
                          <a:pt x="6835652" y="1984504"/>
                          <a:pt x="6512536" y="1881980"/>
                          <a:pt x="6296179" y="1937226"/>
                        </a:cubicBezTo>
                        <a:cubicBezTo>
                          <a:pt x="6079822" y="1992472"/>
                          <a:pt x="5917264" y="1900015"/>
                          <a:pt x="5703319" y="1937226"/>
                        </a:cubicBezTo>
                        <a:cubicBezTo>
                          <a:pt x="5489374" y="1974437"/>
                          <a:pt x="5134351" y="1873608"/>
                          <a:pt x="4885171" y="1937226"/>
                        </a:cubicBezTo>
                        <a:cubicBezTo>
                          <a:pt x="4635991" y="2000844"/>
                          <a:pt x="4312711" y="1859460"/>
                          <a:pt x="4067024" y="1937226"/>
                        </a:cubicBezTo>
                        <a:cubicBezTo>
                          <a:pt x="3821337" y="2014992"/>
                          <a:pt x="3758103" y="1902541"/>
                          <a:pt x="3474163" y="1937226"/>
                        </a:cubicBezTo>
                        <a:cubicBezTo>
                          <a:pt x="3190223" y="1971911"/>
                          <a:pt x="2959917" y="1863605"/>
                          <a:pt x="2768659" y="1937226"/>
                        </a:cubicBezTo>
                        <a:cubicBezTo>
                          <a:pt x="2577401" y="2010847"/>
                          <a:pt x="2132973" y="1915389"/>
                          <a:pt x="1950511" y="1937226"/>
                        </a:cubicBezTo>
                        <a:cubicBezTo>
                          <a:pt x="1768049" y="1959063"/>
                          <a:pt x="1627414" y="1923578"/>
                          <a:pt x="1470294" y="1937226"/>
                        </a:cubicBezTo>
                        <a:cubicBezTo>
                          <a:pt x="1313174" y="1950874"/>
                          <a:pt x="1341042" y="1910041"/>
                          <a:pt x="1215364" y="1937226"/>
                        </a:cubicBezTo>
                        <a:cubicBezTo>
                          <a:pt x="1089686" y="1964411"/>
                          <a:pt x="1057002" y="1923619"/>
                          <a:pt x="960434" y="1937226"/>
                        </a:cubicBezTo>
                        <a:cubicBezTo>
                          <a:pt x="863866" y="1950833"/>
                          <a:pt x="774234" y="1927414"/>
                          <a:pt x="705504" y="1937226"/>
                        </a:cubicBezTo>
                        <a:cubicBezTo>
                          <a:pt x="636774" y="1947038"/>
                          <a:pt x="239547" y="1912860"/>
                          <a:pt x="0" y="1937226"/>
                        </a:cubicBezTo>
                        <a:cubicBezTo>
                          <a:pt x="-51027" y="1754779"/>
                          <a:pt x="40898" y="1624181"/>
                          <a:pt x="0" y="1491664"/>
                        </a:cubicBezTo>
                        <a:cubicBezTo>
                          <a:pt x="-40898" y="1359147"/>
                          <a:pt x="8281" y="1131506"/>
                          <a:pt x="0" y="987985"/>
                        </a:cubicBezTo>
                        <a:cubicBezTo>
                          <a:pt x="-8281" y="844464"/>
                          <a:pt x="8606" y="646901"/>
                          <a:pt x="0" y="542423"/>
                        </a:cubicBezTo>
                        <a:cubicBezTo>
                          <a:pt x="-8606" y="437945"/>
                          <a:pt x="57031" y="253499"/>
                          <a:pt x="0" y="0"/>
                        </a:cubicBezTo>
                        <a:close/>
                      </a:path>
                      <a:path w="11264351" h="1937226" stroke="0" extrusionOk="0">
                        <a:moveTo>
                          <a:pt x="0" y="0"/>
                        </a:moveTo>
                        <a:cubicBezTo>
                          <a:pt x="336078" y="-26328"/>
                          <a:pt x="648052" y="33431"/>
                          <a:pt x="818148" y="0"/>
                        </a:cubicBezTo>
                        <a:cubicBezTo>
                          <a:pt x="988244" y="-33431"/>
                          <a:pt x="1280936" y="92655"/>
                          <a:pt x="1636295" y="0"/>
                        </a:cubicBezTo>
                        <a:cubicBezTo>
                          <a:pt x="1991654" y="-92655"/>
                          <a:pt x="2095162" y="36743"/>
                          <a:pt x="2454443" y="0"/>
                        </a:cubicBezTo>
                        <a:cubicBezTo>
                          <a:pt x="2813724" y="-36743"/>
                          <a:pt x="2999817" y="28298"/>
                          <a:pt x="3159947" y="0"/>
                        </a:cubicBezTo>
                        <a:cubicBezTo>
                          <a:pt x="3320077" y="-28298"/>
                          <a:pt x="3569334" y="40465"/>
                          <a:pt x="3978094" y="0"/>
                        </a:cubicBezTo>
                        <a:cubicBezTo>
                          <a:pt x="4386854" y="-40465"/>
                          <a:pt x="4235145" y="28550"/>
                          <a:pt x="4345668" y="0"/>
                        </a:cubicBezTo>
                        <a:cubicBezTo>
                          <a:pt x="4456191" y="-28550"/>
                          <a:pt x="4523980" y="16815"/>
                          <a:pt x="4600598" y="0"/>
                        </a:cubicBezTo>
                        <a:cubicBezTo>
                          <a:pt x="4677216" y="-16815"/>
                          <a:pt x="4875307" y="28939"/>
                          <a:pt x="4968172" y="0"/>
                        </a:cubicBezTo>
                        <a:cubicBezTo>
                          <a:pt x="5061037" y="-28939"/>
                          <a:pt x="5157372" y="11007"/>
                          <a:pt x="5335745" y="0"/>
                        </a:cubicBezTo>
                        <a:cubicBezTo>
                          <a:pt x="5514118" y="-11007"/>
                          <a:pt x="5954876" y="83653"/>
                          <a:pt x="6153893" y="0"/>
                        </a:cubicBezTo>
                        <a:cubicBezTo>
                          <a:pt x="6352910" y="-83653"/>
                          <a:pt x="6361967" y="9557"/>
                          <a:pt x="6521466" y="0"/>
                        </a:cubicBezTo>
                        <a:cubicBezTo>
                          <a:pt x="6680965" y="-9557"/>
                          <a:pt x="6872998" y="50794"/>
                          <a:pt x="7114327" y="0"/>
                        </a:cubicBezTo>
                        <a:cubicBezTo>
                          <a:pt x="7355656" y="-50794"/>
                          <a:pt x="7301790" y="22071"/>
                          <a:pt x="7369257" y="0"/>
                        </a:cubicBezTo>
                        <a:cubicBezTo>
                          <a:pt x="7436724" y="-22071"/>
                          <a:pt x="7537755" y="3047"/>
                          <a:pt x="7624187" y="0"/>
                        </a:cubicBezTo>
                        <a:cubicBezTo>
                          <a:pt x="7710619" y="-3047"/>
                          <a:pt x="7809926" y="40535"/>
                          <a:pt x="7991761" y="0"/>
                        </a:cubicBezTo>
                        <a:cubicBezTo>
                          <a:pt x="8173596" y="-40535"/>
                          <a:pt x="8438148" y="32101"/>
                          <a:pt x="8697265" y="0"/>
                        </a:cubicBezTo>
                        <a:cubicBezTo>
                          <a:pt x="8956382" y="-32101"/>
                          <a:pt x="8847023" y="1020"/>
                          <a:pt x="8952195" y="0"/>
                        </a:cubicBezTo>
                        <a:cubicBezTo>
                          <a:pt x="9057367" y="-1020"/>
                          <a:pt x="9342414" y="75028"/>
                          <a:pt x="9657699" y="0"/>
                        </a:cubicBezTo>
                        <a:cubicBezTo>
                          <a:pt x="9972984" y="-75028"/>
                          <a:pt x="9933507" y="8677"/>
                          <a:pt x="10137916" y="0"/>
                        </a:cubicBezTo>
                        <a:cubicBezTo>
                          <a:pt x="10342325" y="-8677"/>
                          <a:pt x="10871822" y="118674"/>
                          <a:pt x="11264351" y="0"/>
                        </a:cubicBezTo>
                        <a:cubicBezTo>
                          <a:pt x="11308471" y="189747"/>
                          <a:pt x="11255534" y="341326"/>
                          <a:pt x="11264351" y="503679"/>
                        </a:cubicBezTo>
                        <a:cubicBezTo>
                          <a:pt x="11273168" y="666032"/>
                          <a:pt x="11248375" y="760872"/>
                          <a:pt x="11264351" y="987985"/>
                        </a:cubicBezTo>
                        <a:cubicBezTo>
                          <a:pt x="11280327" y="1215098"/>
                          <a:pt x="11222201" y="1278800"/>
                          <a:pt x="11264351" y="1414175"/>
                        </a:cubicBezTo>
                        <a:cubicBezTo>
                          <a:pt x="11306501" y="1549550"/>
                          <a:pt x="11208323" y="1772494"/>
                          <a:pt x="11264351" y="1937226"/>
                        </a:cubicBezTo>
                        <a:cubicBezTo>
                          <a:pt x="11009494" y="1951153"/>
                          <a:pt x="10812832" y="1914553"/>
                          <a:pt x="10671490" y="1937226"/>
                        </a:cubicBezTo>
                        <a:cubicBezTo>
                          <a:pt x="10530148" y="1959899"/>
                          <a:pt x="10457585" y="1926707"/>
                          <a:pt x="10303917" y="1937226"/>
                        </a:cubicBezTo>
                        <a:cubicBezTo>
                          <a:pt x="10150249" y="1947745"/>
                          <a:pt x="9865848" y="1888958"/>
                          <a:pt x="9485769" y="1937226"/>
                        </a:cubicBezTo>
                        <a:cubicBezTo>
                          <a:pt x="9105690" y="1985494"/>
                          <a:pt x="8843277" y="1934844"/>
                          <a:pt x="8667622" y="1937226"/>
                        </a:cubicBezTo>
                        <a:cubicBezTo>
                          <a:pt x="8491967" y="1939608"/>
                          <a:pt x="8318379" y="1911537"/>
                          <a:pt x="8074761" y="1937226"/>
                        </a:cubicBezTo>
                        <a:cubicBezTo>
                          <a:pt x="7831143" y="1962915"/>
                          <a:pt x="7606859" y="1867243"/>
                          <a:pt x="7481901" y="1937226"/>
                        </a:cubicBezTo>
                        <a:cubicBezTo>
                          <a:pt x="7356943" y="2007209"/>
                          <a:pt x="7095126" y="1859341"/>
                          <a:pt x="6776396" y="1937226"/>
                        </a:cubicBezTo>
                        <a:cubicBezTo>
                          <a:pt x="6457667" y="2015111"/>
                          <a:pt x="6348360" y="1930851"/>
                          <a:pt x="6183536" y="1937226"/>
                        </a:cubicBezTo>
                        <a:cubicBezTo>
                          <a:pt x="6018712" y="1943601"/>
                          <a:pt x="5827008" y="1892690"/>
                          <a:pt x="5590675" y="1937226"/>
                        </a:cubicBezTo>
                        <a:cubicBezTo>
                          <a:pt x="5354342" y="1981762"/>
                          <a:pt x="5164961" y="1876946"/>
                          <a:pt x="4997815" y="1937226"/>
                        </a:cubicBezTo>
                        <a:cubicBezTo>
                          <a:pt x="4830669" y="1997506"/>
                          <a:pt x="4470730" y="1883550"/>
                          <a:pt x="4179667" y="1937226"/>
                        </a:cubicBezTo>
                        <a:cubicBezTo>
                          <a:pt x="3888604" y="1990902"/>
                          <a:pt x="3658218" y="1887274"/>
                          <a:pt x="3361519" y="1937226"/>
                        </a:cubicBezTo>
                        <a:cubicBezTo>
                          <a:pt x="3064820" y="1987178"/>
                          <a:pt x="2941533" y="1896840"/>
                          <a:pt x="2768659" y="1937226"/>
                        </a:cubicBezTo>
                        <a:cubicBezTo>
                          <a:pt x="2595785" y="1977612"/>
                          <a:pt x="2443217" y="1919492"/>
                          <a:pt x="2288442" y="1937226"/>
                        </a:cubicBezTo>
                        <a:cubicBezTo>
                          <a:pt x="2133667" y="1954960"/>
                          <a:pt x="2049208" y="1935447"/>
                          <a:pt x="1920868" y="1937226"/>
                        </a:cubicBezTo>
                        <a:cubicBezTo>
                          <a:pt x="1792528" y="1939005"/>
                          <a:pt x="1692437" y="1898439"/>
                          <a:pt x="1553295" y="1937226"/>
                        </a:cubicBezTo>
                        <a:cubicBezTo>
                          <a:pt x="1414153" y="1976013"/>
                          <a:pt x="1058682" y="1914801"/>
                          <a:pt x="735147" y="1937226"/>
                        </a:cubicBezTo>
                        <a:cubicBezTo>
                          <a:pt x="411612" y="1959651"/>
                          <a:pt x="205130" y="1869039"/>
                          <a:pt x="0" y="1937226"/>
                        </a:cubicBezTo>
                        <a:cubicBezTo>
                          <a:pt x="-6786" y="1799476"/>
                          <a:pt x="43451" y="1598991"/>
                          <a:pt x="0" y="1511036"/>
                        </a:cubicBezTo>
                        <a:cubicBezTo>
                          <a:pt x="-43451" y="1423081"/>
                          <a:pt x="11253" y="1237729"/>
                          <a:pt x="0" y="1065474"/>
                        </a:cubicBezTo>
                        <a:cubicBezTo>
                          <a:pt x="-11253" y="893219"/>
                          <a:pt x="32317" y="766375"/>
                          <a:pt x="0" y="619912"/>
                        </a:cubicBezTo>
                        <a:cubicBezTo>
                          <a:pt x="-32317" y="473449"/>
                          <a:pt x="62144" y="215000"/>
                          <a:pt x="0" y="0"/>
                        </a:cubicBezTo>
                        <a:close/>
                      </a:path>
                    </a:pathLst>
                  </a:custGeom>
                  <ask:type>
                    <ask:lineSketchNone/>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a:t>Kennedy and Kennedy's teacher </a:t>
            </a:r>
          </a:p>
          <a:p>
            <a:pPr algn="ctr"/>
            <a:r>
              <a:rPr lang="en-US" sz="5400" b="1" dirty="0"/>
              <a:t>are in this school!</a:t>
            </a:r>
          </a:p>
        </p:txBody>
      </p:sp>
    </p:spTree>
    <p:extLst>
      <p:ext uri="{BB962C8B-B14F-4D97-AF65-F5344CB8AC3E}">
        <p14:creationId xmlns:p14="http://schemas.microsoft.com/office/powerpoint/2010/main" val="36559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CF39EB2F-8F0C-5047-84B9-8E892E2E283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AEEACA12-CF34-1C44-ABC4-2AD54343CF6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graphicEl>
                                              <a:dgm id="{C2CF3ABA-D70A-534A-AB25-1EB19FBD6AF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graphicEl>
                                              <a:dgm id="{8F2CE6EF-AA43-6243-B749-6AA6D3417AE0}"/>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4646F169-7FC4-B145-87A6-9A12A688C06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graphicEl>
                                              <a:dgm id="{A063D6C9-9E98-134D-A74B-471D615DA43B}"/>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graphicEl>
                                              <a:dgm id="{3D0AFE4E-8C1D-9F41-87D8-3940B5CB79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graphicEl>
                                              <a:dgm id="{3C84201D-71A6-754C-B858-578CEC96F1C2}"/>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graphicEl>
                                              <a:dgm id="{F33C5507-A997-014A-BB2B-CB031399E2A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graphicEl>
                                              <a:dgm id="{72D9A196-C0F4-AC47-916B-E6C93443D5F0}"/>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graphicEl>
                                              <a:dgm id="{8DD671CF-18F1-2345-A1E5-F863FE8D2530}"/>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graphicEl>
                                              <a:dgm id="{EBF042BD-C75D-9E44-8C43-53598FADDC5B}"/>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graphicEl>
                                              <a:dgm id="{7AB4ACFE-FEE3-BC42-8083-9D3B39F02B2B}"/>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graphicEl>
                                              <a:dgm id="{01B3C011-391E-534E-AF81-2BD7159A686B}"/>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graphicEl>
                                              <a:dgm id="{86745AAA-E137-724D-9131-9EA8CBE13CFD}"/>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graphicEl>
                                              <a:dgm id="{E72D0463-74BA-2840-B277-2F56C868DA1A}"/>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graphicEl>
                                              <a:dgm id="{7D8C9089-827E-074C-B264-E6696953C312}"/>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graphicEl>
                                              <a:dgm id="{435DC70A-7739-3A4C-A28A-ED5C09B6F099}"/>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graphicEl>
                                              <a:dgm id="{65413336-2980-F143-92EF-E3F6095BA181}"/>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graphicEl>
                                              <a:dgm id="{DCA624C2-B776-0E47-879B-C16D111E50B8}"/>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graphicEl>
                                              <a:dgm id="{E6EF4DA9-C190-6943-866B-A56399133D4D}"/>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graphicEl>
                                              <a:dgm id="{08668818-9B48-1048-84CB-F031A3D5187E}"/>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graphicEl>
                                              <a:dgm id="{6F09FFED-BE5C-BD40-BC77-950667D8668D}"/>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graphicEl>
                                              <a:dgm id="{DDEA84A3-37AC-7542-B355-1E37083605F1}"/>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
                                            <p:graphicEl>
                                              <a:dgm id="{1ABE5091-2A4C-6945-9E35-220A724D4919}"/>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1623951" y="1738671"/>
            <a:ext cx="8944099" cy="4525963"/>
          </a:xfrm>
          <a:solidFill>
            <a:schemeClr val="bg1"/>
          </a:solidFill>
        </p:spPr>
        <p:txBody>
          <a:bodyPr/>
          <a:lstStyle/>
          <a:p>
            <a:pPr eaLnBrk="1" hangingPunct="1">
              <a:buFontTx/>
              <a:buNone/>
            </a:pPr>
            <a:r>
              <a:rPr lang="en-US" sz="2800" i="1" dirty="0"/>
              <a:t>	</a:t>
            </a:r>
          </a:p>
          <a:p>
            <a:pPr eaLnBrk="1" hangingPunct="1">
              <a:buFontTx/>
              <a:buNone/>
            </a:pPr>
            <a:r>
              <a:rPr lang="en-US" sz="2800" i="1" dirty="0"/>
              <a:t>	</a:t>
            </a:r>
            <a:r>
              <a:rPr lang="en-US" sz="4000" i="1" dirty="0"/>
              <a:t>Successful individual student behavior support is linked to </a:t>
            </a:r>
            <a:r>
              <a:rPr lang="en-US" sz="4000" i="1" dirty="0">
                <a:solidFill>
                  <a:schemeClr val="accent2">
                    <a:lumMod val="75000"/>
                  </a:schemeClr>
                </a:solidFill>
              </a:rPr>
              <a:t>host environments</a:t>
            </a:r>
            <a:r>
              <a:rPr lang="en-US" sz="4000" i="1" dirty="0">
                <a:solidFill>
                  <a:srgbClr val="0432FF"/>
                </a:solidFill>
              </a:rPr>
              <a:t> </a:t>
            </a:r>
            <a:r>
              <a:rPr lang="en-US" sz="4000" i="1" dirty="0"/>
              <a:t>or school climates that are </a:t>
            </a:r>
            <a:r>
              <a:rPr lang="en-US" sz="4000" i="1" dirty="0">
                <a:solidFill>
                  <a:schemeClr val="accent2">
                    <a:lumMod val="75000"/>
                  </a:schemeClr>
                </a:solidFill>
              </a:rPr>
              <a:t>effective, efficient, relevant, &amp; durable</a:t>
            </a:r>
            <a:r>
              <a:rPr lang="en-US" sz="4000" i="1" dirty="0">
                <a:solidFill>
                  <a:srgbClr val="000000"/>
                </a:solidFill>
              </a:rPr>
              <a:t>.</a:t>
            </a:r>
            <a:endParaRPr lang="en-US" sz="4000" i="1" dirty="0">
              <a:solidFill>
                <a:srgbClr val="FF0000"/>
              </a:solidFill>
            </a:endParaRPr>
          </a:p>
          <a:p>
            <a:pPr algn="r" eaLnBrk="1" hangingPunct="1">
              <a:buFontTx/>
              <a:buNone/>
            </a:pPr>
            <a:endParaRPr lang="en-US" sz="2800" dirty="0"/>
          </a:p>
          <a:p>
            <a:pPr algn="r" eaLnBrk="1" hangingPunct="1">
              <a:buFontTx/>
              <a:buNone/>
            </a:pPr>
            <a:r>
              <a:rPr lang="en-US" sz="2800" dirty="0"/>
              <a:t>	(Zins &amp; Ponti, 1990)</a:t>
            </a:r>
          </a:p>
        </p:txBody>
      </p:sp>
      <p:sp>
        <p:nvSpPr>
          <p:cNvPr id="6" name="Title 5">
            <a:extLst>
              <a:ext uri="{FF2B5EF4-FFF2-40B4-BE49-F238E27FC236}">
                <a16:creationId xmlns:a16="http://schemas.microsoft.com/office/drawing/2014/main" id="{229DA7F2-E7BB-460A-AC28-93DEF924C8FB}"/>
              </a:ext>
            </a:extLst>
          </p:cNvPr>
          <p:cNvSpPr>
            <a:spLocks noGrp="1"/>
          </p:cNvSpPr>
          <p:nvPr>
            <p:ph type="title"/>
          </p:nvPr>
        </p:nvSpPr>
        <p:spPr>
          <a:xfrm>
            <a:off x="360549" y="381000"/>
            <a:ext cx="11360800" cy="763600"/>
          </a:xfrm>
        </p:spPr>
        <p:txBody>
          <a:bodyPr/>
          <a:lstStyle/>
          <a:p>
            <a:r>
              <a:rPr lang="en-US" sz="4000" dirty="0">
                <a:solidFill>
                  <a:schemeClr val="accent6">
                    <a:lumMod val="50000"/>
                  </a:schemeClr>
                </a:solidFill>
              </a:rPr>
              <a:t>PBIS Message!</a:t>
            </a:r>
          </a:p>
        </p:txBody>
      </p:sp>
      <p:pic>
        <p:nvPicPr>
          <p:cNvPr id="4" name="Picture 3">
            <a:extLst>
              <a:ext uri="{FF2B5EF4-FFF2-40B4-BE49-F238E27FC236}">
                <a16:creationId xmlns:a16="http://schemas.microsoft.com/office/drawing/2014/main" id="{5CAA32BA-845D-614D-989B-DF473AC57F17}"/>
              </a:ext>
            </a:extLst>
          </p:cNvPr>
          <p:cNvPicPr>
            <a:picLocks noChangeAspect="1"/>
          </p:cNvPicPr>
          <p:nvPr/>
        </p:nvPicPr>
        <p:blipFill rotWithShape="1">
          <a:blip r:embed="rId3"/>
          <a:srcRect l="15298" t="6738" r="15999" b="17357"/>
          <a:stretch/>
        </p:blipFill>
        <p:spPr>
          <a:xfrm>
            <a:off x="11274320" y="5980608"/>
            <a:ext cx="880205" cy="869897"/>
          </a:xfrm>
          <a:prstGeom prst="ellipse">
            <a:avLst/>
          </a:prstGeom>
          <a:ln w="19050">
            <a:solidFill>
              <a:schemeClr val="accent2">
                <a:lumMod val="50000"/>
              </a:schemeClr>
            </a:solidFill>
          </a:ln>
        </p:spPr>
      </p:pic>
    </p:spTree>
    <p:extLst>
      <p:ext uri="{BB962C8B-B14F-4D97-AF65-F5344CB8AC3E}">
        <p14:creationId xmlns:p14="http://schemas.microsoft.com/office/powerpoint/2010/main" val="316666172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graphicFrame>
        <p:nvGraphicFramePr>
          <p:cNvPr id="7" name="Table 4">
            <a:extLst>
              <a:ext uri="{FF2B5EF4-FFF2-40B4-BE49-F238E27FC236}">
                <a16:creationId xmlns:a16="http://schemas.microsoft.com/office/drawing/2014/main" id="{003A6860-A64F-5D42-9208-A25C9EF58D11}"/>
              </a:ext>
            </a:extLst>
          </p:cNvPr>
          <p:cNvGraphicFramePr>
            <a:graphicFrameLocks noGrp="1"/>
          </p:cNvGraphicFramePr>
          <p:nvPr>
            <p:extLst>
              <p:ext uri="{D42A27DB-BD31-4B8C-83A1-F6EECF244321}">
                <p14:modId xmlns:p14="http://schemas.microsoft.com/office/powerpoint/2010/main" val="3957011378"/>
              </p:ext>
            </p:extLst>
          </p:nvPr>
        </p:nvGraphicFramePr>
        <p:xfrm>
          <a:off x="2278070" y="336507"/>
          <a:ext cx="8594093" cy="5791200"/>
        </p:xfrm>
        <a:graphic>
          <a:graphicData uri="http://schemas.openxmlformats.org/drawingml/2006/table">
            <a:tbl>
              <a:tblPr firstRow="1" bandRow="1">
                <a:tableStyleId>{74C1A8A3-306A-4EB7-A6B1-4F7E0EB9C5D6}</a:tableStyleId>
              </a:tblPr>
              <a:tblGrid>
                <a:gridCol w="1175150">
                  <a:extLst>
                    <a:ext uri="{9D8B030D-6E8A-4147-A177-3AD203B41FA5}">
                      <a16:colId xmlns:a16="http://schemas.microsoft.com/office/drawing/2014/main" val="1757350771"/>
                    </a:ext>
                  </a:extLst>
                </a:gridCol>
                <a:gridCol w="5377881">
                  <a:extLst>
                    <a:ext uri="{9D8B030D-6E8A-4147-A177-3AD203B41FA5}">
                      <a16:colId xmlns:a16="http://schemas.microsoft.com/office/drawing/2014/main" val="1345794275"/>
                    </a:ext>
                  </a:extLst>
                </a:gridCol>
                <a:gridCol w="2041062">
                  <a:extLst>
                    <a:ext uri="{9D8B030D-6E8A-4147-A177-3AD203B41FA5}">
                      <a16:colId xmlns:a16="http://schemas.microsoft.com/office/drawing/2014/main" val="1523429134"/>
                    </a:ext>
                  </a:extLst>
                </a:gridCol>
              </a:tblGrid>
              <a:tr h="370840">
                <a:tc>
                  <a:txBody>
                    <a:bodyPr/>
                    <a:lstStyle/>
                    <a:p>
                      <a:pPr algn="ctr"/>
                      <a:r>
                        <a:rPr lang="en-US" sz="2400" b="0" dirty="0">
                          <a:solidFill>
                            <a:schemeClr val="tx1"/>
                          </a:solidFill>
                        </a:rPr>
                        <a:t>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i="0" dirty="0">
                          <a:solidFill>
                            <a:schemeClr val="tx1"/>
                          </a:solidFill>
                        </a:rPr>
                        <a:t>Introduction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849381"/>
                  </a:ext>
                </a:extLst>
              </a:tr>
              <a:tr h="370840">
                <a:tc>
                  <a:txBody>
                    <a:bodyPr/>
                    <a:lstStyle/>
                    <a:p>
                      <a:pPr algn="ctr"/>
                      <a:r>
                        <a:rPr lang="en-US" sz="2400" dirty="0"/>
                        <a:t>8:45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i="0" dirty="0"/>
                        <a:t>Why PBIS?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45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3677090"/>
                  </a:ext>
                </a:extLst>
              </a:tr>
              <a:tr h="370840">
                <a:tc>
                  <a:txBody>
                    <a:bodyPr/>
                    <a:lstStyle/>
                    <a:p>
                      <a:pPr algn="ctr"/>
                      <a:r>
                        <a:rPr lang="en-US" sz="2400" dirty="0"/>
                        <a:t>9:30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i="0" dirty="0"/>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572398"/>
                  </a:ext>
                </a:extLst>
              </a:tr>
              <a:tr h="370840">
                <a:tc>
                  <a:txBody>
                    <a:bodyPr/>
                    <a:lstStyle/>
                    <a:p>
                      <a:pPr algn="ctr"/>
                      <a:r>
                        <a:rPr lang="en-US" sz="2400" dirty="0"/>
                        <a:t>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What is PBIS?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75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6209676"/>
                  </a:ext>
                </a:extLst>
              </a:tr>
              <a:tr h="370840">
                <a:tc>
                  <a:txBody>
                    <a:bodyPr/>
                    <a:lstStyle/>
                    <a:p>
                      <a:pPr algn="ctr"/>
                      <a:r>
                        <a:rPr lang="en-US" sz="2400" dirty="0"/>
                        <a:t>11:00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Preview of 10 Getting Started Steps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865579"/>
                  </a:ext>
                </a:extLst>
              </a:tr>
              <a:tr h="370840">
                <a:tc>
                  <a:txBody>
                    <a:bodyPr/>
                    <a:lstStyle/>
                    <a:p>
                      <a:pPr algn="ctr"/>
                      <a:r>
                        <a:rPr lang="en-US" sz="2400" dirty="0"/>
                        <a:t>11:15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Step 1: Effective Teaming</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i="1" dirty="0"/>
                        <a:t>Team Composition</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i="1" dirty="0"/>
                        <a:t>Team Operating Procedures and Agreements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i="1" dirty="0"/>
                        <a:t>Action Planning</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i="1" dirty="0"/>
                        <a:t>Committee Alignment/Working Smarter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400" i="0" dirty="0"/>
                        <a:t>60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9033997"/>
                  </a:ext>
                </a:extLst>
              </a:tr>
              <a:tr h="370840">
                <a:tc>
                  <a:txBody>
                    <a:bodyPr/>
                    <a:lstStyle/>
                    <a:p>
                      <a:pPr algn="ctr"/>
                      <a:r>
                        <a:rPr lang="en-US" sz="2400" dirty="0"/>
                        <a:t>12:15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30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0087981"/>
                  </a:ext>
                </a:extLst>
              </a:tr>
              <a:tr h="370840">
                <a:tc>
                  <a:txBody>
                    <a:bodyPr/>
                    <a:lstStyle/>
                    <a:p>
                      <a:pPr algn="ctr"/>
                      <a:r>
                        <a:rPr lang="en-US" sz="2400" dirty="0"/>
                        <a:t>12:45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Step 2: Purpose and Outcome Statements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60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4082235"/>
                  </a:ext>
                </a:extLst>
              </a:tr>
              <a:tr h="370840">
                <a:tc>
                  <a:txBody>
                    <a:bodyPr/>
                    <a:lstStyle/>
                    <a:p>
                      <a:pPr algn="ctr"/>
                      <a:r>
                        <a:rPr lang="en-US" sz="2400" dirty="0"/>
                        <a:t>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Team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120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584258"/>
                  </a:ext>
                </a:extLst>
              </a:tr>
              <a:tr h="370840">
                <a:tc>
                  <a:txBody>
                    <a:bodyPr/>
                    <a:lstStyle/>
                    <a:p>
                      <a:pPr algn="ctr"/>
                      <a:r>
                        <a:rPr lang="en-US" sz="2400" dirty="0"/>
                        <a:t>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Wrap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918760"/>
                  </a:ext>
                </a:extLst>
              </a:tr>
            </a:tbl>
          </a:graphicData>
        </a:graphic>
      </p:graphicFrame>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2192517" cy="845600"/>
          </a:xfrm>
        </p:spPr>
        <p:txBody>
          <a:bodyPr/>
          <a:lstStyle/>
          <a:p>
            <a:pPr algn="l"/>
            <a:r>
              <a:rPr lang="en-US" dirty="0">
                <a:solidFill>
                  <a:schemeClr val="tx2">
                    <a:lumMod val="10000"/>
                  </a:schemeClr>
                </a:solidFill>
              </a:rPr>
              <a:t>SAMPLE AGENDA</a:t>
            </a:r>
          </a:p>
        </p:txBody>
      </p:sp>
    </p:spTree>
    <p:extLst>
      <p:ext uri="{BB962C8B-B14F-4D97-AF65-F5344CB8AC3E}">
        <p14:creationId xmlns:p14="http://schemas.microsoft.com/office/powerpoint/2010/main" val="2057938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accent6">
                    <a:lumMod val="50000"/>
                  </a:schemeClr>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extLst>
              <p:ext uri="{D42A27DB-BD31-4B8C-83A1-F6EECF244321}">
                <p14:modId xmlns:p14="http://schemas.microsoft.com/office/powerpoint/2010/main" val="3580314368"/>
              </p:ext>
            </p:extLst>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2057400" y="3153469"/>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76752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5B8B-275D-449F-9A9A-7AAE338E8B87}"/>
              </a:ext>
            </a:extLst>
          </p:cNvPr>
          <p:cNvSpPr>
            <a:spLocks noGrp="1"/>
          </p:cNvSpPr>
          <p:nvPr>
            <p:ph type="title"/>
          </p:nvPr>
        </p:nvSpPr>
        <p:spPr>
          <a:xfrm>
            <a:off x="457200" y="266328"/>
            <a:ext cx="9378000" cy="845600"/>
          </a:xfrm>
        </p:spPr>
        <p:txBody>
          <a:bodyPr/>
          <a:lstStyle/>
          <a:p>
            <a:r>
              <a:rPr lang="en-US" sz="3600" b="1" dirty="0">
                <a:solidFill>
                  <a:schemeClr val="accent6">
                    <a:lumMod val="50000"/>
                  </a:schemeClr>
                </a:solidFill>
                <a:latin typeface="Calibri" panose="020F0502020204030204" pitchFamily="34" charset="0"/>
                <a:cs typeface="Calibri" panose="020F0502020204030204" pitchFamily="34" charset="0"/>
              </a:rPr>
              <a:t>Competing Goals with Limited Time</a:t>
            </a:r>
          </a:p>
        </p:txBody>
      </p:sp>
      <p:graphicFrame>
        <p:nvGraphicFramePr>
          <p:cNvPr id="5" name="Diagram 4">
            <a:extLst>
              <a:ext uri="{FF2B5EF4-FFF2-40B4-BE49-F238E27FC236}">
                <a16:creationId xmlns:a16="http://schemas.microsoft.com/office/drawing/2014/main" id="{C8E9220C-DDC4-4EB6-AD19-00AAB51046AE}"/>
              </a:ext>
            </a:extLst>
          </p:cNvPr>
          <p:cNvGraphicFramePr/>
          <p:nvPr>
            <p:extLst>
              <p:ext uri="{D42A27DB-BD31-4B8C-83A1-F6EECF244321}">
                <p14:modId xmlns:p14="http://schemas.microsoft.com/office/powerpoint/2010/main" val="3406682575"/>
              </p:ext>
            </p:extLst>
          </p:nvPr>
        </p:nvGraphicFramePr>
        <p:xfrm>
          <a:off x="-5638800" y="-381000"/>
          <a:ext cx="20955000" cy="723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Rectangle 39">
            <a:extLst>
              <a:ext uri="{FF2B5EF4-FFF2-40B4-BE49-F238E27FC236}">
                <a16:creationId xmlns:a16="http://schemas.microsoft.com/office/drawing/2014/main" id="{C2BB6BC4-0582-40DD-92C4-58B8398792C2}"/>
              </a:ext>
            </a:extLst>
          </p:cNvPr>
          <p:cNvSpPr/>
          <p:nvPr/>
        </p:nvSpPr>
        <p:spPr>
          <a:xfrm>
            <a:off x="1676400" y="5226710"/>
            <a:ext cx="5829569" cy="55399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67" normalizeH="0" baseline="0" noProof="0" dirty="0">
                <a:ln w="9525" cmpd="sng">
                  <a:noFill/>
                  <a:prstDash val="solid"/>
                </a:ln>
                <a:solidFill>
                  <a:schemeClr val="bg1"/>
                </a:solidFill>
                <a:effectLst/>
                <a:uLnTx/>
                <a:uFillTx/>
                <a:latin typeface="Arial"/>
                <a:ea typeface="+mn-ea"/>
                <a:cs typeface="Arial"/>
                <a:sym typeface="Arial"/>
              </a:rPr>
              <a:t>…and more</a:t>
            </a:r>
          </a:p>
        </p:txBody>
      </p:sp>
      <p:pic>
        <p:nvPicPr>
          <p:cNvPr id="8" name="Picture 7">
            <a:extLst>
              <a:ext uri="{FF2B5EF4-FFF2-40B4-BE49-F238E27FC236}">
                <a16:creationId xmlns:a16="http://schemas.microsoft.com/office/drawing/2014/main" id="{206B5A1A-ED87-3640-80E2-BF8E73BC2104}"/>
              </a:ext>
            </a:extLst>
          </p:cNvPr>
          <p:cNvPicPr>
            <a:picLocks noChangeAspect="1"/>
          </p:cNvPicPr>
          <p:nvPr/>
        </p:nvPicPr>
        <p:blipFill>
          <a:blip r:embed="rId8">
            <a:grayscl/>
            <a:extLst>
              <a:ext uri="{837473B0-CC2E-450A-ABE3-18F120FF3D39}">
                <a1611:picAttrSrcUrl xmlns:a1611="http://schemas.microsoft.com/office/drawing/2016/11/main" r:id="rId9"/>
              </a:ext>
            </a:extLst>
          </a:blip>
          <a:stretch>
            <a:fillRect/>
          </a:stretch>
        </p:blipFill>
        <p:spPr>
          <a:xfrm>
            <a:off x="9568668" y="1828800"/>
            <a:ext cx="2592852" cy="3674909"/>
          </a:xfrm>
          <a:prstGeom prst="rect">
            <a:avLst/>
          </a:prstGeom>
        </p:spPr>
      </p:pic>
    </p:spTree>
    <p:extLst>
      <p:ext uri="{BB962C8B-B14F-4D97-AF65-F5344CB8AC3E}">
        <p14:creationId xmlns:p14="http://schemas.microsoft.com/office/powerpoint/2010/main" val="8155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5">
                                            <p:graphicEl>
                                              <a:dgm id="{99E430CD-1FC5-4F8C-A9D9-911C45159D54}"/>
                                            </p:graphicEl>
                                          </p:spTgt>
                                        </p:tgtEl>
                                        <p:attrNameLst>
                                          <p:attrName>style.visibility</p:attrName>
                                        </p:attrNameLst>
                                      </p:cBhvr>
                                      <p:to>
                                        <p:strVal val="visible"/>
                                      </p:to>
                                    </p:set>
                                    <p:anim calcmode="lin" valueType="num">
                                      <p:cBhvr additive="base">
                                        <p:cTn id="7" dur="500"/>
                                        <p:tgtEl>
                                          <p:spTgt spid="5">
                                            <p:graphicEl>
                                              <a:dgm id="{99E430CD-1FC5-4F8C-A9D9-911C45159D54}"/>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5">
                                            <p:graphicEl>
                                              <a:dgm id="{99E430CD-1FC5-4F8C-A9D9-911C45159D54}"/>
                                            </p:graphicEl>
                                          </p:spTgt>
                                        </p:tgtEl>
                                      </p:cBhvr>
                                    </p:animEffect>
                                  </p:childTnLst>
                                </p:cTn>
                              </p:par>
                              <p:par>
                                <p:cTn id="9" presetID="12" presetClass="entr" presetSubtype="4" fill="hold" grpId="1" nodeType="withEffect">
                                  <p:stCondLst>
                                    <p:cond delay="0"/>
                                  </p:stCondLst>
                                  <p:childTnLst>
                                    <p:set>
                                      <p:cBhvr>
                                        <p:cTn id="10" dur="1" fill="hold">
                                          <p:stCondLst>
                                            <p:cond delay="0"/>
                                          </p:stCondLst>
                                        </p:cTn>
                                        <p:tgtEl>
                                          <p:spTgt spid="5">
                                            <p:graphicEl>
                                              <a:dgm id="{9746BD49-124C-4018-A787-0CB345E34DA5}"/>
                                            </p:graphicEl>
                                          </p:spTgt>
                                        </p:tgtEl>
                                        <p:attrNameLst>
                                          <p:attrName>style.visibility</p:attrName>
                                        </p:attrNameLst>
                                      </p:cBhvr>
                                      <p:to>
                                        <p:strVal val="visible"/>
                                      </p:to>
                                    </p:set>
                                    <p:anim calcmode="lin" valueType="num">
                                      <p:cBhvr additive="base">
                                        <p:cTn id="11" dur="500"/>
                                        <p:tgtEl>
                                          <p:spTgt spid="5">
                                            <p:graphicEl>
                                              <a:dgm id="{9746BD49-124C-4018-A787-0CB345E34DA5}"/>
                                            </p:graphicEl>
                                          </p:spTgt>
                                        </p:tgtEl>
                                        <p:attrNameLst>
                                          <p:attrName>ppt_y</p:attrName>
                                        </p:attrNameLst>
                                      </p:cBhvr>
                                      <p:tavLst>
                                        <p:tav tm="0">
                                          <p:val>
                                            <p:strVal val="#ppt_y+#ppt_h*1.125000"/>
                                          </p:val>
                                        </p:tav>
                                        <p:tav tm="100000">
                                          <p:val>
                                            <p:strVal val="#ppt_y"/>
                                          </p:val>
                                        </p:tav>
                                      </p:tavLst>
                                    </p:anim>
                                    <p:animEffect transition="in" filter="wipe(up)">
                                      <p:cBhvr>
                                        <p:cTn id="12" dur="500"/>
                                        <p:tgtEl>
                                          <p:spTgt spid="5">
                                            <p:graphicEl>
                                              <a:dgm id="{9746BD49-124C-4018-A787-0CB345E34DA5}"/>
                                            </p:graphicEl>
                                          </p:spTgt>
                                        </p:tgtEl>
                                      </p:cBhvr>
                                    </p:animEffect>
                                  </p:childTnLst>
                                </p:cTn>
                              </p:par>
                            </p:childTnLst>
                          </p:cTn>
                        </p:par>
                        <p:par>
                          <p:cTn id="13" fill="hold">
                            <p:stCondLst>
                              <p:cond delay="500"/>
                            </p:stCondLst>
                            <p:childTnLst>
                              <p:par>
                                <p:cTn id="14" presetID="12" presetClass="entr" presetSubtype="4" fill="hold" grpId="1" nodeType="afterEffect">
                                  <p:stCondLst>
                                    <p:cond delay="0"/>
                                  </p:stCondLst>
                                  <p:childTnLst>
                                    <p:set>
                                      <p:cBhvr>
                                        <p:cTn id="15" dur="1" fill="hold">
                                          <p:stCondLst>
                                            <p:cond delay="0"/>
                                          </p:stCondLst>
                                        </p:cTn>
                                        <p:tgtEl>
                                          <p:spTgt spid="5">
                                            <p:graphicEl>
                                              <a:dgm id="{72341DB0-E0CF-46AD-BE70-711F4E47DB96}"/>
                                            </p:graphicEl>
                                          </p:spTgt>
                                        </p:tgtEl>
                                        <p:attrNameLst>
                                          <p:attrName>style.visibility</p:attrName>
                                        </p:attrNameLst>
                                      </p:cBhvr>
                                      <p:to>
                                        <p:strVal val="visible"/>
                                      </p:to>
                                    </p:set>
                                    <p:anim calcmode="lin" valueType="num">
                                      <p:cBhvr additive="base">
                                        <p:cTn id="16" dur="500"/>
                                        <p:tgtEl>
                                          <p:spTgt spid="5">
                                            <p:graphicEl>
                                              <a:dgm id="{72341DB0-E0CF-46AD-BE70-711F4E47DB96}"/>
                                            </p:graphicEl>
                                          </p:spTgt>
                                        </p:tgtEl>
                                        <p:attrNameLst>
                                          <p:attrName>ppt_y</p:attrName>
                                        </p:attrNameLst>
                                      </p:cBhvr>
                                      <p:tavLst>
                                        <p:tav tm="0">
                                          <p:val>
                                            <p:strVal val="#ppt_y+#ppt_h*1.125000"/>
                                          </p:val>
                                        </p:tav>
                                        <p:tav tm="100000">
                                          <p:val>
                                            <p:strVal val="#ppt_y"/>
                                          </p:val>
                                        </p:tav>
                                      </p:tavLst>
                                    </p:anim>
                                    <p:animEffect transition="in" filter="wipe(up)">
                                      <p:cBhvr>
                                        <p:cTn id="17" dur="500"/>
                                        <p:tgtEl>
                                          <p:spTgt spid="5">
                                            <p:graphicEl>
                                              <a:dgm id="{72341DB0-E0CF-46AD-BE70-711F4E47DB96}"/>
                                            </p:graphicEl>
                                          </p:spTgt>
                                        </p:tgtEl>
                                      </p:cBhvr>
                                    </p:animEffect>
                                  </p:childTnLst>
                                </p:cTn>
                              </p:par>
                            </p:childTnLst>
                          </p:cTn>
                        </p:par>
                        <p:par>
                          <p:cTn id="18" fill="hold">
                            <p:stCondLst>
                              <p:cond delay="1000"/>
                            </p:stCondLst>
                            <p:childTnLst>
                              <p:par>
                                <p:cTn id="19" presetID="12" presetClass="entr" presetSubtype="4" fill="hold" grpId="1" nodeType="afterEffect">
                                  <p:stCondLst>
                                    <p:cond delay="0"/>
                                  </p:stCondLst>
                                  <p:childTnLst>
                                    <p:set>
                                      <p:cBhvr>
                                        <p:cTn id="20" dur="1" fill="hold">
                                          <p:stCondLst>
                                            <p:cond delay="0"/>
                                          </p:stCondLst>
                                        </p:cTn>
                                        <p:tgtEl>
                                          <p:spTgt spid="5">
                                            <p:graphicEl>
                                              <a:dgm id="{33475FAC-CB90-4ECA-9755-38C207ACFE88}"/>
                                            </p:graphicEl>
                                          </p:spTgt>
                                        </p:tgtEl>
                                        <p:attrNameLst>
                                          <p:attrName>style.visibility</p:attrName>
                                        </p:attrNameLst>
                                      </p:cBhvr>
                                      <p:to>
                                        <p:strVal val="visible"/>
                                      </p:to>
                                    </p:set>
                                    <p:anim calcmode="lin" valueType="num">
                                      <p:cBhvr additive="base">
                                        <p:cTn id="21" dur="500"/>
                                        <p:tgtEl>
                                          <p:spTgt spid="5">
                                            <p:graphicEl>
                                              <a:dgm id="{33475FAC-CB90-4ECA-9755-38C207ACFE88}"/>
                                            </p:graphicEl>
                                          </p:spTgt>
                                        </p:tgtEl>
                                        <p:attrNameLst>
                                          <p:attrName>ppt_y</p:attrName>
                                        </p:attrNameLst>
                                      </p:cBhvr>
                                      <p:tavLst>
                                        <p:tav tm="0">
                                          <p:val>
                                            <p:strVal val="#ppt_y+#ppt_h*1.125000"/>
                                          </p:val>
                                        </p:tav>
                                        <p:tav tm="100000">
                                          <p:val>
                                            <p:strVal val="#ppt_y"/>
                                          </p:val>
                                        </p:tav>
                                      </p:tavLst>
                                    </p:anim>
                                    <p:animEffect transition="in" filter="wipe(up)">
                                      <p:cBhvr>
                                        <p:cTn id="22" dur="500"/>
                                        <p:tgtEl>
                                          <p:spTgt spid="5">
                                            <p:graphicEl>
                                              <a:dgm id="{33475FAC-CB90-4ECA-9755-38C207ACFE88}"/>
                                            </p:graphicEl>
                                          </p:spTgt>
                                        </p:tgtEl>
                                      </p:cBhvr>
                                    </p:animEffect>
                                  </p:childTnLst>
                                </p:cTn>
                              </p:par>
                            </p:childTnLst>
                          </p:cTn>
                        </p:par>
                        <p:par>
                          <p:cTn id="23" fill="hold">
                            <p:stCondLst>
                              <p:cond delay="1500"/>
                            </p:stCondLst>
                            <p:childTnLst>
                              <p:par>
                                <p:cTn id="24" presetID="12" presetClass="entr" presetSubtype="4" fill="hold" grpId="1" nodeType="afterEffect">
                                  <p:stCondLst>
                                    <p:cond delay="0"/>
                                  </p:stCondLst>
                                  <p:childTnLst>
                                    <p:set>
                                      <p:cBhvr>
                                        <p:cTn id="25" dur="1" fill="hold">
                                          <p:stCondLst>
                                            <p:cond delay="0"/>
                                          </p:stCondLst>
                                        </p:cTn>
                                        <p:tgtEl>
                                          <p:spTgt spid="5">
                                            <p:graphicEl>
                                              <a:dgm id="{892D8C98-026A-469D-8270-91B07AE99D7E}"/>
                                            </p:graphicEl>
                                          </p:spTgt>
                                        </p:tgtEl>
                                        <p:attrNameLst>
                                          <p:attrName>style.visibility</p:attrName>
                                        </p:attrNameLst>
                                      </p:cBhvr>
                                      <p:to>
                                        <p:strVal val="visible"/>
                                      </p:to>
                                    </p:set>
                                    <p:anim calcmode="lin" valueType="num">
                                      <p:cBhvr additive="base">
                                        <p:cTn id="26" dur="500"/>
                                        <p:tgtEl>
                                          <p:spTgt spid="5">
                                            <p:graphicEl>
                                              <a:dgm id="{892D8C98-026A-469D-8270-91B07AE99D7E}"/>
                                            </p:graphicEl>
                                          </p:spTgt>
                                        </p:tgtEl>
                                        <p:attrNameLst>
                                          <p:attrName>ppt_y</p:attrName>
                                        </p:attrNameLst>
                                      </p:cBhvr>
                                      <p:tavLst>
                                        <p:tav tm="0">
                                          <p:val>
                                            <p:strVal val="#ppt_y+#ppt_h*1.125000"/>
                                          </p:val>
                                        </p:tav>
                                        <p:tav tm="100000">
                                          <p:val>
                                            <p:strVal val="#ppt_y"/>
                                          </p:val>
                                        </p:tav>
                                      </p:tavLst>
                                    </p:anim>
                                    <p:animEffect transition="in" filter="wipe(up)">
                                      <p:cBhvr>
                                        <p:cTn id="27" dur="500"/>
                                        <p:tgtEl>
                                          <p:spTgt spid="5">
                                            <p:graphicEl>
                                              <a:dgm id="{892D8C98-026A-469D-8270-91B07AE99D7E}"/>
                                            </p:graphicEl>
                                          </p:spTgt>
                                        </p:tgtEl>
                                      </p:cBhvr>
                                    </p:animEffect>
                                  </p:childTnLst>
                                </p:cTn>
                              </p:par>
                            </p:childTnLst>
                          </p:cTn>
                        </p:par>
                        <p:par>
                          <p:cTn id="28" fill="hold">
                            <p:stCondLst>
                              <p:cond delay="2000"/>
                            </p:stCondLst>
                            <p:childTnLst>
                              <p:par>
                                <p:cTn id="29" presetID="12" presetClass="entr" presetSubtype="4" fill="hold" grpId="1" nodeType="afterEffect">
                                  <p:stCondLst>
                                    <p:cond delay="0"/>
                                  </p:stCondLst>
                                  <p:childTnLst>
                                    <p:set>
                                      <p:cBhvr>
                                        <p:cTn id="30" dur="1" fill="hold">
                                          <p:stCondLst>
                                            <p:cond delay="0"/>
                                          </p:stCondLst>
                                        </p:cTn>
                                        <p:tgtEl>
                                          <p:spTgt spid="5">
                                            <p:graphicEl>
                                              <a:dgm id="{ABA236B4-9326-4B77-A8E9-858C9A93FECF}"/>
                                            </p:graphicEl>
                                          </p:spTgt>
                                        </p:tgtEl>
                                        <p:attrNameLst>
                                          <p:attrName>style.visibility</p:attrName>
                                        </p:attrNameLst>
                                      </p:cBhvr>
                                      <p:to>
                                        <p:strVal val="visible"/>
                                      </p:to>
                                    </p:set>
                                    <p:anim calcmode="lin" valueType="num">
                                      <p:cBhvr additive="base">
                                        <p:cTn id="31" dur="500"/>
                                        <p:tgtEl>
                                          <p:spTgt spid="5">
                                            <p:graphicEl>
                                              <a:dgm id="{ABA236B4-9326-4B77-A8E9-858C9A93FECF}"/>
                                            </p:graphicEl>
                                          </p:spTgt>
                                        </p:tgtEl>
                                        <p:attrNameLst>
                                          <p:attrName>ppt_y</p:attrName>
                                        </p:attrNameLst>
                                      </p:cBhvr>
                                      <p:tavLst>
                                        <p:tav tm="0">
                                          <p:val>
                                            <p:strVal val="#ppt_y+#ppt_h*1.125000"/>
                                          </p:val>
                                        </p:tav>
                                        <p:tav tm="100000">
                                          <p:val>
                                            <p:strVal val="#ppt_y"/>
                                          </p:val>
                                        </p:tav>
                                      </p:tavLst>
                                    </p:anim>
                                    <p:animEffect transition="in" filter="wipe(up)">
                                      <p:cBhvr>
                                        <p:cTn id="32" dur="500"/>
                                        <p:tgtEl>
                                          <p:spTgt spid="5">
                                            <p:graphicEl>
                                              <a:dgm id="{ABA236B4-9326-4B77-A8E9-858C9A93FECF}"/>
                                            </p:graphicEl>
                                          </p:spTgt>
                                        </p:tgtEl>
                                      </p:cBhvr>
                                    </p:animEffect>
                                  </p:childTnLst>
                                </p:cTn>
                              </p:par>
                            </p:childTnLst>
                          </p:cTn>
                        </p:par>
                        <p:par>
                          <p:cTn id="33" fill="hold">
                            <p:stCondLst>
                              <p:cond delay="2500"/>
                            </p:stCondLst>
                            <p:childTnLst>
                              <p:par>
                                <p:cTn id="34" presetID="12" presetClass="entr" presetSubtype="4" fill="hold" grpId="1" nodeType="afterEffect">
                                  <p:stCondLst>
                                    <p:cond delay="0"/>
                                  </p:stCondLst>
                                  <p:childTnLst>
                                    <p:set>
                                      <p:cBhvr>
                                        <p:cTn id="35" dur="1" fill="hold">
                                          <p:stCondLst>
                                            <p:cond delay="0"/>
                                          </p:stCondLst>
                                        </p:cTn>
                                        <p:tgtEl>
                                          <p:spTgt spid="5">
                                            <p:graphicEl>
                                              <a:dgm id="{93F82610-FD68-449B-BDF5-EF93122D7D30}"/>
                                            </p:graphicEl>
                                          </p:spTgt>
                                        </p:tgtEl>
                                        <p:attrNameLst>
                                          <p:attrName>style.visibility</p:attrName>
                                        </p:attrNameLst>
                                      </p:cBhvr>
                                      <p:to>
                                        <p:strVal val="visible"/>
                                      </p:to>
                                    </p:set>
                                    <p:anim calcmode="lin" valueType="num">
                                      <p:cBhvr additive="base">
                                        <p:cTn id="36" dur="500"/>
                                        <p:tgtEl>
                                          <p:spTgt spid="5">
                                            <p:graphicEl>
                                              <a:dgm id="{93F82610-FD68-449B-BDF5-EF93122D7D30}"/>
                                            </p:graphicEl>
                                          </p:spTgt>
                                        </p:tgtEl>
                                        <p:attrNameLst>
                                          <p:attrName>ppt_y</p:attrName>
                                        </p:attrNameLst>
                                      </p:cBhvr>
                                      <p:tavLst>
                                        <p:tav tm="0">
                                          <p:val>
                                            <p:strVal val="#ppt_y+#ppt_h*1.125000"/>
                                          </p:val>
                                        </p:tav>
                                        <p:tav tm="100000">
                                          <p:val>
                                            <p:strVal val="#ppt_y"/>
                                          </p:val>
                                        </p:tav>
                                      </p:tavLst>
                                    </p:anim>
                                    <p:animEffect transition="in" filter="wipe(up)">
                                      <p:cBhvr>
                                        <p:cTn id="37" dur="500"/>
                                        <p:tgtEl>
                                          <p:spTgt spid="5">
                                            <p:graphicEl>
                                              <a:dgm id="{93F82610-FD68-449B-BDF5-EF93122D7D30}"/>
                                            </p:graphicEl>
                                          </p:spTgt>
                                        </p:tgtEl>
                                      </p:cBhvr>
                                    </p:animEffect>
                                  </p:childTnLst>
                                </p:cTn>
                              </p:par>
                            </p:childTnLst>
                          </p:cTn>
                        </p:par>
                        <p:par>
                          <p:cTn id="38" fill="hold">
                            <p:stCondLst>
                              <p:cond delay="3000"/>
                            </p:stCondLst>
                            <p:childTnLst>
                              <p:par>
                                <p:cTn id="39" presetID="12" presetClass="entr" presetSubtype="4" fill="hold" grpId="1" nodeType="afterEffect">
                                  <p:stCondLst>
                                    <p:cond delay="0"/>
                                  </p:stCondLst>
                                  <p:childTnLst>
                                    <p:set>
                                      <p:cBhvr>
                                        <p:cTn id="40" dur="1" fill="hold">
                                          <p:stCondLst>
                                            <p:cond delay="0"/>
                                          </p:stCondLst>
                                        </p:cTn>
                                        <p:tgtEl>
                                          <p:spTgt spid="5">
                                            <p:graphicEl>
                                              <a:dgm id="{5DF6CE7C-1B15-4AB2-B14F-D4546DBB9476}"/>
                                            </p:graphicEl>
                                          </p:spTgt>
                                        </p:tgtEl>
                                        <p:attrNameLst>
                                          <p:attrName>style.visibility</p:attrName>
                                        </p:attrNameLst>
                                      </p:cBhvr>
                                      <p:to>
                                        <p:strVal val="visible"/>
                                      </p:to>
                                    </p:set>
                                    <p:anim calcmode="lin" valueType="num">
                                      <p:cBhvr additive="base">
                                        <p:cTn id="41" dur="500"/>
                                        <p:tgtEl>
                                          <p:spTgt spid="5">
                                            <p:graphicEl>
                                              <a:dgm id="{5DF6CE7C-1B15-4AB2-B14F-D4546DBB9476}"/>
                                            </p:graphicEl>
                                          </p:spTgt>
                                        </p:tgtEl>
                                        <p:attrNameLst>
                                          <p:attrName>ppt_y</p:attrName>
                                        </p:attrNameLst>
                                      </p:cBhvr>
                                      <p:tavLst>
                                        <p:tav tm="0">
                                          <p:val>
                                            <p:strVal val="#ppt_y+#ppt_h*1.125000"/>
                                          </p:val>
                                        </p:tav>
                                        <p:tav tm="100000">
                                          <p:val>
                                            <p:strVal val="#ppt_y"/>
                                          </p:val>
                                        </p:tav>
                                      </p:tavLst>
                                    </p:anim>
                                    <p:animEffect transition="in" filter="wipe(up)">
                                      <p:cBhvr>
                                        <p:cTn id="42" dur="500"/>
                                        <p:tgtEl>
                                          <p:spTgt spid="5">
                                            <p:graphicEl>
                                              <a:dgm id="{5DF6CE7C-1B15-4AB2-B14F-D4546DBB9476}"/>
                                            </p:graphicEl>
                                          </p:spTgt>
                                        </p:tgtEl>
                                      </p:cBhvr>
                                    </p:animEffect>
                                  </p:childTnLst>
                                </p:cTn>
                              </p:par>
                            </p:childTnLst>
                          </p:cTn>
                        </p:par>
                        <p:par>
                          <p:cTn id="43" fill="hold">
                            <p:stCondLst>
                              <p:cond delay="3500"/>
                            </p:stCondLst>
                            <p:childTnLst>
                              <p:par>
                                <p:cTn id="44" presetID="12" presetClass="entr" presetSubtype="4" fill="hold" grpId="1" nodeType="afterEffect">
                                  <p:stCondLst>
                                    <p:cond delay="0"/>
                                  </p:stCondLst>
                                  <p:childTnLst>
                                    <p:set>
                                      <p:cBhvr>
                                        <p:cTn id="45" dur="1" fill="hold">
                                          <p:stCondLst>
                                            <p:cond delay="0"/>
                                          </p:stCondLst>
                                        </p:cTn>
                                        <p:tgtEl>
                                          <p:spTgt spid="5">
                                            <p:graphicEl>
                                              <a:dgm id="{E8F063AA-A5F3-4C23-B3A0-82BE37AAE932}"/>
                                            </p:graphicEl>
                                          </p:spTgt>
                                        </p:tgtEl>
                                        <p:attrNameLst>
                                          <p:attrName>style.visibility</p:attrName>
                                        </p:attrNameLst>
                                      </p:cBhvr>
                                      <p:to>
                                        <p:strVal val="visible"/>
                                      </p:to>
                                    </p:set>
                                    <p:anim calcmode="lin" valueType="num">
                                      <p:cBhvr additive="base">
                                        <p:cTn id="46" dur="500"/>
                                        <p:tgtEl>
                                          <p:spTgt spid="5">
                                            <p:graphicEl>
                                              <a:dgm id="{E8F063AA-A5F3-4C23-B3A0-82BE37AAE932}"/>
                                            </p:graphicEl>
                                          </p:spTgt>
                                        </p:tgtEl>
                                        <p:attrNameLst>
                                          <p:attrName>ppt_y</p:attrName>
                                        </p:attrNameLst>
                                      </p:cBhvr>
                                      <p:tavLst>
                                        <p:tav tm="0">
                                          <p:val>
                                            <p:strVal val="#ppt_y+#ppt_h*1.125000"/>
                                          </p:val>
                                        </p:tav>
                                        <p:tav tm="100000">
                                          <p:val>
                                            <p:strVal val="#ppt_y"/>
                                          </p:val>
                                        </p:tav>
                                      </p:tavLst>
                                    </p:anim>
                                    <p:animEffect transition="in" filter="wipe(up)">
                                      <p:cBhvr>
                                        <p:cTn id="47" dur="500"/>
                                        <p:tgtEl>
                                          <p:spTgt spid="5">
                                            <p:graphicEl>
                                              <a:dgm id="{E8F063AA-A5F3-4C23-B3A0-82BE37AAE932}"/>
                                            </p:graphicEl>
                                          </p:spTgt>
                                        </p:tgtEl>
                                      </p:cBhvr>
                                    </p:animEffect>
                                  </p:childTnLst>
                                </p:cTn>
                              </p:par>
                            </p:childTnLst>
                          </p:cTn>
                        </p:par>
                        <p:par>
                          <p:cTn id="48" fill="hold">
                            <p:stCondLst>
                              <p:cond delay="4000"/>
                            </p:stCondLst>
                            <p:childTnLst>
                              <p:par>
                                <p:cTn id="49" presetID="12" presetClass="entr" presetSubtype="4" fill="hold" grpId="1" nodeType="afterEffect">
                                  <p:stCondLst>
                                    <p:cond delay="0"/>
                                  </p:stCondLst>
                                  <p:childTnLst>
                                    <p:set>
                                      <p:cBhvr>
                                        <p:cTn id="50" dur="1" fill="hold">
                                          <p:stCondLst>
                                            <p:cond delay="0"/>
                                          </p:stCondLst>
                                        </p:cTn>
                                        <p:tgtEl>
                                          <p:spTgt spid="5">
                                            <p:graphicEl>
                                              <a:dgm id="{61A2955A-9E62-4A80-9E4A-91FAD2722482}"/>
                                            </p:graphicEl>
                                          </p:spTgt>
                                        </p:tgtEl>
                                        <p:attrNameLst>
                                          <p:attrName>style.visibility</p:attrName>
                                        </p:attrNameLst>
                                      </p:cBhvr>
                                      <p:to>
                                        <p:strVal val="visible"/>
                                      </p:to>
                                    </p:set>
                                    <p:anim calcmode="lin" valueType="num">
                                      <p:cBhvr additive="base">
                                        <p:cTn id="51" dur="500"/>
                                        <p:tgtEl>
                                          <p:spTgt spid="5">
                                            <p:graphicEl>
                                              <a:dgm id="{61A2955A-9E62-4A80-9E4A-91FAD2722482}"/>
                                            </p:graphicEl>
                                          </p:spTgt>
                                        </p:tgtEl>
                                        <p:attrNameLst>
                                          <p:attrName>ppt_y</p:attrName>
                                        </p:attrNameLst>
                                      </p:cBhvr>
                                      <p:tavLst>
                                        <p:tav tm="0">
                                          <p:val>
                                            <p:strVal val="#ppt_y+#ppt_h*1.125000"/>
                                          </p:val>
                                        </p:tav>
                                        <p:tav tm="100000">
                                          <p:val>
                                            <p:strVal val="#ppt_y"/>
                                          </p:val>
                                        </p:tav>
                                      </p:tavLst>
                                    </p:anim>
                                    <p:animEffect transition="in" filter="wipe(up)">
                                      <p:cBhvr>
                                        <p:cTn id="52" dur="500"/>
                                        <p:tgtEl>
                                          <p:spTgt spid="5">
                                            <p:graphicEl>
                                              <a:dgm id="{61A2955A-9E62-4A80-9E4A-91FAD2722482}"/>
                                            </p:graphicEl>
                                          </p:spTgt>
                                        </p:tgtEl>
                                      </p:cBhvr>
                                    </p:animEffect>
                                  </p:childTnLst>
                                </p:cTn>
                              </p:par>
                            </p:childTnLst>
                          </p:cTn>
                        </p:par>
                        <p:par>
                          <p:cTn id="53" fill="hold">
                            <p:stCondLst>
                              <p:cond delay="4500"/>
                            </p:stCondLst>
                            <p:childTnLst>
                              <p:par>
                                <p:cTn id="54" presetID="12" presetClass="entr" presetSubtype="4" fill="hold" grpId="1" nodeType="afterEffect">
                                  <p:stCondLst>
                                    <p:cond delay="0"/>
                                  </p:stCondLst>
                                  <p:childTnLst>
                                    <p:set>
                                      <p:cBhvr>
                                        <p:cTn id="55" dur="1" fill="hold">
                                          <p:stCondLst>
                                            <p:cond delay="0"/>
                                          </p:stCondLst>
                                        </p:cTn>
                                        <p:tgtEl>
                                          <p:spTgt spid="5">
                                            <p:graphicEl>
                                              <a:dgm id="{3BB18C04-C0F8-45CE-AAA1-AB1BEF5B5FDC}"/>
                                            </p:graphicEl>
                                          </p:spTgt>
                                        </p:tgtEl>
                                        <p:attrNameLst>
                                          <p:attrName>style.visibility</p:attrName>
                                        </p:attrNameLst>
                                      </p:cBhvr>
                                      <p:to>
                                        <p:strVal val="visible"/>
                                      </p:to>
                                    </p:set>
                                    <p:anim calcmode="lin" valueType="num">
                                      <p:cBhvr additive="base">
                                        <p:cTn id="56" dur="500"/>
                                        <p:tgtEl>
                                          <p:spTgt spid="5">
                                            <p:graphicEl>
                                              <a:dgm id="{3BB18C04-C0F8-45CE-AAA1-AB1BEF5B5FDC}"/>
                                            </p:graphicEl>
                                          </p:spTgt>
                                        </p:tgtEl>
                                        <p:attrNameLst>
                                          <p:attrName>ppt_y</p:attrName>
                                        </p:attrNameLst>
                                      </p:cBhvr>
                                      <p:tavLst>
                                        <p:tav tm="0">
                                          <p:val>
                                            <p:strVal val="#ppt_y+#ppt_h*1.125000"/>
                                          </p:val>
                                        </p:tav>
                                        <p:tav tm="100000">
                                          <p:val>
                                            <p:strVal val="#ppt_y"/>
                                          </p:val>
                                        </p:tav>
                                      </p:tavLst>
                                    </p:anim>
                                    <p:animEffect transition="in" filter="wipe(up)">
                                      <p:cBhvr>
                                        <p:cTn id="57" dur="500"/>
                                        <p:tgtEl>
                                          <p:spTgt spid="5">
                                            <p:graphicEl>
                                              <a:dgm id="{3BB18C04-C0F8-45CE-AAA1-AB1BEF5B5FDC}"/>
                                            </p:graphicEl>
                                          </p:spTgt>
                                        </p:tgtEl>
                                      </p:cBhvr>
                                    </p:animEffect>
                                  </p:childTnLst>
                                </p:cTn>
                              </p:par>
                            </p:childTnLst>
                          </p:cTn>
                        </p:par>
                        <p:par>
                          <p:cTn id="58" fill="hold">
                            <p:stCondLst>
                              <p:cond delay="5000"/>
                            </p:stCondLst>
                            <p:childTnLst>
                              <p:par>
                                <p:cTn id="59" presetID="12" presetClass="entr" presetSubtype="4" fill="hold" grpId="1" nodeType="afterEffect">
                                  <p:stCondLst>
                                    <p:cond delay="0"/>
                                  </p:stCondLst>
                                  <p:childTnLst>
                                    <p:set>
                                      <p:cBhvr>
                                        <p:cTn id="60" dur="1" fill="hold">
                                          <p:stCondLst>
                                            <p:cond delay="0"/>
                                          </p:stCondLst>
                                        </p:cTn>
                                        <p:tgtEl>
                                          <p:spTgt spid="5">
                                            <p:graphicEl>
                                              <a:dgm id="{5408DE42-EDBC-4718-A32F-D4C7B331418D}"/>
                                            </p:graphicEl>
                                          </p:spTgt>
                                        </p:tgtEl>
                                        <p:attrNameLst>
                                          <p:attrName>style.visibility</p:attrName>
                                        </p:attrNameLst>
                                      </p:cBhvr>
                                      <p:to>
                                        <p:strVal val="visible"/>
                                      </p:to>
                                    </p:set>
                                    <p:anim calcmode="lin" valueType="num">
                                      <p:cBhvr additive="base">
                                        <p:cTn id="61" dur="500"/>
                                        <p:tgtEl>
                                          <p:spTgt spid="5">
                                            <p:graphicEl>
                                              <a:dgm id="{5408DE42-EDBC-4718-A32F-D4C7B331418D}"/>
                                            </p:graphicEl>
                                          </p:spTgt>
                                        </p:tgtEl>
                                        <p:attrNameLst>
                                          <p:attrName>ppt_y</p:attrName>
                                        </p:attrNameLst>
                                      </p:cBhvr>
                                      <p:tavLst>
                                        <p:tav tm="0">
                                          <p:val>
                                            <p:strVal val="#ppt_y+#ppt_h*1.125000"/>
                                          </p:val>
                                        </p:tav>
                                        <p:tav tm="100000">
                                          <p:val>
                                            <p:strVal val="#ppt_y"/>
                                          </p:val>
                                        </p:tav>
                                      </p:tavLst>
                                    </p:anim>
                                    <p:animEffect transition="in" filter="wipe(up)">
                                      <p:cBhvr>
                                        <p:cTn id="62" dur="500"/>
                                        <p:tgtEl>
                                          <p:spTgt spid="5">
                                            <p:graphicEl>
                                              <a:dgm id="{5408DE42-EDBC-4718-A32F-D4C7B331418D}"/>
                                            </p:graphicEl>
                                          </p:spTgt>
                                        </p:tgtEl>
                                      </p:cBhvr>
                                    </p:animEffect>
                                  </p:childTnLst>
                                </p:cTn>
                              </p:par>
                            </p:childTnLst>
                          </p:cTn>
                        </p:par>
                        <p:par>
                          <p:cTn id="63" fill="hold">
                            <p:stCondLst>
                              <p:cond delay="5500"/>
                            </p:stCondLst>
                            <p:childTnLst>
                              <p:par>
                                <p:cTn id="64" presetID="12" presetClass="entr" presetSubtype="4"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500"/>
                                        <p:tgtEl>
                                          <p:spTgt spid="40"/>
                                        </p:tgtEl>
                                        <p:attrNameLst>
                                          <p:attrName>ppt_y</p:attrName>
                                        </p:attrNameLst>
                                      </p:cBhvr>
                                      <p:tavLst>
                                        <p:tav tm="0">
                                          <p:val>
                                            <p:strVal val="#ppt_y+#ppt_h*1.125000"/>
                                          </p:val>
                                        </p:tav>
                                        <p:tav tm="100000">
                                          <p:val>
                                            <p:strVal val="#ppt_y"/>
                                          </p:val>
                                        </p:tav>
                                      </p:tavLst>
                                    </p:anim>
                                    <p:animEffect transition="in" filter="wipe(up)">
                                      <p:cBhvr>
                                        <p:cTn id="6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1" uiExpand="1">
        <p:bldSub>
          <a:bldDgm bld="one"/>
        </p:bldSub>
      </p:bldGraphic>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BD67FD-CF1F-994B-B873-7DBC189EF719}"/>
              </a:ext>
            </a:extLst>
          </p:cNvPr>
          <p:cNvSpPr txBox="1"/>
          <p:nvPr/>
        </p:nvSpPr>
        <p:spPr>
          <a:xfrm>
            <a:off x="143416" y="252996"/>
            <a:ext cx="11321689"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PBIS provides an evidence-based framework for addressing ongoing needs </a:t>
            </a:r>
          </a:p>
        </p:txBody>
      </p:sp>
      <p:pic>
        <p:nvPicPr>
          <p:cNvPr id="4" name="Picture 3">
            <a:extLst>
              <a:ext uri="{FF2B5EF4-FFF2-40B4-BE49-F238E27FC236}">
                <a16:creationId xmlns:a16="http://schemas.microsoft.com/office/drawing/2014/main" id="{CE8D41B2-20D2-9148-8ECE-9A77BB6B80AA}"/>
              </a:ext>
            </a:extLst>
          </p:cNvPr>
          <p:cNvPicPr>
            <a:picLocks noChangeAspect="1"/>
          </p:cNvPicPr>
          <p:nvPr/>
        </p:nvPicPr>
        <p:blipFill>
          <a:blip r:embed="rId3"/>
          <a:stretch>
            <a:fillRect/>
          </a:stretch>
        </p:blipFill>
        <p:spPr>
          <a:xfrm>
            <a:off x="5695906" y="938556"/>
            <a:ext cx="2510489" cy="3392815"/>
          </a:xfrm>
          <a:prstGeom prst="rect">
            <a:avLst/>
          </a:prstGeom>
        </p:spPr>
      </p:pic>
      <p:pic>
        <p:nvPicPr>
          <p:cNvPr id="6" name="Picture 5">
            <a:extLst>
              <a:ext uri="{FF2B5EF4-FFF2-40B4-BE49-F238E27FC236}">
                <a16:creationId xmlns:a16="http://schemas.microsoft.com/office/drawing/2014/main" id="{47B33D80-1E93-AA42-ADA6-C84683F7BD9C}"/>
              </a:ext>
            </a:extLst>
          </p:cNvPr>
          <p:cNvPicPr>
            <a:picLocks noChangeAspect="1"/>
          </p:cNvPicPr>
          <p:nvPr/>
        </p:nvPicPr>
        <p:blipFill>
          <a:blip r:embed="rId4"/>
          <a:stretch>
            <a:fillRect/>
          </a:stretch>
        </p:blipFill>
        <p:spPr>
          <a:xfrm>
            <a:off x="6303139" y="4426939"/>
            <a:ext cx="4822061" cy="2623500"/>
          </a:xfrm>
          <a:prstGeom prst="rect">
            <a:avLst/>
          </a:prstGeom>
          <a:ln>
            <a:solidFill>
              <a:schemeClr val="accent6">
                <a:lumMod val="50000"/>
              </a:schemeClr>
            </a:solidFill>
          </a:ln>
        </p:spPr>
      </p:pic>
      <p:pic>
        <p:nvPicPr>
          <p:cNvPr id="8" name="Picture 7">
            <a:extLst>
              <a:ext uri="{FF2B5EF4-FFF2-40B4-BE49-F238E27FC236}">
                <a16:creationId xmlns:a16="http://schemas.microsoft.com/office/drawing/2014/main" id="{2F1FBE54-16DC-7E4F-A219-DFB780073524}"/>
              </a:ext>
            </a:extLst>
          </p:cNvPr>
          <p:cNvPicPr>
            <a:picLocks noChangeAspect="1"/>
          </p:cNvPicPr>
          <p:nvPr/>
        </p:nvPicPr>
        <p:blipFill>
          <a:blip r:embed="rId5"/>
          <a:stretch>
            <a:fillRect/>
          </a:stretch>
        </p:blipFill>
        <p:spPr>
          <a:xfrm>
            <a:off x="143416" y="1006875"/>
            <a:ext cx="2450249" cy="3320014"/>
          </a:xfrm>
          <a:prstGeom prst="rect">
            <a:avLst/>
          </a:prstGeom>
        </p:spPr>
      </p:pic>
      <p:pic>
        <p:nvPicPr>
          <p:cNvPr id="10" name="Picture 9">
            <a:extLst>
              <a:ext uri="{FF2B5EF4-FFF2-40B4-BE49-F238E27FC236}">
                <a16:creationId xmlns:a16="http://schemas.microsoft.com/office/drawing/2014/main" id="{DB4AED67-CC5F-B047-97BC-B6BF646A4AA6}"/>
              </a:ext>
            </a:extLst>
          </p:cNvPr>
          <p:cNvPicPr>
            <a:picLocks noChangeAspect="1"/>
          </p:cNvPicPr>
          <p:nvPr/>
        </p:nvPicPr>
        <p:blipFill>
          <a:blip r:embed="rId6"/>
          <a:stretch>
            <a:fillRect/>
          </a:stretch>
        </p:blipFill>
        <p:spPr>
          <a:xfrm>
            <a:off x="9080987" y="814278"/>
            <a:ext cx="2459973" cy="3144514"/>
          </a:xfrm>
          <a:prstGeom prst="rect">
            <a:avLst/>
          </a:prstGeom>
        </p:spPr>
      </p:pic>
      <p:pic>
        <p:nvPicPr>
          <p:cNvPr id="12" name="Picture 11">
            <a:extLst>
              <a:ext uri="{FF2B5EF4-FFF2-40B4-BE49-F238E27FC236}">
                <a16:creationId xmlns:a16="http://schemas.microsoft.com/office/drawing/2014/main" id="{E0435513-08FB-BA48-AA4F-0CF3AAE85235}"/>
              </a:ext>
            </a:extLst>
          </p:cNvPr>
          <p:cNvPicPr>
            <a:picLocks noChangeAspect="1"/>
          </p:cNvPicPr>
          <p:nvPr/>
        </p:nvPicPr>
        <p:blipFill>
          <a:blip r:embed="rId7"/>
          <a:stretch>
            <a:fillRect/>
          </a:stretch>
        </p:blipFill>
        <p:spPr>
          <a:xfrm>
            <a:off x="2696997" y="2847103"/>
            <a:ext cx="2543854" cy="3536966"/>
          </a:xfrm>
          <a:prstGeom prst="rect">
            <a:avLst/>
          </a:prstGeom>
        </p:spPr>
      </p:pic>
      <p:sp>
        <p:nvSpPr>
          <p:cNvPr id="15" name="TextBox 14">
            <a:extLst>
              <a:ext uri="{FF2B5EF4-FFF2-40B4-BE49-F238E27FC236}">
                <a16:creationId xmlns:a16="http://schemas.microsoft.com/office/drawing/2014/main" id="{E34019D1-24CD-794F-888F-7EAA97FDD6B3}"/>
              </a:ext>
            </a:extLst>
          </p:cNvPr>
          <p:cNvSpPr txBox="1"/>
          <p:nvPr/>
        </p:nvSpPr>
        <p:spPr>
          <a:xfrm>
            <a:off x="3029661" y="4349301"/>
            <a:ext cx="2211190" cy="1446550"/>
          </a:xfrm>
          <a:prstGeom prst="rect">
            <a:avLst/>
          </a:prstGeom>
          <a:solidFill>
            <a:srgbClr val="488A54"/>
          </a:solidFill>
        </p:spPr>
        <p:txBody>
          <a:bodyPr wrap="square" rtlCol="0">
            <a:spAutoFit/>
          </a:bodyPr>
          <a:lstStyle/>
          <a:p>
            <a:pPr algn="ctr"/>
            <a:r>
              <a:rPr lang="en-US" sz="2200" dirty="0">
                <a:solidFill>
                  <a:schemeClr val="bg1"/>
                </a:solidFill>
              </a:rPr>
              <a:t>Discussing Race, Racism and Important Current Events</a:t>
            </a:r>
          </a:p>
        </p:txBody>
      </p:sp>
      <p:sp>
        <p:nvSpPr>
          <p:cNvPr id="16" name="TextBox 15">
            <a:extLst>
              <a:ext uri="{FF2B5EF4-FFF2-40B4-BE49-F238E27FC236}">
                <a16:creationId xmlns:a16="http://schemas.microsoft.com/office/drawing/2014/main" id="{9C2B239D-EB5B-9740-869C-809C46FD1C59}"/>
              </a:ext>
            </a:extLst>
          </p:cNvPr>
          <p:cNvSpPr txBox="1"/>
          <p:nvPr/>
        </p:nvSpPr>
        <p:spPr>
          <a:xfrm>
            <a:off x="651039" y="1991414"/>
            <a:ext cx="1866446" cy="1446550"/>
          </a:xfrm>
          <a:prstGeom prst="rect">
            <a:avLst/>
          </a:prstGeom>
          <a:solidFill>
            <a:srgbClr val="488A54"/>
          </a:solidFill>
        </p:spPr>
        <p:txBody>
          <a:bodyPr wrap="square" rtlCol="0">
            <a:spAutoFit/>
          </a:bodyPr>
          <a:lstStyle/>
          <a:p>
            <a:pPr algn="ctr"/>
            <a:r>
              <a:rPr lang="en-US" sz="2200" dirty="0">
                <a:solidFill>
                  <a:schemeClr val="bg1"/>
                </a:solidFill>
              </a:rPr>
              <a:t>Returning to School During and After Crisis </a:t>
            </a:r>
          </a:p>
        </p:txBody>
      </p:sp>
      <p:sp>
        <p:nvSpPr>
          <p:cNvPr id="17" name="TextBox 16">
            <a:extLst>
              <a:ext uri="{FF2B5EF4-FFF2-40B4-BE49-F238E27FC236}">
                <a16:creationId xmlns:a16="http://schemas.microsoft.com/office/drawing/2014/main" id="{80686507-91D0-BC40-B31A-6D9079808011}"/>
              </a:ext>
            </a:extLst>
          </p:cNvPr>
          <p:cNvSpPr txBox="1"/>
          <p:nvPr/>
        </p:nvSpPr>
        <p:spPr>
          <a:xfrm>
            <a:off x="6138383" y="2428774"/>
            <a:ext cx="2031882" cy="1446550"/>
          </a:xfrm>
          <a:prstGeom prst="rect">
            <a:avLst/>
          </a:prstGeom>
          <a:solidFill>
            <a:srgbClr val="488A54"/>
          </a:solidFill>
        </p:spPr>
        <p:txBody>
          <a:bodyPr wrap="square" rtlCol="0">
            <a:spAutoFit/>
          </a:bodyPr>
          <a:lstStyle/>
          <a:p>
            <a:pPr algn="ctr"/>
            <a:r>
              <a:rPr lang="en-US" sz="2200" dirty="0">
                <a:solidFill>
                  <a:schemeClr val="bg1"/>
                </a:solidFill>
              </a:rPr>
              <a:t>Improving Attendance and Chronic Absenteeism</a:t>
            </a:r>
          </a:p>
        </p:txBody>
      </p:sp>
      <p:sp>
        <p:nvSpPr>
          <p:cNvPr id="18" name="TextBox 17">
            <a:extLst>
              <a:ext uri="{FF2B5EF4-FFF2-40B4-BE49-F238E27FC236}">
                <a16:creationId xmlns:a16="http://schemas.microsoft.com/office/drawing/2014/main" id="{7B2A4A53-E63D-9145-9063-2EE6345E1AF7}"/>
              </a:ext>
            </a:extLst>
          </p:cNvPr>
          <p:cNvSpPr txBox="1"/>
          <p:nvPr/>
        </p:nvSpPr>
        <p:spPr>
          <a:xfrm>
            <a:off x="9067799" y="3245787"/>
            <a:ext cx="2473162" cy="1107996"/>
          </a:xfrm>
          <a:prstGeom prst="rect">
            <a:avLst/>
          </a:prstGeom>
          <a:solidFill>
            <a:srgbClr val="488A54"/>
          </a:solidFill>
        </p:spPr>
        <p:txBody>
          <a:bodyPr wrap="square" rtlCol="0">
            <a:spAutoFit/>
          </a:bodyPr>
          <a:lstStyle/>
          <a:p>
            <a:pPr algn="ctr"/>
            <a:r>
              <a:rPr lang="en-US" sz="2200" dirty="0">
                <a:solidFill>
                  <a:schemeClr val="bg1"/>
                </a:solidFill>
              </a:rPr>
              <a:t>Supporting College and Career Readiness</a:t>
            </a:r>
          </a:p>
        </p:txBody>
      </p:sp>
      <p:sp>
        <p:nvSpPr>
          <p:cNvPr id="19" name="TextBox 18">
            <a:extLst>
              <a:ext uri="{FF2B5EF4-FFF2-40B4-BE49-F238E27FC236}">
                <a16:creationId xmlns:a16="http://schemas.microsoft.com/office/drawing/2014/main" id="{3D14BB98-D202-DE4F-A308-5AA21F5E7E80}"/>
              </a:ext>
            </a:extLst>
          </p:cNvPr>
          <p:cNvSpPr txBox="1"/>
          <p:nvPr/>
        </p:nvSpPr>
        <p:spPr>
          <a:xfrm>
            <a:off x="6744340" y="5196428"/>
            <a:ext cx="3724297" cy="769441"/>
          </a:xfrm>
          <a:prstGeom prst="rect">
            <a:avLst/>
          </a:prstGeom>
          <a:solidFill>
            <a:srgbClr val="488A54"/>
          </a:solidFill>
        </p:spPr>
        <p:txBody>
          <a:bodyPr wrap="square" rtlCol="0">
            <a:spAutoFit/>
          </a:bodyPr>
          <a:lstStyle/>
          <a:p>
            <a:pPr algn="ctr"/>
            <a:r>
              <a:rPr lang="en-US" sz="2200" dirty="0">
                <a:solidFill>
                  <a:schemeClr val="bg1"/>
                </a:solidFill>
              </a:rPr>
              <a:t>Building a Culture of </a:t>
            </a:r>
          </a:p>
          <a:p>
            <a:pPr algn="ctr"/>
            <a:r>
              <a:rPr lang="en-US" sz="2200" dirty="0">
                <a:solidFill>
                  <a:schemeClr val="bg1"/>
                </a:solidFill>
              </a:rPr>
              <a:t>Staff Wellness</a:t>
            </a:r>
          </a:p>
        </p:txBody>
      </p:sp>
    </p:spTree>
    <p:extLst>
      <p:ext uri="{BB962C8B-B14F-4D97-AF65-F5344CB8AC3E}">
        <p14:creationId xmlns:p14="http://schemas.microsoft.com/office/powerpoint/2010/main" val="3044154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accent6">
                    <a:lumMod val="50000"/>
                  </a:schemeClr>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extLst>
              <p:ext uri="{D42A27DB-BD31-4B8C-83A1-F6EECF244321}">
                <p14:modId xmlns:p14="http://schemas.microsoft.com/office/powerpoint/2010/main" val="716027802"/>
              </p:ext>
            </p:extLst>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2133600" y="4063965"/>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84037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4"/>
        <p:cNvGrpSpPr/>
        <p:nvPr/>
      </p:nvGrpSpPr>
      <p:grpSpPr>
        <a:xfrm>
          <a:off x="0" y="0"/>
          <a:ext cx="0" cy="0"/>
          <a:chOff x="0" y="0"/>
          <a:chExt cx="0" cy="0"/>
        </a:xfrm>
      </p:grpSpPr>
      <p:pic>
        <p:nvPicPr>
          <p:cNvPr id="208" name="Google Shape;208;p25"/>
          <p:cNvPicPr preferRelativeResize="0"/>
          <p:nvPr/>
        </p:nvPicPr>
        <p:blipFill>
          <a:blip r:embed="rId3">
            <a:alphaModFix/>
          </a:blip>
          <a:stretch>
            <a:fillRect/>
          </a:stretch>
        </p:blipFill>
        <p:spPr>
          <a:xfrm>
            <a:off x="0" y="-19725"/>
            <a:ext cx="3735876" cy="4432524"/>
          </a:xfrm>
          <a:prstGeom prst="rect">
            <a:avLst/>
          </a:prstGeom>
          <a:noFill/>
          <a:ln>
            <a:noFill/>
          </a:ln>
        </p:spPr>
      </p:pic>
      <p:pic>
        <p:nvPicPr>
          <p:cNvPr id="209" name="Google Shape;209;p25"/>
          <p:cNvPicPr preferRelativeResize="0"/>
          <p:nvPr/>
        </p:nvPicPr>
        <p:blipFill>
          <a:blip r:embed="rId4">
            <a:alphaModFix/>
          </a:blip>
          <a:stretch>
            <a:fillRect/>
          </a:stretch>
        </p:blipFill>
        <p:spPr>
          <a:xfrm>
            <a:off x="3735876" y="416436"/>
            <a:ext cx="8456124" cy="4806288"/>
          </a:xfrm>
          <a:prstGeom prst="rect">
            <a:avLst/>
          </a:prstGeom>
          <a:noFill/>
          <a:ln>
            <a:noFill/>
          </a:ln>
        </p:spPr>
      </p:pic>
      <p:sp>
        <p:nvSpPr>
          <p:cNvPr id="17" name="TextBox 16">
            <a:extLst>
              <a:ext uri="{FF2B5EF4-FFF2-40B4-BE49-F238E27FC236}">
                <a16:creationId xmlns:a16="http://schemas.microsoft.com/office/drawing/2014/main" id="{CA1FDE4E-5AAF-A74B-9C28-7024D11C8B07}"/>
              </a:ext>
            </a:extLst>
          </p:cNvPr>
          <p:cNvSpPr txBox="1"/>
          <p:nvPr/>
        </p:nvSpPr>
        <p:spPr>
          <a:xfrm>
            <a:off x="1066800" y="5588938"/>
            <a:ext cx="10820400" cy="954107"/>
          </a:xfrm>
          <a:prstGeom prst="rect">
            <a:avLst/>
          </a:prstGeom>
          <a:noFill/>
        </p:spPr>
        <p:txBody>
          <a:bodyPr wrap="square">
            <a:spAutoFit/>
          </a:bodyPr>
          <a:lstStyle/>
          <a:p>
            <a:pPr algn="ctr" fontAlgn="auto"/>
            <a:r>
              <a:rPr lang="en-US" sz="2800" b="1" kern="0" dirty="0">
                <a:solidFill>
                  <a:schemeClr val="accent6">
                    <a:lumMod val="50000"/>
                  </a:schemeClr>
                </a:solidFill>
                <a:latin typeface="Calibri" panose="020F0502020204030204" pitchFamily="34" charset="0"/>
                <a:cs typeface="Calibri" panose="020F0502020204030204" pitchFamily="34" charset="0"/>
              </a:rPr>
              <a:t>We need to start with designing a positive school environment </a:t>
            </a:r>
          </a:p>
          <a:p>
            <a:pPr algn="ctr" fontAlgn="auto"/>
            <a:r>
              <a:rPr lang="en-US" sz="2800" b="1" kern="0" dirty="0">
                <a:solidFill>
                  <a:schemeClr val="accent6">
                    <a:lumMod val="50000"/>
                  </a:schemeClr>
                </a:solidFill>
                <a:latin typeface="Calibri" panose="020F0502020204030204" pitchFamily="34" charset="0"/>
                <a:cs typeface="Calibri" panose="020F0502020204030204" pitchFamily="34" charset="0"/>
              </a:rPr>
              <a:t>where the majority of social-emotional-behavioral needs are met.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85097"/>
          </a:schemeClr>
        </a:solidFill>
        <a:effectLst/>
      </p:bgPr>
    </p:bg>
    <p:spTree>
      <p:nvGrpSpPr>
        <p:cNvPr id="1" name="Shape 116"/>
        <p:cNvGrpSpPr/>
        <p:nvPr/>
      </p:nvGrpSpPr>
      <p:grpSpPr>
        <a:xfrm>
          <a:off x="0" y="0"/>
          <a:ext cx="0" cy="0"/>
          <a:chOff x="0" y="0"/>
          <a:chExt cx="0" cy="0"/>
        </a:xfrm>
      </p:grpSpPr>
      <p:pic>
        <p:nvPicPr>
          <p:cNvPr id="117" name="Google Shape;117;p5"/>
          <p:cNvPicPr preferRelativeResize="0"/>
          <p:nvPr/>
        </p:nvPicPr>
        <p:blipFill rotWithShape="1">
          <a:blip r:embed="rId3">
            <a:alphaModFix/>
          </a:blip>
          <a:srcRect l="3914"/>
          <a:stretch/>
        </p:blipFill>
        <p:spPr>
          <a:xfrm>
            <a:off x="685800" y="697675"/>
            <a:ext cx="9345454" cy="5462649"/>
          </a:xfrm>
          <a:prstGeom prst="rect">
            <a:avLst/>
          </a:prstGeom>
          <a:noFill/>
          <a:ln>
            <a:noFill/>
          </a:ln>
        </p:spPr>
      </p:pic>
      <p:sp>
        <p:nvSpPr>
          <p:cNvPr id="118" name="Google Shape;118;p5"/>
          <p:cNvSpPr txBox="1"/>
          <p:nvPr/>
        </p:nvSpPr>
        <p:spPr>
          <a:xfrm>
            <a:off x="2977175" y="2654559"/>
            <a:ext cx="9214825" cy="4191000"/>
          </a:xfrm>
          <a:prstGeom prst="rect">
            <a:avLst/>
          </a:prstGeom>
          <a:solidFill>
            <a:schemeClr val="lt1"/>
          </a:solidFill>
          <a:ln>
            <a:noFill/>
          </a:ln>
        </p:spPr>
        <p:txBody>
          <a:bodyPr spcFirstLastPara="1" wrap="square" lIns="457200" tIns="45700" rIns="91425" bIns="45700" anchor="t" anchorCtr="0">
            <a:normAutofit lnSpcReduction="10000"/>
          </a:bodyPr>
          <a:lstStyle/>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"Mental health includes our emotional, psychological, and social well-being. </a:t>
            </a: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It affects how we </a:t>
            </a:r>
            <a:r>
              <a:rPr kumimoji="0" lang="en-US" sz="2800" b="1" i="1" u="none" strike="noStrike" kern="0" cap="none" spc="0" normalizeH="0" baseline="0" noProof="0" dirty="0">
                <a:ln>
                  <a:noFill/>
                </a:ln>
                <a:solidFill>
                  <a:srgbClr val="4472C4"/>
                </a:solidFill>
                <a:effectLst/>
                <a:uLnTx/>
                <a:uFillTx/>
                <a:latin typeface="Calibri"/>
                <a:ea typeface="Calibri"/>
                <a:cs typeface="Calibri"/>
                <a:sym typeface="Calibri"/>
              </a:rPr>
              <a:t>think</a:t>
            </a: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800" b="1" i="1" u="none" strike="noStrike" kern="0" cap="none" spc="0" normalizeH="0" baseline="0" noProof="0" dirty="0">
                <a:ln>
                  <a:noFill/>
                </a:ln>
                <a:solidFill>
                  <a:srgbClr val="4472C4"/>
                </a:solidFill>
                <a:effectLst/>
                <a:uLnTx/>
                <a:uFillTx/>
                <a:latin typeface="Calibri"/>
                <a:ea typeface="Calibri"/>
                <a:cs typeface="Calibri"/>
                <a:sym typeface="Calibri"/>
              </a:rPr>
              <a:t>feel</a:t>
            </a: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 and </a:t>
            </a:r>
            <a:r>
              <a:rPr kumimoji="0" lang="en-US" sz="2800" b="1" i="1" u="none" strike="noStrike" kern="0" cap="none" spc="0" normalizeH="0" baseline="0" noProof="0" dirty="0">
                <a:ln>
                  <a:noFill/>
                </a:ln>
                <a:solidFill>
                  <a:srgbClr val="4472C4"/>
                </a:solidFill>
                <a:effectLst/>
                <a:uLnTx/>
                <a:uFillTx/>
                <a:latin typeface="Calibri"/>
                <a:ea typeface="Calibri"/>
                <a:cs typeface="Calibri"/>
                <a:sym typeface="Calibri"/>
              </a:rPr>
              <a:t>act</a:t>
            </a: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 </a:t>
            </a: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It also helps determine how we handle stress, relate to others, and make healthy choices. </a:t>
            </a: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Mental health is important at every stage of life, from childhood and adolescence through adulthood."</a:t>
            </a:r>
            <a:endParaRPr kumimoji="0" sz="28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1AD35516-9CBD-164F-AE7A-EC5EC6F5A9F7}"/>
              </a:ext>
            </a:extLst>
          </p:cNvPr>
          <p:cNvSpPr txBox="1">
            <a:spLocks/>
          </p:cNvSpPr>
          <p:nvPr/>
        </p:nvSpPr>
        <p:spPr>
          <a:xfrm>
            <a:off x="152400" y="26894"/>
            <a:ext cx="10972800" cy="8804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fontAlgn="auto"/>
            <a:r>
              <a:rPr lang="en-US" sz="3600" kern="0" dirty="0">
                <a:solidFill>
                  <a:schemeClr val="accent6">
                    <a:lumMod val="50000"/>
                  </a:schemeClr>
                </a:solidFill>
                <a:latin typeface="Calibri" panose="020F0502020204030204" pitchFamily="34" charset="0"/>
                <a:cs typeface="Calibri" panose="020F0502020204030204" pitchFamily="34" charset="0"/>
              </a:rPr>
              <a:t>PBIS </a:t>
            </a:r>
            <a:r>
              <a:rPr lang="en-US" sz="4000" kern="0" dirty="0">
                <a:solidFill>
                  <a:schemeClr val="accent6">
                    <a:lumMod val="50000"/>
                  </a:schemeClr>
                </a:solidFill>
                <a:latin typeface="Calibri" panose="020F0502020204030204" pitchFamily="34" charset="0"/>
                <a:cs typeface="Calibri" panose="020F0502020204030204" pitchFamily="34" charset="0"/>
              </a:rPr>
              <a:t>is</a:t>
            </a:r>
            <a:r>
              <a:rPr lang="en-US" sz="3600" kern="0" dirty="0">
                <a:solidFill>
                  <a:schemeClr val="accent6">
                    <a:lumMod val="50000"/>
                  </a:schemeClr>
                </a:solidFill>
                <a:latin typeface="Calibri" panose="020F0502020204030204" pitchFamily="34" charset="0"/>
                <a:cs typeface="Calibri" panose="020F0502020204030204" pitchFamily="34" charset="0"/>
              </a:rPr>
              <a:t> a Mental Health Initiative</a:t>
            </a:r>
            <a:br>
              <a:rPr lang="en-US" sz="3600" b="1" kern="0" dirty="0">
                <a:solidFill>
                  <a:schemeClr val="accent6">
                    <a:lumMod val="50000"/>
                  </a:schemeClr>
                </a:solidFill>
                <a:latin typeface="Calibri" panose="020F0502020204030204" pitchFamily="34" charset="0"/>
                <a:cs typeface="Calibri" panose="020F0502020204030204" pitchFamily="34" charset="0"/>
              </a:rPr>
            </a:br>
            <a:endParaRPr lang="en-US" sz="2400" kern="0"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85097"/>
          </a:schemeClr>
        </a:solidFill>
        <a:effectLst/>
      </p:bgPr>
    </p:bg>
    <p:spTree>
      <p:nvGrpSpPr>
        <p:cNvPr id="1" name="Shape 124"/>
        <p:cNvGrpSpPr/>
        <p:nvPr/>
      </p:nvGrpSpPr>
      <p:grpSpPr>
        <a:xfrm>
          <a:off x="0" y="0"/>
          <a:ext cx="0" cy="0"/>
          <a:chOff x="0" y="0"/>
          <a:chExt cx="0" cy="0"/>
        </a:xfrm>
      </p:grpSpPr>
      <p:sp>
        <p:nvSpPr>
          <p:cNvPr id="125" name="Google Shape;125;p6"/>
          <p:cNvSpPr/>
          <p:nvPr/>
        </p:nvSpPr>
        <p:spPr>
          <a:xfrm>
            <a:off x="251099" y="1206764"/>
            <a:ext cx="5675086" cy="1338942"/>
          </a:xfrm>
          <a:prstGeom prst="roundRect">
            <a:avLst>
              <a:gd name="adj" fmla="val 16667"/>
            </a:avLst>
          </a:prstGeom>
          <a:solidFill>
            <a:schemeClr val="accent2">
              <a:lumMod val="75000"/>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6" name="Google Shape;126;p6" descr="Connections"/>
          <p:cNvPicPr preferRelativeResize="0"/>
          <p:nvPr/>
        </p:nvPicPr>
        <p:blipFill rotWithShape="1">
          <a:blip r:embed="rId3">
            <a:alphaModFix/>
          </a:blip>
          <a:srcRect/>
          <a:stretch/>
        </p:blipFill>
        <p:spPr>
          <a:xfrm>
            <a:off x="551543" y="1179550"/>
            <a:ext cx="1393371" cy="1393371"/>
          </a:xfrm>
          <a:prstGeom prst="rect">
            <a:avLst/>
          </a:prstGeom>
          <a:noFill/>
          <a:ln>
            <a:noFill/>
          </a:ln>
        </p:spPr>
      </p:pic>
      <p:sp>
        <p:nvSpPr>
          <p:cNvPr id="127" name="Google Shape;127;p6"/>
          <p:cNvSpPr txBox="1"/>
          <p:nvPr/>
        </p:nvSpPr>
        <p:spPr>
          <a:xfrm>
            <a:off x="2330959" y="1387356"/>
            <a:ext cx="1854995"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Calibri"/>
                <a:ea typeface="Calibri"/>
                <a:cs typeface="Calibri"/>
                <a:sym typeface="Calibri"/>
              </a:rPr>
              <a:t>Social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264546" y="2780727"/>
            <a:ext cx="5675086" cy="1338942"/>
          </a:xfrm>
          <a:prstGeom prst="roundRect">
            <a:avLst>
              <a:gd name="adj" fmla="val 16667"/>
            </a:avLst>
          </a:prstGeom>
          <a:solidFill>
            <a:schemeClr val="accent2">
              <a:lumMod val="75000"/>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29;p6"/>
          <p:cNvSpPr txBox="1"/>
          <p:nvPr/>
        </p:nvSpPr>
        <p:spPr>
          <a:xfrm>
            <a:off x="2330959" y="2988533"/>
            <a:ext cx="3122971"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Calibri"/>
                <a:ea typeface="Calibri"/>
                <a:cs typeface="Calibri"/>
                <a:sym typeface="Calibri"/>
              </a:rPr>
              <a:t>Emotional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282476" y="4381903"/>
            <a:ext cx="5675086" cy="1338942"/>
          </a:xfrm>
          <a:prstGeom prst="roundRect">
            <a:avLst>
              <a:gd name="adj" fmla="val 16667"/>
            </a:avLst>
          </a:prstGeom>
          <a:solidFill>
            <a:schemeClr val="accent2">
              <a:lumMod val="75000"/>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6"/>
          <p:cNvSpPr txBox="1"/>
          <p:nvPr/>
        </p:nvSpPr>
        <p:spPr>
          <a:xfrm>
            <a:off x="2330959" y="4589710"/>
            <a:ext cx="3235822"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Calibri"/>
                <a:ea typeface="Calibri"/>
                <a:cs typeface="Calibri"/>
                <a:sym typeface="Calibri"/>
              </a:rPr>
              <a:t>Behavioral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685800" y="6520508"/>
            <a:ext cx="11506200" cy="307736"/>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https://</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www.psychologytoday.com</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/us/blog/promoting-student-well-being/202008/4-questions-ask-now-in-preparing-your-child-school</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3" name="Google Shape;133;p6"/>
          <p:cNvSpPr txBox="1"/>
          <p:nvPr/>
        </p:nvSpPr>
        <p:spPr>
          <a:xfrm>
            <a:off x="3834304" y="5859087"/>
            <a:ext cx="80752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SEB described by Dr. Sandy </a:t>
            </a:r>
            <a:r>
              <a:rPr kumimoji="0" lang="en-US" sz="2800" b="1" i="0" u="none" strike="noStrike" kern="0" cap="none" spc="0" normalizeH="0" baseline="0" noProof="0" dirty="0" err="1">
                <a:ln>
                  <a:noFill/>
                </a:ln>
                <a:solidFill>
                  <a:srgbClr val="000000"/>
                </a:solidFill>
                <a:effectLst/>
                <a:uLnTx/>
                <a:uFillTx/>
                <a:latin typeface="Calibri"/>
                <a:ea typeface="Calibri"/>
                <a:cs typeface="Calibri"/>
                <a:sym typeface="Calibri"/>
              </a:rPr>
              <a:t>Chafouleas</a:t>
            </a:r>
            <a:endParaRPr kumimoji="0" sz="2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34" name="Google Shape;134;p6" descr="Heart"/>
          <p:cNvPicPr preferRelativeResize="0"/>
          <p:nvPr/>
        </p:nvPicPr>
        <p:blipFill rotWithShape="1">
          <a:blip r:embed="rId4">
            <a:alphaModFix/>
          </a:blip>
          <a:srcRect/>
          <a:stretch/>
        </p:blipFill>
        <p:spPr>
          <a:xfrm>
            <a:off x="385280" y="2641018"/>
            <a:ext cx="1559634" cy="1559634"/>
          </a:xfrm>
          <a:prstGeom prst="rect">
            <a:avLst/>
          </a:prstGeom>
          <a:noFill/>
          <a:ln>
            <a:noFill/>
          </a:ln>
        </p:spPr>
      </p:pic>
      <p:pic>
        <p:nvPicPr>
          <p:cNvPr id="135" name="Google Shape;135;p6" descr="Person eating"/>
          <p:cNvPicPr preferRelativeResize="0"/>
          <p:nvPr/>
        </p:nvPicPr>
        <p:blipFill rotWithShape="1">
          <a:blip r:embed="rId5">
            <a:alphaModFix/>
          </a:blip>
          <a:srcRect/>
          <a:stretch/>
        </p:blipFill>
        <p:spPr>
          <a:xfrm>
            <a:off x="551542" y="4396756"/>
            <a:ext cx="1324089" cy="1324089"/>
          </a:xfrm>
          <a:prstGeom prst="rect">
            <a:avLst/>
          </a:prstGeom>
          <a:noFill/>
          <a:ln>
            <a:noFill/>
          </a:ln>
        </p:spPr>
      </p:pic>
      <p:sp>
        <p:nvSpPr>
          <p:cNvPr id="136" name="Google Shape;136;p6"/>
          <p:cNvSpPr/>
          <p:nvPr/>
        </p:nvSpPr>
        <p:spPr>
          <a:xfrm>
            <a:off x="5983300" y="1207018"/>
            <a:ext cx="5675086" cy="1338942"/>
          </a:xfrm>
          <a:prstGeom prst="roundRect">
            <a:avLst>
              <a:gd name="adj" fmla="val 16667"/>
            </a:avLst>
          </a:prstGeom>
          <a:solidFill>
            <a:schemeClr val="lt1"/>
          </a:solidFill>
          <a:ln w="5715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chemeClr val="accent6">
                    <a:lumMod val="50000"/>
                  </a:schemeClr>
                </a:solidFill>
                <a:effectLst/>
                <a:uLnTx/>
                <a:uFillTx/>
                <a:latin typeface="Calibri"/>
                <a:ea typeface="Calibri"/>
                <a:cs typeface="Calibri"/>
                <a:sym typeface="Calibri"/>
              </a:rPr>
              <a:t>How we </a:t>
            </a:r>
            <a:r>
              <a:rPr kumimoji="0" lang="en-US" sz="4400" b="1" i="1" u="none" strike="noStrike" kern="0" cap="none" spc="0" normalizeH="0" baseline="0" noProof="0">
                <a:ln>
                  <a:noFill/>
                </a:ln>
                <a:solidFill>
                  <a:schemeClr val="accent6">
                    <a:lumMod val="50000"/>
                  </a:schemeClr>
                </a:solidFill>
                <a:effectLst/>
                <a:uLnTx/>
                <a:uFillTx/>
                <a:latin typeface="Calibri"/>
                <a:ea typeface="Calibri"/>
                <a:cs typeface="Calibri"/>
                <a:sym typeface="Calibri"/>
              </a:rPr>
              <a:t>connect</a:t>
            </a:r>
            <a:endParaRPr kumimoji="0" sz="1400" b="0" i="0" u="none" strike="noStrike" kern="0" cap="none" spc="0" normalizeH="0" baseline="0" noProof="0">
              <a:ln>
                <a:noFill/>
              </a:ln>
              <a:solidFill>
                <a:schemeClr val="accent6">
                  <a:lumMod val="50000"/>
                </a:schemeClr>
              </a:solidFill>
              <a:effectLst/>
              <a:uLnTx/>
              <a:uFillTx/>
              <a:latin typeface="Arial"/>
              <a:cs typeface="Arial"/>
              <a:sym typeface="Arial"/>
            </a:endParaRPr>
          </a:p>
        </p:txBody>
      </p:sp>
      <p:sp>
        <p:nvSpPr>
          <p:cNvPr id="137" name="Google Shape;137;p6"/>
          <p:cNvSpPr/>
          <p:nvPr/>
        </p:nvSpPr>
        <p:spPr>
          <a:xfrm>
            <a:off x="6055884" y="2791646"/>
            <a:ext cx="5675086" cy="1338942"/>
          </a:xfrm>
          <a:prstGeom prst="roundRect">
            <a:avLst>
              <a:gd name="adj" fmla="val 16667"/>
            </a:avLst>
          </a:prstGeom>
          <a:solidFill>
            <a:schemeClr val="lt1"/>
          </a:solidFill>
          <a:ln w="5715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chemeClr val="accent6">
                    <a:lumMod val="50000"/>
                  </a:schemeClr>
                </a:solidFill>
                <a:effectLst/>
                <a:uLnTx/>
                <a:uFillTx/>
                <a:latin typeface="Calibri"/>
                <a:ea typeface="Calibri"/>
                <a:cs typeface="Calibri"/>
                <a:sym typeface="Calibri"/>
              </a:rPr>
              <a:t>How we </a:t>
            </a:r>
            <a:r>
              <a:rPr kumimoji="0" lang="en-US" sz="4400" b="1" i="1" u="none" strike="noStrike" kern="0" cap="none" spc="0" normalizeH="0" baseline="0" noProof="0">
                <a:ln>
                  <a:noFill/>
                </a:ln>
                <a:solidFill>
                  <a:schemeClr val="accent6">
                    <a:lumMod val="50000"/>
                  </a:schemeClr>
                </a:solidFill>
                <a:effectLst/>
                <a:uLnTx/>
                <a:uFillTx/>
                <a:latin typeface="Calibri"/>
                <a:ea typeface="Calibri"/>
                <a:cs typeface="Calibri"/>
                <a:sym typeface="Calibri"/>
              </a:rPr>
              <a:t>feel</a:t>
            </a:r>
            <a:endParaRPr kumimoji="0" sz="1400" b="0" i="0" u="none" strike="noStrike" kern="0" cap="none" spc="0" normalizeH="0" baseline="0" noProof="0">
              <a:ln>
                <a:noFill/>
              </a:ln>
              <a:solidFill>
                <a:schemeClr val="accent6">
                  <a:lumMod val="50000"/>
                </a:schemeClr>
              </a:solidFill>
              <a:effectLst/>
              <a:uLnTx/>
              <a:uFillTx/>
              <a:latin typeface="Arial"/>
              <a:cs typeface="Arial"/>
              <a:sym typeface="Arial"/>
            </a:endParaRPr>
          </a:p>
        </p:txBody>
      </p:sp>
      <p:sp>
        <p:nvSpPr>
          <p:cNvPr id="138" name="Google Shape;138;p6"/>
          <p:cNvSpPr/>
          <p:nvPr/>
        </p:nvSpPr>
        <p:spPr>
          <a:xfrm>
            <a:off x="6060366" y="4376274"/>
            <a:ext cx="5675086" cy="1338942"/>
          </a:xfrm>
          <a:prstGeom prst="roundRect">
            <a:avLst>
              <a:gd name="adj" fmla="val 16667"/>
            </a:avLst>
          </a:prstGeom>
          <a:solidFill>
            <a:schemeClr val="lt1"/>
          </a:solidFill>
          <a:ln w="5715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chemeClr val="accent6">
                    <a:lumMod val="50000"/>
                  </a:schemeClr>
                </a:solidFill>
                <a:effectLst/>
                <a:uLnTx/>
                <a:uFillTx/>
                <a:latin typeface="Calibri"/>
                <a:ea typeface="Calibri"/>
                <a:cs typeface="Calibri"/>
                <a:sym typeface="Calibri"/>
              </a:rPr>
              <a:t>How we </a:t>
            </a:r>
            <a:r>
              <a:rPr kumimoji="0" lang="en-US" sz="4400" b="1" i="1" u="none" strike="noStrike" kern="0" cap="none" spc="0" normalizeH="0" baseline="0" noProof="0">
                <a:ln>
                  <a:noFill/>
                </a:ln>
                <a:solidFill>
                  <a:schemeClr val="accent6">
                    <a:lumMod val="50000"/>
                  </a:schemeClr>
                </a:solidFill>
                <a:effectLst/>
                <a:uLnTx/>
                <a:uFillTx/>
                <a:latin typeface="Calibri"/>
                <a:ea typeface="Calibri"/>
                <a:cs typeface="Calibri"/>
                <a:sym typeface="Calibri"/>
              </a:rPr>
              <a:t>act</a:t>
            </a:r>
            <a:endParaRPr kumimoji="0" sz="1400" b="0" i="0" u="none" strike="noStrike" kern="0" cap="none" spc="0" normalizeH="0" baseline="0" noProof="0">
              <a:ln>
                <a:noFill/>
              </a:ln>
              <a:solidFill>
                <a:schemeClr val="accent6">
                  <a:lumMod val="50000"/>
                </a:schemeClr>
              </a:solidFill>
              <a:effectLst/>
              <a:uLnTx/>
              <a:uFillTx/>
              <a:latin typeface="Arial"/>
              <a:cs typeface="Arial"/>
              <a:sym typeface="Arial"/>
            </a:endParaRPr>
          </a:p>
        </p:txBody>
      </p:sp>
      <p:sp>
        <p:nvSpPr>
          <p:cNvPr id="139" name="Google Shape;139;p6"/>
          <p:cNvSpPr txBox="1"/>
          <p:nvPr/>
        </p:nvSpPr>
        <p:spPr>
          <a:xfrm>
            <a:off x="26894" y="182781"/>
            <a:ext cx="10861820"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In other words, mental health is….</a:t>
            </a:r>
            <a:endParaRPr kumimoji="0" sz="40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500"/>
                                        <p:tgtEl>
                                          <p:spTgt spid="126"/>
                                        </p:tgtEl>
                                      </p:cBhvr>
                                    </p:animEffect>
                                  </p:childTnLst>
                                </p:cTn>
                              </p:par>
                              <p:par>
                                <p:cTn id="11" presetID="10" presetClass="entr" presetSubtype="0" fill="hold" nodeType="with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fade">
                                      <p:cBhvr>
                                        <p:cTn id="13" dur="500"/>
                                        <p:tgtEl>
                                          <p:spTgt spid="127"/>
                                        </p:tgtEl>
                                      </p:cBhvr>
                                    </p:animEffect>
                                  </p:childTnLst>
                                </p:cTn>
                              </p:par>
                              <p:par>
                                <p:cTn id="14" presetID="10" presetClass="entr" presetSubtype="0" fill="hold"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fade">
                                      <p:cBhvr>
                                        <p:cTn id="16" dur="500"/>
                                        <p:tgtEl>
                                          <p:spTgt spid="1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8"/>
                                        </p:tgtEl>
                                        <p:attrNameLst>
                                          <p:attrName>style.visibility</p:attrName>
                                        </p:attrNameLst>
                                      </p:cBhvr>
                                      <p:to>
                                        <p:strVal val="visible"/>
                                      </p:to>
                                    </p:set>
                                    <p:animEffect transition="in" filter="fade">
                                      <p:cBhvr>
                                        <p:cTn id="21" dur="500"/>
                                        <p:tgtEl>
                                          <p:spTgt spid="128"/>
                                        </p:tgtEl>
                                      </p:cBhvr>
                                    </p:animEffect>
                                  </p:childTnLst>
                                </p:cTn>
                              </p:par>
                              <p:par>
                                <p:cTn id="22" presetID="10" presetClass="entr" presetSubtype="0" fill="hold" nodeType="withEffect">
                                  <p:stCondLst>
                                    <p:cond delay="0"/>
                                  </p:stCondLst>
                                  <p:childTnLst>
                                    <p:set>
                                      <p:cBhvr>
                                        <p:cTn id="23" dur="1" fill="hold">
                                          <p:stCondLst>
                                            <p:cond delay="0"/>
                                          </p:stCondLst>
                                        </p:cTn>
                                        <p:tgtEl>
                                          <p:spTgt spid="129"/>
                                        </p:tgtEl>
                                        <p:attrNameLst>
                                          <p:attrName>style.visibility</p:attrName>
                                        </p:attrNameLst>
                                      </p:cBhvr>
                                      <p:to>
                                        <p:strVal val="visible"/>
                                      </p:to>
                                    </p:set>
                                    <p:animEffect transition="in" filter="fade">
                                      <p:cBhvr>
                                        <p:cTn id="24" dur="500"/>
                                        <p:tgtEl>
                                          <p:spTgt spid="129"/>
                                        </p:tgtEl>
                                      </p:cBhvr>
                                    </p:animEffect>
                                  </p:childTnLst>
                                </p:cTn>
                              </p:par>
                              <p:par>
                                <p:cTn id="25" presetID="10" presetClass="entr" presetSubtype="0" fill="hold" nodeType="with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par>
                                <p:cTn id="28" presetID="10" presetClass="entr" presetSubtype="0"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500"/>
                                        <p:tgtEl>
                                          <p:spTgt spid="1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0"/>
                                        </p:tgtEl>
                                        <p:attrNameLst>
                                          <p:attrName>style.visibility</p:attrName>
                                        </p:attrNameLst>
                                      </p:cBhvr>
                                      <p:to>
                                        <p:strVal val="visible"/>
                                      </p:to>
                                    </p:set>
                                    <p:animEffect transition="in" filter="fade">
                                      <p:cBhvr>
                                        <p:cTn id="35" dur="500"/>
                                        <p:tgtEl>
                                          <p:spTgt spid="130"/>
                                        </p:tgtEl>
                                      </p:cBhvr>
                                    </p:animEffect>
                                  </p:childTnLst>
                                </p:cTn>
                              </p:par>
                              <p:par>
                                <p:cTn id="36" presetID="10" presetClass="entr" presetSubtype="0" fill="hold" nodeType="withEffect">
                                  <p:stCondLst>
                                    <p:cond delay="0"/>
                                  </p:stCondLst>
                                  <p:childTnLst>
                                    <p:set>
                                      <p:cBhvr>
                                        <p:cTn id="37" dur="1" fill="hold">
                                          <p:stCondLst>
                                            <p:cond delay="0"/>
                                          </p:stCondLst>
                                        </p:cTn>
                                        <p:tgtEl>
                                          <p:spTgt spid="131"/>
                                        </p:tgtEl>
                                        <p:attrNameLst>
                                          <p:attrName>style.visibility</p:attrName>
                                        </p:attrNameLst>
                                      </p:cBhvr>
                                      <p:to>
                                        <p:strVal val="visible"/>
                                      </p:to>
                                    </p:set>
                                    <p:animEffect transition="in" filter="fade">
                                      <p:cBhvr>
                                        <p:cTn id="38" dur="500"/>
                                        <p:tgtEl>
                                          <p:spTgt spid="131"/>
                                        </p:tgtEl>
                                      </p:cBhvr>
                                    </p:animEffect>
                                  </p:childTnLst>
                                </p:cTn>
                              </p:par>
                              <p:par>
                                <p:cTn id="39" presetID="10" presetClass="entr" presetSubtype="0" fill="hold" nodeType="withEffect">
                                  <p:stCondLst>
                                    <p:cond delay="0"/>
                                  </p:stCondLst>
                                  <p:childTnLst>
                                    <p:set>
                                      <p:cBhvr>
                                        <p:cTn id="40" dur="1" fill="hold">
                                          <p:stCondLst>
                                            <p:cond delay="0"/>
                                          </p:stCondLst>
                                        </p:cTn>
                                        <p:tgtEl>
                                          <p:spTgt spid="135"/>
                                        </p:tgtEl>
                                        <p:attrNameLst>
                                          <p:attrName>style.visibility</p:attrName>
                                        </p:attrNameLst>
                                      </p:cBhvr>
                                      <p:to>
                                        <p:strVal val="visible"/>
                                      </p:to>
                                    </p:set>
                                    <p:animEffect transition="in" filter="fade">
                                      <p:cBhvr>
                                        <p:cTn id="41" dur="500"/>
                                        <p:tgtEl>
                                          <p:spTgt spid="135"/>
                                        </p:tgtEl>
                                      </p:cBhvr>
                                    </p:animEffect>
                                  </p:childTnLst>
                                </p:cTn>
                              </p:par>
                              <p:par>
                                <p:cTn id="42" presetID="10" presetClass="entr" presetSubtype="0" fill="hold" nodeType="withEffect">
                                  <p:stCondLst>
                                    <p:cond delay="0"/>
                                  </p:stCondLst>
                                  <p:childTnLst>
                                    <p:set>
                                      <p:cBhvr>
                                        <p:cTn id="43" dur="1" fill="hold">
                                          <p:stCondLst>
                                            <p:cond delay="0"/>
                                          </p:stCondLst>
                                        </p:cTn>
                                        <p:tgtEl>
                                          <p:spTgt spid="138"/>
                                        </p:tgtEl>
                                        <p:attrNameLst>
                                          <p:attrName>style.visibility</p:attrName>
                                        </p:attrNameLst>
                                      </p:cBhvr>
                                      <p:to>
                                        <p:strVal val="visible"/>
                                      </p:to>
                                    </p:set>
                                    <p:animEffect transition="in" filter="fade">
                                      <p:cBhvr>
                                        <p:cTn id="4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accent6">
                    <a:lumMod val="50000"/>
                  </a:schemeClr>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extLst>
              <p:ext uri="{D42A27DB-BD31-4B8C-83A1-F6EECF244321}">
                <p14:modId xmlns:p14="http://schemas.microsoft.com/office/powerpoint/2010/main" val="2294691004"/>
              </p:ext>
            </p:extLst>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828800" y="49530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88348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sp>
        <p:nvSpPr>
          <p:cNvPr id="325" name="Google Shape;325;p32"/>
          <p:cNvSpPr txBox="1">
            <a:spLocks noGrp="1"/>
          </p:cNvSpPr>
          <p:nvPr>
            <p:ph type="title" idx="4294967295"/>
          </p:nvPr>
        </p:nvSpPr>
        <p:spPr>
          <a:xfrm>
            <a:off x="40057" y="182535"/>
            <a:ext cx="8077200" cy="846138"/>
          </a:xfrm>
          <a:prstGeom prst="rect">
            <a:avLst/>
          </a:prstGeom>
        </p:spPr>
        <p:txBody>
          <a:bodyPr spcFirstLastPara="1" wrap="square" lIns="121900" tIns="121900" rIns="121900" bIns="121900" anchor="t" anchorCtr="0">
            <a:noAutofit/>
          </a:bodyPr>
          <a:lstStyle/>
          <a:p>
            <a:pPr algn="l"/>
            <a:r>
              <a:rPr lang="en-US" dirty="0">
                <a:solidFill>
                  <a:schemeClr val="accent6">
                    <a:lumMod val="50000"/>
                  </a:schemeClr>
                </a:solidFill>
              </a:rPr>
              <a:t>What is </a:t>
            </a:r>
            <a:r>
              <a:rPr lang="en-US" b="1" i="1" dirty="0">
                <a:solidFill>
                  <a:schemeClr val="accent6">
                    <a:lumMod val="50000"/>
                  </a:schemeClr>
                </a:solidFill>
              </a:rPr>
              <a:t>EQUITY</a:t>
            </a:r>
            <a:r>
              <a:rPr lang="en-US" dirty="0">
                <a:solidFill>
                  <a:schemeClr val="accent6">
                    <a:lumMod val="50000"/>
                  </a:schemeClr>
                </a:solidFill>
              </a:rPr>
              <a:t> in Education?</a:t>
            </a:r>
            <a:endParaRPr dirty="0">
              <a:solidFill>
                <a:schemeClr val="accent6">
                  <a:lumMod val="50000"/>
                </a:schemeClr>
              </a:solidFill>
            </a:endParaRPr>
          </a:p>
        </p:txBody>
      </p:sp>
      <p:graphicFrame>
        <p:nvGraphicFramePr>
          <p:cNvPr id="8" name="Diagram 7">
            <a:extLst>
              <a:ext uri="{FF2B5EF4-FFF2-40B4-BE49-F238E27FC236}">
                <a16:creationId xmlns:a16="http://schemas.microsoft.com/office/drawing/2014/main" id="{55736172-2446-754A-BB4A-1669DA65C296}"/>
              </a:ext>
            </a:extLst>
          </p:cNvPr>
          <p:cNvGraphicFramePr/>
          <p:nvPr>
            <p:extLst>
              <p:ext uri="{D42A27DB-BD31-4B8C-83A1-F6EECF244321}">
                <p14:modId xmlns:p14="http://schemas.microsoft.com/office/powerpoint/2010/main" val="3691901529"/>
              </p:ext>
            </p:extLst>
          </p:nvPr>
        </p:nvGraphicFramePr>
        <p:xfrm>
          <a:off x="-29101" y="228600"/>
          <a:ext cx="12186124"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a:extLst>
              <a:ext uri="{FF2B5EF4-FFF2-40B4-BE49-F238E27FC236}">
                <a16:creationId xmlns:a16="http://schemas.microsoft.com/office/drawing/2014/main" id="{5DF596B6-2F19-8941-B623-C5F54BBC0BB8}"/>
              </a:ext>
            </a:extLst>
          </p:cNvPr>
          <p:cNvSpPr/>
          <p:nvPr/>
        </p:nvSpPr>
        <p:spPr>
          <a:xfrm flipH="1">
            <a:off x="11277598" y="1143000"/>
            <a:ext cx="952497" cy="1194502"/>
          </a:xfrm>
          <a:prstGeom prst="roundRect">
            <a:avLst/>
          </a:prstGeom>
          <a:ln w="7620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914377"/>
            <a:endParaRPr lang="en-US" sz="2400" b="1" i="1" u="sng" dirty="0">
              <a:solidFill>
                <a:srgbClr val="FFFFFF"/>
              </a:solidFill>
              <a:latin typeface="Arial"/>
              <a:sym typeface="Arial"/>
            </a:endParaRPr>
          </a:p>
          <a:p>
            <a:pPr algn="ctr" defTabSz="914377"/>
            <a:r>
              <a:rPr lang="en-US" b="1" i="1" u="sng" dirty="0">
                <a:solidFill>
                  <a:schemeClr val="accent6">
                    <a:lumMod val="50000"/>
                  </a:schemeClr>
                </a:solidFill>
                <a:latin typeface="Arial"/>
                <a:sym typeface="Arial"/>
              </a:rPr>
              <a:t>ALL</a:t>
            </a:r>
          </a:p>
          <a:p>
            <a:pPr algn="ctr" defTabSz="914377"/>
            <a:endParaRPr lang="en-US" sz="2400" b="1" i="1" u="sng" dirty="0">
              <a:solidFill>
                <a:srgbClr val="FFFFFF"/>
              </a:solidFill>
              <a:latin typeface="Arial"/>
              <a:sym typeface="Arial"/>
            </a:endParaRPr>
          </a:p>
        </p:txBody>
      </p:sp>
      <p:sp>
        <p:nvSpPr>
          <p:cNvPr id="10" name="Rectangle 9">
            <a:extLst>
              <a:ext uri="{FF2B5EF4-FFF2-40B4-BE49-F238E27FC236}">
                <a16:creationId xmlns:a16="http://schemas.microsoft.com/office/drawing/2014/main" id="{5980A0DD-3BA3-954B-BC27-55DF58CF0AC9}"/>
              </a:ext>
            </a:extLst>
          </p:cNvPr>
          <p:cNvSpPr/>
          <p:nvPr/>
        </p:nvSpPr>
        <p:spPr>
          <a:xfrm>
            <a:off x="8083" y="6361120"/>
            <a:ext cx="10744199" cy="461665"/>
          </a:xfrm>
          <a:prstGeom prst="rect">
            <a:avLst/>
          </a:prstGeom>
        </p:spPr>
        <p:txBody>
          <a:bodyPr wrap="square">
            <a:spAutoFit/>
          </a:bodyPr>
          <a:lstStyle/>
          <a:p>
            <a:pPr defTabSz="914377"/>
            <a:r>
              <a:rPr lang="en-US" sz="1200" dirty="0">
                <a:solidFill>
                  <a:schemeClr val="accent6">
                    <a:lumMod val="50000"/>
                  </a:schemeClr>
                </a:solidFill>
                <a:latin typeface="+mn-lt"/>
                <a:cs typeface="Arial"/>
                <a:sym typeface="Arial"/>
              </a:rPr>
              <a:t>(Fraser, 2008; </a:t>
            </a:r>
            <a:r>
              <a:rPr lang="en-US" sz="1200" dirty="0">
                <a:solidFill>
                  <a:schemeClr val="accent6">
                    <a:lumMod val="50000"/>
                  </a:schemeClr>
                </a:solidFill>
                <a:latin typeface="+mn-lt"/>
              </a:rPr>
              <a:t>Great Lakes Equity Center, 2012)</a:t>
            </a:r>
          </a:p>
          <a:p>
            <a:pPr defTabSz="914377"/>
            <a:r>
              <a:rPr lang="en-US" sz="1200" dirty="0">
                <a:solidFill>
                  <a:schemeClr val="accent6">
                    <a:lumMod val="50000"/>
                  </a:schemeClr>
                </a:solidFill>
                <a:latin typeface="+mn-lt"/>
              </a:rPr>
              <a:t>R</a:t>
            </a:r>
            <a:r>
              <a:rPr lang="en-US" sz="1200" dirty="0">
                <a:solidFill>
                  <a:schemeClr val="accent6">
                    <a:lumMod val="50000"/>
                  </a:schemeClr>
                </a:solidFill>
                <a:latin typeface="+mn-lt"/>
                <a:cs typeface="Arial"/>
                <a:sym typeface="Arial"/>
              </a:rPr>
              <a:t>etrieved from </a:t>
            </a:r>
            <a:r>
              <a:rPr lang="en-US" sz="1200" dirty="0" err="1">
                <a:solidFill>
                  <a:schemeClr val="accent6">
                    <a:lumMod val="50000"/>
                  </a:schemeClr>
                </a:solidFill>
                <a:latin typeface="+mn-lt"/>
                <a:cs typeface="Arial"/>
                <a:sym typeface="Arial"/>
              </a:rPr>
              <a:t>www.pbis.org</a:t>
            </a:r>
            <a:r>
              <a:rPr lang="en-US" sz="1200" dirty="0">
                <a:solidFill>
                  <a:schemeClr val="accent6">
                    <a:lumMod val="50000"/>
                  </a:schemeClr>
                </a:solidFill>
                <a:latin typeface="+mn-lt"/>
                <a:cs typeface="Arial"/>
                <a:sym typeface="Arial"/>
              </a:rPr>
              <a:t>.</a:t>
            </a:r>
          </a:p>
        </p:txBody>
      </p:sp>
      <p:pic>
        <p:nvPicPr>
          <p:cNvPr id="12" name="Picture 11">
            <a:extLst>
              <a:ext uri="{FF2B5EF4-FFF2-40B4-BE49-F238E27FC236}">
                <a16:creationId xmlns:a16="http://schemas.microsoft.com/office/drawing/2014/main" id="{828ACB72-AD87-B44B-B9A3-3646FCEF26B8}"/>
              </a:ext>
            </a:extLst>
          </p:cNvPr>
          <p:cNvPicPr>
            <a:picLocks noChangeAspect="1"/>
          </p:cNvPicPr>
          <p:nvPr/>
        </p:nvPicPr>
        <p:blipFill rotWithShape="1">
          <a:blip r:embed="rId8"/>
          <a:srcRect l="15298" t="6738" r="15999" b="17357"/>
          <a:stretch/>
        </p:blipFill>
        <p:spPr>
          <a:xfrm>
            <a:off x="11277600" y="6069710"/>
            <a:ext cx="761999" cy="753075"/>
          </a:xfrm>
          <a:prstGeom prst="ellipse">
            <a:avLst/>
          </a:prstGeom>
          <a:ln w="19050">
            <a:solidFill>
              <a:schemeClr val="accent2">
                <a:lumMod val="50000"/>
              </a:schemeClr>
            </a:solidFill>
          </a:ln>
        </p:spPr>
      </p:pic>
      <p:sp>
        <p:nvSpPr>
          <p:cNvPr id="7" name="Rounded Rectangle 6">
            <a:extLst>
              <a:ext uri="{FF2B5EF4-FFF2-40B4-BE49-F238E27FC236}">
                <a16:creationId xmlns:a16="http://schemas.microsoft.com/office/drawing/2014/main" id="{E70B8757-C65B-E04E-B9EC-2EA4AE8A19FC}"/>
              </a:ext>
            </a:extLst>
          </p:cNvPr>
          <p:cNvSpPr/>
          <p:nvPr/>
        </p:nvSpPr>
        <p:spPr>
          <a:xfrm flipH="1">
            <a:off x="-102175" y="2451802"/>
            <a:ext cx="12223376" cy="2963861"/>
          </a:xfrm>
          <a:prstGeom prst="roundRect">
            <a:avLst/>
          </a:prstGeom>
          <a:solidFill>
            <a:schemeClr val="accent5">
              <a:lumMod val="20000"/>
              <a:lumOff val="80000"/>
            </a:schemeClr>
          </a:solidFill>
          <a:ln w="76200">
            <a:solidFill>
              <a:schemeClr val="accent5"/>
            </a:solidFill>
          </a:ln>
        </p:spPr>
        <p:style>
          <a:lnRef idx="2">
            <a:schemeClr val="accent5"/>
          </a:lnRef>
          <a:fillRef idx="1">
            <a:schemeClr val="lt1"/>
          </a:fillRef>
          <a:effectRef idx="0">
            <a:schemeClr val="accent5"/>
          </a:effectRef>
          <a:fontRef idx="minor">
            <a:schemeClr val="dk1"/>
          </a:fontRef>
        </p:style>
        <p:txBody>
          <a:bodyPr numCol="3" rtlCol="0" anchor="ctr"/>
          <a:lstStyle/>
          <a:p>
            <a:pPr defTabSz="914377"/>
            <a:r>
              <a:rPr lang="en-US" sz="2800" dirty="0">
                <a:solidFill>
                  <a:schemeClr val="accent6">
                    <a:lumMod val="50000"/>
                  </a:schemeClr>
                </a:solidFill>
                <a:latin typeface="Calibri" panose="020F0502020204030204" pitchFamily="34" charset="0"/>
                <a:cs typeface="Calibri" panose="020F0502020204030204" pitchFamily="34" charset="0"/>
                <a:sym typeface="Arial"/>
              </a:rPr>
              <a:t> </a:t>
            </a:r>
          </a:p>
          <a:p>
            <a:pPr defTabSz="914377"/>
            <a:endParaRPr lang="en-US" sz="2800" dirty="0">
              <a:solidFill>
                <a:schemeClr val="accent6">
                  <a:lumMod val="50000"/>
                </a:schemeClr>
              </a:solidFill>
              <a:latin typeface="Calibri" panose="020F0502020204030204" pitchFamily="34" charset="0"/>
              <a:cs typeface="Calibri" panose="020F0502020204030204" pitchFamily="34" charset="0"/>
              <a:sym typeface="Arial"/>
            </a:endParaRPr>
          </a:p>
          <a:p>
            <a:pPr defTabSz="914377"/>
            <a:r>
              <a:rPr lang="en-US" sz="2800" b="1" i="1" u="sng" dirty="0">
                <a:solidFill>
                  <a:schemeClr val="accent6">
                    <a:lumMod val="50000"/>
                  </a:schemeClr>
                </a:solidFill>
                <a:latin typeface="Calibri" panose="020F0502020204030204" pitchFamily="34" charset="0"/>
                <a:cs typeface="Calibri" panose="020F0502020204030204" pitchFamily="34" charset="0"/>
                <a:sym typeface="Arial"/>
              </a:rPr>
              <a:t>ALL</a:t>
            </a:r>
            <a:r>
              <a:rPr lang="en-US" sz="2800" dirty="0">
                <a:solidFill>
                  <a:schemeClr val="accent6">
                    <a:lumMod val="50000"/>
                  </a:schemeClr>
                </a:solidFill>
                <a:latin typeface="Calibri" panose="020F0502020204030204" pitchFamily="34" charset="0"/>
                <a:cs typeface="Calibri" panose="020F0502020204030204" pitchFamily="34" charset="0"/>
                <a:sym typeface="Arial"/>
              </a:rPr>
              <a:t> includes each </a:t>
            </a:r>
          </a:p>
          <a:p>
            <a:pPr defTabSz="914377"/>
            <a:r>
              <a:rPr lang="en-US" sz="2800" dirty="0">
                <a:solidFill>
                  <a:schemeClr val="accent6">
                    <a:lumMod val="50000"/>
                  </a:schemeClr>
                </a:solidFill>
                <a:latin typeface="Calibri" panose="020F0502020204030204" pitchFamily="34" charset="0"/>
                <a:cs typeface="Calibri" panose="020F0502020204030204" pitchFamily="34" charset="0"/>
                <a:sym typeface="Arial"/>
              </a:rPr>
              <a:t>and every individual </a:t>
            </a:r>
          </a:p>
          <a:p>
            <a:pPr defTabSz="914377"/>
            <a:r>
              <a:rPr lang="en-US" sz="2800" dirty="0">
                <a:solidFill>
                  <a:schemeClr val="accent6">
                    <a:lumMod val="50000"/>
                  </a:schemeClr>
                </a:solidFill>
                <a:latin typeface="Calibri" panose="020F0502020204030204" pitchFamily="34" charset="0"/>
                <a:cs typeface="Calibri" panose="020F0502020204030204" pitchFamily="34" charset="0"/>
                <a:sym typeface="Arial"/>
              </a:rPr>
              <a:t>irrespective of:</a:t>
            </a:r>
          </a:p>
          <a:p>
            <a:pPr defTabSz="914377"/>
            <a:endParaRPr lang="en-US" sz="2800" dirty="0">
              <a:solidFill>
                <a:schemeClr val="accent6">
                  <a:lumMod val="50000"/>
                </a:schemeClr>
              </a:solidFill>
              <a:latin typeface="Calibri" panose="020F0502020204030204" pitchFamily="34" charset="0"/>
              <a:cs typeface="Calibri" panose="020F0502020204030204" pitchFamily="34" charset="0"/>
              <a:sym typeface="Arial"/>
            </a:endParaRPr>
          </a:p>
          <a:p>
            <a:pPr defTabSz="914377"/>
            <a:endParaRPr lang="en-US" sz="2800" dirty="0">
              <a:solidFill>
                <a:schemeClr val="accent6">
                  <a:lumMod val="50000"/>
                </a:schemeClr>
              </a:solidFill>
              <a:latin typeface="Calibri" panose="020F0502020204030204" pitchFamily="34" charset="0"/>
              <a:cs typeface="Calibri" panose="020F0502020204030204" pitchFamily="34" charset="0"/>
              <a:sym typeface="Arial"/>
            </a:endParaRPr>
          </a:p>
          <a:p>
            <a:pPr defTabSz="914377"/>
            <a:endParaRPr lang="en-US" sz="2800" dirty="0">
              <a:solidFill>
                <a:schemeClr val="accent6">
                  <a:lumMod val="50000"/>
                </a:schemeClr>
              </a:solidFill>
              <a:latin typeface="Calibri" panose="020F0502020204030204" pitchFamily="34" charset="0"/>
              <a:cs typeface="Calibri" panose="020F0502020204030204" pitchFamily="34" charset="0"/>
              <a:sym typeface="Arial"/>
            </a:endParaRPr>
          </a:p>
          <a:p>
            <a:pPr defTabSz="914377"/>
            <a:endParaRPr lang="en-US" sz="2800" dirty="0">
              <a:solidFill>
                <a:schemeClr val="accent6">
                  <a:lumMod val="50000"/>
                </a:schemeClr>
              </a:solidFill>
              <a:latin typeface="Calibri" panose="020F0502020204030204" pitchFamily="34" charset="0"/>
              <a:cs typeface="Calibri" panose="020F0502020204030204" pitchFamily="34" charset="0"/>
              <a:sym typeface="Arial"/>
            </a:endParaRPr>
          </a:p>
          <a:p>
            <a:pPr marL="342900" indent="-342900" defTabSz="914377">
              <a:buFont typeface="Arial" panose="020B0604020202020204" pitchFamily="34" charset="0"/>
              <a:buChar char="•"/>
            </a:pPr>
            <a:r>
              <a:rPr lang="en-US" sz="2800" dirty="0">
                <a:latin typeface="Calibri" panose="020F0502020204030204" pitchFamily="34" charset="0"/>
                <a:cs typeface="Calibri" panose="020F0502020204030204" pitchFamily="34" charset="0"/>
              </a:rPr>
              <a:t>race/ethnicity	</a:t>
            </a:r>
          </a:p>
          <a:p>
            <a:pPr marL="342900" indent="-342900" defTabSz="914377">
              <a:buFont typeface="Arial" panose="020B0604020202020204" pitchFamily="34" charset="0"/>
              <a:buChar char="•"/>
            </a:pPr>
            <a:r>
              <a:rPr lang="en-US" sz="2800" dirty="0">
                <a:latin typeface="Calibri" panose="020F0502020204030204" pitchFamily="34" charset="0"/>
                <a:cs typeface="Calibri" panose="020F0502020204030204" pitchFamily="34" charset="0"/>
              </a:rPr>
              <a:t>class</a:t>
            </a:r>
          </a:p>
          <a:p>
            <a:pPr marL="342900" indent="-342900" defTabSz="914377">
              <a:buFont typeface="Arial" panose="020B0604020202020204" pitchFamily="34" charset="0"/>
              <a:buChar char="•"/>
            </a:pPr>
            <a:r>
              <a:rPr lang="en-US" sz="2800" dirty="0">
                <a:latin typeface="Calibri" panose="020F0502020204030204" pitchFamily="34" charset="0"/>
                <a:cs typeface="Calibri" panose="020F0502020204030204" pitchFamily="34" charset="0"/>
              </a:rPr>
              <a:t>gender</a:t>
            </a:r>
          </a:p>
          <a:p>
            <a:pPr marL="342900" indent="-342900" defTabSz="914377">
              <a:buFont typeface="Arial" panose="020B0604020202020204" pitchFamily="34" charset="0"/>
              <a:buChar char="•"/>
            </a:pPr>
            <a:r>
              <a:rPr lang="en-US" sz="2800" dirty="0">
                <a:latin typeface="Calibri" panose="020F0502020204030204" pitchFamily="34" charset="0"/>
                <a:cs typeface="Calibri" panose="020F0502020204030204" pitchFamily="34" charset="0"/>
              </a:rPr>
              <a:t>sexual orientation</a:t>
            </a:r>
          </a:p>
          <a:p>
            <a:pPr marL="342900" indent="-342900" defTabSz="914377">
              <a:buFont typeface="Arial" panose="020B0604020202020204" pitchFamily="34" charset="0"/>
              <a:buChar char="•"/>
            </a:pPr>
            <a:r>
              <a:rPr lang="en-US" sz="2800" dirty="0">
                <a:latin typeface="Calibri" panose="020F0502020204030204" pitchFamily="34" charset="0"/>
                <a:cs typeface="Calibri" panose="020F0502020204030204" pitchFamily="34" charset="0"/>
              </a:rPr>
              <a:t>country of origin</a:t>
            </a:r>
          </a:p>
          <a:p>
            <a:pPr marL="342900" indent="-342900" defTabSz="914377">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342900" indent="-342900" defTabSz="914377">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342900" indent="-342900" defTabSz="914377">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342900" indent="-342900" defTabSz="914377">
              <a:buFont typeface="Arial" panose="020B0604020202020204" pitchFamily="34" charset="0"/>
              <a:buChar char="•"/>
            </a:pPr>
            <a:r>
              <a:rPr lang="en-US" sz="2800" dirty="0">
                <a:latin typeface="Calibri" panose="020F0502020204030204" pitchFamily="34" charset="0"/>
                <a:cs typeface="Calibri" panose="020F0502020204030204" pitchFamily="34" charset="0"/>
              </a:rPr>
              <a:t>dis/ability</a:t>
            </a:r>
          </a:p>
          <a:p>
            <a:pPr marL="342900" indent="-342900" defTabSz="914377">
              <a:buFont typeface="Arial" panose="020B0604020202020204" pitchFamily="34" charset="0"/>
              <a:buChar char="•"/>
            </a:pPr>
            <a:r>
              <a:rPr lang="en-US" sz="2800" dirty="0">
                <a:latin typeface="Calibri" panose="020F0502020204030204" pitchFamily="34" charset="0"/>
                <a:cs typeface="Calibri" panose="020F0502020204030204" pitchFamily="34" charset="0"/>
              </a:rPr>
              <a:t>cultural</a:t>
            </a:r>
          </a:p>
          <a:p>
            <a:pPr marL="342900" indent="-342900" defTabSz="914377">
              <a:buFont typeface="Arial" panose="020B0604020202020204" pitchFamily="34" charset="0"/>
              <a:buChar char="•"/>
            </a:pPr>
            <a:r>
              <a:rPr lang="en-US" sz="2800" dirty="0">
                <a:latin typeface="Calibri" panose="020F0502020204030204" pitchFamily="34" charset="0"/>
                <a:cs typeface="Calibri" panose="020F0502020204030204" pitchFamily="34" charset="0"/>
              </a:rPr>
              <a:t>political</a:t>
            </a:r>
          </a:p>
          <a:p>
            <a:pPr marL="342900" indent="-342900" defTabSz="914377">
              <a:buFont typeface="Arial" panose="020B0604020202020204" pitchFamily="34" charset="0"/>
              <a:buChar char="•"/>
            </a:pPr>
            <a:r>
              <a:rPr lang="en-US" sz="2800" dirty="0">
                <a:latin typeface="Calibri" panose="020F0502020204030204" pitchFamily="34" charset="0"/>
                <a:cs typeface="Calibri" panose="020F0502020204030204" pitchFamily="34" charset="0"/>
              </a:rPr>
              <a:t>religious</a:t>
            </a:r>
          </a:p>
          <a:p>
            <a:pPr marL="342900" indent="-342900" defTabSz="914377">
              <a:buFont typeface="Arial" panose="020B0604020202020204" pitchFamily="34" charset="0"/>
              <a:buChar char="•"/>
            </a:pPr>
            <a:r>
              <a:rPr lang="en-US" sz="2800" dirty="0">
                <a:latin typeface="Calibri" panose="020F0502020204030204" pitchFamily="34" charset="0"/>
                <a:cs typeface="Calibri" panose="020F0502020204030204" pitchFamily="34" charset="0"/>
              </a:rPr>
              <a:t>or other group affiliations</a:t>
            </a:r>
            <a:endParaRPr lang="en-US" sz="2800" dirty="0">
              <a:solidFill>
                <a:schemeClr val="accent6">
                  <a:lumMod val="50000"/>
                </a:schemeClr>
              </a:solidFill>
              <a:latin typeface="Calibri" panose="020F0502020204030204" pitchFamily="34" charset="0"/>
              <a:cs typeface="Calibri" panose="020F0502020204030204" pitchFamily="34" charset="0"/>
              <a:sym typeface="Arial"/>
            </a:endParaRPr>
          </a:p>
          <a:p>
            <a:pPr algn="ctr" defTabSz="914377"/>
            <a:endParaRPr lang="en-US" sz="2800" b="1" i="1" u="sng" dirty="0">
              <a:solidFill>
                <a:srgbClr val="FFFFFF"/>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0083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0438DA5-2F10-A242-8E2A-3698C654D4C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A140000E-6D6C-0546-8F1F-0EF0BC9D82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60E49976-5364-7F44-8900-11CC99A4C5D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A3B7CDDC-CABC-B441-8CCE-9DFC4356C9D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8">
                                            <p:graphicEl>
                                              <a:dgm id="{9089F1F6-F6BF-614C-9AC8-DC50CF9599A5}"/>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graphicEl>
                                              <a:dgm id="{A32BC17B-0021-9F42-B977-F9760DED97A5}"/>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graphicEl>
                                              <a:dgm id="{A5CF06E3-0229-1C49-A156-A5A1ECDE113B}"/>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graphicEl>
                                              <a:dgm id="{535D1A8E-D427-4942-B0C1-5EFA26AEDAF7}"/>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graphicEl>
                                              <a:dgm id="{9FBAA512-6384-814E-8018-24BD73719021}"/>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graphicEl>
                                              <a:dgm id="{8CCB7DAD-DC53-5B49-91B8-7496087D3079}"/>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graphicEl>
                                              <a:dgm id="{AAB8A5E5-ACD7-3F44-9B8B-E6EDFF8C6BAB}"/>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graphicEl>
                                              <a:dgm id="{D7040740-F031-6B44-9BDD-48A1A542E9E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9" grpId="0" animBg="1"/>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654AC8-96D4-D14B-A585-7C797AEEAB0F}"/>
              </a:ext>
            </a:extLst>
          </p:cNvPr>
          <p:cNvSpPr>
            <a:spLocks noGrp="1"/>
          </p:cNvSpPr>
          <p:nvPr>
            <p:ph type="title"/>
          </p:nvPr>
        </p:nvSpPr>
        <p:spPr>
          <a:xfrm>
            <a:off x="223837" y="168812"/>
            <a:ext cx="8170438" cy="845600"/>
          </a:xfrm>
        </p:spPr>
        <p:txBody>
          <a:bodyPr/>
          <a:lstStyle/>
          <a:p>
            <a:pPr algn="l"/>
            <a:r>
              <a:rPr lang="en-US" sz="3600" b="1" dirty="0">
                <a:solidFill>
                  <a:schemeClr val="accent6">
                    <a:lumMod val="50000"/>
                  </a:schemeClr>
                </a:solidFill>
              </a:rPr>
              <a:t>PBIS centers equity in all decisions... </a:t>
            </a:r>
          </a:p>
        </p:txBody>
      </p:sp>
      <p:sp>
        <p:nvSpPr>
          <p:cNvPr id="9" name="TextBox 8">
            <a:extLst>
              <a:ext uri="{FF2B5EF4-FFF2-40B4-BE49-F238E27FC236}">
                <a16:creationId xmlns:a16="http://schemas.microsoft.com/office/drawing/2014/main" id="{55535D9B-3FCF-4047-BD63-DBEDC388A09D}"/>
              </a:ext>
            </a:extLst>
          </p:cNvPr>
          <p:cNvSpPr txBox="1"/>
          <p:nvPr/>
        </p:nvSpPr>
        <p:spPr>
          <a:xfrm>
            <a:off x="533400" y="1225689"/>
            <a:ext cx="5105400" cy="5632311"/>
          </a:xfrm>
          <a:prstGeom prst="rect">
            <a:avLst/>
          </a:prstGeom>
          <a:noFill/>
        </p:spPr>
        <p:txBody>
          <a:bodyPr wrap="square">
            <a:spAutoFit/>
          </a:bodyPr>
          <a:lstStyle/>
          <a:p>
            <a:r>
              <a:rPr lang="en-US" sz="2800" dirty="0">
                <a:solidFill>
                  <a:schemeClr val="accent6">
                    <a:lumMod val="50000"/>
                  </a:schemeClr>
                </a:solidFill>
                <a:latin typeface="Calibri" panose="020F0502020204030204" pitchFamily="34" charset="0"/>
                <a:cs typeface="Calibri" panose="020F0502020204030204" pitchFamily="34" charset="0"/>
              </a:rPr>
              <a:t>Throughout your training and implementation,</a:t>
            </a:r>
          </a:p>
          <a:p>
            <a:endParaRPr lang="en-US" sz="2800" dirty="0">
              <a:solidFill>
                <a:schemeClr val="accent6">
                  <a:lumMod val="50000"/>
                </a:schemeClr>
              </a:solidFill>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Access</a:t>
            </a:r>
          </a:p>
          <a:p>
            <a:pPr marL="800100" lvl="1" indent="-3429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Representation</a:t>
            </a:r>
          </a:p>
          <a:p>
            <a:pPr marL="800100" lvl="1" indent="-3429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Meaningful Participation</a:t>
            </a:r>
          </a:p>
          <a:p>
            <a:pPr marL="800100" lvl="1" indent="-342900">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Positive Outcomes</a:t>
            </a:r>
          </a:p>
          <a:p>
            <a:pPr marL="800100" lvl="1" indent="-342900">
              <a:buFont typeface="Arial" panose="020B0604020202020204" pitchFamily="34" charset="0"/>
              <a:buChar char="•"/>
            </a:pPr>
            <a:endParaRPr lang="en-US" sz="2800" dirty="0">
              <a:solidFill>
                <a:schemeClr val="accent6">
                  <a:lumMod val="50000"/>
                </a:schemeClr>
              </a:solidFill>
              <a:latin typeface="Calibri" panose="020F0502020204030204" pitchFamily="34" charset="0"/>
              <a:cs typeface="Calibri" panose="020F0502020204030204" pitchFamily="34" charset="0"/>
            </a:endParaRPr>
          </a:p>
          <a:p>
            <a:r>
              <a:rPr lang="en-US" sz="2800" dirty="0">
                <a:solidFill>
                  <a:schemeClr val="accent6">
                    <a:lumMod val="50000"/>
                  </a:schemeClr>
                </a:solidFill>
                <a:latin typeface="Calibri" panose="020F0502020204030204" pitchFamily="34" charset="0"/>
                <a:cs typeface="Calibri" panose="020F0502020204030204" pitchFamily="34" charset="0"/>
              </a:rPr>
              <a:t>will be highlighted as well as the </a:t>
            </a:r>
            <a:r>
              <a:rPr lang="en-US" sz="2800" b="1" i="1" dirty="0">
                <a:solidFill>
                  <a:schemeClr val="accent6">
                    <a:lumMod val="50000"/>
                  </a:schemeClr>
                </a:solidFill>
                <a:latin typeface="Calibri" panose="020F0502020204030204" pitchFamily="34" charset="0"/>
                <a:cs typeface="Calibri" panose="020F0502020204030204" pitchFamily="34" charset="0"/>
              </a:rPr>
              <a:t>systems</a:t>
            </a:r>
            <a:r>
              <a:rPr lang="en-US" sz="2800" dirty="0">
                <a:solidFill>
                  <a:schemeClr val="accent6">
                    <a:lumMod val="50000"/>
                  </a:schemeClr>
                </a:solidFill>
                <a:latin typeface="Calibri" panose="020F0502020204030204" pitchFamily="34" charset="0"/>
                <a:cs typeface="Calibri" panose="020F0502020204030204" pitchFamily="34" charset="0"/>
              </a:rPr>
              <a:t> needed to promote and sustain equity for each and every individual.</a:t>
            </a:r>
          </a:p>
          <a:p>
            <a:pPr algn="ctr"/>
            <a:endParaRPr lang="en-US" dirty="0">
              <a:solidFill>
                <a:schemeClr val="accent6">
                  <a:lumMod val="50000"/>
                </a:schemeClr>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1F0BC2D3-43C3-064C-8637-D598B58C20B3}"/>
              </a:ext>
            </a:extLst>
          </p:cNvPr>
          <p:cNvPicPr>
            <a:picLocks noChangeAspect="1"/>
          </p:cNvPicPr>
          <p:nvPr/>
        </p:nvPicPr>
        <p:blipFill>
          <a:blip r:embed="rId3"/>
          <a:stretch>
            <a:fillRect/>
          </a:stretch>
        </p:blipFill>
        <p:spPr>
          <a:xfrm>
            <a:off x="5791200" y="2012963"/>
            <a:ext cx="5715000" cy="4057761"/>
          </a:xfrm>
          <a:prstGeom prst="rect">
            <a:avLst/>
          </a:prstGeom>
          <a:ln>
            <a:solidFill>
              <a:schemeClr val="accent2">
                <a:lumMod val="50000"/>
              </a:schemeClr>
            </a:solidFill>
          </a:ln>
        </p:spPr>
      </p:pic>
      <p:sp>
        <p:nvSpPr>
          <p:cNvPr id="2" name="TextBox 1">
            <a:extLst>
              <a:ext uri="{FF2B5EF4-FFF2-40B4-BE49-F238E27FC236}">
                <a16:creationId xmlns:a16="http://schemas.microsoft.com/office/drawing/2014/main" id="{FD8E55BA-82BE-D449-903F-70DA0EAA9E3F}"/>
              </a:ext>
            </a:extLst>
          </p:cNvPr>
          <p:cNvSpPr txBox="1"/>
          <p:nvPr/>
        </p:nvSpPr>
        <p:spPr>
          <a:xfrm>
            <a:off x="12334672" y="1031132"/>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4196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78088" y="1825536"/>
            <a:ext cx="8751600" cy="1755600"/>
          </a:xfrm>
          <a:prstGeom prst="rect">
            <a:avLst/>
          </a:prstGeom>
        </p:spPr>
        <p:txBody>
          <a:bodyPr spcFirstLastPara="1" wrap="square" lIns="121900" tIns="121900" rIns="121900" bIns="121900" anchor="ctr" anchorCtr="0">
            <a:noAutofit/>
          </a:bodyPr>
          <a:lstStyle/>
          <a:p>
            <a:pPr lvl="0" algn="ctr"/>
            <a:r>
              <a:rPr lang="en-US" sz="3200" dirty="0">
                <a:solidFill>
                  <a:schemeClr val="accent6">
                    <a:lumMod val="50000"/>
                  </a:schemeClr>
                </a:solidFill>
              </a:rPr>
              <a:t>NEPBIS</a:t>
            </a:r>
            <a:r>
              <a:rPr lang="en-US" sz="3200" dirty="0"/>
              <a:t> </a:t>
            </a:r>
            <a:br>
              <a:rPr lang="en-US" sz="3200" dirty="0"/>
            </a:br>
            <a:r>
              <a:rPr lang="en-US" sz="3200" dirty="0">
                <a:solidFill>
                  <a:schemeClr val="accent6">
                    <a:lumMod val="50000"/>
                  </a:schemeClr>
                </a:solidFill>
              </a:rPr>
              <a:t>School-Wide </a:t>
            </a:r>
            <a:br>
              <a:rPr lang="en-US" sz="3200" dirty="0">
                <a:solidFill>
                  <a:schemeClr val="accent6">
                    <a:lumMod val="50000"/>
                  </a:schemeClr>
                </a:solidFill>
              </a:rPr>
            </a:br>
            <a:r>
              <a:rPr lang="en-US" sz="3200" dirty="0">
                <a:solidFill>
                  <a:schemeClr val="accent6">
                    <a:lumMod val="50000"/>
                  </a:schemeClr>
                </a:solidFill>
              </a:rPr>
              <a:t>Team Training </a:t>
            </a:r>
            <a:endParaRPr lang="en-US" sz="3200" dirty="0">
              <a:solidFill>
                <a:schemeClr val="accent4"/>
              </a:solidFill>
            </a:endParaRPr>
          </a:p>
        </p:txBody>
      </p:sp>
      <p:sp>
        <p:nvSpPr>
          <p:cNvPr id="10" name="TextBox 9">
            <a:extLst>
              <a:ext uri="{FF2B5EF4-FFF2-40B4-BE49-F238E27FC236}">
                <a16:creationId xmlns:a16="http://schemas.microsoft.com/office/drawing/2014/main" id="{A11D9CCF-DD03-5D45-9142-499B2BD6476E}"/>
              </a:ext>
            </a:extLst>
          </p:cNvPr>
          <p:cNvSpPr txBox="1"/>
          <p:nvPr/>
        </p:nvSpPr>
        <p:spPr>
          <a:xfrm>
            <a:off x="5701388" y="3480971"/>
            <a:ext cx="1905000" cy="954107"/>
          </a:xfrm>
          <a:prstGeom prst="rect">
            <a:avLst/>
          </a:prstGeom>
          <a:noFill/>
        </p:spPr>
        <p:txBody>
          <a:bodyPr wrap="square">
            <a:spAutoFit/>
          </a:bodyPr>
          <a:lstStyle/>
          <a:p>
            <a:pPr algn="ctr"/>
            <a:r>
              <a:rPr lang="en-US" sz="2800" dirty="0">
                <a:solidFill>
                  <a:schemeClr val="accent5">
                    <a:lumMod val="50000"/>
                  </a:schemeClr>
                </a:solidFill>
              </a:rPr>
              <a:t>Year 1</a:t>
            </a:r>
            <a:br>
              <a:rPr lang="en-US" sz="2800" dirty="0">
                <a:solidFill>
                  <a:schemeClr val="accent5">
                    <a:lumMod val="50000"/>
                  </a:schemeClr>
                </a:solidFill>
              </a:rPr>
            </a:br>
            <a:r>
              <a:rPr lang="en-US" sz="2800" dirty="0">
                <a:solidFill>
                  <a:schemeClr val="accent5">
                    <a:lumMod val="50000"/>
                  </a:schemeClr>
                </a:solidFill>
              </a:rPr>
              <a:t>Day 1</a:t>
            </a:r>
          </a:p>
        </p:txBody>
      </p:sp>
      <p:sp>
        <p:nvSpPr>
          <p:cNvPr id="11" name="Google Shape;479;p38">
            <a:extLst>
              <a:ext uri="{FF2B5EF4-FFF2-40B4-BE49-F238E27FC236}">
                <a16:creationId xmlns:a16="http://schemas.microsoft.com/office/drawing/2014/main" id="{A464425E-F4B4-3841-B8DE-EFAD9D155798}"/>
              </a:ext>
            </a:extLst>
          </p:cNvPr>
          <p:cNvSpPr/>
          <p:nvPr/>
        </p:nvSpPr>
        <p:spPr>
          <a:xfrm>
            <a:off x="5701388" y="86397"/>
            <a:ext cx="1748995" cy="1711238"/>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3"/>
          <a:stretch>
            <a:fillRect/>
          </a:stretch>
        </p:blipFill>
        <p:spPr>
          <a:xfrm>
            <a:off x="5860593" y="261106"/>
            <a:ext cx="1430584" cy="1473425"/>
          </a:xfrm>
          <a:prstGeom prst="rect">
            <a:avLst/>
          </a:prstGeom>
        </p:spPr>
      </p:pic>
      <p:sp>
        <p:nvSpPr>
          <p:cNvPr id="4" name="Google Shape;290;p29">
            <a:extLst>
              <a:ext uri="{FF2B5EF4-FFF2-40B4-BE49-F238E27FC236}">
                <a16:creationId xmlns:a16="http://schemas.microsoft.com/office/drawing/2014/main" id="{0C2C6DFA-1E90-75D2-D0E5-BB4DC3365660}"/>
              </a:ext>
            </a:extLst>
          </p:cNvPr>
          <p:cNvSpPr txBox="1">
            <a:spLocks noGrp="1"/>
          </p:cNvSpPr>
          <p:nvPr>
            <p:ph type="subTitle" idx="1"/>
          </p:nvPr>
        </p:nvSpPr>
        <p:spPr>
          <a:xfrm>
            <a:off x="3584836" y="4503488"/>
            <a:ext cx="6524365" cy="1056800"/>
          </a:xfrm>
          <a:prstGeom prst="rect">
            <a:avLst/>
          </a:prstGeom>
        </p:spPr>
        <p:txBody>
          <a:bodyPr spcFirstLastPara="1" wrap="square" lIns="121900" tIns="121900" rIns="121900" bIns="121900" anchor="t" anchorCtr="0">
            <a:noAutofit/>
          </a:bodyPr>
          <a:lstStyle/>
          <a:p>
            <a:pPr marL="0" indent="0"/>
            <a:r>
              <a:rPr lang="en" sz="2800" dirty="0">
                <a:solidFill>
                  <a:schemeClr val="accent6">
                    <a:lumMod val="50000"/>
                  </a:schemeClr>
                </a:solidFill>
                <a:latin typeface="Calibri" panose="020F0502020204030204" pitchFamily="34" charset="0"/>
                <a:cs typeface="Calibri" panose="020F0502020204030204" pitchFamily="34" charset="0"/>
              </a:rPr>
              <a:t>INSERT TRAINER NAMES HERE</a:t>
            </a:r>
          </a:p>
          <a:p>
            <a:pPr marL="0" indent="0"/>
            <a:endParaRPr lang="en" sz="1400" dirty="0">
              <a:solidFill>
                <a:schemeClr val="accent6">
                  <a:lumMod val="50000"/>
                </a:schemeClr>
              </a:solidFill>
              <a:latin typeface="Calibri" panose="020F0502020204030204" pitchFamily="34" charset="0"/>
              <a:cs typeface="Calibri" panose="020F0502020204030204" pitchFamily="34" charset="0"/>
            </a:endParaRP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with support from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Karen Robbie, Jen Freeman,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Brandi Simonsen, Katie Meyer,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Adam Feinberg &amp; Susannah Everett</a:t>
            </a:r>
            <a:endParaRPr sz="2000" i="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21"/>
        <p:cNvGrpSpPr/>
        <p:nvPr/>
      </p:nvGrpSpPr>
      <p:grpSpPr>
        <a:xfrm>
          <a:off x="0" y="0"/>
          <a:ext cx="0" cy="0"/>
          <a:chOff x="0" y="0"/>
          <a:chExt cx="0" cy="0"/>
        </a:xfrm>
      </p:grpSpPr>
      <p:sp>
        <p:nvSpPr>
          <p:cNvPr id="422" name="Google Shape;422;p37"/>
          <p:cNvSpPr txBox="1">
            <a:spLocks noGrp="1"/>
          </p:cNvSpPr>
          <p:nvPr>
            <p:ph type="title" idx="8"/>
          </p:nvPr>
        </p:nvSpPr>
        <p:spPr>
          <a:xfrm>
            <a:off x="159186" y="286513"/>
            <a:ext cx="12171664" cy="845600"/>
          </a:xfrm>
          <a:prstGeom prst="rect">
            <a:avLst/>
          </a:prstGeom>
        </p:spPr>
        <p:txBody>
          <a:bodyPr spcFirstLastPara="1" wrap="square" lIns="121900" tIns="121900" rIns="121900" bIns="121900" anchor="t" anchorCtr="0">
            <a:noAutofit/>
          </a:bodyPr>
          <a:lstStyle/>
          <a:p>
            <a:r>
              <a:rPr lang="en-US" b="1" dirty="0">
                <a:solidFill>
                  <a:schemeClr val="accent6">
                    <a:lumMod val="50000"/>
                  </a:schemeClr>
                </a:solidFill>
              </a:rPr>
              <a:t>Significant Predictors of Equitable Outcomes</a:t>
            </a:r>
            <a:br>
              <a:rPr lang="en-US" b="1" dirty="0">
                <a:solidFill>
                  <a:schemeClr val="accent6">
                    <a:lumMod val="50000"/>
                  </a:schemeClr>
                </a:solidFill>
              </a:rPr>
            </a:br>
            <a:endParaRPr b="1" dirty="0">
              <a:solidFill>
                <a:schemeClr val="accent6">
                  <a:lumMod val="50000"/>
                </a:schemeClr>
              </a:solidFill>
            </a:endParaRPr>
          </a:p>
        </p:txBody>
      </p:sp>
      <p:sp>
        <p:nvSpPr>
          <p:cNvPr id="423" name="Google Shape;423;p37"/>
          <p:cNvSpPr txBox="1">
            <a:spLocks noGrp="1"/>
          </p:cNvSpPr>
          <p:nvPr>
            <p:ph type="title" idx="2"/>
          </p:nvPr>
        </p:nvSpPr>
        <p:spPr>
          <a:xfrm>
            <a:off x="2293371" y="1742594"/>
            <a:ext cx="3217448" cy="600000"/>
          </a:xfrm>
          <a:prstGeom prst="rect">
            <a:avLst/>
          </a:prstGeom>
        </p:spPr>
        <p:txBody>
          <a:bodyPr spcFirstLastPara="1" wrap="square" lIns="121900" tIns="121900" rIns="121900" bIns="121900" anchor="ctr" anchorCtr="0">
            <a:noAutofit/>
          </a:bodyPr>
          <a:lstStyle/>
          <a:p>
            <a:r>
              <a:rPr lang="en-US" sz="3200" dirty="0">
                <a:solidFill>
                  <a:schemeClr val="accent6">
                    <a:lumMod val="50000"/>
                  </a:schemeClr>
                </a:solidFill>
              </a:rPr>
              <a:t>Data-based decision making</a:t>
            </a:r>
            <a:endParaRPr sz="3200" dirty="0">
              <a:solidFill>
                <a:schemeClr val="accent6">
                  <a:lumMod val="50000"/>
                </a:schemeClr>
              </a:solidFill>
            </a:endParaRPr>
          </a:p>
        </p:txBody>
      </p:sp>
      <p:cxnSp>
        <p:nvCxnSpPr>
          <p:cNvPr id="424" name="Google Shape;424;p37"/>
          <p:cNvCxnSpPr>
            <a:cxnSpLocks/>
          </p:cNvCxnSpPr>
          <p:nvPr/>
        </p:nvCxnSpPr>
        <p:spPr>
          <a:xfrm>
            <a:off x="2363029" y="2634630"/>
            <a:ext cx="3249133" cy="0"/>
          </a:xfrm>
          <a:prstGeom prst="straightConnector1">
            <a:avLst/>
          </a:prstGeom>
          <a:noFill/>
          <a:ln w="9525" cap="flat" cmpd="sng">
            <a:solidFill>
              <a:schemeClr val="lt1"/>
            </a:solidFill>
            <a:prstDash val="dot"/>
            <a:round/>
            <a:headEnd type="none" w="med" len="med"/>
            <a:tailEnd type="none" w="med" len="med"/>
          </a:ln>
        </p:spPr>
      </p:cxnSp>
      <p:sp>
        <p:nvSpPr>
          <p:cNvPr id="425" name="Google Shape;425;p37"/>
          <p:cNvSpPr/>
          <p:nvPr/>
        </p:nvSpPr>
        <p:spPr>
          <a:xfrm>
            <a:off x="369597" y="1751185"/>
            <a:ext cx="1805652" cy="1677811"/>
          </a:xfrm>
          <a:prstGeom prst="donut">
            <a:avLst>
              <a:gd name="adj" fmla="val 2837"/>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37"/>
          <p:cNvSpPr txBox="1">
            <a:spLocks noGrp="1"/>
          </p:cNvSpPr>
          <p:nvPr>
            <p:ph type="title"/>
          </p:nvPr>
        </p:nvSpPr>
        <p:spPr>
          <a:xfrm>
            <a:off x="5191431" y="4186587"/>
            <a:ext cx="4104969" cy="650000"/>
          </a:xfrm>
          <a:prstGeom prst="rect">
            <a:avLst/>
          </a:prstGeom>
        </p:spPr>
        <p:txBody>
          <a:bodyPr spcFirstLastPara="1" wrap="square" lIns="121900" tIns="121900" rIns="121900" bIns="121900" anchor="ctr" anchorCtr="0">
            <a:noAutofit/>
          </a:bodyPr>
          <a:lstStyle/>
          <a:p>
            <a:r>
              <a:rPr lang="en" sz="3200" dirty="0">
                <a:solidFill>
                  <a:schemeClr val="accent6">
                    <a:lumMod val="50000"/>
                  </a:schemeClr>
                </a:solidFill>
              </a:rPr>
              <a:t>Formal reward systems</a:t>
            </a:r>
            <a:endParaRPr sz="3200" dirty="0">
              <a:solidFill>
                <a:schemeClr val="accent6">
                  <a:lumMod val="50000"/>
                </a:schemeClr>
              </a:solidFill>
            </a:endParaRPr>
          </a:p>
        </p:txBody>
      </p:sp>
      <p:sp>
        <p:nvSpPr>
          <p:cNvPr id="427" name="Google Shape;427;p37"/>
          <p:cNvSpPr txBox="1">
            <a:spLocks noGrp="1"/>
          </p:cNvSpPr>
          <p:nvPr>
            <p:ph type="subTitle" idx="1"/>
          </p:nvPr>
        </p:nvSpPr>
        <p:spPr>
          <a:xfrm flipH="1">
            <a:off x="5269693" y="4928192"/>
            <a:ext cx="2542783" cy="742800"/>
          </a:xfrm>
          <a:prstGeom prst="rect">
            <a:avLst/>
          </a:prstGeom>
          <a:noFill/>
          <a:ln>
            <a:noFill/>
          </a:ln>
        </p:spPr>
        <p:txBody>
          <a:bodyPr spcFirstLastPara="1" wrap="square" lIns="121900" tIns="121900" rIns="121900" bIns="121900" anchor="t" anchorCtr="0">
            <a:noAutofit/>
          </a:bodyPr>
          <a:lstStyle/>
          <a:p>
            <a:pPr marL="0" indent="0"/>
            <a:r>
              <a:rPr lang="en" sz="1600" dirty="0">
                <a:solidFill>
                  <a:schemeClr val="accent6">
                    <a:lumMod val="50000"/>
                  </a:schemeClr>
                </a:solidFill>
              </a:rPr>
              <a:t>Barclay (2017), </a:t>
            </a:r>
          </a:p>
          <a:p>
            <a:pPr marL="0" indent="0"/>
            <a:r>
              <a:rPr lang="en" sz="1600" dirty="0">
                <a:solidFill>
                  <a:schemeClr val="accent6">
                    <a:lumMod val="50000"/>
                  </a:schemeClr>
                </a:solidFill>
              </a:rPr>
              <a:t>Tobin &amp; Vincent (2011)</a:t>
            </a:r>
            <a:endParaRPr sz="1600" dirty="0">
              <a:solidFill>
                <a:schemeClr val="accent6">
                  <a:lumMod val="50000"/>
                </a:schemeClr>
              </a:solidFill>
            </a:endParaRPr>
          </a:p>
        </p:txBody>
      </p:sp>
      <p:sp>
        <p:nvSpPr>
          <p:cNvPr id="428" name="Google Shape;428;p37"/>
          <p:cNvSpPr txBox="1">
            <a:spLocks noGrp="1"/>
          </p:cNvSpPr>
          <p:nvPr>
            <p:ph type="subTitle" idx="3"/>
          </p:nvPr>
        </p:nvSpPr>
        <p:spPr>
          <a:xfrm flipH="1">
            <a:off x="2324537" y="2691136"/>
            <a:ext cx="3053945" cy="650000"/>
          </a:xfrm>
          <a:prstGeom prst="rect">
            <a:avLst/>
          </a:prstGeom>
          <a:noFill/>
          <a:ln>
            <a:noFill/>
          </a:ln>
        </p:spPr>
        <p:txBody>
          <a:bodyPr spcFirstLastPara="1" wrap="square" lIns="121900" tIns="121900" rIns="121900" bIns="121900" anchor="t" anchorCtr="0">
            <a:noAutofit/>
          </a:bodyPr>
          <a:lstStyle/>
          <a:p>
            <a:pPr marL="0" indent="0"/>
            <a:r>
              <a:rPr lang="en" sz="1600" dirty="0">
                <a:solidFill>
                  <a:schemeClr val="accent6">
                    <a:lumMod val="50000"/>
                  </a:schemeClr>
                </a:solidFill>
              </a:rPr>
              <a:t>Tobin &amp; Vincent (2011)</a:t>
            </a:r>
            <a:endParaRPr sz="1600" dirty="0">
              <a:solidFill>
                <a:schemeClr val="accent6">
                  <a:lumMod val="50000"/>
                </a:schemeClr>
              </a:solidFill>
            </a:endParaRPr>
          </a:p>
        </p:txBody>
      </p:sp>
      <p:sp>
        <p:nvSpPr>
          <p:cNvPr id="438" name="Google Shape;438;p37"/>
          <p:cNvSpPr txBox="1">
            <a:spLocks noGrp="1"/>
          </p:cNvSpPr>
          <p:nvPr>
            <p:ph type="title" idx="6"/>
          </p:nvPr>
        </p:nvSpPr>
        <p:spPr>
          <a:xfrm>
            <a:off x="8532352" y="1892219"/>
            <a:ext cx="3588087" cy="650000"/>
          </a:xfrm>
          <a:prstGeom prst="rect">
            <a:avLst/>
          </a:prstGeom>
        </p:spPr>
        <p:txBody>
          <a:bodyPr spcFirstLastPara="1" wrap="square" lIns="121900" tIns="121900" rIns="121900" bIns="121900" anchor="ctr" anchorCtr="0">
            <a:noAutofit/>
          </a:bodyPr>
          <a:lstStyle/>
          <a:p>
            <a:r>
              <a:rPr lang="en" sz="3200" dirty="0">
                <a:solidFill>
                  <a:schemeClr val="accent6">
                    <a:lumMod val="50000"/>
                  </a:schemeClr>
                </a:solidFill>
              </a:rPr>
              <a:t>Classroom PBIS Systems</a:t>
            </a:r>
            <a:endParaRPr sz="3200" dirty="0">
              <a:solidFill>
                <a:schemeClr val="accent6">
                  <a:lumMod val="50000"/>
                </a:schemeClr>
              </a:solidFill>
            </a:endParaRPr>
          </a:p>
        </p:txBody>
      </p:sp>
      <p:sp>
        <p:nvSpPr>
          <p:cNvPr id="439" name="Google Shape;439;p37"/>
          <p:cNvSpPr txBox="1">
            <a:spLocks noGrp="1"/>
          </p:cNvSpPr>
          <p:nvPr>
            <p:ph type="subTitle" idx="7"/>
          </p:nvPr>
        </p:nvSpPr>
        <p:spPr>
          <a:xfrm flipH="1">
            <a:off x="8683526" y="2850003"/>
            <a:ext cx="3075531" cy="1028800"/>
          </a:xfrm>
          <a:prstGeom prst="rect">
            <a:avLst/>
          </a:prstGeom>
          <a:noFill/>
          <a:ln>
            <a:noFill/>
          </a:ln>
        </p:spPr>
        <p:txBody>
          <a:bodyPr spcFirstLastPara="1" wrap="square" lIns="121900" tIns="121900" rIns="121900" bIns="121900" anchor="t" anchorCtr="0">
            <a:noAutofit/>
          </a:bodyPr>
          <a:lstStyle/>
          <a:p>
            <a:pPr marL="0" indent="0"/>
            <a:r>
              <a:rPr lang="en-US" sz="1600" dirty="0">
                <a:solidFill>
                  <a:schemeClr val="accent6">
                    <a:lumMod val="50000"/>
                  </a:schemeClr>
                </a:solidFill>
              </a:rPr>
              <a:t>Tobin &amp; Vincent (2011)</a:t>
            </a:r>
          </a:p>
        </p:txBody>
      </p:sp>
      <p:cxnSp>
        <p:nvCxnSpPr>
          <p:cNvPr id="440" name="Google Shape;440;p37"/>
          <p:cNvCxnSpPr>
            <a:cxnSpLocks/>
          </p:cNvCxnSpPr>
          <p:nvPr/>
        </p:nvCxnSpPr>
        <p:spPr>
          <a:xfrm flipV="1">
            <a:off x="5074472" y="4894225"/>
            <a:ext cx="3249133" cy="19811"/>
          </a:xfrm>
          <a:prstGeom prst="straightConnector1">
            <a:avLst/>
          </a:prstGeom>
          <a:noFill/>
          <a:ln w="9525" cap="flat" cmpd="sng">
            <a:solidFill>
              <a:schemeClr val="lt1"/>
            </a:solidFill>
            <a:prstDash val="dot"/>
            <a:round/>
            <a:headEnd type="none" w="med" len="med"/>
            <a:tailEnd type="none" w="med" len="med"/>
          </a:ln>
        </p:spPr>
      </p:cxnSp>
      <p:cxnSp>
        <p:nvCxnSpPr>
          <p:cNvPr id="441" name="Google Shape;441;p37"/>
          <p:cNvCxnSpPr/>
          <p:nvPr/>
        </p:nvCxnSpPr>
        <p:spPr>
          <a:xfrm>
            <a:off x="8532352" y="2699618"/>
            <a:ext cx="3255264" cy="0"/>
          </a:xfrm>
          <a:prstGeom prst="straightConnector1">
            <a:avLst/>
          </a:prstGeom>
          <a:noFill/>
          <a:ln w="9525" cap="flat" cmpd="sng">
            <a:solidFill>
              <a:schemeClr val="lt1"/>
            </a:solidFill>
            <a:prstDash val="dot"/>
            <a:round/>
            <a:headEnd type="none" w="med" len="med"/>
            <a:tailEnd type="none" w="med" len="med"/>
          </a:ln>
        </p:spPr>
      </p:cxnSp>
      <p:grpSp>
        <p:nvGrpSpPr>
          <p:cNvPr id="62" name="Google Shape;7630;p68">
            <a:extLst>
              <a:ext uri="{FF2B5EF4-FFF2-40B4-BE49-F238E27FC236}">
                <a16:creationId xmlns:a16="http://schemas.microsoft.com/office/drawing/2014/main" id="{BDCA13EC-60BA-4A26-B84A-C314B064AD45}"/>
              </a:ext>
            </a:extLst>
          </p:cNvPr>
          <p:cNvGrpSpPr>
            <a:grpSpLocks noChangeAspect="1"/>
          </p:cNvGrpSpPr>
          <p:nvPr/>
        </p:nvGrpSpPr>
        <p:grpSpPr>
          <a:xfrm>
            <a:off x="3451404" y="4247831"/>
            <a:ext cx="1014692" cy="1177512"/>
            <a:chOff x="2224585" y="1962854"/>
            <a:chExt cx="303163" cy="351809"/>
          </a:xfrm>
        </p:grpSpPr>
        <p:sp>
          <p:nvSpPr>
            <p:cNvPr id="63" name="Google Shape;7631;p68">
              <a:extLst>
                <a:ext uri="{FF2B5EF4-FFF2-40B4-BE49-F238E27FC236}">
                  <a16:creationId xmlns:a16="http://schemas.microsoft.com/office/drawing/2014/main" id="{F9ABBA81-0A04-4673-BD59-33AF3073D660}"/>
                </a:ext>
              </a:extLst>
            </p:cNvPr>
            <p:cNvSpPr/>
            <p:nvPr/>
          </p:nvSpPr>
          <p:spPr>
            <a:xfrm>
              <a:off x="2283143" y="1962854"/>
              <a:ext cx="181018" cy="81870"/>
            </a:xfrm>
            <a:custGeom>
              <a:avLst/>
              <a:gdLst/>
              <a:ahLst/>
              <a:cxnLst/>
              <a:rect l="l" t="t" r="r" b="b"/>
              <a:pathLst>
                <a:path w="12090" h="5468" extrusionOk="0">
                  <a:moveTo>
                    <a:pt x="652" y="1"/>
                  </a:moveTo>
                  <a:lnTo>
                    <a:pt x="0" y="5467"/>
                  </a:lnTo>
                  <a:lnTo>
                    <a:pt x="12089" y="5467"/>
                  </a:lnTo>
                  <a:lnTo>
                    <a:pt x="11774" y="1"/>
                  </a:lnTo>
                  <a:close/>
                </a:path>
              </a:pathLst>
            </a:custGeom>
            <a:solidFill>
              <a:srgbClr val="526A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7632;p68">
              <a:extLst>
                <a:ext uri="{FF2B5EF4-FFF2-40B4-BE49-F238E27FC236}">
                  <a16:creationId xmlns:a16="http://schemas.microsoft.com/office/drawing/2014/main" id="{D97D4D54-3CA7-489B-828C-F2ADF0C10805}"/>
                </a:ext>
              </a:extLst>
            </p:cNvPr>
            <p:cNvSpPr/>
            <p:nvPr/>
          </p:nvSpPr>
          <p:spPr>
            <a:xfrm>
              <a:off x="2224899" y="1962854"/>
              <a:ext cx="141355" cy="186378"/>
            </a:xfrm>
            <a:custGeom>
              <a:avLst/>
              <a:gdLst/>
              <a:ahLst/>
              <a:cxnLst/>
              <a:rect l="l" t="t" r="r" b="b"/>
              <a:pathLst>
                <a:path w="9441" h="12448" extrusionOk="0">
                  <a:moveTo>
                    <a:pt x="4563" y="1"/>
                  </a:moveTo>
                  <a:lnTo>
                    <a:pt x="1494" y="1514"/>
                  </a:lnTo>
                  <a:cubicBezTo>
                    <a:pt x="421" y="2040"/>
                    <a:pt x="1" y="3323"/>
                    <a:pt x="505" y="4395"/>
                  </a:cubicBezTo>
                  <a:lnTo>
                    <a:pt x="3659" y="10828"/>
                  </a:lnTo>
                  <a:lnTo>
                    <a:pt x="4458" y="12447"/>
                  </a:lnTo>
                  <a:lnTo>
                    <a:pt x="9441" y="10008"/>
                  </a:lnTo>
                  <a:lnTo>
                    <a:pt x="8221" y="7464"/>
                  </a:lnTo>
                  <a:lnTo>
                    <a:pt x="4563" y="1"/>
                  </a:lnTo>
                  <a:close/>
                </a:path>
              </a:pathLst>
            </a:custGeom>
            <a:solidFill>
              <a:srgbClr val="768C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7633;p68">
              <a:extLst>
                <a:ext uri="{FF2B5EF4-FFF2-40B4-BE49-F238E27FC236}">
                  <a16:creationId xmlns:a16="http://schemas.microsoft.com/office/drawing/2014/main" id="{E0B99CA7-C8C6-4F13-9361-F83E3F42DF07}"/>
                </a:ext>
              </a:extLst>
            </p:cNvPr>
            <p:cNvSpPr/>
            <p:nvPr/>
          </p:nvSpPr>
          <p:spPr>
            <a:xfrm>
              <a:off x="2386393" y="1962854"/>
              <a:ext cx="141355" cy="186378"/>
            </a:xfrm>
            <a:custGeom>
              <a:avLst/>
              <a:gdLst/>
              <a:ahLst/>
              <a:cxnLst/>
              <a:rect l="l" t="t" r="r" b="b"/>
              <a:pathLst>
                <a:path w="9441" h="12448" extrusionOk="0">
                  <a:moveTo>
                    <a:pt x="4878" y="1"/>
                  </a:moveTo>
                  <a:lnTo>
                    <a:pt x="1241" y="7464"/>
                  </a:lnTo>
                  <a:lnTo>
                    <a:pt x="0" y="10008"/>
                  </a:lnTo>
                  <a:lnTo>
                    <a:pt x="4983" y="12447"/>
                  </a:lnTo>
                  <a:lnTo>
                    <a:pt x="5782" y="10828"/>
                  </a:lnTo>
                  <a:lnTo>
                    <a:pt x="8936" y="4395"/>
                  </a:lnTo>
                  <a:cubicBezTo>
                    <a:pt x="9440" y="3323"/>
                    <a:pt x="9020" y="2040"/>
                    <a:pt x="7947" y="1514"/>
                  </a:cubicBezTo>
                  <a:lnTo>
                    <a:pt x="4878" y="1"/>
                  </a:lnTo>
                  <a:close/>
                </a:path>
              </a:pathLst>
            </a:custGeom>
            <a:solidFill>
              <a:srgbClr val="768C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634;p68">
              <a:extLst>
                <a:ext uri="{FF2B5EF4-FFF2-40B4-BE49-F238E27FC236}">
                  <a16:creationId xmlns:a16="http://schemas.microsoft.com/office/drawing/2014/main" id="{BF087739-0D7B-4A08-A4B0-FCC3ECD6B5CB}"/>
                </a:ext>
              </a:extLst>
            </p:cNvPr>
            <p:cNvSpPr/>
            <p:nvPr/>
          </p:nvSpPr>
          <p:spPr>
            <a:xfrm>
              <a:off x="2279684" y="2074609"/>
              <a:ext cx="86571" cy="74623"/>
            </a:xfrm>
            <a:custGeom>
              <a:avLst/>
              <a:gdLst/>
              <a:ahLst/>
              <a:cxnLst/>
              <a:rect l="l" t="t" r="r" b="b"/>
              <a:pathLst>
                <a:path w="5782" h="4984" extrusionOk="0">
                  <a:moveTo>
                    <a:pt x="4541" y="0"/>
                  </a:moveTo>
                  <a:cubicBezTo>
                    <a:pt x="2649" y="484"/>
                    <a:pt x="1030" y="1682"/>
                    <a:pt x="0" y="3364"/>
                  </a:cubicBezTo>
                  <a:lnTo>
                    <a:pt x="799" y="4983"/>
                  </a:lnTo>
                  <a:lnTo>
                    <a:pt x="5782" y="2544"/>
                  </a:lnTo>
                  <a:lnTo>
                    <a:pt x="4541" y="0"/>
                  </a:lnTo>
                  <a:close/>
                </a:path>
              </a:pathLst>
            </a:custGeom>
            <a:solidFill>
              <a:srgbClr val="526A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635;p68">
              <a:extLst>
                <a:ext uri="{FF2B5EF4-FFF2-40B4-BE49-F238E27FC236}">
                  <a16:creationId xmlns:a16="http://schemas.microsoft.com/office/drawing/2014/main" id="{FA84C2F8-8FB7-400A-9059-E5199B1FD45D}"/>
                </a:ext>
              </a:extLst>
            </p:cNvPr>
            <p:cNvSpPr/>
            <p:nvPr/>
          </p:nvSpPr>
          <p:spPr>
            <a:xfrm>
              <a:off x="2386393" y="2074609"/>
              <a:ext cx="86571" cy="74623"/>
            </a:xfrm>
            <a:custGeom>
              <a:avLst/>
              <a:gdLst/>
              <a:ahLst/>
              <a:cxnLst/>
              <a:rect l="l" t="t" r="r" b="b"/>
              <a:pathLst>
                <a:path w="5782" h="4984" extrusionOk="0">
                  <a:moveTo>
                    <a:pt x="1241" y="0"/>
                  </a:moveTo>
                  <a:lnTo>
                    <a:pt x="0" y="2544"/>
                  </a:lnTo>
                  <a:lnTo>
                    <a:pt x="4983" y="4983"/>
                  </a:lnTo>
                  <a:lnTo>
                    <a:pt x="5782" y="3364"/>
                  </a:lnTo>
                  <a:cubicBezTo>
                    <a:pt x="4752" y="1682"/>
                    <a:pt x="3133" y="484"/>
                    <a:pt x="1241" y="0"/>
                  </a:cubicBezTo>
                  <a:close/>
                </a:path>
              </a:pathLst>
            </a:custGeom>
            <a:solidFill>
              <a:srgbClr val="526A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636;p68">
              <a:extLst>
                <a:ext uri="{FF2B5EF4-FFF2-40B4-BE49-F238E27FC236}">
                  <a16:creationId xmlns:a16="http://schemas.microsoft.com/office/drawing/2014/main" id="{F771A443-1A3D-4915-938A-8141CDE70728}"/>
                </a:ext>
              </a:extLst>
            </p:cNvPr>
            <p:cNvSpPr/>
            <p:nvPr/>
          </p:nvSpPr>
          <p:spPr>
            <a:xfrm>
              <a:off x="2224585" y="2087830"/>
              <a:ext cx="265073" cy="226833"/>
            </a:xfrm>
            <a:custGeom>
              <a:avLst/>
              <a:gdLst/>
              <a:ahLst/>
              <a:cxnLst/>
              <a:rect l="l" t="t" r="r" b="b"/>
              <a:pathLst>
                <a:path w="17704" h="15150" extrusionOk="0">
                  <a:moveTo>
                    <a:pt x="10134" y="0"/>
                  </a:moveTo>
                  <a:cubicBezTo>
                    <a:pt x="3386" y="0"/>
                    <a:pt x="1" y="8158"/>
                    <a:pt x="4773" y="12930"/>
                  </a:cubicBezTo>
                  <a:cubicBezTo>
                    <a:pt x="6221" y="14378"/>
                    <a:pt x="8158" y="15150"/>
                    <a:pt x="10125" y="15150"/>
                  </a:cubicBezTo>
                  <a:cubicBezTo>
                    <a:pt x="11100" y="15150"/>
                    <a:pt x="12081" y="14960"/>
                    <a:pt x="13015" y="14570"/>
                  </a:cubicBezTo>
                  <a:cubicBezTo>
                    <a:pt x="15853" y="13414"/>
                    <a:pt x="17703" y="10639"/>
                    <a:pt x="17703" y="7590"/>
                  </a:cubicBezTo>
                  <a:cubicBezTo>
                    <a:pt x="17703" y="3406"/>
                    <a:pt x="14318" y="0"/>
                    <a:pt x="1013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7637;p68">
              <a:extLst>
                <a:ext uri="{FF2B5EF4-FFF2-40B4-BE49-F238E27FC236}">
                  <a16:creationId xmlns:a16="http://schemas.microsoft.com/office/drawing/2014/main" id="{7782F666-9D2C-4ED1-8C40-0D9E4C09AE9D}"/>
                </a:ext>
              </a:extLst>
            </p:cNvPr>
            <p:cNvSpPr/>
            <p:nvPr/>
          </p:nvSpPr>
          <p:spPr>
            <a:xfrm>
              <a:off x="2274953" y="2125605"/>
              <a:ext cx="177244" cy="151627"/>
            </a:xfrm>
            <a:custGeom>
              <a:avLst/>
              <a:gdLst/>
              <a:ahLst/>
              <a:cxnLst/>
              <a:rect l="l" t="t" r="r" b="b"/>
              <a:pathLst>
                <a:path w="11838" h="10127" extrusionOk="0">
                  <a:moveTo>
                    <a:pt x="6770" y="0"/>
                  </a:moveTo>
                  <a:cubicBezTo>
                    <a:pt x="2250" y="0"/>
                    <a:pt x="1" y="5446"/>
                    <a:pt x="3196" y="8641"/>
                  </a:cubicBezTo>
                  <a:cubicBezTo>
                    <a:pt x="4222" y="9667"/>
                    <a:pt x="5488" y="10127"/>
                    <a:pt x="6731" y="10127"/>
                  </a:cubicBezTo>
                  <a:cubicBezTo>
                    <a:pt x="9333" y="10127"/>
                    <a:pt x="11837" y="8112"/>
                    <a:pt x="11837" y="5067"/>
                  </a:cubicBezTo>
                  <a:cubicBezTo>
                    <a:pt x="11837" y="2271"/>
                    <a:pt x="9567" y="0"/>
                    <a:pt x="6770" y="0"/>
                  </a:cubicBezTo>
                  <a:close/>
                </a:path>
              </a:pathLst>
            </a:custGeom>
            <a:solidFill>
              <a:srgbClr val="BAC8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638;p68">
              <a:extLst>
                <a:ext uri="{FF2B5EF4-FFF2-40B4-BE49-F238E27FC236}">
                  <a16:creationId xmlns:a16="http://schemas.microsoft.com/office/drawing/2014/main" id="{2D11CC33-7BFF-4C96-B49E-397FE0EAB915}"/>
                </a:ext>
              </a:extLst>
            </p:cNvPr>
            <p:cNvSpPr/>
            <p:nvPr/>
          </p:nvSpPr>
          <p:spPr>
            <a:xfrm>
              <a:off x="2326263" y="2154053"/>
              <a:ext cx="99492" cy="89191"/>
            </a:xfrm>
            <a:custGeom>
              <a:avLst/>
              <a:gdLst/>
              <a:ahLst/>
              <a:cxnLst/>
              <a:rect l="l" t="t" r="r" b="b"/>
              <a:pathLst>
                <a:path w="6645" h="5957" extrusionOk="0">
                  <a:moveTo>
                    <a:pt x="3343" y="0"/>
                  </a:moveTo>
                  <a:cubicBezTo>
                    <a:pt x="3054" y="0"/>
                    <a:pt x="2766" y="158"/>
                    <a:pt x="2629" y="476"/>
                  </a:cubicBezTo>
                  <a:lnTo>
                    <a:pt x="2292" y="1149"/>
                  </a:lnTo>
                  <a:cubicBezTo>
                    <a:pt x="2166" y="1380"/>
                    <a:pt x="1956" y="1548"/>
                    <a:pt x="1683" y="1590"/>
                  </a:cubicBezTo>
                  <a:lnTo>
                    <a:pt x="947" y="1695"/>
                  </a:lnTo>
                  <a:cubicBezTo>
                    <a:pt x="274" y="1759"/>
                    <a:pt x="1" y="2600"/>
                    <a:pt x="505" y="3062"/>
                  </a:cubicBezTo>
                  <a:lnTo>
                    <a:pt x="1031" y="3588"/>
                  </a:lnTo>
                  <a:cubicBezTo>
                    <a:pt x="1220" y="3756"/>
                    <a:pt x="1304" y="4029"/>
                    <a:pt x="1262" y="4281"/>
                  </a:cubicBezTo>
                  <a:lnTo>
                    <a:pt x="1136" y="5017"/>
                  </a:lnTo>
                  <a:cubicBezTo>
                    <a:pt x="1053" y="5532"/>
                    <a:pt x="1455" y="5955"/>
                    <a:pt x="1917" y="5955"/>
                  </a:cubicBezTo>
                  <a:cubicBezTo>
                    <a:pt x="2041" y="5955"/>
                    <a:pt x="2168" y="5925"/>
                    <a:pt x="2292" y="5858"/>
                  </a:cubicBezTo>
                  <a:lnTo>
                    <a:pt x="2965" y="5522"/>
                  </a:lnTo>
                  <a:cubicBezTo>
                    <a:pt x="3081" y="5459"/>
                    <a:pt x="3207" y="5427"/>
                    <a:pt x="3333" y="5427"/>
                  </a:cubicBezTo>
                  <a:cubicBezTo>
                    <a:pt x="3459" y="5427"/>
                    <a:pt x="3585" y="5459"/>
                    <a:pt x="3701" y="5522"/>
                  </a:cubicBezTo>
                  <a:lnTo>
                    <a:pt x="4374" y="5858"/>
                  </a:lnTo>
                  <a:cubicBezTo>
                    <a:pt x="4500" y="5926"/>
                    <a:pt x="4632" y="5957"/>
                    <a:pt x="4759" y="5957"/>
                  </a:cubicBezTo>
                  <a:cubicBezTo>
                    <a:pt x="5223" y="5957"/>
                    <a:pt x="5629" y="5545"/>
                    <a:pt x="5530" y="5017"/>
                  </a:cubicBezTo>
                  <a:lnTo>
                    <a:pt x="5404" y="4281"/>
                  </a:lnTo>
                  <a:cubicBezTo>
                    <a:pt x="5362" y="4029"/>
                    <a:pt x="5446" y="3756"/>
                    <a:pt x="5635" y="3588"/>
                  </a:cubicBezTo>
                  <a:lnTo>
                    <a:pt x="6161" y="3062"/>
                  </a:lnTo>
                  <a:cubicBezTo>
                    <a:pt x="6644" y="2578"/>
                    <a:pt x="6371" y="1780"/>
                    <a:pt x="5719" y="1695"/>
                  </a:cubicBezTo>
                  <a:lnTo>
                    <a:pt x="4983" y="1590"/>
                  </a:lnTo>
                  <a:cubicBezTo>
                    <a:pt x="4731" y="1527"/>
                    <a:pt x="4500" y="1380"/>
                    <a:pt x="4395" y="1128"/>
                  </a:cubicBezTo>
                  <a:lnTo>
                    <a:pt x="4058" y="455"/>
                  </a:lnTo>
                  <a:cubicBezTo>
                    <a:pt x="3912" y="153"/>
                    <a:pt x="3627" y="0"/>
                    <a:pt x="3343"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1" name="Google Shape;7882;p68">
            <a:extLst>
              <a:ext uri="{FF2B5EF4-FFF2-40B4-BE49-F238E27FC236}">
                <a16:creationId xmlns:a16="http://schemas.microsoft.com/office/drawing/2014/main" id="{BEF37C8F-9BB0-46BD-94CF-AEEC2F514EC4}"/>
              </a:ext>
            </a:extLst>
          </p:cNvPr>
          <p:cNvGrpSpPr>
            <a:grpSpLocks noChangeAspect="1"/>
          </p:cNvGrpSpPr>
          <p:nvPr/>
        </p:nvGrpSpPr>
        <p:grpSpPr>
          <a:xfrm>
            <a:off x="6843714" y="1892219"/>
            <a:ext cx="1277904" cy="1106907"/>
            <a:chOff x="2163842" y="1506972"/>
            <a:chExt cx="382787" cy="331566"/>
          </a:xfrm>
        </p:grpSpPr>
        <p:sp>
          <p:nvSpPr>
            <p:cNvPr id="72" name="Google Shape;7883;p68">
              <a:extLst>
                <a:ext uri="{FF2B5EF4-FFF2-40B4-BE49-F238E27FC236}">
                  <a16:creationId xmlns:a16="http://schemas.microsoft.com/office/drawing/2014/main" id="{A8AAFD10-1255-49E1-829B-77BCB137AC98}"/>
                </a:ext>
              </a:extLst>
            </p:cNvPr>
            <p:cNvSpPr/>
            <p:nvPr/>
          </p:nvSpPr>
          <p:spPr>
            <a:xfrm>
              <a:off x="2247253" y="1506972"/>
              <a:ext cx="214152" cy="101768"/>
            </a:xfrm>
            <a:custGeom>
              <a:avLst/>
              <a:gdLst/>
              <a:ahLst/>
              <a:cxnLst/>
              <a:rect l="l" t="t" r="r" b="b"/>
              <a:pathLst>
                <a:path w="14303" h="6797" extrusionOk="0">
                  <a:moveTo>
                    <a:pt x="7214" y="0"/>
                  </a:moveTo>
                  <a:cubicBezTo>
                    <a:pt x="6739" y="0"/>
                    <a:pt x="6266" y="184"/>
                    <a:pt x="5908" y="552"/>
                  </a:cubicBezTo>
                  <a:lnTo>
                    <a:pt x="253" y="6123"/>
                  </a:lnTo>
                  <a:cubicBezTo>
                    <a:pt x="1" y="6376"/>
                    <a:pt x="169" y="6775"/>
                    <a:pt x="505" y="6796"/>
                  </a:cubicBezTo>
                  <a:cubicBezTo>
                    <a:pt x="610" y="6796"/>
                    <a:pt x="694" y="6754"/>
                    <a:pt x="778" y="6691"/>
                  </a:cubicBezTo>
                  <a:lnTo>
                    <a:pt x="6455" y="1099"/>
                  </a:lnTo>
                  <a:cubicBezTo>
                    <a:pt x="6665" y="878"/>
                    <a:pt x="6944" y="768"/>
                    <a:pt x="7222" y="768"/>
                  </a:cubicBezTo>
                  <a:cubicBezTo>
                    <a:pt x="7501" y="768"/>
                    <a:pt x="7780" y="878"/>
                    <a:pt x="7990" y="1099"/>
                  </a:cubicBezTo>
                  <a:lnTo>
                    <a:pt x="13456" y="6460"/>
                  </a:lnTo>
                  <a:cubicBezTo>
                    <a:pt x="13541" y="6554"/>
                    <a:pt x="13638" y="6594"/>
                    <a:pt x="13732" y="6594"/>
                  </a:cubicBezTo>
                  <a:cubicBezTo>
                    <a:pt x="14036" y="6594"/>
                    <a:pt x="14303" y="6186"/>
                    <a:pt x="13982" y="5913"/>
                  </a:cubicBezTo>
                  <a:lnTo>
                    <a:pt x="8536" y="552"/>
                  </a:lnTo>
                  <a:cubicBezTo>
                    <a:pt x="8168" y="184"/>
                    <a:pt x="7690" y="0"/>
                    <a:pt x="7214"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884;p68">
              <a:extLst>
                <a:ext uri="{FF2B5EF4-FFF2-40B4-BE49-F238E27FC236}">
                  <a16:creationId xmlns:a16="http://schemas.microsoft.com/office/drawing/2014/main" id="{DAFE726D-01A8-4E9C-AAFC-73E4AB1970E5}"/>
                </a:ext>
              </a:extLst>
            </p:cNvPr>
            <p:cNvSpPr/>
            <p:nvPr/>
          </p:nvSpPr>
          <p:spPr>
            <a:xfrm>
              <a:off x="2163842" y="1812081"/>
              <a:ext cx="382787" cy="26456"/>
            </a:xfrm>
            <a:custGeom>
              <a:avLst/>
              <a:gdLst/>
              <a:ahLst/>
              <a:cxnLst/>
              <a:rect l="l" t="t" r="r" b="b"/>
              <a:pathLst>
                <a:path w="25566" h="1767" extrusionOk="0">
                  <a:moveTo>
                    <a:pt x="484" y="0"/>
                  </a:moveTo>
                  <a:cubicBezTo>
                    <a:pt x="231" y="0"/>
                    <a:pt x="21" y="210"/>
                    <a:pt x="21" y="463"/>
                  </a:cubicBezTo>
                  <a:lnTo>
                    <a:pt x="21" y="1304"/>
                  </a:lnTo>
                  <a:cubicBezTo>
                    <a:pt x="0" y="1556"/>
                    <a:pt x="210" y="1766"/>
                    <a:pt x="484" y="1766"/>
                  </a:cubicBezTo>
                  <a:lnTo>
                    <a:pt x="25103" y="1766"/>
                  </a:lnTo>
                  <a:cubicBezTo>
                    <a:pt x="25355" y="1766"/>
                    <a:pt x="25566" y="1556"/>
                    <a:pt x="25566" y="1304"/>
                  </a:cubicBezTo>
                  <a:lnTo>
                    <a:pt x="25566" y="463"/>
                  </a:lnTo>
                  <a:cubicBezTo>
                    <a:pt x="25566" y="210"/>
                    <a:pt x="25355" y="0"/>
                    <a:pt x="25103" y="0"/>
                  </a:cubicBezTo>
                  <a:close/>
                </a:path>
              </a:pathLst>
            </a:custGeom>
            <a:solidFill>
              <a:srgbClr val="91A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885;p68">
              <a:extLst>
                <a:ext uri="{FF2B5EF4-FFF2-40B4-BE49-F238E27FC236}">
                  <a16:creationId xmlns:a16="http://schemas.microsoft.com/office/drawing/2014/main" id="{9E02EF70-8FDC-4507-BBA3-3490879C827B}"/>
                </a:ext>
              </a:extLst>
            </p:cNvPr>
            <p:cNvSpPr/>
            <p:nvPr/>
          </p:nvSpPr>
          <p:spPr>
            <a:xfrm>
              <a:off x="2178634" y="1592030"/>
              <a:ext cx="353201" cy="220066"/>
            </a:xfrm>
            <a:custGeom>
              <a:avLst/>
              <a:gdLst/>
              <a:ahLst/>
              <a:cxnLst/>
              <a:rect l="l" t="t" r="r" b="b"/>
              <a:pathLst>
                <a:path w="23590" h="14698" extrusionOk="0">
                  <a:moveTo>
                    <a:pt x="463" y="1"/>
                  </a:moveTo>
                  <a:cubicBezTo>
                    <a:pt x="210" y="1"/>
                    <a:pt x="0" y="211"/>
                    <a:pt x="0" y="464"/>
                  </a:cubicBez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rgbClr val="A3B6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886;p68">
              <a:extLst>
                <a:ext uri="{FF2B5EF4-FFF2-40B4-BE49-F238E27FC236}">
                  <a16:creationId xmlns:a16="http://schemas.microsoft.com/office/drawing/2014/main" id="{BEF61320-86E2-4E5B-8997-C2950D1186C8}"/>
                </a:ext>
              </a:extLst>
            </p:cNvPr>
            <p:cNvSpPr/>
            <p:nvPr/>
          </p:nvSpPr>
          <p:spPr>
            <a:xfrm>
              <a:off x="2178634" y="1592030"/>
              <a:ext cx="353201" cy="220066"/>
            </a:xfrm>
            <a:custGeom>
              <a:avLst/>
              <a:gdLst/>
              <a:ahLst/>
              <a:cxnLst/>
              <a:rect l="l" t="t" r="r" b="b"/>
              <a:pathLst>
                <a:path w="23590" h="14698" extrusionOk="0">
                  <a:moveTo>
                    <a:pt x="21992" y="1"/>
                  </a:moveTo>
                  <a:lnTo>
                    <a:pt x="21992" y="12510"/>
                  </a:lnTo>
                  <a:cubicBezTo>
                    <a:pt x="21992" y="12784"/>
                    <a:pt x="21781" y="12994"/>
                    <a:pt x="21529" y="12994"/>
                  </a:cubicBezTo>
                  <a:lnTo>
                    <a:pt x="0" y="12994"/>
                  </a:ln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rgbClr val="91A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887;p68">
              <a:extLst>
                <a:ext uri="{FF2B5EF4-FFF2-40B4-BE49-F238E27FC236}">
                  <a16:creationId xmlns:a16="http://schemas.microsoft.com/office/drawing/2014/main" id="{1563E8CC-0526-4D02-A5BF-3AD6D9FA6F47}"/>
                </a:ext>
              </a:extLst>
            </p:cNvPr>
            <p:cNvSpPr/>
            <p:nvPr/>
          </p:nvSpPr>
          <p:spPr>
            <a:xfrm>
              <a:off x="2201602" y="1615013"/>
              <a:ext cx="307251" cy="174100"/>
            </a:xfrm>
            <a:custGeom>
              <a:avLst/>
              <a:gdLst/>
              <a:ahLst/>
              <a:cxnLst/>
              <a:rect l="l" t="t" r="r" b="b"/>
              <a:pathLst>
                <a:path w="20521" h="11628" extrusionOk="0">
                  <a:moveTo>
                    <a:pt x="569" y="1"/>
                  </a:moveTo>
                  <a:cubicBezTo>
                    <a:pt x="253" y="1"/>
                    <a:pt x="1" y="253"/>
                    <a:pt x="22" y="568"/>
                  </a:cubicBezTo>
                  <a:lnTo>
                    <a:pt x="22" y="11060"/>
                  </a:lnTo>
                  <a:cubicBezTo>
                    <a:pt x="22" y="11375"/>
                    <a:pt x="253" y="11627"/>
                    <a:pt x="569" y="11627"/>
                  </a:cubicBezTo>
                  <a:lnTo>
                    <a:pt x="19953" y="11627"/>
                  </a:lnTo>
                  <a:cubicBezTo>
                    <a:pt x="20268" y="11627"/>
                    <a:pt x="20521" y="11375"/>
                    <a:pt x="20521" y="11060"/>
                  </a:cubicBezTo>
                  <a:lnTo>
                    <a:pt x="20521" y="568"/>
                  </a:lnTo>
                  <a:cubicBezTo>
                    <a:pt x="20521" y="253"/>
                    <a:pt x="20268" y="1"/>
                    <a:pt x="19953" y="1"/>
                  </a:cubicBezTo>
                  <a:close/>
                </a:path>
              </a:pathLst>
            </a:custGeom>
            <a:solidFill>
              <a:srgbClr val="435D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888;p68">
              <a:extLst>
                <a:ext uri="{FF2B5EF4-FFF2-40B4-BE49-F238E27FC236}">
                  <a16:creationId xmlns:a16="http://schemas.microsoft.com/office/drawing/2014/main" id="{8C396351-CA24-4C8F-88C1-C7157EDA36AA}"/>
                </a:ext>
              </a:extLst>
            </p:cNvPr>
            <p:cNvSpPr/>
            <p:nvPr/>
          </p:nvSpPr>
          <p:spPr>
            <a:xfrm>
              <a:off x="2201932" y="1615013"/>
              <a:ext cx="306921" cy="173786"/>
            </a:xfrm>
            <a:custGeom>
              <a:avLst/>
              <a:gdLst/>
              <a:ahLst/>
              <a:cxnLst/>
              <a:rect l="l" t="t" r="r" b="b"/>
              <a:pathLst>
                <a:path w="20499" h="11607" extrusionOk="0">
                  <a:moveTo>
                    <a:pt x="19153" y="1"/>
                  </a:moveTo>
                  <a:lnTo>
                    <a:pt x="19153" y="8810"/>
                  </a:lnTo>
                  <a:cubicBezTo>
                    <a:pt x="19153" y="9609"/>
                    <a:pt x="18501" y="10261"/>
                    <a:pt x="17702" y="10261"/>
                  </a:cubicBezTo>
                  <a:lnTo>
                    <a:pt x="0" y="10261"/>
                  </a:lnTo>
                  <a:lnTo>
                    <a:pt x="0" y="11060"/>
                  </a:lnTo>
                  <a:cubicBezTo>
                    <a:pt x="0" y="11354"/>
                    <a:pt x="231" y="11606"/>
                    <a:pt x="547" y="11606"/>
                  </a:cubicBezTo>
                  <a:lnTo>
                    <a:pt x="19931" y="11606"/>
                  </a:lnTo>
                  <a:cubicBezTo>
                    <a:pt x="20246" y="11606"/>
                    <a:pt x="20499" y="11354"/>
                    <a:pt x="20499" y="11060"/>
                  </a:cubicBezTo>
                  <a:lnTo>
                    <a:pt x="20499" y="568"/>
                  </a:lnTo>
                  <a:cubicBezTo>
                    <a:pt x="20499" y="253"/>
                    <a:pt x="20246" y="1"/>
                    <a:pt x="19931"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89;p68">
              <a:extLst>
                <a:ext uri="{FF2B5EF4-FFF2-40B4-BE49-F238E27FC236}">
                  <a16:creationId xmlns:a16="http://schemas.microsoft.com/office/drawing/2014/main" id="{98CBFF0D-2084-4971-A80E-F92F8D461C18}"/>
                </a:ext>
              </a:extLst>
            </p:cNvPr>
            <p:cNvSpPr/>
            <p:nvPr/>
          </p:nvSpPr>
          <p:spPr>
            <a:xfrm>
              <a:off x="2254500" y="1777450"/>
              <a:ext cx="76824" cy="34646"/>
            </a:xfrm>
            <a:custGeom>
              <a:avLst/>
              <a:gdLst/>
              <a:ahLst/>
              <a:cxnLst/>
              <a:rect l="l" t="t" r="r" b="b"/>
              <a:pathLst>
                <a:path w="5131" h="2314" extrusionOk="0">
                  <a:moveTo>
                    <a:pt x="946" y="0"/>
                  </a:moveTo>
                  <a:cubicBezTo>
                    <a:pt x="421" y="0"/>
                    <a:pt x="0" y="421"/>
                    <a:pt x="0" y="946"/>
                  </a:cubicBezTo>
                  <a:lnTo>
                    <a:pt x="0" y="2313"/>
                  </a:lnTo>
                  <a:lnTo>
                    <a:pt x="5130" y="2313"/>
                  </a:lnTo>
                  <a:lnTo>
                    <a:pt x="5130" y="946"/>
                  </a:lnTo>
                  <a:cubicBezTo>
                    <a:pt x="5130" y="421"/>
                    <a:pt x="4710" y="0"/>
                    <a:pt x="4184" y="0"/>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890;p68">
              <a:extLst>
                <a:ext uri="{FF2B5EF4-FFF2-40B4-BE49-F238E27FC236}">
                  <a16:creationId xmlns:a16="http://schemas.microsoft.com/office/drawing/2014/main" id="{4851D1A1-0CC0-4461-9B39-ADB131EBABE3}"/>
                </a:ext>
              </a:extLst>
            </p:cNvPr>
            <p:cNvSpPr/>
            <p:nvPr/>
          </p:nvSpPr>
          <p:spPr>
            <a:xfrm>
              <a:off x="2300765" y="1777450"/>
              <a:ext cx="30873" cy="34646"/>
            </a:xfrm>
            <a:custGeom>
              <a:avLst/>
              <a:gdLst/>
              <a:ahLst/>
              <a:cxnLst/>
              <a:rect l="l" t="t" r="r" b="b"/>
              <a:pathLst>
                <a:path w="2062" h="2314" extrusionOk="0">
                  <a:moveTo>
                    <a:pt x="1" y="0"/>
                  </a:moveTo>
                  <a:cubicBezTo>
                    <a:pt x="316" y="211"/>
                    <a:pt x="505" y="568"/>
                    <a:pt x="505" y="946"/>
                  </a:cubicBezTo>
                  <a:lnTo>
                    <a:pt x="505" y="2313"/>
                  </a:lnTo>
                  <a:lnTo>
                    <a:pt x="2061" y="2313"/>
                  </a:lnTo>
                  <a:lnTo>
                    <a:pt x="2061" y="946"/>
                  </a:lnTo>
                  <a:cubicBezTo>
                    <a:pt x="2061" y="421"/>
                    <a:pt x="1620" y="0"/>
                    <a:pt x="1094" y="0"/>
                  </a:cubicBezTo>
                  <a:close/>
                </a:path>
              </a:pathLst>
            </a:custGeom>
            <a:solidFill>
              <a:srgbClr val="91A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0" name="Google Shape;8081;p68">
            <a:extLst>
              <a:ext uri="{FF2B5EF4-FFF2-40B4-BE49-F238E27FC236}">
                <a16:creationId xmlns:a16="http://schemas.microsoft.com/office/drawing/2014/main" id="{E335F17E-7D74-419F-B1B0-4C2694C68528}"/>
              </a:ext>
            </a:extLst>
          </p:cNvPr>
          <p:cNvGrpSpPr>
            <a:grpSpLocks noChangeAspect="1"/>
          </p:cNvGrpSpPr>
          <p:nvPr/>
        </p:nvGrpSpPr>
        <p:grpSpPr>
          <a:xfrm>
            <a:off x="712112" y="2047000"/>
            <a:ext cx="1069080" cy="1066136"/>
            <a:chOff x="847400" y="1503588"/>
            <a:chExt cx="342496" cy="341553"/>
          </a:xfrm>
        </p:grpSpPr>
        <p:sp>
          <p:nvSpPr>
            <p:cNvPr id="81" name="Google Shape;8082;p68">
              <a:extLst>
                <a:ext uri="{FF2B5EF4-FFF2-40B4-BE49-F238E27FC236}">
                  <a16:creationId xmlns:a16="http://schemas.microsoft.com/office/drawing/2014/main" id="{90935CD8-7472-459C-A146-8431FC56BFD6}"/>
                </a:ext>
              </a:extLst>
            </p:cNvPr>
            <p:cNvSpPr/>
            <p:nvPr/>
          </p:nvSpPr>
          <p:spPr>
            <a:xfrm>
              <a:off x="989998" y="1503588"/>
              <a:ext cx="57300" cy="31487"/>
            </a:xfrm>
            <a:custGeom>
              <a:avLst/>
              <a:gdLst/>
              <a:ahLst/>
              <a:cxnLst/>
              <a:rect l="l" t="t" r="r" b="b"/>
              <a:pathLst>
                <a:path w="3827" h="2103" extrusionOk="0">
                  <a:moveTo>
                    <a:pt x="337" y="0"/>
                  </a:moveTo>
                  <a:cubicBezTo>
                    <a:pt x="148" y="0"/>
                    <a:pt x="0" y="147"/>
                    <a:pt x="0" y="315"/>
                  </a:cubicBezTo>
                  <a:lnTo>
                    <a:pt x="0" y="1766"/>
                  </a:lnTo>
                  <a:cubicBezTo>
                    <a:pt x="0" y="1955"/>
                    <a:pt x="148" y="2103"/>
                    <a:pt x="337" y="2103"/>
                  </a:cubicBezTo>
                  <a:lnTo>
                    <a:pt x="3490" y="2103"/>
                  </a:lnTo>
                  <a:cubicBezTo>
                    <a:pt x="3680" y="2103"/>
                    <a:pt x="3827" y="1955"/>
                    <a:pt x="3827" y="1766"/>
                  </a:cubicBezTo>
                  <a:lnTo>
                    <a:pt x="3827" y="315"/>
                  </a:lnTo>
                  <a:cubicBezTo>
                    <a:pt x="3827" y="147"/>
                    <a:pt x="3680" y="0"/>
                    <a:pt x="3490" y="0"/>
                  </a:cubicBezTo>
                  <a:close/>
                </a:path>
              </a:pathLst>
            </a:custGeom>
            <a:solidFill>
              <a:srgbClr val="4B63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083;p68">
              <a:extLst>
                <a:ext uri="{FF2B5EF4-FFF2-40B4-BE49-F238E27FC236}">
                  <a16:creationId xmlns:a16="http://schemas.microsoft.com/office/drawing/2014/main" id="{5B0333FF-6EE9-412B-A2AC-761A012A97A0}"/>
                </a:ext>
              </a:extLst>
            </p:cNvPr>
            <p:cNvSpPr/>
            <p:nvPr/>
          </p:nvSpPr>
          <p:spPr>
            <a:xfrm>
              <a:off x="1025572" y="1503588"/>
              <a:ext cx="21725" cy="31487"/>
            </a:xfrm>
            <a:custGeom>
              <a:avLst/>
              <a:gdLst/>
              <a:ahLst/>
              <a:cxnLst/>
              <a:rect l="l" t="t" r="r" b="b"/>
              <a:pathLst>
                <a:path w="1451" h="2103" extrusionOk="0">
                  <a:moveTo>
                    <a:pt x="0" y="0"/>
                  </a:moveTo>
                  <a:lnTo>
                    <a:pt x="0" y="2103"/>
                  </a:lnTo>
                  <a:lnTo>
                    <a:pt x="1114" y="2103"/>
                  </a:lnTo>
                  <a:cubicBezTo>
                    <a:pt x="1304" y="2103"/>
                    <a:pt x="1451" y="1955"/>
                    <a:pt x="1451" y="1766"/>
                  </a:cubicBezTo>
                  <a:lnTo>
                    <a:pt x="1451" y="315"/>
                  </a:lnTo>
                  <a:cubicBezTo>
                    <a:pt x="1451" y="147"/>
                    <a:pt x="1304" y="0"/>
                    <a:pt x="1114"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084;p68">
              <a:extLst>
                <a:ext uri="{FF2B5EF4-FFF2-40B4-BE49-F238E27FC236}">
                  <a16:creationId xmlns:a16="http://schemas.microsoft.com/office/drawing/2014/main" id="{31F1FBE6-A65D-4DD0-88DA-D6082CB7C111}"/>
                </a:ext>
              </a:extLst>
            </p:cNvPr>
            <p:cNvSpPr/>
            <p:nvPr/>
          </p:nvSpPr>
          <p:spPr>
            <a:xfrm>
              <a:off x="867538" y="1552368"/>
              <a:ext cx="302220" cy="183233"/>
            </a:xfrm>
            <a:custGeom>
              <a:avLst/>
              <a:gdLst/>
              <a:ahLst/>
              <a:cxnLst/>
              <a:rect l="l" t="t" r="r" b="b"/>
              <a:pathLst>
                <a:path w="20185" h="12238" extrusionOk="0">
                  <a:moveTo>
                    <a:pt x="337" y="1"/>
                  </a:moveTo>
                  <a:cubicBezTo>
                    <a:pt x="148" y="1"/>
                    <a:pt x="1" y="148"/>
                    <a:pt x="1" y="337"/>
                  </a:cubicBezTo>
                  <a:lnTo>
                    <a:pt x="1" y="11901"/>
                  </a:lnTo>
                  <a:cubicBezTo>
                    <a:pt x="1" y="12090"/>
                    <a:pt x="148" y="12237"/>
                    <a:pt x="337" y="12237"/>
                  </a:cubicBezTo>
                  <a:lnTo>
                    <a:pt x="19848" y="12237"/>
                  </a:lnTo>
                  <a:cubicBezTo>
                    <a:pt x="20037" y="12237"/>
                    <a:pt x="20184" y="12069"/>
                    <a:pt x="20184" y="11901"/>
                  </a:cubicBezTo>
                  <a:lnTo>
                    <a:pt x="20184" y="337"/>
                  </a:lnTo>
                  <a:cubicBezTo>
                    <a:pt x="20184" y="148"/>
                    <a:pt x="20037" y="1"/>
                    <a:pt x="19848" y="1"/>
                  </a:cubicBezTo>
                  <a:close/>
                </a:path>
              </a:pathLst>
            </a:custGeom>
            <a:solidFill>
              <a:srgbClr val="F3F6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085;p68">
              <a:extLst>
                <a:ext uri="{FF2B5EF4-FFF2-40B4-BE49-F238E27FC236}">
                  <a16:creationId xmlns:a16="http://schemas.microsoft.com/office/drawing/2014/main" id="{2C8C28E2-162B-49BA-8CE4-1B2622663D59}"/>
                </a:ext>
              </a:extLst>
            </p:cNvPr>
            <p:cNvSpPr/>
            <p:nvPr/>
          </p:nvSpPr>
          <p:spPr>
            <a:xfrm>
              <a:off x="1149275" y="1552368"/>
              <a:ext cx="20482" cy="183233"/>
            </a:xfrm>
            <a:custGeom>
              <a:avLst/>
              <a:gdLst/>
              <a:ahLst/>
              <a:cxnLst/>
              <a:rect l="l" t="t" r="r" b="b"/>
              <a:pathLst>
                <a:path w="1368" h="12238" extrusionOk="0">
                  <a:moveTo>
                    <a:pt x="1" y="1"/>
                  </a:moveTo>
                  <a:lnTo>
                    <a:pt x="1" y="12237"/>
                  </a:lnTo>
                  <a:lnTo>
                    <a:pt x="1031" y="12237"/>
                  </a:lnTo>
                  <a:cubicBezTo>
                    <a:pt x="1220" y="12237"/>
                    <a:pt x="1367" y="12069"/>
                    <a:pt x="1367" y="11901"/>
                  </a:cubicBezTo>
                  <a:lnTo>
                    <a:pt x="1367" y="337"/>
                  </a:lnTo>
                  <a:cubicBezTo>
                    <a:pt x="1367" y="148"/>
                    <a:pt x="1220" y="1"/>
                    <a:pt x="1031" y="1"/>
                  </a:cubicBezTo>
                  <a:close/>
                </a:path>
              </a:pathLst>
            </a:custGeom>
            <a:solidFill>
              <a:srgbClr val="E9EE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086;p68">
              <a:extLst>
                <a:ext uri="{FF2B5EF4-FFF2-40B4-BE49-F238E27FC236}">
                  <a16:creationId xmlns:a16="http://schemas.microsoft.com/office/drawing/2014/main" id="{1BD196DF-47D4-4BEF-80AA-E053E9D6FFAD}"/>
                </a:ext>
              </a:extLst>
            </p:cNvPr>
            <p:cNvSpPr/>
            <p:nvPr/>
          </p:nvSpPr>
          <p:spPr>
            <a:xfrm>
              <a:off x="847400" y="1524984"/>
              <a:ext cx="342496" cy="37476"/>
            </a:xfrm>
            <a:custGeom>
              <a:avLst/>
              <a:gdLst/>
              <a:ahLst/>
              <a:cxnLst/>
              <a:rect l="l" t="t" r="r" b="b"/>
              <a:pathLst>
                <a:path w="22875" h="2503" extrusionOk="0">
                  <a:moveTo>
                    <a:pt x="337" y="1"/>
                  </a:moveTo>
                  <a:cubicBezTo>
                    <a:pt x="148" y="1"/>
                    <a:pt x="0" y="148"/>
                    <a:pt x="0" y="337"/>
                  </a:cubicBezTo>
                  <a:lnTo>
                    <a:pt x="0" y="2166"/>
                  </a:lnTo>
                  <a:cubicBezTo>
                    <a:pt x="0" y="2356"/>
                    <a:pt x="148" y="2503"/>
                    <a:pt x="337" y="2503"/>
                  </a:cubicBezTo>
                  <a:lnTo>
                    <a:pt x="22559" y="2503"/>
                  </a:lnTo>
                  <a:cubicBezTo>
                    <a:pt x="22728" y="2503"/>
                    <a:pt x="22875" y="2356"/>
                    <a:pt x="22875" y="2166"/>
                  </a:cubicBezTo>
                  <a:lnTo>
                    <a:pt x="22875" y="337"/>
                  </a:lnTo>
                  <a:cubicBezTo>
                    <a:pt x="22875" y="169"/>
                    <a:pt x="22728" y="1"/>
                    <a:pt x="22559" y="1"/>
                  </a:cubicBezTo>
                  <a:close/>
                </a:path>
              </a:pathLst>
            </a:custGeom>
            <a:solidFill>
              <a:srgbClr val="D0DAE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087;p68">
              <a:extLst>
                <a:ext uri="{FF2B5EF4-FFF2-40B4-BE49-F238E27FC236}">
                  <a16:creationId xmlns:a16="http://schemas.microsoft.com/office/drawing/2014/main" id="{15C21F76-28C2-45CD-922E-89E2CBB89292}"/>
                </a:ext>
              </a:extLst>
            </p:cNvPr>
            <p:cNvSpPr/>
            <p:nvPr/>
          </p:nvSpPr>
          <p:spPr>
            <a:xfrm>
              <a:off x="950964" y="1790042"/>
              <a:ext cx="135366" cy="31487"/>
            </a:xfrm>
            <a:custGeom>
              <a:avLst/>
              <a:gdLst/>
              <a:ahLst/>
              <a:cxnLst/>
              <a:rect l="l" t="t" r="r" b="b"/>
              <a:pathLst>
                <a:path w="9041" h="2103" extrusionOk="0">
                  <a:moveTo>
                    <a:pt x="1199" y="0"/>
                  </a:moveTo>
                  <a:cubicBezTo>
                    <a:pt x="1094" y="0"/>
                    <a:pt x="967" y="84"/>
                    <a:pt x="904" y="190"/>
                  </a:cubicBezTo>
                  <a:lnTo>
                    <a:pt x="127" y="1598"/>
                  </a:lnTo>
                  <a:cubicBezTo>
                    <a:pt x="0" y="1829"/>
                    <a:pt x="169" y="2103"/>
                    <a:pt x="421" y="2103"/>
                  </a:cubicBezTo>
                  <a:lnTo>
                    <a:pt x="8620" y="2103"/>
                  </a:lnTo>
                  <a:cubicBezTo>
                    <a:pt x="8873" y="2103"/>
                    <a:pt x="9041" y="1829"/>
                    <a:pt x="8915" y="1598"/>
                  </a:cubicBezTo>
                  <a:lnTo>
                    <a:pt x="8116" y="190"/>
                  </a:lnTo>
                  <a:cubicBezTo>
                    <a:pt x="8053" y="84"/>
                    <a:pt x="7948" y="0"/>
                    <a:pt x="7821"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088;p68">
              <a:extLst>
                <a:ext uri="{FF2B5EF4-FFF2-40B4-BE49-F238E27FC236}">
                  <a16:creationId xmlns:a16="http://schemas.microsoft.com/office/drawing/2014/main" id="{352EAC31-A0B9-427A-BD77-091B9F2A3252}"/>
                </a:ext>
              </a:extLst>
            </p:cNvPr>
            <p:cNvSpPr/>
            <p:nvPr/>
          </p:nvSpPr>
          <p:spPr>
            <a:xfrm>
              <a:off x="911931" y="1752581"/>
              <a:ext cx="82798" cy="92560"/>
            </a:xfrm>
            <a:custGeom>
              <a:avLst/>
              <a:gdLst/>
              <a:ahLst/>
              <a:cxnLst/>
              <a:rect l="l" t="t" r="r" b="b"/>
              <a:pathLst>
                <a:path w="5530" h="6182" extrusionOk="0">
                  <a:moveTo>
                    <a:pt x="3448" y="0"/>
                  </a:moveTo>
                  <a:cubicBezTo>
                    <a:pt x="3322" y="0"/>
                    <a:pt x="3217" y="85"/>
                    <a:pt x="3154" y="190"/>
                  </a:cubicBezTo>
                  <a:lnTo>
                    <a:pt x="126" y="5698"/>
                  </a:lnTo>
                  <a:cubicBezTo>
                    <a:pt x="0" y="5908"/>
                    <a:pt x="169" y="6182"/>
                    <a:pt x="421" y="6182"/>
                  </a:cubicBezTo>
                  <a:lnTo>
                    <a:pt x="2166" y="6182"/>
                  </a:lnTo>
                  <a:cubicBezTo>
                    <a:pt x="2292" y="6182"/>
                    <a:pt x="2397" y="6119"/>
                    <a:pt x="2460" y="6013"/>
                  </a:cubicBezTo>
                  <a:lnTo>
                    <a:pt x="5488" y="505"/>
                  </a:lnTo>
                  <a:cubicBezTo>
                    <a:pt x="5530" y="400"/>
                    <a:pt x="5530" y="274"/>
                    <a:pt x="5488" y="169"/>
                  </a:cubicBezTo>
                  <a:cubicBezTo>
                    <a:pt x="5425" y="63"/>
                    <a:pt x="5298" y="0"/>
                    <a:pt x="5193" y="0"/>
                  </a:cubicBezTo>
                  <a:close/>
                </a:path>
              </a:pathLst>
            </a:custGeom>
            <a:solidFill>
              <a:srgbClr val="8195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089;p68">
              <a:extLst>
                <a:ext uri="{FF2B5EF4-FFF2-40B4-BE49-F238E27FC236}">
                  <a16:creationId xmlns:a16="http://schemas.microsoft.com/office/drawing/2014/main" id="{F69604F0-D151-4ADA-AAF6-07118B6B6CBE}"/>
                </a:ext>
              </a:extLst>
            </p:cNvPr>
            <p:cNvSpPr/>
            <p:nvPr/>
          </p:nvSpPr>
          <p:spPr>
            <a:xfrm>
              <a:off x="1041623" y="1752850"/>
              <a:ext cx="83741" cy="92290"/>
            </a:xfrm>
            <a:custGeom>
              <a:avLst/>
              <a:gdLst/>
              <a:ahLst/>
              <a:cxnLst/>
              <a:rect l="l" t="t" r="r" b="b"/>
              <a:pathLst>
                <a:path w="5593" h="6164" extrusionOk="0">
                  <a:moveTo>
                    <a:pt x="2184" y="0"/>
                  </a:moveTo>
                  <a:cubicBezTo>
                    <a:pt x="2171" y="0"/>
                    <a:pt x="2158" y="1"/>
                    <a:pt x="2145" y="3"/>
                  </a:cubicBezTo>
                  <a:lnTo>
                    <a:pt x="400" y="3"/>
                  </a:lnTo>
                  <a:cubicBezTo>
                    <a:pt x="148" y="3"/>
                    <a:pt x="0" y="277"/>
                    <a:pt x="127" y="487"/>
                  </a:cubicBezTo>
                  <a:lnTo>
                    <a:pt x="3133" y="5995"/>
                  </a:lnTo>
                  <a:cubicBezTo>
                    <a:pt x="3196" y="6101"/>
                    <a:pt x="3301" y="6164"/>
                    <a:pt x="3427" y="6164"/>
                  </a:cubicBezTo>
                  <a:lnTo>
                    <a:pt x="5172" y="6164"/>
                  </a:lnTo>
                  <a:cubicBezTo>
                    <a:pt x="5425" y="6164"/>
                    <a:pt x="5593" y="5890"/>
                    <a:pt x="5467" y="5680"/>
                  </a:cubicBezTo>
                  <a:lnTo>
                    <a:pt x="2439" y="172"/>
                  </a:lnTo>
                  <a:cubicBezTo>
                    <a:pt x="2383" y="77"/>
                    <a:pt x="2292" y="0"/>
                    <a:pt x="2184" y="0"/>
                  </a:cubicBezTo>
                  <a:close/>
                </a:path>
              </a:pathLst>
            </a:custGeom>
            <a:solidFill>
              <a:srgbClr val="8195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090;p68">
              <a:extLst>
                <a:ext uri="{FF2B5EF4-FFF2-40B4-BE49-F238E27FC236}">
                  <a16:creationId xmlns:a16="http://schemas.microsoft.com/office/drawing/2014/main" id="{831A1825-A6B1-4A46-ADBF-0B69C446DC09}"/>
                </a:ext>
              </a:extLst>
            </p:cNvPr>
            <p:cNvSpPr/>
            <p:nvPr/>
          </p:nvSpPr>
          <p:spPr>
            <a:xfrm>
              <a:off x="949392" y="1752850"/>
              <a:ext cx="46535" cy="20198"/>
            </a:xfrm>
            <a:custGeom>
              <a:avLst/>
              <a:gdLst/>
              <a:ahLst/>
              <a:cxnLst/>
              <a:rect l="l" t="t" r="r" b="b"/>
              <a:pathLst>
                <a:path w="3108" h="1349" extrusionOk="0">
                  <a:moveTo>
                    <a:pt x="908" y="0"/>
                  </a:moveTo>
                  <a:cubicBezTo>
                    <a:pt x="799" y="0"/>
                    <a:pt x="708" y="77"/>
                    <a:pt x="652" y="172"/>
                  </a:cubicBezTo>
                  <a:lnTo>
                    <a:pt x="0" y="1349"/>
                  </a:lnTo>
                  <a:lnTo>
                    <a:pt x="2502" y="1349"/>
                  </a:lnTo>
                  <a:lnTo>
                    <a:pt x="2986" y="487"/>
                  </a:lnTo>
                  <a:cubicBezTo>
                    <a:pt x="3107" y="264"/>
                    <a:pt x="2956" y="2"/>
                    <a:pt x="2719" y="2"/>
                  </a:cubicBezTo>
                  <a:cubicBezTo>
                    <a:pt x="2710" y="2"/>
                    <a:pt x="2701" y="3"/>
                    <a:pt x="2691" y="3"/>
                  </a:cubicBezTo>
                  <a:lnTo>
                    <a:pt x="946" y="3"/>
                  </a:lnTo>
                  <a:cubicBezTo>
                    <a:pt x="933" y="1"/>
                    <a:pt x="920" y="0"/>
                    <a:pt x="908"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8091;p68">
              <a:extLst>
                <a:ext uri="{FF2B5EF4-FFF2-40B4-BE49-F238E27FC236}">
                  <a16:creationId xmlns:a16="http://schemas.microsoft.com/office/drawing/2014/main" id="{26BBB040-B814-4CB9-8EC7-F096E076D3CC}"/>
                </a:ext>
              </a:extLst>
            </p:cNvPr>
            <p:cNvSpPr/>
            <p:nvPr/>
          </p:nvSpPr>
          <p:spPr>
            <a:xfrm>
              <a:off x="1041623" y="1752850"/>
              <a:ext cx="46280" cy="20198"/>
            </a:xfrm>
            <a:custGeom>
              <a:avLst/>
              <a:gdLst/>
              <a:ahLst/>
              <a:cxnLst/>
              <a:rect l="l" t="t" r="r" b="b"/>
              <a:pathLst>
                <a:path w="3091" h="1349" extrusionOk="0">
                  <a:moveTo>
                    <a:pt x="2184" y="0"/>
                  </a:moveTo>
                  <a:cubicBezTo>
                    <a:pt x="2171" y="0"/>
                    <a:pt x="2158" y="1"/>
                    <a:pt x="2145" y="3"/>
                  </a:cubicBezTo>
                  <a:lnTo>
                    <a:pt x="400" y="3"/>
                  </a:lnTo>
                  <a:cubicBezTo>
                    <a:pt x="148" y="3"/>
                    <a:pt x="0" y="277"/>
                    <a:pt x="127" y="487"/>
                  </a:cubicBezTo>
                  <a:lnTo>
                    <a:pt x="589" y="1349"/>
                  </a:lnTo>
                  <a:lnTo>
                    <a:pt x="3091" y="1349"/>
                  </a:lnTo>
                  <a:lnTo>
                    <a:pt x="2439" y="172"/>
                  </a:lnTo>
                  <a:cubicBezTo>
                    <a:pt x="2383" y="77"/>
                    <a:pt x="2292" y="0"/>
                    <a:pt x="2184"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8092;p68">
              <a:extLst>
                <a:ext uri="{FF2B5EF4-FFF2-40B4-BE49-F238E27FC236}">
                  <a16:creationId xmlns:a16="http://schemas.microsoft.com/office/drawing/2014/main" id="{A3EBFBF1-47C0-4335-945D-9B80356B3EC0}"/>
                </a:ext>
              </a:extLst>
            </p:cNvPr>
            <p:cNvSpPr/>
            <p:nvPr/>
          </p:nvSpPr>
          <p:spPr>
            <a:xfrm>
              <a:off x="847400" y="1725510"/>
              <a:ext cx="342496" cy="37162"/>
            </a:xfrm>
            <a:custGeom>
              <a:avLst/>
              <a:gdLst/>
              <a:ahLst/>
              <a:cxnLst/>
              <a:rect l="l" t="t" r="r" b="b"/>
              <a:pathLst>
                <a:path w="22875" h="2482" extrusionOk="0">
                  <a:moveTo>
                    <a:pt x="337" y="0"/>
                  </a:moveTo>
                  <a:cubicBezTo>
                    <a:pt x="148" y="0"/>
                    <a:pt x="0" y="147"/>
                    <a:pt x="0" y="337"/>
                  </a:cubicBezTo>
                  <a:lnTo>
                    <a:pt x="0" y="2145"/>
                  </a:lnTo>
                  <a:cubicBezTo>
                    <a:pt x="0" y="2334"/>
                    <a:pt x="148" y="2481"/>
                    <a:pt x="337" y="2481"/>
                  </a:cubicBezTo>
                  <a:lnTo>
                    <a:pt x="22559" y="2481"/>
                  </a:lnTo>
                  <a:cubicBezTo>
                    <a:pt x="22728" y="2481"/>
                    <a:pt x="22875" y="2334"/>
                    <a:pt x="22875" y="2145"/>
                  </a:cubicBezTo>
                  <a:lnTo>
                    <a:pt x="22875" y="337"/>
                  </a:lnTo>
                  <a:cubicBezTo>
                    <a:pt x="22875" y="147"/>
                    <a:pt x="22728" y="0"/>
                    <a:pt x="22559" y="0"/>
                  </a:cubicBezTo>
                  <a:close/>
                </a:path>
              </a:pathLst>
            </a:custGeom>
            <a:solidFill>
              <a:srgbClr val="D0DAE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8093;p68">
              <a:extLst>
                <a:ext uri="{FF2B5EF4-FFF2-40B4-BE49-F238E27FC236}">
                  <a16:creationId xmlns:a16="http://schemas.microsoft.com/office/drawing/2014/main" id="{9DB9C5EB-9A36-49B2-98B2-8D63D2C9B5A8}"/>
                </a:ext>
              </a:extLst>
            </p:cNvPr>
            <p:cNvSpPr/>
            <p:nvPr/>
          </p:nvSpPr>
          <p:spPr>
            <a:xfrm>
              <a:off x="1168799" y="1524984"/>
              <a:ext cx="21096" cy="37476"/>
            </a:xfrm>
            <a:custGeom>
              <a:avLst/>
              <a:gdLst/>
              <a:ahLst/>
              <a:cxnLst/>
              <a:rect l="l" t="t" r="r" b="b"/>
              <a:pathLst>
                <a:path w="1409" h="2503" extrusionOk="0">
                  <a:moveTo>
                    <a:pt x="0" y="1"/>
                  </a:moveTo>
                  <a:lnTo>
                    <a:pt x="0" y="2503"/>
                  </a:lnTo>
                  <a:lnTo>
                    <a:pt x="1093" y="2503"/>
                  </a:lnTo>
                  <a:cubicBezTo>
                    <a:pt x="1262" y="2503"/>
                    <a:pt x="1409" y="2356"/>
                    <a:pt x="1409" y="2166"/>
                  </a:cubicBezTo>
                  <a:lnTo>
                    <a:pt x="1409" y="337"/>
                  </a:lnTo>
                  <a:cubicBezTo>
                    <a:pt x="1409" y="169"/>
                    <a:pt x="1262" y="1"/>
                    <a:pt x="1093" y="1"/>
                  </a:cubicBezTo>
                  <a:close/>
                </a:path>
              </a:pathLst>
            </a:custGeom>
            <a:solidFill>
              <a:srgbClr val="CAD5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8094;p68">
              <a:extLst>
                <a:ext uri="{FF2B5EF4-FFF2-40B4-BE49-F238E27FC236}">
                  <a16:creationId xmlns:a16="http://schemas.microsoft.com/office/drawing/2014/main" id="{1DEAB2A5-9F33-4C77-907B-B4BCE5572030}"/>
                </a:ext>
              </a:extLst>
            </p:cNvPr>
            <p:cNvSpPr/>
            <p:nvPr/>
          </p:nvSpPr>
          <p:spPr>
            <a:xfrm>
              <a:off x="1168799" y="1725510"/>
              <a:ext cx="21096" cy="37162"/>
            </a:xfrm>
            <a:custGeom>
              <a:avLst/>
              <a:gdLst/>
              <a:ahLst/>
              <a:cxnLst/>
              <a:rect l="l" t="t" r="r" b="b"/>
              <a:pathLst>
                <a:path w="1409" h="2482" extrusionOk="0">
                  <a:moveTo>
                    <a:pt x="0" y="0"/>
                  </a:moveTo>
                  <a:lnTo>
                    <a:pt x="0" y="2481"/>
                  </a:lnTo>
                  <a:lnTo>
                    <a:pt x="1093" y="2481"/>
                  </a:lnTo>
                  <a:cubicBezTo>
                    <a:pt x="1262" y="2481"/>
                    <a:pt x="1409" y="2334"/>
                    <a:pt x="1409" y="2145"/>
                  </a:cubicBezTo>
                  <a:lnTo>
                    <a:pt x="1409" y="337"/>
                  </a:lnTo>
                  <a:cubicBezTo>
                    <a:pt x="1409" y="147"/>
                    <a:pt x="1262" y="0"/>
                    <a:pt x="1093" y="0"/>
                  </a:cubicBezTo>
                  <a:close/>
                </a:path>
              </a:pathLst>
            </a:custGeom>
            <a:solidFill>
              <a:srgbClr val="CAD5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8095;p68">
              <a:extLst>
                <a:ext uri="{FF2B5EF4-FFF2-40B4-BE49-F238E27FC236}">
                  <a16:creationId xmlns:a16="http://schemas.microsoft.com/office/drawing/2014/main" id="{A04A8602-68BC-4547-8DC8-18B6220C1891}"/>
                </a:ext>
              </a:extLst>
            </p:cNvPr>
            <p:cNvSpPr/>
            <p:nvPr/>
          </p:nvSpPr>
          <p:spPr>
            <a:xfrm>
              <a:off x="1046339" y="1601703"/>
              <a:ext cx="47418" cy="50787"/>
            </a:xfrm>
            <a:custGeom>
              <a:avLst/>
              <a:gdLst/>
              <a:ahLst/>
              <a:cxnLst/>
              <a:rect l="l" t="t" r="r" b="b"/>
              <a:pathLst>
                <a:path w="3167" h="3392" extrusionOk="0">
                  <a:moveTo>
                    <a:pt x="2688" y="0"/>
                  </a:moveTo>
                  <a:cubicBezTo>
                    <a:pt x="2601" y="0"/>
                    <a:pt x="2511" y="39"/>
                    <a:pt x="2440" y="133"/>
                  </a:cubicBezTo>
                  <a:lnTo>
                    <a:pt x="190" y="2845"/>
                  </a:lnTo>
                  <a:cubicBezTo>
                    <a:pt x="1" y="3055"/>
                    <a:pt x="148" y="3392"/>
                    <a:pt x="442" y="3392"/>
                  </a:cubicBezTo>
                  <a:cubicBezTo>
                    <a:pt x="547" y="3392"/>
                    <a:pt x="631" y="3329"/>
                    <a:pt x="695" y="3266"/>
                  </a:cubicBezTo>
                  <a:lnTo>
                    <a:pt x="2965" y="553"/>
                  </a:lnTo>
                  <a:cubicBezTo>
                    <a:pt x="3167" y="305"/>
                    <a:pt x="2934" y="0"/>
                    <a:pt x="2688"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8096;p68">
              <a:extLst>
                <a:ext uri="{FF2B5EF4-FFF2-40B4-BE49-F238E27FC236}">
                  <a16:creationId xmlns:a16="http://schemas.microsoft.com/office/drawing/2014/main" id="{E88F5D0A-7DDF-4942-9533-A0D8587FEA0A}"/>
                </a:ext>
              </a:extLst>
            </p:cNvPr>
            <p:cNvSpPr/>
            <p:nvPr/>
          </p:nvSpPr>
          <p:spPr>
            <a:xfrm>
              <a:off x="990567" y="1630091"/>
              <a:ext cx="48556" cy="29331"/>
            </a:xfrm>
            <a:custGeom>
              <a:avLst/>
              <a:gdLst/>
              <a:ahLst/>
              <a:cxnLst/>
              <a:rect l="l" t="t" r="r" b="b"/>
              <a:pathLst>
                <a:path w="3243" h="1959" extrusionOk="0">
                  <a:moveTo>
                    <a:pt x="494" y="0"/>
                  </a:moveTo>
                  <a:cubicBezTo>
                    <a:pt x="194" y="0"/>
                    <a:pt x="0" y="454"/>
                    <a:pt x="341" y="634"/>
                  </a:cubicBezTo>
                  <a:lnTo>
                    <a:pt x="2611" y="1916"/>
                  </a:lnTo>
                  <a:cubicBezTo>
                    <a:pt x="2653" y="1937"/>
                    <a:pt x="2717" y="1958"/>
                    <a:pt x="2759" y="1958"/>
                  </a:cubicBezTo>
                  <a:cubicBezTo>
                    <a:pt x="3116" y="1958"/>
                    <a:pt x="3242" y="1496"/>
                    <a:pt x="2927" y="1327"/>
                  </a:cubicBezTo>
                  <a:lnTo>
                    <a:pt x="656" y="45"/>
                  </a:lnTo>
                  <a:cubicBezTo>
                    <a:pt x="600" y="14"/>
                    <a:pt x="545" y="0"/>
                    <a:pt x="494"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097;p68">
              <a:extLst>
                <a:ext uri="{FF2B5EF4-FFF2-40B4-BE49-F238E27FC236}">
                  <a16:creationId xmlns:a16="http://schemas.microsoft.com/office/drawing/2014/main" id="{CD2220F3-CF15-4C5B-BA4F-855A3094DA8C}"/>
                </a:ext>
              </a:extLst>
            </p:cNvPr>
            <p:cNvSpPr/>
            <p:nvPr/>
          </p:nvSpPr>
          <p:spPr>
            <a:xfrm>
              <a:off x="940573" y="1633983"/>
              <a:ext cx="44543" cy="51565"/>
            </a:xfrm>
            <a:custGeom>
              <a:avLst/>
              <a:gdLst/>
              <a:ahLst/>
              <a:cxnLst/>
              <a:rect l="l" t="t" r="r" b="b"/>
              <a:pathLst>
                <a:path w="2975" h="3444" extrusionOk="0">
                  <a:moveTo>
                    <a:pt x="2525" y="0"/>
                  </a:moveTo>
                  <a:cubicBezTo>
                    <a:pt x="2444" y="0"/>
                    <a:pt x="2362" y="30"/>
                    <a:pt x="2292" y="100"/>
                  </a:cubicBezTo>
                  <a:lnTo>
                    <a:pt x="148" y="2918"/>
                  </a:lnTo>
                  <a:cubicBezTo>
                    <a:pt x="1" y="3149"/>
                    <a:pt x="148" y="3443"/>
                    <a:pt x="421" y="3443"/>
                  </a:cubicBezTo>
                  <a:cubicBezTo>
                    <a:pt x="526" y="3443"/>
                    <a:pt x="631" y="3401"/>
                    <a:pt x="694" y="3317"/>
                  </a:cubicBezTo>
                  <a:lnTo>
                    <a:pt x="2818" y="521"/>
                  </a:lnTo>
                  <a:cubicBezTo>
                    <a:pt x="2974" y="255"/>
                    <a:pt x="2758" y="0"/>
                    <a:pt x="2525"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098;p68">
              <a:extLst>
                <a:ext uri="{FF2B5EF4-FFF2-40B4-BE49-F238E27FC236}">
                  <a16:creationId xmlns:a16="http://schemas.microsoft.com/office/drawing/2014/main" id="{34071193-CD6F-4C83-AB30-2076F52DB376}"/>
                </a:ext>
              </a:extLst>
            </p:cNvPr>
            <p:cNvSpPr/>
            <p:nvPr/>
          </p:nvSpPr>
          <p:spPr>
            <a:xfrm>
              <a:off x="912560" y="1673256"/>
              <a:ext cx="45966" cy="39408"/>
            </a:xfrm>
            <a:custGeom>
              <a:avLst/>
              <a:gdLst/>
              <a:ahLst/>
              <a:cxnLst/>
              <a:rect l="l" t="t" r="r" b="b"/>
              <a:pathLst>
                <a:path w="3070" h="2632" extrusionOk="0">
                  <a:moveTo>
                    <a:pt x="1766" y="0"/>
                  </a:moveTo>
                  <a:cubicBezTo>
                    <a:pt x="589" y="0"/>
                    <a:pt x="0" y="1409"/>
                    <a:pt x="841" y="2250"/>
                  </a:cubicBezTo>
                  <a:cubicBezTo>
                    <a:pt x="1105" y="2514"/>
                    <a:pt x="1430" y="2632"/>
                    <a:pt x="1750" y="2632"/>
                  </a:cubicBezTo>
                  <a:cubicBezTo>
                    <a:pt x="2422" y="2632"/>
                    <a:pt x="3070" y="2109"/>
                    <a:pt x="3070" y="1325"/>
                  </a:cubicBezTo>
                  <a:cubicBezTo>
                    <a:pt x="3070" y="589"/>
                    <a:pt x="2481" y="0"/>
                    <a:pt x="1766"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8099;p68">
              <a:extLst>
                <a:ext uri="{FF2B5EF4-FFF2-40B4-BE49-F238E27FC236}">
                  <a16:creationId xmlns:a16="http://schemas.microsoft.com/office/drawing/2014/main" id="{7A58925D-452E-4BB1-BB92-11B328DC98F4}"/>
                </a:ext>
              </a:extLst>
            </p:cNvPr>
            <p:cNvSpPr/>
            <p:nvPr/>
          </p:nvSpPr>
          <p:spPr>
            <a:xfrm>
              <a:off x="960502" y="1606823"/>
              <a:ext cx="45876" cy="39318"/>
            </a:xfrm>
            <a:custGeom>
              <a:avLst/>
              <a:gdLst/>
              <a:ahLst/>
              <a:cxnLst/>
              <a:rect l="l" t="t" r="r" b="b"/>
              <a:pathLst>
                <a:path w="3064" h="2626" extrusionOk="0">
                  <a:moveTo>
                    <a:pt x="1714" y="1"/>
                  </a:moveTo>
                  <a:cubicBezTo>
                    <a:pt x="574" y="1"/>
                    <a:pt x="0" y="1416"/>
                    <a:pt x="814" y="2230"/>
                  </a:cubicBezTo>
                  <a:cubicBezTo>
                    <a:pt x="1088" y="2503"/>
                    <a:pt x="1421" y="2626"/>
                    <a:pt x="1747" y="2626"/>
                  </a:cubicBezTo>
                  <a:cubicBezTo>
                    <a:pt x="2422" y="2626"/>
                    <a:pt x="3064" y="2099"/>
                    <a:pt x="3064" y="1305"/>
                  </a:cubicBezTo>
                  <a:cubicBezTo>
                    <a:pt x="3064" y="569"/>
                    <a:pt x="2475" y="1"/>
                    <a:pt x="1739" y="1"/>
                  </a:cubicBezTo>
                  <a:cubicBezTo>
                    <a:pt x="1731" y="1"/>
                    <a:pt x="1722" y="1"/>
                    <a:pt x="1714"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100;p68">
              <a:extLst>
                <a:ext uri="{FF2B5EF4-FFF2-40B4-BE49-F238E27FC236}">
                  <a16:creationId xmlns:a16="http://schemas.microsoft.com/office/drawing/2014/main" id="{4B066460-04FD-4E57-BBEA-E32CC27B9046}"/>
                </a:ext>
              </a:extLst>
            </p:cNvPr>
            <p:cNvSpPr/>
            <p:nvPr/>
          </p:nvSpPr>
          <p:spPr>
            <a:xfrm>
              <a:off x="1019269" y="1640197"/>
              <a:ext cx="45981" cy="39423"/>
            </a:xfrm>
            <a:custGeom>
              <a:avLst/>
              <a:gdLst/>
              <a:ahLst/>
              <a:cxnLst/>
              <a:rect l="l" t="t" r="r" b="b"/>
              <a:pathLst>
                <a:path w="3071" h="2633" extrusionOk="0">
                  <a:moveTo>
                    <a:pt x="1746" y="1"/>
                  </a:moveTo>
                  <a:cubicBezTo>
                    <a:pt x="568" y="1"/>
                    <a:pt x="1" y="1409"/>
                    <a:pt x="821" y="2250"/>
                  </a:cubicBezTo>
                  <a:cubicBezTo>
                    <a:pt x="1085" y="2514"/>
                    <a:pt x="1412" y="2632"/>
                    <a:pt x="1734" y="2632"/>
                  </a:cubicBezTo>
                  <a:cubicBezTo>
                    <a:pt x="2413" y="2632"/>
                    <a:pt x="3070" y="2109"/>
                    <a:pt x="3070" y="1325"/>
                  </a:cubicBezTo>
                  <a:cubicBezTo>
                    <a:pt x="3070" y="589"/>
                    <a:pt x="2482" y="1"/>
                    <a:pt x="1746"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101;p68">
              <a:extLst>
                <a:ext uri="{FF2B5EF4-FFF2-40B4-BE49-F238E27FC236}">
                  <a16:creationId xmlns:a16="http://schemas.microsoft.com/office/drawing/2014/main" id="{B5B483C3-A09A-437D-960E-FC025B082FE4}"/>
                </a:ext>
              </a:extLst>
            </p:cNvPr>
            <p:cNvSpPr/>
            <p:nvPr/>
          </p:nvSpPr>
          <p:spPr>
            <a:xfrm>
              <a:off x="1067750" y="1575037"/>
              <a:ext cx="46280" cy="39318"/>
            </a:xfrm>
            <a:custGeom>
              <a:avLst/>
              <a:gdLst/>
              <a:ahLst/>
              <a:cxnLst/>
              <a:rect l="l" t="t" r="r" b="b"/>
              <a:pathLst>
                <a:path w="3091" h="2626" extrusionOk="0">
                  <a:moveTo>
                    <a:pt x="1766" y="1"/>
                  </a:moveTo>
                  <a:cubicBezTo>
                    <a:pt x="589" y="1"/>
                    <a:pt x="0" y="1409"/>
                    <a:pt x="841" y="2229"/>
                  </a:cubicBezTo>
                  <a:cubicBezTo>
                    <a:pt x="1108" y="2503"/>
                    <a:pt x="1439" y="2625"/>
                    <a:pt x="1765" y="2625"/>
                  </a:cubicBezTo>
                  <a:cubicBezTo>
                    <a:pt x="2440" y="2625"/>
                    <a:pt x="3091" y="2099"/>
                    <a:pt x="3091" y="1304"/>
                  </a:cubicBezTo>
                  <a:cubicBezTo>
                    <a:pt x="3091" y="589"/>
                    <a:pt x="2502" y="1"/>
                    <a:pt x="1766"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Google Shape;425;p37">
            <a:extLst>
              <a:ext uri="{FF2B5EF4-FFF2-40B4-BE49-F238E27FC236}">
                <a16:creationId xmlns:a16="http://schemas.microsoft.com/office/drawing/2014/main" id="{385D5ED9-2C33-1742-B633-711A5B40E57E}"/>
              </a:ext>
            </a:extLst>
          </p:cNvPr>
          <p:cNvSpPr/>
          <p:nvPr/>
        </p:nvSpPr>
        <p:spPr>
          <a:xfrm>
            <a:off x="3055397" y="3897853"/>
            <a:ext cx="1805652" cy="1677811"/>
          </a:xfrm>
          <a:prstGeom prst="donut">
            <a:avLst>
              <a:gd name="adj" fmla="val 2837"/>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425;p37">
            <a:extLst>
              <a:ext uri="{FF2B5EF4-FFF2-40B4-BE49-F238E27FC236}">
                <a16:creationId xmlns:a16="http://schemas.microsoft.com/office/drawing/2014/main" id="{BAC8EECB-DA5D-C441-8189-95CFD7066690}"/>
              </a:ext>
            </a:extLst>
          </p:cNvPr>
          <p:cNvSpPr/>
          <p:nvPr/>
        </p:nvSpPr>
        <p:spPr>
          <a:xfrm>
            <a:off x="6579840" y="1646333"/>
            <a:ext cx="1805652" cy="1677811"/>
          </a:xfrm>
          <a:prstGeom prst="donut">
            <a:avLst>
              <a:gd name="adj" fmla="val 2837"/>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57459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accent6">
                    <a:lumMod val="50000"/>
                  </a:schemeClr>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extLst>
              <p:ext uri="{D42A27DB-BD31-4B8C-83A1-F6EECF244321}">
                <p14:modId xmlns:p14="http://schemas.microsoft.com/office/powerpoint/2010/main" val="592963176"/>
              </p:ext>
            </p:extLst>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371600" y="57912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07360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8353363-802D-4448-AABB-23C4D72E9CA4}"/>
              </a:ext>
            </a:extLst>
          </p:cNvPr>
          <p:cNvGraphicFramePr/>
          <p:nvPr>
            <p:extLst>
              <p:ext uri="{D42A27DB-BD31-4B8C-83A1-F6EECF244321}">
                <p14:modId xmlns:p14="http://schemas.microsoft.com/office/powerpoint/2010/main" val="3004967010"/>
              </p:ext>
            </p:extLst>
          </p:nvPr>
        </p:nvGraphicFramePr>
        <p:xfrm>
          <a:off x="8965" y="814760"/>
          <a:ext cx="12192000" cy="5396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C0362399-4967-8E43-A4CC-6352760A328A}"/>
              </a:ext>
            </a:extLst>
          </p:cNvPr>
          <p:cNvSpPr txBox="1"/>
          <p:nvPr/>
        </p:nvSpPr>
        <p:spPr>
          <a:xfrm>
            <a:off x="0" y="6211669"/>
            <a:ext cx="12307667"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Bastable,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Kittelman</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McIntosh, &amp;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Hoselton</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2015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2</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Bevans,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Ialongo</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&amp; Leaf, 2008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3</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Thornton, &amp; Leaf, 2009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4</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Mitchell, &amp; Leaf, 2010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5</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Waasdorp</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&amp; Leaf,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6</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Horner et al., 2009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7</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Kelm &amp; McIntosh,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8</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Lewis, 2017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9</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Reynolds et al., 2016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10</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Ross &amp; Horner, 2009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11</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Ross, Romer, &amp; Horner,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12</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Simonsen, Britton, &amp; Young, 2010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13</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Tobin, Horner, Vincent, &amp; Swain-</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Bradway</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14</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Waasdorp, Bradshaw, &amp; Leaf, 2012</a:t>
            </a:r>
            <a:endParaRPr lang="en-US" sz="12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0">
            <a:extLst>
              <a:ext uri="{FF2B5EF4-FFF2-40B4-BE49-F238E27FC236}">
                <a16:creationId xmlns:a16="http://schemas.microsoft.com/office/drawing/2014/main" id="{6F521D42-4608-2B41-99EE-B9EBA2CDBAF0}"/>
              </a:ext>
            </a:extLst>
          </p:cNvPr>
          <p:cNvSpPr txBox="1">
            <a:spLocks/>
          </p:cNvSpPr>
          <p:nvPr/>
        </p:nvSpPr>
        <p:spPr>
          <a:xfrm>
            <a:off x="66798" y="148382"/>
            <a:ext cx="12174069" cy="5647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fontAlgn="auto"/>
            <a:r>
              <a:rPr lang="en-US" sz="2200" b="1" kern="0" dirty="0">
                <a:solidFill>
                  <a:schemeClr val="accent6">
                    <a:lumMod val="50000"/>
                  </a:schemeClr>
                </a:solidFill>
                <a:latin typeface="Calibri" panose="020F0502020204030204" pitchFamily="34" charset="0"/>
                <a:cs typeface="Calibri" panose="020F0502020204030204" pitchFamily="34" charset="0"/>
              </a:rPr>
              <a:t>Decades of evidence shows PBIS leads to a positive outcomes when implemented with fidelity...</a:t>
            </a:r>
          </a:p>
        </p:txBody>
      </p:sp>
    </p:spTree>
    <p:extLst>
      <p:ext uri="{BB962C8B-B14F-4D97-AF65-F5344CB8AC3E}">
        <p14:creationId xmlns:p14="http://schemas.microsoft.com/office/powerpoint/2010/main" val="1589519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7BAC772-FD97-CE4C-A518-F9338511E7A7}"/>
              </a:ext>
            </a:extLst>
          </p:cNvPr>
          <p:cNvSpPr>
            <a:spLocks noGrp="1"/>
          </p:cNvSpPr>
          <p:nvPr>
            <p:ph type="title"/>
          </p:nvPr>
        </p:nvSpPr>
        <p:spPr>
          <a:xfrm>
            <a:off x="152400" y="227399"/>
            <a:ext cx="11079600" cy="845600"/>
          </a:xfrm>
        </p:spPr>
        <p:txBody>
          <a:bodyPr/>
          <a:lstStyle/>
          <a:p>
            <a:r>
              <a:rPr lang="en-US" sz="3600" b="1" dirty="0"/>
              <a:t>TEAM DISCUSSION: Why PBIS at your school?</a:t>
            </a:r>
          </a:p>
        </p:txBody>
      </p:sp>
      <p:pic>
        <p:nvPicPr>
          <p:cNvPr id="25" name="Picture 24">
            <a:extLst>
              <a:ext uri="{FF2B5EF4-FFF2-40B4-BE49-F238E27FC236}">
                <a16:creationId xmlns:a16="http://schemas.microsoft.com/office/drawing/2014/main" id="{0295BFAD-F21A-1C48-9BC3-1251DB3D11D5}"/>
              </a:ext>
            </a:extLst>
          </p:cNvPr>
          <p:cNvPicPr>
            <a:picLocks noChangeAspect="1"/>
          </p:cNvPicPr>
          <p:nvPr/>
        </p:nvPicPr>
        <p:blipFill rotWithShape="1">
          <a:blip r:embed="rId3"/>
          <a:srcRect l="14952" t="7204" r="20880" b="6394"/>
          <a:stretch/>
        </p:blipFill>
        <p:spPr>
          <a:xfrm>
            <a:off x="11232000" y="5867400"/>
            <a:ext cx="877310" cy="845600"/>
          </a:xfrm>
          <a:prstGeom prst="ellipse">
            <a:avLst/>
          </a:prstGeom>
          <a:ln w="19050">
            <a:solidFill>
              <a:schemeClr val="accent2">
                <a:lumMod val="50000"/>
              </a:schemeClr>
            </a:solidFill>
          </a:ln>
        </p:spPr>
      </p:pic>
      <p:sp>
        <p:nvSpPr>
          <p:cNvPr id="139268" name="Rectangle 3"/>
          <p:cNvSpPr>
            <a:spLocks noGrp="1" noChangeArrowheads="1"/>
          </p:cNvSpPr>
          <p:nvPr>
            <p:ph type="body" idx="1"/>
          </p:nvPr>
        </p:nvSpPr>
        <p:spPr>
          <a:xfrm>
            <a:off x="349341" y="1085439"/>
            <a:ext cx="5594260" cy="5010562"/>
          </a:xfrm>
          <a:ln/>
        </p:spPr>
        <p:style>
          <a:lnRef idx="2">
            <a:schemeClr val="accent2"/>
          </a:lnRef>
          <a:fillRef idx="1">
            <a:schemeClr val="lt1"/>
          </a:fillRef>
          <a:effectRef idx="0">
            <a:schemeClr val="accent2"/>
          </a:effectRef>
          <a:fontRef idx="minor">
            <a:schemeClr val="dk1"/>
          </a:fontRef>
        </p:style>
        <p:txBody>
          <a:bodyPr lIns="182880" rIns="274320"/>
          <a:lstStyle/>
          <a:p>
            <a:pPr marL="182880" indent="0" eaLnBrk="1" hangingPunct="1">
              <a:lnSpc>
                <a:spcPct val="90000"/>
              </a:lnSpc>
              <a:buNone/>
            </a:pPr>
            <a:endParaRPr lang="en-US" sz="1800" dirty="0">
              <a:solidFill>
                <a:schemeClr val="accent6">
                  <a:lumMod val="50000"/>
                </a:schemeClr>
              </a:solidFill>
              <a:latin typeface="Calibri" panose="020F0502020204030204" pitchFamily="34" charset="0"/>
              <a:cs typeface="Calibri" panose="020F0502020204030204" pitchFamily="34" charset="0"/>
            </a:endParaRPr>
          </a:p>
          <a:p>
            <a:pPr marL="182880" indent="0" eaLnBrk="1" hangingPunct="1">
              <a:lnSpc>
                <a:spcPct val="90000"/>
              </a:lnSpc>
              <a:buNone/>
            </a:pPr>
            <a:endParaRPr lang="en-US" sz="2800" dirty="0">
              <a:solidFill>
                <a:schemeClr val="accent6">
                  <a:lumMod val="50000"/>
                </a:schemeClr>
              </a:solidFill>
              <a:latin typeface="Calibri" panose="020F0502020204030204" pitchFamily="34" charset="0"/>
              <a:cs typeface="Calibri" panose="020F0502020204030204" pitchFamily="34" charset="0"/>
            </a:endParaRPr>
          </a:p>
          <a:p>
            <a:pPr marL="182880" indent="0" algn="ctr" eaLnBrk="1" hangingPunct="1">
              <a:lnSpc>
                <a:spcPct val="90000"/>
              </a:lnSpc>
              <a:buNone/>
            </a:pPr>
            <a:r>
              <a:rPr lang="en-US" sz="3200" b="1" i="1" dirty="0">
                <a:solidFill>
                  <a:schemeClr val="accent6">
                    <a:lumMod val="50000"/>
                  </a:schemeClr>
                </a:solidFill>
                <a:latin typeface="Calibri" panose="020F0502020204030204" pitchFamily="34" charset="0"/>
                <a:cs typeface="Calibri" panose="020F0502020204030204" pitchFamily="34" charset="0"/>
              </a:rPr>
              <a:t>"Which of these reasons do you think will resonate or be most meaningful in your school?"</a:t>
            </a:r>
          </a:p>
          <a:p>
            <a:pPr marL="182880" indent="0" eaLnBrk="1" hangingPunct="1">
              <a:lnSpc>
                <a:spcPct val="90000"/>
              </a:lnSpc>
              <a:buNone/>
            </a:pPr>
            <a:endParaRPr lang="en-US" sz="2800" dirty="0">
              <a:solidFill>
                <a:schemeClr val="accent6">
                  <a:lumMod val="50000"/>
                </a:schemeClr>
              </a:solidFill>
              <a:latin typeface="Calibri" panose="020F0502020204030204" pitchFamily="34" charset="0"/>
              <a:cs typeface="Calibri" panose="020F0502020204030204" pitchFamily="34" charset="0"/>
            </a:endParaRPr>
          </a:p>
          <a:p>
            <a:pPr marL="182880" indent="0" eaLnBrk="1" hangingPunct="1">
              <a:lnSpc>
                <a:spcPct val="90000"/>
              </a:lnSpc>
              <a:buNone/>
            </a:pPr>
            <a:r>
              <a:rPr lang="en-US" sz="2800" dirty="0">
                <a:solidFill>
                  <a:schemeClr val="accent6">
                    <a:lumMod val="50000"/>
                  </a:schemeClr>
                </a:solidFill>
                <a:latin typeface="Calibri" panose="020F0502020204030204" pitchFamily="34" charset="0"/>
                <a:cs typeface="Calibri" panose="020F0502020204030204" pitchFamily="34" charset="0"/>
              </a:rPr>
              <a:t>Discuss as a team.</a:t>
            </a:r>
          </a:p>
          <a:p>
            <a:pPr marL="182880" indent="0" eaLnBrk="1" hangingPunct="1">
              <a:lnSpc>
                <a:spcPct val="90000"/>
              </a:lnSpc>
              <a:buNone/>
            </a:pPr>
            <a:endParaRPr lang="en-US" sz="2800" dirty="0">
              <a:solidFill>
                <a:schemeClr val="accent6">
                  <a:lumMod val="50000"/>
                </a:schemeClr>
              </a:solidFill>
              <a:latin typeface="Calibri" panose="020F0502020204030204" pitchFamily="34" charset="0"/>
              <a:cs typeface="Calibri" panose="020F0502020204030204" pitchFamily="34" charset="0"/>
            </a:endParaRPr>
          </a:p>
          <a:p>
            <a:pPr marL="182880" indent="0" eaLnBrk="1" hangingPunct="1">
              <a:lnSpc>
                <a:spcPct val="90000"/>
              </a:lnSpc>
              <a:buNone/>
            </a:pPr>
            <a:r>
              <a:rPr lang="en-US" sz="2800" dirty="0">
                <a:solidFill>
                  <a:schemeClr val="accent6">
                    <a:lumMod val="50000"/>
                  </a:schemeClr>
                </a:solidFill>
                <a:latin typeface="Calibri" panose="020F0502020204030204" pitchFamily="34" charset="0"/>
                <a:cs typeface="Calibri" panose="020F0502020204030204" pitchFamily="34" charset="0"/>
              </a:rPr>
              <a:t>Be prepared to share big ideas from your discussion.</a:t>
            </a:r>
          </a:p>
          <a:p>
            <a:pPr marL="182880" indent="0" eaLnBrk="1" hangingPunct="1">
              <a:lnSpc>
                <a:spcPct val="90000"/>
              </a:lnSpc>
              <a:buNone/>
            </a:pPr>
            <a:endParaRPr lang="en-US" dirty="0">
              <a:solidFill>
                <a:schemeClr val="accent6">
                  <a:lumMod val="50000"/>
                </a:schemeClr>
              </a:solidFill>
              <a:latin typeface="Calibri" panose="020F0502020204030204" pitchFamily="34" charset="0"/>
              <a:cs typeface="Calibri" panose="020F0502020204030204" pitchFamily="34" charset="0"/>
            </a:endParaRPr>
          </a:p>
        </p:txBody>
      </p:sp>
      <p:graphicFrame>
        <p:nvGraphicFramePr>
          <p:cNvPr id="6" name="Content Placeholder 3">
            <a:extLst>
              <a:ext uri="{FF2B5EF4-FFF2-40B4-BE49-F238E27FC236}">
                <a16:creationId xmlns:a16="http://schemas.microsoft.com/office/drawing/2014/main" id="{00F8FB60-02CD-7E46-A300-AC9F0BCFBDF0}"/>
              </a:ext>
            </a:extLst>
          </p:cNvPr>
          <p:cNvGraphicFramePr>
            <a:graphicFrameLocks/>
          </p:cNvGraphicFramePr>
          <p:nvPr>
            <p:extLst>
              <p:ext uri="{D42A27DB-BD31-4B8C-83A1-F6EECF244321}">
                <p14:modId xmlns:p14="http://schemas.microsoft.com/office/powerpoint/2010/main" val="2045396102"/>
              </p:ext>
            </p:extLst>
          </p:nvPr>
        </p:nvGraphicFramePr>
        <p:xfrm>
          <a:off x="6494025" y="965240"/>
          <a:ext cx="5697975" cy="5130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0AB1C61C-66B6-6A4E-981D-A887B821BA93}"/>
              </a:ext>
            </a:extLst>
          </p:cNvPr>
          <p:cNvPicPr>
            <a:picLocks noChangeAspect="1"/>
          </p:cNvPicPr>
          <p:nvPr/>
        </p:nvPicPr>
        <p:blipFill rotWithShape="1">
          <a:blip r:embed="rId9"/>
          <a:srcRect l="12383" t="4802" r="8548" b="4170"/>
          <a:stretch/>
        </p:blipFill>
        <p:spPr>
          <a:xfrm>
            <a:off x="7938289" y="6162916"/>
            <a:ext cx="645284" cy="633551"/>
          </a:xfrm>
          <a:prstGeom prst="ellipse">
            <a:avLst/>
          </a:prstGeom>
          <a:ln w="19050">
            <a:solidFill>
              <a:schemeClr val="accent2">
                <a:lumMod val="50000"/>
              </a:schemeClr>
            </a:solidFill>
          </a:ln>
        </p:spPr>
      </p:pic>
      <p:sp>
        <p:nvSpPr>
          <p:cNvPr id="8" name="TextBox 7">
            <a:extLst>
              <a:ext uri="{FF2B5EF4-FFF2-40B4-BE49-F238E27FC236}">
                <a16:creationId xmlns:a16="http://schemas.microsoft.com/office/drawing/2014/main" id="{2608DE82-1FB7-7145-A191-F789B231C360}"/>
              </a:ext>
            </a:extLst>
          </p:cNvPr>
          <p:cNvSpPr txBox="1"/>
          <p:nvPr/>
        </p:nvSpPr>
        <p:spPr>
          <a:xfrm>
            <a:off x="8850227" y="6310391"/>
            <a:ext cx="1620957" cy="461665"/>
          </a:xfrm>
          <a:prstGeom prst="rect">
            <a:avLst/>
          </a:prstGeom>
          <a:noFill/>
        </p:spPr>
        <p:txBody>
          <a:bodyPr wrap="none" rtlCol="0">
            <a:spAutoFit/>
          </a:bodyPr>
          <a:lstStyle/>
          <a:p>
            <a:r>
              <a:rPr lang="en-US" b="1" dirty="0">
                <a:solidFill>
                  <a:schemeClr val="bg1"/>
                </a:solidFill>
              </a:rPr>
              <a:t>5 minutes</a:t>
            </a:r>
          </a:p>
        </p:txBody>
      </p:sp>
    </p:spTree>
    <p:extLst>
      <p:ext uri="{BB962C8B-B14F-4D97-AF65-F5344CB8AC3E}">
        <p14:creationId xmlns:p14="http://schemas.microsoft.com/office/powerpoint/2010/main" val="332662281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5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7BAC772-FD97-CE4C-A518-F9338511E7A7}"/>
              </a:ext>
            </a:extLst>
          </p:cNvPr>
          <p:cNvSpPr>
            <a:spLocks noGrp="1"/>
          </p:cNvSpPr>
          <p:nvPr>
            <p:ph type="title"/>
          </p:nvPr>
        </p:nvSpPr>
        <p:spPr>
          <a:xfrm>
            <a:off x="152400" y="227399"/>
            <a:ext cx="11430000" cy="845600"/>
          </a:xfrm>
        </p:spPr>
        <p:txBody>
          <a:bodyPr/>
          <a:lstStyle/>
          <a:p>
            <a:r>
              <a:rPr lang="en-US" sz="3600" b="1" dirty="0"/>
              <a:t>Whole Group Debrief: Why PBIS? </a:t>
            </a:r>
          </a:p>
        </p:txBody>
      </p:sp>
      <p:pic>
        <p:nvPicPr>
          <p:cNvPr id="23" name="Picture 22">
            <a:extLst>
              <a:ext uri="{FF2B5EF4-FFF2-40B4-BE49-F238E27FC236}">
                <a16:creationId xmlns:a16="http://schemas.microsoft.com/office/drawing/2014/main" id="{B507A661-C3F0-A742-BF38-DE37ABCA8802}"/>
              </a:ext>
            </a:extLst>
          </p:cNvPr>
          <p:cNvPicPr>
            <a:picLocks noChangeAspect="1"/>
          </p:cNvPicPr>
          <p:nvPr/>
        </p:nvPicPr>
        <p:blipFill rotWithShape="1">
          <a:blip r:embed="rId3"/>
          <a:srcRect l="12383" t="4802" r="8548" b="4170"/>
          <a:stretch/>
        </p:blipFill>
        <p:spPr>
          <a:xfrm>
            <a:off x="7938289" y="6162916"/>
            <a:ext cx="645284" cy="633551"/>
          </a:xfrm>
          <a:prstGeom prst="ellipse">
            <a:avLst/>
          </a:prstGeom>
          <a:ln w="19050">
            <a:solidFill>
              <a:schemeClr val="accent2">
                <a:lumMod val="50000"/>
              </a:schemeClr>
            </a:solidFill>
          </a:ln>
        </p:spPr>
      </p:pic>
      <p:sp>
        <p:nvSpPr>
          <p:cNvPr id="20" name="TextBox 19">
            <a:extLst>
              <a:ext uri="{FF2B5EF4-FFF2-40B4-BE49-F238E27FC236}">
                <a16:creationId xmlns:a16="http://schemas.microsoft.com/office/drawing/2014/main" id="{E3972A76-7196-8C42-82DE-28AEC855212C}"/>
              </a:ext>
            </a:extLst>
          </p:cNvPr>
          <p:cNvSpPr txBox="1"/>
          <p:nvPr/>
        </p:nvSpPr>
        <p:spPr>
          <a:xfrm>
            <a:off x="8850227" y="6310391"/>
            <a:ext cx="1620957" cy="461665"/>
          </a:xfrm>
          <a:prstGeom prst="rect">
            <a:avLst/>
          </a:prstGeom>
          <a:noFill/>
        </p:spPr>
        <p:txBody>
          <a:bodyPr wrap="none" rtlCol="0">
            <a:spAutoFit/>
          </a:bodyPr>
          <a:lstStyle/>
          <a:p>
            <a:r>
              <a:rPr lang="en-US" b="1" dirty="0">
                <a:solidFill>
                  <a:schemeClr val="bg1"/>
                </a:solidFill>
              </a:rPr>
              <a:t>5 minutes</a:t>
            </a:r>
          </a:p>
        </p:txBody>
      </p:sp>
      <p:pic>
        <p:nvPicPr>
          <p:cNvPr id="25" name="Picture 24">
            <a:extLst>
              <a:ext uri="{FF2B5EF4-FFF2-40B4-BE49-F238E27FC236}">
                <a16:creationId xmlns:a16="http://schemas.microsoft.com/office/drawing/2014/main" id="{0295BFAD-F21A-1C48-9BC3-1251DB3D11D5}"/>
              </a:ext>
            </a:extLst>
          </p:cNvPr>
          <p:cNvPicPr>
            <a:picLocks noChangeAspect="1"/>
          </p:cNvPicPr>
          <p:nvPr/>
        </p:nvPicPr>
        <p:blipFill rotWithShape="1">
          <a:blip r:embed="rId4"/>
          <a:srcRect l="14952" t="7204" r="20880" b="6394"/>
          <a:stretch/>
        </p:blipFill>
        <p:spPr>
          <a:xfrm>
            <a:off x="11232001" y="5930156"/>
            <a:ext cx="877310" cy="845600"/>
          </a:xfrm>
          <a:prstGeom prst="ellipse">
            <a:avLst/>
          </a:prstGeom>
          <a:ln w="19050">
            <a:solidFill>
              <a:schemeClr val="accent2">
                <a:lumMod val="50000"/>
              </a:schemeClr>
            </a:solidFill>
          </a:ln>
        </p:spPr>
      </p:pic>
      <p:sp>
        <p:nvSpPr>
          <p:cNvPr id="10" name="Rectangle 3">
            <a:extLst>
              <a:ext uri="{FF2B5EF4-FFF2-40B4-BE49-F238E27FC236}">
                <a16:creationId xmlns:a16="http://schemas.microsoft.com/office/drawing/2014/main" id="{4FEAD32F-13AA-7A44-AE39-F62F2C509CCF}"/>
              </a:ext>
            </a:extLst>
          </p:cNvPr>
          <p:cNvSpPr txBox="1">
            <a:spLocks noChangeArrowheads="1"/>
          </p:cNvSpPr>
          <p:nvPr/>
        </p:nvSpPr>
        <p:spPr>
          <a:xfrm>
            <a:off x="407385" y="1295400"/>
            <a:ext cx="4240815" cy="463475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indent="0" fontAlgn="auto">
              <a:lnSpc>
                <a:spcPct val="90000"/>
              </a:lnSpc>
              <a:buFont typeface="Open Sans SemiBold"/>
              <a:buNone/>
            </a:pPr>
            <a:endParaRPr lang="en-US" sz="1800" kern="0" dirty="0">
              <a:solidFill>
                <a:schemeClr val="accent6">
                  <a:lumMod val="50000"/>
                </a:schemeClr>
              </a:solidFill>
              <a:latin typeface="Calibri" panose="020F0502020204030204" pitchFamily="34" charset="0"/>
              <a:cs typeface="Calibri" panose="020F0502020204030204" pitchFamily="34" charset="0"/>
            </a:endParaRPr>
          </a:p>
          <a:p>
            <a:pPr marL="182880" indent="0" fontAlgn="auto">
              <a:lnSpc>
                <a:spcPct val="90000"/>
              </a:lnSpc>
              <a:buFont typeface="Open Sans SemiBold"/>
              <a:buNone/>
            </a:pPr>
            <a:r>
              <a:rPr lang="en-US" sz="2800" kern="0" dirty="0">
                <a:solidFill>
                  <a:schemeClr val="accent6">
                    <a:lumMod val="50000"/>
                  </a:schemeClr>
                </a:solidFill>
                <a:latin typeface="Calibri" panose="020F0502020204030204" pitchFamily="34" charset="0"/>
                <a:cs typeface="Calibri" panose="020F0502020204030204" pitchFamily="34" charset="0"/>
              </a:rPr>
              <a:t>Which messages did you identify as being most important to your school? Why?</a:t>
            </a:r>
          </a:p>
          <a:p>
            <a:pPr marL="182880" indent="0" fontAlgn="auto">
              <a:lnSpc>
                <a:spcPct val="90000"/>
              </a:lnSpc>
              <a:buFont typeface="Open Sans SemiBold"/>
              <a:buNone/>
            </a:pPr>
            <a:endParaRPr lang="en-US" sz="2800" kern="0" dirty="0">
              <a:solidFill>
                <a:schemeClr val="accent6">
                  <a:lumMod val="50000"/>
                </a:schemeClr>
              </a:solidFill>
              <a:latin typeface="Calibri" panose="020F0502020204030204" pitchFamily="34" charset="0"/>
              <a:cs typeface="Calibri" panose="020F0502020204030204" pitchFamily="34" charset="0"/>
            </a:endParaRPr>
          </a:p>
          <a:p>
            <a:pPr marL="182880" indent="0" fontAlgn="auto">
              <a:lnSpc>
                <a:spcPct val="90000"/>
              </a:lnSpc>
              <a:buFont typeface="Open Sans SemiBold"/>
              <a:buNone/>
            </a:pPr>
            <a:endParaRPr lang="en-US" sz="2800" kern="0" dirty="0">
              <a:solidFill>
                <a:schemeClr val="accent6">
                  <a:lumMod val="50000"/>
                </a:schemeClr>
              </a:solidFill>
              <a:latin typeface="Calibri" panose="020F0502020204030204" pitchFamily="34" charset="0"/>
              <a:cs typeface="Calibri" panose="020F0502020204030204" pitchFamily="34" charset="0"/>
            </a:endParaRPr>
          </a:p>
          <a:p>
            <a:pPr marL="182880" indent="0" fontAlgn="auto">
              <a:lnSpc>
                <a:spcPct val="90000"/>
              </a:lnSpc>
              <a:buFont typeface="Open Sans SemiBold"/>
              <a:buNone/>
            </a:pPr>
            <a:r>
              <a:rPr lang="en-US" sz="2800" kern="0" dirty="0">
                <a:solidFill>
                  <a:schemeClr val="accent6">
                    <a:lumMod val="50000"/>
                  </a:schemeClr>
                </a:solidFill>
                <a:latin typeface="Calibri" panose="020F0502020204030204" pitchFamily="34" charset="0"/>
                <a:cs typeface="Calibri" panose="020F0502020204030204" pitchFamily="34" charset="0"/>
              </a:rPr>
              <a:t>Which messages do you need more support to articulate?</a:t>
            </a:r>
          </a:p>
          <a:p>
            <a:pPr marL="182880" indent="0" fontAlgn="auto">
              <a:lnSpc>
                <a:spcPct val="90000"/>
              </a:lnSpc>
              <a:buFont typeface="Open Sans SemiBold"/>
              <a:buNone/>
            </a:pPr>
            <a:endParaRPr lang="en-US" sz="2800" kern="0" dirty="0">
              <a:solidFill>
                <a:schemeClr val="accent6">
                  <a:lumMod val="50000"/>
                </a:schemeClr>
              </a:solidFill>
              <a:latin typeface="Calibri" panose="020F0502020204030204" pitchFamily="34" charset="0"/>
              <a:cs typeface="Calibri" panose="020F0502020204030204" pitchFamily="34" charset="0"/>
            </a:endParaRPr>
          </a:p>
          <a:p>
            <a:pPr marL="182880" indent="0" fontAlgn="auto">
              <a:lnSpc>
                <a:spcPct val="90000"/>
              </a:lnSpc>
              <a:buFont typeface="Open Sans SemiBold"/>
              <a:buNone/>
            </a:pPr>
            <a:endParaRPr lang="en-US" kern="0" dirty="0">
              <a:solidFill>
                <a:schemeClr val="accent6">
                  <a:lumMod val="50000"/>
                </a:schemeClr>
              </a:solidFill>
              <a:latin typeface="Calibri" panose="020F0502020204030204" pitchFamily="34" charset="0"/>
              <a:cs typeface="Calibri" panose="020F0502020204030204" pitchFamily="34" charset="0"/>
            </a:endParaRPr>
          </a:p>
        </p:txBody>
      </p:sp>
      <p:graphicFrame>
        <p:nvGraphicFramePr>
          <p:cNvPr id="11" name="Content Placeholder 3">
            <a:extLst>
              <a:ext uri="{FF2B5EF4-FFF2-40B4-BE49-F238E27FC236}">
                <a16:creationId xmlns:a16="http://schemas.microsoft.com/office/drawing/2014/main" id="{F9A41300-E91F-A948-9FB3-D529349F258B}"/>
              </a:ext>
            </a:extLst>
          </p:cNvPr>
          <p:cNvGraphicFramePr>
            <a:graphicFrameLocks/>
          </p:cNvGraphicFramePr>
          <p:nvPr>
            <p:extLst>
              <p:ext uri="{D42A27DB-BD31-4B8C-83A1-F6EECF244321}">
                <p14:modId xmlns:p14="http://schemas.microsoft.com/office/powerpoint/2010/main" val="560575530"/>
              </p:ext>
            </p:extLst>
          </p:nvPr>
        </p:nvGraphicFramePr>
        <p:xfrm>
          <a:off x="5358425" y="951448"/>
          <a:ext cx="6284522" cy="51514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4862427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dirty="0">
                <a:solidFill>
                  <a:schemeClr val="accent6">
                    <a:lumMod val="50000"/>
                  </a:schemeClr>
                </a:solidFill>
              </a:rPr>
              <a:t>Break</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352486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57126" y="2057559"/>
            <a:ext cx="7259257" cy="3365200"/>
          </a:xfrm>
        </p:spPr>
        <p:txBody>
          <a:bodyPr/>
          <a:lstStyle/>
          <a:p>
            <a:r>
              <a:rPr lang="en-US" dirty="0">
                <a:solidFill>
                  <a:schemeClr val="accent6">
                    <a:lumMod val="50000"/>
                  </a:schemeClr>
                </a:solidFill>
              </a:rPr>
              <a:t>What is PBIS?</a:t>
            </a:r>
          </a:p>
        </p:txBody>
      </p:sp>
    </p:spTree>
    <p:extLst>
      <p:ext uri="{BB962C8B-B14F-4D97-AF65-F5344CB8AC3E}">
        <p14:creationId xmlns:p14="http://schemas.microsoft.com/office/powerpoint/2010/main" val="282714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798F8-D013-4286-8172-2A5E8C7DC656}"/>
              </a:ext>
            </a:extLst>
          </p:cNvPr>
          <p:cNvSpPr>
            <a:spLocks noGrp="1"/>
          </p:cNvSpPr>
          <p:nvPr>
            <p:ph type="title"/>
          </p:nvPr>
        </p:nvSpPr>
        <p:spPr>
          <a:xfrm>
            <a:off x="152400" y="219074"/>
            <a:ext cx="5279600" cy="845600"/>
          </a:xfrm>
        </p:spPr>
        <p:txBody>
          <a:bodyPr/>
          <a:lstStyle/>
          <a:p>
            <a:pPr algn="l"/>
            <a:r>
              <a:rPr lang="en-US" b="1" dirty="0">
                <a:solidFill>
                  <a:schemeClr val="accent6">
                    <a:lumMod val="50000"/>
                  </a:schemeClr>
                </a:solidFill>
              </a:rPr>
              <a:t>PBIS is...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124507264"/>
              </p:ext>
            </p:extLst>
          </p:nvPr>
        </p:nvGraphicFramePr>
        <p:xfrm>
          <a:off x="1600200" y="1395413"/>
          <a:ext cx="9378950" cy="5224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0027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graphicEl>
                                              <a:dgm id="{28CC8DE4-5D04-A340-9CCE-D5EF8C4D2DA1}"/>
                                            </p:graphicEl>
                                          </p:spTgt>
                                        </p:tgtEl>
                                        <p:attrNameLst>
                                          <p:attrName>style.visibility</p:attrName>
                                        </p:attrNameLst>
                                      </p:cBhvr>
                                      <p:to>
                                        <p:strVal val="visible"/>
                                      </p:to>
                                    </p:set>
                                    <p:animEffect transition="in" filter="wipe(up)">
                                      <p:cBhvr>
                                        <p:cTn id="7" dur="500"/>
                                        <p:tgtEl>
                                          <p:spTgt spid="6">
                                            <p:graphicEl>
                                              <a:dgm id="{28CC8DE4-5D04-A340-9CCE-D5EF8C4D2DA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graphicEl>
                                              <a:dgm id="{B67506BE-73E4-734E-8D51-BD77E39EEEEA}"/>
                                            </p:graphicEl>
                                          </p:spTgt>
                                        </p:tgtEl>
                                        <p:attrNameLst>
                                          <p:attrName>style.visibility</p:attrName>
                                        </p:attrNameLst>
                                      </p:cBhvr>
                                      <p:to>
                                        <p:strVal val="visible"/>
                                      </p:to>
                                    </p:set>
                                    <p:animEffect transition="in" filter="wipe(up)">
                                      <p:cBhvr>
                                        <p:cTn id="12" dur="500"/>
                                        <p:tgtEl>
                                          <p:spTgt spid="6">
                                            <p:graphicEl>
                                              <a:dgm id="{B67506BE-73E4-734E-8D51-BD77E39EEEEA}"/>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graphicEl>
                                              <a:dgm id="{8886F3EF-E445-5C47-9381-9D335534965F}"/>
                                            </p:graphicEl>
                                          </p:spTgt>
                                        </p:tgtEl>
                                        <p:attrNameLst>
                                          <p:attrName>style.visibility</p:attrName>
                                        </p:attrNameLst>
                                      </p:cBhvr>
                                      <p:to>
                                        <p:strVal val="visible"/>
                                      </p:to>
                                    </p:set>
                                    <p:animEffect transition="in" filter="wipe(up)">
                                      <p:cBhvr>
                                        <p:cTn id="15" dur="500"/>
                                        <p:tgtEl>
                                          <p:spTgt spid="6">
                                            <p:graphicEl>
                                              <a:dgm id="{8886F3EF-E445-5C47-9381-9D335534965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graphicEl>
                                              <a:dgm id="{9F938532-7CB5-2743-95AD-42F853C4B5CC}"/>
                                            </p:graphicEl>
                                          </p:spTgt>
                                        </p:tgtEl>
                                        <p:attrNameLst>
                                          <p:attrName>style.visibility</p:attrName>
                                        </p:attrNameLst>
                                      </p:cBhvr>
                                      <p:to>
                                        <p:strVal val="visible"/>
                                      </p:to>
                                    </p:set>
                                    <p:animEffect transition="in" filter="wipe(up)">
                                      <p:cBhvr>
                                        <p:cTn id="20" dur="500"/>
                                        <p:tgtEl>
                                          <p:spTgt spid="6">
                                            <p:graphicEl>
                                              <a:dgm id="{9F938532-7CB5-2743-95AD-42F853C4B5CC}"/>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6">
                                            <p:graphicEl>
                                              <a:dgm id="{74ED606C-C0C8-A947-9EBE-15E51DC1E588}"/>
                                            </p:graphicEl>
                                          </p:spTgt>
                                        </p:tgtEl>
                                        <p:attrNameLst>
                                          <p:attrName>style.visibility</p:attrName>
                                        </p:attrNameLst>
                                      </p:cBhvr>
                                      <p:to>
                                        <p:strVal val="visible"/>
                                      </p:to>
                                    </p:set>
                                    <p:animEffect transition="in" filter="wipe(up)">
                                      <p:cBhvr>
                                        <p:cTn id="23" dur="500"/>
                                        <p:tgtEl>
                                          <p:spTgt spid="6">
                                            <p:graphicEl>
                                              <a:dgm id="{74ED606C-C0C8-A947-9EBE-15E51DC1E58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graphicEl>
                                              <a:dgm id="{F5B1A8A2-6EE7-194C-A2B2-8955DFBB9D99}"/>
                                            </p:graphicEl>
                                          </p:spTgt>
                                        </p:tgtEl>
                                        <p:attrNameLst>
                                          <p:attrName>style.visibility</p:attrName>
                                        </p:attrNameLst>
                                      </p:cBhvr>
                                      <p:to>
                                        <p:strVal val="visible"/>
                                      </p:to>
                                    </p:set>
                                    <p:animEffect transition="in" filter="wipe(up)">
                                      <p:cBhvr>
                                        <p:cTn id="28" dur="500"/>
                                        <p:tgtEl>
                                          <p:spTgt spid="6">
                                            <p:graphicEl>
                                              <a:dgm id="{F5B1A8A2-6EE7-194C-A2B2-8955DFBB9D99}"/>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6">
                                            <p:graphicEl>
                                              <a:dgm id="{B6563712-0049-F640-9BE3-E7D7073F0DEF}"/>
                                            </p:graphicEl>
                                          </p:spTgt>
                                        </p:tgtEl>
                                        <p:attrNameLst>
                                          <p:attrName>style.visibility</p:attrName>
                                        </p:attrNameLst>
                                      </p:cBhvr>
                                      <p:to>
                                        <p:strVal val="visible"/>
                                      </p:to>
                                    </p:set>
                                    <p:animEffect transition="in" filter="wipe(up)">
                                      <p:cBhvr>
                                        <p:cTn id="31" dur="500"/>
                                        <p:tgtEl>
                                          <p:spTgt spid="6">
                                            <p:graphicEl>
                                              <a:dgm id="{B6563712-0049-F640-9BE3-E7D7073F0DE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9EC8C2-DEE3-7546-A5C5-BE48C295EA5C}"/>
              </a:ext>
            </a:extLst>
          </p:cNvPr>
          <p:cNvSpPr>
            <a:spLocks noGrp="1"/>
          </p:cNvSpPr>
          <p:nvPr>
            <p:ph type="title" idx="4294967295"/>
          </p:nvPr>
        </p:nvSpPr>
        <p:spPr>
          <a:xfrm>
            <a:off x="25400" y="188914"/>
            <a:ext cx="12192000" cy="844550"/>
          </a:xfrm>
        </p:spPr>
        <p:txBody>
          <a:bodyPr/>
          <a:lstStyle/>
          <a:p>
            <a:pPr algn="l"/>
            <a:r>
              <a:rPr lang="en-US" sz="3200" dirty="0">
                <a:solidFill>
                  <a:schemeClr val="accent6">
                    <a:lumMod val="50000"/>
                  </a:schemeClr>
                </a:solidFill>
              </a:rPr>
              <a:t>PBIS provides the organizational (framework) needed to...</a:t>
            </a:r>
          </a:p>
        </p:txBody>
      </p:sp>
      <p:graphicFrame>
        <p:nvGraphicFramePr>
          <p:cNvPr id="4" name="Diagram 3">
            <a:extLst>
              <a:ext uri="{FF2B5EF4-FFF2-40B4-BE49-F238E27FC236}">
                <a16:creationId xmlns:a16="http://schemas.microsoft.com/office/drawing/2014/main" id="{D86BAFD2-C55E-3549-9190-E1ADF3C12ACD}"/>
              </a:ext>
            </a:extLst>
          </p:cNvPr>
          <p:cNvGraphicFramePr/>
          <p:nvPr>
            <p:extLst>
              <p:ext uri="{D42A27DB-BD31-4B8C-83A1-F6EECF244321}">
                <p14:modId xmlns:p14="http://schemas.microsoft.com/office/powerpoint/2010/main" val="3323243156"/>
              </p:ext>
            </p:extLst>
          </p:nvPr>
        </p:nvGraphicFramePr>
        <p:xfrm>
          <a:off x="990600" y="1033463"/>
          <a:ext cx="10134600" cy="5635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6462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a:xfrm>
            <a:off x="152400" y="186795"/>
            <a:ext cx="8991600" cy="845600"/>
          </a:xfrm>
        </p:spPr>
        <p:txBody>
          <a:bodyPr/>
          <a:lstStyle/>
          <a:p>
            <a:pPr algn="l" eaLnBrk="1" hangingPunct="1"/>
            <a:r>
              <a:rPr lang="en-US" dirty="0">
                <a:solidFill>
                  <a:schemeClr val="accent6">
                    <a:lumMod val="50000"/>
                  </a:schemeClr>
                </a:solidFill>
              </a:rPr>
              <a:t>Conceptual Foundations of PBIS</a:t>
            </a:r>
          </a:p>
        </p:txBody>
      </p:sp>
      <p:graphicFrame>
        <p:nvGraphicFramePr>
          <p:cNvPr id="17" name="Diagram 16">
            <a:extLst>
              <a:ext uri="{FF2B5EF4-FFF2-40B4-BE49-F238E27FC236}">
                <a16:creationId xmlns:a16="http://schemas.microsoft.com/office/drawing/2014/main" id="{5118E861-EC9D-9549-8E04-3C38C0640780}"/>
              </a:ext>
            </a:extLst>
          </p:cNvPr>
          <p:cNvGraphicFramePr/>
          <p:nvPr>
            <p:extLst>
              <p:ext uri="{D42A27DB-BD31-4B8C-83A1-F6EECF244321}">
                <p14:modId xmlns:p14="http://schemas.microsoft.com/office/powerpoint/2010/main" val="2674346002"/>
              </p:ext>
            </p:extLst>
          </p:nvPr>
        </p:nvGraphicFramePr>
        <p:xfrm>
          <a:off x="1447800" y="1032395"/>
          <a:ext cx="9525000" cy="5605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graphicEl>
                                              <a:dgm id="{C47A41BF-B9C3-9F47-BAEB-E12F44E7331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graphicEl>
                                              <a:dgm id="{12482AD0-210A-E64E-A955-24A1401AB25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graphicEl>
                                              <a:dgm id="{BAD4EEA3-3F4D-7747-8E85-38F76E7450E0}"/>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graphicEl>
                                              <a:dgm id="{6D04017A-B4DC-1043-BFF2-BF8B9EE6E5B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graphicEl>
                                              <a:dgm id="{144EA39B-50B0-B949-B50C-2FFE84D21A4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graphicEl>
                                              <a:dgm id="{8E01FB7C-39E0-C243-886A-F93F09895616}"/>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graphicEl>
                                              <a:dgm id="{0934D30E-F7AE-9347-8368-35009C779FC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graphicEl>
                                              <a:dgm id="{53F5C473-E889-7442-811F-2A5598E16D2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4E16-6A8B-4F17-AD9A-18638E55A0CA}"/>
              </a:ext>
            </a:extLst>
          </p:cNvPr>
          <p:cNvSpPr>
            <a:spLocks noGrp="1"/>
          </p:cNvSpPr>
          <p:nvPr>
            <p:ph type="ctrTitle"/>
          </p:nvPr>
        </p:nvSpPr>
        <p:spPr>
          <a:xfrm flipH="1">
            <a:off x="6400800" y="5943600"/>
            <a:ext cx="5431375" cy="608000"/>
          </a:xfrm>
        </p:spPr>
        <p:txBody>
          <a:bodyPr/>
          <a:lstStyle/>
          <a:p>
            <a:pPr>
              <a:lnSpc>
                <a:spcPct val="150000"/>
              </a:lnSpc>
            </a:pPr>
            <a:r>
              <a:rPr lang="en" dirty="0">
                <a:solidFill>
                  <a:schemeClr val="accent6">
                    <a:lumMod val="50000"/>
                  </a:schemeClr>
                </a:solidFill>
              </a:rPr>
              <a:t> </a:t>
            </a:r>
            <a:br>
              <a:rPr lang="en" dirty="0">
                <a:solidFill>
                  <a:schemeClr val="accent6">
                    <a:lumMod val="50000"/>
                  </a:schemeClr>
                </a:solidFill>
              </a:rPr>
            </a:br>
            <a:r>
              <a:rPr lang="en" dirty="0">
                <a:solidFill>
                  <a:schemeClr val="accent6">
                    <a:lumMod val="50000"/>
                  </a:schemeClr>
                </a:solidFill>
              </a:rPr>
              <a:t>POSITIVE BEHAVIOR INTERVENTIONS &amp; SUPPORTS </a:t>
            </a:r>
            <a:br>
              <a:rPr lang="en" dirty="0">
                <a:solidFill>
                  <a:schemeClr val="accent6">
                    <a:lumMod val="50000"/>
                  </a:schemeClr>
                </a:solidFill>
              </a:rPr>
            </a:br>
            <a:r>
              <a:rPr lang="en" dirty="0">
                <a:solidFill>
                  <a:schemeClr val="accent6">
                    <a:lumMod val="50000"/>
                  </a:schemeClr>
                </a:solidFill>
              </a:rPr>
              <a:t>(</a:t>
            </a:r>
            <a:r>
              <a:rPr lang="en-US" dirty="0">
                <a:solidFill>
                  <a:schemeClr val="accent6">
                    <a:lumMod val="50000"/>
                  </a:schemeClr>
                </a:solidFill>
              </a:rPr>
              <a:t>PBIS</a:t>
            </a:r>
            <a:r>
              <a:rPr lang="en" dirty="0">
                <a:solidFill>
                  <a:schemeClr val="accent6">
                    <a:lumMod val="50000"/>
                  </a:schemeClr>
                </a:solidFill>
              </a:rPr>
              <a:t>)</a:t>
            </a:r>
            <a:endParaRPr lang="en-US" dirty="0">
              <a:solidFill>
                <a:schemeClr val="accent6">
                  <a:lumMod val="50000"/>
                </a:schemeClr>
              </a:solidFill>
            </a:endParaRPr>
          </a:p>
        </p:txBody>
      </p:sp>
    </p:spTree>
    <p:extLst>
      <p:ext uri="{BB962C8B-B14F-4D97-AF65-F5344CB8AC3E}">
        <p14:creationId xmlns:p14="http://schemas.microsoft.com/office/powerpoint/2010/main" val="453809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FDA0880-E8D9-9745-BE06-F8C6D197275F}"/>
              </a:ext>
            </a:extLst>
          </p:cNvPr>
          <p:cNvSpPr/>
          <p:nvPr/>
        </p:nvSpPr>
        <p:spPr>
          <a:xfrm>
            <a:off x="1371600" y="1066800"/>
            <a:ext cx="8610600" cy="4800600"/>
          </a:xfrm>
          <a:prstGeom prst="roundRect">
            <a:avLst/>
          </a:prstGeom>
          <a:solidFill>
            <a:schemeClr val="accent5">
              <a:lumMod val="50000"/>
              <a:alpha val="1974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200" dirty="0">
                <a:solidFill>
                  <a:schemeClr val="accent6">
                    <a:lumMod val="50000"/>
                  </a:schemeClr>
                </a:solidFill>
              </a:rPr>
              <a:t>Quality Leadership</a:t>
            </a:r>
          </a:p>
        </p:txBody>
      </p:sp>
      <p:sp>
        <p:nvSpPr>
          <p:cNvPr id="4" name="Right Arrow Callout 3">
            <a:extLst>
              <a:ext uri="{FF2B5EF4-FFF2-40B4-BE49-F238E27FC236}">
                <a16:creationId xmlns:a16="http://schemas.microsoft.com/office/drawing/2014/main" id="{C014E23A-BACD-DB40-9988-A1AB61401A29}"/>
              </a:ext>
            </a:extLst>
          </p:cNvPr>
          <p:cNvSpPr/>
          <p:nvPr/>
        </p:nvSpPr>
        <p:spPr>
          <a:xfrm>
            <a:off x="2057400" y="3200400"/>
            <a:ext cx="3657600" cy="1600200"/>
          </a:xfrm>
          <a:prstGeom prst="rightArrowCallout">
            <a:avLst/>
          </a:prstGeom>
          <a:solidFill>
            <a:schemeClr val="accent1">
              <a:alpha val="2531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6">
                    <a:lumMod val="50000"/>
                  </a:schemeClr>
                </a:solidFill>
              </a:rPr>
              <a:t>Common Experience</a:t>
            </a:r>
          </a:p>
        </p:txBody>
      </p:sp>
      <p:sp>
        <p:nvSpPr>
          <p:cNvPr id="5" name="Left Arrow Callout 4">
            <a:extLst>
              <a:ext uri="{FF2B5EF4-FFF2-40B4-BE49-F238E27FC236}">
                <a16:creationId xmlns:a16="http://schemas.microsoft.com/office/drawing/2014/main" id="{6A7016FA-3E0B-0B4A-A28A-621478B194E2}"/>
              </a:ext>
            </a:extLst>
          </p:cNvPr>
          <p:cNvSpPr/>
          <p:nvPr/>
        </p:nvSpPr>
        <p:spPr>
          <a:xfrm>
            <a:off x="5334000" y="3200400"/>
            <a:ext cx="3733800" cy="1600200"/>
          </a:xfrm>
          <a:prstGeom prst="leftArrowCallout">
            <a:avLst/>
          </a:prstGeom>
          <a:solidFill>
            <a:schemeClr val="accent5">
              <a:alpha val="2511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6">
                    <a:lumMod val="50000"/>
                  </a:schemeClr>
                </a:solidFill>
              </a:rPr>
              <a:t>Common Vision/Values</a:t>
            </a:r>
          </a:p>
        </p:txBody>
      </p:sp>
      <p:sp>
        <p:nvSpPr>
          <p:cNvPr id="6" name="Down Arrow Callout 5">
            <a:extLst>
              <a:ext uri="{FF2B5EF4-FFF2-40B4-BE49-F238E27FC236}">
                <a16:creationId xmlns:a16="http://schemas.microsoft.com/office/drawing/2014/main" id="{97F660EF-490F-DF49-AAF2-BC95AD7DA26C}"/>
              </a:ext>
            </a:extLst>
          </p:cNvPr>
          <p:cNvSpPr/>
          <p:nvPr/>
        </p:nvSpPr>
        <p:spPr>
          <a:xfrm>
            <a:off x="3991536" y="1371600"/>
            <a:ext cx="3056964" cy="2841812"/>
          </a:xfrm>
          <a:prstGeom prst="downArrowCallout">
            <a:avLst>
              <a:gd name="adj1" fmla="val 14111"/>
              <a:gd name="adj2" fmla="val 15156"/>
              <a:gd name="adj3" fmla="val 15063"/>
              <a:gd name="adj4" fmla="val 48263"/>
            </a:avLst>
          </a:prstGeom>
          <a:solidFill>
            <a:schemeClr val="accent6">
              <a:alpha val="25437"/>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6">
                    <a:lumMod val="50000"/>
                  </a:schemeClr>
                </a:solidFill>
              </a:rPr>
              <a:t>Common Language</a:t>
            </a:r>
          </a:p>
        </p:txBody>
      </p:sp>
      <p:sp>
        <p:nvSpPr>
          <p:cNvPr id="9" name="TextBox 8">
            <a:extLst>
              <a:ext uri="{FF2B5EF4-FFF2-40B4-BE49-F238E27FC236}">
                <a16:creationId xmlns:a16="http://schemas.microsoft.com/office/drawing/2014/main" id="{C44B5AF5-781E-1541-8FFA-7F0418C0B0A9}"/>
              </a:ext>
            </a:extLst>
          </p:cNvPr>
          <p:cNvSpPr txBox="1"/>
          <p:nvPr/>
        </p:nvSpPr>
        <p:spPr>
          <a:xfrm>
            <a:off x="152400" y="138081"/>
            <a:ext cx="8058616" cy="646331"/>
          </a:xfrm>
          <a:prstGeom prst="rect">
            <a:avLst/>
          </a:prstGeom>
          <a:noFill/>
        </p:spPr>
        <p:txBody>
          <a:bodyPr wrap="none" rtlCol="0">
            <a:spAutoFit/>
          </a:bodyPr>
          <a:lstStyle/>
          <a:p>
            <a:r>
              <a:rPr lang="en-US" sz="3600" b="1" dirty="0"/>
              <a:t>Elements of Effective Organizations</a:t>
            </a:r>
          </a:p>
        </p:txBody>
      </p:sp>
      <p:sp>
        <p:nvSpPr>
          <p:cNvPr id="10" name="Diamond 9">
            <a:extLst>
              <a:ext uri="{FF2B5EF4-FFF2-40B4-BE49-F238E27FC236}">
                <a16:creationId xmlns:a16="http://schemas.microsoft.com/office/drawing/2014/main" id="{43AAB38F-3FBC-654D-9C2C-5AEAA06B3F0B}"/>
              </a:ext>
            </a:extLst>
          </p:cNvPr>
          <p:cNvSpPr/>
          <p:nvPr/>
        </p:nvSpPr>
        <p:spPr>
          <a:xfrm>
            <a:off x="1862418" y="963706"/>
            <a:ext cx="7315200" cy="5840507"/>
          </a:xfrm>
          <a:prstGeom prst="diamon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solidFill>
                  <a:schemeClr val="accent6">
                    <a:lumMod val="50000"/>
                  </a:schemeClr>
                </a:solidFill>
                <a:latin typeface="Calibri" pitchFamily="34" charset="0"/>
                <a:ea typeface="Arial" pitchFamily="-1" charset="0"/>
                <a:cs typeface="Arial" pitchFamily="-1" charset="0"/>
              </a:rPr>
              <a:t>POSITIVE SCHOOL-WIDE CLIMATE </a:t>
            </a:r>
          </a:p>
          <a:p>
            <a:pPr lvl="0" algn="ctr"/>
            <a:r>
              <a:rPr lang="en-US" b="1" dirty="0">
                <a:solidFill>
                  <a:schemeClr val="accent6">
                    <a:lumMod val="50000"/>
                  </a:schemeClr>
                </a:solidFill>
                <a:latin typeface="Calibri" pitchFamily="34" charset="0"/>
                <a:ea typeface="Arial" pitchFamily="-1" charset="0"/>
                <a:cs typeface="Arial" pitchFamily="-1" charset="0"/>
              </a:rPr>
              <a:t>FOR ALL </a:t>
            </a:r>
          </a:p>
          <a:p>
            <a:pPr lvl="0" algn="ctr"/>
            <a:r>
              <a:rPr lang="en-US" dirty="0">
                <a:solidFill>
                  <a:schemeClr val="accent6">
                    <a:lumMod val="50000"/>
                  </a:schemeClr>
                </a:solidFill>
                <a:latin typeface="Calibri" pitchFamily="34" charset="0"/>
                <a:ea typeface="Arial" pitchFamily="-1" charset="0"/>
                <a:cs typeface="Arial" pitchFamily="-1" charset="0"/>
              </a:rPr>
              <a:t>(Students, Family, School, Community)</a:t>
            </a:r>
            <a:endParaRPr lang="en-US" dirty="0">
              <a:solidFill>
                <a:schemeClr val="accent6">
                  <a:lumMod val="50000"/>
                </a:schemeClr>
              </a:solidFill>
              <a:latin typeface="Franklin Gothic Book"/>
            </a:endParaRPr>
          </a:p>
        </p:txBody>
      </p:sp>
    </p:spTree>
    <p:extLst>
      <p:ext uri="{BB962C8B-B14F-4D97-AF65-F5344CB8AC3E}">
        <p14:creationId xmlns:p14="http://schemas.microsoft.com/office/powerpoint/2010/main" val="24532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304726" y="2057559"/>
            <a:ext cx="7259257" cy="3365200"/>
          </a:xfrm>
        </p:spPr>
        <p:txBody>
          <a:bodyPr/>
          <a:lstStyle/>
          <a:p>
            <a:r>
              <a:rPr lang="en-US" sz="4800" dirty="0">
                <a:solidFill>
                  <a:schemeClr val="accent6">
                    <a:lumMod val="50000"/>
                  </a:schemeClr>
                </a:solidFill>
              </a:rPr>
              <a:t>Critical Features</a:t>
            </a:r>
            <a:br>
              <a:rPr lang="en-US" sz="4800" dirty="0">
                <a:solidFill>
                  <a:schemeClr val="accent6">
                    <a:lumMod val="50000"/>
                  </a:schemeClr>
                </a:solidFill>
              </a:rPr>
            </a:br>
            <a:r>
              <a:rPr lang="en-US" sz="4800" dirty="0">
                <a:solidFill>
                  <a:schemeClr val="accent6">
                    <a:lumMod val="50000"/>
                  </a:schemeClr>
                </a:solidFill>
              </a:rPr>
              <a:t>of PBIS</a:t>
            </a:r>
          </a:p>
        </p:txBody>
      </p:sp>
    </p:spTree>
    <p:extLst>
      <p:ext uri="{BB962C8B-B14F-4D97-AF65-F5344CB8AC3E}">
        <p14:creationId xmlns:p14="http://schemas.microsoft.com/office/powerpoint/2010/main" val="3670247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163770" y="981557"/>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extLst>
              <p:ext uri="{D42A27DB-BD31-4B8C-83A1-F6EECF244321}">
                <p14:modId xmlns:p14="http://schemas.microsoft.com/office/powerpoint/2010/main" val="842679241"/>
              </p:ext>
            </p:extLst>
          </p:nvPr>
        </p:nvGraphicFramePr>
        <p:xfrm>
          <a:off x="2521819" y="110748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677876" y="6073480"/>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102258" y="3370477"/>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7" name="Title 4">
            <a:extLst>
              <a:ext uri="{FF2B5EF4-FFF2-40B4-BE49-F238E27FC236}">
                <a16:creationId xmlns:a16="http://schemas.microsoft.com/office/drawing/2014/main" id="{9D1EC678-A510-E142-9000-ABE28DF9EC31}"/>
              </a:ext>
            </a:extLst>
          </p:cNvPr>
          <p:cNvSpPr txBox="1">
            <a:spLocks/>
          </p:cNvSpPr>
          <p:nvPr/>
        </p:nvSpPr>
        <p:spPr>
          <a:xfrm rot="-151">
            <a:off x="762016" y="65174"/>
            <a:ext cx="10667964" cy="8150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fontAlgn="auto"/>
            <a:r>
              <a:rPr lang="en-US" sz="4800" kern="0" dirty="0">
                <a:solidFill>
                  <a:schemeClr val="accent6">
                    <a:lumMod val="50000"/>
                  </a:schemeClr>
                </a:solidFill>
              </a:rPr>
              <a:t>Critical Features of PBIS</a:t>
            </a:r>
          </a:p>
        </p:txBody>
      </p:sp>
    </p:spTree>
    <p:extLst>
      <p:ext uri="{BB962C8B-B14F-4D97-AF65-F5344CB8AC3E}">
        <p14:creationId xmlns:p14="http://schemas.microsoft.com/office/powerpoint/2010/main" val="855950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6"/>
        <p:cNvGrpSpPr/>
        <p:nvPr/>
      </p:nvGrpSpPr>
      <p:grpSpPr>
        <a:xfrm>
          <a:off x="0" y="0"/>
          <a:ext cx="0" cy="0"/>
          <a:chOff x="0" y="0"/>
          <a:chExt cx="0" cy="0"/>
        </a:xfrm>
      </p:grpSpPr>
      <p:sp>
        <p:nvSpPr>
          <p:cNvPr id="8" name="TextBox 7">
            <a:extLst>
              <a:ext uri="{FF2B5EF4-FFF2-40B4-BE49-F238E27FC236}">
                <a16:creationId xmlns:a16="http://schemas.microsoft.com/office/drawing/2014/main" id="{6FD5A420-4544-46D5-AE59-28FEA5AF6C3A}"/>
              </a:ext>
            </a:extLst>
          </p:cNvPr>
          <p:cNvSpPr txBox="1"/>
          <p:nvPr/>
        </p:nvSpPr>
        <p:spPr>
          <a:xfrm>
            <a:off x="2138407" y="2483847"/>
            <a:ext cx="1767845" cy="843945"/>
          </a:xfrm>
          <a:prstGeom prst="ellipse">
            <a:avLst/>
          </a:prstGeom>
          <a:ln/>
        </p:spPr>
        <p:style>
          <a:lnRef idx="2">
            <a:schemeClr val="accent6"/>
          </a:lnRef>
          <a:fillRef idx="1">
            <a:schemeClr val="lt1"/>
          </a:fillRef>
          <a:effectRef idx="0">
            <a:schemeClr val="accent6"/>
          </a:effectRef>
          <a:fontRef idx="minor">
            <a:schemeClr val="dk1"/>
          </a:fontRef>
        </p:style>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Equity</a:t>
            </a:r>
          </a:p>
        </p:txBody>
      </p:sp>
      <p:sp>
        <p:nvSpPr>
          <p:cNvPr id="10" name="Arrow: Pentagon 9">
            <a:extLst>
              <a:ext uri="{FF2B5EF4-FFF2-40B4-BE49-F238E27FC236}">
                <a16:creationId xmlns:a16="http://schemas.microsoft.com/office/drawing/2014/main" id="{3305CB0A-B0A7-4AB1-96B8-546C1CEC35FC}"/>
              </a:ext>
            </a:extLst>
          </p:cNvPr>
          <p:cNvSpPr/>
          <p:nvPr/>
        </p:nvSpPr>
        <p:spPr>
          <a:xfrm flipH="1">
            <a:off x="4052510" y="1580389"/>
            <a:ext cx="8139489" cy="2528236"/>
          </a:xfrm>
          <a:prstGeom prst="homePlate">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Prioritize equity. MTSS is for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all</a:t>
            </a:r>
            <a:r>
              <a:rPr kumimoji="0" lang="en-US" sz="2800" b="0"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students, families, and educators. Use the MTSS framework to differentiate supports for students and monitor to ensure equitable outcomes are observed.</a:t>
            </a:r>
          </a:p>
        </p:txBody>
      </p:sp>
    </p:spTree>
    <p:extLst>
      <p:ext uri="{BB962C8B-B14F-4D97-AF65-F5344CB8AC3E}">
        <p14:creationId xmlns:p14="http://schemas.microsoft.com/office/powerpoint/2010/main" val="113295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567918" y="905765"/>
            <a:ext cx="5056157" cy="4930480"/>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extLst>
              <p:ext uri="{D42A27DB-BD31-4B8C-83A1-F6EECF244321}">
                <p14:modId xmlns:p14="http://schemas.microsoft.com/office/powerpoint/2010/main" val="495250201"/>
              </p:ext>
            </p:extLst>
          </p:nvPr>
        </p:nvGraphicFramePr>
        <p:xfrm>
          <a:off x="2842657" y="1112173"/>
          <a:ext cx="6506678" cy="4219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677871" y="5287427"/>
            <a:ext cx="2836244"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Outcomes</a:t>
            </a:r>
          </a:p>
        </p:txBody>
      </p:sp>
      <p:sp>
        <p:nvSpPr>
          <p:cNvPr id="9" name="Text Box 11">
            <a:extLst>
              <a:ext uri="{FF2B5EF4-FFF2-40B4-BE49-F238E27FC236}">
                <a16:creationId xmlns:a16="http://schemas.microsoft.com/office/drawing/2014/main" id="{8CF3E1AB-068A-8B4C-B2F2-CAF3A12F2D20}"/>
              </a:ext>
            </a:extLst>
          </p:cNvPr>
          <p:cNvSpPr txBox="1">
            <a:spLocks noChangeArrowheads="1"/>
          </p:cNvSpPr>
          <p:nvPr/>
        </p:nvSpPr>
        <p:spPr bwMode="auto">
          <a:xfrm>
            <a:off x="4316501" y="113814"/>
            <a:ext cx="35589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dirty="0">
                <a:solidFill>
                  <a:schemeClr val="accent6">
                    <a:lumMod val="50000"/>
                  </a:schemeClr>
                </a:solidFill>
              </a:rPr>
              <a:t>Support Educators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accent6">
                    <a:lumMod val="50000"/>
                  </a:schemeClr>
                </a:solidFill>
              </a:rPr>
              <a:t>th</a:t>
            </a:r>
            <a:r>
              <a:rPr kumimoji="0" lang="en-US" sz="2200" b="0" i="0" u="none" strike="noStrike" kern="1200" cap="none" spc="0" normalizeH="0" baseline="0" noProof="0" dirty="0">
                <a:ln>
                  <a:noFill/>
                </a:ln>
                <a:solidFill>
                  <a:schemeClr val="accent6">
                    <a:lumMod val="50000"/>
                  </a:schemeClr>
                </a:solidFill>
                <a:effectLst/>
                <a:uLnTx/>
                <a:uFillTx/>
              </a:rPr>
              <a:t>rough</a:t>
            </a:r>
            <a:r>
              <a:rPr kumimoji="0" lang="en-US" sz="2200" b="0" i="0" u="none" strike="noStrike" kern="1200" cap="none" spc="0" normalizeH="0" noProof="0" dirty="0">
                <a:ln>
                  <a:noFill/>
                </a:ln>
                <a:solidFill>
                  <a:schemeClr val="accent6">
                    <a:lumMod val="50000"/>
                  </a:schemeClr>
                </a:solidFill>
                <a:effectLst/>
                <a:uLnTx/>
                <a:uFillTx/>
              </a:rPr>
              <a:t> Equity-focused PD</a:t>
            </a:r>
            <a:endParaRPr kumimoji="0" lang="en-US" sz="2200" b="0" i="0" u="none" strike="noStrike" kern="1200" cap="none" spc="0" normalizeH="0" baseline="0" noProof="0" dirty="0">
              <a:ln>
                <a:noFill/>
              </a:ln>
              <a:solidFill>
                <a:schemeClr val="accent6">
                  <a:lumMod val="50000"/>
                </a:schemeClr>
              </a:solidFill>
              <a:effectLst/>
              <a:uLnTx/>
              <a:uFillTx/>
            </a:endParaRPr>
          </a:p>
        </p:txBody>
      </p:sp>
      <p:sp>
        <p:nvSpPr>
          <p:cNvPr id="10" name="Text Box 9">
            <a:extLst>
              <a:ext uri="{FF2B5EF4-FFF2-40B4-BE49-F238E27FC236}">
                <a16:creationId xmlns:a16="http://schemas.microsoft.com/office/drawing/2014/main" id="{7B96A222-B041-3147-9BC4-02DF65350F0E}"/>
              </a:ext>
            </a:extLst>
          </p:cNvPr>
          <p:cNvSpPr txBox="1">
            <a:spLocks noChangeArrowheads="1"/>
          </p:cNvSpPr>
          <p:nvPr/>
        </p:nvSpPr>
        <p:spPr bwMode="auto">
          <a:xfrm>
            <a:off x="1183580" y="3469340"/>
            <a:ext cx="202170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accent6">
                    <a:lumMod val="50000"/>
                  </a:schemeClr>
                </a:solidFill>
                <a:effectLst/>
                <a:uLnTx/>
                <a:uFillTx/>
                <a:latin typeface="Arial" charset="0"/>
                <a:ea typeface="+mn-ea"/>
                <a:cs typeface="Arial" charset="0"/>
              </a:rPr>
              <a:t>Disaggregate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accent6">
                    <a:lumMod val="50000"/>
                  </a:schemeClr>
                </a:solidFill>
                <a:effectLst/>
                <a:uLnTx/>
                <a:uFillTx/>
                <a:latin typeface="Arial" charset="0"/>
                <a:ea typeface="+mn-ea"/>
                <a:cs typeface="Arial" charset="0"/>
              </a:rPr>
              <a:t>All</a:t>
            </a:r>
            <a:r>
              <a:rPr kumimoji="0" lang="en-US" sz="2200" b="0" i="0" u="none" strike="noStrike" kern="1200" cap="none" spc="0" normalizeH="0" noProof="0" dirty="0">
                <a:ln>
                  <a:noFill/>
                </a:ln>
                <a:solidFill>
                  <a:schemeClr val="accent6">
                    <a:lumMod val="50000"/>
                  </a:schemeClr>
                </a:solidFill>
                <a:effectLst/>
                <a:uLnTx/>
                <a:uFillTx/>
                <a:latin typeface="Arial" charset="0"/>
                <a:ea typeface="+mn-ea"/>
                <a:cs typeface="Arial" charset="0"/>
              </a:rPr>
              <a:t> Data by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noProof="0" dirty="0">
                <a:ln>
                  <a:noFill/>
                </a:ln>
                <a:solidFill>
                  <a:schemeClr val="accent6">
                    <a:lumMod val="50000"/>
                  </a:schemeClr>
                </a:solidFill>
                <a:effectLst/>
                <a:uLnTx/>
                <a:uFillTx/>
                <a:latin typeface="Arial" charset="0"/>
                <a:ea typeface="+mn-ea"/>
                <a:cs typeface="Arial" charset="0"/>
              </a:rPr>
              <a:t>Student Group</a:t>
            </a:r>
            <a:endParaRPr kumimoji="0" lang="en-US" sz="2200" b="0" i="0" u="none" strike="noStrike" kern="1200" cap="none" spc="0" normalizeH="0" baseline="0" noProof="0" dirty="0">
              <a:ln>
                <a:noFill/>
              </a:ln>
              <a:solidFill>
                <a:schemeClr val="accent6">
                  <a:lumMod val="50000"/>
                </a:schemeClr>
              </a:solidFill>
              <a:effectLst/>
              <a:uLnTx/>
              <a:uFillTx/>
              <a:latin typeface="Arial" charset="0"/>
              <a:ea typeface="+mn-ea"/>
              <a:cs typeface="Arial" charset="0"/>
            </a:endParaRPr>
          </a:p>
        </p:txBody>
      </p:sp>
      <p:sp>
        <p:nvSpPr>
          <p:cNvPr id="11" name="Text Box 10">
            <a:extLst>
              <a:ext uri="{FF2B5EF4-FFF2-40B4-BE49-F238E27FC236}">
                <a16:creationId xmlns:a16="http://schemas.microsoft.com/office/drawing/2014/main" id="{13CD46F8-E6E5-E04A-9604-ECBF144AC7F2}"/>
              </a:ext>
            </a:extLst>
          </p:cNvPr>
          <p:cNvSpPr txBox="1">
            <a:spLocks noChangeArrowheads="1"/>
          </p:cNvSpPr>
          <p:nvPr/>
        </p:nvSpPr>
        <p:spPr bwMode="auto">
          <a:xfrm>
            <a:off x="8868985" y="3469340"/>
            <a:ext cx="279848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accent6">
                    <a:lumMod val="50000"/>
                  </a:schemeClr>
                </a:solidFill>
              </a:rPr>
              <a:t>Adapt Practices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accent6">
                    <a:lumMod val="50000"/>
                  </a:schemeClr>
                </a:solidFill>
              </a:rPr>
              <a:t>to Meet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accent6">
                    <a:lumMod val="50000"/>
                  </a:schemeClr>
                </a:solidFill>
              </a:rPr>
              <a:t>Needs and Values</a:t>
            </a:r>
            <a:endParaRPr kumimoji="0" lang="en-US" sz="2200" b="0" i="0" u="none" strike="noStrike" kern="1200" cap="none" spc="0" normalizeH="0" baseline="0" noProof="0" dirty="0">
              <a:ln>
                <a:noFill/>
              </a:ln>
              <a:solidFill>
                <a:schemeClr val="accent6">
                  <a:lumMod val="50000"/>
                </a:schemeClr>
              </a:solidFill>
              <a:effectLst/>
              <a:uLnTx/>
              <a:uFillTx/>
            </a:endParaRPr>
          </a:p>
        </p:txBody>
      </p:sp>
      <p:sp>
        <p:nvSpPr>
          <p:cNvPr id="12" name="TextBox 11">
            <a:extLst>
              <a:ext uri="{FF2B5EF4-FFF2-40B4-BE49-F238E27FC236}">
                <a16:creationId xmlns:a16="http://schemas.microsoft.com/office/drawing/2014/main" id="{A6AF96EA-A225-104E-AF67-BBEF4FA342A2}"/>
              </a:ext>
            </a:extLst>
          </p:cNvPr>
          <p:cNvSpPr txBox="1"/>
          <p:nvPr/>
        </p:nvSpPr>
        <p:spPr>
          <a:xfrm>
            <a:off x="5212073" y="3007027"/>
            <a:ext cx="1767845" cy="843945"/>
          </a:xfrm>
          <a:prstGeom prst="ellipse">
            <a:avLst/>
          </a:prstGeom>
          <a:noFill/>
          <a:ln w="57150">
            <a:noFill/>
          </a:ln>
        </p:spPr>
        <p:style>
          <a:lnRef idx="2">
            <a:schemeClr val="accent6"/>
          </a:lnRef>
          <a:fillRef idx="1">
            <a:schemeClr val="lt1"/>
          </a:fillRef>
          <a:effectRef idx="0">
            <a:schemeClr val="accent6"/>
          </a:effectRef>
          <a:fontRef idx="minor">
            <a:schemeClr val="dk1"/>
          </a:fontRef>
        </p:style>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Equity</a:t>
            </a:r>
          </a:p>
        </p:txBody>
      </p:sp>
      <p:sp>
        <p:nvSpPr>
          <p:cNvPr id="13" name="Text Box 14">
            <a:extLst>
              <a:ext uri="{FF2B5EF4-FFF2-40B4-BE49-F238E27FC236}">
                <a16:creationId xmlns:a16="http://schemas.microsoft.com/office/drawing/2014/main" id="{9AFF1728-591E-594A-A0ED-596EBC441968}"/>
              </a:ext>
            </a:extLst>
          </p:cNvPr>
          <p:cNvSpPr txBox="1">
            <a:spLocks noChangeArrowheads="1"/>
          </p:cNvSpPr>
          <p:nvPr/>
        </p:nvSpPr>
        <p:spPr bwMode="auto">
          <a:xfrm>
            <a:off x="2232624" y="6340661"/>
            <a:ext cx="77267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accent6">
                    <a:lumMod val="50000"/>
                  </a:schemeClr>
                </a:solidFill>
                <a:effectLst/>
                <a:uLnTx/>
                <a:uFillTx/>
                <a:latin typeface="Arial" charset="0"/>
                <a:ea typeface="+mn-ea"/>
                <a:cs typeface="Arial" charset="0"/>
              </a:rPr>
              <a:t>High Expectations</a:t>
            </a:r>
            <a:r>
              <a:rPr lang="en-US" sz="2200" dirty="0">
                <a:solidFill>
                  <a:schemeClr val="accent6">
                    <a:lumMod val="50000"/>
                  </a:schemeClr>
                </a:solidFill>
                <a:ea typeface="+mn-ea"/>
              </a:rPr>
              <a:t> </a:t>
            </a:r>
            <a:r>
              <a:rPr kumimoji="0" lang="en-US" sz="2200" b="0" i="0" u="none" strike="noStrike" kern="1200" cap="none" spc="0" normalizeH="0" noProof="0" dirty="0">
                <a:ln>
                  <a:noFill/>
                </a:ln>
                <a:solidFill>
                  <a:schemeClr val="accent6">
                    <a:lumMod val="50000"/>
                  </a:schemeClr>
                </a:solidFill>
                <a:effectLst/>
                <a:uLnTx/>
                <a:uFillTx/>
                <a:latin typeface="Arial" charset="0"/>
                <a:ea typeface="+mn-ea"/>
                <a:cs typeface="Arial" charset="0"/>
              </a:rPr>
              <a:t>for Each Student</a:t>
            </a:r>
            <a:endParaRPr kumimoji="0" lang="en-US" sz="2200" b="0" i="0" u="none" strike="noStrike" kern="1200" cap="none" spc="0" normalizeH="0" baseline="0" noProof="0" dirty="0">
              <a:ln>
                <a:noFill/>
              </a:ln>
              <a:solidFill>
                <a:schemeClr val="accent6">
                  <a:lumMod val="50000"/>
                </a:schemeClr>
              </a:solidFill>
              <a:effectLst/>
              <a:uLnTx/>
              <a:uFillTx/>
              <a:latin typeface="Arial" charset="0"/>
              <a:ea typeface="+mn-ea"/>
              <a:cs typeface="Arial" charset="0"/>
            </a:endParaRPr>
          </a:p>
        </p:txBody>
      </p:sp>
    </p:spTree>
    <p:extLst>
      <p:ext uri="{BB962C8B-B14F-4D97-AF65-F5344CB8AC3E}">
        <p14:creationId xmlns:p14="http://schemas.microsoft.com/office/powerpoint/2010/main" val="200189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7" presetClass="entr" presetSubtype="1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16E71EFD-4F90-47BA-BDF0-C1936501F318}"/>
                                            </p:graphicEl>
                                          </p:spTgt>
                                        </p:tgtEl>
                                        <p:attrNameLst>
                                          <p:attrName>style.visibility</p:attrName>
                                        </p:attrNameLst>
                                      </p:cBhvr>
                                      <p:to>
                                        <p:strVal val="visible"/>
                                      </p:to>
                                    </p:set>
                                  </p:childTnLst>
                                </p:cTn>
                              </p:par>
                              <p:par>
                                <p:cTn id="15" presetID="17"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A7ADD6DF-9E47-4436-8F51-EE2A03365BEC}"/>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2504F536-64A6-44EF-BAC7-150B15DF6968}"/>
                                            </p:graphicEl>
                                          </p:spTgt>
                                        </p:tgtEl>
                                        <p:attrNameLst>
                                          <p:attrName>style.visibility</p:attrName>
                                        </p:attrNameLst>
                                      </p:cBhvr>
                                      <p:to>
                                        <p:strVal val="visible"/>
                                      </p:to>
                                    </p:set>
                                  </p:childTnLst>
                                </p:cTn>
                              </p:par>
                              <p:par>
                                <p:cTn id="29" presetID="17"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6" grpId="0"/>
      <p:bldP spid="9" grpId="0" autoUpdateAnimBg="0"/>
      <p:bldP spid="10" grpId="0" autoUpdateAnimBg="0"/>
      <p:bldP spid="11" grpId="0"/>
      <p:bldP spid="13"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mn-ea"/>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2138407" y="2483847"/>
            <a:ext cx="1767845" cy="699591"/>
          </a:xfrm>
          <a:prstGeom prst="ellipse">
            <a:avLst/>
          </a:prstGeom>
          <a:solidFill>
            <a:schemeClr val="bg1">
              <a:alpha val="70000"/>
            </a:schemeClr>
          </a:solidFill>
          <a:ln w="25400">
            <a:solidFill>
              <a:schemeClr val="bg1">
                <a:alpha val="99000"/>
              </a:schemeClr>
            </a:solid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mn-ea"/>
                <a:cs typeface="Poppins Medium" panose="020B0604020202020204" charset="0"/>
                <a:sym typeface="Arial"/>
              </a:rPr>
              <a:t>Equity</a:t>
            </a:r>
          </a:p>
        </p:txBody>
      </p:sp>
      <p:sp>
        <p:nvSpPr>
          <p:cNvPr id="7" name="Arrow: Pentagon 6">
            <a:extLst>
              <a:ext uri="{FF2B5EF4-FFF2-40B4-BE49-F238E27FC236}">
                <a16:creationId xmlns:a16="http://schemas.microsoft.com/office/drawing/2014/main" id="{05B7FD0A-42F6-48C7-AD80-D674E73CD3E6}"/>
              </a:ext>
            </a:extLst>
          </p:cNvPr>
          <p:cNvSpPr/>
          <p:nvPr/>
        </p:nvSpPr>
        <p:spPr>
          <a:xfrm flipH="1">
            <a:off x="4258890" y="4182281"/>
            <a:ext cx="7933109" cy="2528236"/>
          </a:xfrm>
          <a:prstGeom prst="homePlat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Make student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growth</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and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benefit</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central to all decisions. Student outcomes that reflect equitable learning opportunities must be the ultimate criteria for all decisions.</a:t>
            </a:r>
          </a:p>
        </p:txBody>
      </p:sp>
    </p:spTree>
    <p:extLst>
      <p:ext uri="{BB962C8B-B14F-4D97-AF65-F5344CB8AC3E}">
        <p14:creationId xmlns:p14="http://schemas.microsoft.com/office/powerpoint/2010/main" val="124840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6" y="171671"/>
            <a:ext cx="10386564" cy="845600"/>
          </a:xfrm>
        </p:spPr>
        <p:txBody>
          <a:bodyPr/>
          <a:lstStyle/>
          <a:p>
            <a:pPr algn="l"/>
            <a:r>
              <a:rPr lang="en-US" b="1" dirty="0">
                <a:solidFill>
                  <a:schemeClr val="accent6">
                    <a:lumMod val="50000"/>
                  </a:schemeClr>
                </a:solidFill>
              </a:rPr>
              <a:t>Outcomes are our GOALS for implementation</a:t>
            </a:r>
          </a:p>
        </p:txBody>
      </p:sp>
      <p:sp>
        <p:nvSpPr>
          <p:cNvPr id="5" name="TextBox 4">
            <a:extLst>
              <a:ext uri="{FF2B5EF4-FFF2-40B4-BE49-F238E27FC236}">
                <a16:creationId xmlns:a16="http://schemas.microsoft.com/office/drawing/2014/main" id="{E1DCC003-D7B0-294F-A79D-22D87B44C620}"/>
              </a:ext>
            </a:extLst>
          </p:cNvPr>
          <p:cNvSpPr txBox="1"/>
          <p:nvPr/>
        </p:nvSpPr>
        <p:spPr>
          <a:xfrm>
            <a:off x="6525752" y="923031"/>
            <a:ext cx="5314348" cy="55707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2800" dirty="0"/>
              <a:t>Based on data</a:t>
            </a:r>
          </a:p>
          <a:p>
            <a:pPr marL="342900" indent="-342900">
              <a:buFont typeface="Arial" panose="020B0604020202020204" pitchFamily="34" charset="0"/>
              <a:buChar char="•"/>
            </a:pPr>
            <a:r>
              <a:rPr lang="en-US" sz="2800" dirty="0"/>
              <a:t>Locally important and meaningful</a:t>
            </a:r>
          </a:p>
          <a:p>
            <a:pPr marL="342900" indent="-342900">
              <a:buFont typeface="Arial" panose="020B0604020202020204" pitchFamily="34" charset="0"/>
              <a:buChar char="•"/>
            </a:pPr>
            <a:r>
              <a:rPr lang="en-US" sz="2800" dirty="0"/>
              <a:t>Applicable to </a:t>
            </a:r>
            <a:r>
              <a:rPr lang="en-US" sz="2800" i="1" dirty="0"/>
              <a:t>all</a:t>
            </a:r>
            <a:r>
              <a:rPr lang="en-US" sz="2800" dirty="0"/>
              <a:t> (culturally equitable)</a:t>
            </a:r>
          </a:p>
          <a:p>
            <a:pPr marL="800100" lvl="1" indent="-342900">
              <a:buFont typeface="Arial" panose="020B0604020202020204" pitchFamily="34" charset="0"/>
              <a:buChar char="•"/>
            </a:pPr>
            <a:r>
              <a:rPr lang="en-US" sz="2800" dirty="0"/>
              <a:t>Students’ social competence and academic achievement</a:t>
            </a:r>
          </a:p>
          <a:p>
            <a:pPr marL="800100" lvl="1" indent="-342900">
              <a:buFont typeface="Arial" panose="020B0604020202020204" pitchFamily="34" charset="0"/>
              <a:buChar char="•"/>
            </a:pPr>
            <a:r>
              <a:rPr lang="en-US" sz="2800" dirty="0"/>
              <a:t>Staff implementation of critical skills </a:t>
            </a:r>
          </a:p>
          <a:p>
            <a:pPr marL="342900" indent="-342900">
              <a:buFont typeface="Arial" panose="020B0604020202020204" pitchFamily="34" charset="0"/>
              <a:buChar char="•"/>
            </a:pPr>
            <a:r>
              <a:rPr lang="en-US" sz="2800" dirty="0"/>
              <a:t>Observable and measurable</a:t>
            </a:r>
          </a:p>
          <a:p>
            <a:pPr marL="342900" indent="-342900">
              <a:buFont typeface="Arial" panose="020B0604020202020204" pitchFamily="34" charset="0"/>
              <a:buChar char="•"/>
            </a:pPr>
            <a:r>
              <a:rPr lang="en-US" sz="2800" dirty="0"/>
              <a:t>Written as a goal</a:t>
            </a:r>
          </a:p>
          <a:p>
            <a:pPr marL="342900" indent="-342900">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9420A344-EECB-DF47-B59A-DB37329D92E1}"/>
              </a:ext>
            </a:extLst>
          </p:cNvPr>
          <p:cNvPicPr>
            <a:picLocks noChangeAspect="1"/>
          </p:cNvPicPr>
          <p:nvPr/>
        </p:nvPicPr>
        <p:blipFill rotWithShape="1">
          <a:blip r:embed="rId3"/>
          <a:srcRect l="9398" t="21261" r="17871" b="11318"/>
          <a:stretch/>
        </p:blipFill>
        <p:spPr>
          <a:xfrm>
            <a:off x="11173953" y="5925444"/>
            <a:ext cx="922448" cy="855079"/>
          </a:xfrm>
          <a:prstGeom prst="ellipse">
            <a:avLst/>
          </a:prstGeom>
          <a:ln w="19050">
            <a:solidFill>
              <a:schemeClr val="accent2">
                <a:lumMod val="50000"/>
              </a:schemeClr>
            </a:solidFill>
          </a:ln>
        </p:spPr>
      </p:pic>
      <p:sp>
        <p:nvSpPr>
          <p:cNvPr id="17" name="Double Wave 16">
            <a:extLst>
              <a:ext uri="{FF2B5EF4-FFF2-40B4-BE49-F238E27FC236}">
                <a16:creationId xmlns:a16="http://schemas.microsoft.com/office/drawing/2014/main" id="{092E776E-647D-B844-A304-D8983520A579}"/>
              </a:ext>
            </a:extLst>
          </p:cNvPr>
          <p:cNvSpPr/>
          <p:nvPr/>
        </p:nvSpPr>
        <p:spPr>
          <a:xfrm>
            <a:off x="95599" y="5874563"/>
            <a:ext cx="6305201" cy="914400"/>
          </a:xfrm>
          <a:prstGeom prst="doubleWav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accent6">
                    <a:lumMod val="50000"/>
                  </a:schemeClr>
                </a:solidFill>
              </a:rPr>
              <a:t>MORE TO COME!</a:t>
            </a:r>
          </a:p>
        </p:txBody>
      </p:sp>
      <p:sp>
        <p:nvSpPr>
          <p:cNvPr id="14" name="Rounded Rectangular Callout 13">
            <a:extLst>
              <a:ext uri="{FF2B5EF4-FFF2-40B4-BE49-F238E27FC236}">
                <a16:creationId xmlns:a16="http://schemas.microsoft.com/office/drawing/2014/main" id="{A48DB80F-30A5-EB4A-9545-4E1B13258AD4}"/>
              </a:ext>
            </a:extLst>
          </p:cNvPr>
          <p:cNvSpPr/>
          <p:nvPr/>
        </p:nvSpPr>
        <p:spPr>
          <a:xfrm>
            <a:off x="205236" y="1017271"/>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800" dirty="0"/>
              <a:t>As a result of implementing PBIS during the </a:t>
            </a:r>
          </a:p>
          <a:p>
            <a:r>
              <a:rPr lang="en-US" sz="2800" dirty="0"/>
              <a:t>20XX-20XY school year, </a:t>
            </a:r>
            <a:r>
              <a:rPr lang="en-US" sz="2800" b="1" u="sng" dirty="0"/>
              <a:t>student reports of school climate will </a:t>
            </a:r>
            <a:r>
              <a:rPr lang="en-US" sz="2800" dirty="0"/>
              <a:t>improve by 20% </a:t>
            </a:r>
          </a:p>
        </p:txBody>
      </p:sp>
      <p:pic>
        <p:nvPicPr>
          <p:cNvPr id="18" name="Picture 17">
            <a:extLst>
              <a:ext uri="{FF2B5EF4-FFF2-40B4-BE49-F238E27FC236}">
                <a16:creationId xmlns:a16="http://schemas.microsoft.com/office/drawing/2014/main" id="{7527E66F-6057-8B41-A473-86FD1C5D1C2F}"/>
              </a:ext>
            </a:extLst>
          </p:cNvPr>
          <p:cNvPicPr>
            <a:picLocks noChangeAspect="1"/>
          </p:cNvPicPr>
          <p:nvPr/>
        </p:nvPicPr>
        <p:blipFill rotWithShape="1">
          <a:blip r:embed="rId4"/>
          <a:srcRect l="6733" t="15855" r="11160"/>
          <a:stretch/>
        </p:blipFill>
        <p:spPr>
          <a:xfrm>
            <a:off x="4489422" y="3926385"/>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92987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extLst>
              <p:ext uri="{D42A27DB-BD31-4B8C-83A1-F6EECF244321}">
                <p14:modId xmlns:p14="http://schemas.microsoft.com/office/powerpoint/2010/main" val="1737693966"/>
              </p:ext>
            </p:extLst>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mn-ea"/>
                <a:cs typeface="Poppins Medium" panose="020B0604020202020204" charset="0"/>
                <a:sym typeface="Arial"/>
              </a:rPr>
              <a:t>Outcomes</a:t>
            </a:r>
          </a:p>
        </p:txBody>
      </p:sp>
      <p:sp>
        <p:nvSpPr>
          <p:cNvPr id="7" name="Arrow: Pentagon 11">
            <a:extLst>
              <a:ext uri="{FF2B5EF4-FFF2-40B4-BE49-F238E27FC236}">
                <a16:creationId xmlns:a16="http://schemas.microsoft.com/office/drawing/2014/main" id="{0509506F-05EA-B24C-96EC-FA006127423A}"/>
              </a:ext>
            </a:extLst>
          </p:cNvPr>
          <p:cNvSpPr/>
          <p:nvPr/>
        </p:nvSpPr>
        <p:spPr>
          <a:xfrm flipH="1">
            <a:off x="3169144" y="2022357"/>
            <a:ext cx="9022856" cy="3355959"/>
          </a:xfrm>
          <a:prstGeom prst="homePlate">
            <a:avLst/>
          </a:prstGeom>
          <a:ln>
            <a:solidFill>
              <a:srgbClr val="46782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data</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to inform decisions about which students, families, and educators need which supports, as well as whether supports should be continued, adjusted, or faded. Data should be used to ensure that all recipients experience benefit and that supports are implemented with fidelity.</a:t>
            </a:r>
          </a:p>
        </p:txBody>
      </p:sp>
      <p:sp>
        <p:nvSpPr>
          <p:cNvPr id="9" name="TextBox 8">
            <a:extLst>
              <a:ext uri="{FF2B5EF4-FFF2-40B4-BE49-F238E27FC236}">
                <a16:creationId xmlns:a16="http://schemas.microsoft.com/office/drawing/2014/main" id="{DB36379E-035B-2643-9125-F8CE77A5A377}"/>
              </a:ext>
            </a:extLst>
          </p:cNvPr>
          <p:cNvSpPr txBox="1"/>
          <p:nvPr/>
        </p:nvSpPr>
        <p:spPr>
          <a:xfrm>
            <a:off x="2151242" y="2453459"/>
            <a:ext cx="1767845" cy="699591"/>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mn-ea"/>
                <a:cs typeface="Poppins Medium" panose="020B0604020202020204" charset="0"/>
                <a:sym typeface="Arial"/>
              </a:rPr>
              <a:t>Equity</a:t>
            </a:r>
          </a:p>
        </p:txBody>
      </p:sp>
    </p:spTree>
    <p:extLst>
      <p:ext uri="{BB962C8B-B14F-4D97-AF65-F5344CB8AC3E}">
        <p14:creationId xmlns:p14="http://schemas.microsoft.com/office/powerpoint/2010/main" val="27609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extLst>
              <p:ext uri="{D42A27DB-BD31-4B8C-83A1-F6EECF244321}">
                <p14:modId xmlns:p14="http://schemas.microsoft.com/office/powerpoint/2010/main" val="937992433"/>
              </p:ext>
            </p:extLst>
          </p:nvPr>
        </p:nvGraphicFramePr>
        <p:xfrm>
          <a:off x="-274155" y="1049923"/>
          <a:ext cx="12740309" cy="5502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9D0355F2-B5DA-FC4F-B4E3-E5AD50B2A76F}"/>
              </a:ext>
            </a:extLst>
          </p:cNvPr>
          <p:cNvPicPr>
            <a:picLocks noChangeAspect="1"/>
          </p:cNvPicPr>
          <p:nvPr/>
        </p:nvPicPr>
        <p:blipFill rotWithShape="1">
          <a:blip r:embed="rId8"/>
          <a:srcRect l="15298" t="6738" r="15999" b="17357"/>
          <a:stretch/>
        </p:blipFill>
        <p:spPr>
          <a:xfrm>
            <a:off x="11146120" y="5824368"/>
            <a:ext cx="1045880" cy="1033632"/>
          </a:xfrm>
          <a:prstGeom prst="ellipse">
            <a:avLst/>
          </a:prstGeom>
          <a:ln w="19050">
            <a:solidFill>
              <a:schemeClr val="accent2">
                <a:lumMod val="50000"/>
              </a:schemeClr>
            </a:solidFill>
          </a:ln>
        </p:spPr>
      </p:pic>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28E04C-00CE-3616-7D84-0990BA35B64F}"/>
              </a:ext>
            </a:extLst>
          </p:cNvPr>
          <p:cNvSpPr txBox="1">
            <a:spLocks/>
          </p:cNvSpPr>
          <p:nvPr/>
        </p:nvSpPr>
        <p:spPr>
          <a:xfrm>
            <a:off x="99907" y="121920"/>
            <a:ext cx="9378950" cy="8461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fontAlgn="auto"/>
            <a:r>
              <a:rPr lang="en-US" sz="4000" b="1" kern="0" dirty="0">
                <a:solidFill>
                  <a:schemeClr val="accent6">
                    <a:lumMod val="50000"/>
                  </a:schemeClr>
                </a:solidFill>
                <a:latin typeface="Calibri" panose="020F0502020204030204" pitchFamily="34" charset="0"/>
                <a:cs typeface="Calibri" panose="020F0502020204030204" pitchFamily="34" charset="0"/>
              </a:rPr>
              <a:t>Data INFORMS and GUIDES your work</a:t>
            </a:r>
          </a:p>
        </p:txBody>
      </p:sp>
      <p:pic>
        <p:nvPicPr>
          <p:cNvPr id="5" name="Picture 4" descr="A diagram of a data flow&#10;&#10;Description automatically generated with medium confidence">
            <a:extLst>
              <a:ext uri="{FF2B5EF4-FFF2-40B4-BE49-F238E27FC236}">
                <a16:creationId xmlns:a16="http://schemas.microsoft.com/office/drawing/2014/main" id="{ECBEEBB3-4F01-F8B4-015A-38DDCABE53E9}"/>
              </a:ext>
            </a:extLst>
          </p:cNvPr>
          <p:cNvPicPr>
            <a:picLocks noChangeAspect="1"/>
          </p:cNvPicPr>
          <p:nvPr/>
        </p:nvPicPr>
        <p:blipFill>
          <a:blip r:embed="rId9"/>
          <a:stretch>
            <a:fillRect/>
          </a:stretch>
        </p:blipFill>
        <p:spPr>
          <a:xfrm>
            <a:off x="4572000" y="2819400"/>
            <a:ext cx="2971800" cy="2096063"/>
          </a:xfrm>
          <a:prstGeom prst="rect">
            <a:avLst/>
          </a:prstGeom>
        </p:spPr>
      </p:pic>
    </p:spTree>
    <p:extLst>
      <p:ext uri="{BB962C8B-B14F-4D97-AF65-F5344CB8AC3E}">
        <p14:creationId xmlns:p14="http://schemas.microsoft.com/office/powerpoint/2010/main" val="11821718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Shape 23">
            <a:extLst>
              <a:ext uri="{FF2B5EF4-FFF2-40B4-BE49-F238E27FC236}">
                <a16:creationId xmlns:a16="http://schemas.microsoft.com/office/drawing/2014/main" id="{ECD045DD-049A-514A-A564-E8589295D44F}"/>
              </a:ext>
            </a:extLst>
          </p:cNvPr>
          <p:cNvSpPr/>
          <p:nvPr/>
        </p:nvSpPr>
        <p:spPr>
          <a:xfrm rot="10800000">
            <a:off x="3047999" y="1160689"/>
            <a:ext cx="4648200" cy="4536622"/>
          </a:xfrm>
          <a:prstGeom prst="leftCircularArrow">
            <a:avLst>
              <a:gd name="adj1" fmla="val 3968"/>
              <a:gd name="adj2" fmla="val 497932"/>
              <a:gd name="adj3" fmla="val 2273442"/>
              <a:gd name="adj4" fmla="val 9024489"/>
              <a:gd name="adj5" fmla="val 4630"/>
            </a:avLst>
          </a:prstGeom>
          <a:solidFill>
            <a:srgbClr val="92D050">
              <a:alpha val="40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Title 1"/>
          <p:cNvSpPr>
            <a:spLocks noGrp="1"/>
          </p:cNvSpPr>
          <p:nvPr>
            <p:ph type="title"/>
          </p:nvPr>
        </p:nvSpPr>
        <p:spPr>
          <a:xfrm>
            <a:off x="299155" y="314150"/>
            <a:ext cx="11360800" cy="763600"/>
          </a:xfrm>
        </p:spPr>
        <p:txBody>
          <a:bodyPr>
            <a:noAutofit/>
          </a:bodyPr>
          <a:lstStyle/>
          <a:p>
            <a:r>
              <a:rPr lang="en-US" sz="4000" dirty="0">
                <a:solidFill>
                  <a:schemeClr val="accent6">
                    <a:lumMod val="50000"/>
                  </a:schemeClr>
                </a:solidFill>
              </a:rPr>
              <a:t>Data used in PBIS implementation </a:t>
            </a:r>
          </a:p>
        </p:txBody>
      </p:sp>
      <p:graphicFrame>
        <p:nvGraphicFramePr>
          <p:cNvPr id="22" name="Diagram 21">
            <a:extLst>
              <a:ext uri="{FF2B5EF4-FFF2-40B4-BE49-F238E27FC236}">
                <a16:creationId xmlns:a16="http://schemas.microsoft.com/office/drawing/2014/main" id="{99B102A7-DC5E-8A45-964C-0D31AFBF1107}"/>
              </a:ext>
            </a:extLst>
          </p:cNvPr>
          <p:cNvGraphicFramePr/>
          <p:nvPr>
            <p:extLst>
              <p:ext uri="{D42A27DB-BD31-4B8C-83A1-F6EECF244321}">
                <p14:modId xmlns:p14="http://schemas.microsoft.com/office/powerpoint/2010/main" val="2734556547"/>
              </p:ext>
            </p:extLst>
          </p:nvPr>
        </p:nvGraphicFramePr>
        <p:xfrm>
          <a:off x="-2895600" y="1244785"/>
          <a:ext cx="17145000" cy="5368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96700BEB-BE00-A049-99E9-C33CA56DE095}"/>
              </a:ext>
            </a:extLst>
          </p:cNvPr>
          <p:cNvGrpSpPr/>
          <p:nvPr/>
        </p:nvGrpSpPr>
        <p:grpSpPr>
          <a:xfrm>
            <a:off x="10744200" y="240120"/>
            <a:ext cx="1447800" cy="1447800"/>
            <a:chOff x="1022170" y="1914625"/>
            <a:chExt cx="2964580" cy="2964580"/>
          </a:xfrm>
        </p:grpSpPr>
        <p:sp>
          <p:nvSpPr>
            <p:cNvPr id="10" name="Oval 9">
              <a:extLst>
                <a:ext uri="{FF2B5EF4-FFF2-40B4-BE49-F238E27FC236}">
                  <a16:creationId xmlns:a16="http://schemas.microsoft.com/office/drawing/2014/main" id="{F4132371-6FC9-EB4F-95BD-C77697714F6D}"/>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1" name="Oval 4">
              <a:extLst>
                <a:ext uri="{FF2B5EF4-FFF2-40B4-BE49-F238E27FC236}">
                  <a16:creationId xmlns:a16="http://schemas.microsoft.com/office/drawing/2014/main" id="{3BAE48D3-B870-5441-B32C-A7C691BA69C4}"/>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b="1" kern="1200" dirty="0">
                  <a:solidFill>
                    <a:schemeClr val="accent6">
                      <a:lumMod val="50000"/>
                    </a:schemeClr>
                  </a:solidFill>
                  <a:latin typeface="Calibri" panose="020F0502020204030204" pitchFamily="34" charset="0"/>
                  <a:cs typeface="Calibri" panose="020F0502020204030204" pitchFamily="34" charset="0"/>
                </a:rPr>
                <a:t>Data</a:t>
              </a:r>
            </a:p>
          </p:txBody>
        </p:sp>
      </p:grpSp>
    </p:spTree>
    <p:extLst>
      <p:ext uri="{BB962C8B-B14F-4D97-AF65-F5344CB8AC3E}">
        <p14:creationId xmlns:p14="http://schemas.microsoft.com/office/powerpoint/2010/main" val="27779724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DE22-49D4-4996-810D-557B5AD5A076}"/>
              </a:ext>
            </a:extLst>
          </p:cNvPr>
          <p:cNvSpPr>
            <a:spLocks noGrp="1"/>
          </p:cNvSpPr>
          <p:nvPr>
            <p:ph type="ctrTitle"/>
          </p:nvPr>
        </p:nvSpPr>
        <p:spPr/>
        <p:txBody>
          <a:bodyPr/>
          <a:lstStyle/>
          <a:p>
            <a:r>
              <a:rPr lang="en-US" dirty="0"/>
              <a:t>Who's here?</a:t>
            </a:r>
          </a:p>
        </p:txBody>
      </p:sp>
      <p:sp>
        <p:nvSpPr>
          <p:cNvPr id="4" name="Text Placeholder 3">
            <a:extLst>
              <a:ext uri="{FF2B5EF4-FFF2-40B4-BE49-F238E27FC236}">
                <a16:creationId xmlns:a16="http://schemas.microsoft.com/office/drawing/2014/main" id="{F894ECF4-7609-452F-A85F-EC36777EFC1B}"/>
              </a:ext>
            </a:extLst>
          </p:cNvPr>
          <p:cNvSpPr>
            <a:spLocks noGrp="1"/>
          </p:cNvSpPr>
          <p:nvPr>
            <p:ph type="subTitle" idx="1"/>
          </p:nvPr>
        </p:nvSpPr>
        <p:spPr/>
        <p:txBody>
          <a:bodyPr/>
          <a:lstStyle/>
          <a:p>
            <a:pPr marL="203195" indent="0">
              <a:buNone/>
            </a:pPr>
            <a:r>
              <a:rPr lang="en-US" sz="2400" dirty="0"/>
              <a:t>(List the schools in your cohort here)</a:t>
            </a:r>
          </a:p>
        </p:txBody>
      </p:sp>
      <p:sp>
        <p:nvSpPr>
          <p:cNvPr id="3" name="Title 2">
            <a:extLst>
              <a:ext uri="{FF2B5EF4-FFF2-40B4-BE49-F238E27FC236}">
                <a16:creationId xmlns:a16="http://schemas.microsoft.com/office/drawing/2014/main" id="{0E56949F-B33B-C14C-851C-6471726DAE33}"/>
              </a:ext>
            </a:extLst>
          </p:cNvPr>
          <p:cNvSpPr>
            <a:spLocks noGrp="1"/>
          </p:cNvSpPr>
          <p:nvPr>
            <p:ph type="ctrTitle" idx="2"/>
          </p:nvPr>
        </p:nvSpPr>
        <p:spPr>
          <a:xfrm flipH="1">
            <a:off x="457200" y="2362200"/>
            <a:ext cx="2850400" cy="608000"/>
          </a:xfrm>
        </p:spPr>
        <p:txBody>
          <a:bodyPr/>
          <a:lstStyle/>
          <a:p>
            <a:r>
              <a:rPr lang="en-US" sz="4000" dirty="0">
                <a:solidFill>
                  <a:schemeClr val="accent6">
                    <a:lumMod val="50000"/>
                  </a:schemeClr>
                </a:solidFill>
              </a:rPr>
              <a:t>WHO'S HERE?</a:t>
            </a:r>
          </a:p>
        </p:txBody>
      </p:sp>
      <p:pic>
        <p:nvPicPr>
          <p:cNvPr id="5" name="Picture 5" descr="A picture containing game&#10;&#10;Description automatically generated">
            <a:extLst>
              <a:ext uri="{FF2B5EF4-FFF2-40B4-BE49-F238E27FC236}">
                <a16:creationId xmlns:a16="http://schemas.microsoft.com/office/drawing/2014/main" id="{7ABEDCA8-B75B-4A34-B018-6EB18301EEF5}"/>
              </a:ext>
            </a:extLst>
          </p:cNvPr>
          <p:cNvPicPr>
            <a:picLocks noChangeAspect="1"/>
          </p:cNvPicPr>
          <p:nvPr/>
        </p:nvPicPr>
        <p:blipFill>
          <a:blip r:embed="rId3"/>
          <a:stretch>
            <a:fillRect/>
          </a:stretch>
        </p:blipFill>
        <p:spPr>
          <a:xfrm>
            <a:off x="457200" y="3429000"/>
            <a:ext cx="4335863" cy="2256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98C68A95-7D95-A841-B3B8-C84BB1015B91}"/>
              </a:ext>
            </a:extLst>
          </p:cNvPr>
          <p:cNvSpPr txBox="1"/>
          <p:nvPr/>
        </p:nvSpPr>
        <p:spPr>
          <a:xfrm>
            <a:off x="6934200" y="1524000"/>
            <a:ext cx="5181600" cy="461665"/>
          </a:xfrm>
          <a:prstGeom prst="rect">
            <a:avLst/>
          </a:prstGeom>
          <a:noFill/>
        </p:spPr>
        <p:txBody>
          <a:bodyPr wrap="square" rtlCol="0">
            <a:spAutoFit/>
          </a:bodyPr>
          <a:lstStyle/>
          <a:p>
            <a:r>
              <a:rPr lang="en-US" dirty="0"/>
              <a:t>LIST SCHOOLS IN COHORT HERE</a:t>
            </a:r>
          </a:p>
        </p:txBody>
      </p:sp>
    </p:spTree>
    <p:extLst>
      <p:ext uri="{BB962C8B-B14F-4D97-AF65-F5344CB8AC3E}">
        <p14:creationId xmlns:p14="http://schemas.microsoft.com/office/powerpoint/2010/main" val="2598230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17652671"/>
              </p:ext>
            </p:extLst>
          </p:nvPr>
        </p:nvGraphicFramePr>
        <p:xfrm>
          <a:off x="982366" y="1332131"/>
          <a:ext cx="11103156" cy="5398462"/>
        </p:xfrm>
        <a:graphic>
          <a:graphicData uri="http://schemas.openxmlformats.org/drawingml/2006/table">
            <a:tbl>
              <a:tblPr/>
              <a:tblGrid>
                <a:gridCol w="2389513">
                  <a:extLst>
                    <a:ext uri="{9D8B030D-6E8A-4147-A177-3AD203B41FA5}">
                      <a16:colId xmlns:a16="http://schemas.microsoft.com/office/drawing/2014/main" val="20000"/>
                    </a:ext>
                  </a:extLst>
                </a:gridCol>
                <a:gridCol w="1055505">
                  <a:extLst>
                    <a:ext uri="{9D8B030D-6E8A-4147-A177-3AD203B41FA5}">
                      <a16:colId xmlns:a16="http://schemas.microsoft.com/office/drawing/2014/main" val="20001"/>
                    </a:ext>
                  </a:extLst>
                </a:gridCol>
                <a:gridCol w="1376813">
                  <a:extLst>
                    <a:ext uri="{9D8B030D-6E8A-4147-A177-3AD203B41FA5}">
                      <a16:colId xmlns:a16="http://schemas.microsoft.com/office/drawing/2014/main" val="20002"/>
                    </a:ext>
                  </a:extLst>
                </a:gridCol>
                <a:gridCol w="1072139">
                  <a:extLst>
                    <a:ext uri="{9D8B030D-6E8A-4147-A177-3AD203B41FA5}">
                      <a16:colId xmlns:a16="http://schemas.microsoft.com/office/drawing/2014/main" val="20003"/>
                    </a:ext>
                  </a:extLst>
                </a:gridCol>
                <a:gridCol w="1072139">
                  <a:extLst>
                    <a:ext uri="{9D8B030D-6E8A-4147-A177-3AD203B41FA5}">
                      <a16:colId xmlns:a16="http://schemas.microsoft.com/office/drawing/2014/main" val="20004"/>
                    </a:ext>
                  </a:extLst>
                </a:gridCol>
                <a:gridCol w="1056599">
                  <a:extLst>
                    <a:ext uri="{9D8B030D-6E8A-4147-A177-3AD203B41FA5}">
                      <a16:colId xmlns:a16="http://schemas.microsoft.com/office/drawing/2014/main" val="20005"/>
                    </a:ext>
                  </a:extLst>
                </a:gridCol>
                <a:gridCol w="1012751">
                  <a:extLst>
                    <a:ext uri="{9D8B030D-6E8A-4147-A177-3AD203B41FA5}">
                      <a16:colId xmlns:a16="http://schemas.microsoft.com/office/drawing/2014/main" val="828636721"/>
                    </a:ext>
                  </a:extLst>
                </a:gridCol>
                <a:gridCol w="995558">
                  <a:extLst>
                    <a:ext uri="{9D8B030D-6E8A-4147-A177-3AD203B41FA5}">
                      <a16:colId xmlns:a16="http://schemas.microsoft.com/office/drawing/2014/main" val="1739696819"/>
                    </a:ext>
                  </a:extLst>
                </a:gridCol>
                <a:gridCol w="1072139">
                  <a:extLst>
                    <a:ext uri="{9D8B030D-6E8A-4147-A177-3AD203B41FA5}">
                      <a16:colId xmlns:a16="http://schemas.microsoft.com/office/drawing/2014/main" val="3314153587"/>
                    </a:ext>
                  </a:extLst>
                </a:gridCol>
              </a:tblGrid>
              <a:tr h="668424">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Measure</a:t>
                      </a:r>
                      <a:endParaRPr kumimoji="0" lang="en-US" sz="2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Year 1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Training</a:t>
                      </a:r>
                      <a:endParaRPr kumimoji="0" lang="en-US" sz="24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Year 2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Training</a:t>
                      </a:r>
                      <a:endParaRPr kumimoji="0" lang="en-US" sz="24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Year 3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Training</a:t>
                      </a: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2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2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13291">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Winter</a:t>
                      </a:r>
                      <a:endParaRPr kumimoji="0" lang="en-US" sz="2000" b="1" i="1"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Spring</a:t>
                      </a:r>
                      <a:endParaRPr kumimoji="0" lang="en-US" sz="2000" b="1" i="1"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Fall</a:t>
                      </a:r>
                      <a:endParaRPr kumimoji="0" lang="en-US" sz="2000" b="1" i="1"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Winter</a:t>
                      </a:r>
                      <a:endParaRPr kumimoji="0" lang="en-US" sz="2000" b="1" i="1"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Spring</a:t>
                      </a:r>
                      <a:endParaRPr kumimoji="0" lang="en-US" sz="2000" b="1" i="1"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Fall</a:t>
                      </a: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Winter</a:t>
                      </a: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Spring</a:t>
                      </a: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15824">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 Tiered Fidelity Inventory (TFI) </a:t>
                      </a:r>
                      <a:endParaRPr kumimoji="0" lang="en-US" sz="22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 </a:t>
                      </a:r>
                      <a:endParaRPr kumimoji="0" lang="en-US" sz="1800" b="1" i="0" u="none" strike="noStrike" cap="none" normalizeH="0" baseline="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X</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X</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 </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X</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X</a:t>
                      </a: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X</a:t>
                      </a: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57410">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School Climate Surveys</a:t>
                      </a:r>
                      <a:endParaRPr kumimoji="0" lang="en-US" sz="22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 X</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X</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X</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 </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 X</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X</a:t>
                      </a: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X</a:t>
                      </a: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21496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 Schoolwide Behavior Data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(e.g. SWIS)</a:t>
                      </a:r>
                    </a:p>
                  </a:txBody>
                  <a:tcPr marL="53042" marR="53042" marT="0" marB="0"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 Weekly</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Weekly</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 Weekly</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Weekly</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Weekly</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Weekly</a:t>
                      </a: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Weekly</a:t>
                      </a: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Weekly</a:t>
                      </a: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1180429">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Additional Student Outcome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(e.g. Attendance)</a:t>
                      </a:r>
                    </a:p>
                  </a:txBody>
                  <a:tcPr marL="53042" marR="53042" marT="0" marB="0"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 Weekly</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Weekly</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 Weekly</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Weekly</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Calibri" panose="020F0502020204030204" pitchFamily="34" charset="0"/>
                          <a:ea typeface="ＭＳ Ｐゴシック" pitchFamily="-108" charset="-128"/>
                          <a:cs typeface="Calibri" panose="020F0502020204030204" pitchFamily="34" charset="0"/>
                        </a:rPr>
                        <a:t>Weekly</a:t>
                      </a:r>
                      <a:endParaRPr kumimoji="0" lang="en-US" sz="18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Weekly</a:t>
                      </a: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Weekly</a:t>
                      </a: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alibri" panose="020F0502020204030204" pitchFamily="34" charset="0"/>
                          <a:ea typeface="Calibri" charset="0"/>
                          <a:cs typeface="Calibri" panose="020F0502020204030204" pitchFamily="34" charset="0"/>
                        </a:rPr>
                        <a:t>Weekly</a:t>
                      </a: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17607121"/>
                  </a:ext>
                </a:extLst>
              </a:tr>
            </a:tbl>
          </a:graphicData>
        </a:graphic>
      </p:graphicFrame>
      <p:sp>
        <p:nvSpPr>
          <p:cNvPr id="6" name="Rounded Rectangle 5">
            <a:extLst>
              <a:ext uri="{FF2B5EF4-FFF2-40B4-BE49-F238E27FC236}">
                <a16:creationId xmlns:a16="http://schemas.microsoft.com/office/drawing/2014/main" id="{5670D15C-CB55-7E49-B607-FA812FEEC12E}"/>
              </a:ext>
            </a:extLst>
          </p:cNvPr>
          <p:cNvSpPr/>
          <p:nvPr/>
        </p:nvSpPr>
        <p:spPr>
          <a:xfrm rot="16200000">
            <a:off x="-95201" y="2367199"/>
            <a:ext cx="1324066" cy="768004"/>
          </a:xfrm>
          <a:prstGeom prst="roundRect">
            <a:avLst>
              <a:gd name="adj" fmla="val 10000"/>
            </a:avLst>
          </a:prstGeom>
          <a:solidFill>
            <a:schemeClr val="bg1"/>
          </a:solidFill>
          <a:ln w="38100">
            <a:solidFill>
              <a:schemeClr val="accent1"/>
            </a:solidFill>
          </a:ln>
        </p:spPr>
        <p:style>
          <a:lnRef idx="1">
            <a:schemeClr val="accent1"/>
          </a:lnRef>
          <a:fillRef idx="2">
            <a:schemeClr val="accent1"/>
          </a:fillRef>
          <a:effectRef idx="1">
            <a:schemeClr val="accent1"/>
          </a:effectRef>
          <a:fontRef idx="minor">
            <a:schemeClr val="dk1"/>
          </a:fontRef>
        </p:style>
        <p:txBody>
          <a:bodyPr anchor="ctr"/>
          <a:lstStyle/>
          <a:p>
            <a:pPr algn="ctr"/>
            <a:r>
              <a:rPr lang="en-US" sz="2800" b="1" dirty="0">
                <a:latin typeface="Calibri" panose="020F0502020204030204" pitchFamily="34" charset="0"/>
                <a:cs typeface="Calibri" panose="020F0502020204030204" pitchFamily="34" charset="0"/>
              </a:rPr>
              <a:t>Fidelity</a:t>
            </a:r>
          </a:p>
        </p:txBody>
      </p:sp>
      <p:sp>
        <p:nvSpPr>
          <p:cNvPr id="19" name="TextBox 18">
            <a:extLst>
              <a:ext uri="{FF2B5EF4-FFF2-40B4-BE49-F238E27FC236}">
                <a16:creationId xmlns:a16="http://schemas.microsoft.com/office/drawing/2014/main" id="{933FD698-5BAC-B148-89E8-F80A4EB47A6B}"/>
              </a:ext>
            </a:extLst>
          </p:cNvPr>
          <p:cNvSpPr txBox="1"/>
          <p:nvPr/>
        </p:nvSpPr>
        <p:spPr>
          <a:xfrm>
            <a:off x="156438" y="138520"/>
            <a:ext cx="6596806" cy="646331"/>
          </a:xfrm>
          <a:prstGeom prst="rect">
            <a:avLst/>
          </a:prstGeom>
          <a:noFill/>
        </p:spPr>
        <p:txBody>
          <a:bodyPr wrap="none" rtlCol="0">
            <a:spAutoFit/>
          </a:bodyPr>
          <a:lstStyle/>
          <a:p>
            <a:r>
              <a:rPr lang="en-US" sz="3600" b="1" dirty="0"/>
              <a:t>SCHOOL EVALUATION PLAN</a:t>
            </a:r>
          </a:p>
        </p:txBody>
      </p:sp>
      <p:sp>
        <p:nvSpPr>
          <p:cNvPr id="9" name="Rounded Rectangle 8">
            <a:extLst>
              <a:ext uri="{FF2B5EF4-FFF2-40B4-BE49-F238E27FC236}">
                <a16:creationId xmlns:a16="http://schemas.microsoft.com/office/drawing/2014/main" id="{FB21EA37-E263-9443-90BA-7FD1345AF9B3}"/>
              </a:ext>
            </a:extLst>
          </p:cNvPr>
          <p:cNvSpPr/>
          <p:nvPr/>
        </p:nvSpPr>
        <p:spPr>
          <a:xfrm rot="16200000">
            <a:off x="-1069211" y="4649509"/>
            <a:ext cx="3290481" cy="786399"/>
          </a:xfrm>
          <a:prstGeom prst="roundRect">
            <a:avLst>
              <a:gd name="adj" fmla="val 10000"/>
            </a:avLst>
          </a:prstGeom>
          <a:solidFill>
            <a:schemeClr val="bg1"/>
          </a:solidFill>
          <a:ln w="38100">
            <a:solidFill>
              <a:schemeClr val="accent1"/>
            </a:solidFill>
          </a:ln>
        </p:spPr>
        <p:style>
          <a:lnRef idx="1">
            <a:schemeClr val="accent1"/>
          </a:lnRef>
          <a:fillRef idx="2">
            <a:schemeClr val="accent1"/>
          </a:fillRef>
          <a:effectRef idx="1">
            <a:schemeClr val="accent1"/>
          </a:effectRef>
          <a:fontRef idx="minor">
            <a:schemeClr val="dk1"/>
          </a:fontRef>
        </p:style>
        <p:txBody>
          <a:bodyPr anchor="ctr"/>
          <a:lstStyle/>
          <a:p>
            <a:pPr algn="ctr"/>
            <a:r>
              <a:rPr lang="en-US" sz="2800" b="1" dirty="0">
                <a:latin typeface="Calibri" panose="020F0502020204030204" pitchFamily="34" charset="0"/>
                <a:cs typeface="Calibri" panose="020F0502020204030204" pitchFamily="34" charset="0"/>
              </a:rPr>
              <a:t>Outcome</a:t>
            </a:r>
          </a:p>
        </p:txBody>
      </p:sp>
      <p:sp>
        <p:nvSpPr>
          <p:cNvPr id="17" name="Rectangle 16">
            <a:extLst>
              <a:ext uri="{FF2B5EF4-FFF2-40B4-BE49-F238E27FC236}">
                <a16:creationId xmlns:a16="http://schemas.microsoft.com/office/drawing/2014/main" id="{7E5FA9E0-9816-FB4C-8144-F694D5EBE76F}"/>
              </a:ext>
            </a:extLst>
          </p:cNvPr>
          <p:cNvSpPr/>
          <p:nvPr/>
        </p:nvSpPr>
        <p:spPr>
          <a:xfrm>
            <a:off x="1004443" y="3397468"/>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D5F3E1-45D0-A947-AD07-59E77A1FE408}"/>
              </a:ext>
            </a:extLst>
          </p:cNvPr>
          <p:cNvSpPr/>
          <p:nvPr/>
        </p:nvSpPr>
        <p:spPr>
          <a:xfrm>
            <a:off x="1000761" y="2514741"/>
            <a:ext cx="12207766" cy="980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2342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2"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2"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WPBIS Tiered Fidelity Inventory">
            <a:extLst>
              <a:ext uri="{FF2B5EF4-FFF2-40B4-BE49-F238E27FC236}">
                <a16:creationId xmlns:a16="http://schemas.microsoft.com/office/drawing/2014/main" id="{F864DB8D-6218-4B43-B6AF-D3B0F6530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3" y="988603"/>
            <a:ext cx="1816647" cy="23514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CCB820F-F70C-6E4E-A733-87E8E39DB393}"/>
              </a:ext>
            </a:extLst>
          </p:cNvPr>
          <p:cNvPicPr>
            <a:picLocks noChangeAspect="1"/>
          </p:cNvPicPr>
          <p:nvPr/>
        </p:nvPicPr>
        <p:blipFill rotWithShape="1">
          <a:blip r:embed="rId4"/>
          <a:srcRect b="38889"/>
          <a:stretch/>
        </p:blipFill>
        <p:spPr>
          <a:xfrm>
            <a:off x="4816685" y="2603985"/>
            <a:ext cx="7070514" cy="4150406"/>
          </a:xfrm>
          <a:prstGeom prst="rect">
            <a:avLst/>
          </a:prstGeom>
          <a:ln>
            <a:solidFill>
              <a:schemeClr val="accent6">
                <a:lumMod val="50000"/>
              </a:schemeClr>
            </a:solidFill>
          </a:ln>
        </p:spPr>
      </p:pic>
      <p:sp>
        <p:nvSpPr>
          <p:cNvPr id="8" name="TextBox 7">
            <a:extLst>
              <a:ext uri="{FF2B5EF4-FFF2-40B4-BE49-F238E27FC236}">
                <a16:creationId xmlns:a16="http://schemas.microsoft.com/office/drawing/2014/main" id="{9C4050B6-DA2E-4E45-804F-FEBFFAB3C4C1}"/>
              </a:ext>
            </a:extLst>
          </p:cNvPr>
          <p:cNvSpPr txBox="1"/>
          <p:nvPr/>
        </p:nvSpPr>
        <p:spPr>
          <a:xfrm>
            <a:off x="2787012" y="988603"/>
            <a:ext cx="9232899"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Provides a valid, reliable, and efficient measure of the extent to which school personnel are applying the core features of school-wide positive behavioral interventions and supports.</a:t>
            </a:r>
          </a:p>
        </p:txBody>
      </p:sp>
      <p:sp>
        <p:nvSpPr>
          <p:cNvPr id="3" name="TextBox 2">
            <a:extLst>
              <a:ext uri="{FF2B5EF4-FFF2-40B4-BE49-F238E27FC236}">
                <a16:creationId xmlns:a16="http://schemas.microsoft.com/office/drawing/2014/main" id="{A0D545D7-AA98-C648-97C3-63656D737491}"/>
              </a:ext>
            </a:extLst>
          </p:cNvPr>
          <p:cNvSpPr txBox="1"/>
          <p:nvPr/>
        </p:nvSpPr>
        <p:spPr>
          <a:xfrm>
            <a:off x="190500" y="204324"/>
            <a:ext cx="51930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Tiered Fidelity Inventory (TFI)</a:t>
            </a:r>
            <a:endPar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51D55F0-678C-5D4C-B946-0D5081AA9B67}"/>
              </a:ext>
            </a:extLst>
          </p:cNvPr>
          <p:cNvSpPr/>
          <p:nvPr/>
        </p:nvSpPr>
        <p:spPr>
          <a:xfrm>
            <a:off x="784635" y="3418490"/>
            <a:ext cx="3886200" cy="337735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Self-assessment completed on Day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solidFill>
                <a:srgbClr val="0D0F41"/>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Your trainer will visit your school between Days 4 &amp; 5 to complete it with your team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2" name="Wave 1">
            <a:extLst>
              <a:ext uri="{FF2B5EF4-FFF2-40B4-BE49-F238E27FC236}">
                <a16:creationId xmlns:a16="http://schemas.microsoft.com/office/drawing/2014/main" id="{3E72B174-9D56-6047-92DE-A588084AE2A7}"/>
              </a:ext>
            </a:extLst>
          </p:cNvPr>
          <p:cNvSpPr/>
          <p:nvPr/>
        </p:nvSpPr>
        <p:spPr>
          <a:xfrm>
            <a:off x="-76200" y="4650197"/>
            <a:ext cx="12344400" cy="2438400"/>
          </a:xfrm>
          <a:prstGeom prst="wave">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a:t>Your district team will also complete the </a:t>
            </a:r>
          </a:p>
          <a:p>
            <a:pPr algn="ctr"/>
            <a:r>
              <a:rPr lang="en-US" sz="3600" b="1" dirty="0"/>
              <a:t>District Systems </a:t>
            </a:r>
            <a:r>
              <a:rPr lang="en-US" sz="3200" dirty="0"/>
              <a:t>Fidelity Inventory annually</a:t>
            </a:r>
          </a:p>
        </p:txBody>
      </p:sp>
    </p:spTree>
    <p:extLst>
      <p:ext uri="{BB962C8B-B14F-4D97-AF65-F5344CB8AC3E}">
        <p14:creationId xmlns:p14="http://schemas.microsoft.com/office/powerpoint/2010/main" val="269686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right)">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6B82E-5FB1-BD45-B816-C5FD263EBF29}"/>
              </a:ext>
            </a:extLst>
          </p:cNvPr>
          <p:cNvSpPr>
            <a:spLocks noGrp="1"/>
          </p:cNvSpPr>
          <p:nvPr>
            <p:ph type="title"/>
          </p:nvPr>
        </p:nvSpPr>
        <p:spPr>
          <a:xfrm>
            <a:off x="321734" y="345543"/>
            <a:ext cx="9138096" cy="845600"/>
          </a:xfrm>
        </p:spPr>
        <p:txBody>
          <a:bodyPr/>
          <a:lstStyle/>
          <a:p>
            <a:r>
              <a:rPr lang="en-US" dirty="0">
                <a:solidFill>
                  <a:schemeClr val="accent6">
                    <a:lumMod val="50000"/>
                  </a:schemeClr>
                </a:solidFill>
              </a:rPr>
              <a:t>School Climate Survey</a:t>
            </a:r>
          </a:p>
        </p:txBody>
      </p:sp>
      <p:sp>
        <p:nvSpPr>
          <p:cNvPr id="7" name="TextBox 6">
            <a:extLst>
              <a:ext uri="{FF2B5EF4-FFF2-40B4-BE49-F238E27FC236}">
                <a16:creationId xmlns:a16="http://schemas.microsoft.com/office/drawing/2014/main" id="{0A3F7413-533C-454F-ACD2-16E1D25607E1}"/>
              </a:ext>
            </a:extLst>
          </p:cNvPr>
          <p:cNvSpPr txBox="1"/>
          <p:nvPr/>
        </p:nvSpPr>
        <p:spPr>
          <a:xfrm>
            <a:off x="2841400" y="1336279"/>
            <a:ext cx="8542506"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3000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Assesses students’, staffs’, and families’ perspective of the overall climate in the building. </a:t>
            </a:r>
          </a:p>
        </p:txBody>
      </p:sp>
      <p:sp>
        <p:nvSpPr>
          <p:cNvPr id="9" name="TextBox 8">
            <a:extLst>
              <a:ext uri="{FF2B5EF4-FFF2-40B4-BE49-F238E27FC236}">
                <a16:creationId xmlns:a16="http://schemas.microsoft.com/office/drawing/2014/main" id="{FE30DF9F-5D43-4A41-AD88-B1834D80E60B}"/>
              </a:ext>
            </a:extLst>
          </p:cNvPr>
          <p:cNvSpPr txBox="1"/>
          <p:nvPr/>
        </p:nvSpPr>
        <p:spPr>
          <a:xfrm>
            <a:off x="6553201" y="2797900"/>
            <a:ext cx="5183952" cy="26776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Students: </a:t>
            </a:r>
          </a:p>
          <a:p>
            <a:pPr marL="800100" marR="0" lvl="1"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Elementary: grades 3-5</a:t>
            </a:r>
          </a:p>
          <a:p>
            <a:pPr marL="800100" marR="0" lvl="1"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Middle/high: grades 6-12 </a:t>
            </a:r>
          </a:p>
          <a:p>
            <a:pPr marL="1257300" marR="0" lvl="2"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Brief or extended option </a:t>
            </a: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Staff </a:t>
            </a: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Family</a:t>
            </a:r>
          </a:p>
        </p:txBody>
      </p:sp>
      <p:sp>
        <p:nvSpPr>
          <p:cNvPr id="5" name="TextBox 4">
            <a:extLst>
              <a:ext uri="{FF2B5EF4-FFF2-40B4-BE49-F238E27FC236}">
                <a16:creationId xmlns:a16="http://schemas.microsoft.com/office/drawing/2014/main" id="{B4B09125-8C8E-B144-A745-9D2D912432A7}"/>
              </a:ext>
            </a:extLst>
          </p:cNvPr>
          <p:cNvSpPr txBox="1"/>
          <p:nvPr/>
        </p:nvSpPr>
        <p:spPr>
          <a:xfrm>
            <a:off x="2841400" y="3962400"/>
            <a:ext cx="3490016" cy="181588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D0F41"/>
                </a:solidFill>
                <a:latin typeface="Calibri" panose="020F0502020204030204" pitchFamily="34" charset="0"/>
                <a:cs typeface="Calibri" panose="020F0502020204030204" pitchFamily="34" charset="0"/>
              </a:rPr>
              <a:t>Completed 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D0F41"/>
                </a:solidFill>
                <a:latin typeface="Calibri" panose="020F0502020204030204" pitchFamily="34" charset="0"/>
                <a:cs typeface="Calibri" panose="020F0502020204030204" pitchFamily="34" charset="0"/>
              </a:rPr>
              <a:t>fall and spring</a:t>
            </a:r>
            <a:endParaRPr kumimoji="0" lang="en-US" sz="28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endParaRPr>
          </a:p>
        </p:txBody>
      </p:sp>
      <p:pic>
        <p:nvPicPr>
          <p:cNvPr id="3" name="Picture 2" descr="A picture containing text, sign&#10;&#10;Description automatically generated">
            <a:extLst>
              <a:ext uri="{FF2B5EF4-FFF2-40B4-BE49-F238E27FC236}">
                <a16:creationId xmlns:a16="http://schemas.microsoft.com/office/drawing/2014/main" id="{2DEE109B-D334-C845-8CD6-8FABCAD2BE51}"/>
              </a:ext>
            </a:extLst>
          </p:cNvPr>
          <p:cNvPicPr>
            <a:picLocks noChangeAspect="1"/>
          </p:cNvPicPr>
          <p:nvPr/>
        </p:nvPicPr>
        <p:blipFill>
          <a:blip r:embed="rId3"/>
          <a:stretch>
            <a:fillRect/>
          </a:stretch>
        </p:blipFill>
        <p:spPr>
          <a:xfrm>
            <a:off x="207606" y="1336279"/>
            <a:ext cx="2080950" cy="2461752"/>
          </a:xfrm>
          <a:prstGeom prst="rect">
            <a:avLst/>
          </a:prstGeom>
        </p:spPr>
      </p:pic>
    </p:spTree>
    <p:extLst>
      <p:ext uri="{BB962C8B-B14F-4D97-AF65-F5344CB8AC3E}">
        <p14:creationId xmlns:p14="http://schemas.microsoft.com/office/powerpoint/2010/main" val="30579460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C69312-8F97-5A42-AF07-06723012439E}"/>
              </a:ext>
            </a:extLst>
          </p:cNvPr>
          <p:cNvSpPr>
            <a:spLocks noGrp="1"/>
          </p:cNvSpPr>
          <p:nvPr>
            <p:ph type="title"/>
          </p:nvPr>
        </p:nvSpPr>
        <p:spPr>
          <a:xfrm>
            <a:off x="513748" y="275814"/>
            <a:ext cx="10188119" cy="845600"/>
          </a:xfrm>
        </p:spPr>
        <p:txBody>
          <a:bodyPr/>
          <a:lstStyle/>
          <a:p>
            <a:pPr algn="l"/>
            <a:r>
              <a:rPr lang="en-US" dirty="0"/>
              <a:t>School Climate Survey Student Reports</a:t>
            </a:r>
          </a:p>
        </p:txBody>
      </p:sp>
      <p:pic>
        <p:nvPicPr>
          <p:cNvPr id="40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187528" y="1121414"/>
            <a:ext cx="5207725" cy="3498151"/>
          </a:xfrm>
          <a:ln>
            <a:solidFill>
              <a:schemeClr val="bg2">
                <a:lumMod val="75000"/>
              </a:schemeClr>
            </a:solidFill>
          </a:ln>
        </p:spPr>
      </p:pic>
      <p:pic>
        <p:nvPicPr>
          <p:cNvPr id="5" name="Picture 2" descr="https://www.pbisassessment.org/Content/ReportAssets/xeer5ner.qerC_13iT0R0x0T0_1">
            <a:extLst>
              <a:ext uri="{FF2B5EF4-FFF2-40B4-BE49-F238E27FC236}">
                <a16:creationId xmlns:a16="http://schemas.microsoft.com/office/drawing/2014/main" id="{589F9161-3B54-774C-AF22-A121D9AF9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333" y="2943049"/>
            <a:ext cx="7263139" cy="3639137"/>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101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C69312-8F97-5A42-AF07-06723012439E}"/>
              </a:ext>
            </a:extLst>
          </p:cNvPr>
          <p:cNvSpPr>
            <a:spLocks noGrp="1"/>
          </p:cNvSpPr>
          <p:nvPr>
            <p:ph type="title"/>
          </p:nvPr>
        </p:nvSpPr>
        <p:spPr>
          <a:xfrm>
            <a:off x="513748" y="275814"/>
            <a:ext cx="10137319" cy="845600"/>
          </a:xfrm>
        </p:spPr>
        <p:txBody>
          <a:bodyPr/>
          <a:lstStyle/>
          <a:p>
            <a:pPr algn="l"/>
            <a:r>
              <a:rPr lang="en-US" dirty="0"/>
              <a:t>School Climate Survey Student Reports</a:t>
            </a:r>
          </a:p>
        </p:txBody>
      </p:sp>
      <p:pic>
        <p:nvPicPr>
          <p:cNvPr id="4" name="Picture 2">
            <a:extLst>
              <a:ext uri="{FF2B5EF4-FFF2-40B4-BE49-F238E27FC236}">
                <a16:creationId xmlns:a16="http://schemas.microsoft.com/office/drawing/2014/main" id="{F621C863-0B3A-0C46-9FCD-7149D683B2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381000" y="1013414"/>
            <a:ext cx="3496824" cy="2342425"/>
          </a:xfrm>
          <a:prstGeom prst="rect">
            <a:avLst/>
          </a:prstGeom>
          <a:noFill/>
          <a:ln>
            <a:solidFill>
              <a:schemeClr val="bg2">
                <a:lumMod val="75000"/>
              </a:schemeClr>
            </a:solidFill>
          </a:ln>
        </p:spPr>
      </p:pic>
      <p:sp>
        <p:nvSpPr>
          <p:cNvPr id="2" name="TextBox 1">
            <a:extLst>
              <a:ext uri="{FF2B5EF4-FFF2-40B4-BE49-F238E27FC236}">
                <a16:creationId xmlns:a16="http://schemas.microsoft.com/office/drawing/2014/main" id="{C764EBB5-F6DB-9B4B-896F-2678D9889540}"/>
              </a:ext>
            </a:extLst>
          </p:cNvPr>
          <p:cNvSpPr txBox="1"/>
          <p:nvPr/>
        </p:nvSpPr>
        <p:spPr>
          <a:xfrm>
            <a:off x="7865683" y="2590800"/>
            <a:ext cx="4301822"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Disaggregated by groups: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Gender Identity</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Grade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D0F41"/>
                </a:solidFill>
                <a:latin typeface="Calibri" panose="020F0502020204030204"/>
                <a:ea typeface="+mn-ea"/>
                <a:cs typeface="+mn-cs"/>
              </a:rPr>
              <a:t>Sexual Orientation (Middle/High Schools)</a:t>
            </a: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Race/Ethnicity</a:t>
            </a:r>
          </a:p>
        </p:txBody>
      </p:sp>
      <p:pic>
        <p:nvPicPr>
          <p:cNvPr id="1026" name="Picture 2">
            <a:extLst>
              <a:ext uri="{FF2B5EF4-FFF2-40B4-BE49-F238E27FC236}">
                <a16:creationId xmlns:a16="http://schemas.microsoft.com/office/drawing/2014/main" id="{F862E6A5-7F50-F952-EC43-F36C331DB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18" y="4247011"/>
            <a:ext cx="3220053" cy="2157023"/>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528B0C0-C729-9745-B2AC-E5D144416AB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a:xfrm>
            <a:off x="3495675" y="2022020"/>
            <a:ext cx="3220052" cy="2157022"/>
          </a:xfrm>
          <a:prstGeom prst="rect">
            <a:avLst/>
          </a:prstGeom>
          <a:noFill/>
          <a:ln>
            <a:solidFill>
              <a:schemeClr val="bg2">
                <a:lumMod val="75000"/>
              </a:schemeClr>
            </a:solidFill>
          </a:ln>
        </p:spPr>
      </p:pic>
      <p:pic>
        <p:nvPicPr>
          <p:cNvPr id="8" name="Picture 2">
            <a:extLst>
              <a:ext uri="{FF2B5EF4-FFF2-40B4-BE49-F238E27FC236}">
                <a16:creationId xmlns:a16="http://schemas.microsoft.com/office/drawing/2014/main" id="{C22827FC-C691-4E47-87E2-5B30769A449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a:xfrm>
            <a:off x="3505200" y="4454232"/>
            <a:ext cx="3394378" cy="2278634"/>
          </a:xfrm>
          <a:prstGeom prst="rect">
            <a:avLst/>
          </a:prstGeom>
          <a:noFill/>
          <a:ln>
            <a:solidFill>
              <a:schemeClr val="bg2">
                <a:lumMod val="75000"/>
              </a:schemeClr>
            </a:solidFill>
          </a:ln>
        </p:spPr>
      </p:pic>
      <p:sp>
        <p:nvSpPr>
          <p:cNvPr id="3" name="TextBox 2">
            <a:extLst>
              <a:ext uri="{FF2B5EF4-FFF2-40B4-BE49-F238E27FC236}">
                <a16:creationId xmlns:a16="http://schemas.microsoft.com/office/drawing/2014/main" id="{E3297EEC-E298-3D53-5239-52D9B9EA5D9A}"/>
              </a:ext>
            </a:extLst>
          </p:cNvPr>
          <p:cNvSpPr txBox="1"/>
          <p:nvPr/>
        </p:nvSpPr>
        <p:spPr>
          <a:xfrm>
            <a:off x="306918" y="3361740"/>
            <a:ext cx="3210151"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t>Provides total </a:t>
            </a:r>
          </a:p>
          <a:p>
            <a:pPr algn="ctr"/>
            <a:r>
              <a:rPr lang="en-US" sz="2400" dirty="0"/>
              <a:t>climate score</a:t>
            </a:r>
          </a:p>
        </p:txBody>
      </p:sp>
    </p:spTree>
    <p:extLst>
      <p:ext uri="{BB962C8B-B14F-4D97-AF65-F5344CB8AC3E}">
        <p14:creationId xmlns:p14="http://schemas.microsoft.com/office/powerpoint/2010/main" val="19692219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0D664-F4A1-404E-B030-691D7DCEB99F}"/>
              </a:ext>
            </a:extLst>
          </p:cNvPr>
          <p:cNvSpPr>
            <a:spLocks noGrp="1"/>
          </p:cNvSpPr>
          <p:nvPr>
            <p:ph type="title"/>
          </p:nvPr>
        </p:nvSpPr>
        <p:spPr/>
        <p:txBody>
          <a:bodyPr/>
          <a:lstStyle/>
          <a:p>
            <a:pPr algn="l"/>
            <a:r>
              <a:rPr lang="en-US" dirty="0"/>
              <a:t>Staff and Family Reports</a:t>
            </a:r>
          </a:p>
        </p:txBody>
      </p:sp>
      <p:pic>
        <p:nvPicPr>
          <p:cNvPr id="2050" name="Picture 2">
            <a:extLst>
              <a:ext uri="{FF2B5EF4-FFF2-40B4-BE49-F238E27FC236}">
                <a16:creationId xmlns:a16="http://schemas.microsoft.com/office/drawing/2014/main" id="{0AABDDAA-98FF-6042-9267-E199C471A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1414"/>
            <a:ext cx="6350000" cy="3743076"/>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228F474-70D5-8E46-9DB9-3DAFF4EF3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467" y="3114924"/>
            <a:ext cx="6350000" cy="3743076"/>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51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472A4F-E6D8-3442-875B-2CE42BEB306A}"/>
              </a:ext>
            </a:extLst>
          </p:cNvPr>
          <p:cNvSpPr>
            <a:spLocks noGrp="1"/>
          </p:cNvSpPr>
          <p:nvPr>
            <p:ph type="title"/>
          </p:nvPr>
        </p:nvSpPr>
        <p:spPr>
          <a:xfrm>
            <a:off x="152400" y="467463"/>
            <a:ext cx="11810999" cy="845600"/>
          </a:xfrm>
        </p:spPr>
        <p:txBody>
          <a:bodyPr/>
          <a:lstStyle/>
          <a:p>
            <a:pPr algn="ctr"/>
            <a:r>
              <a:rPr lang="en-US" dirty="0">
                <a:solidFill>
                  <a:schemeClr val="accent6">
                    <a:lumMod val="50000"/>
                  </a:schemeClr>
                </a:solidFill>
              </a:rPr>
              <a:t>Gathering and analyzing schoolwide behavior data </a:t>
            </a:r>
            <a:br>
              <a:rPr lang="en-US" dirty="0">
                <a:solidFill>
                  <a:schemeClr val="accent6">
                    <a:lumMod val="50000"/>
                  </a:schemeClr>
                </a:solidFill>
              </a:rPr>
            </a:br>
            <a:r>
              <a:rPr lang="en-US" dirty="0">
                <a:solidFill>
                  <a:schemeClr val="accent6">
                    <a:lumMod val="50000"/>
                  </a:schemeClr>
                </a:solidFill>
              </a:rPr>
              <a:t>is a critical element of implementing PBIS with fidelity! </a:t>
            </a:r>
          </a:p>
        </p:txBody>
      </p:sp>
      <p:sp>
        <p:nvSpPr>
          <p:cNvPr id="6" name="TextBox 5">
            <a:extLst>
              <a:ext uri="{FF2B5EF4-FFF2-40B4-BE49-F238E27FC236}">
                <a16:creationId xmlns:a16="http://schemas.microsoft.com/office/drawing/2014/main" id="{3F129CF7-8E8A-2E4D-A9D4-ACF1E0283585}"/>
              </a:ext>
            </a:extLst>
          </p:cNvPr>
          <p:cNvSpPr txBox="1"/>
          <p:nvPr/>
        </p:nvSpPr>
        <p:spPr>
          <a:xfrm>
            <a:off x="1524000" y="2438400"/>
            <a:ext cx="9144000" cy="2554545"/>
          </a:xfrm>
          <a:prstGeom prst="rect">
            <a:avLst/>
          </a:prstGeom>
          <a:noFill/>
          <a:ln w="19050">
            <a:solidFill>
              <a:schemeClr val="accent2">
                <a:lumMod val="50000"/>
              </a:schemeClr>
            </a:solidFill>
          </a:ln>
        </p:spPr>
        <p:txBody>
          <a:bodyPr wrap="square" rtlCol="0">
            <a:spAutoFit/>
          </a:bodyPr>
          <a:lstStyle/>
          <a:p>
            <a:pPr algn="ctr"/>
            <a:r>
              <a:rPr lang="en-US" sz="3200" dirty="0">
                <a:latin typeface="Calibri" panose="020F0502020204030204" pitchFamily="34" charset="0"/>
                <a:cs typeface="Calibri" panose="020F0502020204030204" pitchFamily="34" charset="0"/>
              </a:rPr>
              <a:t>SWIS (Schoolwide Information System) </a:t>
            </a:r>
          </a:p>
          <a:p>
            <a:pPr algn="ctr"/>
            <a:r>
              <a:rPr lang="en-US" sz="3200" dirty="0">
                <a:latin typeface="Calibri" panose="020F0502020204030204" pitchFamily="34" charset="0"/>
                <a:cs typeface="Calibri" panose="020F0502020204030204" pitchFamily="34" charset="0"/>
              </a:rPr>
              <a:t>is set up to do so</a:t>
            </a:r>
          </a:p>
          <a:p>
            <a:pPr algn="ctr"/>
            <a:r>
              <a:rPr lang="en-US" sz="3200" dirty="0">
                <a:latin typeface="Calibri" panose="020F0502020204030204" pitchFamily="34" charset="0"/>
                <a:cs typeface="Calibri" panose="020F0502020204030204" pitchFamily="34" charset="0"/>
              </a:rPr>
              <a:t> </a:t>
            </a:r>
            <a:r>
              <a:rPr lang="en-US" sz="3200" b="1" i="1" dirty="0">
                <a:solidFill>
                  <a:schemeClr val="accent5">
                    <a:lumMod val="50000"/>
                  </a:schemeClr>
                </a:solidFill>
                <a:latin typeface="Calibri" panose="020F0502020204030204" pitchFamily="34" charset="0"/>
                <a:cs typeface="Calibri" panose="020F0502020204030204" pitchFamily="34" charset="0"/>
              </a:rPr>
              <a:t>efficiently and effectively </a:t>
            </a:r>
            <a:r>
              <a:rPr lang="en-US" sz="3200" dirty="0">
                <a:latin typeface="Calibri" panose="020F0502020204030204" pitchFamily="34" charset="0"/>
                <a:cs typeface="Calibri" panose="020F0502020204030204" pitchFamily="34" charset="0"/>
              </a:rPr>
              <a:t>with </a:t>
            </a:r>
          </a:p>
          <a:p>
            <a:pPr algn="ctr"/>
            <a:r>
              <a:rPr lang="en-US" sz="3200" dirty="0">
                <a:latin typeface="Calibri" panose="020F0502020204030204" pitchFamily="34" charset="0"/>
                <a:cs typeface="Calibri" panose="020F0502020204030204" pitchFamily="34" charset="0"/>
              </a:rPr>
              <a:t>easy to access, relevant graphs to support </a:t>
            </a:r>
          </a:p>
          <a:p>
            <a:pPr algn="ctr"/>
            <a:r>
              <a:rPr lang="en-US" sz="3200" dirty="0">
                <a:latin typeface="Calibri" panose="020F0502020204030204" pitchFamily="34" charset="0"/>
                <a:cs typeface="Calibri" panose="020F0502020204030204" pitchFamily="34" charset="0"/>
              </a:rPr>
              <a:t>data-based decision-making!</a:t>
            </a:r>
          </a:p>
        </p:txBody>
      </p:sp>
      <p:pic>
        <p:nvPicPr>
          <p:cNvPr id="7" name="Picture 2" descr="Swift at">
            <a:extLst>
              <a:ext uri="{FF2B5EF4-FFF2-40B4-BE49-F238E27FC236}">
                <a16:creationId xmlns:a16="http://schemas.microsoft.com/office/drawing/2014/main" id="{96357FB4-A3FE-064E-B183-6E0F68C9D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841" y="5093643"/>
            <a:ext cx="4155558" cy="1636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542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12039600" cy="1371600"/>
          </a:xfrm>
        </p:spPr>
        <p:txBody>
          <a:bodyPr>
            <a:noAutofit/>
          </a:bodyPr>
          <a:lstStyle/>
          <a:p>
            <a:pPr indent="0"/>
            <a:r>
              <a:rPr lang="en-US" sz="4300" dirty="0"/>
              <a:t>What is the School-Wide Information System (SWIS)? </a:t>
            </a:r>
          </a:p>
        </p:txBody>
      </p:sp>
      <p:sp>
        <p:nvSpPr>
          <p:cNvPr id="3" name="Content Placeholder 2"/>
          <p:cNvSpPr>
            <a:spLocks noGrp="1"/>
          </p:cNvSpPr>
          <p:nvPr>
            <p:ph idx="1"/>
          </p:nvPr>
        </p:nvSpPr>
        <p:spPr>
          <a:xfrm>
            <a:off x="1066800" y="2438400"/>
            <a:ext cx="10439400" cy="3102388"/>
          </a:xfrm>
        </p:spPr>
        <p:txBody>
          <a:bodyPr>
            <a:normAutofit/>
          </a:bodyPr>
          <a:lstStyle/>
          <a:p>
            <a:pPr marL="0" indent="0">
              <a:buNone/>
            </a:pPr>
            <a:r>
              <a:rPr lang="en-US" dirty="0"/>
              <a:t>The School-Wide Information System (SWIS) is a </a:t>
            </a:r>
            <a:r>
              <a:rPr lang="en-US" dirty="0">
                <a:solidFill>
                  <a:schemeClr val="accent1">
                    <a:lumMod val="75000"/>
                  </a:schemeClr>
                </a:solidFill>
              </a:rPr>
              <a:t>web-based decision system </a:t>
            </a:r>
            <a:r>
              <a:rPr lang="en-US" dirty="0"/>
              <a:t>used to improve behavior support in schools and other educational facilities by providing school personnel with accurate, timely, and practical information for making decisions about school environments. </a:t>
            </a:r>
          </a:p>
        </p:txBody>
      </p:sp>
    </p:spTree>
    <p:extLst>
      <p:ext uri="{BB962C8B-B14F-4D97-AF65-F5344CB8AC3E}">
        <p14:creationId xmlns:p14="http://schemas.microsoft.com/office/powerpoint/2010/main" val="3668489924"/>
      </p:ext>
    </p:extLst>
  </p:cSld>
  <p:clrMapOvr>
    <a:masterClrMapping/>
  </p:clrMapOvr>
  <p:transition spd="slow">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6B535-B9B3-2348-8307-CFB6B95A5800}"/>
              </a:ext>
            </a:extLst>
          </p:cNvPr>
          <p:cNvSpPr>
            <a:spLocks noGrp="1"/>
          </p:cNvSpPr>
          <p:nvPr>
            <p:ph type="title"/>
          </p:nvPr>
        </p:nvSpPr>
        <p:spPr>
          <a:xfrm>
            <a:off x="188283" y="363094"/>
            <a:ext cx="10691527" cy="845600"/>
          </a:xfrm>
        </p:spPr>
        <p:txBody>
          <a:bodyPr/>
          <a:lstStyle/>
          <a:p>
            <a:pPr algn="l"/>
            <a:r>
              <a:rPr lang="en-US" dirty="0"/>
              <a:t>School-wide Behavior Data Requirements</a:t>
            </a:r>
          </a:p>
        </p:txBody>
      </p:sp>
      <p:sp>
        <p:nvSpPr>
          <p:cNvPr id="6" name="TextBox 5">
            <a:extLst>
              <a:ext uri="{FF2B5EF4-FFF2-40B4-BE49-F238E27FC236}">
                <a16:creationId xmlns:a16="http://schemas.microsoft.com/office/drawing/2014/main" id="{7562A187-382C-DC4D-9CB9-8A5772FEE771}"/>
              </a:ext>
            </a:extLst>
          </p:cNvPr>
          <p:cNvSpPr txBox="1"/>
          <p:nvPr/>
        </p:nvSpPr>
        <p:spPr>
          <a:xfrm>
            <a:off x="6096000" y="1208694"/>
            <a:ext cx="5029200" cy="40164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t"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Organized across the school by: </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D0F41"/>
                </a:solidFill>
                <a:latin typeface="Calibri" panose="020F0502020204030204"/>
              </a:rPr>
              <a:t>B</a:t>
            </a: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ehavior type</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D0F41"/>
                </a:solidFill>
                <a:latin typeface="Calibri" panose="020F0502020204030204"/>
              </a:rPr>
              <a:t>F</a:t>
            </a: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requency of events over time (per day per month)</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D0F41"/>
                </a:solidFill>
                <a:latin typeface="Calibri" panose="020F0502020204030204"/>
              </a:rPr>
              <a:t>L</a:t>
            </a: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ocation</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D0F41"/>
                </a:solidFill>
                <a:latin typeface="Calibri" panose="020F0502020204030204"/>
              </a:rPr>
              <a:t>T</a:t>
            </a: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ime of day</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D0F41"/>
                </a:solidFill>
                <a:latin typeface="Calibri" panose="020F0502020204030204"/>
              </a:rPr>
              <a:t>C</a:t>
            </a: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onsequence</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D0F41"/>
                </a:solidFill>
                <a:latin typeface="Calibri" panose="020F0502020204030204"/>
              </a:rPr>
              <a:t>I</a:t>
            </a:r>
            <a:r>
              <a:rPr kumimoji="0" lang="en-US" b="0" i="0" u="none" strike="noStrike" kern="1200" cap="none" spc="0" normalizeH="0" baseline="0" noProof="0" dirty="0">
                <a:ln>
                  <a:noFill/>
                </a:ln>
                <a:solidFill>
                  <a:srgbClr val="0D0F41"/>
                </a:solidFill>
                <a:effectLst/>
                <a:uLnTx/>
                <a:uFillTx/>
                <a:latin typeface="Calibri" panose="020F0502020204030204"/>
                <a:ea typeface="+mn-ea"/>
                <a:cs typeface="+mn-cs"/>
              </a:rPr>
              <a:t>ndividual student</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2574C135-7E3D-A943-95A2-00AA0668F390}"/>
              </a:ext>
            </a:extLst>
          </p:cNvPr>
          <p:cNvSpPr txBox="1"/>
          <p:nvPr/>
        </p:nvSpPr>
        <p:spPr>
          <a:xfrm>
            <a:off x="6320589" y="229402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589ADE3-DD0A-C54A-AB55-D284FE1E08CF}"/>
              </a:ext>
            </a:extLst>
          </p:cNvPr>
          <p:cNvSpPr txBox="1"/>
          <p:nvPr/>
        </p:nvSpPr>
        <p:spPr>
          <a:xfrm>
            <a:off x="227309" y="1570481"/>
            <a:ext cx="5352406" cy="498598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R="0" lvl="0" algn="l" defTabSz="914400" rtl="0" eaLnBrk="1" fontAlgn="t" latinLnBrk="0" hangingPunct="1">
              <a:spcBef>
                <a:spcPts val="0"/>
              </a:spcBef>
              <a:spcAft>
                <a:spcPts val="600"/>
              </a:spcAft>
              <a:buClrTx/>
              <a:buSzTx/>
              <a:tabLst/>
              <a:defRPr/>
            </a:pPr>
            <a:r>
              <a:rPr kumimoji="0" lang="en-US" sz="2800" b="1" i="0" u="none" strike="noStrike" kern="1200" cap="none" spc="0" normalizeH="0" baseline="0" noProof="0" dirty="0">
                <a:ln>
                  <a:noFill/>
                </a:ln>
                <a:solidFill>
                  <a:srgbClr val="000000"/>
                </a:solidFill>
                <a:effectLst/>
                <a:uLnTx/>
                <a:uFillTx/>
                <a:ea typeface="+mn-ea"/>
                <a:cs typeface="+mn-cs"/>
              </a:rPr>
              <a:t>Behavior </a:t>
            </a:r>
            <a:r>
              <a:rPr lang="en-US" sz="2800" b="1" dirty="0">
                <a:solidFill>
                  <a:srgbClr val="000000"/>
                </a:solidFill>
              </a:rPr>
              <a:t>Referral</a:t>
            </a:r>
            <a:r>
              <a:rPr kumimoji="0" lang="en-US" sz="2800" b="1" i="0" u="none" strike="noStrike" kern="1200" cap="none" spc="0" normalizeH="0" baseline="0" noProof="0" dirty="0">
                <a:ln>
                  <a:noFill/>
                </a:ln>
                <a:solidFill>
                  <a:srgbClr val="000000"/>
                </a:solidFill>
                <a:effectLst/>
                <a:uLnTx/>
                <a:uFillTx/>
                <a:ea typeface="+mn-ea"/>
                <a:cs typeface="+mn-cs"/>
              </a:rPr>
              <a:t> Information:</a:t>
            </a:r>
          </a:p>
          <a:p>
            <a:pPr marL="342900" lvl="0" indent="-342900">
              <a:spcBef>
                <a:spcPts val="0"/>
              </a:spcBef>
              <a:spcAft>
                <a:spcPts val="600"/>
              </a:spcAft>
              <a:buClr>
                <a:schemeClr val="accent5">
                  <a:lumMod val="50000"/>
                </a:schemeClr>
              </a:buClr>
              <a:buFont typeface="Arial" panose="020B0604020202020204" pitchFamily="34" charset="0"/>
              <a:buChar char="•"/>
              <a:defRPr/>
            </a:pPr>
            <a:r>
              <a:rPr lang="en-US" dirty="0">
                <a:solidFill>
                  <a:schemeClr val="accent6">
                    <a:lumMod val="50000"/>
                  </a:schemeClr>
                </a:solidFill>
                <a:cs typeface="Arial"/>
                <a:sym typeface="Arial"/>
              </a:rPr>
              <a:t>Student’s name</a:t>
            </a:r>
          </a:p>
          <a:p>
            <a:pPr marL="342900" lvl="0" indent="-342900">
              <a:spcBef>
                <a:spcPts val="0"/>
              </a:spcBef>
              <a:spcAft>
                <a:spcPts val="600"/>
              </a:spcAft>
              <a:buClr>
                <a:schemeClr val="accent5">
                  <a:lumMod val="50000"/>
                </a:schemeClr>
              </a:buClr>
              <a:buFont typeface="Arial" panose="020B0604020202020204" pitchFamily="34" charset="0"/>
              <a:buChar char="•"/>
              <a:defRPr/>
            </a:pPr>
            <a:r>
              <a:rPr lang="en-US" dirty="0">
                <a:solidFill>
                  <a:schemeClr val="accent6">
                    <a:lumMod val="50000"/>
                  </a:schemeClr>
                </a:solidFill>
                <a:cs typeface="Arial"/>
                <a:sym typeface="Arial"/>
              </a:rPr>
              <a:t>Date</a:t>
            </a:r>
          </a:p>
          <a:p>
            <a:pPr marL="342900" lvl="0" indent="-342900">
              <a:spcBef>
                <a:spcPts val="0"/>
              </a:spcBef>
              <a:spcAft>
                <a:spcPts val="600"/>
              </a:spcAft>
              <a:buClr>
                <a:schemeClr val="accent5">
                  <a:lumMod val="50000"/>
                </a:schemeClr>
              </a:buClr>
              <a:buFont typeface="Arial" panose="020B0604020202020204" pitchFamily="34" charset="0"/>
              <a:buChar char="•"/>
              <a:defRPr/>
            </a:pPr>
            <a:r>
              <a:rPr lang="en-US" dirty="0">
                <a:solidFill>
                  <a:schemeClr val="accent6">
                    <a:lumMod val="50000"/>
                  </a:schemeClr>
                </a:solidFill>
                <a:cs typeface="Arial"/>
                <a:sym typeface="Arial"/>
              </a:rPr>
              <a:t>Time of incident</a:t>
            </a:r>
          </a:p>
          <a:p>
            <a:pPr marL="342900" lvl="0" indent="-342900">
              <a:spcBef>
                <a:spcPts val="0"/>
              </a:spcBef>
              <a:spcAft>
                <a:spcPts val="600"/>
              </a:spcAft>
              <a:buClr>
                <a:schemeClr val="accent5">
                  <a:lumMod val="50000"/>
                </a:schemeClr>
              </a:buClr>
              <a:buFont typeface="Arial" panose="020B0604020202020204" pitchFamily="34" charset="0"/>
              <a:buChar char="•"/>
              <a:defRPr/>
            </a:pPr>
            <a:r>
              <a:rPr lang="en-US" dirty="0">
                <a:solidFill>
                  <a:schemeClr val="accent6">
                    <a:lumMod val="50000"/>
                  </a:schemeClr>
                </a:solidFill>
                <a:cs typeface="Arial"/>
                <a:sym typeface="Arial"/>
              </a:rPr>
              <a:t>Student’s grade level</a:t>
            </a:r>
          </a:p>
          <a:p>
            <a:pPr marL="342900" lvl="0" indent="-342900">
              <a:spcBef>
                <a:spcPts val="0"/>
              </a:spcBef>
              <a:spcAft>
                <a:spcPts val="600"/>
              </a:spcAft>
              <a:buClr>
                <a:schemeClr val="accent5">
                  <a:lumMod val="50000"/>
                </a:schemeClr>
              </a:buClr>
              <a:buFont typeface="Arial" panose="020B0604020202020204" pitchFamily="34" charset="0"/>
              <a:buChar char="•"/>
              <a:defRPr/>
            </a:pPr>
            <a:r>
              <a:rPr lang="en-US" dirty="0">
                <a:solidFill>
                  <a:schemeClr val="accent6">
                    <a:lumMod val="50000"/>
                  </a:schemeClr>
                </a:solidFill>
                <a:cs typeface="Arial"/>
                <a:sym typeface="Arial"/>
              </a:rPr>
              <a:t>Referring staff </a:t>
            </a:r>
          </a:p>
          <a:p>
            <a:pPr marL="342900" lvl="0" indent="-342900">
              <a:spcBef>
                <a:spcPts val="0"/>
              </a:spcBef>
              <a:spcAft>
                <a:spcPts val="600"/>
              </a:spcAft>
              <a:buClr>
                <a:schemeClr val="accent5">
                  <a:lumMod val="50000"/>
                </a:schemeClr>
              </a:buClr>
              <a:buFont typeface="Arial" panose="020B0604020202020204" pitchFamily="34" charset="0"/>
              <a:buChar char="•"/>
              <a:defRPr/>
            </a:pPr>
            <a:r>
              <a:rPr lang="en-US" dirty="0">
                <a:solidFill>
                  <a:schemeClr val="accent6">
                    <a:lumMod val="50000"/>
                  </a:schemeClr>
                </a:solidFill>
                <a:cs typeface="Arial"/>
                <a:sym typeface="Arial"/>
              </a:rPr>
              <a:t>Location of incident</a:t>
            </a:r>
          </a:p>
          <a:p>
            <a:pPr marL="342900" lvl="0" indent="-342900">
              <a:spcBef>
                <a:spcPts val="0"/>
              </a:spcBef>
              <a:spcAft>
                <a:spcPts val="600"/>
              </a:spcAft>
              <a:buClr>
                <a:schemeClr val="accent5">
                  <a:lumMod val="50000"/>
                </a:schemeClr>
              </a:buClr>
              <a:buFont typeface="Arial" panose="020B0604020202020204" pitchFamily="34" charset="0"/>
              <a:buChar char="•"/>
              <a:defRPr/>
            </a:pPr>
            <a:r>
              <a:rPr lang="en-US" dirty="0">
                <a:solidFill>
                  <a:schemeClr val="accent6">
                    <a:lumMod val="50000"/>
                  </a:schemeClr>
                </a:solidFill>
              </a:rPr>
              <a:t>Behavior</a:t>
            </a:r>
          </a:p>
          <a:p>
            <a:pPr marL="342900" lvl="0" indent="-342900">
              <a:spcBef>
                <a:spcPts val="0"/>
              </a:spcBef>
              <a:spcAft>
                <a:spcPts val="600"/>
              </a:spcAft>
              <a:buClr>
                <a:schemeClr val="accent5">
                  <a:lumMod val="50000"/>
                </a:schemeClr>
              </a:buClr>
              <a:buFont typeface="Arial" panose="020B0604020202020204" pitchFamily="34" charset="0"/>
              <a:buChar char="•"/>
              <a:defRPr/>
            </a:pPr>
            <a:r>
              <a:rPr lang="en-US" dirty="0">
                <a:solidFill>
                  <a:schemeClr val="accent6">
                    <a:lumMod val="50000"/>
                  </a:schemeClr>
                </a:solidFill>
              </a:rPr>
              <a:t>Perceived motivation </a:t>
            </a:r>
          </a:p>
          <a:p>
            <a:pPr marL="342900" lvl="0" indent="-342900">
              <a:spcBef>
                <a:spcPts val="0"/>
              </a:spcBef>
              <a:spcAft>
                <a:spcPts val="600"/>
              </a:spcAft>
              <a:buClr>
                <a:schemeClr val="accent5">
                  <a:lumMod val="50000"/>
                </a:schemeClr>
              </a:buClr>
              <a:buFont typeface="Arial" panose="020B0604020202020204" pitchFamily="34" charset="0"/>
              <a:buChar char="•"/>
              <a:defRPr/>
            </a:pPr>
            <a:r>
              <a:rPr lang="en-US" dirty="0">
                <a:solidFill>
                  <a:schemeClr val="accent6">
                    <a:lumMod val="50000"/>
                  </a:schemeClr>
                </a:solidFill>
              </a:rPr>
              <a:t>Others involved</a:t>
            </a:r>
          </a:p>
          <a:p>
            <a:pPr marL="342900" lvl="0" indent="-342900">
              <a:spcBef>
                <a:spcPts val="0"/>
              </a:spcBef>
              <a:spcAft>
                <a:spcPts val="600"/>
              </a:spcAft>
              <a:buClr>
                <a:schemeClr val="accent5">
                  <a:lumMod val="50000"/>
                </a:schemeClr>
              </a:buClr>
              <a:buFont typeface="Arial" panose="020B0604020202020204" pitchFamily="34" charset="0"/>
              <a:buChar char="•"/>
              <a:defRPr/>
            </a:pPr>
            <a:r>
              <a:rPr lang="en-US" dirty="0">
                <a:solidFill>
                  <a:schemeClr val="accent6">
                    <a:lumMod val="50000"/>
                  </a:schemeClr>
                </a:solidFill>
              </a:rPr>
              <a:t>Action taken</a:t>
            </a:r>
          </a:p>
        </p:txBody>
      </p:sp>
      <p:sp>
        <p:nvSpPr>
          <p:cNvPr id="5" name="TextBox 4">
            <a:extLst>
              <a:ext uri="{FF2B5EF4-FFF2-40B4-BE49-F238E27FC236}">
                <a16:creationId xmlns:a16="http://schemas.microsoft.com/office/drawing/2014/main" id="{107BA257-4013-E746-A887-677B18256442}"/>
              </a:ext>
            </a:extLst>
          </p:cNvPr>
          <p:cNvSpPr txBox="1"/>
          <p:nvPr/>
        </p:nvSpPr>
        <p:spPr>
          <a:xfrm>
            <a:off x="3657600" y="5094814"/>
            <a:ext cx="8534400"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fontAlgn="auto">
              <a:spcBef>
                <a:spcPts val="0"/>
              </a:spcBef>
              <a:spcAft>
                <a:spcPts val="0"/>
              </a:spcAft>
              <a:defRPr/>
            </a:pPr>
            <a:endParaRPr lang="en-US" sz="1200" dirty="0">
              <a:solidFill>
                <a:srgbClr val="0D0F41"/>
              </a:solidFill>
              <a:latin typeface="Calibri" panose="020F0502020204030204"/>
            </a:endParaRPr>
          </a:p>
          <a:p>
            <a:pPr lvl="0" algn="ctr" fontAlgn="auto">
              <a:spcBef>
                <a:spcPts val="0"/>
              </a:spcBef>
              <a:spcAft>
                <a:spcPts val="0"/>
              </a:spcAft>
              <a:defRPr/>
            </a:pPr>
            <a:r>
              <a:rPr lang="en-US" sz="2800" dirty="0">
                <a:solidFill>
                  <a:srgbClr val="0D0F41"/>
                </a:solidFill>
                <a:latin typeface="Calibri" panose="020F0502020204030204"/>
              </a:rPr>
              <a:t>If your current data system does not do this or allow the team</a:t>
            </a:r>
            <a:r>
              <a:rPr lang="en-US" sz="2800" b="1" i="1" dirty="0">
                <a:solidFill>
                  <a:srgbClr val="0D0F41"/>
                </a:solidFill>
                <a:latin typeface="Calibri" panose="020F0502020204030204"/>
              </a:rPr>
              <a:t> immediate </a:t>
            </a:r>
            <a:r>
              <a:rPr lang="en-US" sz="2800" dirty="0">
                <a:solidFill>
                  <a:srgbClr val="0D0F41"/>
                </a:solidFill>
                <a:latin typeface="Calibri" panose="020F0502020204030204"/>
              </a:rPr>
              <a:t>access, talk to your trainer today about getting SWIS at your school! </a:t>
            </a:r>
          </a:p>
          <a:p>
            <a:pPr lvl="0" algn="ctr" fontAlgn="auto">
              <a:spcBef>
                <a:spcPts val="0"/>
              </a:spcBef>
              <a:spcAft>
                <a:spcPts val="0"/>
              </a:spcAft>
              <a:defRPr/>
            </a:pPr>
            <a:endParaRPr lang="en-US" sz="1200" dirty="0">
              <a:solidFill>
                <a:srgbClr val="0D0F41"/>
              </a:solidFill>
              <a:latin typeface="Calibri" panose="020F0502020204030204"/>
            </a:endParaRPr>
          </a:p>
        </p:txBody>
      </p:sp>
    </p:spTree>
    <p:extLst>
      <p:ext uri="{BB962C8B-B14F-4D97-AF65-F5344CB8AC3E}">
        <p14:creationId xmlns:p14="http://schemas.microsoft.com/office/powerpoint/2010/main" val="383759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5313"/>
          <a:stretch/>
        </p:blipFill>
        <p:spPr bwMode="auto">
          <a:xfrm>
            <a:off x="152400" y="685800"/>
            <a:ext cx="11015483" cy="576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763000" y="2597185"/>
            <a:ext cx="3276600" cy="1943100"/>
          </a:xfrm>
        </p:spPr>
        <p:style>
          <a:lnRef idx="2">
            <a:schemeClr val="accent3"/>
          </a:lnRef>
          <a:fillRef idx="1">
            <a:schemeClr val="lt1"/>
          </a:fillRef>
          <a:effectRef idx="0">
            <a:schemeClr val="accent3"/>
          </a:effectRef>
          <a:fontRef idx="minor">
            <a:schemeClr val="dk1"/>
          </a:fontRef>
        </p:style>
        <p:txBody>
          <a:bodyPr>
            <a:normAutofit fontScale="90000"/>
          </a:bodyPr>
          <a:lstStyle/>
          <a:p>
            <a:pPr indent="0" algn="ctr"/>
            <a:r>
              <a:rPr lang="en-US" sz="3200" dirty="0"/>
              <a:t>SWIS </a:t>
            </a:r>
            <a:br>
              <a:rPr lang="en-US" sz="3200" dirty="0"/>
            </a:br>
            <a:r>
              <a:rPr lang="en-US" sz="3200" dirty="0"/>
              <a:t>Implementation Readiness</a:t>
            </a:r>
            <a:br>
              <a:rPr lang="en-US" sz="3200" dirty="0"/>
            </a:br>
            <a:r>
              <a:rPr lang="en-US" sz="3200" dirty="0"/>
              <a:t>Requirements</a:t>
            </a:r>
          </a:p>
        </p:txBody>
      </p:sp>
    </p:spTree>
    <p:extLst>
      <p:ext uri="{BB962C8B-B14F-4D97-AF65-F5344CB8AC3E}">
        <p14:creationId xmlns:p14="http://schemas.microsoft.com/office/powerpoint/2010/main" val="3982628584"/>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162179" y="152400"/>
            <a:ext cx="10515600" cy="845600"/>
          </a:xfrm>
        </p:spPr>
        <p:txBody>
          <a:bodyPr/>
          <a:lstStyle/>
          <a:p>
            <a:pPr algn="l"/>
            <a:r>
              <a:rPr lang="en-US" sz="3200" b="1" dirty="0">
                <a:solidFill>
                  <a:schemeClr val="accent6">
                    <a:lumMod val="50000"/>
                  </a:schemeClr>
                </a:solidFill>
              </a:rPr>
              <a:t>NEPBIS SCHOOL-WIDE TRAINING MODEL</a:t>
            </a:r>
          </a:p>
        </p:txBody>
      </p:sp>
      <p:graphicFrame>
        <p:nvGraphicFramePr>
          <p:cNvPr id="7" name="Diagram 6">
            <a:extLst>
              <a:ext uri="{FF2B5EF4-FFF2-40B4-BE49-F238E27FC236}">
                <a16:creationId xmlns:a16="http://schemas.microsoft.com/office/drawing/2014/main" id="{40719751-A1D6-254D-9C15-02DAD8E5F7D5}"/>
              </a:ext>
            </a:extLst>
          </p:cNvPr>
          <p:cNvGraphicFramePr/>
          <p:nvPr>
            <p:extLst>
              <p:ext uri="{D42A27DB-BD31-4B8C-83A1-F6EECF244321}">
                <p14:modId xmlns:p14="http://schemas.microsoft.com/office/powerpoint/2010/main" val="3349214830"/>
              </p:ext>
            </p:extLst>
          </p:nvPr>
        </p:nvGraphicFramePr>
        <p:xfrm>
          <a:off x="151669" y="886878"/>
          <a:ext cx="11888662" cy="5971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710E057-0E39-5848-96D1-A7D52A06BD60}"/>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378742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206228"/>
                </a:solidFill>
              </a:rPr>
              <a:t>Core SWIS Reports</a:t>
            </a:r>
          </a:p>
        </p:txBody>
      </p:sp>
      <p:sp>
        <p:nvSpPr>
          <p:cNvPr id="2" name="AutoShape 2" descr="https://app.swis.org/cache/319d4ac67d36a9a832ff07d98059fcb4.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pitchFamily="-108" charset="-128"/>
              <a:cs typeface="+mn-cs"/>
            </a:endParaRPr>
          </a:p>
        </p:txBody>
      </p:sp>
      <p:pic>
        <p:nvPicPr>
          <p:cNvPr id="2052" name="Picture 4" descr="https://app.swis.org/cache/319d4ac67d36a9a832ff07d98059fcb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26" y="1510112"/>
            <a:ext cx="3598186" cy="1741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s://app.swis.org/cache/2516288ec001cd946e161e8ea42cc3e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274" y="1484681"/>
            <a:ext cx="3598190" cy="1741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s://app.swis.org/cache/74961559678c097bedc3e4f65cf563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8798" y="1484681"/>
            <a:ext cx="3598190" cy="1741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https://app.swis.org/cache/e653bc7de009dd22975fb848899842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726" y="3429000"/>
            <a:ext cx="3598185" cy="1741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https://app.swis.org/cache/664106918e467bd52d4874a06d91335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8304" y="3289556"/>
            <a:ext cx="3615392" cy="1749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descr="https://app.swis.org/cache/cb053a04c0719fa82a6cbbff352f9e7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8798" y="3293721"/>
            <a:ext cx="3598190" cy="1741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4" name="Picture 16" descr="https://app.swis.org/cache/327fee0d785efeacddf00f3eb7c709d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6905" y="5116940"/>
            <a:ext cx="3598190" cy="1741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itle 3">
            <a:extLst>
              <a:ext uri="{FF2B5EF4-FFF2-40B4-BE49-F238E27FC236}">
                <a16:creationId xmlns:a16="http://schemas.microsoft.com/office/drawing/2014/main" id="{D52EFB6D-F515-684C-AD32-49A822A843D0}"/>
              </a:ext>
            </a:extLst>
          </p:cNvPr>
          <p:cNvSpPr txBox="1">
            <a:spLocks/>
          </p:cNvSpPr>
          <p:nvPr/>
        </p:nvSpPr>
        <p:spPr>
          <a:xfrm>
            <a:off x="285012" y="1467453"/>
            <a:ext cx="3598190" cy="68103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Average Referrals </a:t>
            </a:r>
          </a:p>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Per Day Per Month</a:t>
            </a:r>
          </a:p>
        </p:txBody>
      </p:sp>
      <p:sp>
        <p:nvSpPr>
          <p:cNvPr id="13" name="Title 3">
            <a:extLst>
              <a:ext uri="{FF2B5EF4-FFF2-40B4-BE49-F238E27FC236}">
                <a16:creationId xmlns:a16="http://schemas.microsoft.com/office/drawing/2014/main" id="{B05A5E22-E5DE-EF41-83A1-1526CE158A38}"/>
              </a:ext>
            </a:extLst>
          </p:cNvPr>
          <p:cNvSpPr txBox="1">
            <a:spLocks/>
          </p:cNvSpPr>
          <p:nvPr/>
        </p:nvSpPr>
        <p:spPr>
          <a:xfrm>
            <a:off x="4327918" y="1454529"/>
            <a:ext cx="3598190" cy="681038"/>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a:t>
            </a:r>
            <a:r>
              <a:rPr lang="en-US" sz="2000" kern="0" dirty="0">
                <a:solidFill>
                  <a:srgbClr val="292C73">
                    <a:lumMod val="50000"/>
                  </a:srgbClr>
                </a:solidFill>
              </a:rPr>
              <a:t>by Behavior</a:t>
            </a:r>
            <a:endPar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endParaRPr>
          </a:p>
        </p:txBody>
      </p:sp>
      <p:sp>
        <p:nvSpPr>
          <p:cNvPr id="14" name="Title 3">
            <a:extLst>
              <a:ext uri="{FF2B5EF4-FFF2-40B4-BE49-F238E27FC236}">
                <a16:creationId xmlns:a16="http://schemas.microsoft.com/office/drawing/2014/main" id="{A152C2D4-7444-FD43-AB5D-70C0DDA23585}"/>
              </a:ext>
            </a:extLst>
          </p:cNvPr>
          <p:cNvSpPr txBox="1">
            <a:spLocks/>
          </p:cNvSpPr>
          <p:nvPr/>
        </p:nvSpPr>
        <p:spPr>
          <a:xfrm>
            <a:off x="8280742" y="1467453"/>
            <a:ext cx="3598190" cy="44566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a:t>
            </a:r>
            <a:r>
              <a:rPr lang="en-US" sz="2000" kern="0" dirty="0">
                <a:solidFill>
                  <a:srgbClr val="292C73">
                    <a:lumMod val="50000"/>
                  </a:srgbClr>
                </a:solidFill>
              </a:rPr>
              <a:t>by Location</a:t>
            </a:r>
            <a:endPar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endParaRPr>
          </a:p>
        </p:txBody>
      </p:sp>
      <p:sp>
        <p:nvSpPr>
          <p:cNvPr id="15" name="Title 3">
            <a:extLst>
              <a:ext uri="{FF2B5EF4-FFF2-40B4-BE49-F238E27FC236}">
                <a16:creationId xmlns:a16="http://schemas.microsoft.com/office/drawing/2014/main" id="{77739C89-D23F-C941-866F-AEC6511F43EF}"/>
              </a:ext>
            </a:extLst>
          </p:cNvPr>
          <p:cNvSpPr txBox="1">
            <a:spLocks/>
          </p:cNvSpPr>
          <p:nvPr/>
        </p:nvSpPr>
        <p:spPr>
          <a:xfrm>
            <a:off x="285012" y="3429000"/>
            <a:ext cx="3598190" cy="44566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a:t>
            </a:r>
            <a:r>
              <a:rPr lang="en-US" sz="2000" kern="0" dirty="0">
                <a:solidFill>
                  <a:srgbClr val="292C73">
                    <a:lumMod val="50000"/>
                  </a:srgbClr>
                </a:solidFill>
              </a:rPr>
              <a:t>by Time of Day</a:t>
            </a:r>
            <a:endPar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endParaRPr>
          </a:p>
        </p:txBody>
      </p:sp>
      <p:sp>
        <p:nvSpPr>
          <p:cNvPr id="16" name="Title 3">
            <a:extLst>
              <a:ext uri="{FF2B5EF4-FFF2-40B4-BE49-F238E27FC236}">
                <a16:creationId xmlns:a16="http://schemas.microsoft.com/office/drawing/2014/main" id="{3A8EBD69-8992-FB48-B2DB-E3C70CB11F40}"/>
              </a:ext>
            </a:extLst>
          </p:cNvPr>
          <p:cNvSpPr txBox="1">
            <a:spLocks/>
          </p:cNvSpPr>
          <p:nvPr/>
        </p:nvSpPr>
        <p:spPr>
          <a:xfrm>
            <a:off x="4327918" y="3303740"/>
            <a:ext cx="3598190" cy="44566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a:t>
            </a:r>
            <a:r>
              <a:rPr lang="en-US" sz="2000" kern="0" dirty="0">
                <a:solidFill>
                  <a:srgbClr val="292C73">
                    <a:lumMod val="50000"/>
                  </a:srgbClr>
                </a:solidFill>
              </a:rPr>
              <a:t>by Student</a:t>
            </a:r>
            <a:endPar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endParaRPr>
          </a:p>
        </p:txBody>
      </p:sp>
      <p:sp>
        <p:nvSpPr>
          <p:cNvPr id="17" name="Title 3">
            <a:extLst>
              <a:ext uri="{FF2B5EF4-FFF2-40B4-BE49-F238E27FC236}">
                <a16:creationId xmlns:a16="http://schemas.microsoft.com/office/drawing/2014/main" id="{C8705B9E-57BF-594A-B7B4-DE4C23B51903}"/>
              </a:ext>
            </a:extLst>
          </p:cNvPr>
          <p:cNvSpPr txBox="1">
            <a:spLocks/>
          </p:cNvSpPr>
          <p:nvPr/>
        </p:nvSpPr>
        <p:spPr>
          <a:xfrm>
            <a:off x="8308798" y="3303740"/>
            <a:ext cx="3598190" cy="44566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a:t>
            </a:r>
            <a:r>
              <a:rPr lang="en-US" sz="2000" kern="0" dirty="0">
                <a:solidFill>
                  <a:srgbClr val="292C73">
                    <a:lumMod val="50000"/>
                  </a:srgbClr>
                </a:solidFill>
              </a:rPr>
              <a:t>by Day of Week</a:t>
            </a:r>
            <a:endPar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endParaRPr>
          </a:p>
        </p:txBody>
      </p:sp>
      <p:sp>
        <p:nvSpPr>
          <p:cNvPr id="18" name="Title 3">
            <a:extLst>
              <a:ext uri="{FF2B5EF4-FFF2-40B4-BE49-F238E27FC236}">
                <a16:creationId xmlns:a16="http://schemas.microsoft.com/office/drawing/2014/main" id="{B38C783C-2B61-964F-89C4-4C1E192CD937}"/>
              </a:ext>
            </a:extLst>
          </p:cNvPr>
          <p:cNvSpPr txBox="1">
            <a:spLocks/>
          </p:cNvSpPr>
          <p:nvPr/>
        </p:nvSpPr>
        <p:spPr>
          <a:xfrm>
            <a:off x="4322274" y="5116940"/>
            <a:ext cx="3598190" cy="44566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a:t>
            </a:r>
            <a:r>
              <a:rPr lang="en-US" sz="2000" kern="0" dirty="0">
                <a:solidFill>
                  <a:srgbClr val="292C73">
                    <a:lumMod val="50000"/>
                  </a:srgbClr>
                </a:solidFill>
              </a:rPr>
              <a:t>by Grade</a:t>
            </a:r>
            <a:endPar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endParaRPr>
          </a:p>
        </p:txBody>
      </p:sp>
    </p:spTree>
    <p:extLst>
      <p:ext uri="{BB962C8B-B14F-4D97-AF65-F5344CB8AC3E}">
        <p14:creationId xmlns:p14="http://schemas.microsoft.com/office/powerpoint/2010/main" val="386616007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206228"/>
                </a:solidFill>
              </a:rPr>
              <a:t>Additional SWIS Reports</a:t>
            </a:r>
          </a:p>
        </p:txBody>
      </p:sp>
      <p:sp>
        <p:nvSpPr>
          <p:cNvPr id="2" name="AutoShape 2" descr="https://app.swis.org/cache/319d4ac67d36a9a832ff07d98059fcb4.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a:cs typeface="+mn-cs"/>
            </a:endParaRPr>
          </a:p>
        </p:txBody>
      </p:sp>
      <p:sp>
        <p:nvSpPr>
          <p:cNvPr id="3" name="AutoShape 2" descr="https://app.swis.org/cache/5d7250354f2805e7de2d52e373d05786.jpg"/>
          <p:cNvSpPr>
            <a:spLocks noChangeAspect="1" noChangeArrowheads="1"/>
          </p:cNvSpPr>
          <p:nvPr/>
        </p:nvSpPr>
        <p:spPr bwMode="auto">
          <a:xfrm>
            <a:off x="1831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a:cs typeface="+mn-cs"/>
            </a:endParaRPr>
          </a:p>
        </p:txBody>
      </p:sp>
      <p:sp>
        <p:nvSpPr>
          <p:cNvPr id="5" name="AutoShape 4" descr="https://app.swis.org/cache/1b1873ad6bab10ea17606785b0bbd15c.jpg"/>
          <p:cNvSpPr>
            <a:spLocks noChangeAspect="1" noChangeArrowheads="1"/>
          </p:cNvSpPr>
          <p:nvPr/>
        </p:nvSpPr>
        <p:spPr bwMode="auto">
          <a:xfrm>
            <a:off x="1984375" y="1603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a:cs typeface="+mn-cs"/>
            </a:endParaRPr>
          </a:p>
        </p:txBody>
      </p:sp>
      <p:sp>
        <p:nvSpPr>
          <p:cNvPr id="6" name="AutoShape 12" descr="https://app.swis.org/cache/23f8090348eed27fed2c3ae2abfcfbae.jpg"/>
          <p:cNvSpPr>
            <a:spLocks noChangeAspect="1" noChangeArrowheads="1"/>
          </p:cNvSpPr>
          <p:nvPr/>
        </p:nvSpPr>
        <p:spPr bwMode="auto">
          <a:xfrm>
            <a:off x="2136775" y="3127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a:cs typeface="+mn-cs"/>
            </a:endParaRPr>
          </a:p>
        </p:txBody>
      </p:sp>
      <p:sp>
        <p:nvSpPr>
          <p:cNvPr id="7" name="AutoShape 14" descr="https://app.swis.org/cache/23f8090348eed27fed2c3ae2abfcfbae.jpg"/>
          <p:cNvSpPr>
            <a:spLocks noChangeAspect="1" noChangeArrowheads="1"/>
          </p:cNvSpPr>
          <p:nvPr/>
        </p:nvSpPr>
        <p:spPr bwMode="auto">
          <a:xfrm>
            <a:off x="2289175" y="46514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a:cs typeface="+mn-cs"/>
            </a:endParaRPr>
          </a:p>
        </p:txBody>
      </p:sp>
      <p:sp>
        <p:nvSpPr>
          <p:cNvPr id="8" name="AutoShape 16" descr="https://app.swis.org/cache/23f8090348eed27fed2c3ae2abfcfbae.jpg"/>
          <p:cNvSpPr>
            <a:spLocks noChangeAspect="1" noChangeArrowheads="1"/>
          </p:cNvSpPr>
          <p:nvPr/>
        </p:nvSpPr>
        <p:spPr bwMode="auto">
          <a:xfrm>
            <a:off x="2441575" y="6175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a:cs typeface="+mn-cs"/>
            </a:endParaRPr>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135" t="24890" r="12041" b="18769"/>
          <a:stretch/>
        </p:blipFill>
        <p:spPr bwMode="auto">
          <a:xfrm>
            <a:off x="1096550" y="3918486"/>
            <a:ext cx="3759148"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4" descr="https://app.swis.org/cache/30946887810b4bfc9faadac6c6596ac6.jpg"/>
          <p:cNvSpPr>
            <a:spLocks noChangeAspect="1" noChangeArrowheads="1"/>
          </p:cNvSpPr>
          <p:nvPr/>
        </p:nvSpPr>
        <p:spPr bwMode="auto">
          <a:xfrm>
            <a:off x="2593975" y="769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dirty="0">
              <a:solidFill>
                <a:prstClr val="black"/>
              </a:solidFill>
              <a:latin typeface="Calibri"/>
              <a:cs typeface="+mn-cs"/>
            </a:endParaRPr>
          </a:p>
        </p:txBody>
      </p:sp>
      <p:pic>
        <p:nvPicPr>
          <p:cNvPr id="4102" name="Picture 6" descr="https://app.swis.org/cache/30946887810b4bfc9faadac6c6596ac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1482" y="1008204"/>
            <a:ext cx="3149600"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https://app.swis.org/cache/079681c31ffc2847e7024a28ead52ae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12" y="2665156"/>
            <a:ext cx="3149600"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6" name="Picture 10" descr="https://app.swis.org/cache/19209a7a6c97d0ee6353a5c13ff8b4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4939" y="4475460"/>
            <a:ext cx="3149599"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771" y="1611443"/>
            <a:ext cx="3925633" cy="21349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3">
            <a:extLst>
              <a:ext uri="{FF2B5EF4-FFF2-40B4-BE49-F238E27FC236}">
                <a16:creationId xmlns:a16="http://schemas.microsoft.com/office/drawing/2014/main" id="{81956129-825B-9F44-A137-9E3223A4177F}"/>
              </a:ext>
            </a:extLst>
          </p:cNvPr>
          <p:cNvSpPr txBox="1">
            <a:spLocks/>
          </p:cNvSpPr>
          <p:nvPr/>
        </p:nvSpPr>
        <p:spPr>
          <a:xfrm>
            <a:off x="9721851" y="2796186"/>
            <a:ext cx="2470149" cy="1872882"/>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Disaggregated Reports by:</a:t>
            </a:r>
          </a:p>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lang="en-US" sz="2000" kern="0" dirty="0">
                <a:solidFill>
                  <a:srgbClr val="292C73">
                    <a:lumMod val="50000"/>
                  </a:srgbClr>
                </a:solidFill>
                <a:latin typeface="+mn-lt"/>
              </a:rPr>
              <a:t>Ethnicity</a:t>
            </a:r>
          </a:p>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i="0" u="none" strike="noStrike" kern="0" cap="none" spc="0" normalizeH="0" baseline="0" noProof="0" dirty="0">
                <a:ln>
                  <a:noFill/>
                </a:ln>
                <a:solidFill>
                  <a:srgbClr val="292C73">
                    <a:lumMod val="50000"/>
                  </a:srgbClr>
                </a:solidFill>
                <a:effectLst/>
                <a:uLnTx/>
                <a:uFillTx/>
                <a:latin typeface="+mn-lt"/>
                <a:cs typeface="Poppins SemiBold"/>
                <a:sym typeface="Poppins SemiBold"/>
              </a:rPr>
              <a:t>Gender</a:t>
            </a:r>
          </a:p>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lang="en-US" sz="2000" kern="0" dirty="0">
                <a:solidFill>
                  <a:srgbClr val="292C73">
                    <a:lumMod val="50000"/>
                  </a:srgbClr>
                </a:solidFill>
                <a:latin typeface="+mn-lt"/>
              </a:rPr>
              <a:t>IEP Status</a:t>
            </a:r>
            <a:endParaRPr kumimoji="0" lang="en-US" sz="2000" i="0" u="none" strike="noStrike" kern="0" cap="none" spc="0" normalizeH="0" baseline="0" noProof="0" dirty="0">
              <a:ln>
                <a:noFill/>
              </a:ln>
              <a:solidFill>
                <a:srgbClr val="292C73">
                  <a:lumMod val="50000"/>
                </a:srgbClr>
              </a:solidFill>
              <a:effectLst/>
              <a:uLnTx/>
              <a:uFillTx/>
              <a:latin typeface="+mn-lt"/>
              <a:cs typeface="Poppins SemiBold"/>
              <a:sym typeface="Poppins SemiBold"/>
            </a:endParaRPr>
          </a:p>
        </p:txBody>
      </p:sp>
      <p:sp>
        <p:nvSpPr>
          <p:cNvPr id="17" name="Title 3">
            <a:extLst>
              <a:ext uri="{FF2B5EF4-FFF2-40B4-BE49-F238E27FC236}">
                <a16:creationId xmlns:a16="http://schemas.microsoft.com/office/drawing/2014/main" id="{E5035955-CAA4-B940-B923-1D5A90C66F38}"/>
              </a:ext>
            </a:extLst>
          </p:cNvPr>
          <p:cNvSpPr txBox="1">
            <a:spLocks/>
          </p:cNvSpPr>
          <p:nvPr/>
        </p:nvSpPr>
        <p:spPr>
          <a:xfrm>
            <a:off x="959771" y="1565646"/>
            <a:ext cx="3866032" cy="46807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Triangle Report</a:t>
            </a:r>
          </a:p>
        </p:txBody>
      </p:sp>
      <p:sp>
        <p:nvSpPr>
          <p:cNvPr id="18" name="Title 3">
            <a:extLst>
              <a:ext uri="{FF2B5EF4-FFF2-40B4-BE49-F238E27FC236}">
                <a16:creationId xmlns:a16="http://schemas.microsoft.com/office/drawing/2014/main" id="{FF9BC247-453B-5045-96E7-5AC2966E044C}"/>
              </a:ext>
            </a:extLst>
          </p:cNvPr>
          <p:cNvSpPr txBox="1">
            <a:spLocks/>
          </p:cNvSpPr>
          <p:nvPr/>
        </p:nvSpPr>
        <p:spPr>
          <a:xfrm>
            <a:off x="1067156" y="3918486"/>
            <a:ext cx="3759148" cy="541339"/>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Suspension/Expulsion</a:t>
            </a:r>
          </a:p>
        </p:txBody>
      </p:sp>
    </p:spTree>
    <p:extLst>
      <p:ext uri="{BB962C8B-B14F-4D97-AF65-F5344CB8AC3E}">
        <p14:creationId xmlns:p14="http://schemas.microsoft.com/office/powerpoint/2010/main" val="585073688"/>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52401" y="88326"/>
            <a:ext cx="9378000" cy="845600"/>
          </a:xfrm>
          <a:noFill/>
        </p:spPr>
        <p:txBody>
          <a:bodyPr/>
          <a:lstStyle/>
          <a:p>
            <a:r>
              <a:rPr lang="en-US" sz="4000" dirty="0">
                <a:ea typeface="ＭＳ Ｐゴシック" pitchFamily="-108" charset="-128"/>
                <a:cs typeface="ＭＳ Ｐゴシック" pitchFamily="-108" charset="-128"/>
              </a:rPr>
              <a:t>Additional s</a:t>
            </a:r>
            <a:r>
              <a:rPr lang="en-US" sz="4000" b="1" dirty="0">
                <a:ea typeface="ＭＳ Ｐゴシック" pitchFamily="-108" charset="-128"/>
                <a:cs typeface="ＭＳ Ｐゴシック" pitchFamily="-108" charset="-128"/>
              </a:rPr>
              <a:t>ources of outcome data</a:t>
            </a:r>
          </a:p>
        </p:txBody>
      </p:sp>
      <p:graphicFrame>
        <p:nvGraphicFramePr>
          <p:cNvPr id="3" name="Content Placeholder 2">
            <a:extLst>
              <a:ext uri="{FF2B5EF4-FFF2-40B4-BE49-F238E27FC236}">
                <a16:creationId xmlns:a16="http://schemas.microsoft.com/office/drawing/2014/main" id="{9295B1E1-D150-7A4E-A09A-ECD105379B2F}"/>
              </a:ext>
            </a:extLst>
          </p:cNvPr>
          <p:cNvGraphicFramePr>
            <a:graphicFrameLocks noGrp="1"/>
          </p:cNvGraphicFramePr>
          <p:nvPr>
            <p:ph idx="4294967295"/>
            <p:extLst>
              <p:ext uri="{D42A27DB-BD31-4B8C-83A1-F6EECF244321}">
                <p14:modId xmlns:p14="http://schemas.microsoft.com/office/powerpoint/2010/main" val="2364197322"/>
              </p:ext>
            </p:extLst>
          </p:nvPr>
        </p:nvGraphicFramePr>
        <p:xfrm>
          <a:off x="228600" y="685800"/>
          <a:ext cx="11159705" cy="5689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9ED2106-74B2-994C-B2A6-A6FF65A24D56}"/>
              </a:ext>
            </a:extLst>
          </p:cNvPr>
          <p:cNvSpPr txBox="1"/>
          <p:nvPr/>
        </p:nvSpPr>
        <p:spPr>
          <a:xfrm>
            <a:off x="9448801" y="4611231"/>
            <a:ext cx="2743199"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fontAlgn="auto">
              <a:spcBef>
                <a:spcPts val="0"/>
              </a:spcBef>
              <a:spcAft>
                <a:spcPts val="0"/>
              </a:spcAft>
              <a:defRPr/>
            </a:pPr>
            <a:r>
              <a:rPr lang="en-US" sz="2800" dirty="0">
                <a:solidFill>
                  <a:srgbClr val="0D0F41"/>
                </a:solidFill>
                <a:latin typeface="Calibri" panose="020F0502020204030204"/>
              </a:rPr>
              <a:t>Your team will choose at least 1 to monitor throughout  your PBIS training</a:t>
            </a:r>
          </a:p>
        </p:txBody>
      </p:sp>
    </p:spTree>
    <p:extLst>
      <p:ext uri="{BB962C8B-B14F-4D97-AF65-F5344CB8AC3E}">
        <p14:creationId xmlns:p14="http://schemas.microsoft.com/office/powerpoint/2010/main" val="832979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96084015-A431-2349-BEE1-E4CDEDC465F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936525A8-9DF2-CB4E-86F0-F45C58E7855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BF00E214-EB86-8D40-9B44-F4542545821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94950578-9FFA-9C46-B4E4-57FDCB2999B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BF05F91F-BC2E-F345-BBF1-39515447B5E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7BAC772-FD97-CE4C-A518-F9338511E7A7}"/>
              </a:ext>
            </a:extLst>
          </p:cNvPr>
          <p:cNvSpPr>
            <a:spLocks noGrp="1"/>
          </p:cNvSpPr>
          <p:nvPr>
            <p:ph type="title"/>
          </p:nvPr>
        </p:nvSpPr>
        <p:spPr>
          <a:xfrm>
            <a:off x="152400" y="227399"/>
            <a:ext cx="10272001" cy="687001"/>
          </a:xfrm>
        </p:spPr>
        <p:txBody>
          <a:bodyPr/>
          <a:lstStyle/>
          <a:p>
            <a:r>
              <a:rPr lang="en-US" sz="3600" b="1" dirty="0"/>
              <a:t>ACTIVITY: Outcome Data Collection</a:t>
            </a:r>
          </a:p>
        </p:txBody>
      </p:sp>
      <p:pic>
        <p:nvPicPr>
          <p:cNvPr id="25" name="Picture 24">
            <a:extLst>
              <a:ext uri="{FF2B5EF4-FFF2-40B4-BE49-F238E27FC236}">
                <a16:creationId xmlns:a16="http://schemas.microsoft.com/office/drawing/2014/main" id="{0295BFAD-F21A-1C48-9BC3-1251DB3D11D5}"/>
              </a:ext>
            </a:extLst>
          </p:cNvPr>
          <p:cNvPicPr>
            <a:picLocks noChangeAspect="1"/>
          </p:cNvPicPr>
          <p:nvPr/>
        </p:nvPicPr>
        <p:blipFill rotWithShape="1">
          <a:blip r:embed="rId3"/>
          <a:srcRect l="14952" t="7204" r="20880" b="6394"/>
          <a:stretch/>
        </p:blipFill>
        <p:spPr>
          <a:xfrm>
            <a:off x="11232000" y="5867400"/>
            <a:ext cx="877310" cy="845600"/>
          </a:xfrm>
          <a:prstGeom prst="ellipse">
            <a:avLst/>
          </a:prstGeom>
          <a:ln w="19050">
            <a:solidFill>
              <a:schemeClr val="accent2">
                <a:lumMod val="50000"/>
              </a:schemeClr>
            </a:solidFill>
          </a:ln>
        </p:spPr>
      </p:pic>
      <p:sp>
        <p:nvSpPr>
          <p:cNvPr id="139268" name="Rectangle 3"/>
          <p:cNvSpPr>
            <a:spLocks noGrp="1" noChangeArrowheads="1"/>
          </p:cNvSpPr>
          <p:nvPr>
            <p:ph type="body" idx="1"/>
          </p:nvPr>
        </p:nvSpPr>
        <p:spPr>
          <a:xfrm>
            <a:off x="152400" y="990600"/>
            <a:ext cx="8463508" cy="5640001"/>
          </a:xfrm>
          <a:ln/>
        </p:spPr>
        <p:style>
          <a:lnRef idx="2">
            <a:schemeClr val="accent2"/>
          </a:lnRef>
          <a:fillRef idx="1">
            <a:schemeClr val="lt1"/>
          </a:fillRef>
          <a:effectRef idx="0">
            <a:schemeClr val="accent2"/>
          </a:effectRef>
          <a:fontRef idx="minor">
            <a:schemeClr val="dk1"/>
          </a:fontRef>
        </p:style>
        <p:txBody>
          <a:bodyPr/>
          <a:lstStyle/>
          <a:p>
            <a:pPr marL="182880" indent="0" eaLnBrk="1" hangingPunct="1">
              <a:lnSpc>
                <a:spcPct val="90000"/>
              </a:lnSpc>
              <a:buNone/>
            </a:pPr>
            <a:r>
              <a:rPr lang="en-US" sz="2200" dirty="0">
                <a:solidFill>
                  <a:schemeClr val="accent6">
                    <a:lumMod val="50000"/>
                  </a:schemeClr>
                </a:solidFill>
                <a:latin typeface="Calibri" panose="020F0502020204030204" pitchFamily="34" charset="0"/>
                <a:cs typeface="Calibri" panose="020F0502020204030204" pitchFamily="34" charset="0"/>
              </a:rPr>
              <a:t>As a team identify:</a:t>
            </a:r>
          </a:p>
          <a:p>
            <a:pPr marL="182880" indent="0" eaLnBrk="1" hangingPunct="1">
              <a:lnSpc>
                <a:spcPct val="90000"/>
              </a:lnSpc>
              <a:buNone/>
            </a:pPr>
            <a:endParaRPr lang="en-US" sz="2200" dirty="0">
              <a:solidFill>
                <a:schemeClr val="accent6">
                  <a:lumMod val="50000"/>
                </a:schemeClr>
              </a:solidFill>
              <a:latin typeface="Calibri" panose="020F0502020204030204" pitchFamily="34" charset="0"/>
              <a:cs typeface="Calibri" panose="020F0502020204030204" pitchFamily="34" charset="0"/>
            </a:endParaRPr>
          </a:p>
          <a:p>
            <a:pPr marL="182880" indent="0" eaLnBrk="1" hangingPunct="1">
              <a:lnSpc>
                <a:spcPct val="90000"/>
              </a:lnSpc>
              <a:buNone/>
            </a:pPr>
            <a:r>
              <a:rPr lang="en-US" sz="2200" b="1" dirty="0">
                <a:solidFill>
                  <a:schemeClr val="accent6">
                    <a:lumMod val="50000"/>
                  </a:schemeClr>
                </a:solidFill>
                <a:latin typeface="Calibri" panose="020F0502020204030204" pitchFamily="34" charset="0"/>
                <a:cs typeface="Calibri" panose="020F0502020204030204" pitchFamily="34" charset="0"/>
              </a:rPr>
              <a:t>School-wide Behavior Data </a:t>
            </a:r>
            <a:r>
              <a:rPr lang="en-US" sz="2200" dirty="0">
                <a:solidFill>
                  <a:schemeClr val="accent6">
                    <a:lumMod val="50000"/>
                  </a:schemeClr>
                </a:solidFill>
                <a:latin typeface="Calibri" panose="020F0502020204030204" pitchFamily="34" charset="0"/>
                <a:cs typeface="Calibri" panose="020F0502020204030204" pitchFamily="34" charset="0"/>
              </a:rPr>
              <a:t>(SWIS is highly recommended):</a:t>
            </a:r>
          </a:p>
          <a:p>
            <a:pPr marL="525780" indent="-342900" eaLnBrk="1" hangingPunct="1">
              <a:lnSpc>
                <a:spcPct val="90000"/>
              </a:lnSpc>
              <a:buFont typeface="Arial" panose="020B0604020202020204" pitchFamily="34" charset="0"/>
              <a:buChar char="•"/>
            </a:pPr>
            <a:r>
              <a:rPr lang="en-US" sz="2200" dirty="0">
                <a:solidFill>
                  <a:schemeClr val="accent6">
                    <a:lumMod val="50000"/>
                  </a:schemeClr>
                </a:solidFill>
                <a:latin typeface="Calibri" panose="020F0502020204030204" pitchFamily="34" charset="0"/>
                <a:cs typeface="Calibri" panose="020F0502020204030204" pitchFamily="34" charset="0"/>
              </a:rPr>
              <a:t>How will you gather and organize your school-wide behavior data?</a:t>
            </a:r>
          </a:p>
          <a:p>
            <a:pPr marL="525780" indent="-342900" eaLnBrk="1" hangingPunct="1">
              <a:lnSpc>
                <a:spcPct val="90000"/>
              </a:lnSpc>
              <a:buFont typeface="Arial" panose="020B0604020202020204" pitchFamily="34" charset="0"/>
              <a:buChar char="•"/>
            </a:pPr>
            <a:r>
              <a:rPr lang="en-US" sz="2200" dirty="0">
                <a:solidFill>
                  <a:schemeClr val="accent6">
                    <a:lumMod val="50000"/>
                  </a:schemeClr>
                </a:solidFill>
                <a:latin typeface="Calibri" panose="020F0502020204030204" pitchFamily="34" charset="0"/>
                <a:cs typeface="Calibri" panose="020F0502020204030204" pitchFamily="34" charset="0"/>
              </a:rPr>
              <a:t>If your existing system meets the defined needs, verify your team can get immediate access to graphs, etc.</a:t>
            </a:r>
          </a:p>
          <a:p>
            <a:pPr marL="182880" indent="0" eaLnBrk="1" hangingPunct="1">
              <a:lnSpc>
                <a:spcPct val="90000"/>
              </a:lnSpc>
              <a:buNone/>
            </a:pPr>
            <a:endParaRPr lang="en-US" sz="2200" dirty="0">
              <a:solidFill>
                <a:schemeClr val="accent6">
                  <a:lumMod val="50000"/>
                </a:schemeClr>
              </a:solidFill>
              <a:latin typeface="Calibri" panose="020F0502020204030204" pitchFamily="34" charset="0"/>
              <a:cs typeface="Calibri" panose="020F0502020204030204" pitchFamily="34" charset="0"/>
            </a:endParaRPr>
          </a:p>
          <a:p>
            <a:pPr marL="182880" indent="0" eaLnBrk="1" hangingPunct="1">
              <a:lnSpc>
                <a:spcPct val="90000"/>
              </a:lnSpc>
              <a:buNone/>
            </a:pPr>
            <a:r>
              <a:rPr lang="en-US" sz="2200" b="1" dirty="0">
                <a:solidFill>
                  <a:schemeClr val="accent6">
                    <a:lumMod val="50000"/>
                  </a:schemeClr>
                </a:solidFill>
                <a:latin typeface="Calibri" panose="020F0502020204030204" pitchFamily="34" charset="0"/>
                <a:cs typeface="Calibri" panose="020F0502020204030204" pitchFamily="34" charset="0"/>
              </a:rPr>
              <a:t>School Climate Data</a:t>
            </a:r>
            <a:r>
              <a:rPr lang="en-US" sz="2200" dirty="0">
                <a:solidFill>
                  <a:schemeClr val="accent6">
                    <a:lumMod val="50000"/>
                  </a:schemeClr>
                </a:solidFill>
                <a:latin typeface="Calibri" panose="020F0502020204030204" pitchFamily="34" charset="0"/>
                <a:cs typeface="Calibri" panose="020F0502020204030204" pitchFamily="34" charset="0"/>
              </a:rPr>
              <a:t>:</a:t>
            </a:r>
          </a:p>
          <a:p>
            <a:pPr marL="525780" indent="-342900" eaLnBrk="1" hangingPunct="1">
              <a:lnSpc>
                <a:spcPct val="90000"/>
              </a:lnSpc>
              <a:buFont typeface="Arial" panose="020B0604020202020204" pitchFamily="34" charset="0"/>
              <a:buChar char="•"/>
            </a:pPr>
            <a:r>
              <a:rPr lang="en-US" sz="2200" dirty="0">
                <a:solidFill>
                  <a:schemeClr val="accent6">
                    <a:lumMod val="50000"/>
                  </a:schemeClr>
                </a:solidFill>
                <a:latin typeface="Calibri" panose="020F0502020204030204" pitchFamily="34" charset="0"/>
                <a:cs typeface="Calibri" panose="020F0502020204030204" pitchFamily="34" charset="0"/>
              </a:rPr>
              <a:t>When will you administer your school climate surveys to students, staff and families this fall?</a:t>
            </a:r>
          </a:p>
          <a:p>
            <a:pPr marL="182880" indent="0" eaLnBrk="1" hangingPunct="1">
              <a:lnSpc>
                <a:spcPct val="90000"/>
              </a:lnSpc>
              <a:buNone/>
            </a:pPr>
            <a:r>
              <a:rPr lang="en-US" sz="2200" dirty="0">
                <a:solidFill>
                  <a:schemeClr val="accent6">
                    <a:lumMod val="50000"/>
                  </a:schemeClr>
                </a:solidFill>
                <a:latin typeface="Calibri" panose="020F0502020204030204" pitchFamily="34" charset="0"/>
                <a:cs typeface="Calibri" panose="020F0502020204030204" pitchFamily="34" charset="0"/>
              </a:rPr>
              <a:t> </a:t>
            </a:r>
          </a:p>
          <a:p>
            <a:pPr marL="182880" indent="0" eaLnBrk="1" hangingPunct="1">
              <a:lnSpc>
                <a:spcPct val="90000"/>
              </a:lnSpc>
              <a:buNone/>
            </a:pPr>
            <a:r>
              <a:rPr lang="en-US" sz="2200" b="1" dirty="0">
                <a:solidFill>
                  <a:schemeClr val="accent6">
                    <a:lumMod val="50000"/>
                  </a:schemeClr>
                </a:solidFill>
                <a:latin typeface="Calibri" panose="020F0502020204030204" pitchFamily="34" charset="0"/>
                <a:cs typeface="Calibri" panose="020F0502020204030204" pitchFamily="34" charset="0"/>
              </a:rPr>
              <a:t>Second Student Outcome Data</a:t>
            </a:r>
            <a:r>
              <a:rPr lang="en-US" sz="2200" dirty="0">
                <a:solidFill>
                  <a:schemeClr val="accent6">
                    <a:lumMod val="50000"/>
                  </a:schemeClr>
                </a:solidFill>
                <a:latin typeface="Calibri" panose="020F0502020204030204" pitchFamily="34" charset="0"/>
                <a:cs typeface="Calibri" panose="020F0502020204030204" pitchFamily="34" charset="0"/>
              </a:rPr>
              <a:t>:</a:t>
            </a:r>
          </a:p>
          <a:p>
            <a:pPr marL="525780" indent="-342900" eaLnBrk="1" hangingPunct="1">
              <a:lnSpc>
                <a:spcPct val="90000"/>
              </a:lnSpc>
              <a:buFont typeface="Arial" panose="020B0604020202020204" pitchFamily="34" charset="0"/>
              <a:buChar char="•"/>
            </a:pPr>
            <a:r>
              <a:rPr lang="en-US" sz="2200" dirty="0">
                <a:solidFill>
                  <a:schemeClr val="accent6">
                    <a:lumMod val="50000"/>
                  </a:schemeClr>
                </a:solidFill>
                <a:latin typeface="Calibri" panose="020F0502020204030204" pitchFamily="34" charset="0"/>
                <a:cs typeface="Calibri" panose="020F0502020204030204" pitchFamily="34" charset="0"/>
              </a:rPr>
              <a:t>What student outcome (besides behavior) will your team monitor?</a:t>
            </a:r>
          </a:p>
          <a:p>
            <a:pPr marL="525780" indent="-342900" eaLnBrk="1" hangingPunct="1">
              <a:lnSpc>
                <a:spcPct val="90000"/>
              </a:lnSpc>
              <a:buFont typeface="Arial" panose="020B0604020202020204" pitchFamily="34" charset="0"/>
              <a:buChar char="•"/>
            </a:pPr>
            <a:r>
              <a:rPr lang="en-US" sz="2200" dirty="0">
                <a:solidFill>
                  <a:schemeClr val="accent6">
                    <a:lumMod val="50000"/>
                  </a:schemeClr>
                </a:solidFill>
                <a:latin typeface="Calibri" panose="020F0502020204030204" pitchFamily="34" charset="0"/>
                <a:cs typeface="Calibri" panose="020F0502020204030204" pitchFamily="34" charset="0"/>
              </a:rPr>
              <a:t>How will you gather the data?</a:t>
            </a:r>
          </a:p>
          <a:p>
            <a:pPr marL="182880" indent="0" eaLnBrk="1" hangingPunct="1">
              <a:lnSpc>
                <a:spcPct val="90000"/>
              </a:lnSpc>
              <a:buNone/>
            </a:pPr>
            <a:endParaRPr lang="en-US" sz="2200" dirty="0">
              <a:solidFill>
                <a:schemeClr val="accent6">
                  <a:lumMod val="50000"/>
                </a:schemeClr>
              </a:solidFill>
              <a:latin typeface="Calibri" panose="020F0502020204030204" pitchFamily="34" charset="0"/>
              <a:cs typeface="Calibri" panose="020F0502020204030204" pitchFamily="34" charset="0"/>
            </a:endParaRPr>
          </a:p>
          <a:p>
            <a:pPr marL="182880" indent="0" eaLnBrk="1" hangingPunct="1">
              <a:lnSpc>
                <a:spcPct val="90000"/>
              </a:lnSpc>
              <a:buNone/>
            </a:pPr>
            <a:r>
              <a:rPr lang="en-US" sz="2200" dirty="0">
                <a:solidFill>
                  <a:schemeClr val="accent6">
                    <a:lumMod val="50000"/>
                  </a:schemeClr>
                </a:solidFill>
                <a:latin typeface="Calibri" panose="020F0502020204030204" pitchFamily="34" charset="0"/>
                <a:cs typeface="Calibri" panose="020F0502020204030204" pitchFamily="34" charset="0"/>
              </a:rPr>
              <a:t>Be prepared to share out with the larger group.</a:t>
            </a:r>
          </a:p>
        </p:txBody>
      </p:sp>
      <p:pic>
        <p:nvPicPr>
          <p:cNvPr id="6" name="Picture 5">
            <a:extLst>
              <a:ext uri="{FF2B5EF4-FFF2-40B4-BE49-F238E27FC236}">
                <a16:creationId xmlns:a16="http://schemas.microsoft.com/office/drawing/2014/main" id="{2677A8A8-BBB7-D64C-93E1-21501C02C102}"/>
              </a:ext>
            </a:extLst>
          </p:cNvPr>
          <p:cNvPicPr>
            <a:picLocks noChangeAspect="1"/>
          </p:cNvPicPr>
          <p:nvPr/>
        </p:nvPicPr>
        <p:blipFill rotWithShape="1">
          <a:blip r:embed="rId4"/>
          <a:srcRect l="12383" t="4802" r="8548" b="4170"/>
          <a:stretch/>
        </p:blipFill>
        <p:spPr>
          <a:xfrm>
            <a:off x="7970624" y="6079449"/>
            <a:ext cx="645284" cy="633551"/>
          </a:xfrm>
          <a:prstGeom prst="ellipse">
            <a:avLst/>
          </a:prstGeom>
          <a:ln w="19050">
            <a:solidFill>
              <a:schemeClr val="accent2">
                <a:lumMod val="50000"/>
              </a:schemeClr>
            </a:solidFill>
          </a:ln>
        </p:spPr>
      </p:pic>
      <p:sp>
        <p:nvSpPr>
          <p:cNvPr id="7" name="TextBox 6">
            <a:extLst>
              <a:ext uri="{FF2B5EF4-FFF2-40B4-BE49-F238E27FC236}">
                <a16:creationId xmlns:a16="http://schemas.microsoft.com/office/drawing/2014/main" id="{F382F67A-BD1C-444C-88AA-C0316A56B933}"/>
              </a:ext>
            </a:extLst>
          </p:cNvPr>
          <p:cNvSpPr txBox="1"/>
          <p:nvPr/>
        </p:nvSpPr>
        <p:spPr>
          <a:xfrm>
            <a:off x="8631923" y="6175279"/>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FFFFFF"/>
                </a:solidFill>
              </a:rPr>
              <a:t>10</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 minutes</a:t>
            </a:r>
          </a:p>
        </p:txBody>
      </p:sp>
      <p:pic>
        <p:nvPicPr>
          <p:cNvPr id="4" name="Picture 3" descr="Table&#10;&#10;Description automatically generated">
            <a:extLst>
              <a:ext uri="{FF2B5EF4-FFF2-40B4-BE49-F238E27FC236}">
                <a16:creationId xmlns:a16="http://schemas.microsoft.com/office/drawing/2014/main" id="{8810747B-375D-A449-9472-0E279E5A72E6}"/>
              </a:ext>
            </a:extLst>
          </p:cNvPr>
          <p:cNvPicPr>
            <a:picLocks noChangeAspect="1"/>
          </p:cNvPicPr>
          <p:nvPr/>
        </p:nvPicPr>
        <p:blipFill>
          <a:blip r:embed="rId5"/>
          <a:stretch>
            <a:fillRect/>
          </a:stretch>
        </p:blipFill>
        <p:spPr>
          <a:xfrm>
            <a:off x="8379430" y="2416164"/>
            <a:ext cx="3668127" cy="2003436"/>
          </a:xfrm>
          <a:prstGeom prst="rect">
            <a:avLst/>
          </a:prstGeom>
          <a:ln w="12700">
            <a:solidFill>
              <a:schemeClr val="accent1"/>
            </a:solidFill>
          </a:ln>
        </p:spPr>
      </p:pic>
    </p:spTree>
    <p:extLst>
      <p:ext uri="{BB962C8B-B14F-4D97-AF65-F5344CB8AC3E}">
        <p14:creationId xmlns:p14="http://schemas.microsoft.com/office/powerpoint/2010/main" val="229511280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5393"/>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7BAC772-FD97-CE4C-A518-F9338511E7A7}"/>
              </a:ext>
            </a:extLst>
          </p:cNvPr>
          <p:cNvSpPr>
            <a:spLocks noGrp="1"/>
          </p:cNvSpPr>
          <p:nvPr>
            <p:ph type="title"/>
          </p:nvPr>
        </p:nvSpPr>
        <p:spPr>
          <a:xfrm>
            <a:off x="152400" y="227399"/>
            <a:ext cx="10272001" cy="845600"/>
          </a:xfrm>
        </p:spPr>
        <p:txBody>
          <a:bodyPr/>
          <a:lstStyle/>
          <a:p>
            <a:r>
              <a:rPr lang="en-US" sz="3600" b="1" dirty="0"/>
              <a:t>WHOLE GROUP DEBRIEF: </a:t>
            </a:r>
            <a:br>
              <a:rPr lang="en-US" sz="3600" b="1" dirty="0"/>
            </a:br>
            <a:r>
              <a:rPr lang="en-US" sz="3600" b="1" dirty="0"/>
              <a:t>Outcome Data Collection</a:t>
            </a:r>
          </a:p>
        </p:txBody>
      </p:sp>
      <p:pic>
        <p:nvPicPr>
          <p:cNvPr id="23" name="Picture 22">
            <a:extLst>
              <a:ext uri="{FF2B5EF4-FFF2-40B4-BE49-F238E27FC236}">
                <a16:creationId xmlns:a16="http://schemas.microsoft.com/office/drawing/2014/main" id="{B507A661-C3F0-A742-BF38-DE37ABCA8802}"/>
              </a:ext>
            </a:extLst>
          </p:cNvPr>
          <p:cNvPicPr>
            <a:picLocks noChangeAspect="1"/>
          </p:cNvPicPr>
          <p:nvPr/>
        </p:nvPicPr>
        <p:blipFill rotWithShape="1">
          <a:blip r:embed="rId3"/>
          <a:srcRect l="12383" t="4802" r="8548" b="4170"/>
          <a:stretch/>
        </p:blipFill>
        <p:spPr>
          <a:xfrm>
            <a:off x="8029995" y="6224449"/>
            <a:ext cx="645284" cy="633551"/>
          </a:xfrm>
          <a:prstGeom prst="ellipse">
            <a:avLst/>
          </a:prstGeom>
          <a:ln w="19050">
            <a:solidFill>
              <a:schemeClr val="accent2">
                <a:lumMod val="50000"/>
              </a:schemeClr>
            </a:solidFill>
          </a:ln>
        </p:spPr>
      </p:pic>
      <p:sp>
        <p:nvSpPr>
          <p:cNvPr id="20" name="TextBox 19">
            <a:extLst>
              <a:ext uri="{FF2B5EF4-FFF2-40B4-BE49-F238E27FC236}">
                <a16:creationId xmlns:a16="http://schemas.microsoft.com/office/drawing/2014/main" id="{E3972A76-7196-8C42-82DE-28AEC855212C}"/>
              </a:ext>
            </a:extLst>
          </p:cNvPr>
          <p:cNvSpPr txBox="1"/>
          <p:nvPr/>
        </p:nvSpPr>
        <p:spPr>
          <a:xfrm>
            <a:off x="8850227" y="631039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5 minutes</a:t>
            </a:r>
          </a:p>
        </p:txBody>
      </p:sp>
      <p:pic>
        <p:nvPicPr>
          <p:cNvPr id="25" name="Picture 24">
            <a:extLst>
              <a:ext uri="{FF2B5EF4-FFF2-40B4-BE49-F238E27FC236}">
                <a16:creationId xmlns:a16="http://schemas.microsoft.com/office/drawing/2014/main" id="{0295BFAD-F21A-1C48-9BC3-1251DB3D11D5}"/>
              </a:ext>
            </a:extLst>
          </p:cNvPr>
          <p:cNvPicPr>
            <a:picLocks noChangeAspect="1"/>
          </p:cNvPicPr>
          <p:nvPr/>
        </p:nvPicPr>
        <p:blipFill rotWithShape="1">
          <a:blip r:embed="rId4"/>
          <a:srcRect l="14952" t="7204" r="20880" b="6394"/>
          <a:stretch/>
        </p:blipFill>
        <p:spPr>
          <a:xfrm>
            <a:off x="11232001" y="5930156"/>
            <a:ext cx="877310" cy="845600"/>
          </a:xfrm>
          <a:prstGeom prst="ellipse">
            <a:avLst/>
          </a:prstGeom>
          <a:ln w="19050">
            <a:solidFill>
              <a:schemeClr val="accent2">
                <a:lumMod val="50000"/>
              </a:schemeClr>
            </a:solidFill>
          </a:ln>
        </p:spPr>
      </p:pic>
      <p:sp>
        <p:nvSpPr>
          <p:cNvPr id="10" name="Rectangle 3">
            <a:extLst>
              <a:ext uri="{FF2B5EF4-FFF2-40B4-BE49-F238E27FC236}">
                <a16:creationId xmlns:a16="http://schemas.microsoft.com/office/drawing/2014/main" id="{4FEAD32F-13AA-7A44-AE39-F62F2C509CCF}"/>
              </a:ext>
            </a:extLst>
          </p:cNvPr>
          <p:cNvSpPr txBox="1">
            <a:spLocks noChangeArrowheads="1"/>
          </p:cNvSpPr>
          <p:nvPr/>
        </p:nvSpPr>
        <p:spPr>
          <a:xfrm>
            <a:off x="304801" y="1553216"/>
            <a:ext cx="7315199" cy="4161784"/>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decisions have you made about collecting outcome data including behavior, student climate, and one other?</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steps do you need to take to put your plan into action?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additional support do you need?</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12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pic>
        <p:nvPicPr>
          <p:cNvPr id="8" name="Picture 7" descr="Table&#10;&#10;Description automatically generated">
            <a:extLst>
              <a:ext uri="{FF2B5EF4-FFF2-40B4-BE49-F238E27FC236}">
                <a16:creationId xmlns:a16="http://schemas.microsoft.com/office/drawing/2014/main" id="{9E306E65-9E29-1E45-85FA-29403065BAC3}"/>
              </a:ext>
            </a:extLst>
          </p:cNvPr>
          <p:cNvPicPr>
            <a:picLocks noChangeAspect="1"/>
          </p:cNvPicPr>
          <p:nvPr/>
        </p:nvPicPr>
        <p:blipFill>
          <a:blip r:embed="rId5"/>
          <a:stretch>
            <a:fillRect/>
          </a:stretch>
        </p:blipFill>
        <p:spPr>
          <a:xfrm>
            <a:off x="7502801" y="2819400"/>
            <a:ext cx="4315807" cy="2357182"/>
          </a:xfrm>
          <a:prstGeom prst="rect">
            <a:avLst/>
          </a:prstGeom>
          <a:ln w="12700">
            <a:solidFill>
              <a:schemeClr val="accent1"/>
            </a:solidFill>
          </a:ln>
        </p:spPr>
      </p:pic>
    </p:spTree>
    <p:extLst>
      <p:ext uri="{BB962C8B-B14F-4D97-AF65-F5344CB8AC3E}">
        <p14:creationId xmlns:p14="http://schemas.microsoft.com/office/powerpoint/2010/main" val="14838658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D0F41"/>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mn-ea"/>
                <a:cs typeface="Poppins Medium" panose="020B0604020202020204" charset="0"/>
                <a:sym typeface="Arial"/>
              </a:rPr>
              <a:t>Outcomes</a:t>
            </a:r>
          </a:p>
        </p:txBody>
      </p:sp>
      <p:graphicFrame>
        <p:nvGraphicFramePr>
          <p:cNvPr id="7" name="Diagram 6">
            <a:extLst>
              <a:ext uri="{FF2B5EF4-FFF2-40B4-BE49-F238E27FC236}">
                <a16:creationId xmlns:a16="http://schemas.microsoft.com/office/drawing/2014/main" id="{CBED616B-8113-CB47-AD5B-14406112C7A9}"/>
              </a:ext>
            </a:extLst>
          </p:cNvPr>
          <p:cNvGraphicFramePr/>
          <p:nvPr>
            <p:extLst>
              <p:ext uri="{D42A27DB-BD31-4B8C-83A1-F6EECF244321}">
                <p14:modId xmlns:p14="http://schemas.microsoft.com/office/powerpoint/2010/main" val="3777542395"/>
              </p:ext>
            </p:extLst>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Arrow: Pentagon 10">
            <a:extLst>
              <a:ext uri="{FF2B5EF4-FFF2-40B4-BE49-F238E27FC236}">
                <a16:creationId xmlns:a16="http://schemas.microsoft.com/office/drawing/2014/main" id="{ADE89D8C-0CB0-BC47-A575-216DA4AFD1B0}"/>
              </a:ext>
            </a:extLst>
          </p:cNvPr>
          <p:cNvSpPr/>
          <p:nvPr/>
        </p:nvSpPr>
        <p:spPr>
          <a:xfrm flipH="1">
            <a:off x="5416708" y="1659959"/>
            <a:ext cx="6733308" cy="4422672"/>
          </a:xfrm>
          <a:prstGeom prst="homePlate">
            <a:avLst>
              <a:gd name="adj" fmla="val 29425"/>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Prioritize the most efficient and effective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practices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Do a few important and relevant practices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well</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Emphasize practices that are supported by evidence, match the local culture and current context, and promote high-quality implementation across time. Integrate, align, and connect practices.</a:t>
            </a:r>
          </a:p>
        </p:txBody>
      </p:sp>
      <p:sp>
        <p:nvSpPr>
          <p:cNvPr id="10" name="TextBox 9">
            <a:extLst>
              <a:ext uri="{FF2B5EF4-FFF2-40B4-BE49-F238E27FC236}">
                <a16:creationId xmlns:a16="http://schemas.microsoft.com/office/drawing/2014/main" id="{0FE83CF1-CEC9-BB45-B6E3-E6977AE86573}"/>
              </a:ext>
            </a:extLst>
          </p:cNvPr>
          <p:cNvSpPr txBox="1"/>
          <p:nvPr/>
        </p:nvSpPr>
        <p:spPr>
          <a:xfrm>
            <a:off x="2276952" y="2242178"/>
            <a:ext cx="1767845" cy="699591"/>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mn-ea"/>
                <a:cs typeface="Poppins Medium" panose="020B0604020202020204" charset="0"/>
                <a:sym typeface="Arial"/>
              </a:rPr>
              <a:t>Equity</a:t>
            </a:r>
          </a:p>
        </p:txBody>
      </p:sp>
    </p:spTree>
    <p:extLst>
      <p:ext uri="{BB962C8B-B14F-4D97-AF65-F5344CB8AC3E}">
        <p14:creationId xmlns:p14="http://schemas.microsoft.com/office/powerpoint/2010/main" val="350662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B8729D-7FC9-AD44-B852-5C30F9B837FC}"/>
              </a:ext>
            </a:extLst>
          </p:cNvPr>
          <p:cNvSpPr>
            <a:spLocks noGrp="1"/>
          </p:cNvSpPr>
          <p:nvPr>
            <p:ph type="title" idx="4294967295"/>
          </p:nvPr>
        </p:nvSpPr>
        <p:spPr>
          <a:xfrm>
            <a:off x="202152" y="104284"/>
            <a:ext cx="9377363" cy="846137"/>
          </a:xfrm>
        </p:spPr>
        <p:txBody>
          <a:bodyPr/>
          <a:lstStyle/>
          <a:p>
            <a:r>
              <a:rPr lang="en-US" b="1" dirty="0">
                <a:solidFill>
                  <a:schemeClr val="accent6">
                    <a:lumMod val="50000"/>
                  </a:schemeClr>
                </a:solidFill>
                <a:latin typeface="Calibri" panose="020F0502020204030204" pitchFamily="34" charset="0"/>
                <a:cs typeface="Calibri" panose="020F0502020204030204" pitchFamily="34" charset="0"/>
              </a:rPr>
              <a:t>Categories of PBIS Practices</a:t>
            </a:r>
          </a:p>
        </p:txBody>
      </p:sp>
      <p:sp>
        <p:nvSpPr>
          <p:cNvPr id="9" name="TextBox 8">
            <a:extLst>
              <a:ext uri="{FF2B5EF4-FFF2-40B4-BE49-F238E27FC236}">
                <a16:creationId xmlns:a16="http://schemas.microsoft.com/office/drawing/2014/main" id="{0194C7E2-0414-1945-82FC-4EF737EEF80B}"/>
              </a:ext>
            </a:extLst>
          </p:cNvPr>
          <p:cNvSpPr txBox="1"/>
          <p:nvPr/>
        </p:nvSpPr>
        <p:spPr>
          <a:xfrm>
            <a:off x="8582644" y="5611410"/>
            <a:ext cx="356111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b="1" dirty="0">
                <a:latin typeface="Calibri" panose="020F0502020204030204" pitchFamily="34" charset="0"/>
                <a:cs typeface="Calibri" panose="020F0502020204030204" pitchFamily="34" charset="0"/>
              </a:rPr>
              <a:t>Smallest Number</a:t>
            </a:r>
          </a:p>
          <a:p>
            <a:pPr algn="ctr"/>
            <a:r>
              <a:rPr lang="en-US" b="1" dirty="0">
                <a:latin typeface="Calibri" panose="020F0502020204030204" pitchFamily="34" charset="0"/>
                <a:cs typeface="Calibri" panose="020F0502020204030204" pitchFamily="34" charset="0"/>
              </a:rPr>
              <a:t>Evidence-based</a:t>
            </a:r>
          </a:p>
          <a:p>
            <a:pPr algn="ctr"/>
            <a:r>
              <a:rPr lang="en-US" b="1" dirty="0">
                <a:latin typeface="Calibri" panose="020F0502020204030204" pitchFamily="34" charset="0"/>
                <a:cs typeface="Calibri" panose="020F0502020204030204" pitchFamily="34" charset="0"/>
              </a:rPr>
              <a:t>Biggest, Durable Effect</a:t>
            </a:r>
          </a:p>
        </p:txBody>
      </p:sp>
      <p:grpSp>
        <p:nvGrpSpPr>
          <p:cNvPr id="8" name="Group 7">
            <a:extLst>
              <a:ext uri="{FF2B5EF4-FFF2-40B4-BE49-F238E27FC236}">
                <a16:creationId xmlns:a16="http://schemas.microsoft.com/office/drawing/2014/main" id="{336D90E0-C297-2C49-8B13-8E738BB00112}"/>
              </a:ext>
            </a:extLst>
          </p:cNvPr>
          <p:cNvGrpSpPr/>
          <p:nvPr/>
        </p:nvGrpSpPr>
        <p:grpSpPr>
          <a:xfrm>
            <a:off x="10591800" y="23311"/>
            <a:ext cx="1600200" cy="1500689"/>
            <a:chOff x="3161609" y="1914625"/>
            <a:chExt cx="2964580" cy="2964580"/>
          </a:xfrm>
          <a:solidFill>
            <a:srgbClr val="0070C0">
              <a:alpha val="50000"/>
            </a:srgbClr>
          </a:solidFill>
        </p:grpSpPr>
        <p:sp>
          <p:nvSpPr>
            <p:cNvPr id="10" name="Oval 9">
              <a:extLst>
                <a:ext uri="{FF2B5EF4-FFF2-40B4-BE49-F238E27FC236}">
                  <a16:creationId xmlns:a16="http://schemas.microsoft.com/office/drawing/2014/main" id="{6CA0769B-4CD0-9748-9673-037309B48910}"/>
                </a:ext>
              </a:extLst>
            </p:cNvPr>
            <p:cNvSpPr/>
            <p:nvPr/>
          </p:nvSpPr>
          <p:spPr>
            <a:xfrm>
              <a:off x="3161609" y="1914625"/>
              <a:ext cx="2964580" cy="2964580"/>
            </a:xfrm>
            <a:prstGeom prst="ellipse">
              <a:avLst/>
            </a:prstGeom>
            <a:grpFill/>
            <a:ln>
              <a:solidFill>
                <a:schemeClr val="accent6">
                  <a:lumMod val="75000"/>
                </a:schemeClr>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1" name="Oval 4">
              <a:extLst>
                <a:ext uri="{FF2B5EF4-FFF2-40B4-BE49-F238E27FC236}">
                  <a16:creationId xmlns:a16="http://schemas.microsoft.com/office/drawing/2014/main" id="{43A38642-2ADA-F14F-B2F5-0E043097018C}"/>
                </a:ext>
              </a:extLst>
            </p:cNvPr>
            <p:cNvSpPr txBox="1"/>
            <p:nvPr/>
          </p:nvSpPr>
          <p:spPr>
            <a:xfrm>
              <a:off x="3627372" y="2672994"/>
              <a:ext cx="2120671" cy="163051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Practices</a:t>
              </a:r>
            </a:p>
          </p:txBody>
        </p:sp>
      </p:grpSp>
      <p:sp>
        <p:nvSpPr>
          <p:cNvPr id="12" name="Oval 2">
            <a:extLst>
              <a:ext uri="{FF2B5EF4-FFF2-40B4-BE49-F238E27FC236}">
                <a16:creationId xmlns:a16="http://schemas.microsoft.com/office/drawing/2014/main" id="{A58DFBD0-87E1-934B-B3B5-575D0C9E3998}"/>
              </a:ext>
            </a:extLst>
          </p:cNvPr>
          <p:cNvSpPr>
            <a:spLocks noChangeArrowheads="1"/>
          </p:cNvSpPr>
          <p:nvPr/>
        </p:nvSpPr>
        <p:spPr bwMode="auto">
          <a:xfrm>
            <a:off x="1828801" y="637190"/>
            <a:ext cx="8002120" cy="6130063"/>
          </a:xfrm>
          <a:prstGeom prst="ellipse">
            <a:avLst/>
          </a:prstGeom>
          <a:solidFill>
            <a:srgbClr val="9BC1E8"/>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Calibri" panose="020F0502020204030204" pitchFamily="34" charset="0"/>
              <a:cs typeface="Calibri" panose="020F0502020204030204" pitchFamily="34" charset="0"/>
            </a:endParaRPr>
          </a:p>
        </p:txBody>
      </p:sp>
      <p:sp>
        <p:nvSpPr>
          <p:cNvPr id="13" name="Oval 4">
            <a:extLst>
              <a:ext uri="{FF2B5EF4-FFF2-40B4-BE49-F238E27FC236}">
                <a16:creationId xmlns:a16="http://schemas.microsoft.com/office/drawing/2014/main" id="{FBA05A3C-9BFD-0149-BC5C-7B238DC2BEB2}"/>
              </a:ext>
            </a:extLst>
          </p:cNvPr>
          <p:cNvSpPr>
            <a:spLocks noChangeArrowheads="1"/>
          </p:cNvSpPr>
          <p:nvPr/>
        </p:nvSpPr>
        <p:spPr bwMode="auto">
          <a:xfrm>
            <a:off x="1919270" y="2331315"/>
            <a:ext cx="4329130" cy="2781300"/>
          </a:xfrm>
          <a:prstGeom prst="ellipse">
            <a:avLst/>
          </a:prstGeom>
          <a:solidFill>
            <a:srgbClr val="3366FF">
              <a:alpha val="50195"/>
            </a:srgbClr>
          </a:solidFill>
          <a:ln w="9525">
            <a:solidFill>
              <a:schemeClr val="tx1"/>
            </a:solidFill>
            <a:round/>
            <a:headEnd/>
            <a:tailEnd/>
          </a:ln>
        </p:spPr>
        <p:txBody>
          <a:bodyPr wrap="none" lIns="0" anchor="ctr">
            <a:prstTxWarp prst="textNoShape">
              <a:avLst/>
            </a:prstTxWarp>
          </a:bodyPr>
          <a:lstStyle/>
          <a:p>
            <a:endParaRPr lang="en-US" sz="2800" b="1" dirty="0">
              <a:solidFill>
                <a:srgbClr val="000000"/>
              </a:solidFill>
              <a:latin typeface="Calibri" panose="020F0502020204030204" pitchFamily="34" charset="0"/>
              <a:ea typeface="Britannic Bold" pitchFamily="-108" charset="0"/>
              <a:cs typeface="Calibri" panose="020F0502020204030204" pitchFamily="34" charset="0"/>
            </a:endParaRPr>
          </a:p>
        </p:txBody>
      </p:sp>
      <p:sp>
        <p:nvSpPr>
          <p:cNvPr id="14" name="Oval 3">
            <a:extLst>
              <a:ext uri="{FF2B5EF4-FFF2-40B4-BE49-F238E27FC236}">
                <a16:creationId xmlns:a16="http://schemas.microsoft.com/office/drawing/2014/main" id="{F620F871-F776-F649-A10B-6D41626E6133}"/>
              </a:ext>
            </a:extLst>
          </p:cNvPr>
          <p:cNvSpPr>
            <a:spLocks noChangeArrowheads="1"/>
          </p:cNvSpPr>
          <p:nvPr/>
        </p:nvSpPr>
        <p:spPr bwMode="auto">
          <a:xfrm rot="-5462048">
            <a:off x="3873265" y="1125535"/>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Calibri" panose="020F0502020204030204" pitchFamily="34" charset="0"/>
              <a:ea typeface="Britannic Bold" pitchFamily="-108" charset="0"/>
              <a:cs typeface="Calibri" panose="020F0502020204030204" pitchFamily="34" charset="0"/>
            </a:endParaRPr>
          </a:p>
        </p:txBody>
      </p:sp>
      <p:sp>
        <p:nvSpPr>
          <p:cNvPr id="15" name="Oval 4">
            <a:extLst>
              <a:ext uri="{FF2B5EF4-FFF2-40B4-BE49-F238E27FC236}">
                <a16:creationId xmlns:a16="http://schemas.microsoft.com/office/drawing/2014/main" id="{B5A77051-5549-A941-A779-864D9D394ECC}"/>
              </a:ext>
            </a:extLst>
          </p:cNvPr>
          <p:cNvSpPr>
            <a:spLocks noChangeArrowheads="1"/>
          </p:cNvSpPr>
          <p:nvPr/>
        </p:nvSpPr>
        <p:spPr bwMode="auto">
          <a:xfrm>
            <a:off x="5727485" y="2354039"/>
            <a:ext cx="4158135"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pPr algn="r"/>
            <a:endParaRPr lang="en-US" sz="2800" b="1" dirty="0">
              <a:solidFill>
                <a:srgbClr val="000000"/>
              </a:solidFill>
              <a:latin typeface="Calibri" panose="020F0502020204030204" pitchFamily="34" charset="0"/>
              <a:ea typeface="Britannic Bold" pitchFamily="-108" charset="0"/>
              <a:cs typeface="Calibri" panose="020F0502020204030204" pitchFamily="34" charset="0"/>
            </a:endParaRPr>
          </a:p>
        </p:txBody>
      </p:sp>
      <p:sp>
        <p:nvSpPr>
          <p:cNvPr id="16" name="Oval 3">
            <a:extLst>
              <a:ext uri="{FF2B5EF4-FFF2-40B4-BE49-F238E27FC236}">
                <a16:creationId xmlns:a16="http://schemas.microsoft.com/office/drawing/2014/main" id="{CB9ECE45-9BFB-1E4B-A326-6E6A405F2118}"/>
              </a:ext>
            </a:extLst>
          </p:cNvPr>
          <p:cNvSpPr>
            <a:spLocks noChangeArrowheads="1"/>
          </p:cNvSpPr>
          <p:nvPr/>
        </p:nvSpPr>
        <p:spPr bwMode="auto">
          <a:xfrm rot="-5462048">
            <a:off x="3958668" y="3497607"/>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dirty="0">
              <a:solidFill>
                <a:srgbClr val="0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22C4935-D463-2041-B7EC-B444CC97C36D}"/>
              </a:ext>
            </a:extLst>
          </p:cNvPr>
          <p:cNvSpPr txBox="1"/>
          <p:nvPr/>
        </p:nvSpPr>
        <p:spPr>
          <a:xfrm rot="19436393">
            <a:off x="2580235" y="1363230"/>
            <a:ext cx="2146742"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Schoolwide</a:t>
            </a:r>
          </a:p>
        </p:txBody>
      </p:sp>
      <p:sp>
        <p:nvSpPr>
          <p:cNvPr id="17" name="TextBox 16">
            <a:extLst>
              <a:ext uri="{FF2B5EF4-FFF2-40B4-BE49-F238E27FC236}">
                <a16:creationId xmlns:a16="http://schemas.microsoft.com/office/drawing/2014/main" id="{D0E1C279-C264-6F43-8DF6-649C485A2B60}"/>
              </a:ext>
            </a:extLst>
          </p:cNvPr>
          <p:cNvSpPr txBox="1"/>
          <p:nvPr/>
        </p:nvSpPr>
        <p:spPr>
          <a:xfrm>
            <a:off x="1880424" y="3390149"/>
            <a:ext cx="2739661"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Non-classroom</a:t>
            </a:r>
          </a:p>
        </p:txBody>
      </p:sp>
      <p:sp>
        <p:nvSpPr>
          <p:cNvPr id="18" name="TextBox 17">
            <a:extLst>
              <a:ext uri="{FF2B5EF4-FFF2-40B4-BE49-F238E27FC236}">
                <a16:creationId xmlns:a16="http://schemas.microsoft.com/office/drawing/2014/main" id="{B3A2788E-1678-EC44-BBE7-AD1599B7FD50}"/>
              </a:ext>
            </a:extLst>
          </p:cNvPr>
          <p:cNvSpPr txBox="1"/>
          <p:nvPr/>
        </p:nvSpPr>
        <p:spPr>
          <a:xfrm>
            <a:off x="4569141" y="1512030"/>
            <a:ext cx="1949380"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Classroom</a:t>
            </a:r>
          </a:p>
        </p:txBody>
      </p:sp>
      <p:sp>
        <p:nvSpPr>
          <p:cNvPr id="19" name="TextBox 18">
            <a:extLst>
              <a:ext uri="{FF2B5EF4-FFF2-40B4-BE49-F238E27FC236}">
                <a16:creationId xmlns:a16="http://schemas.microsoft.com/office/drawing/2014/main" id="{B06FCA59-78E0-9745-8494-87F4CCFB5A46}"/>
              </a:ext>
            </a:extLst>
          </p:cNvPr>
          <p:cNvSpPr txBox="1"/>
          <p:nvPr/>
        </p:nvSpPr>
        <p:spPr>
          <a:xfrm>
            <a:off x="8058984" y="3348763"/>
            <a:ext cx="1525802"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Student</a:t>
            </a:r>
          </a:p>
        </p:txBody>
      </p:sp>
      <p:sp>
        <p:nvSpPr>
          <p:cNvPr id="20" name="TextBox 19">
            <a:extLst>
              <a:ext uri="{FF2B5EF4-FFF2-40B4-BE49-F238E27FC236}">
                <a16:creationId xmlns:a16="http://schemas.microsoft.com/office/drawing/2014/main" id="{E2F529AB-18C4-0242-8542-75478024857F}"/>
              </a:ext>
            </a:extLst>
          </p:cNvPr>
          <p:cNvSpPr txBox="1"/>
          <p:nvPr/>
        </p:nvSpPr>
        <p:spPr>
          <a:xfrm>
            <a:off x="5088312" y="5465912"/>
            <a:ext cx="1293944"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Family</a:t>
            </a:r>
          </a:p>
        </p:txBody>
      </p:sp>
    </p:spTree>
    <p:extLst>
      <p:ext uri="{BB962C8B-B14F-4D97-AF65-F5344CB8AC3E}">
        <p14:creationId xmlns:p14="http://schemas.microsoft.com/office/powerpoint/2010/main" val="356418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4A357D6-2D30-2149-9702-C9DE59B67371}"/>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41B8729D-7FC9-AD44-B852-5C30F9B837FC}"/>
              </a:ext>
            </a:extLst>
          </p:cNvPr>
          <p:cNvSpPr>
            <a:spLocks noGrp="1"/>
          </p:cNvSpPr>
          <p:nvPr>
            <p:ph type="title"/>
          </p:nvPr>
        </p:nvSpPr>
        <p:spPr>
          <a:xfrm>
            <a:off x="381000" y="228600"/>
            <a:ext cx="9378000" cy="845600"/>
          </a:xfrm>
        </p:spPr>
        <p:txBody>
          <a:bodyPr/>
          <a:lstStyle/>
          <a:p>
            <a:r>
              <a:rPr lang="en-US" dirty="0">
                <a:solidFill>
                  <a:schemeClr val="accent6">
                    <a:lumMod val="50000"/>
                  </a:schemeClr>
                </a:solidFill>
              </a:rPr>
              <a:t>We use practices that are: </a:t>
            </a:r>
          </a:p>
        </p:txBody>
      </p:sp>
      <p:sp>
        <p:nvSpPr>
          <p:cNvPr id="4" name="TextBox 3">
            <a:extLst>
              <a:ext uri="{FF2B5EF4-FFF2-40B4-BE49-F238E27FC236}">
                <a16:creationId xmlns:a16="http://schemas.microsoft.com/office/drawing/2014/main" id="{BF2496BA-901C-8D44-9629-741F3ED97184}"/>
              </a:ext>
            </a:extLst>
          </p:cNvPr>
          <p:cNvSpPr txBox="1"/>
          <p:nvPr/>
        </p:nvSpPr>
        <p:spPr>
          <a:xfrm>
            <a:off x="1577092" y="1283781"/>
            <a:ext cx="8534400" cy="5078313"/>
          </a:xfrm>
          <a:prstGeom prst="rect">
            <a:avLst/>
          </a:prstGeom>
          <a:ln>
            <a:solidFill>
              <a:schemeClr val="accent6"/>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502920" lvl="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Evidence-based</a:t>
            </a:r>
          </a:p>
          <a:p>
            <a:pPr marL="502920" lvl="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Connected to the school climate and behavior priorities of the school</a:t>
            </a:r>
          </a:p>
          <a:p>
            <a:pPr marL="50292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Informed by students, family, and staff input</a:t>
            </a:r>
          </a:p>
          <a:p>
            <a:pPr marL="50292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Inclusive of language, images, messages, etc. across cultural groups and school contexts</a:t>
            </a:r>
          </a:p>
          <a:p>
            <a:pPr marL="502920" lvl="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Monitored continuously for implementation fidelity and student benefit </a:t>
            </a:r>
          </a:p>
          <a:p>
            <a:pPr marL="502920" lvl="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Focused on prevention and a continuum of timely support</a:t>
            </a:r>
          </a:p>
          <a:p>
            <a:pPr marL="502920" indent="-342900">
              <a:spcAft>
                <a:spcPts val="1200"/>
              </a:spcAft>
              <a:buFont typeface="Arial" panose="020B0604020202020204" pitchFamily="34" charset="0"/>
              <a:buChar char="•"/>
            </a:pPr>
            <a:r>
              <a:rPr lang="en-US" dirty="0">
                <a:latin typeface="Calibri" panose="020F0502020204030204" pitchFamily="34" charset="0"/>
                <a:cs typeface="Calibri" panose="020F0502020204030204" pitchFamily="34" charset="0"/>
              </a:rPr>
              <a:t>Documented as effective and/or adaptable with varied contextual and cultural learning histories </a:t>
            </a:r>
          </a:p>
        </p:txBody>
      </p:sp>
      <p:pic>
        <p:nvPicPr>
          <p:cNvPr id="5" name="Picture 4">
            <a:extLst>
              <a:ext uri="{FF2B5EF4-FFF2-40B4-BE49-F238E27FC236}">
                <a16:creationId xmlns:a16="http://schemas.microsoft.com/office/drawing/2014/main" id="{F188DF41-AF75-3A4F-A89E-B6183E314A35}"/>
              </a:ext>
            </a:extLst>
          </p:cNvPr>
          <p:cNvPicPr>
            <a:picLocks noChangeAspect="1"/>
          </p:cNvPicPr>
          <p:nvPr/>
        </p:nvPicPr>
        <p:blipFill rotWithShape="1">
          <a:blip r:embed="rId3"/>
          <a:srcRect l="9398" t="21261" r="17871" b="11318"/>
          <a:stretch/>
        </p:blipFill>
        <p:spPr>
          <a:xfrm>
            <a:off x="11159454" y="5957269"/>
            <a:ext cx="873441" cy="809651"/>
          </a:xfrm>
          <a:prstGeom prst="ellipse">
            <a:avLst/>
          </a:prstGeom>
          <a:ln w="19050">
            <a:solidFill>
              <a:schemeClr val="accent2">
                <a:lumMod val="50000"/>
              </a:schemeClr>
            </a:solidFill>
          </a:ln>
        </p:spPr>
      </p:pic>
    </p:spTree>
    <p:extLst>
      <p:ext uri="{BB962C8B-B14F-4D97-AF65-F5344CB8AC3E}">
        <p14:creationId xmlns:p14="http://schemas.microsoft.com/office/powerpoint/2010/main" val="221683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B8729D-7FC9-AD44-B852-5C30F9B837FC}"/>
              </a:ext>
            </a:extLst>
          </p:cNvPr>
          <p:cNvSpPr>
            <a:spLocks noGrp="1"/>
          </p:cNvSpPr>
          <p:nvPr>
            <p:ph type="title" idx="4294967295"/>
          </p:nvPr>
        </p:nvSpPr>
        <p:spPr>
          <a:xfrm>
            <a:off x="222042" y="75541"/>
            <a:ext cx="7489825" cy="846138"/>
          </a:xfrm>
        </p:spPr>
        <p:txBody>
          <a:bodyPr/>
          <a:lstStyle/>
          <a:p>
            <a:pPr algn="l"/>
            <a:r>
              <a:rPr lang="en-US" sz="3600" b="1" dirty="0">
                <a:solidFill>
                  <a:schemeClr val="accent6">
                    <a:lumMod val="50000"/>
                  </a:schemeClr>
                </a:solidFill>
                <a:latin typeface="Calibri" panose="020F0502020204030204" pitchFamily="34" charset="0"/>
                <a:cs typeface="Calibri" panose="020F0502020204030204" pitchFamily="34" charset="0"/>
              </a:rPr>
              <a:t>Key </a:t>
            </a:r>
            <a:r>
              <a:rPr lang="en-US" sz="3600" b="1" i="1" u="sng" dirty="0">
                <a:solidFill>
                  <a:schemeClr val="accent6">
                    <a:lumMod val="50000"/>
                  </a:schemeClr>
                </a:solidFill>
                <a:latin typeface="Calibri" panose="020F0502020204030204" pitchFamily="34" charset="0"/>
                <a:cs typeface="Calibri" panose="020F0502020204030204" pitchFamily="34" charset="0"/>
              </a:rPr>
              <a:t>School-wide</a:t>
            </a:r>
            <a:r>
              <a:rPr lang="en-US" sz="3600" b="1" dirty="0">
                <a:solidFill>
                  <a:schemeClr val="accent6">
                    <a:lumMod val="50000"/>
                  </a:schemeClr>
                </a:solidFill>
                <a:latin typeface="Calibri" panose="020F0502020204030204" pitchFamily="34" charset="0"/>
                <a:cs typeface="Calibri" panose="020F0502020204030204" pitchFamily="34" charset="0"/>
              </a:rPr>
              <a:t> Practices</a:t>
            </a:r>
          </a:p>
        </p:txBody>
      </p:sp>
      <p:sp>
        <p:nvSpPr>
          <p:cNvPr id="5" name="TextBox 4">
            <a:extLst>
              <a:ext uri="{FF2B5EF4-FFF2-40B4-BE49-F238E27FC236}">
                <a16:creationId xmlns:a16="http://schemas.microsoft.com/office/drawing/2014/main" id="{87917678-1495-3E43-A94B-8C2EE08AEB8D}"/>
              </a:ext>
            </a:extLst>
          </p:cNvPr>
          <p:cNvSpPr txBox="1"/>
          <p:nvPr/>
        </p:nvSpPr>
        <p:spPr>
          <a:xfrm>
            <a:off x="3701064" y="918229"/>
            <a:ext cx="8087524" cy="3970318"/>
          </a:xfrm>
          <a:prstGeom prst="rect">
            <a:avLst/>
          </a:prstGeom>
          <a:noFill/>
        </p:spPr>
        <p:txBody>
          <a:bodyPr wrap="square">
            <a:spAutoFit/>
          </a:bodyPr>
          <a:lstStyle/>
          <a:p>
            <a:pPr marL="508000" indent="-457200" eaLnBrk="1" hangingPunct="1">
              <a:spcAft>
                <a:spcPts val="1200"/>
              </a:spcAft>
              <a:buClr>
                <a:schemeClr val="accent6">
                  <a:lumMod val="50000"/>
                </a:schemeClr>
              </a:buClr>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Leadership team </a:t>
            </a:r>
          </a:p>
          <a:p>
            <a:pPr marL="508000" indent="-457200" eaLnBrk="1" hangingPunct="1">
              <a:spcAft>
                <a:spcPts val="1200"/>
              </a:spcAft>
              <a:buClr>
                <a:schemeClr val="accent6">
                  <a:lumMod val="50000"/>
                </a:schemeClr>
              </a:buClr>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Common purpose &amp; approach to discipline</a:t>
            </a:r>
          </a:p>
          <a:p>
            <a:pPr marL="508000" indent="-457200" eaLnBrk="1" hangingPunct="1">
              <a:spcAft>
                <a:spcPts val="1200"/>
              </a:spcAft>
              <a:buClr>
                <a:schemeClr val="accent6">
                  <a:lumMod val="50000"/>
                </a:schemeClr>
              </a:buClr>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Clear set of positive expectations &amp; behaviors</a:t>
            </a:r>
          </a:p>
          <a:p>
            <a:pPr marL="508000" indent="-457200" eaLnBrk="1" hangingPunct="1">
              <a:spcAft>
                <a:spcPts val="1200"/>
              </a:spcAft>
              <a:buClr>
                <a:schemeClr val="accent6">
                  <a:lumMod val="50000"/>
                </a:schemeClr>
              </a:buClr>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Procedures for teaching expected behavior school- and class-wide</a:t>
            </a:r>
          </a:p>
          <a:p>
            <a:pPr marL="508000" indent="-457200" eaLnBrk="1" hangingPunct="1">
              <a:spcAft>
                <a:spcPts val="1200"/>
              </a:spcAft>
              <a:buClr>
                <a:schemeClr val="accent6">
                  <a:lumMod val="50000"/>
                </a:schemeClr>
              </a:buClr>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Continuum of responses to increase use of SEB skills</a:t>
            </a:r>
          </a:p>
          <a:p>
            <a:pPr marL="508000" indent="-457200" eaLnBrk="1" hangingPunct="1">
              <a:spcAft>
                <a:spcPts val="1200"/>
              </a:spcAft>
              <a:buClr>
                <a:schemeClr val="accent6">
                  <a:lumMod val="50000"/>
                </a:schemeClr>
              </a:buClr>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Continuum of responses to decrease SEB errors</a:t>
            </a:r>
          </a:p>
          <a:p>
            <a:pPr marL="508000" indent="-457200" eaLnBrk="1" hangingPunct="1">
              <a:spcAft>
                <a:spcPts val="1200"/>
              </a:spcAft>
              <a:buClr>
                <a:schemeClr val="accent6">
                  <a:lumMod val="50000"/>
                </a:schemeClr>
              </a:buClr>
              <a:buFont typeface="Arial" panose="020B0604020202020204" pitchFamily="34" charset="0"/>
              <a:buChar char="•"/>
            </a:pPr>
            <a:r>
              <a:rPr lang="en-US" sz="2400" dirty="0">
                <a:solidFill>
                  <a:schemeClr val="accent6">
                    <a:lumMod val="50000"/>
                  </a:schemeClr>
                </a:solidFill>
                <a:latin typeface="Calibri" panose="020F0502020204030204" pitchFamily="34" charset="0"/>
                <a:ea typeface="Britannic Bold" pitchFamily="-108" charset="0"/>
                <a:cs typeface="Calibri" panose="020F0502020204030204" pitchFamily="34" charset="0"/>
              </a:rPr>
              <a:t>Procedures for on-going monitoring &amp; evaluation</a:t>
            </a:r>
          </a:p>
        </p:txBody>
      </p:sp>
      <p:sp>
        <p:nvSpPr>
          <p:cNvPr id="7" name="Double Wave 6">
            <a:extLst>
              <a:ext uri="{FF2B5EF4-FFF2-40B4-BE49-F238E27FC236}">
                <a16:creationId xmlns:a16="http://schemas.microsoft.com/office/drawing/2014/main" id="{A4989240-B721-8949-B389-345C0B545F97}"/>
              </a:ext>
            </a:extLst>
          </p:cNvPr>
          <p:cNvSpPr/>
          <p:nvPr/>
        </p:nvSpPr>
        <p:spPr>
          <a:xfrm>
            <a:off x="3701064" y="5939771"/>
            <a:ext cx="8490936" cy="998716"/>
          </a:xfrm>
          <a:prstGeom prst="doubleWave">
            <a:avLst/>
          </a:prstGeom>
          <a:solidFill>
            <a:srgbClr val="9BC1E8"/>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solidFill>
                  <a:schemeClr val="accent6">
                    <a:lumMod val="50000"/>
                  </a:schemeClr>
                </a:solidFill>
                <a:latin typeface="Calibri" panose="020F0502020204030204" pitchFamily="34" charset="0"/>
                <a:cs typeface="Calibri" panose="020F0502020204030204" pitchFamily="34" charset="0"/>
              </a:rPr>
              <a:t>MORE TO COME!</a:t>
            </a:r>
          </a:p>
        </p:txBody>
      </p:sp>
      <p:grpSp>
        <p:nvGrpSpPr>
          <p:cNvPr id="8" name="Group 7">
            <a:extLst>
              <a:ext uri="{FF2B5EF4-FFF2-40B4-BE49-F238E27FC236}">
                <a16:creationId xmlns:a16="http://schemas.microsoft.com/office/drawing/2014/main" id="{A1788339-B78D-794E-A97B-97D9A37ECCF1}"/>
              </a:ext>
            </a:extLst>
          </p:cNvPr>
          <p:cNvGrpSpPr/>
          <p:nvPr/>
        </p:nvGrpSpPr>
        <p:grpSpPr>
          <a:xfrm>
            <a:off x="10591800" y="23311"/>
            <a:ext cx="1600200" cy="1500689"/>
            <a:chOff x="3161609" y="1914625"/>
            <a:chExt cx="2964580" cy="2964580"/>
          </a:xfrm>
          <a:solidFill>
            <a:srgbClr val="9BC1E8"/>
          </a:solidFill>
        </p:grpSpPr>
        <p:sp>
          <p:nvSpPr>
            <p:cNvPr id="9" name="Oval 8">
              <a:extLst>
                <a:ext uri="{FF2B5EF4-FFF2-40B4-BE49-F238E27FC236}">
                  <a16:creationId xmlns:a16="http://schemas.microsoft.com/office/drawing/2014/main" id="{EFE46D05-D640-8346-BFFA-9628E6026044}"/>
                </a:ext>
              </a:extLst>
            </p:cNvPr>
            <p:cNvSpPr/>
            <p:nvPr/>
          </p:nvSpPr>
          <p:spPr>
            <a:xfrm>
              <a:off x="3161609" y="1914625"/>
              <a:ext cx="2964580" cy="2964580"/>
            </a:xfrm>
            <a:prstGeom prst="ellipse">
              <a:avLst/>
            </a:prstGeom>
            <a:grpFill/>
            <a:ln>
              <a:solidFill>
                <a:schemeClr val="accent6">
                  <a:lumMod val="75000"/>
                </a:schemeClr>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0" name="Oval 4">
              <a:extLst>
                <a:ext uri="{FF2B5EF4-FFF2-40B4-BE49-F238E27FC236}">
                  <a16:creationId xmlns:a16="http://schemas.microsoft.com/office/drawing/2014/main" id="{80D94945-A9CD-3340-A001-AA101855EEC8}"/>
                </a:ext>
              </a:extLst>
            </p:cNvPr>
            <p:cNvSpPr txBox="1"/>
            <p:nvPr/>
          </p:nvSpPr>
          <p:spPr>
            <a:xfrm>
              <a:off x="3627372" y="2672994"/>
              <a:ext cx="2120671" cy="163051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Practices</a:t>
              </a:r>
            </a:p>
          </p:txBody>
        </p:sp>
      </p:grpSp>
      <p:pic>
        <p:nvPicPr>
          <p:cNvPr id="2" name="Picture 1">
            <a:extLst>
              <a:ext uri="{FF2B5EF4-FFF2-40B4-BE49-F238E27FC236}">
                <a16:creationId xmlns:a16="http://schemas.microsoft.com/office/drawing/2014/main" id="{04AF985F-AB13-3048-A0C4-FDF343E9553B}"/>
              </a:ext>
            </a:extLst>
          </p:cNvPr>
          <p:cNvPicPr>
            <a:picLocks noChangeAspect="1"/>
          </p:cNvPicPr>
          <p:nvPr/>
        </p:nvPicPr>
        <p:blipFill>
          <a:blip r:embed="rId3"/>
          <a:stretch>
            <a:fillRect/>
          </a:stretch>
        </p:blipFill>
        <p:spPr>
          <a:xfrm>
            <a:off x="3701064" y="622877"/>
            <a:ext cx="7342141" cy="5166793"/>
          </a:xfrm>
          <a:prstGeom prst="rect">
            <a:avLst/>
          </a:prstGeom>
        </p:spPr>
      </p:pic>
      <p:sp>
        <p:nvSpPr>
          <p:cNvPr id="4" name="Document 3">
            <a:extLst>
              <a:ext uri="{FF2B5EF4-FFF2-40B4-BE49-F238E27FC236}">
                <a16:creationId xmlns:a16="http://schemas.microsoft.com/office/drawing/2014/main" id="{717AD57D-6878-C93D-8B53-8BAF31AC2EB7}"/>
              </a:ext>
            </a:extLst>
          </p:cNvPr>
          <p:cNvSpPr/>
          <p:nvPr/>
        </p:nvSpPr>
        <p:spPr>
          <a:xfrm>
            <a:off x="204113" y="772978"/>
            <a:ext cx="3496951" cy="5586412"/>
          </a:xfrm>
          <a:prstGeom prst="flowChartDocument">
            <a:avLst/>
          </a:prstGeom>
          <a:solidFill>
            <a:srgbClr val="9BC1E8"/>
          </a:solidFill>
          <a:ln>
            <a:solidFill>
              <a:srgbClr val="9BC1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hangingPunct="0">
              <a:spcBef>
                <a:spcPct val="30000"/>
              </a:spcBef>
            </a:pPr>
            <a:endParaRPr lang="en-US" b="0" dirty="0">
              <a:solidFill>
                <a:srgbClr val="000000"/>
              </a:solidFill>
              <a:latin typeface="Calibri" panose="020F0502020204030204" pitchFamily="34" charset="0"/>
              <a:ea typeface="ＭＳ Ｐゴシック" pitchFamily="-108" charset="-128"/>
              <a:cs typeface="Calibri" panose="020F0502020204030204" pitchFamily="34" charset="0"/>
            </a:endParaRPr>
          </a:p>
          <a:p>
            <a:pPr lvl="0" algn="ctr" eaLnBrk="0" hangingPunct="0">
              <a:spcBef>
                <a:spcPct val="30000"/>
              </a:spcBef>
            </a:pPr>
            <a:r>
              <a:rPr lang="en-US" b="0" dirty="0">
                <a:solidFill>
                  <a:srgbClr val="000000"/>
                </a:solidFill>
                <a:latin typeface="Calibri" panose="020F0502020204030204" pitchFamily="34" charset="0"/>
                <a:ea typeface="ＭＳ Ｐゴシック" pitchFamily="-108" charset="-128"/>
                <a:cs typeface="Calibri" panose="020F0502020204030204" pitchFamily="34" charset="0"/>
              </a:rPr>
              <a:t>Promotes </a:t>
            </a:r>
            <a:r>
              <a:rPr lang="en-US" b="1" dirty="0">
                <a:solidFill>
                  <a:srgbClr val="000000"/>
                </a:solidFill>
                <a:latin typeface="Calibri" panose="020F0502020204030204" pitchFamily="34" charset="0"/>
                <a:ea typeface="ＭＳ Ｐゴシック" pitchFamily="-108" charset="-128"/>
                <a:cs typeface="Calibri" panose="020F0502020204030204" pitchFamily="34" charset="0"/>
              </a:rPr>
              <a:t>CONSISTENT</a:t>
            </a:r>
            <a:r>
              <a:rPr lang="en-US" b="0" dirty="0">
                <a:solidFill>
                  <a:srgbClr val="000000"/>
                </a:solidFill>
                <a:latin typeface="Calibri" panose="020F0502020204030204" pitchFamily="34" charset="0"/>
                <a:ea typeface="ＭＳ Ｐゴシック" pitchFamily="-108" charset="-128"/>
                <a:cs typeface="Calibri" panose="020F0502020204030204" pitchFamily="34" charset="0"/>
              </a:rPr>
              <a:t> and </a:t>
            </a:r>
            <a:r>
              <a:rPr lang="en-US" b="1" dirty="0">
                <a:solidFill>
                  <a:srgbClr val="000000"/>
                </a:solidFill>
                <a:latin typeface="Calibri" panose="020F0502020204030204" pitchFamily="34" charset="0"/>
                <a:ea typeface="ＭＳ Ｐゴシック" pitchFamily="-108" charset="-128"/>
                <a:cs typeface="Calibri" panose="020F0502020204030204" pitchFamily="34" charset="0"/>
              </a:rPr>
              <a:t>EQUITABLE</a:t>
            </a:r>
            <a:r>
              <a:rPr lang="en-US" b="0" dirty="0">
                <a:solidFill>
                  <a:srgbClr val="000000"/>
                </a:solidFill>
                <a:latin typeface="Calibri" panose="020F0502020204030204" pitchFamily="34" charset="0"/>
                <a:ea typeface="ＭＳ Ｐゴシック" pitchFamily="-108" charset="-128"/>
                <a:cs typeface="Calibri" panose="020F0502020204030204" pitchFamily="34" charset="0"/>
              </a:rPr>
              <a:t> </a:t>
            </a:r>
          </a:p>
          <a:p>
            <a:pPr lvl="0" algn="ctr" eaLnBrk="0" hangingPunct="0">
              <a:spcBef>
                <a:spcPct val="30000"/>
              </a:spcBef>
            </a:pPr>
            <a:r>
              <a:rPr lang="en-US" b="0" dirty="0">
                <a:solidFill>
                  <a:srgbClr val="000000"/>
                </a:solidFill>
                <a:latin typeface="Calibri" panose="020F0502020204030204" pitchFamily="34" charset="0"/>
                <a:ea typeface="ＭＳ Ｐゴシック" pitchFamily="-108" charset="-128"/>
                <a:cs typeface="Calibri" panose="020F0502020204030204" pitchFamily="34" charset="0"/>
              </a:rPr>
              <a:t>vision, values, language and</a:t>
            </a:r>
          </a:p>
          <a:p>
            <a:pPr lvl="0" algn="ctr" eaLnBrk="0" hangingPunct="0">
              <a:spcBef>
                <a:spcPct val="30000"/>
              </a:spcBef>
            </a:pPr>
            <a:r>
              <a:rPr lang="en-US" b="0" dirty="0">
                <a:solidFill>
                  <a:srgbClr val="000000"/>
                </a:solidFill>
                <a:latin typeface="Calibri" panose="020F0502020204030204" pitchFamily="34" charset="0"/>
                <a:ea typeface="ＭＳ Ｐゴシック" pitchFamily="-108" charset="-128"/>
                <a:cs typeface="Calibri" panose="020F0502020204030204" pitchFamily="34" charset="0"/>
              </a:rPr>
              <a:t>experiences </a:t>
            </a:r>
          </a:p>
          <a:p>
            <a:pPr lvl="0" algn="ctr" eaLnBrk="0" hangingPunct="0">
              <a:spcBef>
                <a:spcPct val="30000"/>
              </a:spcBef>
            </a:pPr>
            <a:r>
              <a:rPr lang="en-US" b="0" dirty="0">
                <a:solidFill>
                  <a:srgbClr val="000000"/>
                </a:solidFill>
                <a:latin typeface="Calibri" panose="020F0502020204030204" pitchFamily="34" charset="0"/>
                <a:ea typeface="ＭＳ Ｐゴシック" pitchFamily="-108" charset="-128"/>
                <a:cs typeface="Calibri" panose="020F0502020204030204" pitchFamily="34" charset="0"/>
              </a:rPr>
              <a:t>which lead to a </a:t>
            </a:r>
          </a:p>
          <a:p>
            <a:pPr lvl="0" algn="ctr" eaLnBrk="0" hangingPunct="0">
              <a:spcBef>
                <a:spcPct val="30000"/>
              </a:spcBef>
            </a:pPr>
            <a:r>
              <a:rPr lang="en-US" b="1" dirty="0">
                <a:solidFill>
                  <a:srgbClr val="000000"/>
                </a:solidFill>
                <a:latin typeface="Calibri" panose="020F0502020204030204" pitchFamily="34" charset="0"/>
                <a:ea typeface="ＭＳ Ｐゴシック" pitchFamily="-108" charset="-128"/>
                <a:cs typeface="Calibri" panose="020F0502020204030204" pitchFamily="34" charset="0"/>
              </a:rPr>
              <a:t>POSITIVE</a:t>
            </a:r>
            <a:r>
              <a:rPr lang="en-US" b="0" dirty="0">
                <a:solidFill>
                  <a:srgbClr val="000000"/>
                </a:solidFill>
                <a:latin typeface="Calibri" panose="020F0502020204030204" pitchFamily="34" charset="0"/>
                <a:ea typeface="ＭＳ Ｐゴシック" pitchFamily="-108" charset="-128"/>
                <a:cs typeface="Calibri" panose="020F0502020204030204" pitchFamily="34" charset="0"/>
              </a:rPr>
              <a:t> and </a:t>
            </a:r>
            <a:r>
              <a:rPr lang="en-US" b="1" dirty="0">
                <a:solidFill>
                  <a:srgbClr val="000000"/>
                </a:solidFill>
                <a:latin typeface="Calibri" panose="020F0502020204030204" pitchFamily="34" charset="0"/>
                <a:ea typeface="ＭＳ Ｐゴシック" pitchFamily="-108" charset="-128"/>
                <a:cs typeface="Calibri" panose="020F0502020204030204" pitchFamily="34" charset="0"/>
              </a:rPr>
              <a:t>PREDICTABLE CLIMATE</a:t>
            </a:r>
          </a:p>
        </p:txBody>
      </p:sp>
    </p:spTree>
    <p:extLst>
      <p:ext uri="{BB962C8B-B14F-4D97-AF65-F5344CB8AC3E}">
        <p14:creationId xmlns:p14="http://schemas.microsoft.com/office/powerpoint/2010/main" val="132749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228674" y="2057512"/>
            <a:ext cx="5105333" cy="3365200"/>
          </a:xfrm>
        </p:spPr>
        <p:txBody>
          <a:bodyPr/>
          <a:lstStyle/>
          <a:p>
            <a:r>
              <a:rPr lang="en-US" sz="4800" dirty="0">
                <a:solidFill>
                  <a:schemeClr val="accent6">
                    <a:lumMod val="50000"/>
                  </a:schemeClr>
                </a:solidFill>
              </a:rPr>
              <a:t>What is the PBIS Continuum of Support</a:t>
            </a:r>
          </a:p>
        </p:txBody>
      </p:sp>
    </p:spTree>
    <p:extLst>
      <p:ext uri="{BB962C8B-B14F-4D97-AF65-F5344CB8AC3E}">
        <p14:creationId xmlns:p14="http://schemas.microsoft.com/office/powerpoint/2010/main" val="249098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211057" y="218364"/>
            <a:ext cx="11769886" cy="845600"/>
          </a:xfrm>
        </p:spPr>
        <p:txBody>
          <a:bodyPr/>
          <a:lstStyle/>
          <a:p>
            <a:r>
              <a:rPr lang="en-US" dirty="0">
                <a:solidFill>
                  <a:schemeClr val="accent6">
                    <a:lumMod val="50000"/>
                  </a:schemeClr>
                </a:solidFill>
              </a:rPr>
              <a:t>TRAINING SCHEDULE</a:t>
            </a:r>
          </a:p>
        </p:txBody>
      </p:sp>
      <p:sp>
        <p:nvSpPr>
          <p:cNvPr id="2" name="TextBox 1">
            <a:extLst>
              <a:ext uri="{FF2B5EF4-FFF2-40B4-BE49-F238E27FC236}">
                <a16:creationId xmlns:a16="http://schemas.microsoft.com/office/drawing/2014/main" id="{0D6925F5-67CF-9549-809A-C78050A54394}"/>
              </a:ext>
            </a:extLst>
          </p:cNvPr>
          <p:cNvSpPr txBox="1"/>
          <p:nvPr/>
        </p:nvSpPr>
        <p:spPr>
          <a:xfrm>
            <a:off x="2784143" y="2988860"/>
            <a:ext cx="75553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rPr>
              <a:t>TRAINERS: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rPr>
              <a:t>USE THIS SLIDE TO INSERT YOUR TRAINING SCHEDULE FOR THE CURRENT YEAR</a:t>
            </a:r>
          </a:p>
        </p:txBody>
      </p:sp>
      <p:pic>
        <p:nvPicPr>
          <p:cNvPr id="5" name="Picture 4">
            <a:extLst>
              <a:ext uri="{FF2B5EF4-FFF2-40B4-BE49-F238E27FC236}">
                <a16:creationId xmlns:a16="http://schemas.microsoft.com/office/drawing/2014/main" id="{52B60FD2-D886-444D-B074-B67021241BDE}"/>
              </a:ext>
            </a:extLst>
          </p:cNvPr>
          <p:cNvPicPr>
            <a:picLocks noChangeAspect="1"/>
          </p:cNvPicPr>
          <p:nvPr/>
        </p:nvPicPr>
        <p:blipFill>
          <a:blip r:embed="rId3"/>
          <a:stretch>
            <a:fillRect/>
          </a:stretch>
        </p:blipFill>
        <p:spPr>
          <a:xfrm>
            <a:off x="11201400" y="5928764"/>
            <a:ext cx="990600" cy="929235"/>
          </a:xfrm>
          <a:prstGeom prst="ellipse">
            <a:avLst/>
          </a:prstGeom>
          <a:ln w="19050">
            <a:solidFill>
              <a:schemeClr val="accent2">
                <a:lumMod val="50000"/>
              </a:schemeClr>
            </a:solidFill>
          </a:ln>
        </p:spPr>
      </p:pic>
    </p:spTree>
    <p:extLst>
      <p:ext uri="{BB962C8B-B14F-4D97-AF65-F5344CB8AC3E}">
        <p14:creationId xmlns:p14="http://schemas.microsoft.com/office/powerpoint/2010/main" val="3352090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rapezoid 22">
            <a:extLst>
              <a:ext uri="{FF2B5EF4-FFF2-40B4-BE49-F238E27FC236}">
                <a16:creationId xmlns:a16="http://schemas.microsoft.com/office/drawing/2014/main" id="{5FE9307F-9D2A-BA4D-832A-5F8E1CC785A0}"/>
              </a:ext>
            </a:extLst>
          </p:cNvPr>
          <p:cNvSpPr/>
          <p:nvPr/>
        </p:nvSpPr>
        <p:spPr>
          <a:xfrm>
            <a:off x="2096646" y="1529834"/>
            <a:ext cx="5852729" cy="5181347"/>
          </a:xfrm>
          <a:prstGeom prst="trapezoid">
            <a:avLst>
              <a:gd name="adj" fmla="val 56479"/>
            </a:avLst>
          </a:prstGeom>
          <a:gradFill flip="none" rotWithShape="1">
            <a:gsLst>
              <a:gs pos="18000">
                <a:srgbClr val="92D050"/>
              </a:gs>
              <a:gs pos="64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sp>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Staff, &amp; Settings</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grpSp>
        <p:nvGrpSpPr>
          <p:cNvPr id="29" name="Group 28">
            <a:extLst>
              <a:ext uri="{FF2B5EF4-FFF2-40B4-BE49-F238E27FC236}">
                <a16:creationId xmlns:a16="http://schemas.microsoft.com/office/drawing/2014/main" id="{5DF56712-1EC8-F84C-B814-10D90B8DC983}"/>
              </a:ext>
            </a:extLst>
          </p:cNvPr>
          <p:cNvGrpSpPr/>
          <p:nvPr/>
        </p:nvGrpSpPr>
        <p:grpSpPr>
          <a:xfrm>
            <a:off x="2088701" y="997096"/>
            <a:ext cx="5852729" cy="5684722"/>
            <a:chOff x="0" y="-503375"/>
            <a:chExt cx="5852729" cy="5684722"/>
          </a:xfrm>
        </p:grpSpPr>
        <p:sp>
          <p:nvSpPr>
            <p:cNvPr id="31" name="Trapezoid 30">
              <a:extLst>
                <a:ext uri="{FF2B5EF4-FFF2-40B4-BE49-F238E27FC236}">
                  <a16:creationId xmlns:a16="http://schemas.microsoft.com/office/drawing/2014/main" id="{52EE8209-280E-4F47-A09E-223B6DBEA2D8}"/>
                </a:ext>
              </a:extLst>
            </p:cNvPr>
            <p:cNvSpPr/>
            <p:nvPr/>
          </p:nvSpPr>
          <p:spPr>
            <a:xfrm>
              <a:off x="0" y="0"/>
              <a:ext cx="5852729" cy="5181347"/>
            </a:xfrm>
            <a:prstGeom prst="trapezoid">
              <a:avLst>
                <a:gd name="adj" fmla="val 56479"/>
              </a:avLst>
            </a:prstGeom>
            <a:gradFill flip="none" rotWithShape="1">
              <a:gsLst>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endParaRPr lang="en-US" dirty="0">
                <a:latin typeface="Calibri" panose="020F0502020204030204" pitchFamily="34" charset="0"/>
                <a:cs typeface="Calibri" panose="020F0502020204030204" pitchFamily="34" charset="0"/>
              </a:endParaRPr>
            </a:p>
          </p:txBody>
        </p:sp>
        <p:sp>
          <p:nvSpPr>
            <p:cNvPr id="32" name="Trapezoid 4">
              <a:extLst>
                <a:ext uri="{FF2B5EF4-FFF2-40B4-BE49-F238E27FC236}">
                  <a16:creationId xmlns:a16="http://schemas.microsoft.com/office/drawing/2014/main" id="{C7803E32-B883-564E-BC5E-6B8D8972E58C}"/>
                </a:ext>
              </a:extLst>
            </p:cNvPr>
            <p:cNvSpPr txBox="1"/>
            <p:nvPr/>
          </p:nvSpPr>
          <p:spPr>
            <a:xfrm>
              <a:off x="0" y="-503375"/>
              <a:ext cx="5852729" cy="518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At-Risk Behavior</a:t>
            </a:r>
          </a:p>
        </p:txBody>
      </p:sp>
      <p:graphicFrame>
        <p:nvGraphicFramePr>
          <p:cNvPr id="27" name="Diagram 26">
            <a:extLst>
              <a:ext uri="{FF2B5EF4-FFF2-40B4-BE49-F238E27FC236}">
                <a16:creationId xmlns:a16="http://schemas.microsoft.com/office/drawing/2014/main" id="{061A4453-BCAA-7F45-826C-B5029E1C4553}"/>
              </a:ext>
            </a:extLst>
          </p:cNvPr>
          <p:cNvGraphicFramePr/>
          <p:nvPr>
            <p:extLst>
              <p:ext uri="{D42A27DB-BD31-4B8C-83A1-F6EECF244321}">
                <p14:modId xmlns:p14="http://schemas.microsoft.com/office/powerpoint/2010/main" val="475893813"/>
              </p:ext>
            </p:extLst>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600" dirty="0">
                <a:solidFill>
                  <a:schemeClr val="accent6">
                    <a:lumMod val="50000"/>
                  </a:schemeClr>
                </a:solidFill>
              </a:rPr>
              <a:t>Continuum of School-Wide Instructional </a:t>
            </a:r>
            <a:br>
              <a:rPr lang="en-US" sz="3600" dirty="0">
                <a:solidFill>
                  <a:schemeClr val="accent6">
                    <a:lumMod val="50000"/>
                  </a:schemeClr>
                </a:solidFill>
              </a:rPr>
            </a:br>
            <a:r>
              <a:rPr lang="en-US" sz="3600" dirty="0">
                <a:solidFill>
                  <a:schemeClr val="accent6">
                    <a:lumMod val="50000"/>
                  </a:schemeClr>
                </a:solidFill>
              </a:rPr>
              <a:t>&amp; Positive Behavior Support</a:t>
            </a: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27911" y="3646371"/>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517040" y="1223726"/>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~5%</a:t>
            </a:r>
          </a:p>
        </p:txBody>
      </p:sp>
      <p:pic>
        <p:nvPicPr>
          <p:cNvPr id="19" name="Picture 18">
            <a:extLst>
              <a:ext uri="{FF2B5EF4-FFF2-40B4-BE49-F238E27FC236}">
                <a16:creationId xmlns:a16="http://schemas.microsoft.com/office/drawing/2014/main" id="{624CA767-42FE-0347-ABEA-1FF8CC8298F7}"/>
              </a:ext>
            </a:extLst>
          </p:cNvPr>
          <p:cNvPicPr>
            <a:picLocks noChangeAspect="1"/>
          </p:cNvPicPr>
          <p:nvPr/>
        </p:nvPicPr>
        <p:blipFill rotWithShape="1">
          <a:blip r:embed="rId8"/>
          <a:srcRect l="15298" t="6738" r="15999" b="17357"/>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494597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0"/>
                                        </p:tgtEl>
                                        <p:attrNameLst>
                                          <p:attrName>style.visibility</p:attrName>
                                        </p:attrNameLst>
                                      </p:cBhvr>
                                      <p:to>
                                        <p:strVal val="hidden"/>
                                      </p:to>
                                    </p:set>
                                  </p:childTnLst>
                                </p:cTn>
                              </p:par>
                              <p:par>
                                <p:cTn id="14" presetID="22" presetClass="entr" presetSubtype="4" fill="hold" grpId="0" nodeType="withEffect">
                                  <p:stCondLst>
                                    <p:cond delay="0"/>
                                  </p:stCondLst>
                                  <p:childTnLst>
                                    <p:set>
                                      <p:cBhvr>
                                        <p:cTn id="15" dur="1" fill="hold">
                                          <p:stCondLst>
                                            <p:cond delay="0"/>
                                          </p:stCondLst>
                                        </p:cTn>
                                        <p:tgtEl>
                                          <p:spTgt spid="203780"/>
                                        </p:tgtEl>
                                        <p:attrNameLst>
                                          <p:attrName>style.visibility</p:attrName>
                                        </p:attrNameLst>
                                      </p:cBhvr>
                                      <p:to>
                                        <p:strVal val="visible"/>
                                      </p:to>
                                    </p:set>
                                    <p:animEffect transition="in" filter="wipe(down)">
                                      <p:cBhvr>
                                        <p:cTn id="16" dur="500"/>
                                        <p:tgtEl>
                                          <p:spTgt spid="20378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1"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3781"/>
                                        </p:tgtEl>
                                        <p:attrNameLst>
                                          <p:attrName>style.visibility</p:attrName>
                                        </p:attrNameLst>
                                      </p:cBhvr>
                                      <p:to>
                                        <p:strVal val="visible"/>
                                      </p:to>
                                    </p:set>
                                    <p:animEffect transition="in" filter="wipe(down)">
                                      <p:cBhvr>
                                        <p:cTn id="30" dur="500"/>
                                        <p:tgtEl>
                                          <p:spTgt spid="203781"/>
                                        </p:tgtEl>
                                      </p:cBhvr>
                                    </p:animEffect>
                                  </p:childTnLst>
                                </p:cTn>
                              </p:par>
                              <p:par>
                                <p:cTn id="31" presetID="1" presetClass="exit" presetSubtype="0" fill="hold" grpId="1"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2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1"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22"/>
                                        </p:tgtEl>
                                        <p:attrNameLst>
                                          <p:attrName>style.visibility</p:attrName>
                                        </p:attrNameLst>
                                      </p:cBhvr>
                                      <p:to>
                                        <p:strVal val="hidden"/>
                                      </p:to>
                                    </p:set>
                                  </p:childTnLst>
                                </p:cTn>
                              </p:par>
                              <p:par>
                                <p:cTn id="46" presetID="22" presetClass="entr" presetSubtype="4" fill="hold" grpId="0" nodeType="withEffect">
                                  <p:stCondLst>
                                    <p:cond delay="0"/>
                                  </p:stCondLst>
                                  <p:childTnLst>
                                    <p:set>
                                      <p:cBhvr>
                                        <p:cTn id="47" dur="1" fill="hold">
                                          <p:stCondLst>
                                            <p:cond delay="0"/>
                                          </p:stCondLst>
                                        </p:cTn>
                                        <p:tgtEl>
                                          <p:spTgt spid="203782"/>
                                        </p:tgtEl>
                                        <p:attrNameLst>
                                          <p:attrName>style.visibility</p:attrName>
                                        </p:attrNameLst>
                                      </p:cBhvr>
                                      <p:to>
                                        <p:strVal val="visible"/>
                                      </p:to>
                                    </p:set>
                                    <p:animEffect transition="in" filter="wipe(down)">
                                      <p:cBhvr>
                                        <p:cTn id="48" dur="500"/>
                                        <p:tgtEl>
                                          <p:spTgt spid="20378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animBg="1"/>
      <p:bldP spid="20" grpId="0" animBg="1"/>
      <p:bldP spid="20" grpId="1" animBg="1"/>
      <p:bldP spid="203781" grpId="0" animBg="1"/>
      <p:bldGraphic spid="27" grpId="0">
        <p:bldAsOne/>
      </p:bldGraphic>
      <p:bldP spid="203782" grpId="0" animBg="1"/>
      <p:bldP spid="21" grpId="0" animBg="1"/>
      <p:bldP spid="21" grpId="1" animBg="1"/>
      <p:bldP spid="22" grpId="0" animBg="1"/>
      <p:bldP spid="22" grpId="1" animBg="1"/>
      <p:bldP spid="25" grpId="0"/>
      <p:bldP spid="26" grpId="0"/>
      <p:bldP spid="28"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135521612"/>
              </p:ext>
            </p:extLst>
          </p:nvPr>
        </p:nvGraphicFramePr>
        <p:xfrm>
          <a:off x="2748928" y="99310"/>
          <a:ext cx="7538072" cy="6423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Straight Connector 19"/>
          <p:cNvCxnSpPr>
            <a:cxnSpLocks noChangeShapeType="1"/>
          </p:cNvCxnSpPr>
          <p:nvPr/>
        </p:nvCxnSpPr>
        <p:spPr bwMode="auto">
          <a:xfrm rot="16200000" flipH="1">
            <a:off x="4191000" y="4876800"/>
            <a:ext cx="1371600" cy="304800"/>
          </a:xfrm>
          <a:prstGeom prst="line">
            <a:avLst/>
          </a:prstGeom>
          <a:noFill/>
          <a:ln w="31750">
            <a:solidFill>
              <a:schemeClr val="tx1"/>
            </a:solidFill>
            <a:round/>
            <a:headEnd/>
            <a:tailEnd/>
          </a:ln>
        </p:spPr>
      </p:cxnSp>
      <p:cxnSp>
        <p:nvCxnSpPr>
          <p:cNvPr id="24" name="Straight Connector 23"/>
          <p:cNvCxnSpPr>
            <a:cxnSpLocks noChangeShapeType="1"/>
          </p:cNvCxnSpPr>
          <p:nvPr/>
        </p:nvCxnSpPr>
        <p:spPr bwMode="auto">
          <a:xfrm rot="5400000" flipH="1" flipV="1">
            <a:off x="3924300" y="4152900"/>
            <a:ext cx="2667000" cy="457200"/>
          </a:xfrm>
          <a:prstGeom prst="line">
            <a:avLst/>
          </a:prstGeom>
          <a:noFill/>
          <a:ln w="31750">
            <a:solidFill>
              <a:schemeClr val="tx1"/>
            </a:solidFill>
            <a:round/>
            <a:headEnd/>
            <a:tailEnd/>
          </a:ln>
        </p:spPr>
      </p:cxnSp>
      <p:cxnSp>
        <p:nvCxnSpPr>
          <p:cNvPr id="26" name="Straight Connector 25"/>
          <p:cNvCxnSpPr>
            <a:cxnSpLocks noChangeShapeType="1"/>
          </p:cNvCxnSpPr>
          <p:nvPr/>
        </p:nvCxnSpPr>
        <p:spPr bwMode="auto">
          <a:xfrm rot="16200000" flipH="1">
            <a:off x="5219700" y="3314700"/>
            <a:ext cx="914400" cy="381000"/>
          </a:xfrm>
          <a:prstGeom prst="line">
            <a:avLst/>
          </a:prstGeom>
          <a:noFill/>
          <a:ln w="31750">
            <a:solidFill>
              <a:schemeClr val="tx1"/>
            </a:solidFill>
            <a:round/>
            <a:headEnd/>
            <a:tailEnd/>
          </a:ln>
        </p:spPr>
      </p:cxnSp>
      <p:cxnSp>
        <p:nvCxnSpPr>
          <p:cNvPr id="28" name="Straight Connector 27"/>
          <p:cNvCxnSpPr>
            <a:cxnSpLocks noChangeShapeType="1"/>
          </p:cNvCxnSpPr>
          <p:nvPr/>
        </p:nvCxnSpPr>
        <p:spPr bwMode="auto">
          <a:xfrm rot="5400000" flipH="1" flipV="1">
            <a:off x="4762500" y="2705100"/>
            <a:ext cx="2362200" cy="152400"/>
          </a:xfrm>
          <a:prstGeom prst="line">
            <a:avLst/>
          </a:prstGeom>
          <a:noFill/>
          <a:ln w="31750">
            <a:solidFill>
              <a:schemeClr val="tx1"/>
            </a:solidFill>
            <a:round/>
            <a:headEnd/>
            <a:tailEnd/>
          </a:ln>
        </p:spPr>
      </p:cxnSp>
      <p:cxnSp>
        <p:nvCxnSpPr>
          <p:cNvPr id="30" name="Straight Connector 29"/>
          <p:cNvCxnSpPr>
            <a:cxnSpLocks noChangeShapeType="1"/>
          </p:cNvCxnSpPr>
          <p:nvPr/>
        </p:nvCxnSpPr>
        <p:spPr bwMode="auto">
          <a:xfrm flipV="1">
            <a:off x="6248400" y="1142329"/>
            <a:ext cx="169933" cy="381671"/>
          </a:xfrm>
          <a:prstGeom prst="line">
            <a:avLst/>
          </a:prstGeom>
          <a:noFill/>
          <a:ln w="31750">
            <a:solidFill>
              <a:schemeClr val="tx1"/>
            </a:solidFill>
            <a:round/>
            <a:headEnd/>
            <a:tailEnd/>
          </a:ln>
        </p:spPr>
      </p:cxnSp>
      <p:cxnSp>
        <p:nvCxnSpPr>
          <p:cNvPr id="32" name="Straight Connector 31"/>
          <p:cNvCxnSpPr>
            <a:cxnSpLocks noChangeShapeType="1"/>
          </p:cNvCxnSpPr>
          <p:nvPr/>
        </p:nvCxnSpPr>
        <p:spPr bwMode="auto">
          <a:xfrm rot="5400000">
            <a:off x="5829301" y="4381501"/>
            <a:ext cx="2362200" cy="3175"/>
          </a:xfrm>
          <a:prstGeom prst="line">
            <a:avLst/>
          </a:prstGeom>
          <a:noFill/>
          <a:ln w="31750">
            <a:solidFill>
              <a:schemeClr val="tx1"/>
            </a:solidFill>
            <a:round/>
            <a:headEnd/>
            <a:tailEnd/>
          </a:ln>
        </p:spPr>
      </p:cxnSp>
      <p:cxnSp>
        <p:nvCxnSpPr>
          <p:cNvPr id="34" name="Straight Connector 33"/>
          <p:cNvCxnSpPr>
            <a:cxnSpLocks noChangeShapeType="1"/>
          </p:cNvCxnSpPr>
          <p:nvPr/>
        </p:nvCxnSpPr>
        <p:spPr bwMode="auto">
          <a:xfrm rot="5400000" flipH="1" flipV="1">
            <a:off x="6324600" y="4419600"/>
            <a:ext cx="1828800" cy="457200"/>
          </a:xfrm>
          <a:prstGeom prst="line">
            <a:avLst/>
          </a:prstGeom>
          <a:noFill/>
          <a:ln w="31750">
            <a:solidFill>
              <a:schemeClr val="tx1"/>
            </a:solidFill>
            <a:round/>
            <a:headEnd/>
            <a:tailEnd/>
          </a:ln>
        </p:spPr>
      </p:cxnSp>
      <p:cxnSp>
        <p:nvCxnSpPr>
          <p:cNvPr id="36" name="Straight Connector 35"/>
          <p:cNvCxnSpPr>
            <a:cxnSpLocks noChangeShapeType="1"/>
          </p:cNvCxnSpPr>
          <p:nvPr/>
        </p:nvCxnSpPr>
        <p:spPr bwMode="auto">
          <a:xfrm rot="16200000" flipH="1">
            <a:off x="6515100" y="4686300"/>
            <a:ext cx="2438400" cy="533400"/>
          </a:xfrm>
          <a:prstGeom prst="line">
            <a:avLst/>
          </a:prstGeom>
          <a:noFill/>
          <a:ln w="31750">
            <a:solidFill>
              <a:schemeClr val="tx1"/>
            </a:solidFill>
            <a:round/>
            <a:headEnd/>
            <a:tailEnd/>
          </a:ln>
        </p:spPr>
      </p:cxnSp>
      <p:cxnSp>
        <p:nvCxnSpPr>
          <p:cNvPr id="40" name="Straight Connector 39"/>
          <p:cNvCxnSpPr>
            <a:cxnSpLocks noChangeShapeType="1"/>
          </p:cNvCxnSpPr>
          <p:nvPr/>
        </p:nvCxnSpPr>
        <p:spPr bwMode="auto">
          <a:xfrm rot="16200000" flipH="1">
            <a:off x="5600700" y="2400300"/>
            <a:ext cx="2209800" cy="152400"/>
          </a:xfrm>
          <a:prstGeom prst="line">
            <a:avLst/>
          </a:prstGeom>
          <a:noFill/>
          <a:ln w="31750">
            <a:solidFill>
              <a:schemeClr val="tx1"/>
            </a:solidFill>
            <a:round/>
            <a:headEnd/>
            <a:tailEnd/>
          </a:ln>
        </p:spPr>
      </p:cxnSp>
      <p:cxnSp>
        <p:nvCxnSpPr>
          <p:cNvPr id="46" name="Straight Connector 45"/>
          <p:cNvCxnSpPr>
            <a:cxnSpLocks noChangeShapeType="1"/>
          </p:cNvCxnSpPr>
          <p:nvPr/>
        </p:nvCxnSpPr>
        <p:spPr bwMode="auto">
          <a:xfrm flipV="1">
            <a:off x="6019800" y="1524000"/>
            <a:ext cx="228600" cy="76200"/>
          </a:xfrm>
          <a:prstGeom prst="line">
            <a:avLst/>
          </a:prstGeom>
          <a:noFill/>
          <a:ln w="31750">
            <a:solidFill>
              <a:schemeClr val="tx1"/>
            </a:solidFill>
            <a:round/>
            <a:headEnd/>
            <a:tailEnd/>
          </a:ln>
        </p:spPr>
      </p:cxnSp>
      <p:cxnSp>
        <p:nvCxnSpPr>
          <p:cNvPr id="48" name="Straight Connector 47"/>
          <p:cNvCxnSpPr>
            <a:cxnSpLocks noChangeShapeType="1"/>
          </p:cNvCxnSpPr>
          <p:nvPr/>
        </p:nvCxnSpPr>
        <p:spPr bwMode="auto">
          <a:xfrm rot="5400000" flipH="1" flipV="1">
            <a:off x="6705600" y="3276600"/>
            <a:ext cx="381000" cy="228600"/>
          </a:xfrm>
          <a:prstGeom prst="line">
            <a:avLst/>
          </a:prstGeom>
          <a:noFill/>
          <a:ln w="31750">
            <a:solidFill>
              <a:schemeClr val="tx1"/>
            </a:solidFill>
            <a:round/>
            <a:headEnd/>
            <a:tailEnd/>
          </a:ln>
        </p:spPr>
      </p:cxnSp>
      <p:cxnSp>
        <p:nvCxnSpPr>
          <p:cNvPr id="50" name="Straight Connector 49"/>
          <p:cNvCxnSpPr>
            <a:cxnSpLocks noChangeShapeType="1"/>
          </p:cNvCxnSpPr>
          <p:nvPr/>
        </p:nvCxnSpPr>
        <p:spPr bwMode="auto">
          <a:xfrm flipH="1" flipV="1">
            <a:off x="6400800" y="1147027"/>
            <a:ext cx="228600" cy="224573"/>
          </a:xfrm>
          <a:prstGeom prst="line">
            <a:avLst/>
          </a:prstGeom>
          <a:noFill/>
          <a:ln w="31750">
            <a:solidFill>
              <a:schemeClr val="tx1"/>
            </a:solidFill>
            <a:round/>
            <a:headEnd/>
            <a:tailEnd/>
          </a:ln>
        </p:spPr>
      </p:cxnSp>
      <p:sp>
        <p:nvSpPr>
          <p:cNvPr id="22" name="TextBox 21"/>
          <p:cNvSpPr txBox="1">
            <a:spLocks noChangeArrowheads="1"/>
          </p:cNvSpPr>
          <p:nvPr/>
        </p:nvSpPr>
        <p:spPr bwMode="auto">
          <a:xfrm>
            <a:off x="5446623" y="1864464"/>
            <a:ext cx="1298752" cy="523220"/>
          </a:xfrm>
          <a:prstGeom prst="rect">
            <a:avLst/>
          </a:prstGeom>
          <a:noFill/>
          <a:ln w="9525">
            <a:noFill/>
            <a:miter lim="800000"/>
            <a:headEnd/>
            <a:tailEnd/>
          </a:ln>
        </p:spPr>
        <p:txBody>
          <a:bodyPr wrap="none">
            <a:prstTxWarp prst="textNoShape">
              <a:avLst/>
            </a:prstTxWarp>
            <a:spAutoFit/>
          </a:bodyPr>
          <a:lstStyle/>
          <a:p>
            <a:pPr algn="ctr"/>
            <a:r>
              <a:rPr lang="en-US" sz="2800" b="1" dirty="0">
                <a:solidFill>
                  <a:schemeClr val="accent6">
                    <a:lumMod val="50000"/>
                  </a:schemeClr>
                </a:solidFill>
                <a:latin typeface="Calibri" panose="020F0502020204030204" pitchFamily="34" charset="0"/>
                <a:ea typeface="Arial" charset="0"/>
                <a:cs typeface="Calibri" panose="020F0502020204030204" pitchFamily="34" charset="0"/>
              </a:rPr>
              <a:t>Science</a:t>
            </a:r>
          </a:p>
        </p:txBody>
      </p:sp>
      <p:sp>
        <p:nvSpPr>
          <p:cNvPr id="23" name="TextBox 22"/>
          <p:cNvSpPr txBox="1">
            <a:spLocks noChangeArrowheads="1"/>
          </p:cNvSpPr>
          <p:nvPr/>
        </p:nvSpPr>
        <p:spPr bwMode="auto">
          <a:xfrm>
            <a:off x="3701223" y="5758862"/>
            <a:ext cx="2225288" cy="523220"/>
          </a:xfrm>
          <a:prstGeom prst="rect">
            <a:avLst/>
          </a:prstGeom>
          <a:noFill/>
          <a:ln w="9525">
            <a:noFill/>
            <a:miter lim="800000"/>
            <a:headEnd/>
            <a:tailEnd/>
          </a:ln>
        </p:spPr>
        <p:txBody>
          <a:bodyPr wrap="none">
            <a:prstTxWarp prst="textNoShape">
              <a:avLst/>
            </a:prstTxWarp>
            <a:spAutoFit/>
          </a:bodyPr>
          <a:lstStyle/>
          <a:p>
            <a:pPr algn="ctr"/>
            <a:r>
              <a:rPr lang="en-US" sz="2800" b="1" dirty="0">
                <a:solidFill>
                  <a:schemeClr val="accent6">
                    <a:lumMod val="50000"/>
                  </a:schemeClr>
                </a:solidFill>
                <a:latin typeface="Calibri" panose="020F0502020204030204" pitchFamily="34" charset="0"/>
                <a:ea typeface="Arial" charset="0"/>
                <a:cs typeface="Calibri" panose="020F0502020204030204" pitchFamily="34" charset="0"/>
              </a:rPr>
              <a:t>Social Studies</a:t>
            </a:r>
          </a:p>
        </p:txBody>
      </p:sp>
      <p:sp>
        <p:nvSpPr>
          <p:cNvPr id="25" name="TextBox 24"/>
          <p:cNvSpPr txBox="1">
            <a:spLocks noChangeArrowheads="1"/>
          </p:cNvSpPr>
          <p:nvPr/>
        </p:nvSpPr>
        <p:spPr bwMode="auto">
          <a:xfrm>
            <a:off x="5314470" y="3966936"/>
            <a:ext cx="1383264" cy="523220"/>
          </a:xfrm>
          <a:prstGeom prst="rect">
            <a:avLst/>
          </a:prstGeom>
          <a:noFill/>
          <a:ln w="9525">
            <a:noFill/>
            <a:miter lim="800000"/>
            <a:headEnd/>
            <a:tailEnd/>
          </a:ln>
        </p:spPr>
        <p:txBody>
          <a:bodyPr wrap="none">
            <a:prstTxWarp prst="textNoShape">
              <a:avLst/>
            </a:prstTxWarp>
            <a:spAutoFit/>
          </a:bodyPr>
          <a:lstStyle/>
          <a:p>
            <a:pPr algn="ctr"/>
            <a:r>
              <a:rPr lang="en-US" sz="2800" b="1" dirty="0">
                <a:solidFill>
                  <a:schemeClr val="accent6">
                    <a:lumMod val="50000"/>
                  </a:schemeClr>
                </a:solidFill>
                <a:latin typeface="Calibri" panose="020F0502020204030204" pitchFamily="34" charset="0"/>
                <a:ea typeface="Arial" charset="0"/>
                <a:cs typeface="Calibri" panose="020F0502020204030204" pitchFamily="34" charset="0"/>
              </a:rPr>
              <a:t>Reading</a:t>
            </a:r>
          </a:p>
        </p:txBody>
      </p:sp>
      <p:sp>
        <p:nvSpPr>
          <p:cNvPr id="27" name="TextBox 26"/>
          <p:cNvSpPr txBox="1">
            <a:spLocks noChangeArrowheads="1"/>
          </p:cNvSpPr>
          <p:nvPr/>
        </p:nvSpPr>
        <p:spPr bwMode="auto">
          <a:xfrm>
            <a:off x="5882067" y="767720"/>
            <a:ext cx="1024640" cy="523220"/>
          </a:xfrm>
          <a:prstGeom prst="rect">
            <a:avLst/>
          </a:prstGeom>
          <a:noFill/>
          <a:ln w="9525">
            <a:noFill/>
            <a:miter lim="800000"/>
            <a:headEnd/>
            <a:tailEnd/>
          </a:ln>
        </p:spPr>
        <p:txBody>
          <a:bodyPr wrap="none">
            <a:prstTxWarp prst="textNoShape">
              <a:avLst/>
            </a:prstTxWarp>
            <a:spAutoFit/>
          </a:bodyPr>
          <a:lstStyle/>
          <a:p>
            <a:pPr algn="ctr"/>
            <a:r>
              <a:rPr lang="en-US" sz="2800" b="1" dirty="0">
                <a:solidFill>
                  <a:schemeClr val="accent6">
                    <a:lumMod val="50000"/>
                  </a:schemeClr>
                </a:solidFill>
                <a:latin typeface="Calibri" panose="020F0502020204030204" pitchFamily="34" charset="0"/>
                <a:ea typeface="Arial" charset="0"/>
                <a:cs typeface="Calibri" panose="020F0502020204030204" pitchFamily="34" charset="0"/>
              </a:rPr>
              <a:t>Math</a:t>
            </a:r>
          </a:p>
        </p:txBody>
      </p:sp>
      <p:sp>
        <p:nvSpPr>
          <p:cNvPr id="29" name="TextBox 28"/>
          <p:cNvSpPr txBox="1">
            <a:spLocks noChangeArrowheads="1"/>
          </p:cNvSpPr>
          <p:nvPr/>
        </p:nvSpPr>
        <p:spPr bwMode="auto">
          <a:xfrm>
            <a:off x="7221433" y="3685039"/>
            <a:ext cx="1720058" cy="954107"/>
          </a:xfrm>
          <a:prstGeom prst="rect">
            <a:avLst/>
          </a:prstGeom>
          <a:noFill/>
          <a:ln w="9525">
            <a:noFill/>
            <a:miter lim="800000"/>
            <a:headEnd/>
            <a:tailEnd/>
          </a:ln>
        </p:spPr>
        <p:txBody>
          <a:bodyPr wrap="square">
            <a:prstTxWarp prst="textNoShape">
              <a:avLst/>
            </a:prstTxWarp>
            <a:spAutoFit/>
          </a:bodyPr>
          <a:lstStyle/>
          <a:p>
            <a:pPr algn="ctr"/>
            <a:r>
              <a:rPr lang="en-US" sz="2800" b="1" dirty="0">
                <a:solidFill>
                  <a:schemeClr val="accent6">
                    <a:lumMod val="50000"/>
                  </a:schemeClr>
                </a:solidFill>
                <a:latin typeface="Calibri" panose="020F0502020204030204" pitchFamily="34" charset="0"/>
                <a:ea typeface="Arial" charset="0"/>
                <a:cs typeface="Calibri" panose="020F0502020204030204" pitchFamily="34" charset="0"/>
              </a:rPr>
              <a:t>Social skills</a:t>
            </a:r>
          </a:p>
        </p:txBody>
      </p:sp>
      <p:sp>
        <p:nvSpPr>
          <p:cNvPr id="31" name="TextBox 30"/>
          <p:cNvSpPr txBox="1">
            <a:spLocks noChangeArrowheads="1"/>
          </p:cNvSpPr>
          <p:nvPr/>
        </p:nvSpPr>
        <p:spPr bwMode="auto">
          <a:xfrm>
            <a:off x="8099824" y="5959350"/>
            <a:ext cx="1720920" cy="523220"/>
          </a:xfrm>
          <a:prstGeom prst="rect">
            <a:avLst/>
          </a:prstGeom>
          <a:noFill/>
          <a:ln w="9525">
            <a:noFill/>
            <a:miter lim="800000"/>
            <a:headEnd/>
            <a:tailEnd/>
          </a:ln>
        </p:spPr>
        <p:txBody>
          <a:bodyPr wrap="none">
            <a:prstTxWarp prst="textNoShape">
              <a:avLst/>
            </a:prstTxWarp>
            <a:spAutoFit/>
          </a:bodyPr>
          <a:lstStyle/>
          <a:p>
            <a:pPr algn="ctr"/>
            <a:r>
              <a:rPr lang="en-US" sz="2800" b="1" dirty="0">
                <a:solidFill>
                  <a:schemeClr val="accent6">
                    <a:lumMod val="50000"/>
                  </a:schemeClr>
                </a:solidFill>
                <a:latin typeface="Calibri" panose="020F0502020204030204" pitchFamily="34" charset="0"/>
                <a:ea typeface="Arial" charset="0"/>
                <a:cs typeface="Calibri" panose="020F0502020204030204" pitchFamily="34" charset="0"/>
              </a:rPr>
              <a:t>Basketball</a:t>
            </a:r>
          </a:p>
        </p:txBody>
      </p:sp>
      <p:sp>
        <p:nvSpPr>
          <p:cNvPr id="33" name="TextBox 32"/>
          <p:cNvSpPr txBox="1">
            <a:spLocks noChangeArrowheads="1"/>
          </p:cNvSpPr>
          <p:nvPr/>
        </p:nvSpPr>
        <p:spPr bwMode="auto">
          <a:xfrm>
            <a:off x="6774029" y="2787597"/>
            <a:ext cx="1340432" cy="523220"/>
          </a:xfrm>
          <a:prstGeom prst="rect">
            <a:avLst/>
          </a:prstGeom>
          <a:noFill/>
          <a:ln w="9525">
            <a:noFill/>
            <a:miter lim="800000"/>
            <a:headEnd/>
            <a:tailEnd/>
          </a:ln>
        </p:spPr>
        <p:txBody>
          <a:bodyPr wrap="none">
            <a:prstTxWarp prst="textNoShape">
              <a:avLst/>
            </a:prstTxWarp>
            <a:spAutoFit/>
          </a:bodyPr>
          <a:lstStyle/>
          <a:p>
            <a:pPr algn="ctr"/>
            <a:r>
              <a:rPr lang="en-US" sz="2800" b="1" dirty="0">
                <a:solidFill>
                  <a:schemeClr val="accent6">
                    <a:lumMod val="50000"/>
                  </a:schemeClr>
                </a:solidFill>
                <a:latin typeface="Calibri" panose="020F0502020204030204" pitchFamily="34" charset="0"/>
                <a:ea typeface="Arial" charset="0"/>
                <a:cs typeface="Calibri" panose="020F0502020204030204" pitchFamily="34" charset="0"/>
              </a:rPr>
              <a:t>Spanish</a:t>
            </a:r>
          </a:p>
        </p:txBody>
      </p:sp>
      <p:sp>
        <p:nvSpPr>
          <p:cNvPr id="11" name="Title 10">
            <a:extLst>
              <a:ext uri="{FF2B5EF4-FFF2-40B4-BE49-F238E27FC236}">
                <a16:creationId xmlns:a16="http://schemas.microsoft.com/office/drawing/2014/main" id="{24EE5E4F-F013-D048-9B31-C661C3FE3074}"/>
              </a:ext>
            </a:extLst>
          </p:cNvPr>
          <p:cNvSpPr>
            <a:spLocks noGrp="1"/>
          </p:cNvSpPr>
          <p:nvPr>
            <p:ph type="title" idx="4294967295"/>
          </p:nvPr>
        </p:nvSpPr>
        <p:spPr>
          <a:xfrm>
            <a:off x="-8931" y="0"/>
            <a:ext cx="5584428" cy="846138"/>
          </a:xfrm>
        </p:spPr>
        <p:txBody>
          <a:bodyPr/>
          <a:lstStyle/>
          <a:p>
            <a:r>
              <a:rPr lang="en-US" sz="3200" b="1" dirty="0">
                <a:solidFill>
                  <a:schemeClr val="accent6">
                    <a:lumMod val="50000"/>
                  </a:schemeClr>
                </a:solidFill>
                <a:latin typeface="Calibri" panose="020F0502020204030204" pitchFamily="34" charset="0"/>
                <a:ea typeface="Arial" charset="0"/>
                <a:cs typeface="Calibri" panose="020F0502020204030204" pitchFamily="34" charset="0"/>
              </a:rPr>
              <a:t>Provide a continuum of support for each and every individual</a:t>
            </a:r>
            <a:br>
              <a:rPr lang="en-US" sz="3200" b="1" dirty="0">
                <a:solidFill>
                  <a:schemeClr val="accent6">
                    <a:lumMod val="50000"/>
                  </a:schemeClr>
                </a:solidFill>
                <a:latin typeface="Calibri" panose="020F0502020204030204" pitchFamily="34" charset="0"/>
                <a:ea typeface="Arial" charset="0"/>
                <a:cs typeface="Calibri" panose="020F0502020204030204" pitchFamily="34" charset="0"/>
              </a:rPr>
            </a:br>
            <a:endParaRPr lang="en-US" sz="3200" b="1" dirty="0">
              <a:solidFill>
                <a:schemeClr val="accent6">
                  <a:lumMod val="50000"/>
                </a:schemeClr>
              </a:solidFill>
              <a:latin typeface="Calibri" panose="020F0502020204030204" pitchFamily="34" charset="0"/>
              <a:cs typeface="Calibri" panose="020F0502020204030204" pitchFamily="34" charset="0"/>
            </a:endParaRPr>
          </a:p>
        </p:txBody>
      </p:sp>
      <p:sp>
        <p:nvSpPr>
          <p:cNvPr id="43" name="Up Arrow 42">
            <a:extLst>
              <a:ext uri="{FF2B5EF4-FFF2-40B4-BE49-F238E27FC236}">
                <a16:creationId xmlns:a16="http://schemas.microsoft.com/office/drawing/2014/main" id="{9D9FCFFE-070E-3040-98D3-ACDA93840E0F}"/>
              </a:ext>
            </a:extLst>
          </p:cNvPr>
          <p:cNvSpPr/>
          <p:nvPr/>
        </p:nvSpPr>
        <p:spPr>
          <a:xfrm rot="19727535">
            <a:off x="8950307" y="-54963"/>
            <a:ext cx="834385" cy="6937856"/>
          </a:xfrm>
          <a:prstGeom prst="upArrow">
            <a:avLst/>
          </a:prstGeom>
          <a:gradFill flip="none" rotWithShape="1">
            <a:gsLst>
              <a:gs pos="6000">
                <a:srgbClr val="CC0000"/>
              </a:gs>
              <a:gs pos="16000">
                <a:srgbClr val="FFC000"/>
              </a:gs>
              <a:gs pos="29000">
                <a:srgbClr val="FFFF99"/>
              </a:gs>
              <a:gs pos="60000">
                <a:srgbClr val="66FF33"/>
              </a:gs>
              <a:gs pos="83000">
                <a:srgbClr val="33CC33"/>
              </a:gs>
              <a:gs pos="95000">
                <a:srgbClr val="009900"/>
              </a:gs>
            </a:gsLst>
            <a:lin ang="5400000" scaled="1"/>
            <a:tileRect/>
          </a:gradFill>
          <a:ln w="57150">
            <a:solidFill>
              <a:srgbClr val="A7ED5D"/>
            </a:solidFill>
          </a:ln>
          <a:effectLst>
            <a:glow rad="127000">
              <a:srgbClr val="A7ED5D"/>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717DB54D-03A8-984A-8878-E7F3B9EF1A59}"/>
              </a:ext>
            </a:extLst>
          </p:cNvPr>
          <p:cNvSpPr txBox="1"/>
          <p:nvPr/>
        </p:nvSpPr>
        <p:spPr>
          <a:xfrm>
            <a:off x="10246691" y="3900482"/>
            <a:ext cx="1535933" cy="523220"/>
          </a:xfrm>
          <a:prstGeom prst="rect">
            <a:avLst/>
          </a:prstGeom>
          <a:noFill/>
        </p:spPr>
        <p:txBody>
          <a:bodyPr wrap="none" rtlCol="0">
            <a:spAutoFit/>
          </a:bodyPr>
          <a:lstStyle/>
          <a:p>
            <a:r>
              <a:rPr lang="en-US" sz="2800" dirty="0">
                <a:solidFill>
                  <a:schemeClr val="accent6">
                    <a:lumMod val="50000"/>
                  </a:schemeClr>
                </a:solidFill>
                <a:latin typeface="Calibri" panose="020F0502020204030204" pitchFamily="34" charset="0"/>
                <a:cs typeface="Calibri" panose="020F0502020204030204" pitchFamily="34" charset="0"/>
              </a:rPr>
              <a:t>Universal</a:t>
            </a:r>
          </a:p>
        </p:txBody>
      </p:sp>
      <p:sp>
        <p:nvSpPr>
          <p:cNvPr id="47" name="TextBox 46">
            <a:extLst>
              <a:ext uri="{FF2B5EF4-FFF2-40B4-BE49-F238E27FC236}">
                <a16:creationId xmlns:a16="http://schemas.microsoft.com/office/drawing/2014/main" id="{6AA911F9-30E3-6647-A637-303B92117C44}"/>
              </a:ext>
            </a:extLst>
          </p:cNvPr>
          <p:cNvSpPr txBox="1"/>
          <p:nvPr/>
        </p:nvSpPr>
        <p:spPr>
          <a:xfrm>
            <a:off x="9163812" y="1743273"/>
            <a:ext cx="1447769" cy="523220"/>
          </a:xfrm>
          <a:prstGeom prst="rect">
            <a:avLst/>
          </a:prstGeom>
          <a:noFill/>
        </p:spPr>
        <p:txBody>
          <a:bodyPr wrap="none" rtlCol="0">
            <a:spAutoFit/>
          </a:bodyPr>
          <a:lstStyle/>
          <a:p>
            <a:r>
              <a:rPr lang="en-US" sz="2800" dirty="0">
                <a:solidFill>
                  <a:schemeClr val="accent6">
                    <a:lumMod val="50000"/>
                  </a:schemeClr>
                </a:solidFill>
                <a:latin typeface="Calibri" panose="020F0502020204030204" pitchFamily="34" charset="0"/>
                <a:cs typeface="Calibri" panose="020F0502020204030204" pitchFamily="34" charset="0"/>
              </a:rPr>
              <a:t>Targeted</a:t>
            </a:r>
          </a:p>
        </p:txBody>
      </p:sp>
      <p:sp>
        <p:nvSpPr>
          <p:cNvPr id="49" name="TextBox 48">
            <a:extLst>
              <a:ext uri="{FF2B5EF4-FFF2-40B4-BE49-F238E27FC236}">
                <a16:creationId xmlns:a16="http://schemas.microsoft.com/office/drawing/2014/main" id="{31BDAFE7-F91C-D74B-BCB9-67CF9A10614C}"/>
              </a:ext>
            </a:extLst>
          </p:cNvPr>
          <p:cNvSpPr txBox="1"/>
          <p:nvPr/>
        </p:nvSpPr>
        <p:spPr>
          <a:xfrm>
            <a:off x="8408927" y="423069"/>
            <a:ext cx="1502847" cy="523220"/>
          </a:xfrm>
          <a:prstGeom prst="rect">
            <a:avLst/>
          </a:prstGeom>
          <a:noFill/>
        </p:spPr>
        <p:txBody>
          <a:bodyPr wrap="none" rtlCol="0">
            <a:spAutoFit/>
          </a:bodyPr>
          <a:lstStyle/>
          <a:p>
            <a:r>
              <a:rPr lang="en-US" sz="2800" dirty="0">
                <a:solidFill>
                  <a:schemeClr val="accent6">
                    <a:lumMod val="50000"/>
                  </a:schemeClr>
                </a:solidFill>
                <a:latin typeface="Calibri" panose="020F0502020204030204" pitchFamily="34" charset="0"/>
                <a:cs typeface="Calibri" panose="020F0502020204030204" pitchFamily="34" charset="0"/>
              </a:rPr>
              <a:t>Intensive</a:t>
            </a:r>
          </a:p>
        </p:txBody>
      </p:sp>
      <p:sp>
        <p:nvSpPr>
          <p:cNvPr id="2" name="TextBox 1">
            <a:extLst>
              <a:ext uri="{FF2B5EF4-FFF2-40B4-BE49-F238E27FC236}">
                <a16:creationId xmlns:a16="http://schemas.microsoft.com/office/drawing/2014/main" id="{8ADE952F-34E7-964F-9F4B-BFD6E0FD4BBC}"/>
              </a:ext>
            </a:extLst>
          </p:cNvPr>
          <p:cNvSpPr txBox="1"/>
          <p:nvPr/>
        </p:nvSpPr>
        <p:spPr>
          <a:xfrm>
            <a:off x="176105" y="2533470"/>
            <a:ext cx="3834556" cy="830997"/>
          </a:xfrm>
          <a:prstGeom prst="rect">
            <a:avLst/>
          </a:prstGeom>
          <a:ln>
            <a:solidFill>
              <a:srgbClr val="33AE33"/>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latin typeface="Calibri" panose="020F0502020204030204" pitchFamily="34" charset="0"/>
                <a:cs typeface="Calibri" panose="020F0502020204030204" pitchFamily="34" charset="0"/>
              </a:rPr>
              <a:t>Tiers organize support and needs, NOT people!</a:t>
            </a:r>
          </a:p>
        </p:txBody>
      </p:sp>
    </p:spTree>
    <p:extLst>
      <p:ext uri="{BB962C8B-B14F-4D97-AF65-F5344CB8AC3E}">
        <p14:creationId xmlns:p14="http://schemas.microsoft.com/office/powerpoint/2010/main" val="186304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linds(horizont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linds(horizont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linds(horizont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linds(horizont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linds(horizontal)">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linds(horizontal)">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blinds(horizontal)">
                                      <p:cBhvr>
                                        <p:cTn id="8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7" grpId="0"/>
      <p:bldP spid="29" grpId="0"/>
      <p:bldP spid="31" grpId="0"/>
      <p:bldP spid="33"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ight Triangle 15"/>
          <p:cNvSpPr/>
          <p:nvPr/>
        </p:nvSpPr>
        <p:spPr bwMode="auto">
          <a:xfrm>
            <a:off x="7830605" y="593271"/>
            <a:ext cx="4394049" cy="6291943"/>
          </a:xfrm>
          <a:prstGeom prst="rtTriangle">
            <a:avLst/>
          </a:prstGeom>
          <a:gradFill flip="none" rotWithShape="1">
            <a:gsLst>
              <a:gs pos="0">
                <a:srgbClr val="008000"/>
              </a:gs>
              <a:gs pos="100000">
                <a:srgbClr val="FF0000"/>
              </a:gs>
              <a:gs pos="76000">
                <a:srgbClr val="FFFF00"/>
              </a:gs>
            </a:gsLst>
            <a:lin ang="16200000" scaled="0"/>
            <a:tileRect/>
          </a:gradFill>
          <a:ln w="9525" cap="flat" cmpd="sng" algn="ctr">
            <a:noFill/>
            <a:prstDash val="solid"/>
            <a:round/>
            <a:headEnd type="none" w="med" len="med"/>
            <a:tailEnd type="none" w="med" len="med"/>
          </a:ln>
          <a:effectLst/>
        </p:spPr>
        <p:txBody>
          <a:bodyPr vert="horz" wrap="square" lIns="91304" tIns="45648" rIns="91304" bIns="45648" numCol="1" rtlCol="0" anchor="t" anchorCtr="0" compatLnSpc="1">
            <a:prstTxWarp prst="textNoShape">
              <a:avLst/>
            </a:prstTxWarp>
          </a:bodyPr>
          <a:lstStyle/>
          <a:p>
            <a:endParaRPr lang="en-US">
              <a:solidFill>
                <a:srgbClr val="000000"/>
              </a:solidFill>
              <a:latin typeface="Calibri" panose="020F0502020204030204" pitchFamily="34" charset="0"/>
              <a:cs typeface="Calibri" panose="020F0502020204030204" pitchFamily="34" charset="0"/>
            </a:endParaRPr>
          </a:p>
        </p:txBody>
      </p:sp>
      <p:sp>
        <p:nvSpPr>
          <p:cNvPr id="17" name="Right Triangle 16"/>
          <p:cNvSpPr/>
          <p:nvPr/>
        </p:nvSpPr>
        <p:spPr bwMode="auto">
          <a:xfrm flipH="1">
            <a:off x="-32655" y="571500"/>
            <a:ext cx="4394049" cy="6286500"/>
          </a:xfrm>
          <a:prstGeom prst="rtTriangle">
            <a:avLst/>
          </a:prstGeom>
          <a:gradFill flip="none" rotWithShape="1">
            <a:gsLst>
              <a:gs pos="0">
                <a:srgbClr val="008000"/>
              </a:gs>
              <a:gs pos="100000">
                <a:srgbClr val="FF0000"/>
              </a:gs>
              <a:gs pos="76000">
                <a:srgbClr val="FFFF00"/>
              </a:gs>
            </a:gsLst>
            <a:lin ang="16200000" scaled="0"/>
            <a:tileRect/>
          </a:gradFill>
          <a:ln w="9525" cap="flat" cmpd="sng" algn="ctr">
            <a:noFill/>
            <a:prstDash val="solid"/>
            <a:round/>
            <a:headEnd type="none" w="med" len="med"/>
            <a:tailEnd type="none" w="med" len="med"/>
          </a:ln>
          <a:effectLst/>
        </p:spPr>
        <p:txBody>
          <a:bodyPr vert="horz" wrap="square" lIns="91304" tIns="45648" rIns="91304" bIns="45648" numCol="1" rtlCol="0" anchor="t" anchorCtr="0" compatLnSpc="1">
            <a:prstTxWarp prst="textNoShape">
              <a:avLst/>
            </a:prstTxWarp>
          </a:bodyPr>
          <a:lstStyle/>
          <a:p>
            <a:endParaRPr lang="en-US">
              <a:solidFill>
                <a:srgbClr val="000000"/>
              </a:solidFill>
              <a:latin typeface="Calibri" panose="020F0502020204030204" pitchFamily="34" charset="0"/>
              <a:cs typeface="Calibri" panose="020F0502020204030204" pitchFamily="34" charset="0"/>
            </a:endParaRPr>
          </a:p>
        </p:txBody>
      </p:sp>
      <p:sp>
        <p:nvSpPr>
          <p:cNvPr id="18" name="TextBox 17"/>
          <p:cNvSpPr txBox="1"/>
          <p:nvPr/>
        </p:nvSpPr>
        <p:spPr>
          <a:xfrm>
            <a:off x="138012" y="140525"/>
            <a:ext cx="2636677" cy="1384849"/>
          </a:xfrm>
          <a:prstGeom prst="rect">
            <a:avLst/>
          </a:prstGeom>
          <a:noFill/>
        </p:spPr>
        <p:txBody>
          <a:bodyPr wrap="square" lIns="91304" tIns="45648" rIns="91304" bIns="45648">
            <a:spAutoFit/>
          </a:bodyPr>
          <a:lstStyle/>
          <a:p>
            <a:pPr>
              <a:defRPr/>
            </a:pPr>
            <a:r>
              <a:rPr lang="en-US" sz="2800" dirty="0">
                <a:solidFill>
                  <a:schemeClr val="accent6">
                    <a:lumMod val="50000"/>
                  </a:schemeClr>
                </a:solidFill>
                <a:latin typeface="Calibri" panose="020F0502020204030204" pitchFamily="34" charset="0"/>
                <a:cs typeface="Calibri" panose="020F0502020204030204" pitchFamily="34" charset="0"/>
              </a:rPr>
              <a:t>Academic</a:t>
            </a:r>
          </a:p>
          <a:p>
            <a:pPr>
              <a:defRPr/>
            </a:pPr>
            <a:r>
              <a:rPr lang="en-US" sz="2800" dirty="0">
                <a:solidFill>
                  <a:schemeClr val="accent6">
                    <a:lumMod val="50000"/>
                  </a:schemeClr>
                </a:solidFill>
                <a:latin typeface="Calibri" panose="020F0502020204030204" pitchFamily="34" charset="0"/>
                <a:cs typeface="Calibri" panose="020F0502020204030204" pitchFamily="34" charset="0"/>
              </a:rPr>
              <a:t>Support Continuum</a:t>
            </a:r>
          </a:p>
        </p:txBody>
      </p:sp>
      <p:sp>
        <p:nvSpPr>
          <p:cNvPr id="19" name="TextBox 18"/>
          <p:cNvSpPr txBox="1"/>
          <p:nvPr/>
        </p:nvSpPr>
        <p:spPr>
          <a:xfrm>
            <a:off x="9579427" y="111084"/>
            <a:ext cx="2418964" cy="1384849"/>
          </a:xfrm>
          <a:prstGeom prst="rect">
            <a:avLst/>
          </a:prstGeom>
          <a:noFill/>
        </p:spPr>
        <p:txBody>
          <a:bodyPr wrap="square" lIns="91304" tIns="45648" rIns="91304" bIns="45648">
            <a:spAutoFit/>
          </a:bodyPr>
          <a:lstStyle/>
          <a:p>
            <a:pPr algn="r">
              <a:defRPr/>
            </a:pPr>
            <a:r>
              <a:rPr lang="en-US" sz="2800" dirty="0">
                <a:solidFill>
                  <a:schemeClr val="accent6">
                    <a:lumMod val="50000"/>
                  </a:schemeClr>
                </a:solidFill>
                <a:latin typeface="Calibri" panose="020F0502020204030204" pitchFamily="34" charset="0"/>
                <a:cs typeface="Calibri" panose="020F0502020204030204" pitchFamily="34" charset="0"/>
              </a:rPr>
              <a:t>Behavior Support Continuum</a:t>
            </a:r>
          </a:p>
        </p:txBody>
      </p:sp>
      <p:sp>
        <p:nvSpPr>
          <p:cNvPr id="20" name="TextBox 19"/>
          <p:cNvSpPr txBox="1"/>
          <p:nvPr/>
        </p:nvSpPr>
        <p:spPr>
          <a:xfrm>
            <a:off x="1701946" y="3771903"/>
            <a:ext cx="184391" cy="461519"/>
          </a:xfrm>
          <a:prstGeom prst="rect">
            <a:avLst/>
          </a:prstGeom>
          <a:noFill/>
        </p:spPr>
        <p:txBody>
          <a:bodyPr wrap="none" lIns="91304" tIns="45648" rIns="91304" bIns="45648" rtlCol="0">
            <a:spAutoFit/>
          </a:bodyPr>
          <a:lstStyle/>
          <a:p>
            <a:endParaRPr lang="en-US" dirty="0">
              <a:solidFill>
                <a:srgbClr val="000000"/>
              </a:solidFill>
              <a:latin typeface="Calibri" panose="020F0502020204030204" pitchFamily="34" charset="0"/>
              <a:cs typeface="Calibri" panose="020F0502020204030204" pitchFamily="34" charset="0"/>
            </a:endParaRPr>
          </a:p>
        </p:txBody>
      </p:sp>
      <p:sp>
        <p:nvSpPr>
          <p:cNvPr id="14" name="TextBox 13"/>
          <p:cNvSpPr txBox="1"/>
          <p:nvPr/>
        </p:nvSpPr>
        <p:spPr>
          <a:xfrm>
            <a:off x="2590800" y="0"/>
            <a:ext cx="6988627" cy="523075"/>
          </a:xfrm>
          <a:prstGeom prst="rect">
            <a:avLst/>
          </a:prstGeom>
          <a:noFill/>
        </p:spPr>
        <p:txBody>
          <a:bodyPr wrap="square" lIns="91304" tIns="45648" rIns="91304" bIns="45648">
            <a:spAutoFit/>
          </a:bodyPr>
          <a:lstStyle/>
          <a:p>
            <a:pPr algn="ctr">
              <a:defRPr/>
            </a:pPr>
            <a:r>
              <a:rPr lang="en-US" sz="2800" dirty="0">
                <a:solidFill>
                  <a:schemeClr val="accent6">
                    <a:lumMod val="50000"/>
                  </a:schemeClr>
                </a:solidFill>
                <a:latin typeface="Calibri" panose="020F0502020204030204" pitchFamily="34" charset="0"/>
                <a:cs typeface="Calibri" panose="020F0502020204030204" pitchFamily="34" charset="0"/>
              </a:rPr>
              <a:t>Integrated Continuum</a:t>
            </a:r>
          </a:p>
        </p:txBody>
      </p:sp>
      <p:sp>
        <p:nvSpPr>
          <p:cNvPr id="25" name="Google Shape;786;p33">
            <a:extLst>
              <a:ext uri="{FF2B5EF4-FFF2-40B4-BE49-F238E27FC236}">
                <a16:creationId xmlns:a16="http://schemas.microsoft.com/office/drawing/2014/main" id="{A2A5AE52-E7A7-7747-80AE-30056F21EE52}"/>
              </a:ext>
            </a:extLst>
          </p:cNvPr>
          <p:cNvSpPr/>
          <p:nvPr/>
        </p:nvSpPr>
        <p:spPr>
          <a:xfrm>
            <a:off x="2774689" y="1573799"/>
            <a:ext cx="6597911" cy="5143676"/>
          </a:xfrm>
          <a:prstGeom prst="rect">
            <a:avLst/>
          </a:pr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ctr" anchorCtr="0">
            <a:noAutofit/>
          </a:bodyPr>
          <a:lstStyle/>
          <a:p>
            <a:pPr marR="0" lvl="0" algn="ctr" rtl="0">
              <a:lnSpc>
                <a:spcPct val="100000"/>
              </a:lnSpc>
              <a:spcBef>
                <a:spcPts val="0"/>
              </a:spcBef>
              <a:spcAft>
                <a:spcPts val="600"/>
              </a:spcAft>
              <a:buClr>
                <a:schemeClr val="accent6">
                  <a:lumMod val="50000"/>
                </a:schemeClr>
              </a:buClr>
              <a:buSzPts val="1800"/>
            </a:pPr>
            <a:r>
              <a:rPr lang="en" sz="2200" b="1" dirty="0">
                <a:solidFill>
                  <a:schemeClr val="accent6">
                    <a:lumMod val="50000"/>
                  </a:schemeClr>
                </a:solidFill>
                <a:latin typeface="Calibri" panose="020F0502020204030204" pitchFamily="34" charset="0"/>
                <a:ea typeface="Arial"/>
                <a:cs typeface="Calibri" panose="020F0502020204030204" pitchFamily="34" charset="0"/>
                <a:sym typeface="Arial"/>
              </a:rPr>
              <a:t>Critical Features of MTSS</a:t>
            </a:r>
          </a:p>
          <a:p>
            <a:pPr marL="285750" marR="0" lvl="0" indent="-285750" algn="l" rtl="0">
              <a:lnSpc>
                <a:spcPct val="100000"/>
              </a:lnSpc>
              <a:spcBef>
                <a:spcPts val="0"/>
              </a:spcBef>
              <a:spcAft>
                <a:spcPts val="600"/>
              </a:spcAft>
              <a:buClr>
                <a:schemeClr val="accent6">
                  <a:lumMod val="50000"/>
                </a:schemeClr>
              </a:buClr>
              <a:buSzPts val="1800"/>
              <a:buFont typeface="Arial" panose="020B0604020202020204" pitchFamily="34" charset="0"/>
              <a:buChar char="•"/>
            </a:pPr>
            <a:r>
              <a:rPr lang="en" sz="2200" dirty="0">
                <a:solidFill>
                  <a:schemeClr val="accent6">
                    <a:lumMod val="50000"/>
                  </a:schemeClr>
                </a:solidFill>
                <a:latin typeface="Calibri" panose="020F0502020204030204" pitchFamily="34" charset="0"/>
                <a:ea typeface="Arial"/>
                <a:cs typeface="Calibri" panose="020F0502020204030204" pitchFamily="34" charset="0"/>
                <a:sym typeface="Arial"/>
              </a:rPr>
              <a:t>Continuum of evidence-</a:t>
            </a:r>
            <a:r>
              <a:rPr lang="en" sz="2200" b="0" i="0" u="none" strike="noStrike" cap="none" dirty="0">
                <a:solidFill>
                  <a:schemeClr val="accent6">
                    <a:lumMod val="50000"/>
                  </a:schemeClr>
                </a:solidFill>
                <a:latin typeface="Calibri" panose="020F0502020204030204" pitchFamily="34" charset="0"/>
                <a:ea typeface="Arial"/>
                <a:cs typeface="Calibri" panose="020F0502020204030204" pitchFamily="34" charset="0"/>
                <a:sym typeface="Arial"/>
              </a:rPr>
              <a:t>based interventions</a:t>
            </a:r>
            <a:endParaRPr sz="2200" dirty="0">
              <a:solidFill>
                <a:schemeClr val="accent6">
                  <a:lumMod val="50000"/>
                </a:schemeClr>
              </a:solidFill>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600"/>
              </a:spcAft>
              <a:buClr>
                <a:schemeClr val="accent6">
                  <a:lumMod val="50000"/>
                </a:schemeClr>
              </a:buClr>
              <a:buSzPts val="1800"/>
              <a:buFont typeface="Arial" panose="020B0604020202020204" pitchFamily="34" charset="0"/>
              <a:buChar char="•"/>
            </a:pPr>
            <a:r>
              <a:rPr lang="en" sz="2200" b="0" i="0" u="none" strike="noStrike" cap="none" dirty="0">
                <a:solidFill>
                  <a:schemeClr val="accent6">
                    <a:lumMod val="50000"/>
                  </a:schemeClr>
                </a:solidFill>
                <a:latin typeface="Calibri" panose="020F0502020204030204" pitchFamily="34" charset="0"/>
                <a:ea typeface="Arial"/>
                <a:cs typeface="Calibri" panose="020F0502020204030204" pitchFamily="34" charset="0"/>
                <a:sym typeface="Arial"/>
              </a:rPr>
              <a:t>Focus on prevention and early intervention</a:t>
            </a:r>
          </a:p>
          <a:p>
            <a:pPr marL="285750" marR="0" lvl="0" indent="-285750" algn="l" rtl="0">
              <a:lnSpc>
                <a:spcPct val="100000"/>
              </a:lnSpc>
              <a:spcBef>
                <a:spcPts val="0"/>
              </a:spcBef>
              <a:spcAft>
                <a:spcPts val="600"/>
              </a:spcAft>
              <a:buClr>
                <a:schemeClr val="accent6">
                  <a:lumMod val="50000"/>
                </a:schemeClr>
              </a:buClr>
              <a:buSzPts val="1800"/>
              <a:buFont typeface="Arial" panose="020B0604020202020204" pitchFamily="34" charset="0"/>
              <a:buChar char="•"/>
            </a:pPr>
            <a:r>
              <a:rPr lang="en" sz="2200" b="0" i="0" u="none" strike="noStrike" cap="none" dirty="0">
                <a:solidFill>
                  <a:schemeClr val="accent6">
                    <a:lumMod val="50000"/>
                  </a:schemeClr>
                </a:solidFill>
                <a:latin typeface="Calibri" panose="020F0502020204030204" pitchFamily="34" charset="0"/>
                <a:ea typeface="Arial"/>
                <a:cs typeface="Calibri" panose="020F0502020204030204" pitchFamily="34" charset="0"/>
                <a:sym typeface="Arial"/>
              </a:rPr>
              <a:t>Tiered continuum of supports with increasing intensity based on need</a:t>
            </a:r>
            <a:endParaRPr sz="2200" dirty="0">
              <a:solidFill>
                <a:schemeClr val="accent6">
                  <a:lumMod val="50000"/>
                </a:schemeClr>
              </a:solidFill>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600"/>
              </a:spcAft>
              <a:buClr>
                <a:schemeClr val="accent6">
                  <a:lumMod val="50000"/>
                </a:schemeClr>
              </a:buClr>
              <a:buSzPts val="1800"/>
              <a:buFont typeface="Arial" panose="020B0604020202020204" pitchFamily="34" charset="0"/>
              <a:buChar char="•"/>
            </a:pPr>
            <a:r>
              <a:rPr lang="en" sz="2200" dirty="0">
                <a:solidFill>
                  <a:schemeClr val="accent6">
                    <a:lumMod val="50000"/>
                  </a:schemeClr>
                </a:solidFill>
                <a:latin typeface="Calibri" panose="020F0502020204030204" pitchFamily="34" charset="0"/>
                <a:ea typeface="Arial"/>
                <a:cs typeface="Calibri" panose="020F0502020204030204" pitchFamily="34" charset="0"/>
                <a:sym typeface="Arial"/>
              </a:rPr>
              <a:t>Universal</a:t>
            </a:r>
            <a:r>
              <a:rPr lang="en" sz="2200" b="0" i="0" u="none" strike="noStrike" cap="none" dirty="0">
                <a:solidFill>
                  <a:schemeClr val="accent6">
                    <a:lumMod val="50000"/>
                  </a:schemeClr>
                </a:solidFill>
                <a:latin typeface="Calibri" panose="020F0502020204030204" pitchFamily="34" charset="0"/>
                <a:ea typeface="Arial"/>
                <a:cs typeface="Calibri" panose="020F0502020204030204" pitchFamily="34" charset="0"/>
                <a:sym typeface="Arial"/>
              </a:rPr>
              <a:t> screening for early intervention</a:t>
            </a:r>
            <a:endParaRPr sz="2200" dirty="0">
              <a:solidFill>
                <a:schemeClr val="accent6">
                  <a:lumMod val="50000"/>
                </a:schemeClr>
              </a:solidFill>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600"/>
              </a:spcAft>
              <a:buClr>
                <a:schemeClr val="accent6">
                  <a:lumMod val="50000"/>
                </a:schemeClr>
              </a:buClr>
              <a:buSzPts val="1800"/>
              <a:buFont typeface="Arial" panose="020B0604020202020204" pitchFamily="34" charset="0"/>
              <a:buChar char="•"/>
            </a:pPr>
            <a:r>
              <a:rPr lang="en" sz="2200" b="0" i="0" u="none" strike="noStrike" cap="none" dirty="0">
                <a:solidFill>
                  <a:schemeClr val="accent6">
                    <a:lumMod val="50000"/>
                  </a:schemeClr>
                </a:solidFill>
                <a:latin typeface="Calibri" panose="020F0502020204030204" pitchFamily="34" charset="0"/>
                <a:ea typeface="Arial"/>
                <a:cs typeface="Calibri" panose="020F0502020204030204" pitchFamily="34" charset="0"/>
                <a:sym typeface="Arial"/>
              </a:rPr>
              <a:t>Use of a problem solving model and data-based decision rules</a:t>
            </a:r>
          </a:p>
          <a:p>
            <a:pPr marL="285750" marR="0" lvl="0" indent="-285750" algn="l" rtl="0">
              <a:lnSpc>
                <a:spcPct val="100000"/>
              </a:lnSpc>
              <a:spcBef>
                <a:spcPts val="0"/>
              </a:spcBef>
              <a:spcAft>
                <a:spcPts val="600"/>
              </a:spcAft>
              <a:buClr>
                <a:schemeClr val="accent6">
                  <a:lumMod val="50000"/>
                </a:schemeClr>
              </a:buClr>
              <a:buSzPts val="1800"/>
              <a:buFont typeface="Arial" panose="020B0604020202020204" pitchFamily="34" charset="0"/>
              <a:buChar char="•"/>
            </a:pPr>
            <a:r>
              <a:rPr lang="en" sz="2200" dirty="0">
                <a:solidFill>
                  <a:schemeClr val="accent6">
                    <a:lumMod val="50000"/>
                  </a:schemeClr>
                </a:solidFill>
                <a:latin typeface="Calibri" panose="020F0502020204030204" pitchFamily="34" charset="0"/>
                <a:cs typeface="Calibri" panose="020F0502020204030204" pitchFamily="34" charset="0"/>
                <a:sym typeface="Arial"/>
              </a:rPr>
              <a:t>Continuous progress monitoring</a:t>
            </a:r>
            <a:endParaRPr sz="2200" dirty="0">
              <a:solidFill>
                <a:schemeClr val="accent6">
                  <a:lumMod val="50000"/>
                </a:schemeClr>
              </a:solidFill>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600"/>
              </a:spcAft>
              <a:buClr>
                <a:schemeClr val="accent6">
                  <a:lumMod val="50000"/>
                </a:schemeClr>
              </a:buClr>
              <a:buSzPts val="1800"/>
              <a:buFont typeface="Arial" panose="020B0604020202020204" pitchFamily="34" charset="0"/>
              <a:buChar char="•"/>
            </a:pPr>
            <a:r>
              <a:rPr lang="en" sz="2200" b="0" i="0" u="none" strike="noStrike" cap="none" dirty="0">
                <a:solidFill>
                  <a:schemeClr val="accent6">
                    <a:lumMod val="50000"/>
                  </a:schemeClr>
                </a:solidFill>
                <a:latin typeface="Calibri" panose="020F0502020204030204" pitchFamily="34" charset="0"/>
                <a:ea typeface="Arial"/>
                <a:cs typeface="Calibri" panose="020F0502020204030204" pitchFamily="34" charset="0"/>
                <a:sym typeface="Arial"/>
              </a:rPr>
              <a:t>Focus on teaming</a:t>
            </a:r>
            <a:endParaRPr sz="2200" dirty="0">
              <a:solidFill>
                <a:schemeClr val="accent6">
                  <a:lumMod val="50000"/>
                </a:schemeClr>
              </a:solidFill>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600"/>
              </a:spcAft>
              <a:buClr>
                <a:schemeClr val="accent6">
                  <a:lumMod val="50000"/>
                </a:schemeClr>
              </a:buClr>
              <a:buSzPts val="1800"/>
              <a:buFont typeface="Arial" panose="020B0604020202020204" pitchFamily="34" charset="0"/>
              <a:buChar char="•"/>
            </a:pPr>
            <a:r>
              <a:rPr lang="en" sz="2200" b="0" i="0" u="none" strike="noStrike" cap="none" dirty="0">
                <a:solidFill>
                  <a:schemeClr val="accent6">
                    <a:lumMod val="50000"/>
                  </a:schemeClr>
                </a:solidFill>
                <a:latin typeface="Calibri" panose="020F0502020204030204" pitchFamily="34" charset="0"/>
                <a:ea typeface="Arial"/>
                <a:cs typeface="Calibri" panose="020F0502020204030204" pitchFamily="34" charset="0"/>
                <a:sym typeface="Arial"/>
              </a:rPr>
              <a:t>Emphasis on improving quality of implementation</a:t>
            </a:r>
            <a:endParaRPr sz="2200" dirty="0">
              <a:solidFill>
                <a:schemeClr val="accent6">
                  <a:lumMod val="50000"/>
                </a:schemeClr>
              </a:solidFill>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600"/>
              </a:spcAft>
              <a:buClr>
                <a:schemeClr val="accent6">
                  <a:lumMod val="50000"/>
                </a:schemeClr>
              </a:buClr>
              <a:buSzPts val="1800"/>
              <a:buFont typeface="Arial" panose="020B0604020202020204" pitchFamily="34" charset="0"/>
              <a:buChar char="•"/>
            </a:pPr>
            <a:r>
              <a:rPr lang="en" sz="2200" b="0" i="0" u="none" strike="noStrike" cap="none" dirty="0">
                <a:solidFill>
                  <a:schemeClr val="accent6">
                    <a:lumMod val="50000"/>
                  </a:schemeClr>
                </a:solidFill>
                <a:latin typeface="Calibri" panose="020F0502020204030204" pitchFamily="34" charset="0"/>
                <a:ea typeface="Arial"/>
                <a:cs typeface="Calibri" panose="020F0502020204030204" pitchFamily="34" charset="0"/>
                <a:sym typeface="Arial"/>
              </a:rPr>
              <a:t>Embedded into school improvement plan</a:t>
            </a:r>
            <a:endParaRPr sz="2200"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6314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6003 0.00833 L 0.14454 0.00833 " pathEditMode="fixed" rAng="0" ptsTypes="AA">
                                      <p:cBhvr>
                                        <p:cTn id="6" dur="2000" fill="hold"/>
                                        <p:tgtEl>
                                          <p:spTgt spid="17"/>
                                        </p:tgtEl>
                                        <p:attrNameLst>
                                          <p:attrName>ppt_x</p:attrName>
                                          <p:attrName>ppt_y</p:attrName>
                                        </p:attrNameLst>
                                      </p:cBhvr>
                                      <p:rCtr x="4219" y="0"/>
                                    </p:animMotion>
                                  </p:childTnLst>
                                </p:cTn>
                              </p:par>
                              <p:par>
                                <p:cTn id="7" presetID="0" presetClass="path" presetSubtype="0" accel="50000" decel="50000" fill="hold" grpId="0" nodeType="withEffect">
                                  <p:stCondLst>
                                    <p:cond delay="0"/>
                                  </p:stCondLst>
                                  <p:childTnLst>
                                    <p:animMotion origin="layout" path="M -1.04167E-6 2.22222E-6 L 0.17513 -0.00834 " pathEditMode="relative" rAng="0" ptsTypes="AA">
                                      <p:cBhvr>
                                        <p:cTn id="8" dur="2000" fill="hold"/>
                                        <p:tgtEl>
                                          <p:spTgt spid="18"/>
                                        </p:tgtEl>
                                        <p:attrNameLst>
                                          <p:attrName>ppt_x</p:attrName>
                                          <p:attrName>ppt_y</p:attrName>
                                        </p:attrNameLst>
                                      </p:cBhvr>
                                      <p:rCtr x="8750" y="-417"/>
                                    </p:animMotion>
                                  </p:childTnLst>
                                </p:cTn>
                              </p:par>
                              <p:par>
                                <p:cTn id="9" presetID="10" presetClass="exit" presetSubtype="0" fill="hold" grpId="1" nodeType="withEffect">
                                  <p:stCondLst>
                                    <p:cond delay="0"/>
                                  </p:stCondLst>
                                  <p:childTnLst>
                                    <p:animEffect transition="out" filter="fade">
                                      <p:cBhvr>
                                        <p:cTn id="10" dur="2000"/>
                                        <p:tgtEl>
                                          <p:spTgt spid="18"/>
                                        </p:tgtEl>
                                      </p:cBhvr>
                                    </p:animEffect>
                                    <p:set>
                                      <p:cBhvr>
                                        <p:cTn id="11" dur="1" fill="hold">
                                          <p:stCondLst>
                                            <p:cond delay="1999"/>
                                          </p:stCondLst>
                                        </p:cTn>
                                        <p:tgtEl>
                                          <p:spTgt spid="18"/>
                                        </p:tgtEl>
                                        <p:attrNameLst>
                                          <p:attrName>style.visibility</p:attrName>
                                        </p:attrNameLst>
                                      </p:cBhvr>
                                      <p:to>
                                        <p:strVal val="hidden"/>
                                      </p:to>
                                    </p:set>
                                  </p:childTnLst>
                                </p:cTn>
                              </p:par>
                              <p:par>
                                <p:cTn id="12" presetID="0" presetClass="path" presetSubtype="0" accel="50000" decel="50000" fill="hold" grpId="0" nodeType="withEffect">
                                  <p:stCondLst>
                                    <p:cond delay="0"/>
                                  </p:stCondLst>
                                  <p:childTnLst>
                                    <p:animMotion origin="layout" path="M 4.16667E-6 -1.11111E-6 L -0.23347 -1.11111E-6 " pathEditMode="relative" rAng="0" ptsTypes="AA">
                                      <p:cBhvr>
                                        <p:cTn id="13" dur="2000" fill="hold"/>
                                        <p:tgtEl>
                                          <p:spTgt spid="19"/>
                                        </p:tgtEl>
                                        <p:attrNameLst>
                                          <p:attrName>ppt_x</p:attrName>
                                          <p:attrName>ppt_y</p:attrName>
                                        </p:attrNameLst>
                                      </p:cBhvr>
                                      <p:rCtr x="-11680" y="0"/>
                                    </p:animMotion>
                                  </p:childTnLst>
                                </p:cTn>
                              </p:par>
                              <p:par>
                                <p:cTn id="14" presetID="10" presetClass="exit" presetSubtype="0" fill="hold" grpId="1" nodeType="withEffect">
                                  <p:stCondLst>
                                    <p:cond delay="0"/>
                                  </p:stCondLst>
                                  <p:childTnLst>
                                    <p:animEffect transition="out" filter="fade">
                                      <p:cBhvr>
                                        <p:cTn id="15" dur="2000"/>
                                        <p:tgtEl>
                                          <p:spTgt spid="19"/>
                                        </p:tgtEl>
                                      </p:cBhvr>
                                    </p:animEffect>
                                    <p:set>
                                      <p:cBhvr>
                                        <p:cTn id="16" dur="1" fill="hold">
                                          <p:stCondLst>
                                            <p:cond delay="1999"/>
                                          </p:stCondLst>
                                        </p:cTn>
                                        <p:tgtEl>
                                          <p:spTgt spid="19"/>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6628 0.00486 L -0.14128 0.00486 " pathEditMode="relative" rAng="0" ptsTypes="AA">
                                      <p:cBhvr>
                                        <p:cTn id="18" dur="2000" fill="hold"/>
                                        <p:tgtEl>
                                          <p:spTgt spid="16"/>
                                        </p:tgtEl>
                                        <p:attrNameLst>
                                          <p:attrName>ppt_x</p:attrName>
                                          <p:attrName>ppt_y</p:attrName>
                                        </p:attrNameLst>
                                      </p:cBhvr>
                                      <p:rCtr x="-3750" y="0"/>
                                    </p:animMotion>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8" grpId="1"/>
      <p:bldP spid="19" grpId="0"/>
      <p:bldP spid="19" grpId="1"/>
      <p:bldP spid="14" grpId="0"/>
      <p:bldP spid="2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extLst>
              <p:ext uri="{D42A27DB-BD31-4B8C-83A1-F6EECF244321}">
                <p14:modId xmlns:p14="http://schemas.microsoft.com/office/powerpoint/2010/main" val="2694362657"/>
              </p:ext>
            </p:extLst>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mn-ea"/>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2041425" y="2456138"/>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Equity</a:t>
            </a:r>
          </a:p>
        </p:txBody>
      </p:sp>
      <p:sp>
        <p:nvSpPr>
          <p:cNvPr id="13" name="Arrow: Pentagon 12">
            <a:extLst>
              <a:ext uri="{FF2B5EF4-FFF2-40B4-BE49-F238E27FC236}">
                <a16:creationId xmlns:a16="http://schemas.microsoft.com/office/drawing/2014/main" id="{3D89F4A0-C517-4D1B-B98C-E59BE32086C4}"/>
              </a:ext>
            </a:extLst>
          </p:cNvPr>
          <p:cNvSpPr/>
          <p:nvPr/>
        </p:nvSpPr>
        <p:spPr>
          <a:xfrm flipH="1">
            <a:off x="3809270" y="209726"/>
            <a:ext cx="8382729" cy="3219273"/>
          </a:xfrm>
          <a:prstGeom prst="homePlate">
            <a:avLst/>
          </a:prstGeom>
          <a:ln>
            <a:solidFill>
              <a:srgbClr val="E5629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Continue to invest in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systems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to support high-fidelity implementation over time. Leverage existing leadership teams to guide planning and implementation, and consider effective means to support educators’ professional learning and wellness given current resources, experience, and expertise.</a:t>
            </a:r>
          </a:p>
        </p:txBody>
      </p:sp>
    </p:spTree>
    <p:extLst>
      <p:ext uri="{BB962C8B-B14F-4D97-AF65-F5344CB8AC3E}">
        <p14:creationId xmlns:p14="http://schemas.microsoft.com/office/powerpoint/2010/main" val="42693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96" name="Rectangle 24"/>
          <p:cNvSpPr>
            <a:spLocks noChangeArrowheads="1"/>
          </p:cNvSpPr>
          <p:nvPr/>
        </p:nvSpPr>
        <p:spPr bwMode="auto">
          <a:xfrm>
            <a:off x="152400" y="1"/>
            <a:ext cx="9144000" cy="838200"/>
          </a:xfrm>
          <a:prstGeom prst="rect">
            <a:avLst/>
          </a:prstGeom>
          <a:noFill/>
          <a:ln w="9525">
            <a:noFill/>
            <a:miter lim="800000"/>
            <a:headEnd/>
            <a:tailEnd/>
          </a:ln>
        </p:spPr>
        <p:txBody>
          <a:bodyPr anchor="ctr">
            <a:prstTxWarp prst="textNoShape">
              <a:avLst/>
            </a:prstTxWarp>
          </a:bodyPr>
          <a:lstStyle/>
          <a:p>
            <a:pPr algn="ctr"/>
            <a:r>
              <a:rPr lang="en-US" sz="3600" b="1" dirty="0">
                <a:solidFill>
                  <a:schemeClr val="accent6">
                    <a:lumMod val="50000"/>
                  </a:schemeClr>
                </a:solidFill>
              </a:rPr>
              <a:t>PBIS Systems Implementation Logic</a:t>
            </a:r>
          </a:p>
        </p:txBody>
      </p:sp>
      <p:pic>
        <p:nvPicPr>
          <p:cNvPr id="4" name="Picture 3" descr="A diagram of a company&#10;&#10;Description automatically generated">
            <a:extLst>
              <a:ext uri="{FF2B5EF4-FFF2-40B4-BE49-F238E27FC236}">
                <a16:creationId xmlns:a16="http://schemas.microsoft.com/office/drawing/2014/main" id="{7103C692-A0AB-E299-7455-2272A71F7CDC}"/>
              </a:ext>
            </a:extLst>
          </p:cNvPr>
          <p:cNvPicPr>
            <a:picLocks noChangeAspect="1"/>
          </p:cNvPicPr>
          <p:nvPr/>
        </p:nvPicPr>
        <p:blipFill>
          <a:blip r:embed="rId3"/>
          <a:stretch>
            <a:fillRect/>
          </a:stretch>
        </p:blipFill>
        <p:spPr>
          <a:xfrm>
            <a:off x="1981200" y="734569"/>
            <a:ext cx="8991600" cy="6143409"/>
          </a:xfrm>
          <a:prstGeom prst="rect">
            <a:avLst/>
          </a:prstGeom>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103580060"/>
              </p:ext>
            </p:extLst>
          </p:nvPr>
        </p:nvGraphicFramePr>
        <p:xfrm>
          <a:off x="0" y="-533400"/>
          <a:ext cx="12420600" cy="845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a:spLocks noChangeArrowheads="1"/>
          </p:cNvSpPr>
          <p:nvPr/>
        </p:nvSpPr>
        <p:spPr bwMode="auto">
          <a:xfrm>
            <a:off x="4569760" y="1026466"/>
            <a:ext cx="4038600" cy="461665"/>
          </a:xfrm>
          <a:prstGeom prst="rect">
            <a:avLst/>
          </a:prstGeom>
          <a:solidFill>
            <a:schemeClr val="tx1">
              <a:lumMod val="10000"/>
              <a:lumOff val="90000"/>
            </a:schemeClr>
          </a:solidFill>
          <a:ln w="19050">
            <a:solidFill>
              <a:schemeClr val="accent5">
                <a:lumMod val="50000"/>
              </a:schemeClr>
            </a:solidFill>
            <a:miter lim="800000"/>
            <a:headEnd/>
            <a:tailEnd/>
          </a:ln>
        </p:spPr>
        <p:txBody>
          <a:bodyPr wrap="square">
            <a:prstTxWarp prst="textNoShape">
              <a:avLst/>
            </a:prstTxWarp>
            <a:spAutoFit/>
          </a:bodyPr>
          <a:lstStyle/>
          <a:p>
            <a:pPr algn="ctr"/>
            <a:r>
              <a:rPr lang="en-US" b="1" dirty="0">
                <a:solidFill>
                  <a:srgbClr val="000000"/>
                </a:solidFill>
                <a:latin typeface="Calibri" panose="020F0502020204030204" pitchFamily="34" charset="0"/>
                <a:cs typeface="Calibri" panose="020F0502020204030204" pitchFamily="34" charset="0"/>
              </a:rPr>
              <a:t>Internal Coaching Support</a:t>
            </a:r>
          </a:p>
        </p:txBody>
      </p:sp>
      <p:sp>
        <p:nvSpPr>
          <p:cNvPr id="4" name="TextBox 3"/>
          <p:cNvSpPr txBox="1">
            <a:spLocks noChangeArrowheads="1"/>
          </p:cNvSpPr>
          <p:nvPr/>
        </p:nvSpPr>
        <p:spPr bwMode="auto">
          <a:xfrm>
            <a:off x="795620" y="6221076"/>
            <a:ext cx="3774140" cy="461664"/>
          </a:xfrm>
          <a:prstGeom prst="rect">
            <a:avLst/>
          </a:prstGeom>
          <a:solidFill>
            <a:schemeClr val="tx1">
              <a:lumMod val="10000"/>
              <a:lumOff val="90000"/>
            </a:schemeClr>
          </a:solidFill>
          <a:ln w="19050">
            <a:solidFill>
              <a:schemeClr val="accent5">
                <a:lumMod val="50000"/>
              </a:schemeClr>
            </a:solidFill>
            <a:miter lim="800000"/>
            <a:headEnd/>
            <a:tailEnd/>
          </a:ln>
        </p:spPr>
        <p:txBody>
          <a:bodyPr wrap="square">
            <a:prstTxWarp prst="textNoShape">
              <a:avLst/>
            </a:prstTxWarp>
            <a:spAutoFit/>
          </a:bodyPr>
          <a:lstStyle/>
          <a:p>
            <a:pPr algn="ctr"/>
            <a:r>
              <a:rPr lang="en-US" b="1" dirty="0">
                <a:solidFill>
                  <a:srgbClr val="000000"/>
                </a:solidFill>
                <a:latin typeface="Calibri" panose="020F0502020204030204" pitchFamily="34" charset="0"/>
                <a:cs typeface="Calibri" panose="020F0502020204030204" pitchFamily="34" charset="0"/>
              </a:rPr>
              <a:t>External Coaching Support</a:t>
            </a:r>
          </a:p>
        </p:txBody>
      </p:sp>
      <p:sp>
        <p:nvSpPr>
          <p:cNvPr id="7" name="Title 6"/>
          <p:cNvSpPr>
            <a:spLocks noGrp="1"/>
          </p:cNvSpPr>
          <p:nvPr>
            <p:ph type="title"/>
          </p:nvPr>
        </p:nvSpPr>
        <p:spPr>
          <a:xfrm>
            <a:off x="152400" y="190500"/>
            <a:ext cx="7772400" cy="1066799"/>
          </a:xfrm>
          <a:noFill/>
          <a:ln>
            <a:noFill/>
          </a:ln>
        </p:spPr>
        <p:txBody>
          <a:bodyPr>
            <a:noAutofit/>
          </a:bodyPr>
          <a:lstStyle/>
          <a:p>
            <a:pPr>
              <a:defRPr/>
            </a:pPr>
            <a:r>
              <a:rPr lang="en-US" sz="3600" b="1" dirty="0">
                <a:solidFill>
                  <a:schemeClr val="accent6">
                    <a:lumMod val="50000"/>
                  </a:schemeClr>
                </a:solidFill>
              </a:rPr>
              <a:t>Basic PBIS Implementation</a:t>
            </a:r>
          </a:p>
        </p:txBody>
      </p:sp>
      <p:sp>
        <p:nvSpPr>
          <p:cNvPr id="8" name="TextBox 7"/>
          <p:cNvSpPr txBox="1">
            <a:spLocks noChangeArrowheads="1"/>
          </p:cNvSpPr>
          <p:nvPr/>
        </p:nvSpPr>
        <p:spPr bwMode="auto">
          <a:xfrm>
            <a:off x="7924800" y="6169976"/>
            <a:ext cx="2514600" cy="461665"/>
          </a:xfrm>
          <a:prstGeom prst="rect">
            <a:avLst/>
          </a:prstGeom>
          <a:solidFill>
            <a:schemeClr val="tx1">
              <a:lumMod val="10000"/>
              <a:lumOff val="90000"/>
            </a:schemeClr>
          </a:solidFill>
          <a:ln w="19050">
            <a:solidFill>
              <a:schemeClr val="accent5">
                <a:lumMod val="50000"/>
              </a:schemeClr>
            </a:solidFill>
            <a:miter lim="800000"/>
            <a:headEnd/>
            <a:tailEnd/>
          </a:ln>
        </p:spPr>
        <p:txBody>
          <a:bodyPr wrap="square">
            <a:prstTxWarp prst="textNoShape">
              <a:avLst/>
            </a:prstTxWarp>
            <a:spAutoFit/>
          </a:bodyPr>
          <a:lstStyle/>
          <a:p>
            <a:pPr algn="ctr"/>
            <a:r>
              <a:rPr lang="en-US" b="1" dirty="0">
                <a:solidFill>
                  <a:srgbClr val="000000"/>
                </a:solidFill>
                <a:latin typeface="Calibri" panose="020F0502020204030204" pitchFamily="34" charset="0"/>
                <a:cs typeface="Calibri" panose="020F0502020204030204" pitchFamily="34" charset="0"/>
              </a:rPr>
              <a:t>Team Support</a:t>
            </a:r>
          </a:p>
        </p:txBody>
      </p:sp>
      <p:grpSp>
        <p:nvGrpSpPr>
          <p:cNvPr id="6" name="Group 8"/>
          <p:cNvGrpSpPr/>
          <p:nvPr/>
        </p:nvGrpSpPr>
        <p:grpSpPr>
          <a:xfrm>
            <a:off x="0" y="809623"/>
            <a:ext cx="2438375" cy="1333502"/>
            <a:chOff x="4715932" y="2440246"/>
            <a:chExt cx="1501755" cy="597198"/>
          </a:xfrm>
          <a:solidFill>
            <a:schemeClr val="accent2">
              <a:lumMod val="20000"/>
              <a:lumOff val="80000"/>
            </a:schemeClr>
          </a:solidFill>
        </p:grpSpPr>
        <p:sp>
          <p:nvSpPr>
            <p:cNvPr id="10" name="Rounded Rectangle 9"/>
            <p:cNvSpPr/>
            <p:nvPr/>
          </p:nvSpPr>
          <p:spPr>
            <a:xfrm>
              <a:off x="4715932" y="2440246"/>
              <a:ext cx="1501755" cy="597198"/>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Rounded Rectangle 4"/>
            <p:cNvSpPr/>
            <p:nvPr/>
          </p:nvSpPr>
          <p:spPr>
            <a:xfrm>
              <a:off x="4733423" y="2457737"/>
              <a:ext cx="1466773" cy="562216"/>
            </a:xfrm>
            <a:prstGeom prst="rect">
              <a:avLst/>
            </a:prstGeom>
            <a:grpFill/>
          </p:spPr>
          <p:style>
            <a:lnRef idx="0">
              <a:scrgbClr r="0" g="0" b="0"/>
            </a:lnRef>
            <a:fillRef idx="0">
              <a:scrgbClr r="0" g="0" b="0"/>
            </a:fillRef>
            <a:effectRef idx="0">
              <a:scrgbClr r="0" g="0" b="0"/>
            </a:effectRef>
            <a:fontRef idx="minor">
              <a:schemeClr val="lt1"/>
            </a:fontRef>
          </p:style>
          <p:txBody>
            <a:bodyPr lIns="30480" tIns="20320" rIns="30480" bIns="20320" spcCol="1270" anchor="ctr"/>
            <a:lstStyle/>
            <a:p>
              <a:pPr algn="ctr" defTabSz="711200">
                <a:lnSpc>
                  <a:spcPct val="90000"/>
                </a:lnSpc>
                <a:spcAft>
                  <a:spcPct val="35000"/>
                </a:spcAft>
                <a:defRPr/>
              </a:pPr>
              <a:r>
                <a:rPr lang="en-US" b="1" dirty="0">
                  <a:solidFill>
                    <a:schemeClr val="accent6">
                      <a:lumMod val="50000"/>
                    </a:schemeClr>
                  </a:solidFill>
                  <a:latin typeface="Calibri" panose="020F0502020204030204" pitchFamily="34" charset="0"/>
                  <a:cs typeface="Calibri" panose="020F0502020204030204" pitchFamily="34" charset="0"/>
                </a:rPr>
                <a:t>Regional/State Leadership</a:t>
              </a:r>
            </a:p>
          </p:txBody>
        </p:sp>
      </p:grpSp>
      <p:cxnSp>
        <p:nvCxnSpPr>
          <p:cNvPr id="19464" name="Straight Arrow Connector 13"/>
          <p:cNvCxnSpPr>
            <a:cxnSpLocks noChangeShapeType="1"/>
          </p:cNvCxnSpPr>
          <p:nvPr/>
        </p:nvCxnSpPr>
        <p:spPr bwMode="auto">
          <a:xfrm>
            <a:off x="1219200" y="2143125"/>
            <a:ext cx="0" cy="603866"/>
          </a:xfrm>
          <a:prstGeom prst="straightConnector1">
            <a:avLst/>
          </a:prstGeom>
          <a:ln w="57150">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headEnd/>
            <a:tailEnd type="triangle" w="med" len="med"/>
          </a:ln>
        </p:spPr>
        <p:style>
          <a:lnRef idx="2">
            <a:schemeClr val="accent5"/>
          </a:lnRef>
          <a:fillRef idx="0">
            <a:schemeClr val="accent5"/>
          </a:fillRef>
          <a:effectRef idx="1">
            <a:schemeClr val="accent5"/>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3921535108"/>
              </p:ext>
            </p:extLst>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extLst>
              <p:ext uri="{D42A27DB-BD31-4B8C-83A1-F6EECF244321}">
                <p14:modId xmlns:p14="http://schemas.microsoft.com/office/powerpoint/2010/main" val="3844110061"/>
              </p:ext>
            </p:extLst>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le 4">
            <a:extLst>
              <a:ext uri="{FF2B5EF4-FFF2-40B4-BE49-F238E27FC236}">
                <a16:creationId xmlns:a16="http://schemas.microsoft.com/office/drawing/2014/main" id="{835785AB-A38E-BB4D-B256-43724DBC5039}"/>
              </a:ext>
            </a:extLst>
          </p:cNvPr>
          <p:cNvSpPr>
            <a:spLocks noGrp="1"/>
          </p:cNvSpPr>
          <p:nvPr>
            <p:ph type="title"/>
          </p:nvPr>
        </p:nvSpPr>
        <p:spPr>
          <a:xfrm>
            <a:off x="0" y="231278"/>
            <a:ext cx="10896600" cy="845600"/>
          </a:xfrm>
          <a:noFill/>
        </p:spPr>
        <p:txBody>
          <a:bodyPr/>
          <a:lstStyle/>
          <a:p>
            <a:pPr algn="l"/>
            <a:r>
              <a:rPr lang="en-US" sz="3500" b="1" dirty="0">
                <a:solidFill>
                  <a:schemeClr val="accent6">
                    <a:lumMod val="50000"/>
                  </a:schemeClr>
                </a:solidFill>
                <a:latin typeface="Calibri" panose="020F0502020204030204" pitchFamily="34" charset="0"/>
                <a:cs typeface="Calibri" panose="020F0502020204030204" pitchFamily="34" charset="0"/>
              </a:rPr>
              <a:t>Systems SUPPORT implementation to occur with fidelity </a:t>
            </a:r>
          </a:p>
        </p:txBody>
      </p:sp>
      <p:sp>
        <p:nvSpPr>
          <p:cNvPr id="10" name="Double Wave 9">
            <a:extLst>
              <a:ext uri="{FF2B5EF4-FFF2-40B4-BE49-F238E27FC236}">
                <a16:creationId xmlns:a16="http://schemas.microsoft.com/office/drawing/2014/main" id="{FF375689-4B3C-BA42-9F47-A2451EC49FBE}"/>
              </a:ext>
            </a:extLst>
          </p:cNvPr>
          <p:cNvSpPr/>
          <p:nvPr/>
        </p:nvSpPr>
        <p:spPr>
          <a:xfrm>
            <a:off x="6553200" y="6066250"/>
            <a:ext cx="5638800" cy="914400"/>
          </a:xfrm>
          <a:prstGeom prst="doubleWave">
            <a:avLst/>
          </a:prstGeom>
          <a:solidFill>
            <a:srgbClr val="F5C0CC">
              <a:alpha val="94000"/>
            </a:srgb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solidFill>
                  <a:schemeClr val="accent6">
                    <a:lumMod val="50000"/>
                  </a:schemeClr>
                </a:solidFill>
                <a:latin typeface="Calibri" panose="020F0502020204030204" pitchFamily="34" charset="0"/>
                <a:cs typeface="Calibri" panose="020F0502020204030204" pitchFamily="34" charset="0"/>
              </a:rPr>
              <a:t>MORE TO COME!</a:t>
            </a:r>
          </a:p>
        </p:txBody>
      </p:sp>
    </p:spTree>
    <p:extLst>
      <p:ext uri="{BB962C8B-B14F-4D97-AF65-F5344CB8AC3E}">
        <p14:creationId xmlns:p14="http://schemas.microsoft.com/office/powerpoint/2010/main" val="406344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6"/>
        <p:cNvGrpSpPr/>
        <p:nvPr/>
      </p:nvGrpSpPr>
      <p:grpSpPr>
        <a:xfrm>
          <a:off x="0" y="0"/>
          <a:ext cx="0" cy="0"/>
          <a:chOff x="0" y="0"/>
          <a:chExt cx="0" cy="0"/>
        </a:xfrm>
      </p:grpSpPr>
      <p:pic>
        <p:nvPicPr>
          <p:cNvPr id="7" name="Picture 6">
            <a:extLst>
              <a:ext uri="{FF2B5EF4-FFF2-40B4-BE49-F238E27FC236}">
                <a16:creationId xmlns:a16="http://schemas.microsoft.com/office/drawing/2014/main" id="{A98BF4BC-9479-BA4A-823D-1F99AD4E2F2C}"/>
              </a:ext>
            </a:extLst>
          </p:cNvPr>
          <p:cNvPicPr>
            <a:picLocks noChangeAspect="1"/>
          </p:cNvPicPr>
          <p:nvPr/>
        </p:nvPicPr>
        <p:blipFill rotWithShape="1">
          <a:blip r:embed="rId3"/>
          <a:srcRect l="15298" t="6738" r="15999" b="17357"/>
          <a:stretch/>
        </p:blipFill>
        <p:spPr>
          <a:xfrm>
            <a:off x="10811084" y="5538594"/>
            <a:ext cx="1228477" cy="1214090"/>
          </a:xfrm>
          <a:prstGeom prst="ellipse">
            <a:avLst/>
          </a:prstGeom>
          <a:ln w="19050">
            <a:solidFill>
              <a:schemeClr val="accent2">
                <a:lumMod val="50000"/>
              </a:schemeClr>
            </a:solidFill>
          </a:ln>
        </p:spPr>
      </p:pic>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p:spPr>
        <p:style>
          <a:lnRef idx="1">
            <a:schemeClr val="accent6"/>
          </a:lnRef>
          <a:fillRef idx="2">
            <a:schemeClr val="accent6"/>
          </a:fillRef>
          <a:effectRef idx="1">
            <a:schemeClr val="accent6"/>
          </a:effectRef>
          <a:fontRef idx="minor">
            <a:schemeClr val="dk1"/>
          </a:fontRef>
        </p:style>
        <p:txBody>
          <a:bodyPr tIns="0" rtlCol="0" anchor="t"/>
          <a:lstStyle/>
          <a:p>
            <a:pPr algn="ctr"/>
            <a:endParaRPr lang="en-US" b="1" dirty="0">
              <a:latin typeface="Calibri" panose="020F0502020204030204" pitchFamily="34" charset="0"/>
              <a:cs typeface="Calibri" panose="020F0502020204030204" pitchFamily="34" charset="0"/>
            </a:endParaRPr>
          </a:p>
          <a:p>
            <a:pPr algn="ctr"/>
            <a:r>
              <a:rPr lang="en-US" b="1" dirty="0">
                <a:latin typeface="Calibri" panose="020F0502020204030204" pitchFamily="34" charset="0"/>
                <a:cs typeface="Calibri" panose="020F0502020204030204" pitchFamily="34" charset="0"/>
              </a:rPr>
              <a:t>Culture and Context of the School Community</a:t>
            </a:r>
          </a:p>
          <a:p>
            <a:pPr algn="ctr"/>
            <a:endParaRPr lang="en-US" dirty="0">
              <a:latin typeface="Calibri" panose="020F0502020204030204" pitchFamily="34" charset="0"/>
              <a:cs typeface="Calibri" panose="020F0502020204030204" pitchFamily="34" charset="0"/>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extLst>
              <p:ext uri="{D42A27DB-BD31-4B8C-83A1-F6EECF244321}">
                <p14:modId xmlns:p14="http://schemas.microsoft.com/office/powerpoint/2010/main" val="858073240"/>
              </p:ext>
            </p:extLst>
          </p:nvPr>
        </p:nvGraphicFramePr>
        <p:xfrm>
          <a:off x="3113483" y="1447800"/>
          <a:ext cx="5582973" cy="49881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Oval 3">
            <a:extLst>
              <a:ext uri="{FF2B5EF4-FFF2-40B4-BE49-F238E27FC236}">
                <a16:creationId xmlns:a16="http://schemas.microsoft.com/office/drawing/2014/main" id="{7DA05AD9-5C86-2148-B482-FA17A275A70B}"/>
              </a:ext>
            </a:extLst>
          </p:cNvPr>
          <p:cNvSpPr>
            <a:spLocks noChangeArrowheads="1"/>
          </p:cNvSpPr>
          <p:nvPr/>
        </p:nvSpPr>
        <p:spPr bwMode="auto">
          <a:xfrm>
            <a:off x="86374" y="-26125"/>
            <a:ext cx="4419600" cy="4296723"/>
          </a:xfrm>
          <a:prstGeom prst="ellipse">
            <a:avLst/>
          </a:prstGeom>
          <a:solidFill>
            <a:schemeClr val="bg1"/>
          </a:solidFill>
          <a:ln w="63500">
            <a:solidFill>
              <a:srgbClr val="333399"/>
            </a:solidFill>
            <a:round/>
            <a:headEnd/>
            <a:tailEnd/>
          </a:ln>
        </p:spPr>
        <p:txBody>
          <a:bodyPr>
            <a:prstTxWarp prst="textNoShape">
              <a:avLst/>
            </a:prstTxWarp>
          </a:bodyPr>
          <a:lstStyle/>
          <a:p>
            <a:pPr algn="ctr"/>
            <a:r>
              <a:rPr lang="en-US" sz="2000" b="1" dirty="0">
                <a:latin typeface="Calibri" panose="020F0502020204030204" pitchFamily="34" charset="0"/>
                <a:ea typeface="Britannic Bold" pitchFamily="-108" charset="0"/>
                <a:cs typeface="Calibri" panose="020F0502020204030204" pitchFamily="34" charset="0"/>
              </a:rPr>
              <a:t>OUTCOMES</a:t>
            </a:r>
          </a:p>
          <a:p>
            <a:pPr algn="ctr"/>
            <a:endParaRPr lang="en-US" sz="2000" b="1" dirty="0">
              <a:latin typeface="Calibri" panose="020F0502020204030204" pitchFamily="34" charset="0"/>
              <a:ea typeface="Britannic Bold" pitchFamily="-108"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ea typeface="Britannic Bold" pitchFamily="-108" charset="0"/>
                <a:cs typeface="Calibri" panose="020F0502020204030204" pitchFamily="34" charset="0"/>
              </a:rPr>
              <a:t>~80% of students with 0-1 major ODRs</a:t>
            </a:r>
          </a:p>
          <a:p>
            <a:pPr marL="342900" indent="-342900">
              <a:buFont typeface="Arial" panose="020B0604020202020204" pitchFamily="34" charset="0"/>
              <a:buChar char="•"/>
            </a:pPr>
            <a:r>
              <a:rPr lang="en-US" sz="2000" dirty="0">
                <a:latin typeface="Calibri" panose="020F0502020204030204" pitchFamily="34" charset="0"/>
                <a:ea typeface="Britannic Bold" pitchFamily="-108" charset="0"/>
                <a:cs typeface="Calibri" panose="020F0502020204030204" pitchFamily="34" charset="0"/>
              </a:rPr>
              <a:t>~1 ODR per 500 students per day</a:t>
            </a:r>
          </a:p>
          <a:p>
            <a:pPr marL="342900" indent="-342900">
              <a:buFont typeface="Arial" panose="020B0604020202020204" pitchFamily="34" charset="0"/>
              <a:buChar char="•"/>
            </a:pPr>
            <a:r>
              <a:rPr lang="en-US" sz="2000" dirty="0">
                <a:latin typeface="Calibri" panose="020F0502020204030204" pitchFamily="34" charset="0"/>
                <a:ea typeface="Britannic Bold" pitchFamily="-108" charset="0"/>
                <a:cs typeface="Calibri" panose="020F0502020204030204" pitchFamily="34" charset="0"/>
              </a:rPr>
              <a:t>Decreasing % of students suspended or expelled</a:t>
            </a:r>
          </a:p>
        </p:txBody>
      </p:sp>
      <p:sp>
        <p:nvSpPr>
          <p:cNvPr id="19" name="Oval 18">
            <a:extLst>
              <a:ext uri="{FF2B5EF4-FFF2-40B4-BE49-F238E27FC236}">
                <a16:creationId xmlns:a16="http://schemas.microsoft.com/office/drawing/2014/main" id="{FD8CD1BB-E59C-274C-BA18-9A6563C3418C}"/>
              </a:ext>
            </a:extLst>
          </p:cNvPr>
          <p:cNvSpPr/>
          <p:nvPr/>
        </p:nvSpPr>
        <p:spPr>
          <a:xfrm>
            <a:off x="86374" y="-45547"/>
            <a:ext cx="4419600" cy="4296722"/>
          </a:xfrm>
          <a:prstGeom prst="ellipse">
            <a:avLst/>
          </a:prstGeom>
          <a:solidFill>
            <a:srgbClr val="B7F2A4"/>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algn="ctr"/>
            <a:r>
              <a:rPr lang="en-US" sz="2000" b="1" dirty="0">
                <a:latin typeface="Calibri" panose="020F0502020204030204" pitchFamily="34" charset="0"/>
                <a:cs typeface="Calibri" panose="020F0502020204030204" pitchFamily="34" charset="0"/>
              </a:rPr>
              <a:t>DATA</a:t>
            </a:r>
          </a:p>
          <a:p>
            <a:pPr algn="ctr"/>
            <a:endParaRPr lang="en-US"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Fidelity</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Did we implement what we agreed upon?</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Outcomes</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Are we making the impact we hoped to make?</a:t>
            </a:r>
          </a:p>
        </p:txBody>
      </p:sp>
      <p:sp>
        <p:nvSpPr>
          <p:cNvPr id="16" name="Oval 15">
            <a:extLst>
              <a:ext uri="{FF2B5EF4-FFF2-40B4-BE49-F238E27FC236}">
                <a16:creationId xmlns:a16="http://schemas.microsoft.com/office/drawing/2014/main" id="{824FEC07-0093-0C46-9E89-2279EF5AE2CB}"/>
              </a:ext>
            </a:extLst>
          </p:cNvPr>
          <p:cNvSpPr/>
          <p:nvPr/>
        </p:nvSpPr>
        <p:spPr>
          <a:xfrm>
            <a:off x="122719" y="-37105"/>
            <a:ext cx="4416287" cy="4363938"/>
          </a:xfrm>
          <a:prstGeom prst="ellipse">
            <a:avLst/>
          </a:prstGeom>
          <a:solidFill>
            <a:srgbClr val="9BC1E8"/>
          </a:solidFill>
          <a:ln>
            <a:solidFill>
              <a:schemeClr val="accent6">
                <a:lumMod val="75000"/>
              </a:schemeClr>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algn="ctr"/>
            <a:r>
              <a:rPr lang="en-US" sz="2000" b="1" dirty="0">
                <a:latin typeface="Calibri" panose="020F0502020204030204" pitchFamily="34" charset="0"/>
                <a:cs typeface="Calibri" panose="020F0502020204030204" pitchFamily="34" charset="0"/>
              </a:rPr>
              <a:t>PRACTICES</a:t>
            </a:r>
          </a:p>
          <a:p>
            <a:pPr algn="ctr"/>
            <a:endParaRPr lang="en-US" sz="20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What we do to promote consistent and equitable learning environment</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Evidence-based</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Fewest number</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High impact</a:t>
            </a:r>
          </a:p>
        </p:txBody>
      </p:sp>
      <p:sp>
        <p:nvSpPr>
          <p:cNvPr id="22" name="Oval 21">
            <a:extLst>
              <a:ext uri="{FF2B5EF4-FFF2-40B4-BE49-F238E27FC236}">
                <a16:creationId xmlns:a16="http://schemas.microsoft.com/office/drawing/2014/main" id="{E17999A3-A61D-1E4F-BC1D-D569F573A4D3}"/>
              </a:ext>
            </a:extLst>
          </p:cNvPr>
          <p:cNvSpPr/>
          <p:nvPr/>
        </p:nvSpPr>
        <p:spPr>
          <a:xfrm>
            <a:off x="119406" y="-43731"/>
            <a:ext cx="4419600" cy="4370564"/>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algn="ctr"/>
            <a:r>
              <a:rPr lang="en-US" sz="2000" b="1" dirty="0">
                <a:latin typeface="Calibri" panose="020F0502020204030204" pitchFamily="34" charset="0"/>
                <a:cs typeface="Calibri" panose="020F0502020204030204" pitchFamily="34" charset="0"/>
              </a:rPr>
              <a:t>SYSTEMS</a:t>
            </a:r>
          </a:p>
          <a:p>
            <a:pPr algn="ctr"/>
            <a:endParaRPr lang="en-US" sz="20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Supports implementation to occur with fidelity</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Team-based Implementation</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Embedded and Ongoing Professional Development</a:t>
            </a:r>
          </a:p>
        </p:txBody>
      </p:sp>
      <p:pic>
        <p:nvPicPr>
          <p:cNvPr id="25" name="Picture 24">
            <a:extLst>
              <a:ext uri="{FF2B5EF4-FFF2-40B4-BE49-F238E27FC236}">
                <a16:creationId xmlns:a16="http://schemas.microsoft.com/office/drawing/2014/main" id="{956AFBF3-7E24-2F4B-96A6-14ACFF8F3EB1}"/>
              </a:ext>
            </a:extLst>
          </p:cNvPr>
          <p:cNvPicPr>
            <a:picLocks noChangeAspect="1"/>
          </p:cNvPicPr>
          <p:nvPr/>
        </p:nvPicPr>
        <p:blipFill rotWithShape="1">
          <a:blip r:embed="rId9"/>
          <a:srcRect l="3719"/>
          <a:stretch/>
        </p:blipFill>
        <p:spPr>
          <a:xfrm>
            <a:off x="4685436" y="3638417"/>
            <a:ext cx="2592527" cy="2507222"/>
          </a:xfrm>
          <a:prstGeom prst="ellipse">
            <a:avLst/>
          </a:prstGeom>
        </p:spPr>
      </p:pic>
    </p:spTree>
    <p:extLst>
      <p:ext uri="{BB962C8B-B14F-4D97-AF65-F5344CB8AC3E}">
        <p14:creationId xmlns:p14="http://schemas.microsoft.com/office/powerpoint/2010/main" val="396356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animBg="1"/>
      <p:bldP spid="12" grpId="1" animBg="1"/>
      <p:bldP spid="19" grpId="0" animBg="1"/>
      <p:bldP spid="19" grpId="1" animBg="1"/>
      <p:bldP spid="16" grpId="0" animBg="1"/>
      <p:bldP spid="16" grpId="1" animBg="1"/>
      <p:bldP spid="22" grpId="0" animBg="1"/>
      <p:bldP spid="22"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7BAC772-FD97-CE4C-A518-F9338511E7A7}"/>
              </a:ext>
            </a:extLst>
          </p:cNvPr>
          <p:cNvSpPr>
            <a:spLocks noGrp="1"/>
          </p:cNvSpPr>
          <p:nvPr>
            <p:ph type="title"/>
          </p:nvPr>
        </p:nvSpPr>
        <p:spPr>
          <a:xfrm>
            <a:off x="152400" y="227399"/>
            <a:ext cx="10272001" cy="687001"/>
          </a:xfrm>
        </p:spPr>
        <p:txBody>
          <a:bodyPr/>
          <a:lstStyle/>
          <a:p>
            <a:r>
              <a:rPr lang="en-US" sz="3600" b="1" dirty="0">
                <a:latin typeface="Calibri" panose="020F0502020204030204" pitchFamily="34" charset="0"/>
                <a:cs typeface="Calibri" panose="020F0502020204030204" pitchFamily="34" charset="0"/>
              </a:rPr>
              <a:t>TEAM DISCUSSION: What is PBIS?</a:t>
            </a:r>
          </a:p>
        </p:txBody>
      </p:sp>
      <p:pic>
        <p:nvPicPr>
          <p:cNvPr id="25" name="Picture 24">
            <a:extLst>
              <a:ext uri="{FF2B5EF4-FFF2-40B4-BE49-F238E27FC236}">
                <a16:creationId xmlns:a16="http://schemas.microsoft.com/office/drawing/2014/main" id="{0295BFAD-F21A-1C48-9BC3-1251DB3D11D5}"/>
              </a:ext>
            </a:extLst>
          </p:cNvPr>
          <p:cNvPicPr>
            <a:picLocks noChangeAspect="1"/>
          </p:cNvPicPr>
          <p:nvPr/>
        </p:nvPicPr>
        <p:blipFill rotWithShape="1">
          <a:blip r:embed="rId3"/>
          <a:srcRect l="14952" t="7204" r="20880" b="6394"/>
          <a:stretch/>
        </p:blipFill>
        <p:spPr>
          <a:xfrm>
            <a:off x="11232000" y="5867400"/>
            <a:ext cx="877310" cy="845600"/>
          </a:xfrm>
          <a:prstGeom prst="ellipse">
            <a:avLst/>
          </a:prstGeom>
          <a:ln w="19050">
            <a:solidFill>
              <a:schemeClr val="accent2">
                <a:lumMod val="50000"/>
              </a:schemeClr>
            </a:solidFill>
          </a:ln>
        </p:spPr>
      </p:pic>
      <p:sp>
        <p:nvSpPr>
          <p:cNvPr id="139268" name="Rectangle 3"/>
          <p:cNvSpPr>
            <a:spLocks noGrp="1" noChangeArrowheads="1"/>
          </p:cNvSpPr>
          <p:nvPr>
            <p:ph type="body" idx="1"/>
          </p:nvPr>
        </p:nvSpPr>
        <p:spPr>
          <a:xfrm>
            <a:off x="747364" y="1085439"/>
            <a:ext cx="5348636" cy="5239161"/>
          </a:xfrm>
          <a:ln/>
        </p:spPr>
        <p:style>
          <a:lnRef idx="2">
            <a:schemeClr val="accent2"/>
          </a:lnRef>
          <a:fillRef idx="1">
            <a:schemeClr val="lt1"/>
          </a:fillRef>
          <a:effectRef idx="0">
            <a:schemeClr val="accent2"/>
          </a:effectRef>
          <a:fontRef idx="minor">
            <a:schemeClr val="dk1"/>
          </a:fontRef>
        </p:style>
        <p:txBody>
          <a:bodyPr/>
          <a:lstStyle/>
          <a:p>
            <a:pPr marL="182880" indent="0" eaLnBrk="1" hangingPunct="1">
              <a:lnSpc>
                <a:spcPct val="90000"/>
              </a:lnSpc>
              <a:buNone/>
            </a:pPr>
            <a:endParaRPr lang="en-US" sz="1800" dirty="0">
              <a:solidFill>
                <a:schemeClr val="accent6">
                  <a:lumMod val="50000"/>
                </a:schemeClr>
              </a:solidFill>
              <a:latin typeface="Calibri" panose="020F0502020204030204" pitchFamily="34" charset="0"/>
              <a:cs typeface="Calibri" panose="020F0502020204030204" pitchFamily="34" charset="0"/>
            </a:endParaRPr>
          </a:p>
          <a:p>
            <a:pPr marL="182880" indent="0" eaLnBrk="1" hangingPunct="1">
              <a:lnSpc>
                <a:spcPct val="90000"/>
              </a:lnSpc>
              <a:buNone/>
            </a:pPr>
            <a:r>
              <a:rPr lang="en-US" sz="2800" dirty="0">
                <a:solidFill>
                  <a:schemeClr val="accent6">
                    <a:lumMod val="50000"/>
                  </a:schemeClr>
                </a:solidFill>
                <a:latin typeface="Calibri" panose="020F0502020204030204" pitchFamily="34" charset="0"/>
                <a:cs typeface="Calibri" panose="020F0502020204030204" pitchFamily="34" charset="0"/>
              </a:rPr>
              <a:t>When you return to school, a colleague asks you,</a:t>
            </a:r>
          </a:p>
          <a:p>
            <a:pPr marL="182880" indent="0" eaLnBrk="1" hangingPunct="1">
              <a:lnSpc>
                <a:spcPct val="90000"/>
              </a:lnSpc>
              <a:buNone/>
            </a:pPr>
            <a:endParaRPr lang="en-US" sz="2800" dirty="0">
              <a:solidFill>
                <a:schemeClr val="accent6">
                  <a:lumMod val="50000"/>
                </a:schemeClr>
              </a:solidFill>
              <a:latin typeface="Calibri" panose="020F0502020204030204" pitchFamily="34" charset="0"/>
              <a:cs typeface="Calibri" panose="020F0502020204030204" pitchFamily="34" charset="0"/>
            </a:endParaRPr>
          </a:p>
          <a:p>
            <a:pPr marL="182880" indent="0" eaLnBrk="1" hangingPunct="1">
              <a:lnSpc>
                <a:spcPct val="90000"/>
              </a:lnSpc>
              <a:buNone/>
            </a:pPr>
            <a:r>
              <a:rPr lang="en-US" sz="3200" b="1" i="1" dirty="0">
                <a:solidFill>
                  <a:schemeClr val="accent6">
                    <a:lumMod val="50000"/>
                  </a:schemeClr>
                </a:solidFill>
                <a:latin typeface="Calibri" panose="020F0502020204030204" pitchFamily="34" charset="0"/>
                <a:cs typeface="Calibri" panose="020F0502020204030204" pitchFamily="34" charset="0"/>
              </a:rPr>
              <a:t>"What is PBIS? </a:t>
            </a:r>
          </a:p>
          <a:p>
            <a:pPr marL="182880" indent="0" eaLnBrk="1" hangingPunct="1">
              <a:lnSpc>
                <a:spcPct val="90000"/>
              </a:lnSpc>
              <a:buNone/>
            </a:pPr>
            <a:r>
              <a:rPr lang="en-US" sz="3200" b="1" i="1" dirty="0">
                <a:solidFill>
                  <a:schemeClr val="accent6">
                    <a:lumMod val="50000"/>
                  </a:schemeClr>
                </a:solidFill>
                <a:latin typeface="Calibri" panose="020F0502020204030204" pitchFamily="34" charset="0"/>
                <a:cs typeface="Calibri" panose="020F0502020204030204" pitchFamily="34" charset="0"/>
              </a:rPr>
              <a:t>What will it look like at our school?"</a:t>
            </a:r>
          </a:p>
          <a:p>
            <a:pPr marL="182880" indent="0" eaLnBrk="1" hangingPunct="1">
              <a:lnSpc>
                <a:spcPct val="90000"/>
              </a:lnSpc>
              <a:buNone/>
            </a:pPr>
            <a:endParaRPr lang="en-US" sz="2800" dirty="0">
              <a:solidFill>
                <a:schemeClr val="accent6">
                  <a:lumMod val="50000"/>
                </a:schemeClr>
              </a:solidFill>
              <a:latin typeface="Calibri" panose="020F0502020204030204" pitchFamily="34" charset="0"/>
              <a:cs typeface="Calibri" panose="020F0502020204030204" pitchFamily="34" charset="0"/>
            </a:endParaRPr>
          </a:p>
          <a:p>
            <a:pPr marL="182880" indent="0" eaLnBrk="1" hangingPunct="1">
              <a:lnSpc>
                <a:spcPct val="90000"/>
              </a:lnSpc>
              <a:buNone/>
            </a:pPr>
            <a:r>
              <a:rPr lang="en-US" sz="2800" dirty="0">
                <a:solidFill>
                  <a:schemeClr val="accent6">
                    <a:lumMod val="50000"/>
                  </a:schemeClr>
                </a:solidFill>
                <a:latin typeface="Calibri" panose="020F0502020204030204" pitchFamily="34" charset="0"/>
                <a:cs typeface="Calibri" panose="020F0502020204030204" pitchFamily="34" charset="0"/>
              </a:rPr>
              <a:t>How would you respond?</a:t>
            </a:r>
          </a:p>
          <a:p>
            <a:pPr marL="182880" indent="0" eaLnBrk="1" hangingPunct="1">
              <a:lnSpc>
                <a:spcPct val="90000"/>
              </a:lnSpc>
              <a:buNone/>
            </a:pPr>
            <a:endParaRPr lang="en-US" sz="2800" dirty="0">
              <a:solidFill>
                <a:schemeClr val="accent6">
                  <a:lumMod val="50000"/>
                </a:schemeClr>
              </a:solidFill>
              <a:latin typeface="Calibri" panose="020F0502020204030204" pitchFamily="34" charset="0"/>
              <a:cs typeface="Calibri" panose="020F0502020204030204" pitchFamily="34" charset="0"/>
            </a:endParaRPr>
          </a:p>
          <a:p>
            <a:pPr marL="182880" indent="0" eaLnBrk="1" hangingPunct="1">
              <a:lnSpc>
                <a:spcPct val="90000"/>
              </a:lnSpc>
              <a:buNone/>
            </a:pPr>
            <a:r>
              <a:rPr lang="en-US" sz="2800" dirty="0">
                <a:solidFill>
                  <a:schemeClr val="accent6">
                    <a:lumMod val="50000"/>
                  </a:schemeClr>
                </a:solidFill>
                <a:latin typeface="Calibri" panose="020F0502020204030204" pitchFamily="34" charset="0"/>
                <a:cs typeface="Calibri" panose="020F0502020204030204" pitchFamily="34" charset="0"/>
              </a:rPr>
              <a:t>How will you incorporate the big ideas and critical features of PBIS into your response?</a:t>
            </a:r>
          </a:p>
          <a:p>
            <a:pPr marL="182880" indent="0" eaLnBrk="1" hangingPunct="1">
              <a:lnSpc>
                <a:spcPct val="90000"/>
              </a:lnSpc>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82880" indent="0" eaLnBrk="1" hangingPunct="1">
              <a:lnSpc>
                <a:spcPct val="90000"/>
              </a:lnSpc>
              <a:buNone/>
            </a:pPr>
            <a:endParaRPr lang="en-US" sz="2800" dirty="0">
              <a:solidFill>
                <a:schemeClr val="accent6">
                  <a:lumMod val="50000"/>
                </a:schemeClr>
              </a:solidFill>
              <a:latin typeface="Calibri" panose="020F0502020204030204" pitchFamily="34" charset="0"/>
              <a:cs typeface="Calibri" panose="020F0502020204030204" pitchFamily="34" charset="0"/>
            </a:endParaRPr>
          </a:p>
          <a:p>
            <a:pPr marL="182880" indent="0" eaLnBrk="1" hangingPunct="1">
              <a:lnSpc>
                <a:spcPct val="90000"/>
              </a:lnSpc>
              <a:buNone/>
            </a:pPr>
            <a:endParaRPr lang="en-US" dirty="0">
              <a:solidFill>
                <a:schemeClr val="accent6">
                  <a:lumMod val="5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832ACEE-AC76-FB44-BF81-499F00115100}"/>
              </a:ext>
            </a:extLst>
          </p:cNvPr>
          <p:cNvPicPr>
            <a:picLocks noChangeAspect="1"/>
          </p:cNvPicPr>
          <p:nvPr/>
        </p:nvPicPr>
        <p:blipFill>
          <a:blip r:embed="rId4"/>
          <a:stretch>
            <a:fillRect/>
          </a:stretch>
        </p:blipFill>
        <p:spPr>
          <a:xfrm>
            <a:off x="6629400" y="1202871"/>
            <a:ext cx="5028920" cy="4343401"/>
          </a:xfrm>
          <a:prstGeom prst="roundRect">
            <a:avLst/>
          </a:prstGeom>
        </p:spPr>
      </p:pic>
      <p:pic>
        <p:nvPicPr>
          <p:cNvPr id="6" name="Picture 5">
            <a:extLst>
              <a:ext uri="{FF2B5EF4-FFF2-40B4-BE49-F238E27FC236}">
                <a16:creationId xmlns:a16="http://schemas.microsoft.com/office/drawing/2014/main" id="{2677A8A8-BBB7-D64C-93E1-21501C02C102}"/>
              </a:ext>
            </a:extLst>
          </p:cNvPr>
          <p:cNvPicPr>
            <a:picLocks noChangeAspect="1"/>
          </p:cNvPicPr>
          <p:nvPr/>
        </p:nvPicPr>
        <p:blipFill rotWithShape="1">
          <a:blip r:embed="rId5"/>
          <a:srcRect l="12383" t="4802" r="8548" b="4170"/>
          <a:stretch/>
        </p:blipFill>
        <p:spPr>
          <a:xfrm>
            <a:off x="8029995" y="6224449"/>
            <a:ext cx="645284" cy="633551"/>
          </a:xfrm>
          <a:prstGeom prst="ellipse">
            <a:avLst/>
          </a:prstGeom>
          <a:ln w="19050">
            <a:solidFill>
              <a:schemeClr val="accent2">
                <a:lumMod val="50000"/>
              </a:schemeClr>
            </a:solidFill>
          </a:ln>
        </p:spPr>
      </p:pic>
      <p:sp>
        <p:nvSpPr>
          <p:cNvPr id="7" name="TextBox 6">
            <a:extLst>
              <a:ext uri="{FF2B5EF4-FFF2-40B4-BE49-F238E27FC236}">
                <a16:creationId xmlns:a16="http://schemas.microsoft.com/office/drawing/2014/main" id="{F382F67A-BD1C-444C-88AA-C0316A56B933}"/>
              </a:ext>
            </a:extLst>
          </p:cNvPr>
          <p:cNvSpPr txBox="1"/>
          <p:nvPr/>
        </p:nvSpPr>
        <p:spPr>
          <a:xfrm>
            <a:off x="8850227" y="6310391"/>
            <a:ext cx="1447256" cy="461665"/>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5 minutes</a:t>
            </a:r>
          </a:p>
        </p:txBody>
      </p:sp>
    </p:spTree>
    <p:extLst>
      <p:ext uri="{BB962C8B-B14F-4D97-AF65-F5344CB8AC3E}">
        <p14:creationId xmlns:p14="http://schemas.microsoft.com/office/powerpoint/2010/main" val="326313358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5393"/>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7BAC772-FD97-CE4C-A518-F9338511E7A7}"/>
              </a:ext>
            </a:extLst>
          </p:cNvPr>
          <p:cNvSpPr>
            <a:spLocks noGrp="1"/>
          </p:cNvSpPr>
          <p:nvPr>
            <p:ph type="title"/>
          </p:nvPr>
        </p:nvSpPr>
        <p:spPr>
          <a:xfrm>
            <a:off x="152400" y="227399"/>
            <a:ext cx="10272001" cy="845600"/>
          </a:xfrm>
        </p:spPr>
        <p:txBody>
          <a:bodyPr/>
          <a:lstStyle/>
          <a:p>
            <a:r>
              <a:rPr lang="en-US" sz="3600" b="1" dirty="0">
                <a:latin typeface="Calibri" panose="020F0502020204030204" pitchFamily="34" charset="0"/>
                <a:cs typeface="Calibri" panose="020F0502020204030204" pitchFamily="34" charset="0"/>
              </a:rPr>
              <a:t>WHOLE GROUP DEBRIEF: What is PBIS?</a:t>
            </a:r>
          </a:p>
        </p:txBody>
      </p:sp>
      <p:pic>
        <p:nvPicPr>
          <p:cNvPr id="23" name="Picture 22">
            <a:extLst>
              <a:ext uri="{FF2B5EF4-FFF2-40B4-BE49-F238E27FC236}">
                <a16:creationId xmlns:a16="http://schemas.microsoft.com/office/drawing/2014/main" id="{B507A661-C3F0-A742-BF38-DE37ABCA8802}"/>
              </a:ext>
            </a:extLst>
          </p:cNvPr>
          <p:cNvPicPr>
            <a:picLocks noChangeAspect="1"/>
          </p:cNvPicPr>
          <p:nvPr/>
        </p:nvPicPr>
        <p:blipFill rotWithShape="1">
          <a:blip r:embed="rId3"/>
          <a:srcRect l="12383" t="4802" r="8548" b="4170"/>
          <a:stretch/>
        </p:blipFill>
        <p:spPr>
          <a:xfrm>
            <a:off x="8029995" y="6224449"/>
            <a:ext cx="645284" cy="633551"/>
          </a:xfrm>
          <a:prstGeom prst="ellipse">
            <a:avLst/>
          </a:prstGeom>
          <a:ln w="19050">
            <a:solidFill>
              <a:schemeClr val="accent2">
                <a:lumMod val="50000"/>
              </a:schemeClr>
            </a:solidFill>
          </a:ln>
        </p:spPr>
      </p:pic>
      <p:sp>
        <p:nvSpPr>
          <p:cNvPr id="20" name="TextBox 19">
            <a:extLst>
              <a:ext uri="{FF2B5EF4-FFF2-40B4-BE49-F238E27FC236}">
                <a16:creationId xmlns:a16="http://schemas.microsoft.com/office/drawing/2014/main" id="{E3972A76-7196-8C42-82DE-28AEC855212C}"/>
              </a:ext>
            </a:extLst>
          </p:cNvPr>
          <p:cNvSpPr txBox="1"/>
          <p:nvPr/>
        </p:nvSpPr>
        <p:spPr>
          <a:xfrm>
            <a:off x="8850227" y="6310391"/>
            <a:ext cx="1447256" cy="461665"/>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5 minutes</a:t>
            </a:r>
          </a:p>
        </p:txBody>
      </p:sp>
      <p:pic>
        <p:nvPicPr>
          <p:cNvPr id="25" name="Picture 24">
            <a:extLst>
              <a:ext uri="{FF2B5EF4-FFF2-40B4-BE49-F238E27FC236}">
                <a16:creationId xmlns:a16="http://schemas.microsoft.com/office/drawing/2014/main" id="{0295BFAD-F21A-1C48-9BC3-1251DB3D11D5}"/>
              </a:ext>
            </a:extLst>
          </p:cNvPr>
          <p:cNvPicPr>
            <a:picLocks noChangeAspect="1"/>
          </p:cNvPicPr>
          <p:nvPr/>
        </p:nvPicPr>
        <p:blipFill rotWithShape="1">
          <a:blip r:embed="rId4"/>
          <a:srcRect l="14952" t="7204" r="20880" b="6394"/>
          <a:stretch/>
        </p:blipFill>
        <p:spPr>
          <a:xfrm>
            <a:off x="11232001" y="5930156"/>
            <a:ext cx="877310" cy="845600"/>
          </a:xfrm>
          <a:prstGeom prst="ellipse">
            <a:avLst/>
          </a:prstGeom>
          <a:ln w="19050">
            <a:solidFill>
              <a:schemeClr val="accent2">
                <a:lumMod val="50000"/>
              </a:schemeClr>
            </a:solidFill>
          </a:ln>
        </p:spPr>
      </p:pic>
      <p:sp>
        <p:nvSpPr>
          <p:cNvPr id="10" name="Rectangle 3">
            <a:extLst>
              <a:ext uri="{FF2B5EF4-FFF2-40B4-BE49-F238E27FC236}">
                <a16:creationId xmlns:a16="http://schemas.microsoft.com/office/drawing/2014/main" id="{4FEAD32F-13AA-7A44-AE39-F62F2C509CCF}"/>
              </a:ext>
            </a:extLst>
          </p:cNvPr>
          <p:cNvSpPr txBox="1">
            <a:spLocks noChangeArrowheads="1"/>
          </p:cNvSpPr>
          <p:nvPr/>
        </p:nvSpPr>
        <p:spPr>
          <a:xfrm>
            <a:off x="304801" y="1553216"/>
            <a:ext cx="6172200" cy="3729522"/>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indent="0" fontAlgn="auto">
              <a:lnSpc>
                <a:spcPct val="90000"/>
              </a:lnSpc>
              <a:buFont typeface="Open Sans SemiBold"/>
              <a:buNone/>
            </a:pPr>
            <a:endParaRPr lang="en-US" sz="1800" kern="0" dirty="0">
              <a:solidFill>
                <a:schemeClr val="accent6">
                  <a:lumMod val="50000"/>
                </a:schemeClr>
              </a:solidFill>
              <a:latin typeface="Calibri" panose="020F0502020204030204" pitchFamily="34" charset="0"/>
              <a:cs typeface="Calibri" panose="020F0502020204030204" pitchFamily="34" charset="0"/>
            </a:endParaRPr>
          </a:p>
          <a:p>
            <a:pPr marL="182880" indent="0" fontAlgn="auto">
              <a:lnSpc>
                <a:spcPct val="90000"/>
              </a:lnSpc>
              <a:buFont typeface="Open Sans SemiBold"/>
              <a:buNone/>
            </a:pPr>
            <a:r>
              <a:rPr lang="en-US" sz="3200" kern="0" dirty="0">
                <a:solidFill>
                  <a:schemeClr val="accent6">
                    <a:lumMod val="50000"/>
                  </a:schemeClr>
                </a:solidFill>
                <a:latin typeface="Calibri" panose="020F0502020204030204" pitchFamily="34" charset="0"/>
                <a:cs typeface="Calibri" panose="020F0502020204030204" pitchFamily="34" charset="0"/>
              </a:rPr>
              <a:t>What features of PBIS were you able to clearly describe?</a:t>
            </a:r>
          </a:p>
          <a:p>
            <a:pPr marL="182880" indent="0" fontAlgn="auto">
              <a:lnSpc>
                <a:spcPct val="90000"/>
              </a:lnSpc>
              <a:buFont typeface="Open Sans SemiBold"/>
              <a:buNone/>
            </a:pPr>
            <a:endParaRPr lang="en-US" sz="3200" kern="0" dirty="0">
              <a:solidFill>
                <a:schemeClr val="accent6">
                  <a:lumMod val="50000"/>
                </a:schemeClr>
              </a:solidFill>
              <a:latin typeface="Calibri" panose="020F0502020204030204" pitchFamily="34" charset="0"/>
              <a:cs typeface="Calibri" panose="020F0502020204030204" pitchFamily="34" charset="0"/>
            </a:endParaRPr>
          </a:p>
          <a:p>
            <a:pPr marL="182880" indent="0" fontAlgn="auto">
              <a:lnSpc>
                <a:spcPct val="90000"/>
              </a:lnSpc>
              <a:buFont typeface="Open Sans SemiBold"/>
              <a:buNone/>
            </a:pPr>
            <a:endParaRPr lang="en-US" sz="3200" kern="0" dirty="0">
              <a:solidFill>
                <a:schemeClr val="accent6">
                  <a:lumMod val="50000"/>
                </a:schemeClr>
              </a:solidFill>
              <a:latin typeface="Calibri" panose="020F0502020204030204" pitchFamily="34" charset="0"/>
              <a:cs typeface="Calibri" panose="020F0502020204030204" pitchFamily="34" charset="0"/>
            </a:endParaRPr>
          </a:p>
          <a:p>
            <a:pPr marL="182880" indent="0" fontAlgn="auto">
              <a:lnSpc>
                <a:spcPct val="90000"/>
              </a:lnSpc>
              <a:buFont typeface="Open Sans SemiBold"/>
              <a:buNone/>
            </a:pPr>
            <a:r>
              <a:rPr lang="en-US" sz="3200" kern="0" dirty="0">
                <a:solidFill>
                  <a:schemeClr val="accent6">
                    <a:lumMod val="50000"/>
                  </a:schemeClr>
                </a:solidFill>
                <a:latin typeface="Calibri" panose="020F0502020204030204" pitchFamily="34" charset="0"/>
                <a:cs typeface="Calibri" panose="020F0502020204030204" pitchFamily="34" charset="0"/>
              </a:rPr>
              <a:t>What features of PBIS do you need more clarity to describe?</a:t>
            </a:r>
          </a:p>
          <a:p>
            <a:pPr marL="182880" indent="0" fontAlgn="auto">
              <a:lnSpc>
                <a:spcPct val="90000"/>
              </a:lnSpc>
              <a:buFont typeface="Open Sans SemiBold"/>
              <a:buNone/>
            </a:pPr>
            <a:endParaRPr lang="en-US" sz="2800" kern="0" dirty="0">
              <a:solidFill>
                <a:schemeClr val="accent6">
                  <a:lumMod val="50000"/>
                </a:schemeClr>
              </a:solidFill>
              <a:latin typeface="Calibri" panose="020F0502020204030204" pitchFamily="34" charset="0"/>
              <a:cs typeface="Calibri" panose="020F0502020204030204" pitchFamily="34" charset="0"/>
            </a:endParaRPr>
          </a:p>
          <a:p>
            <a:pPr marL="182880" indent="0" fontAlgn="auto">
              <a:lnSpc>
                <a:spcPct val="90000"/>
              </a:lnSpc>
              <a:buFont typeface="Open Sans SemiBold"/>
              <a:buNone/>
            </a:pPr>
            <a:endParaRPr lang="en-US" kern="0" dirty="0">
              <a:solidFill>
                <a:schemeClr val="accent6">
                  <a:lumMod val="50000"/>
                </a:schemeClr>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839148F9-6692-2440-B1B5-5026871D985B}"/>
              </a:ext>
            </a:extLst>
          </p:cNvPr>
          <p:cNvPicPr>
            <a:picLocks noChangeAspect="1"/>
          </p:cNvPicPr>
          <p:nvPr/>
        </p:nvPicPr>
        <p:blipFill>
          <a:blip r:embed="rId5"/>
          <a:stretch>
            <a:fillRect/>
          </a:stretch>
        </p:blipFill>
        <p:spPr>
          <a:xfrm>
            <a:off x="7391399" y="1528278"/>
            <a:ext cx="4318153" cy="3729522"/>
          </a:xfrm>
          <a:prstGeom prst="roundRect">
            <a:avLst/>
          </a:prstGeom>
        </p:spPr>
      </p:pic>
    </p:spTree>
    <p:extLst>
      <p:ext uri="{BB962C8B-B14F-4D97-AF65-F5344CB8AC3E}">
        <p14:creationId xmlns:p14="http://schemas.microsoft.com/office/powerpoint/2010/main" val="101591145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9" name="Picture 28" descr="A close-up of a card&#10;&#10;Description automatically generated">
            <a:extLst>
              <a:ext uri="{FF2B5EF4-FFF2-40B4-BE49-F238E27FC236}">
                <a16:creationId xmlns:a16="http://schemas.microsoft.com/office/drawing/2014/main" id="{2C57272C-786B-1A4B-CAC2-EFD090BCB34F}"/>
              </a:ext>
            </a:extLst>
          </p:cNvPr>
          <p:cNvPicPr>
            <a:picLocks noChangeAspect="1"/>
          </p:cNvPicPr>
          <p:nvPr/>
        </p:nvPicPr>
        <p:blipFill>
          <a:blip r:embed="rId3"/>
          <a:stretch>
            <a:fillRect/>
          </a:stretch>
        </p:blipFill>
        <p:spPr>
          <a:xfrm>
            <a:off x="72278" y="861367"/>
            <a:ext cx="12047443" cy="1972408"/>
          </a:xfrm>
          <a:prstGeom prst="rect">
            <a:avLst/>
          </a:prstGeom>
        </p:spPr>
      </p:pic>
      <p:sp>
        <p:nvSpPr>
          <p:cNvPr id="3" name="Title 2">
            <a:extLst>
              <a:ext uri="{FF2B5EF4-FFF2-40B4-BE49-F238E27FC236}">
                <a16:creationId xmlns:a16="http://schemas.microsoft.com/office/drawing/2014/main" id="{C534C3FC-F3D7-498A-808D-0E42D7F05B8A}"/>
              </a:ext>
            </a:extLst>
          </p:cNvPr>
          <p:cNvSpPr>
            <a:spLocks noGrp="1"/>
          </p:cNvSpPr>
          <p:nvPr>
            <p:ph type="title"/>
          </p:nvPr>
        </p:nvSpPr>
        <p:spPr>
          <a:xfrm>
            <a:off x="7324738" y="149809"/>
            <a:ext cx="2548361" cy="711558"/>
          </a:xfrm>
        </p:spPr>
        <p:txBody>
          <a:bodyPr/>
          <a:lstStyle/>
          <a:p>
            <a:r>
              <a:rPr lang="en-US" sz="3200" dirty="0" err="1">
                <a:solidFill>
                  <a:schemeClr val="accent6">
                    <a:lumMod val="50000"/>
                  </a:schemeClr>
                </a:solidFill>
              </a:rPr>
              <a:t>nepbis.org</a:t>
            </a:r>
            <a:endParaRPr lang="en-US" sz="3200" dirty="0">
              <a:solidFill>
                <a:schemeClr val="accent6">
                  <a:lumMod val="50000"/>
                </a:schemeClr>
              </a:solidFill>
            </a:endParaRPr>
          </a:p>
        </p:txBody>
      </p:sp>
      <p:sp>
        <p:nvSpPr>
          <p:cNvPr id="12" name="Title 2">
            <a:extLst>
              <a:ext uri="{FF2B5EF4-FFF2-40B4-BE49-F238E27FC236}">
                <a16:creationId xmlns:a16="http://schemas.microsoft.com/office/drawing/2014/main" id="{9DD89C8A-363B-2E42-A429-6971B4541220}"/>
              </a:ext>
            </a:extLst>
          </p:cNvPr>
          <p:cNvSpPr txBox="1">
            <a:spLocks/>
          </p:cNvSpPr>
          <p:nvPr/>
        </p:nvSpPr>
        <p:spPr>
          <a:xfrm rot="-151">
            <a:off x="-129266" y="56"/>
            <a:ext cx="2548309" cy="1145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4800"/>
              <a:buFont typeface="Poppins SemiBold"/>
              <a:buNone/>
              <a:defRPr sz="6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00A791"/>
              </a:buClr>
              <a:buSzPts val="4800"/>
              <a:buFont typeface="Poppins SemiBold"/>
              <a:buNone/>
              <a:tabLst/>
              <a:defRPr/>
            </a:pPr>
            <a:r>
              <a:rPr kumimoji="0" lang="en-US" sz="36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TOOLS</a:t>
            </a:r>
          </a:p>
        </p:txBody>
      </p:sp>
      <p:pic>
        <p:nvPicPr>
          <p:cNvPr id="17" name="Picture 16">
            <a:extLst>
              <a:ext uri="{FF2B5EF4-FFF2-40B4-BE49-F238E27FC236}">
                <a16:creationId xmlns:a16="http://schemas.microsoft.com/office/drawing/2014/main" id="{66C39295-5ED1-A84F-A41B-A397A0523278}"/>
              </a:ext>
            </a:extLst>
          </p:cNvPr>
          <p:cNvPicPr>
            <a:picLocks noChangeAspect="1"/>
          </p:cNvPicPr>
          <p:nvPr/>
        </p:nvPicPr>
        <p:blipFill>
          <a:blip r:embed="rId4"/>
          <a:stretch>
            <a:fillRect/>
          </a:stretch>
        </p:blipFill>
        <p:spPr>
          <a:xfrm>
            <a:off x="11277600" y="6000244"/>
            <a:ext cx="914400" cy="857756"/>
          </a:xfrm>
          <a:prstGeom prst="ellipse">
            <a:avLst/>
          </a:prstGeom>
          <a:ln w="19050">
            <a:solidFill>
              <a:schemeClr val="accent2">
                <a:lumMod val="50000"/>
              </a:schemeClr>
            </a:solidFill>
          </a:ln>
        </p:spPr>
      </p:pic>
      <p:sp>
        <p:nvSpPr>
          <p:cNvPr id="21" name="Rectangle 20">
            <a:extLst>
              <a:ext uri="{FF2B5EF4-FFF2-40B4-BE49-F238E27FC236}">
                <a16:creationId xmlns:a16="http://schemas.microsoft.com/office/drawing/2014/main" id="{40A8B576-C9F0-52A0-4CD6-D54404B5B42E}"/>
              </a:ext>
            </a:extLst>
          </p:cNvPr>
          <p:cNvSpPr/>
          <p:nvPr/>
        </p:nvSpPr>
        <p:spPr>
          <a:xfrm>
            <a:off x="2971800" y="2473941"/>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Tier 1 Team Training Materials</a:t>
            </a:r>
          </a:p>
        </p:txBody>
      </p:sp>
      <p:sp>
        <p:nvSpPr>
          <p:cNvPr id="22" name="Rectangle 21">
            <a:extLst>
              <a:ext uri="{FF2B5EF4-FFF2-40B4-BE49-F238E27FC236}">
                <a16:creationId xmlns:a16="http://schemas.microsoft.com/office/drawing/2014/main" id="{22A6ECC2-FEBF-798E-D4CC-00730DB892F8}"/>
              </a:ext>
            </a:extLst>
          </p:cNvPr>
          <p:cNvSpPr/>
          <p:nvPr/>
        </p:nvSpPr>
        <p:spPr>
          <a:xfrm>
            <a:off x="2971800" y="1983454"/>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t>Tier 1 Schoolwide</a:t>
            </a:r>
          </a:p>
        </p:txBody>
      </p:sp>
      <p:sp>
        <p:nvSpPr>
          <p:cNvPr id="27" name="Rectangle 26">
            <a:extLst>
              <a:ext uri="{FF2B5EF4-FFF2-40B4-BE49-F238E27FC236}">
                <a16:creationId xmlns:a16="http://schemas.microsoft.com/office/drawing/2014/main" id="{07FFF2C4-9387-B45C-E066-013B50347077}"/>
              </a:ext>
            </a:extLst>
          </p:cNvPr>
          <p:cNvSpPr/>
          <p:nvPr/>
        </p:nvSpPr>
        <p:spPr>
          <a:xfrm>
            <a:off x="2971800" y="2925716"/>
            <a:ext cx="3429000" cy="475404"/>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Tier 1 Supplemental Resources</a:t>
            </a:r>
          </a:p>
        </p:txBody>
      </p:sp>
      <p:pic>
        <p:nvPicPr>
          <p:cNvPr id="31" name="Picture 30" descr="A blue and white flyer&#10;&#10;Description automatically generated">
            <a:extLst>
              <a:ext uri="{FF2B5EF4-FFF2-40B4-BE49-F238E27FC236}">
                <a16:creationId xmlns:a16="http://schemas.microsoft.com/office/drawing/2014/main" id="{A7CA6FCA-6835-5F18-E8ED-1BF3DC94B754}"/>
              </a:ext>
            </a:extLst>
          </p:cNvPr>
          <p:cNvPicPr>
            <a:picLocks noChangeAspect="1"/>
          </p:cNvPicPr>
          <p:nvPr/>
        </p:nvPicPr>
        <p:blipFill>
          <a:blip r:embed="rId5"/>
          <a:stretch>
            <a:fillRect/>
          </a:stretch>
        </p:blipFill>
        <p:spPr>
          <a:xfrm>
            <a:off x="-4370" y="3726068"/>
            <a:ext cx="3285093" cy="1853018"/>
          </a:xfrm>
          <a:prstGeom prst="rect">
            <a:avLst/>
          </a:prstGeom>
        </p:spPr>
      </p:pic>
      <p:pic>
        <p:nvPicPr>
          <p:cNvPr id="35" name="Picture 34" descr="A brochure of a group of students&#10;&#10;Description automatically generated">
            <a:extLst>
              <a:ext uri="{FF2B5EF4-FFF2-40B4-BE49-F238E27FC236}">
                <a16:creationId xmlns:a16="http://schemas.microsoft.com/office/drawing/2014/main" id="{B205EAB9-92F2-2054-5114-9E6837A6C723}"/>
              </a:ext>
            </a:extLst>
          </p:cNvPr>
          <p:cNvPicPr>
            <a:picLocks noChangeAspect="1"/>
          </p:cNvPicPr>
          <p:nvPr/>
        </p:nvPicPr>
        <p:blipFill>
          <a:blip r:embed="rId6"/>
          <a:stretch>
            <a:fillRect/>
          </a:stretch>
        </p:blipFill>
        <p:spPr>
          <a:xfrm>
            <a:off x="8001000" y="2930846"/>
            <a:ext cx="3053839" cy="3798052"/>
          </a:xfrm>
          <a:prstGeom prst="rect">
            <a:avLst/>
          </a:prstGeom>
        </p:spPr>
      </p:pic>
      <p:sp>
        <p:nvSpPr>
          <p:cNvPr id="36" name="Up Arrow Callout 35">
            <a:extLst>
              <a:ext uri="{FF2B5EF4-FFF2-40B4-BE49-F238E27FC236}">
                <a16:creationId xmlns:a16="http://schemas.microsoft.com/office/drawing/2014/main" id="{8EF099EC-7543-7F5C-E5D0-6BDD39C08BC6}"/>
              </a:ext>
            </a:extLst>
          </p:cNvPr>
          <p:cNvSpPr/>
          <p:nvPr/>
        </p:nvSpPr>
        <p:spPr>
          <a:xfrm>
            <a:off x="128538" y="5285523"/>
            <a:ext cx="3285093" cy="1443375"/>
          </a:xfrm>
          <a:prstGeom prst="upArrowCallout">
            <a:avLst>
              <a:gd name="adj1" fmla="val 25000"/>
              <a:gd name="adj2" fmla="val 32780"/>
              <a:gd name="adj3" fmla="val 22777"/>
              <a:gd name="adj4" fmla="val 6497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t>Slides for each training day</a:t>
            </a:r>
          </a:p>
        </p:txBody>
      </p:sp>
      <p:sp>
        <p:nvSpPr>
          <p:cNvPr id="37" name="Right Arrow Callout 36">
            <a:extLst>
              <a:ext uri="{FF2B5EF4-FFF2-40B4-BE49-F238E27FC236}">
                <a16:creationId xmlns:a16="http://schemas.microsoft.com/office/drawing/2014/main" id="{463CC67C-FE38-F844-601E-6EF8964D0012}"/>
              </a:ext>
            </a:extLst>
          </p:cNvPr>
          <p:cNvSpPr/>
          <p:nvPr/>
        </p:nvSpPr>
        <p:spPr>
          <a:xfrm>
            <a:off x="4016614" y="3807751"/>
            <a:ext cx="4191000" cy="2982123"/>
          </a:xfrm>
          <a:prstGeom prst="rightArrowCallou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School Team Implementation Guide</a:t>
            </a:r>
          </a:p>
          <a:p>
            <a:pPr algn="ctr"/>
            <a:endParaRPr lang="en-US" dirty="0"/>
          </a:p>
          <a:p>
            <a:pPr marL="342900" indent="-342900">
              <a:buFont typeface="Arial" panose="020B0604020202020204" pitchFamily="34" charset="0"/>
              <a:buChar char="•"/>
            </a:pPr>
            <a:r>
              <a:rPr lang="en-US" dirty="0"/>
              <a:t>responses for activities</a:t>
            </a:r>
          </a:p>
          <a:p>
            <a:pPr marL="342900" indent="-342900">
              <a:buFont typeface="Arial" panose="020B0604020202020204" pitchFamily="34" charset="0"/>
              <a:buChar char="•"/>
            </a:pPr>
            <a:r>
              <a:rPr lang="en-US" dirty="0"/>
              <a:t>document plans</a:t>
            </a:r>
          </a:p>
          <a:p>
            <a:pPr marL="342900" indent="-342900">
              <a:buFont typeface="Arial" panose="020B0604020202020204" pitchFamily="34" charset="0"/>
              <a:buChar char="•"/>
            </a:pPr>
            <a:r>
              <a:rPr lang="en-US" dirty="0"/>
              <a:t>develop artifacts </a:t>
            </a:r>
          </a:p>
        </p:txBody>
      </p:sp>
    </p:spTree>
    <p:extLst>
      <p:ext uri="{BB962C8B-B14F-4D97-AF65-F5344CB8AC3E}">
        <p14:creationId xmlns:p14="http://schemas.microsoft.com/office/powerpoint/2010/main" val="3810035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4" name="Title 4">
            <a:extLst>
              <a:ext uri="{FF2B5EF4-FFF2-40B4-BE49-F238E27FC236}">
                <a16:creationId xmlns:a16="http://schemas.microsoft.com/office/drawing/2014/main" id="{668A9BAC-D330-8E48-8D86-6CAD7E9421D1}"/>
              </a:ext>
            </a:extLst>
          </p:cNvPr>
          <p:cNvSpPr>
            <a:spLocks noGrp="1"/>
          </p:cNvSpPr>
          <p:nvPr>
            <p:ph type="ctrTitle"/>
          </p:nvPr>
        </p:nvSpPr>
        <p:spPr>
          <a:xfrm flipH="1">
            <a:off x="5334000" y="1905057"/>
            <a:ext cx="6529933" cy="3047885"/>
          </a:xfrm>
        </p:spPr>
        <p:txBody>
          <a:bodyPr/>
          <a:lstStyle/>
          <a:p>
            <a:r>
              <a:rPr lang="en-US" sz="5800" dirty="0">
                <a:solidFill>
                  <a:schemeClr val="tx1"/>
                </a:solidFill>
              </a:rPr>
              <a:t>Preview of </a:t>
            </a:r>
            <a:br>
              <a:rPr lang="en-US" sz="5800" dirty="0">
                <a:solidFill>
                  <a:schemeClr val="tx1"/>
                </a:solidFill>
              </a:rPr>
            </a:br>
            <a:r>
              <a:rPr lang="en-US" sz="5800" dirty="0">
                <a:solidFill>
                  <a:schemeClr val="tx1"/>
                </a:solidFill>
              </a:rPr>
              <a:t>10 Getting Started Steps</a:t>
            </a:r>
          </a:p>
        </p:txBody>
      </p:sp>
      <p:pic>
        <p:nvPicPr>
          <p:cNvPr id="6" name="Picture 5">
            <a:extLst>
              <a:ext uri="{FF2B5EF4-FFF2-40B4-BE49-F238E27FC236}">
                <a16:creationId xmlns:a16="http://schemas.microsoft.com/office/drawing/2014/main" id="{9118A7B2-4799-D94F-95A8-BD4FFC8305CE}"/>
              </a:ext>
            </a:extLst>
          </p:cNvPr>
          <p:cNvPicPr>
            <a:picLocks noChangeAspect="1"/>
          </p:cNvPicPr>
          <p:nvPr/>
        </p:nvPicPr>
        <p:blipFill>
          <a:blip r:embed="rId3"/>
          <a:stretch>
            <a:fillRect/>
          </a:stretch>
        </p:blipFill>
        <p:spPr>
          <a:xfrm>
            <a:off x="11277600" y="5954273"/>
            <a:ext cx="914400" cy="891695"/>
          </a:xfrm>
          <a:prstGeom prst="ellipse">
            <a:avLst/>
          </a:prstGeom>
          <a:ln w="19050">
            <a:solidFill>
              <a:schemeClr val="accent2">
                <a:lumMod val="50000"/>
              </a:schemeClr>
            </a:solid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effectLst/>
                <a:uLnTx/>
                <a:uFillTx/>
                <a:latin typeface="Poppins Medium" panose="020B0604020202020204" charset="0"/>
                <a:ea typeface="+mn-ea"/>
                <a:cs typeface="Poppins Medium" panose="020B0604020202020204" charset="0"/>
                <a:sym typeface="Arial"/>
              </a:rPr>
              <a:t>GETTING STARTED WITH </a:t>
            </a:r>
            <a:r>
              <a:rPr kumimoji="0" lang="en-US" sz="3600" b="1" i="0" u="none" strike="noStrike" kern="1200" cap="none" spc="0" normalizeH="0" baseline="0" noProof="0" dirty="0">
                <a:ln>
                  <a:noFill/>
                </a:ln>
                <a:effectLst/>
                <a:uLnTx/>
                <a:uFillTx/>
                <a:latin typeface="Poppins Medium" panose="020B0604020202020204" charset="0"/>
                <a:ea typeface="+mn-ea"/>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a:srcRect l="15298" t="6738" r="15999" b="17357"/>
          <a:stretch/>
        </p:blipFill>
        <p:spPr>
          <a:xfrm>
            <a:off x="11282394" y="6042013"/>
            <a:ext cx="824271" cy="814618"/>
          </a:xfrm>
          <a:prstGeom prst="ellipse">
            <a:avLst/>
          </a:prstGeom>
          <a:ln w="19050">
            <a:solidFill>
              <a:schemeClr val="accent2">
                <a:lumMod val="50000"/>
              </a:schemeClr>
            </a:solid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extLst>
              <p:ext uri="{D42A27DB-BD31-4B8C-83A1-F6EECF244321}">
                <p14:modId xmlns:p14="http://schemas.microsoft.com/office/powerpoint/2010/main" val="1392610552"/>
              </p:ext>
            </p:extLst>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dirty="0">
                <a:latin typeface="Calibri" panose="020F0502020204030204" pitchFamily="34" charset="0"/>
                <a:cs typeface="Calibri" panose="020F0502020204030204" pitchFamily="34" charset="0"/>
              </a:endParaRPr>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a:stretch>
            <a:fillRect/>
          </a:stretch>
        </p:blipFill>
        <p:spPr>
          <a:xfrm>
            <a:off x="5602500" y="3124200"/>
            <a:ext cx="6589499" cy="3704939"/>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cs typeface="Calibri" panose="020F0502020204030204" pitchFamily="34" charset="0"/>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indent="0" algn="ctr">
              <a:buNone/>
            </a:pPr>
            <a:r>
              <a:rPr lang="en-US" b="1" dirty="0">
                <a:solidFill>
                  <a:srgbClr val="002060"/>
                </a:solidFill>
                <a:latin typeface="Calibri" panose="020F0502020204030204" pitchFamily="34" charset="0"/>
                <a:cs typeface="Calibri" panose="020F0502020204030204" pitchFamily="3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a:buClr>
                <a:schemeClr val="tx2">
                  <a:lumMod val="25000"/>
                </a:schemeClr>
              </a:buClr>
            </a:pPr>
            <a:r>
              <a:rPr lang="en-US" sz="2400" kern="0" dirty="0">
                <a:solidFill>
                  <a:srgbClr val="002060"/>
                </a:solidFill>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As a result of implementing PBIS during the 20XX-20XY school year, </a:t>
            </a:r>
            <a:r>
              <a:rPr lang="en-US" b="1" u="sng" dirty="0">
                <a:latin typeface="Calibri" panose="020F0502020204030204" pitchFamily="34" charset="0"/>
                <a:cs typeface="Calibri" panose="020F0502020204030204" pitchFamily="34" charset="0"/>
              </a:rPr>
              <a:t>student reports of school climate will </a:t>
            </a:r>
            <a:r>
              <a:rPr lang="en-US" dirty="0">
                <a:latin typeface="Calibri" panose="020F0502020204030204" pitchFamily="34" charset="0"/>
                <a:cs typeface="Calibri" panose="020F0502020204030204" pitchFamily="34" charset="0"/>
              </a:rPr>
              <a:t>improve by 20%</a:t>
            </a:r>
            <a:r>
              <a:rPr lang="en-US" sz="2400" kern="0" dirty="0">
                <a:solidFill>
                  <a:srgbClr val="002060"/>
                </a:solidFill>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a:srcRect l="6733" t="15855" r="11160"/>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a:buClr>
                <a:schemeClr val="tx2">
                  <a:lumMod val="25000"/>
                </a:schemeClr>
              </a:buClr>
            </a:pPr>
            <a:r>
              <a:rPr lang="en-US" dirty="0">
                <a:latin typeface="Calibri" panose="020F0502020204030204" pitchFamily="34" charset="0"/>
                <a:cs typeface="Calibri" panose="020F0502020204030204" pitchFamily="34" charset="0"/>
              </a:rPr>
              <a:t>"Our mission is to provide a positive, safe, healthy, nurturing and respectful environment in which all students have the opportunity to become productive members of society."</a:t>
            </a:r>
            <a:endParaRPr lang="en-US" sz="2400" kern="0"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a:srcRect l="6733" t="15855" r="11160"/>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405397" y="2835670"/>
            <a:ext cx="1386918" cy="523220"/>
          </a:xfrm>
          <a:prstGeom prst="rect">
            <a:avLst/>
          </a:prstGeom>
          <a:noFill/>
        </p:spPr>
        <p:txBody>
          <a:bodyPr wrap="none" rtlCol="0">
            <a:spAutoFit/>
          </a:bodyPr>
          <a:lstStyle/>
          <a:p>
            <a:r>
              <a:rPr lang="en-US" sz="2800" b="1" i="1" dirty="0">
                <a:latin typeface="Calibri" panose="020F0502020204030204" pitchFamily="34" charset="0"/>
                <a:cs typeface="Calibri" panose="020F0502020204030204" pitchFamily="34" charset="0"/>
              </a:rPr>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599776" y="5370773"/>
            <a:ext cx="1533625" cy="523220"/>
          </a:xfrm>
          <a:prstGeom prst="rect">
            <a:avLst/>
          </a:prstGeom>
          <a:noFill/>
        </p:spPr>
        <p:txBody>
          <a:bodyPr wrap="none" rtlCol="0">
            <a:spAutoFit/>
          </a:bodyPr>
          <a:lstStyle/>
          <a:p>
            <a:r>
              <a:rPr lang="en-US" sz="2800" b="1" i="1" dirty="0">
                <a:latin typeface="Calibri" panose="020F0502020204030204" pitchFamily="34" charset="0"/>
                <a:cs typeface="Calibri" panose="020F0502020204030204" pitchFamily="34" charset="0"/>
              </a:rPr>
              <a:t>Outcome</a:t>
            </a:r>
          </a:p>
        </p:txBody>
      </p:sp>
    </p:spTree>
    <p:extLst>
      <p:ext uri="{BB962C8B-B14F-4D97-AF65-F5344CB8AC3E}">
        <p14:creationId xmlns:p14="http://schemas.microsoft.com/office/powerpoint/2010/main" val="19956180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25695021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extLst>
              <p:ext uri="{D42A27DB-BD31-4B8C-83A1-F6EECF244321}">
                <p14:modId xmlns:p14="http://schemas.microsoft.com/office/powerpoint/2010/main" val="361165691"/>
              </p:ext>
            </p:extLst>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10661410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7" y="122226"/>
            <a:ext cx="1023751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24598035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latin typeface="Calibri" panose="020F0502020204030204" pitchFamily="34" charset="0"/>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a continuum of responses to increase use of SEB skills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38130280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latin typeface="Calibri" panose="020F0502020204030204" pitchFamily="34" charset="0"/>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a continuum of responses to decrease SEB errors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7" name="Picture 6" descr="A diagram of a diagram&#10;&#10;Description automatically generated">
            <a:extLst>
              <a:ext uri="{FF2B5EF4-FFF2-40B4-BE49-F238E27FC236}">
                <a16:creationId xmlns:a16="http://schemas.microsoft.com/office/drawing/2014/main" id="{D7F4BF5F-4F0B-8FB9-1C92-2574A8A74416}"/>
              </a:ext>
            </a:extLst>
          </p:cNvPr>
          <p:cNvPicPr>
            <a:picLocks noChangeAspect="1"/>
          </p:cNvPicPr>
          <p:nvPr/>
        </p:nvPicPr>
        <p:blipFill>
          <a:blip r:embed="rId3"/>
          <a:stretch>
            <a:fillRect/>
          </a:stretch>
        </p:blipFill>
        <p:spPr>
          <a:xfrm>
            <a:off x="775855" y="1547406"/>
            <a:ext cx="9889457" cy="5111982"/>
          </a:xfrm>
          <a:prstGeom prst="rect">
            <a:avLst/>
          </a:prstGeom>
        </p:spPr>
      </p:pic>
    </p:spTree>
    <p:extLst>
      <p:ext uri="{BB962C8B-B14F-4D97-AF65-F5344CB8AC3E}">
        <p14:creationId xmlns:p14="http://schemas.microsoft.com/office/powerpoint/2010/main" val="12447727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1930219298"/>
              </p:ext>
            </p:extLst>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1" name="Group 10">
            <a:extLst>
              <a:ext uri="{FF2B5EF4-FFF2-40B4-BE49-F238E27FC236}">
                <a16:creationId xmlns:a16="http://schemas.microsoft.com/office/drawing/2014/main" id="{480B4C24-72E1-4A44-833F-22E132A35C5B}"/>
              </a:ext>
            </a:extLst>
          </p:cNvPr>
          <p:cNvGrpSpPr/>
          <p:nvPr/>
        </p:nvGrpSpPr>
        <p:grpSpPr>
          <a:xfrm>
            <a:off x="10577683" y="79901"/>
            <a:ext cx="1539918" cy="1503336"/>
            <a:chOff x="2487167" y="61762"/>
            <a:chExt cx="2569303" cy="2964580"/>
          </a:xfrm>
        </p:grpSpPr>
        <p:sp>
          <p:nvSpPr>
            <p:cNvPr id="12" name="Oval 11">
              <a:extLst>
                <a:ext uri="{FF2B5EF4-FFF2-40B4-BE49-F238E27FC236}">
                  <a16:creationId xmlns:a16="http://schemas.microsoft.com/office/drawing/2014/main" id="{9F055ACB-78BF-504F-A8E4-D5D4835873F4}"/>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id="{6D33DE3C-5CFD-A447-878A-37848FC427DD}"/>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3" name="Title 2">
            <a:extLst>
              <a:ext uri="{FF2B5EF4-FFF2-40B4-BE49-F238E27FC236}">
                <a16:creationId xmlns:a16="http://schemas.microsoft.com/office/drawing/2014/main" id="{02B53721-FF1F-90EE-03D5-78A0768B02D0}"/>
              </a:ext>
            </a:extLst>
          </p:cNvPr>
          <p:cNvSpPr>
            <a:spLocks noGrp="1"/>
          </p:cNvSpPr>
          <p:nvPr>
            <p:ph type="title"/>
          </p:nvPr>
        </p:nvSpPr>
        <p:spPr/>
        <p:txBody>
          <a:bodyPr/>
          <a:lstStyle/>
          <a:p>
            <a:endParaRPr lang="en-US"/>
          </a:p>
        </p:txBody>
      </p:sp>
      <p:sp>
        <p:nvSpPr>
          <p:cNvPr id="4" name="Rectangle: Rounded Corners 114" descr="Badge 9">
            <a:extLst>
              <a:ext uri="{FF2B5EF4-FFF2-40B4-BE49-F238E27FC236}">
                <a16:creationId xmlns:a16="http://schemas.microsoft.com/office/drawing/2014/main" id="{CD1BA133-B275-B195-76F6-61D40AAF2D74}"/>
              </a:ext>
            </a:extLst>
          </p:cNvPr>
          <p:cNvSpPr/>
          <p:nvPr/>
        </p:nvSpPr>
        <p:spPr>
          <a:xfrm>
            <a:off x="238353" y="133035"/>
            <a:ext cx="1059064" cy="84560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latin typeface="Calibri" panose="020F0502020204030204" pitchFamily="34" charset="0"/>
                <a:cs typeface="Calibri" panose="020F0502020204030204" pitchFamily="34" charset="0"/>
              </a:rPr>
              <a:t>8</a:t>
            </a:r>
          </a:p>
        </p:txBody>
      </p:sp>
      <p:sp>
        <p:nvSpPr>
          <p:cNvPr id="7" name="Freeform: Shape 115">
            <a:extLst>
              <a:ext uri="{FF2B5EF4-FFF2-40B4-BE49-F238E27FC236}">
                <a16:creationId xmlns:a16="http://schemas.microsoft.com/office/drawing/2014/main" id="{B8453536-CF4F-9257-6B2D-987967321D72}"/>
              </a:ext>
            </a:extLst>
          </p:cNvPr>
          <p:cNvSpPr/>
          <p:nvPr/>
        </p:nvSpPr>
        <p:spPr>
          <a:xfrm>
            <a:off x="1534328" y="133035"/>
            <a:ext cx="7062093" cy="84560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systems to support staff</a:t>
            </a:r>
          </a:p>
        </p:txBody>
      </p:sp>
    </p:spTree>
    <p:extLst>
      <p:ext uri="{BB962C8B-B14F-4D97-AF65-F5344CB8AC3E}">
        <p14:creationId xmlns:p14="http://schemas.microsoft.com/office/powerpoint/2010/main" val="65619562"/>
      </p:ext>
    </p:extLst>
  </p:cSld>
  <p:clrMapOvr>
    <a:masterClrMapping/>
  </p:clrMapOvr>
</p:sld>
</file>

<file path=ppt/theme/theme1.xml><?xml version="1.0" encoding="utf-8"?>
<a:theme xmlns:a="http://schemas.openxmlformats.org/drawingml/2006/main" name="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0.xml><?xml version="1.0" encoding="utf-8"?>
<a:theme xmlns:a="http://schemas.openxmlformats.org/drawingml/2006/main" name="10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3.xml><?xml version="1.0" encoding="utf-8"?>
<a:theme xmlns:a="http://schemas.openxmlformats.org/drawingml/2006/main" name="5_Ophthalmology Center by Slidesgo">
  <a:themeElements>
    <a:clrScheme name="Custom 3">
      <a:dk1>
        <a:srgbClr val="000000"/>
      </a:dk1>
      <a:lt1>
        <a:srgbClr val="FFFFFF"/>
      </a:lt1>
      <a:dk2>
        <a:srgbClr val="373545"/>
      </a:dk2>
      <a:lt2>
        <a:srgbClr val="DCD8DC"/>
      </a:lt2>
      <a:accent1>
        <a:srgbClr val="AD84C6"/>
      </a:accent1>
      <a:accent2>
        <a:srgbClr val="8784C7"/>
      </a:accent2>
      <a:accent3>
        <a:srgbClr val="5D739A"/>
      </a:accent3>
      <a:accent4>
        <a:srgbClr val="766DBE"/>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4.xml><?xml version="1.0" encoding="utf-8"?>
<a:theme xmlns:a="http://schemas.openxmlformats.org/drawingml/2006/main" name="1_PBISApps 5.5 Look n Fe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7.xml><?xml version="1.0" encoding="utf-8"?>
<a:theme xmlns:a="http://schemas.openxmlformats.org/drawingml/2006/main" name="1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54143</TotalTime>
  <Words>9071</Words>
  <Application>Microsoft Macintosh PowerPoint</Application>
  <PresentationFormat>Widescreen</PresentationFormat>
  <Paragraphs>1868</Paragraphs>
  <Slides>169</Slides>
  <Notes>158</Notes>
  <HiddenSlides>4</HiddenSlides>
  <MMClips>0</MMClips>
  <ScaleCrop>false</ScaleCrop>
  <HeadingPairs>
    <vt:vector size="6" baseType="variant">
      <vt:variant>
        <vt:lpstr>Fonts Used</vt:lpstr>
      </vt:variant>
      <vt:variant>
        <vt:i4>18</vt:i4>
      </vt:variant>
      <vt:variant>
        <vt:lpstr>Theme</vt:lpstr>
      </vt:variant>
      <vt:variant>
        <vt:i4>18</vt:i4>
      </vt:variant>
      <vt:variant>
        <vt:lpstr>Slide Titles</vt:lpstr>
      </vt:variant>
      <vt:variant>
        <vt:i4>169</vt:i4>
      </vt:variant>
    </vt:vector>
  </HeadingPairs>
  <TitlesOfParts>
    <vt:vector size="205" baseType="lpstr">
      <vt:lpstr>Arial</vt:lpstr>
      <vt:lpstr>Calibri</vt:lpstr>
      <vt:lpstr>Fira Sans Extra Condensed Medium</vt:lpstr>
      <vt:lpstr>Franklin Gothic Book</vt:lpstr>
      <vt:lpstr>Hind Vadodara</vt:lpstr>
      <vt:lpstr>Montserrat SemiBold</vt:lpstr>
      <vt:lpstr>Nunito Light</vt:lpstr>
      <vt:lpstr>Open Sans</vt:lpstr>
      <vt:lpstr>Open Sans SemiBold</vt:lpstr>
      <vt:lpstr>Oswald</vt:lpstr>
      <vt:lpstr>Poppins</vt:lpstr>
      <vt:lpstr>Poppins Medium</vt:lpstr>
      <vt:lpstr>Poppins SemiBold</vt:lpstr>
      <vt:lpstr>Raleway Thin</vt:lpstr>
      <vt:lpstr>Roboto Condensed Light</vt:lpstr>
      <vt:lpstr>Times New Roman</vt:lpstr>
      <vt:lpstr>Wingdings</vt:lpstr>
      <vt:lpstr>Wingdings 3</vt:lpstr>
      <vt:lpstr>SWIS 5.0 Look and Feel</vt:lpstr>
      <vt:lpstr>Ophthalmology Center by Slidesgo</vt:lpstr>
      <vt:lpstr>7_Ophthalmology Center by Slidesgo</vt:lpstr>
      <vt:lpstr>1_Ophthalmology Center by Slidesgo</vt:lpstr>
      <vt:lpstr>2_Ophthalmology Center by Slidesgo</vt:lpstr>
      <vt:lpstr>4_Ophthalmology Center by Slidesgo</vt:lpstr>
      <vt:lpstr>6_Ophthalmology Center by Slidesgo</vt:lpstr>
      <vt:lpstr>8_Ophthalmology Center by Slidesgo</vt:lpstr>
      <vt:lpstr>9_Ophthalmology Center by Slidesgo</vt:lpstr>
      <vt:lpstr>10_Ophthalmology Center by Slidesgo</vt:lpstr>
      <vt:lpstr>11_Ophthalmology Center by Slidesgo</vt:lpstr>
      <vt:lpstr>12_Ophthalmology Center by Slidesgo</vt:lpstr>
      <vt:lpstr>5_Ophthalmology Center by Slidesgo</vt:lpstr>
      <vt:lpstr>1_PBISApps 5.5 Look n Feel</vt:lpstr>
      <vt:lpstr>1_SWIS 5.0 Look and Feel</vt:lpstr>
      <vt:lpstr>3_Ophthalmology Center by Slidesgo</vt:lpstr>
      <vt:lpstr>13_Ophthalmology Center by Slidesgo</vt:lpstr>
      <vt:lpstr>14_Ophthalmology Center by Slidesgo</vt:lpstr>
      <vt:lpstr>TRAINER INFORMATION</vt:lpstr>
      <vt:lpstr>TRAINER NOTES</vt:lpstr>
      <vt:lpstr>SAMPLE AGENDA</vt:lpstr>
      <vt:lpstr>NEPBIS  School-Wide  Team Training </vt:lpstr>
      <vt:lpstr>  POSITIVE BEHAVIOR INTERVENTIONS &amp; SUPPORTS  (PBIS)</vt:lpstr>
      <vt:lpstr>Who's here?</vt:lpstr>
      <vt:lpstr>NEPBIS SCHOOL-WIDE TRAINING MODEL</vt:lpstr>
      <vt:lpstr>TRAINING SCHEDULE</vt:lpstr>
      <vt:lpstr>nepbis.org</vt:lpstr>
      <vt:lpstr>WEBSITES</vt:lpstr>
      <vt:lpstr>LEGEND</vt:lpstr>
      <vt:lpstr>PowerPoint Presentation</vt:lpstr>
      <vt:lpstr>EXPECTATIONS</vt:lpstr>
      <vt:lpstr>AGENDA AND ACTION STEPS</vt:lpstr>
      <vt:lpstr>PowerPoint Presentation</vt:lpstr>
      <vt:lpstr>Why PBIS?</vt:lpstr>
      <vt:lpstr>WHY PBIS?</vt:lpstr>
      <vt:lpstr>PowerPoint Presentation</vt:lpstr>
      <vt:lpstr>Immediate &amp; seductive solution...“Get Tough!”</vt:lpstr>
      <vt:lpstr>Immediate &amp; seductive solution...“Get Tough!”</vt:lpstr>
      <vt:lpstr>Immediate &amp; seductive solution...“Get Tough!”</vt:lpstr>
      <vt:lpstr>PowerPoint Presentation</vt:lpstr>
      <vt:lpstr>PowerPoint Presentation</vt:lpstr>
      <vt:lpstr>WHY PBIS?</vt:lpstr>
      <vt:lpstr>Consider Kennedy and Kennedy's Teacher...</vt:lpstr>
      <vt:lpstr>Fortunately, we have science that guides us to…</vt:lpstr>
      <vt:lpstr>Consider Central School...</vt:lpstr>
      <vt:lpstr>Consider Central School...</vt:lpstr>
      <vt:lpstr>PBIS Message!</vt:lpstr>
      <vt:lpstr>WHY PBIS?</vt:lpstr>
      <vt:lpstr>Competing Goals with Limited Time</vt:lpstr>
      <vt:lpstr>PowerPoint Presentation</vt:lpstr>
      <vt:lpstr>WHY PBIS?</vt:lpstr>
      <vt:lpstr>PowerPoint Presentation</vt:lpstr>
      <vt:lpstr>PowerPoint Presentation</vt:lpstr>
      <vt:lpstr>PowerPoint Presentation</vt:lpstr>
      <vt:lpstr>WHY PBIS?</vt:lpstr>
      <vt:lpstr>What is EQUITY in Education?</vt:lpstr>
      <vt:lpstr>PBIS centers equity in all decisions... </vt:lpstr>
      <vt:lpstr>Significant Predictors of Equitable Outcomes </vt:lpstr>
      <vt:lpstr>WHY PBIS?</vt:lpstr>
      <vt:lpstr>PowerPoint Presentation</vt:lpstr>
      <vt:lpstr>TEAM DISCUSSION: Why PBIS at your school?</vt:lpstr>
      <vt:lpstr>Whole Group Debrief: Why PBIS? </vt:lpstr>
      <vt:lpstr>Break </vt:lpstr>
      <vt:lpstr>What is PBIS?</vt:lpstr>
      <vt:lpstr>PBIS is...</vt:lpstr>
      <vt:lpstr>PBIS provides the organizational (framework) needed to...</vt:lpstr>
      <vt:lpstr>Conceptual Foundations of PBIS</vt:lpstr>
      <vt:lpstr>PowerPoint Presentation</vt:lpstr>
      <vt:lpstr>Critical Features of PBIS</vt:lpstr>
      <vt:lpstr>PowerPoint Presentation</vt:lpstr>
      <vt:lpstr>PowerPoint Presentation</vt:lpstr>
      <vt:lpstr>PowerPoint Presentation</vt:lpstr>
      <vt:lpstr>PowerPoint Presentation</vt:lpstr>
      <vt:lpstr>Outcomes are our GOALS for implementation</vt:lpstr>
      <vt:lpstr>PowerPoint Presentation</vt:lpstr>
      <vt:lpstr>PowerPoint Presentation</vt:lpstr>
      <vt:lpstr>Data used in PBIS implementation </vt:lpstr>
      <vt:lpstr>PowerPoint Presentation</vt:lpstr>
      <vt:lpstr>PowerPoint Presentation</vt:lpstr>
      <vt:lpstr>School Climate Survey</vt:lpstr>
      <vt:lpstr>School Climate Survey Student Reports</vt:lpstr>
      <vt:lpstr>School Climate Survey Student Reports</vt:lpstr>
      <vt:lpstr>Staff and Family Reports</vt:lpstr>
      <vt:lpstr>Gathering and analyzing schoolwide behavior data  is a critical element of implementing PBIS with fidelity! </vt:lpstr>
      <vt:lpstr>What is the School-Wide Information System (SWIS)? </vt:lpstr>
      <vt:lpstr>School-wide Behavior Data Requirements</vt:lpstr>
      <vt:lpstr>SWIS  Implementation Readiness Requirements</vt:lpstr>
      <vt:lpstr>Core SWIS Reports</vt:lpstr>
      <vt:lpstr>Additional SWIS Reports</vt:lpstr>
      <vt:lpstr>Additional sources of outcome data</vt:lpstr>
      <vt:lpstr>ACTIVITY: Outcome Data Collection</vt:lpstr>
      <vt:lpstr>WHOLE GROUP DEBRIEF:  Outcome Data Collection</vt:lpstr>
      <vt:lpstr>PowerPoint Presentation</vt:lpstr>
      <vt:lpstr>Categories of PBIS Practices</vt:lpstr>
      <vt:lpstr>We use practices that are: </vt:lpstr>
      <vt:lpstr>Key School-wide Practices</vt:lpstr>
      <vt:lpstr>What is the PBIS Continuum of Support</vt:lpstr>
      <vt:lpstr>Continuum of School-Wide Instructional  &amp; Positive Behavior Support</vt:lpstr>
      <vt:lpstr>Provide a continuum of support for each and every individual </vt:lpstr>
      <vt:lpstr>PowerPoint Presentation</vt:lpstr>
      <vt:lpstr>PowerPoint Presentation</vt:lpstr>
      <vt:lpstr>PowerPoint Presentation</vt:lpstr>
      <vt:lpstr>Basic PBIS Implementation</vt:lpstr>
      <vt:lpstr>Systems SUPPORT implementation to occur with fidelity </vt:lpstr>
      <vt:lpstr>PowerPoint Presentation</vt:lpstr>
      <vt:lpstr>TEAM DISCUSSION: What is PBIS?</vt:lpstr>
      <vt:lpstr>WHOLE GROUP DEBRIEF: What is PBIS?</vt:lpstr>
      <vt:lpstr>Preview of  10 Getting Started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Leadership Team is what makes implementation happen! </vt:lpstr>
      <vt:lpstr>Team Composition </vt:lpstr>
      <vt:lpstr>TEAM COMPOSITION</vt:lpstr>
      <vt:lpstr>TEAM COMPOSITION</vt:lpstr>
      <vt:lpstr>TEAM COMPOSITION</vt:lpstr>
      <vt:lpstr>Family and Student Voice Considerations </vt:lpstr>
      <vt:lpstr>Guidelines for Team Composition</vt:lpstr>
      <vt:lpstr>Team  Operating Procedures &amp; Agreements </vt:lpstr>
      <vt:lpstr>PowerPoint Presentation</vt:lpstr>
      <vt:lpstr>Meeting Format/Agenda</vt:lpstr>
      <vt:lpstr>Meeting Format/Agenda</vt:lpstr>
      <vt:lpstr>Team Roles </vt:lpstr>
      <vt:lpstr>Team Norm Guidelines</vt:lpstr>
      <vt:lpstr>Meeting Format/Agenda</vt:lpstr>
      <vt:lpstr>Meeting Format/Agenda</vt:lpstr>
      <vt:lpstr>Meeting Format/Agenda</vt:lpstr>
      <vt:lpstr>Accessible Team Materials</vt:lpstr>
      <vt:lpstr>Action  Planning  </vt:lpstr>
      <vt:lpstr>Action Planning</vt:lpstr>
      <vt:lpstr>ACTION PLANNING</vt:lpstr>
      <vt:lpstr>Meeting Format/Agenda</vt:lpstr>
      <vt:lpstr>PowerPoint Presentation</vt:lpstr>
      <vt:lpstr>ACTIVITY: Developing an Effective Leadership Team</vt:lpstr>
      <vt:lpstr>WHOLE GROUP DEBRIEF:  Developing an Effective Leadership Team</vt:lpstr>
      <vt:lpstr>Committee Alignment/  Working Smarter  </vt:lpstr>
      <vt:lpstr>PowerPoint Presentation</vt:lpstr>
      <vt:lpstr>PowerPoint Presentation</vt:lpstr>
      <vt:lpstr>ALIGNING SEB COMMITTEES</vt:lpstr>
      <vt:lpstr>PowerPoint Presentation</vt:lpstr>
      <vt:lpstr>PowerPoint Presentation</vt:lpstr>
      <vt:lpstr>PowerPoint Presentation</vt:lpstr>
      <vt:lpstr>PowerPoint Presentation</vt:lpstr>
      <vt:lpstr>ACTIVITY: COMMITTEE AUDIT (WORKING SMARTER)</vt:lpstr>
      <vt:lpstr>WHOLE GROUP DEBRIEF:  Committee Audit (Working Smarter) </vt:lpstr>
      <vt:lpstr>Lunch </vt:lpstr>
      <vt:lpstr> Quick  Review </vt:lpstr>
      <vt:lpstr>PowerPoint Presentation</vt:lpstr>
      <vt:lpstr>PowerPoint Presentation</vt:lpstr>
      <vt:lpstr>The Leadership Team is what makes implementation happen! </vt:lpstr>
      <vt:lpstr>PowerPoint Presentation</vt:lpstr>
      <vt:lpstr>Why are we  doing this? </vt:lpstr>
      <vt:lpstr>PowerPoint Presentation</vt:lpstr>
      <vt:lpstr>Purpose Statement Considerations</vt:lpstr>
      <vt:lpstr>Purpose statement identifies WHY you are implementing PBIS at your school </vt:lpstr>
      <vt:lpstr>ACTIVITY: PURPOSE STATEMENT</vt:lpstr>
      <vt:lpstr>WHOLE GROUP DEBRIEF: Purpose Statement</vt:lpstr>
      <vt:lpstr>How will we  get there?</vt:lpstr>
      <vt:lpstr>PowerPoint Presentation</vt:lpstr>
      <vt:lpstr>PowerPoint Presentation</vt:lpstr>
      <vt:lpstr>PowerPoint Presentation</vt:lpstr>
      <vt:lpstr>ACTIVITY: Define Outcomes</vt:lpstr>
      <vt:lpstr>WHOLE GROUP DEBRIEF: Identifying Outcomes</vt:lpstr>
      <vt:lpstr>PowerPoint Presentation</vt:lpstr>
      <vt:lpstr>PowerPoint Presentation</vt:lpstr>
      <vt:lpstr>PowerPoint Presentation</vt:lpstr>
      <vt:lpstr>PowerPoint Presentation</vt:lpstr>
      <vt:lpstr>PBIS is...</vt:lpstr>
      <vt:lpstr>Continuum of School-Wide Instructional  &amp; Positive Behavior Support</vt:lpstr>
      <vt:lpstr>Critical Features</vt:lpstr>
      <vt:lpstr>The Leadership Team is what makes implementation happen! </vt:lpstr>
      <vt:lpstr>PowerPoint Presentation</vt:lpstr>
      <vt:lpstr>TODAY'S AGENDA AND ACTION STEPS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Universal     Secondary       Primary</dc:title>
  <dc:creator>Brandi Simonsen</dc:creator>
  <cp:lastModifiedBy>Robbie, Karen</cp:lastModifiedBy>
  <cp:revision>561</cp:revision>
  <dcterms:created xsi:type="dcterms:W3CDTF">2015-04-22T02:25:07Z</dcterms:created>
  <dcterms:modified xsi:type="dcterms:W3CDTF">2023-09-14T14:02:23Z</dcterms:modified>
</cp:coreProperties>
</file>