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9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7" r:id="rId2"/>
    <p:sldMasterId id="2147483681" r:id="rId3"/>
    <p:sldMasterId id="2147483694" r:id="rId4"/>
    <p:sldMasterId id="2147483720" r:id="rId5"/>
  </p:sldMasterIdLst>
  <p:notesMasterIdLst>
    <p:notesMasterId r:id="rId146"/>
  </p:notesMasterIdLst>
  <p:handoutMasterIdLst>
    <p:handoutMasterId r:id="rId147"/>
  </p:handoutMasterIdLst>
  <p:sldIdLst>
    <p:sldId id="1076" r:id="rId6"/>
    <p:sldId id="981" r:id="rId7"/>
    <p:sldId id="982" r:id="rId8"/>
    <p:sldId id="983" r:id="rId9"/>
    <p:sldId id="984" r:id="rId10"/>
    <p:sldId id="1068" r:id="rId11"/>
    <p:sldId id="838" r:id="rId12"/>
    <p:sldId id="839" r:id="rId13"/>
    <p:sldId id="985" r:id="rId14"/>
    <p:sldId id="986" r:id="rId15"/>
    <p:sldId id="987" r:id="rId16"/>
    <p:sldId id="995" r:id="rId17"/>
    <p:sldId id="1000" r:id="rId18"/>
    <p:sldId id="991" r:id="rId19"/>
    <p:sldId id="988" r:id="rId20"/>
    <p:sldId id="996" r:id="rId21"/>
    <p:sldId id="989" r:id="rId22"/>
    <p:sldId id="997" r:id="rId23"/>
    <p:sldId id="998" r:id="rId24"/>
    <p:sldId id="847" r:id="rId25"/>
    <p:sldId id="990" r:id="rId26"/>
    <p:sldId id="992" r:id="rId27"/>
    <p:sldId id="993" r:id="rId28"/>
    <p:sldId id="994" r:id="rId29"/>
    <p:sldId id="1001" r:id="rId30"/>
    <p:sldId id="1002" r:id="rId31"/>
    <p:sldId id="1003" r:id="rId32"/>
    <p:sldId id="1004" r:id="rId33"/>
    <p:sldId id="1005" r:id="rId34"/>
    <p:sldId id="1006" r:id="rId35"/>
    <p:sldId id="1007" r:id="rId36"/>
    <p:sldId id="1112" r:id="rId37"/>
    <p:sldId id="1113" r:id="rId38"/>
    <p:sldId id="1115" r:id="rId39"/>
    <p:sldId id="1121" r:id="rId40"/>
    <p:sldId id="1008" r:id="rId41"/>
    <p:sldId id="1012" r:id="rId42"/>
    <p:sldId id="1119" r:id="rId43"/>
    <p:sldId id="1120" r:id="rId44"/>
    <p:sldId id="1078" r:id="rId45"/>
    <p:sldId id="1079" r:id="rId46"/>
    <p:sldId id="1080" r:id="rId47"/>
    <p:sldId id="1081" r:id="rId48"/>
    <p:sldId id="1082" r:id="rId49"/>
    <p:sldId id="1083" r:id="rId50"/>
    <p:sldId id="1084" r:id="rId51"/>
    <p:sldId id="1085" r:id="rId52"/>
    <p:sldId id="1011" r:id="rId53"/>
    <p:sldId id="1009" r:id="rId54"/>
    <p:sldId id="1010" r:id="rId55"/>
    <p:sldId id="1067" r:id="rId56"/>
    <p:sldId id="1013" r:id="rId57"/>
    <p:sldId id="1109" r:id="rId58"/>
    <p:sldId id="1110" r:id="rId59"/>
    <p:sldId id="1014" r:id="rId60"/>
    <p:sldId id="905" r:id="rId61"/>
    <p:sldId id="1018" r:id="rId62"/>
    <p:sldId id="904" r:id="rId63"/>
    <p:sldId id="1019" r:id="rId64"/>
    <p:sldId id="1086" r:id="rId65"/>
    <p:sldId id="1087" r:id="rId66"/>
    <p:sldId id="1088" r:id="rId67"/>
    <p:sldId id="1089" r:id="rId68"/>
    <p:sldId id="1090" r:id="rId69"/>
    <p:sldId id="1091" r:id="rId70"/>
    <p:sldId id="1092" r:id="rId71"/>
    <p:sldId id="1093" r:id="rId72"/>
    <p:sldId id="1094" r:id="rId73"/>
    <p:sldId id="1095" r:id="rId74"/>
    <p:sldId id="1096" r:id="rId75"/>
    <p:sldId id="1097" r:id="rId76"/>
    <p:sldId id="1098" r:id="rId77"/>
    <p:sldId id="1099" r:id="rId78"/>
    <p:sldId id="1100" r:id="rId79"/>
    <p:sldId id="1101" r:id="rId80"/>
    <p:sldId id="1102" r:id="rId81"/>
    <p:sldId id="1103" r:id="rId82"/>
    <p:sldId id="1104" r:id="rId83"/>
    <p:sldId id="1105" r:id="rId84"/>
    <p:sldId id="1106" r:id="rId85"/>
    <p:sldId id="1077" r:id="rId86"/>
    <p:sldId id="1015" r:id="rId87"/>
    <p:sldId id="945" r:id="rId88"/>
    <p:sldId id="1016" r:id="rId89"/>
    <p:sldId id="1017" r:id="rId90"/>
    <p:sldId id="906" r:id="rId91"/>
    <p:sldId id="907" r:id="rId92"/>
    <p:sldId id="908" r:id="rId93"/>
    <p:sldId id="909" r:id="rId94"/>
    <p:sldId id="910" r:id="rId95"/>
    <p:sldId id="911" r:id="rId96"/>
    <p:sldId id="912" r:id="rId97"/>
    <p:sldId id="913" r:id="rId98"/>
    <p:sldId id="1072" r:id="rId99"/>
    <p:sldId id="1074" r:id="rId100"/>
    <p:sldId id="915" r:id="rId101"/>
    <p:sldId id="923" r:id="rId102"/>
    <p:sldId id="978" r:id="rId103"/>
    <p:sldId id="902" r:id="rId104"/>
    <p:sldId id="1021" r:id="rId105"/>
    <p:sldId id="1025" r:id="rId106"/>
    <p:sldId id="1026" r:id="rId107"/>
    <p:sldId id="1029" r:id="rId108"/>
    <p:sldId id="1037" r:id="rId109"/>
    <p:sldId id="1073" r:id="rId110"/>
    <p:sldId id="1039" r:id="rId111"/>
    <p:sldId id="1075" r:id="rId112"/>
    <p:sldId id="1066" r:id="rId113"/>
    <p:sldId id="1041" r:id="rId114"/>
    <p:sldId id="1107" r:id="rId115"/>
    <p:sldId id="1042" r:id="rId116"/>
    <p:sldId id="1043" r:id="rId117"/>
    <p:sldId id="1048" r:id="rId118"/>
    <p:sldId id="1049" r:id="rId119"/>
    <p:sldId id="1050" r:id="rId120"/>
    <p:sldId id="1051" r:id="rId121"/>
    <p:sldId id="1063" r:id="rId122"/>
    <p:sldId id="1052" r:id="rId123"/>
    <p:sldId id="1044" r:id="rId124"/>
    <p:sldId id="1045" r:id="rId125"/>
    <p:sldId id="894" r:id="rId126"/>
    <p:sldId id="895" r:id="rId127"/>
    <p:sldId id="896" r:id="rId128"/>
    <p:sldId id="897" r:id="rId129"/>
    <p:sldId id="898" r:id="rId130"/>
    <p:sldId id="900" r:id="rId131"/>
    <p:sldId id="1064" r:id="rId132"/>
    <p:sldId id="1053" r:id="rId133"/>
    <p:sldId id="1023" r:id="rId134"/>
    <p:sldId id="975" r:id="rId135"/>
    <p:sldId id="1024" r:id="rId136"/>
    <p:sldId id="1054" r:id="rId137"/>
    <p:sldId id="1055" r:id="rId138"/>
    <p:sldId id="1056" r:id="rId139"/>
    <p:sldId id="1057" r:id="rId140"/>
    <p:sldId id="1058" r:id="rId141"/>
    <p:sldId id="1122" r:id="rId142"/>
    <p:sldId id="1123" r:id="rId143"/>
    <p:sldId id="1061" r:id="rId144"/>
    <p:sldId id="1062" r:id="rId14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1" charset="0"/>
        <a:ea typeface="ＭＳ Ｐゴシック" pitchFamily="-108" charset="-128"/>
        <a:cs typeface="ＭＳ Ｐゴシック" pitchFamily="-108" charset="-128"/>
      </a:defRPr>
    </a:lvl1pPr>
    <a:lvl2pPr marL="457200" algn="l" rtl="0" fontAlgn="base">
      <a:spcBef>
        <a:spcPct val="0"/>
      </a:spcBef>
      <a:spcAft>
        <a:spcPct val="0"/>
      </a:spcAft>
      <a:defRPr kern="1200">
        <a:solidFill>
          <a:schemeClr val="tx1"/>
        </a:solidFill>
        <a:latin typeface="Arial" pitchFamily="-1" charset="0"/>
        <a:ea typeface="ＭＳ Ｐゴシック" pitchFamily="-108" charset="-128"/>
        <a:cs typeface="ＭＳ Ｐゴシック" pitchFamily="-108" charset="-128"/>
      </a:defRPr>
    </a:lvl2pPr>
    <a:lvl3pPr marL="914400" algn="l" rtl="0" fontAlgn="base">
      <a:spcBef>
        <a:spcPct val="0"/>
      </a:spcBef>
      <a:spcAft>
        <a:spcPct val="0"/>
      </a:spcAft>
      <a:defRPr kern="1200">
        <a:solidFill>
          <a:schemeClr val="tx1"/>
        </a:solidFill>
        <a:latin typeface="Arial" pitchFamily="-1" charset="0"/>
        <a:ea typeface="ＭＳ Ｐゴシック" pitchFamily="-108" charset="-128"/>
        <a:cs typeface="ＭＳ Ｐゴシック" pitchFamily="-108" charset="-128"/>
      </a:defRPr>
    </a:lvl3pPr>
    <a:lvl4pPr marL="1371600" algn="l" rtl="0" fontAlgn="base">
      <a:spcBef>
        <a:spcPct val="0"/>
      </a:spcBef>
      <a:spcAft>
        <a:spcPct val="0"/>
      </a:spcAft>
      <a:defRPr kern="1200">
        <a:solidFill>
          <a:schemeClr val="tx1"/>
        </a:solidFill>
        <a:latin typeface="Arial" pitchFamily="-1" charset="0"/>
        <a:ea typeface="ＭＳ Ｐゴシック" pitchFamily="-108" charset="-128"/>
        <a:cs typeface="ＭＳ Ｐゴシック" pitchFamily="-108" charset="-128"/>
      </a:defRPr>
    </a:lvl4pPr>
    <a:lvl5pPr marL="1828800" algn="l" rtl="0" fontAlgn="base">
      <a:spcBef>
        <a:spcPct val="0"/>
      </a:spcBef>
      <a:spcAft>
        <a:spcPct val="0"/>
      </a:spcAft>
      <a:defRPr kern="1200">
        <a:solidFill>
          <a:schemeClr val="tx1"/>
        </a:solidFill>
        <a:latin typeface="Arial" pitchFamily="-1"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Arial" pitchFamily="-1"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Arial" pitchFamily="-1"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Arial" pitchFamily="-1"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Arial" pitchFamily="-1" charset="0"/>
        <a:ea typeface="ＭＳ Ｐゴシック" pitchFamily="-108" charset="-128"/>
        <a:cs typeface="ＭＳ Ｐゴシック" pitchFamily="-108"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F00"/>
    <a:srgbClr val="FF6FCF"/>
    <a:srgbClr val="FFFFCC"/>
    <a:srgbClr val="EAEAEA"/>
    <a:srgbClr val="CAC0DE"/>
    <a:srgbClr val="B2ECC4"/>
    <a:srgbClr val="9999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90"/>
    <p:restoredTop sz="80783" autoAdjust="0"/>
  </p:normalViewPr>
  <p:slideViewPr>
    <p:cSldViewPr>
      <p:cViewPr varScale="1">
        <p:scale>
          <a:sx n="80" d="100"/>
          <a:sy n="80" d="100"/>
        </p:scale>
        <p:origin x="1080" y="39"/>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25" d="100"/>
        <a:sy n="125" d="100"/>
      </p:scale>
      <p:origin x="0" y="8192"/>
    </p:cViewPr>
  </p:sorterViewPr>
  <p:notesViewPr>
    <p:cSldViewPr>
      <p:cViewPr varScale="1">
        <p:scale>
          <a:sx n="54" d="100"/>
          <a:sy n="54" d="100"/>
        </p:scale>
        <p:origin x="-190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slide" Target="slides/slide133.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53" Type="http://schemas.openxmlformats.org/officeDocument/2006/relationships/slide" Target="slides/slide48.xml"/><Relationship Id="rId74" Type="http://schemas.openxmlformats.org/officeDocument/2006/relationships/slide" Target="slides/slide69.xml"/><Relationship Id="rId128" Type="http://schemas.openxmlformats.org/officeDocument/2006/relationships/slide" Target="slides/slide123.xml"/><Relationship Id="rId149" Type="http://schemas.openxmlformats.org/officeDocument/2006/relationships/viewProps" Target="viewProps.xml"/><Relationship Id="rId5" Type="http://schemas.openxmlformats.org/officeDocument/2006/relationships/slideMaster" Target="slideMasters/slideMaster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slide" Target="slides/slide129.xml"/><Relationship Id="rId139" Type="http://schemas.openxmlformats.org/officeDocument/2006/relationships/slide" Target="slides/slide134.xml"/><Relationship Id="rId80" Type="http://schemas.openxmlformats.org/officeDocument/2006/relationships/slide" Target="slides/slide75.xml"/><Relationship Id="rId85" Type="http://schemas.openxmlformats.org/officeDocument/2006/relationships/slide" Target="slides/slide80.xml"/><Relationship Id="rId150" Type="http://schemas.openxmlformats.org/officeDocument/2006/relationships/theme" Target="theme/theme1.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slide" Target="slides/slide124.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40" Type="http://schemas.openxmlformats.org/officeDocument/2006/relationships/slide" Target="slides/slide135.xml"/><Relationship Id="rId145" Type="http://schemas.openxmlformats.org/officeDocument/2006/relationships/slide" Target="slides/slide140.xml"/><Relationship Id="rId1" Type="http://schemas.openxmlformats.org/officeDocument/2006/relationships/slideMaster" Target="slideMasters/slideMaster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slide" Target="slides/slide125.xml"/><Relationship Id="rId135" Type="http://schemas.openxmlformats.org/officeDocument/2006/relationships/slide" Target="slides/slide130.xml"/><Relationship Id="rId151" Type="http://schemas.openxmlformats.org/officeDocument/2006/relationships/tableStyles" Target="tableStyles.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3" Type="http://schemas.openxmlformats.org/officeDocument/2006/relationships/slideMaster" Target="slideMasters/slideMaster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slide" Target="slides/slide138.xml"/><Relationship Id="rId148"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26" Type="http://schemas.openxmlformats.org/officeDocument/2006/relationships/slide" Target="slides/slide21.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6" Type="http://schemas.openxmlformats.org/officeDocument/2006/relationships/slide" Target="slides/slide11.xml"/><Relationship Id="rId37" Type="http://schemas.openxmlformats.org/officeDocument/2006/relationships/slide" Target="slides/slide32.xml"/><Relationship Id="rId58" Type="http://schemas.openxmlformats.org/officeDocument/2006/relationships/slide" Target="slides/slide53.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44" Type="http://schemas.openxmlformats.org/officeDocument/2006/relationships/slide" Target="slides/slide139.xml"/><Relationship Id="rId90" Type="http://schemas.openxmlformats.org/officeDocument/2006/relationships/slide" Target="slides/slide85.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BB7C8E-C886-40C7-B54F-2F1274C488B6}" type="doc">
      <dgm:prSet loTypeId="urn:microsoft.com/office/officeart/2005/8/layout/vList5" loCatId="list" qsTypeId="urn:microsoft.com/office/officeart/2005/8/quickstyle/simple1" qsCatId="simple" csTypeId="urn:microsoft.com/office/officeart/2005/8/colors/accent6_5" csCatId="accent6" phldr="1"/>
      <dgm:spPr/>
      <dgm:t>
        <a:bodyPr/>
        <a:lstStyle/>
        <a:p>
          <a:endParaRPr lang="en-US"/>
        </a:p>
      </dgm:t>
    </dgm:pt>
    <dgm:pt modelId="{7ABF3CFF-019E-4A09-B197-CF0920AF7E62}">
      <dgm:prSet phldrT="[Text]" custT="1"/>
      <dgm:spPr>
        <a:solidFill>
          <a:srgbClr val="008000"/>
        </a:solidFill>
      </dgm:spPr>
      <dgm:t>
        <a:bodyPr/>
        <a:lstStyle/>
        <a:p>
          <a:r>
            <a:rPr lang="en-US" sz="2800" b="1" dirty="0">
              <a:solidFill>
                <a:schemeClr val="bg1"/>
              </a:solidFill>
              <a:latin typeface="+mj-lt"/>
            </a:rPr>
            <a:t>SELF</a:t>
          </a:r>
        </a:p>
      </dgm:t>
    </dgm:pt>
    <dgm:pt modelId="{A3E855E8-ADF9-4FE1-ACB3-E766F9979ED9}" type="parTrans" cxnId="{B8207083-1AAF-4747-9E9A-2982942399EE}">
      <dgm:prSet/>
      <dgm:spPr/>
      <dgm:t>
        <a:bodyPr/>
        <a:lstStyle/>
        <a:p>
          <a:endParaRPr lang="en-US" sz="2000">
            <a:latin typeface="+mj-lt"/>
          </a:endParaRPr>
        </a:p>
      </dgm:t>
    </dgm:pt>
    <dgm:pt modelId="{73A51555-675E-4BF8-AAF2-4CCF1A062A6F}" type="sibTrans" cxnId="{B8207083-1AAF-4747-9E9A-2982942399EE}">
      <dgm:prSet/>
      <dgm:spPr/>
      <dgm:t>
        <a:bodyPr/>
        <a:lstStyle/>
        <a:p>
          <a:endParaRPr lang="en-US" sz="2000">
            <a:latin typeface="+mj-lt"/>
          </a:endParaRPr>
        </a:p>
      </dgm:t>
    </dgm:pt>
    <dgm:pt modelId="{0B004381-5F6F-462D-806D-A87F56CA9BB0}">
      <dgm:prSet phldrT="[Text]" custT="1"/>
      <dgm:spPr>
        <a:noFill/>
        <a:ln>
          <a:solidFill>
            <a:srgbClr val="008000">
              <a:alpha val="90000"/>
            </a:srgbClr>
          </a:solidFill>
        </a:ln>
      </dgm:spPr>
      <dgm:t>
        <a:bodyPr/>
        <a:lstStyle/>
        <a:p>
          <a:r>
            <a:rPr lang="en-US" sz="2000" dirty="0">
              <a:latin typeface="+mj-lt"/>
            </a:rPr>
            <a:t>Self-monitor (Are you participating? Engaged as a learner? Talking during allotted times?)</a:t>
          </a:r>
        </a:p>
      </dgm:t>
    </dgm:pt>
    <dgm:pt modelId="{82B8BAA3-AB11-4CA1-89B5-2B4BF6037BCF}" type="parTrans" cxnId="{2095DD25-9AA3-4062-85E9-1B50F364C982}">
      <dgm:prSet/>
      <dgm:spPr/>
      <dgm:t>
        <a:bodyPr/>
        <a:lstStyle/>
        <a:p>
          <a:endParaRPr lang="en-US" sz="2000">
            <a:latin typeface="+mj-lt"/>
          </a:endParaRPr>
        </a:p>
      </dgm:t>
    </dgm:pt>
    <dgm:pt modelId="{F676F31F-2124-4D4B-8774-7C30D9E81FB0}" type="sibTrans" cxnId="{2095DD25-9AA3-4062-85E9-1B50F364C982}">
      <dgm:prSet/>
      <dgm:spPr/>
      <dgm:t>
        <a:bodyPr/>
        <a:lstStyle/>
        <a:p>
          <a:endParaRPr lang="en-US" sz="2000">
            <a:latin typeface="+mj-lt"/>
          </a:endParaRPr>
        </a:p>
      </dgm:t>
    </dgm:pt>
    <dgm:pt modelId="{E7452455-03DA-4E14-8C7C-2BE3261DA132}">
      <dgm:prSet phldrT="[Text]" custT="1"/>
      <dgm:spPr>
        <a:noFill/>
        <a:ln>
          <a:solidFill>
            <a:srgbClr val="008000">
              <a:alpha val="90000"/>
            </a:srgbClr>
          </a:solidFill>
        </a:ln>
      </dgm:spPr>
      <dgm:t>
        <a:bodyPr/>
        <a:lstStyle/>
        <a:p>
          <a:r>
            <a:rPr lang="en-US" sz="2000" dirty="0">
              <a:latin typeface="+mj-lt"/>
            </a:rPr>
            <a:t>Stretch, break, stand as needed</a:t>
          </a:r>
        </a:p>
      </dgm:t>
    </dgm:pt>
    <dgm:pt modelId="{BB013D8D-AF52-40FA-BEF5-894593C1E5EA}" type="parTrans" cxnId="{ECC81BCA-CF39-4D2A-8D6D-1C01F92A3758}">
      <dgm:prSet/>
      <dgm:spPr/>
      <dgm:t>
        <a:bodyPr/>
        <a:lstStyle/>
        <a:p>
          <a:endParaRPr lang="en-US" sz="2000">
            <a:latin typeface="+mj-lt"/>
          </a:endParaRPr>
        </a:p>
      </dgm:t>
    </dgm:pt>
    <dgm:pt modelId="{B963269D-AC38-4F9A-B370-38B4AB8DFD22}" type="sibTrans" cxnId="{ECC81BCA-CF39-4D2A-8D6D-1C01F92A3758}">
      <dgm:prSet/>
      <dgm:spPr/>
      <dgm:t>
        <a:bodyPr/>
        <a:lstStyle/>
        <a:p>
          <a:endParaRPr lang="en-US" sz="2000">
            <a:latin typeface="+mj-lt"/>
          </a:endParaRPr>
        </a:p>
      </dgm:t>
    </dgm:pt>
    <dgm:pt modelId="{00DDD286-32BC-4E5F-A7F4-34675297FD88}">
      <dgm:prSet phldrT="[Text]" custT="1"/>
      <dgm:spPr>
        <a:solidFill>
          <a:srgbClr val="008000"/>
        </a:solidFill>
      </dgm:spPr>
      <dgm:t>
        <a:bodyPr/>
        <a:lstStyle/>
        <a:p>
          <a:r>
            <a:rPr lang="en-US" sz="2800" b="1" dirty="0">
              <a:solidFill>
                <a:schemeClr val="bg1"/>
              </a:solidFill>
              <a:latin typeface="+mj-lt"/>
            </a:rPr>
            <a:t>OTHERS</a:t>
          </a:r>
        </a:p>
      </dgm:t>
    </dgm:pt>
    <dgm:pt modelId="{2AEAF446-16F0-4A42-A381-979A84168679}" type="parTrans" cxnId="{D2CDD9B7-71B8-44D8-A625-2A3CA17A5414}">
      <dgm:prSet/>
      <dgm:spPr/>
      <dgm:t>
        <a:bodyPr/>
        <a:lstStyle/>
        <a:p>
          <a:endParaRPr lang="en-US" sz="2000">
            <a:latin typeface="+mj-lt"/>
          </a:endParaRPr>
        </a:p>
      </dgm:t>
    </dgm:pt>
    <dgm:pt modelId="{9129805C-A7A5-4D62-B711-DF0E6F87A837}" type="sibTrans" cxnId="{D2CDD9B7-71B8-44D8-A625-2A3CA17A5414}">
      <dgm:prSet/>
      <dgm:spPr/>
      <dgm:t>
        <a:bodyPr/>
        <a:lstStyle/>
        <a:p>
          <a:endParaRPr lang="en-US" sz="2000">
            <a:latin typeface="+mj-lt"/>
          </a:endParaRPr>
        </a:p>
      </dgm:t>
    </dgm:pt>
    <dgm:pt modelId="{02608EF9-02DE-4A7B-A461-EEDFB09DC0E4}">
      <dgm:prSet phldrT="[Text]" custT="1"/>
      <dgm:spPr>
        <a:noFill/>
        <a:ln>
          <a:solidFill>
            <a:srgbClr val="008000">
              <a:alpha val="90000"/>
            </a:srgbClr>
          </a:solidFill>
        </a:ln>
      </dgm:spPr>
      <dgm:t>
        <a:bodyPr/>
        <a:lstStyle/>
        <a:p>
          <a:r>
            <a:rPr lang="en-US" sz="2000" dirty="0">
              <a:latin typeface="+mj-lt"/>
            </a:rPr>
            <a:t>Cell phones (inaudible): Converse in lobbies and breaks</a:t>
          </a:r>
        </a:p>
      </dgm:t>
    </dgm:pt>
    <dgm:pt modelId="{E0D1859D-0DCE-44C0-AC3F-76E6D55B473F}" type="parTrans" cxnId="{92A3B07F-3765-4E48-B77F-0B7428DE0C2E}">
      <dgm:prSet/>
      <dgm:spPr/>
      <dgm:t>
        <a:bodyPr/>
        <a:lstStyle/>
        <a:p>
          <a:endParaRPr lang="en-US" sz="2000">
            <a:latin typeface="+mj-lt"/>
          </a:endParaRPr>
        </a:p>
      </dgm:t>
    </dgm:pt>
    <dgm:pt modelId="{807A51B3-414F-400D-BC18-AFB672002CE9}" type="sibTrans" cxnId="{92A3B07F-3765-4E48-B77F-0B7428DE0C2E}">
      <dgm:prSet/>
      <dgm:spPr/>
      <dgm:t>
        <a:bodyPr/>
        <a:lstStyle/>
        <a:p>
          <a:endParaRPr lang="en-US" sz="2000">
            <a:latin typeface="+mj-lt"/>
          </a:endParaRPr>
        </a:p>
      </dgm:t>
    </dgm:pt>
    <dgm:pt modelId="{706E71D6-CAFE-4EAD-9C57-0307F64B494D}">
      <dgm:prSet phldrT="[Text]" custT="1"/>
      <dgm:spPr>
        <a:solidFill>
          <a:srgbClr val="008000"/>
        </a:solidFill>
      </dgm:spPr>
      <dgm:t>
        <a:bodyPr/>
        <a:lstStyle/>
        <a:p>
          <a:r>
            <a:rPr lang="en-US" sz="2800" b="1" dirty="0">
              <a:solidFill>
                <a:schemeClr val="bg1"/>
              </a:solidFill>
              <a:latin typeface="+mj-lt"/>
            </a:rPr>
            <a:t>ENVIRONMENT</a:t>
          </a:r>
        </a:p>
      </dgm:t>
    </dgm:pt>
    <dgm:pt modelId="{A08CDEF2-1989-4D98-BB08-0DDDFABBD9CB}" type="parTrans" cxnId="{94DD3768-BAEC-4E28-83A3-65ADFFE17DFE}">
      <dgm:prSet/>
      <dgm:spPr/>
      <dgm:t>
        <a:bodyPr/>
        <a:lstStyle/>
        <a:p>
          <a:endParaRPr lang="en-US" sz="2000">
            <a:latin typeface="+mj-lt"/>
          </a:endParaRPr>
        </a:p>
      </dgm:t>
    </dgm:pt>
    <dgm:pt modelId="{76CF6B7B-5D08-49B3-BB30-6F31F0653523}" type="sibTrans" cxnId="{94DD3768-BAEC-4E28-83A3-65ADFFE17DFE}">
      <dgm:prSet/>
      <dgm:spPr/>
      <dgm:t>
        <a:bodyPr/>
        <a:lstStyle/>
        <a:p>
          <a:endParaRPr lang="en-US" sz="2000">
            <a:latin typeface="+mj-lt"/>
          </a:endParaRPr>
        </a:p>
      </dgm:t>
    </dgm:pt>
    <dgm:pt modelId="{0F8927F6-BE80-4596-9BAA-1A6006FC9A19}">
      <dgm:prSet phldrT="[Text]" custT="1"/>
      <dgm:spPr>
        <a:noFill/>
        <a:ln>
          <a:solidFill>
            <a:srgbClr val="008000">
              <a:alpha val="90000"/>
            </a:srgbClr>
          </a:solidFill>
        </a:ln>
      </dgm:spPr>
      <dgm:t>
        <a:bodyPr/>
        <a:lstStyle/>
        <a:p>
          <a:r>
            <a:rPr lang="en-US" sz="2000" dirty="0">
              <a:latin typeface="+mj-lt"/>
            </a:rPr>
            <a:t>Recycle</a:t>
          </a:r>
        </a:p>
      </dgm:t>
    </dgm:pt>
    <dgm:pt modelId="{A0ACF76A-1343-45DD-9C4A-5BB84A0F5E73}" type="parTrans" cxnId="{40F9B97D-2460-423C-94AE-0CAA08C03683}">
      <dgm:prSet/>
      <dgm:spPr/>
      <dgm:t>
        <a:bodyPr/>
        <a:lstStyle/>
        <a:p>
          <a:endParaRPr lang="en-US" sz="2000">
            <a:latin typeface="+mj-lt"/>
          </a:endParaRPr>
        </a:p>
      </dgm:t>
    </dgm:pt>
    <dgm:pt modelId="{3E9B103D-85D3-419C-9A5E-BF0A42AF98FD}" type="sibTrans" cxnId="{40F9B97D-2460-423C-94AE-0CAA08C03683}">
      <dgm:prSet/>
      <dgm:spPr/>
      <dgm:t>
        <a:bodyPr/>
        <a:lstStyle/>
        <a:p>
          <a:endParaRPr lang="en-US" sz="2000">
            <a:latin typeface="+mj-lt"/>
          </a:endParaRPr>
        </a:p>
      </dgm:t>
    </dgm:pt>
    <dgm:pt modelId="{9ADDCAEC-1D78-4949-908C-25CD2ABB84E9}">
      <dgm:prSet phldrT="[Text]" custT="1"/>
      <dgm:spPr>
        <a:noFill/>
        <a:ln>
          <a:solidFill>
            <a:srgbClr val="008000">
              <a:alpha val="90000"/>
            </a:srgbClr>
          </a:solidFill>
        </a:ln>
      </dgm:spPr>
      <dgm:t>
        <a:bodyPr/>
        <a:lstStyle/>
        <a:p>
          <a:r>
            <a:rPr lang="en-US" sz="2000" dirty="0">
              <a:latin typeface="+mj-lt"/>
            </a:rPr>
            <a:t>Work as a team: Room for every voice, reinforce participation</a:t>
          </a:r>
        </a:p>
      </dgm:t>
    </dgm:pt>
    <dgm:pt modelId="{4D8C6E70-C24C-4A4C-9280-D561EF827752}" type="parTrans" cxnId="{87ECFA67-BC78-40D3-9D19-98D7313B84AE}">
      <dgm:prSet/>
      <dgm:spPr/>
      <dgm:t>
        <a:bodyPr/>
        <a:lstStyle/>
        <a:p>
          <a:endParaRPr lang="en-US" sz="2000">
            <a:latin typeface="+mj-lt"/>
          </a:endParaRPr>
        </a:p>
      </dgm:t>
    </dgm:pt>
    <dgm:pt modelId="{1FD1D884-2655-413F-A8DB-2F399D2946B3}" type="sibTrans" cxnId="{87ECFA67-BC78-40D3-9D19-98D7313B84AE}">
      <dgm:prSet/>
      <dgm:spPr/>
      <dgm:t>
        <a:bodyPr/>
        <a:lstStyle/>
        <a:p>
          <a:endParaRPr lang="en-US" sz="2000">
            <a:latin typeface="+mj-lt"/>
          </a:endParaRPr>
        </a:p>
      </dgm:t>
    </dgm:pt>
    <dgm:pt modelId="{9B7C389F-29D8-4A65-97D5-D993500DDE1B}">
      <dgm:prSet phldrT="[Text]" custT="1"/>
      <dgm:spPr>
        <a:noFill/>
        <a:ln>
          <a:solidFill>
            <a:srgbClr val="008000">
              <a:alpha val="90000"/>
            </a:srgbClr>
          </a:solidFill>
        </a:ln>
      </dgm:spPr>
      <dgm:t>
        <a:bodyPr/>
        <a:lstStyle/>
        <a:p>
          <a:r>
            <a:rPr lang="en-US" sz="2000" dirty="0">
              <a:latin typeface="+mj-lt"/>
            </a:rPr>
            <a:t>Maintain neat working area</a:t>
          </a:r>
        </a:p>
      </dgm:t>
    </dgm:pt>
    <dgm:pt modelId="{9EE345E2-3B59-4EEF-8E8C-497E28885814}" type="parTrans" cxnId="{F283DA6B-8CC3-4EB5-B048-B5DC7DC9F832}">
      <dgm:prSet/>
      <dgm:spPr/>
      <dgm:t>
        <a:bodyPr/>
        <a:lstStyle/>
        <a:p>
          <a:endParaRPr lang="en-US" sz="2000">
            <a:latin typeface="+mj-lt"/>
          </a:endParaRPr>
        </a:p>
      </dgm:t>
    </dgm:pt>
    <dgm:pt modelId="{AF2C7B60-C1E0-44B5-A25A-B84AAEE3EF6D}" type="sibTrans" cxnId="{F283DA6B-8CC3-4EB5-B048-B5DC7DC9F832}">
      <dgm:prSet/>
      <dgm:spPr/>
      <dgm:t>
        <a:bodyPr/>
        <a:lstStyle/>
        <a:p>
          <a:endParaRPr lang="en-US" sz="2000">
            <a:latin typeface="+mj-lt"/>
          </a:endParaRPr>
        </a:p>
      </dgm:t>
    </dgm:pt>
    <dgm:pt modelId="{73B8297C-E026-4F7A-A91D-6D63AE093033}" type="pres">
      <dgm:prSet presAssocID="{90BB7C8E-C886-40C7-B54F-2F1274C488B6}" presName="Name0" presStyleCnt="0">
        <dgm:presLayoutVars>
          <dgm:dir/>
          <dgm:animLvl val="lvl"/>
          <dgm:resizeHandles val="exact"/>
        </dgm:presLayoutVars>
      </dgm:prSet>
      <dgm:spPr/>
    </dgm:pt>
    <dgm:pt modelId="{EC78A059-77B8-43F5-AC87-6EC05C703A1E}" type="pres">
      <dgm:prSet presAssocID="{7ABF3CFF-019E-4A09-B197-CF0920AF7E62}" presName="linNode" presStyleCnt="0"/>
      <dgm:spPr/>
    </dgm:pt>
    <dgm:pt modelId="{B07BA4AB-9C9A-482B-8183-E23712585A12}" type="pres">
      <dgm:prSet presAssocID="{7ABF3CFF-019E-4A09-B197-CF0920AF7E62}" presName="parentText" presStyleLbl="node1" presStyleIdx="0" presStyleCnt="3" custScaleX="99120" custLinFactNeighborY="-152">
        <dgm:presLayoutVars>
          <dgm:chMax val="1"/>
          <dgm:bulletEnabled val="1"/>
        </dgm:presLayoutVars>
      </dgm:prSet>
      <dgm:spPr/>
    </dgm:pt>
    <dgm:pt modelId="{708B5073-F319-4E3C-87A3-3AB41F2EB2D1}" type="pres">
      <dgm:prSet presAssocID="{7ABF3CFF-019E-4A09-B197-CF0920AF7E62}" presName="descendantText" presStyleLbl="alignAccFollowNode1" presStyleIdx="0" presStyleCnt="3" custLinFactNeighborX="694" custLinFactNeighborY="-568">
        <dgm:presLayoutVars>
          <dgm:bulletEnabled val="1"/>
        </dgm:presLayoutVars>
      </dgm:prSet>
      <dgm:spPr/>
    </dgm:pt>
    <dgm:pt modelId="{5C92703D-679B-4BED-B0CB-706AD20CE916}" type="pres">
      <dgm:prSet presAssocID="{73A51555-675E-4BF8-AAF2-4CCF1A062A6F}" presName="sp" presStyleCnt="0"/>
      <dgm:spPr/>
    </dgm:pt>
    <dgm:pt modelId="{F6F6BD18-C830-401B-AC53-6AA7ED8EEFC5}" type="pres">
      <dgm:prSet presAssocID="{00DDD286-32BC-4E5F-A7F4-34675297FD88}" presName="linNode" presStyleCnt="0"/>
      <dgm:spPr/>
    </dgm:pt>
    <dgm:pt modelId="{F4B4F11E-D463-4351-8E0E-A4D33BFB8F78}" type="pres">
      <dgm:prSet presAssocID="{00DDD286-32BC-4E5F-A7F4-34675297FD88}" presName="parentText" presStyleLbl="node1" presStyleIdx="1" presStyleCnt="3" custScaleX="99120" custLinFactNeighborY="3455">
        <dgm:presLayoutVars>
          <dgm:chMax val="1"/>
          <dgm:bulletEnabled val="1"/>
        </dgm:presLayoutVars>
      </dgm:prSet>
      <dgm:spPr/>
    </dgm:pt>
    <dgm:pt modelId="{38A38705-5C12-4DC9-AF98-210868F22923}" type="pres">
      <dgm:prSet presAssocID="{00DDD286-32BC-4E5F-A7F4-34675297FD88}" presName="descendantText" presStyleLbl="alignAccFollowNode1" presStyleIdx="1" presStyleCnt="3">
        <dgm:presLayoutVars>
          <dgm:bulletEnabled val="1"/>
        </dgm:presLayoutVars>
      </dgm:prSet>
      <dgm:spPr/>
    </dgm:pt>
    <dgm:pt modelId="{DDB50D69-068B-4B31-A3D8-EA4F6C301606}" type="pres">
      <dgm:prSet presAssocID="{9129805C-A7A5-4D62-B711-DF0E6F87A837}" presName="sp" presStyleCnt="0"/>
      <dgm:spPr/>
    </dgm:pt>
    <dgm:pt modelId="{B1AF7DE5-97BA-4E99-B2B1-55A67D809CA8}" type="pres">
      <dgm:prSet presAssocID="{706E71D6-CAFE-4EAD-9C57-0307F64B494D}" presName="linNode" presStyleCnt="0"/>
      <dgm:spPr/>
    </dgm:pt>
    <dgm:pt modelId="{3C485D32-904F-4F36-BE55-B91C3119B42E}" type="pres">
      <dgm:prSet presAssocID="{706E71D6-CAFE-4EAD-9C57-0307F64B494D}" presName="parentText" presStyleLbl="node1" presStyleIdx="2" presStyleCnt="3" custScaleX="99120">
        <dgm:presLayoutVars>
          <dgm:chMax val="1"/>
          <dgm:bulletEnabled val="1"/>
        </dgm:presLayoutVars>
      </dgm:prSet>
      <dgm:spPr/>
    </dgm:pt>
    <dgm:pt modelId="{8D309314-6CF2-442B-9C70-6BF1DCB0DB03}" type="pres">
      <dgm:prSet presAssocID="{706E71D6-CAFE-4EAD-9C57-0307F64B494D}" presName="descendantText" presStyleLbl="alignAccFollowNode1" presStyleIdx="2" presStyleCnt="3">
        <dgm:presLayoutVars>
          <dgm:bulletEnabled val="1"/>
        </dgm:presLayoutVars>
      </dgm:prSet>
      <dgm:spPr/>
    </dgm:pt>
  </dgm:ptLst>
  <dgm:cxnLst>
    <dgm:cxn modelId="{67151B02-AC88-6A41-BB48-1E28793415A5}" type="presOf" srcId="{0F8927F6-BE80-4596-9BAA-1A6006FC9A19}" destId="{8D309314-6CF2-442B-9C70-6BF1DCB0DB03}" srcOrd="0" destOrd="0" presId="urn:microsoft.com/office/officeart/2005/8/layout/vList5"/>
    <dgm:cxn modelId="{8B42FA0E-FEEF-5F40-9C2D-9479A0F1C6C9}" type="presOf" srcId="{02608EF9-02DE-4A7B-A461-EEDFB09DC0E4}" destId="{38A38705-5C12-4DC9-AF98-210868F22923}" srcOrd="0" destOrd="0" presId="urn:microsoft.com/office/officeart/2005/8/layout/vList5"/>
    <dgm:cxn modelId="{2095DD25-9AA3-4062-85E9-1B50F364C982}" srcId="{7ABF3CFF-019E-4A09-B197-CF0920AF7E62}" destId="{0B004381-5F6F-462D-806D-A87F56CA9BB0}" srcOrd="0" destOrd="0" parTransId="{82B8BAA3-AB11-4CA1-89B5-2B4BF6037BCF}" sibTransId="{F676F31F-2124-4D4B-8774-7C30D9E81FB0}"/>
    <dgm:cxn modelId="{DE083329-ADDD-5B46-A0B2-EE7EAF4640D4}" type="presOf" srcId="{9ADDCAEC-1D78-4949-908C-25CD2ABB84E9}" destId="{38A38705-5C12-4DC9-AF98-210868F22923}" srcOrd="0" destOrd="1" presId="urn:microsoft.com/office/officeart/2005/8/layout/vList5"/>
    <dgm:cxn modelId="{9183A631-E107-E642-900D-DEC1F8E9B978}" type="presOf" srcId="{7ABF3CFF-019E-4A09-B197-CF0920AF7E62}" destId="{B07BA4AB-9C9A-482B-8183-E23712585A12}" srcOrd="0" destOrd="0" presId="urn:microsoft.com/office/officeart/2005/8/layout/vList5"/>
    <dgm:cxn modelId="{E36A535D-10D2-6D4B-9EE1-758F7D2567B2}" type="presOf" srcId="{706E71D6-CAFE-4EAD-9C57-0307F64B494D}" destId="{3C485D32-904F-4F36-BE55-B91C3119B42E}" srcOrd="0" destOrd="0" presId="urn:microsoft.com/office/officeart/2005/8/layout/vList5"/>
    <dgm:cxn modelId="{290D0441-FEF1-B34F-9531-BF1484176CE7}" type="presOf" srcId="{90BB7C8E-C886-40C7-B54F-2F1274C488B6}" destId="{73B8297C-E026-4F7A-A91D-6D63AE093033}" srcOrd="0" destOrd="0" presId="urn:microsoft.com/office/officeart/2005/8/layout/vList5"/>
    <dgm:cxn modelId="{87ECFA67-BC78-40D3-9D19-98D7313B84AE}" srcId="{00DDD286-32BC-4E5F-A7F4-34675297FD88}" destId="{9ADDCAEC-1D78-4949-908C-25CD2ABB84E9}" srcOrd="1" destOrd="0" parTransId="{4D8C6E70-C24C-4A4C-9280-D561EF827752}" sibTransId="{1FD1D884-2655-413F-A8DB-2F399D2946B3}"/>
    <dgm:cxn modelId="{94DD3768-BAEC-4E28-83A3-65ADFFE17DFE}" srcId="{90BB7C8E-C886-40C7-B54F-2F1274C488B6}" destId="{706E71D6-CAFE-4EAD-9C57-0307F64B494D}" srcOrd="2" destOrd="0" parTransId="{A08CDEF2-1989-4D98-BB08-0DDDFABBD9CB}" sibTransId="{76CF6B7B-5D08-49B3-BB30-6F31F0653523}"/>
    <dgm:cxn modelId="{F283DA6B-8CC3-4EB5-B048-B5DC7DC9F832}" srcId="{706E71D6-CAFE-4EAD-9C57-0307F64B494D}" destId="{9B7C389F-29D8-4A65-97D5-D993500DDE1B}" srcOrd="1" destOrd="0" parTransId="{9EE345E2-3B59-4EEF-8E8C-497E28885814}" sibTransId="{AF2C7B60-C1E0-44B5-A25A-B84AAEE3EF6D}"/>
    <dgm:cxn modelId="{B3A4745A-FDBD-E947-92C1-4F200FBE9B0D}" type="presOf" srcId="{00DDD286-32BC-4E5F-A7F4-34675297FD88}" destId="{F4B4F11E-D463-4351-8E0E-A4D33BFB8F78}" srcOrd="0" destOrd="0" presId="urn:microsoft.com/office/officeart/2005/8/layout/vList5"/>
    <dgm:cxn modelId="{40F9B97D-2460-423C-94AE-0CAA08C03683}" srcId="{706E71D6-CAFE-4EAD-9C57-0307F64B494D}" destId="{0F8927F6-BE80-4596-9BAA-1A6006FC9A19}" srcOrd="0" destOrd="0" parTransId="{A0ACF76A-1343-45DD-9C4A-5BB84A0F5E73}" sibTransId="{3E9B103D-85D3-419C-9A5E-BF0A42AF98FD}"/>
    <dgm:cxn modelId="{92A3B07F-3765-4E48-B77F-0B7428DE0C2E}" srcId="{00DDD286-32BC-4E5F-A7F4-34675297FD88}" destId="{02608EF9-02DE-4A7B-A461-EEDFB09DC0E4}" srcOrd="0" destOrd="0" parTransId="{E0D1859D-0DCE-44C0-AC3F-76E6D55B473F}" sibTransId="{807A51B3-414F-400D-BC18-AFB672002CE9}"/>
    <dgm:cxn modelId="{B8207083-1AAF-4747-9E9A-2982942399EE}" srcId="{90BB7C8E-C886-40C7-B54F-2F1274C488B6}" destId="{7ABF3CFF-019E-4A09-B197-CF0920AF7E62}" srcOrd="0" destOrd="0" parTransId="{A3E855E8-ADF9-4FE1-ACB3-E766F9979ED9}" sibTransId="{73A51555-675E-4BF8-AAF2-4CCF1A062A6F}"/>
    <dgm:cxn modelId="{7C4540B6-B407-3543-886B-BB54EA1579D0}" type="presOf" srcId="{0B004381-5F6F-462D-806D-A87F56CA9BB0}" destId="{708B5073-F319-4E3C-87A3-3AB41F2EB2D1}" srcOrd="0" destOrd="0" presId="urn:microsoft.com/office/officeart/2005/8/layout/vList5"/>
    <dgm:cxn modelId="{D2CDD9B7-71B8-44D8-A625-2A3CA17A5414}" srcId="{90BB7C8E-C886-40C7-B54F-2F1274C488B6}" destId="{00DDD286-32BC-4E5F-A7F4-34675297FD88}" srcOrd="1" destOrd="0" parTransId="{2AEAF446-16F0-4A42-A381-979A84168679}" sibTransId="{9129805C-A7A5-4D62-B711-DF0E6F87A837}"/>
    <dgm:cxn modelId="{C1D645C2-C3E6-8947-B4D6-5C22BA4B7758}" type="presOf" srcId="{E7452455-03DA-4E14-8C7C-2BE3261DA132}" destId="{708B5073-F319-4E3C-87A3-3AB41F2EB2D1}" srcOrd="0" destOrd="1" presId="urn:microsoft.com/office/officeart/2005/8/layout/vList5"/>
    <dgm:cxn modelId="{ECC81BCA-CF39-4D2A-8D6D-1C01F92A3758}" srcId="{7ABF3CFF-019E-4A09-B197-CF0920AF7E62}" destId="{E7452455-03DA-4E14-8C7C-2BE3261DA132}" srcOrd="1" destOrd="0" parTransId="{BB013D8D-AF52-40FA-BEF5-894593C1E5EA}" sibTransId="{B963269D-AC38-4F9A-B370-38B4AB8DFD22}"/>
    <dgm:cxn modelId="{A35A41F3-56D5-5C48-A862-1F9765C02D7A}" type="presOf" srcId="{9B7C389F-29D8-4A65-97D5-D993500DDE1B}" destId="{8D309314-6CF2-442B-9C70-6BF1DCB0DB03}" srcOrd="0" destOrd="1" presId="urn:microsoft.com/office/officeart/2005/8/layout/vList5"/>
    <dgm:cxn modelId="{2FC8ED84-BBDA-B043-9DD4-E5272709E9F4}" type="presParOf" srcId="{73B8297C-E026-4F7A-A91D-6D63AE093033}" destId="{EC78A059-77B8-43F5-AC87-6EC05C703A1E}" srcOrd="0" destOrd="0" presId="urn:microsoft.com/office/officeart/2005/8/layout/vList5"/>
    <dgm:cxn modelId="{07189E61-0A18-D643-A6D7-084BFD8308A9}" type="presParOf" srcId="{EC78A059-77B8-43F5-AC87-6EC05C703A1E}" destId="{B07BA4AB-9C9A-482B-8183-E23712585A12}" srcOrd="0" destOrd="0" presId="urn:microsoft.com/office/officeart/2005/8/layout/vList5"/>
    <dgm:cxn modelId="{339706C7-7194-DA4F-918E-B7FDEDA7CE28}" type="presParOf" srcId="{EC78A059-77B8-43F5-AC87-6EC05C703A1E}" destId="{708B5073-F319-4E3C-87A3-3AB41F2EB2D1}" srcOrd="1" destOrd="0" presId="urn:microsoft.com/office/officeart/2005/8/layout/vList5"/>
    <dgm:cxn modelId="{BA2E7C40-A16D-AC4F-A389-A4E10DA74ED6}" type="presParOf" srcId="{73B8297C-E026-4F7A-A91D-6D63AE093033}" destId="{5C92703D-679B-4BED-B0CB-706AD20CE916}" srcOrd="1" destOrd="0" presId="urn:microsoft.com/office/officeart/2005/8/layout/vList5"/>
    <dgm:cxn modelId="{A1835BE4-65F1-9443-9E41-572EFA2DEDC2}" type="presParOf" srcId="{73B8297C-E026-4F7A-A91D-6D63AE093033}" destId="{F6F6BD18-C830-401B-AC53-6AA7ED8EEFC5}" srcOrd="2" destOrd="0" presId="urn:microsoft.com/office/officeart/2005/8/layout/vList5"/>
    <dgm:cxn modelId="{FE924470-D136-5F4C-A389-FCAD6B6E38B0}" type="presParOf" srcId="{F6F6BD18-C830-401B-AC53-6AA7ED8EEFC5}" destId="{F4B4F11E-D463-4351-8E0E-A4D33BFB8F78}" srcOrd="0" destOrd="0" presId="urn:microsoft.com/office/officeart/2005/8/layout/vList5"/>
    <dgm:cxn modelId="{9F8C8DB3-3771-834D-A772-6FCFFC25F526}" type="presParOf" srcId="{F6F6BD18-C830-401B-AC53-6AA7ED8EEFC5}" destId="{38A38705-5C12-4DC9-AF98-210868F22923}" srcOrd="1" destOrd="0" presId="urn:microsoft.com/office/officeart/2005/8/layout/vList5"/>
    <dgm:cxn modelId="{DCB6613F-11F5-C345-8EB7-893394B4B4A3}" type="presParOf" srcId="{73B8297C-E026-4F7A-A91D-6D63AE093033}" destId="{DDB50D69-068B-4B31-A3D8-EA4F6C301606}" srcOrd="3" destOrd="0" presId="urn:microsoft.com/office/officeart/2005/8/layout/vList5"/>
    <dgm:cxn modelId="{FE6F3FEC-9F94-6E4B-8C36-38C1588EB86C}" type="presParOf" srcId="{73B8297C-E026-4F7A-A91D-6D63AE093033}" destId="{B1AF7DE5-97BA-4E99-B2B1-55A67D809CA8}" srcOrd="4" destOrd="0" presId="urn:microsoft.com/office/officeart/2005/8/layout/vList5"/>
    <dgm:cxn modelId="{BF33FADF-447C-EF49-A59B-25235C378EC9}" type="presParOf" srcId="{B1AF7DE5-97BA-4E99-B2B1-55A67D809CA8}" destId="{3C485D32-904F-4F36-BE55-B91C3119B42E}" srcOrd="0" destOrd="0" presId="urn:microsoft.com/office/officeart/2005/8/layout/vList5"/>
    <dgm:cxn modelId="{5D538831-E25D-D843-A312-385EFA6BEDA2}" type="presParOf" srcId="{B1AF7DE5-97BA-4E99-B2B1-55A67D809CA8}" destId="{8D309314-6CF2-442B-9C70-6BF1DCB0DB0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F6C69BB-C828-2B41-9468-DD6D93576AAB}" type="doc">
      <dgm:prSet loTypeId="urn:microsoft.com/office/officeart/2008/layout/VerticalCurvedList" loCatId="" qsTypeId="urn:microsoft.com/office/officeart/2005/8/quickstyle/simple1" qsCatId="simple" csTypeId="urn:microsoft.com/office/officeart/2005/8/colors/accent2_2" csCatId="accent2" phldr="1"/>
      <dgm:spPr/>
      <dgm:t>
        <a:bodyPr/>
        <a:lstStyle/>
        <a:p>
          <a:endParaRPr lang="en-US"/>
        </a:p>
      </dgm:t>
    </dgm:pt>
    <dgm:pt modelId="{9253DEAB-F482-9947-A4D4-AAA8797CC6B0}">
      <dgm:prSet custT="1"/>
      <dgm:spPr/>
      <dgm:t>
        <a:bodyPr/>
        <a:lstStyle/>
        <a:p>
          <a:r>
            <a:rPr lang="en-US" sz="3200" b="1" dirty="0"/>
            <a:t>Staff Buy-in</a:t>
          </a:r>
        </a:p>
      </dgm:t>
    </dgm:pt>
    <dgm:pt modelId="{106F67AF-A0C3-4246-9A0E-F7939324ADEF}" type="parTrans" cxnId="{BF95DDCA-2C1E-044A-8E17-2476522F8AD3}">
      <dgm:prSet/>
      <dgm:spPr/>
      <dgm:t>
        <a:bodyPr/>
        <a:lstStyle/>
        <a:p>
          <a:endParaRPr lang="en-US" sz="2400"/>
        </a:p>
      </dgm:t>
    </dgm:pt>
    <dgm:pt modelId="{B3866464-766E-AF4D-8629-5CD4F8CFEC3A}" type="sibTrans" cxnId="{BF95DDCA-2C1E-044A-8E17-2476522F8AD3}">
      <dgm:prSet/>
      <dgm:spPr/>
      <dgm:t>
        <a:bodyPr/>
        <a:lstStyle/>
        <a:p>
          <a:endParaRPr lang="en-US" sz="2400"/>
        </a:p>
      </dgm:t>
    </dgm:pt>
    <dgm:pt modelId="{ABE46718-0F8C-DC4C-AD7F-298B57E1B239}">
      <dgm:prSet custT="1"/>
      <dgm:spPr/>
      <dgm:t>
        <a:bodyPr/>
        <a:lstStyle/>
        <a:p>
          <a:r>
            <a:rPr lang="en-US" sz="3200" b="1" dirty="0"/>
            <a:t>Embedded Professional Development</a:t>
          </a:r>
        </a:p>
      </dgm:t>
    </dgm:pt>
    <dgm:pt modelId="{B59D8704-F09B-BC40-AFAF-F15F69BB0F09}" type="parTrans" cxnId="{3881C246-E278-1E4F-B785-95FC069966FA}">
      <dgm:prSet/>
      <dgm:spPr/>
      <dgm:t>
        <a:bodyPr/>
        <a:lstStyle/>
        <a:p>
          <a:endParaRPr lang="en-US" sz="2400"/>
        </a:p>
      </dgm:t>
    </dgm:pt>
    <dgm:pt modelId="{8742BB6C-40BA-4C4E-9746-F5B7920DA64F}" type="sibTrans" cxnId="{3881C246-E278-1E4F-B785-95FC069966FA}">
      <dgm:prSet/>
      <dgm:spPr/>
      <dgm:t>
        <a:bodyPr/>
        <a:lstStyle/>
        <a:p>
          <a:endParaRPr lang="en-US" sz="2400"/>
        </a:p>
      </dgm:t>
    </dgm:pt>
    <dgm:pt modelId="{CED81DE3-5AD4-914B-9560-D084292D7B07}">
      <dgm:prSet custT="1"/>
      <dgm:spPr/>
      <dgm:t>
        <a:bodyPr/>
        <a:lstStyle/>
        <a:p>
          <a:r>
            <a:rPr lang="en-US" sz="3200" b="1" dirty="0"/>
            <a:t>Staff Recognition for Implementation</a:t>
          </a:r>
        </a:p>
      </dgm:t>
    </dgm:pt>
    <dgm:pt modelId="{2C967BBE-D45A-044B-A944-2B12BC4872B2}" type="parTrans" cxnId="{25B5C657-2C4E-FC42-8411-48138A9BD542}">
      <dgm:prSet/>
      <dgm:spPr/>
      <dgm:t>
        <a:bodyPr/>
        <a:lstStyle/>
        <a:p>
          <a:endParaRPr lang="en-US" sz="2400"/>
        </a:p>
      </dgm:t>
    </dgm:pt>
    <dgm:pt modelId="{17FB9E95-2AB7-3449-8A29-554F5A2DED3F}" type="sibTrans" cxnId="{25B5C657-2C4E-FC42-8411-48138A9BD542}">
      <dgm:prSet/>
      <dgm:spPr/>
      <dgm:t>
        <a:bodyPr/>
        <a:lstStyle/>
        <a:p>
          <a:endParaRPr lang="en-US" sz="2400"/>
        </a:p>
      </dgm:t>
    </dgm:pt>
    <dgm:pt modelId="{09D691A1-DD7C-4843-93BD-53D0CE33EE82}">
      <dgm:prSet phldrT="[Text]" custT="1"/>
      <dgm:spPr/>
      <dgm:t>
        <a:bodyPr/>
        <a:lstStyle/>
        <a:p>
          <a:r>
            <a:rPr lang="en-US" sz="3200" b="1" dirty="0"/>
            <a:t>Team-based Implementation</a:t>
          </a:r>
        </a:p>
      </dgm:t>
    </dgm:pt>
    <dgm:pt modelId="{854CE7CE-AA2E-1A4E-AB9C-6644B1FF0F53}" type="sibTrans" cxnId="{2E8CCC1B-640B-0B4B-984F-87A12C0812C5}">
      <dgm:prSet/>
      <dgm:spPr/>
      <dgm:t>
        <a:bodyPr/>
        <a:lstStyle/>
        <a:p>
          <a:endParaRPr lang="en-US" sz="2400"/>
        </a:p>
      </dgm:t>
    </dgm:pt>
    <dgm:pt modelId="{2A9B6C51-42DD-E64F-9E19-1FC10C9F7AEC}" type="parTrans" cxnId="{2E8CCC1B-640B-0B4B-984F-87A12C0812C5}">
      <dgm:prSet/>
      <dgm:spPr/>
      <dgm:t>
        <a:bodyPr/>
        <a:lstStyle/>
        <a:p>
          <a:endParaRPr lang="en-US" sz="2400"/>
        </a:p>
      </dgm:t>
    </dgm:pt>
    <dgm:pt modelId="{F6BEA600-DF37-9148-8419-AEEB9BE833B2}">
      <dgm:prSet phldrT="[Text]" custT="1"/>
      <dgm:spPr/>
      <dgm:t>
        <a:bodyPr/>
        <a:lstStyle/>
        <a:p>
          <a:r>
            <a:rPr lang="en-US" sz="3200" b="1" dirty="0"/>
            <a:t>Clear Action Plan</a:t>
          </a:r>
        </a:p>
      </dgm:t>
    </dgm:pt>
    <dgm:pt modelId="{4A7B91B5-3623-E846-B0B7-A559E68D2095}" type="sibTrans" cxnId="{7487A385-0984-CA4D-A3E1-470AD41E6BAE}">
      <dgm:prSet/>
      <dgm:spPr/>
      <dgm:t>
        <a:bodyPr/>
        <a:lstStyle/>
        <a:p>
          <a:endParaRPr lang="en-US" sz="2400"/>
        </a:p>
      </dgm:t>
    </dgm:pt>
    <dgm:pt modelId="{D3F171B8-AF85-7443-A350-20F8ABD33468}" type="parTrans" cxnId="{7487A385-0984-CA4D-A3E1-470AD41E6BAE}">
      <dgm:prSet/>
      <dgm:spPr/>
      <dgm:t>
        <a:bodyPr/>
        <a:lstStyle/>
        <a:p>
          <a:endParaRPr lang="en-US" sz="2400"/>
        </a:p>
      </dgm:t>
    </dgm:pt>
    <dgm:pt modelId="{7589E711-19B3-954A-911C-DE94E191DAE7}" type="pres">
      <dgm:prSet presAssocID="{DF6C69BB-C828-2B41-9468-DD6D93576AAB}" presName="Name0" presStyleCnt="0">
        <dgm:presLayoutVars>
          <dgm:chMax val="7"/>
          <dgm:chPref val="7"/>
          <dgm:dir/>
        </dgm:presLayoutVars>
      </dgm:prSet>
      <dgm:spPr/>
    </dgm:pt>
    <dgm:pt modelId="{A1F860EC-E7E1-EE4A-835F-51D3D2CC8D59}" type="pres">
      <dgm:prSet presAssocID="{DF6C69BB-C828-2B41-9468-DD6D93576AAB}" presName="Name1" presStyleCnt="0"/>
      <dgm:spPr/>
    </dgm:pt>
    <dgm:pt modelId="{63963DC8-9BD2-344A-A880-E264A50EF3D2}" type="pres">
      <dgm:prSet presAssocID="{DF6C69BB-C828-2B41-9468-DD6D93576AAB}" presName="cycle" presStyleCnt="0"/>
      <dgm:spPr/>
    </dgm:pt>
    <dgm:pt modelId="{EC4B63AE-0C0C-244C-8A85-6755D0B2DCA3}" type="pres">
      <dgm:prSet presAssocID="{DF6C69BB-C828-2B41-9468-DD6D93576AAB}" presName="srcNode" presStyleLbl="node1" presStyleIdx="0" presStyleCnt="5"/>
      <dgm:spPr/>
    </dgm:pt>
    <dgm:pt modelId="{71B65D0D-B1C5-9345-84E5-5F184CF5B051}" type="pres">
      <dgm:prSet presAssocID="{DF6C69BB-C828-2B41-9468-DD6D93576AAB}" presName="conn" presStyleLbl="parChTrans1D2" presStyleIdx="0" presStyleCnt="1"/>
      <dgm:spPr/>
    </dgm:pt>
    <dgm:pt modelId="{0844505E-09FE-534B-8BDC-C14357F302E1}" type="pres">
      <dgm:prSet presAssocID="{DF6C69BB-C828-2B41-9468-DD6D93576AAB}" presName="extraNode" presStyleLbl="node1" presStyleIdx="0" presStyleCnt="5"/>
      <dgm:spPr/>
    </dgm:pt>
    <dgm:pt modelId="{333D4967-B811-3D43-BD4A-8EDDEF172BEB}" type="pres">
      <dgm:prSet presAssocID="{DF6C69BB-C828-2B41-9468-DD6D93576AAB}" presName="dstNode" presStyleLbl="node1" presStyleIdx="0" presStyleCnt="5"/>
      <dgm:spPr/>
    </dgm:pt>
    <dgm:pt modelId="{1E0AB74A-8FFE-AB40-BF32-C1180E256A5B}" type="pres">
      <dgm:prSet presAssocID="{09D691A1-DD7C-4843-93BD-53D0CE33EE82}" presName="text_1" presStyleLbl="node1" presStyleIdx="0" presStyleCnt="5">
        <dgm:presLayoutVars>
          <dgm:bulletEnabled val="1"/>
        </dgm:presLayoutVars>
      </dgm:prSet>
      <dgm:spPr/>
    </dgm:pt>
    <dgm:pt modelId="{122E2D12-6924-AA45-B646-84F6C03E8A88}" type="pres">
      <dgm:prSet presAssocID="{09D691A1-DD7C-4843-93BD-53D0CE33EE82}" presName="accent_1" presStyleCnt="0"/>
      <dgm:spPr/>
    </dgm:pt>
    <dgm:pt modelId="{2AE220B8-AAD4-4245-BEB1-1EED9C30F6AF}" type="pres">
      <dgm:prSet presAssocID="{09D691A1-DD7C-4843-93BD-53D0CE33EE82}" presName="accentRepeatNode" presStyleLbl="solidFgAcc1" presStyleIdx="0" presStyleCnt="5"/>
      <dgm:spPr/>
    </dgm:pt>
    <dgm:pt modelId="{FD5BE95F-00C3-CE48-BF54-A56AC9DD8D8F}" type="pres">
      <dgm:prSet presAssocID="{F6BEA600-DF37-9148-8419-AEEB9BE833B2}" presName="text_2" presStyleLbl="node1" presStyleIdx="1" presStyleCnt="5">
        <dgm:presLayoutVars>
          <dgm:bulletEnabled val="1"/>
        </dgm:presLayoutVars>
      </dgm:prSet>
      <dgm:spPr/>
    </dgm:pt>
    <dgm:pt modelId="{8C935E95-C35D-EA44-B845-3F0C6EDE0174}" type="pres">
      <dgm:prSet presAssocID="{F6BEA600-DF37-9148-8419-AEEB9BE833B2}" presName="accent_2" presStyleCnt="0"/>
      <dgm:spPr/>
    </dgm:pt>
    <dgm:pt modelId="{BE8ACD0D-7A98-E94B-8261-456B2F779B42}" type="pres">
      <dgm:prSet presAssocID="{F6BEA600-DF37-9148-8419-AEEB9BE833B2}" presName="accentRepeatNode" presStyleLbl="solidFgAcc1" presStyleIdx="1" presStyleCnt="5"/>
      <dgm:spPr/>
    </dgm:pt>
    <dgm:pt modelId="{A92ACD6D-E32C-944A-97CE-DB025223D2ED}" type="pres">
      <dgm:prSet presAssocID="{9253DEAB-F482-9947-A4D4-AAA8797CC6B0}" presName="text_3" presStyleLbl="node1" presStyleIdx="2" presStyleCnt="5">
        <dgm:presLayoutVars>
          <dgm:bulletEnabled val="1"/>
        </dgm:presLayoutVars>
      </dgm:prSet>
      <dgm:spPr/>
    </dgm:pt>
    <dgm:pt modelId="{0B373BDF-5AC0-604C-8F67-B33834B63166}" type="pres">
      <dgm:prSet presAssocID="{9253DEAB-F482-9947-A4D4-AAA8797CC6B0}" presName="accent_3" presStyleCnt="0"/>
      <dgm:spPr/>
    </dgm:pt>
    <dgm:pt modelId="{396F2581-C833-2E43-AF6B-4B61249FA8DC}" type="pres">
      <dgm:prSet presAssocID="{9253DEAB-F482-9947-A4D4-AAA8797CC6B0}" presName="accentRepeatNode" presStyleLbl="solidFgAcc1" presStyleIdx="2" presStyleCnt="5"/>
      <dgm:spPr/>
    </dgm:pt>
    <dgm:pt modelId="{CEC4BA7D-5D03-6847-832B-244D5329281C}" type="pres">
      <dgm:prSet presAssocID="{ABE46718-0F8C-DC4C-AD7F-298B57E1B239}" presName="text_4" presStyleLbl="node1" presStyleIdx="3" presStyleCnt="5">
        <dgm:presLayoutVars>
          <dgm:bulletEnabled val="1"/>
        </dgm:presLayoutVars>
      </dgm:prSet>
      <dgm:spPr/>
    </dgm:pt>
    <dgm:pt modelId="{2EEE461C-15D4-FD4A-8899-A6C2AB6C61BF}" type="pres">
      <dgm:prSet presAssocID="{ABE46718-0F8C-DC4C-AD7F-298B57E1B239}" presName="accent_4" presStyleCnt="0"/>
      <dgm:spPr/>
    </dgm:pt>
    <dgm:pt modelId="{31D4929D-13DC-6942-9C08-8A221FD31268}" type="pres">
      <dgm:prSet presAssocID="{ABE46718-0F8C-DC4C-AD7F-298B57E1B239}" presName="accentRepeatNode" presStyleLbl="solidFgAcc1" presStyleIdx="3" presStyleCnt="5"/>
      <dgm:spPr/>
    </dgm:pt>
    <dgm:pt modelId="{959BA915-D3C4-CC4F-ADE6-AD9D20148A49}" type="pres">
      <dgm:prSet presAssocID="{CED81DE3-5AD4-914B-9560-D084292D7B07}" presName="text_5" presStyleLbl="node1" presStyleIdx="4" presStyleCnt="5">
        <dgm:presLayoutVars>
          <dgm:bulletEnabled val="1"/>
        </dgm:presLayoutVars>
      </dgm:prSet>
      <dgm:spPr/>
    </dgm:pt>
    <dgm:pt modelId="{343F30F7-1F96-064F-A3C7-1DC74BD9AD7B}" type="pres">
      <dgm:prSet presAssocID="{CED81DE3-5AD4-914B-9560-D084292D7B07}" presName="accent_5" presStyleCnt="0"/>
      <dgm:spPr/>
    </dgm:pt>
    <dgm:pt modelId="{6200DF73-2D66-0943-BBE4-C91012E1B808}" type="pres">
      <dgm:prSet presAssocID="{CED81DE3-5AD4-914B-9560-D084292D7B07}" presName="accentRepeatNode" presStyleLbl="solidFgAcc1" presStyleIdx="4" presStyleCnt="5"/>
      <dgm:spPr/>
    </dgm:pt>
  </dgm:ptLst>
  <dgm:cxnLst>
    <dgm:cxn modelId="{AA3EF712-6101-FD46-BA98-5BEAB89424BA}" type="presOf" srcId="{9253DEAB-F482-9947-A4D4-AAA8797CC6B0}" destId="{A92ACD6D-E32C-944A-97CE-DB025223D2ED}" srcOrd="0" destOrd="0" presId="urn:microsoft.com/office/officeart/2008/layout/VerticalCurvedList"/>
    <dgm:cxn modelId="{2E8CCC1B-640B-0B4B-984F-87A12C0812C5}" srcId="{DF6C69BB-C828-2B41-9468-DD6D93576AAB}" destId="{09D691A1-DD7C-4843-93BD-53D0CE33EE82}" srcOrd="0" destOrd="0" parTransId="{2A9B6C51-42DD-E64F-9E19-1FC10C9F7AEC}" sibTransId="{854CE7CE-AA2E-1A4E-AB9C-6644B1FF0F53}"/>
    <dgm:cxn modelId="{3881C246-E278-1E4F-B785-95FC069966FA}" srcId="{DF6C69BB-C828-2B41-9468-DD6D93576AAB}" destId="{ABE46718-0F8C-DC4C-AD7F-298B57E1B239}" srcOrd="3" destOrd="0" parTransId="{B59D8704-F09B-BC40-AFAF-F15F69BB0F09}" sibTransId="{8742BB6C-40BA-4C4E-9746-F5B7920DA64F}"/>
    <dgm:cxn modelId="{EA09A26D-E7F7-714C-A2CF-31140096EDDD}" type="presOf" srcId="{DF6C69BB-C828-2B41-9468-DD6D93576AAB}" destId="{7589E711-19B3-954A-911C-DE94E191DAE7}" srcOrd="0" destOrd="0" presId="urn:microsoft.com/office/officeart/2008/layout/VerticalCurvedList"/>
    <dgm:cxn modelId="{25B5C657-2C4E-FC42-8411-48138A9BD542}" srcId="{DF6C69BB-C828-2B41-9468-DD6D93576AAB}" destId="{CED81DE3-5AD4-914B-9560-D084292D7B07}" srcOrd="4" destOrd="0" parTransId="{2C967BBE-D45A-044B-A944-2B12BC4872B2}" sibTransId="{17FB9E95-2AB7-3449-8A29-554F5A2DED3F}"/>
    <dgm:cxn modelId="{7487A385-0984-CA4D-A3E1-470AD41E6BAE}" srcId="{DF6C69BB-C828-2B41-9468-DD6D93576AAB}" destId="{F6BEA600-DF37-9148-8419-AEEB9BE833B2}" srcOrd="1" destOrd="0" parTransId="{D3F171B8-AF85-7443-A350-20F8ABD33468}" sibTransId="{4A7B91B5-3623-E846-B0B7-A559E68D2095}"/>
    <dgm:cxn modelId="{6477188D-485F-BA44-AA38-ED5BFE35E282}" type="presOf" srcId="{CED81DE3-5AD4-914B-9560-D084292D7B07}" destId="{959BA915-D3C4-CC4F-ADE6-AD9D20148A49}" srcOrd="0" destOrd="0" presId="urn:microsoft.com/office/officeart/2008/layout/VerticalCurvedList"/>
    <dgm:cxn modelId="{7D19B39A-AF4D-AA4A-9AC4-DFE60B8D6CC5}" type="presOf" srcId="{ABE46718-0F8C-DC4C-AD7F-298B57E1B239}" destId="{CEC4BA7D-5D03-6847-832B-244D5329281C}" srcOrd="0" destOrd="0" presId="urn:microsoft.com/office/officeart/2008/layout/VerticalCurvedList"/>
    <dgm:cxn modelId="{245EE0AC-A695-6549-95ED-BC883486B7AF}" type="presOf" srcId="{854CE7CE-AA2E-1A4E-AB9C-6644B1FF0F53}" destId="{71B65D0D-B1C5-9345-84E5-5F184CF5B051}" srcOrd="0" destOrd="0" presId="urn:microsoft.com/office/officeart/2008/layout/VerticalCurvedList"/>
    <dgm:cxn modelId="{BF95DDCA-2C1E-044A-8E17-2476522F8AD3}" srcId="{DF6C69BB-C828-2B41-9468-DD6D93576AAB}" destId="{9253DEAB-F482-9947-A4D4-AAA8797CC6B0}" srcOrd="2" destOrd="0" parTransId="{106F67AF-A0C3-4246-9A0E-F7939324ADEF}" sibTransId="{B3866464-766E-AF4D-8629-5CD4F8CFEC3A}"/>
    <dgm:cxn modelId="{E962B1D2-0504-F74C-A392-8BEF959CF04A}" type="presOf" srcId="{09D691A1-DD7C-4843-93BD-53D0CE33EE82}" destId="{1E0AB74A-8FFE-AB40-BF32-C1180E256A5B}" srcOrd="0" destOrd="0" presId="urn:microsoft.com/office/officeart/2008/layout/VerticalCurvedList"/>
    <dgm:cxn modelId="{057453DF-58DD-DB4F-8CC6-CC82D02806F2}" type="presOf" srcId="{F6BEA600-DF37-9148-8419-AEEB9BE833B2}" destId="{FD5BE95F-00C3-CE48-BF54-A56AC9DD8D8F}" srcOrd="0" destOrd="0" presId="urn:microsoft.com/office/officeart/2008/layout/VerticalCurvedList"/>
    <dgm:cxn modelId="{909FBFBB-CAA0-D840-ACF9-302253817617}" type="presParOf" srcId="{7589E711-19B3-954A-911C-DE94E191DAE7}" destId="{A1F860EC-E7E1-EE4A-835F-51D3D2CC8D59}" srcOrd="0" destOrd="0" presId="urn:microsoft.com/office/officeart/2008/layout/VerticalCurvedList"/>
    <dgm:cxn modelId="{095F6F39-FD48-3741-A071-62DD21CBFD24}" type="presParOf" srcId="{A1F860EC-E7E1-EE4A-835F-51D3D2CC8D59}" destId="{63963DC8-9BD2-344A-A880-E264A50EF3D2}" srcOrd="0" destOrd="0" presId="urn:microsoft.com/office/officeart/2008/layout/VerticalCurvedList"/>
    <dgm:cxn modelId="{5549CEDF-5723-A845-8DE8-697A320DA159}" type="presParOf" srcId="{63963DC8-9BD2-344A-A880-E264A50EF3D2}" destId="{EC4B63AE-0C0C-244C-8A85-6755D0B2DCA3}" srcOrd="0" destOrd="0" presId="urn:microsoft.com/office/officeart/2008/layout/VerticalCurvedList"/>
    <dgm:cxn modelId="{7A152BB3-2D91-0548-8AF8-1E776A6F4B09}" type="presParOf" srcId="{63963DC8-9BD2-344A-A880-E264A50EF3D2}" destId="{71B65D0D-B1C5-9345-84E5-5F184CF5B051}" srcOrd="1" destOrd="0" presId="urn:microsoft.com/office/officeart/2008/layout/VerticalCurvedList"/>
    <dgm:cxn modelId="{052D9BF5-5C7D-5D46-8C15-925AAD291807}" type="presParOf" srcId="{63963DC8-9BD2-344A-A880-E264A50EF3D2}" destId="{0844505E-09FE-534B-8BDC-C14357F302E1}" srcOrd="2" destOrd="0" presId="urn:microsoft.com/office/officeart/2008/layout/VerticalCurvedList"/>
    <dgm:cxn modelId="{A491BB32-EA3C-1F43-8C91-6483118E7275}" type="presParOf" srcId="{63963DC8-9BD2-344A-A880-E264A50EF3D2}" destId="{333D4967-B811-3D43-BD4A-8EDDEF172BEB}" srcOrd="3" destOrd="0" presId="urn:microsoft.com/office/officeart/2008/layout/VerticalCurvedList"/>
    <dgm:cxn modelId="{61A05A0C-F31A-DE45-A365-B857A862E9A6}" type="presParOf" srcId="{A1F860EC-E7E1-EE4A-835F-51D3D2CC8D59}" destId="{1E0AB74A-8FFE-AB40-BF32-C1180E256A5B}" srcOrd="1" destOrd="0" presId="urn:microsoft.com/office/officeart/2008/layout/VerticalCurvedList"/>
    <dgm:cxn modelId="{C9618BAC-D7C4-8248-B679-2F56F6AB9B23}" type="presParOf" srcId="{A1F860EC-E7E1-EE4A-835F-51D3D2CC8D59}" destId="{122E2D12-6924-AA45-B646-84F6C03E8A88}" srcOrd="2" destOrd="0" presId="urn:microsoft.com/office/officeart/2008/layout/VerticalCurvedList"/>
    <dgm:cxn modelId="{67038E0C-8B5D-C44B-A7A4-58C7F7840C98}" type="presParOf" srcId="{122E2D12-6924-AA45-B646-84F6C03E8A88}" destId="{2AE220B8-AAD4-4245-BEB1-1EED9C30F6AF}" srcOrd="0" destOrd="0" presId="urn:microsoft.com/office/officeart/2008/layout/VerticalCurvedList"/>
    <dgm:cxn modelId="{BD5B080E-EA90-CC4A-A7DF-E1B10E24ED32}" type="presParOf" srcId="{A1F860EC-E7E1-EE4A-835F-51D3D2CC8D59}" destId="{FD5BE95F-00C3-CE48-BF54-A56AC9DD8D8F}" srcOrd="3" destOrd="0" presId="urn:microsoft.com/office/officeart/2008/layout/VerticalCurvedList"/>
    <dgm:cxn modelId="{C8E1ECA2-9196-344D-A6E5-3E0B70C65320}" type="presParOf" srcId="{A1F860EC-E7E1-EE4A-835F-51D3D2CC8D59}" destId="{8C935E95-C35D-EA44-B845-3F0C6EDE0174}" srcOrd="4" destOrd="0" presId="urn:microsoft.com/office/officeart/2008/layout/VerticalCurvedList"/>
    <dgm:cxn modelId="{ADECE882-F2DC-EC43-A2C4-29D2A0C70573}" type="presParOf" srcId="{8C935E95-C35D-EA44-B845-3F0C6EDE0174}" destId="{BE8ACD0D-7A98-E94B-8261-456B2F779B42}" srcOrd="0" destOrd="0" presId="urn:microsoft.com/office/officeart/2008/layout/VerticalCurvedList"/>
    <dgm:cxn modelId="{B698BA9C-CE97-074E-874E-68B9580918FA}" type="presParOf" srcId="{A1F860EC-E7E1-EE4A-835F-51D3D2CC8D59}" destId="{A92ACD6D-E32C-944A-97CE-DB025223D2ED}" srcOrd="5" destOrd="0" presId="urn:microsoft.com/office/officeart/2008/layout/VerticalCurvedList"/>
    <dgm:cxn modelId="{2918772A-8F7B-3341-A21C-DFF82717C7AA}" type="presParOf" srcId="{A1F860EC-E7E1-EE4A-835F-51D3D2CC8D59}" destId="{0B373BDF-5AC0-604C-8F67-B33834B63166}" srcOrd="6" destOrd="0" presId="urn:microsoft.com/office/officeart/2008/layout/VerticalCurvedList"/>
    <dgm:cxn modelId="{EC13EE1B-3341-5444-92E0-F27E1B0AA708}" type="presParOf" srcId="{0B373BDF-5AC0-604C-8F67-B33834B63166}" destId="{396F2581-C833-2E43-AF6B-4B61249FA8DC}" srcOrd="0" destOrd="0" presId="urn:microsoft.com/office/officeart/2008/layout/VerticalCurvedList"/>
    <dgm:cxn modelId="{EF0B401E-B16E-B64B-B093-4C9D4C9E9509}" type="presParOf" srcId="{A1F860EC-E7E1-EE4A-835F-51D3D2CC8D59}" destId="{CEC4BA7D-5D03-6847-832B-244D5329281C}" srcOrd="7" destOrd="0" presId="urn:microsoft.com/office/officeart/2008/layout/VerticalCurvedList"/>
    <dgm:cxn modelId="{04D1132A-C904-0E44-9AC3-2C7C7846D582}" type="presParOf" srcId="{A1F860EC-E7E1-EE4A-835F-51D3D2CC8D59}" destId="{2EEE461C-15D4-FD4A-8899-A6C2AB6C61BF}" srcOrd="8" destOrd="0" presId="urn:microsoft.com/office/officeart/2008/layout/VerticalCurvedList"/>
    <dgm:cxn modelId="{EE9561AA-ED46-1047-9E22-557E73F746D1}" type="presParOf" srcId="{2EEE461C-15D4-FD4A-8899-A6C2AB6C61BF}" destId="{31D4929D-13DC-6942-9C08-8A221FD31268}" srcOrd="0" destOrd="0" presId="urn:microsoft.com/office/officeart/2008/layout/VerticalCurvedList"/>
    <dgm:cxn modelId="{DB32D3CA-2712-E149-AA71-5C1A32249570}" type="presParOf" srcId="{A1F860EC-E7E1-EE4A-835F-51D3D2CC8D59}" destId="{959BA915-D3C4-CC4F-ADE6-AD9D20148A49}" srcOrd="9" destOrd="0" presId="urn:microsoft.com/office/officeart/2008/layout/VerticalCurvedList"/>
    <dgm:cxn modelId="{04C0513C-7A6C-414C-8B0D-78A101B191C4}" type="presParOf" srcId="{A1F860EC-E7E1-EE4A-835F-51D3D2CC8D59}" destId="{343F30F7-1F96-064F-A3C7-1DC74BD9AD7B}" srcOrd="10" destOrd="0" presId="urn:microsoft.com/office/officeart/2008/layout/VerticalCurvedList"/>
    <dgm:cxn modelId="{FED69795-2022-6648-BA52-1BB5839C5E80}" type="presParOf" srcId="{343F30F7-1F96-064F-A3C7-1DC74BD9AD7B}" destId="{6200DF73-2D66-0943-BBE4-C91012E1B808}"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F6C69BB-C828-2B41-9468-DD6D93576AAB}" type="doc">
      <dgm:prSet loTypeId="urn:microsoft.com/office/officeart/2008/layout/VerticalCurvedList" loCatId="" qsTypeId="urn:microsoft.com/office/officeart/2005/8/quickstyle/simple1" qsCatId="simple" csTypeId="urn:microsoft.com/office/officeart/2005/8/colors/accent2_2" csCatId="accent2" phldr="1"/>
      <dgm:spPr/>
      <dgm:t>
        <a:bodyPr/>
        <a:lstStyle/>
        <a:p>
          <a:endParaRPr lang="en-US"/>
        </a:p>
      </dgm:t>
    </dgm:pt>
    <dgm:pt modelId="{9253DEAB-F482-9947-A4D4-AAA8797CC6B0}">
      <dgm:prSet custT="1"/>
      <dgm:spPr/>
      <dgm:t>
        <a:bodyPr/>
        <a:lstStyle/>
        <a:p>
          <a:r>
            <a:rPr lang="en-US" sz="3200" b="1" dirty="0"/>
            <a:t>Staff Buy-in</a:t>
          </a:r>
        </a:p>
      </dgm:t>
    </dgm:pt>
    <dgm:pt modelId="{106F67AF-A0C3-4246-9A0E-F7939324ADEF}" type="parTrans" cxnId="{BF95DDCA-2C1E-044A-8E17-2476522F8AD3}">
      <dgm:prSet/>
      <dgm:spPr/>
      <dgm:t>
        <a:bodyPr/>
        <a:lstStyle/>
        <a:p>
          <a:endParaRPr lang="en-US" sz="2400"/>
        </a:p>
      </dgm:t>
    </dgm:pt>
    <dgm:pt modelId="{B3866464-766E-AF4D-8629-5CD4F8CFEC3A}" type="sibTrans" cxnId="{BF95DDCA-2C1E-044A-8E17-2476522F8AD3}">
      <dgm:prSet/>
      <dgm:spPr/>
      <dgm:t>
        <a:bodyPr/>
        <a:lstStyle/>
        <a:p>
          <a:endParaRPr lang="en-US" sz="2400"/>
        </a:p>
      </dgm:t>
    </dgm:pt>
    <dgm:pt modelId="{ABE46718-0F8C-DC4C-AD7F-298B57E1B239}">
      <dgm:prSet custT="1"/>
      <dgm:spPr/>
      <dgm:t>
        <a:bodyPr/>
        <a:lstStyle/>
        <a:p>
          <a:r>
            <a:rPr lang="en-US" sz="3200" b="1" dirty="0"/>
            <a:t>Embedded Professional Development</a:t>
          </a:r>
        </a:p>
      </dgm:t>
    </dgm:pt>
    <dgm:pt modelId="{B59D8704-F09B-BC40-AFAF-F15F69BB0F09}" type="parTrans" cxnId="{3881C246-E278-1E4F-B785-95FC069966FA}">
      <dgm:prSet/>
      <dgm:spPr/>
      <dgm:t>
        <a:bodyPr/>
        <a:lstStyle/>
        <a:p>
          <a:endParaRPr lang="en-US" sz="2400"/>
        </a:p>
      </dgm:t>
    </dgm:pt>
    <dgm:pt modelId="{8742BB6C-40BA-4C4E-9746-F5B7920DA64F}" type="sibTrans" cxnId="{3881C246-E278-1E4F-B785-95FC069966FA}">
      <dgm:prSet/>
      <dgm:spPr/>
      <dgm:t>
        <a:bodyPr/>
        <a:lstStyle/>
        <a:p>
          <a:endParaRPr lang="en-US" sz="2400"/>
        </a:p>
      </dgm:t>
    </dgm:pt>
    <dgm:pt modelId="{CED81DE3-5AD4-914B-9560-D084292D7B07}">
      <dgm:prSet custT="1"/>
      <dgm:spPr/>
      <dgm:t>
        <a:bodyPr/>
        <a:lstStyle/>
        <a:p>
          <a:r>
            <a:rPr lang="en-US" sz="3200" b="1" dirty="0"/>
            <a:t>Staff Recognition for Implementation</a:t>
          </a:r>
        </a:p>
      </dgm:t>
    </dgm:pt>
    <dgm:pt modelId="{2C967BBE-D45A-044B-A944-2B12BC4872B2}" type="parTrans" cxnId="{25B5C657-2C4E-FC42-8411-48138A9BD542}">
      <dgm:prSet/>
      <dgm:spPr/>
      <dgm:t>
        <a:bodyPr/>
        <a:lstStyle/>
        <a:p>
          <a:endParaRPr lang="en-US" sz="2400"/>
        </a:p>
      </dgm:t>
    </dgm:pt>
    <dgm:pt modelId="{17FB9E95-2AB7-3449-8A29-554F5A2DED3F}" type="sibTrans" cxnId="{25B5C657-2C4E-FC42-8411-48138A9BD542}">
      <dgm:prSet/>
      <dgm:spPr/>
      <dgm:t>
        <a:bodyPr/>
        <a:lstStyle/>
        <a:p>
          <a:endParaRPr lang="en-US" sz="2400"/>
        </a:p>
      </dgm:t>
    </dgm:pt>
    <dgm:pt modelId="{09D691A1-DD7C-4843-93BD-53D0CE33EE82}">
      <dgm:prSet phldrT="[Text]" custT="1"/>
      <dgm:spPr/>
      <dgm:t>
        <a:bodyPr/>
        <a:lstStyle/>
        <a:p>
          <a:r>
            <a:rPr lang="en-US" sz="3200" b="1" dirty="0"/>
            <a:t>Team-based Implementation</a:t>
          </a:r>
        </a:p>
      </dgm:t>
    </dgm:pt>
    <dgm:pt modelId="{854CE7CE-AA2E-1A4E-AB9C-6644B1FF0F53}" type="sibTrans" cxnId="{2E8CCC1B-640B-0B4B-984F-87A12C0812C5}">
      <dgm:prSet/>
      <dgm:spPr/>
      <dgm:t>
        <a:bodyPr/>
        <a:lstStyle/>
        <a:p>
          <a:endParaRPr lang="en-US" sz="2400"/>
        </a:p>
      </dgm:t>
    </dgm:pt>
    <dgm:pt modelId="{2A9B6C51-42DD-E64F-9E19-1FC10C9F7AEC}" type="parTrans" cxnId="{2E8CCC1B-640B-0B4B-984F-87A12C0812C5}">
      <dgm:prSet/>
      <dgm:spPr/>
      <dgm:t>
        <a:bodyPr/>
        <a:lstStyle/>
        <a:p>
          <a:endParaRPr lang="en-US" sz="2400"/>
        </a:p>
      </dgm:t>
    </dgm:pt>
    <dgm:pt modelId="{F6BEA600-DF37-9148-8419-AEEB9BE833B2}">
      <dgm:prSet phldrT="[Text]" custT="1"/>
      <dgm:spPr/>
      <dgm:t>
        <a:bodyPr/>
        <a:lstStyle/>
        <a:p>
          <a:r>
            <a:rPr lang="en-US" sz="3200" b="1" dirty="0"/>
            <a:t>Clear Action Plan</a:t>
          </a:r>
        </a:p>
      </dgm:t>
    </dgm:pt>
    <dgm:pt modelId="{4A7B91B5-3623-E846-B0B7-A559E68D2095}" type="sibTrans" cxnId="{7487A385-0984-CA4D-A3E1-470AD41E6BAE}">
      <dgm:prSet/>
      <dgm:spPr/>
      <dgm:t>
        <a:bodyPr/>
        <a:lstStyle/>
        <a:p>
          <a:endParaRPr lang="en-US" sz="2400"/>
        </a:p>
      </dgm:t>
    </dgm:pt>
    <dgm:pt modelId="{D3F171B8-AF85-7443-A350-20F8ABD33468}" type="parTrans" cxnId="{7487A385-0984-CA4D-A3E1-470AD41E6BAE}">
      <dgm:prSet/>
      <dgm:spPr/>
      <dgm:t>
        <a:bodyPr/>
        <a:lstStyle/>
        <a:p>
          <a:endParaRPr lang="en-US" sz="2400"/>
        </a:p>
      </dgm:t>
    </dgm:pt>
    <dgm:pt modelId="{7589E711-19B3-954A-911C-DE94E191DAE7}" type="pres">
      <dgm:prSet presAssocID="{DF6C69BB-C828-2B41-9468-DD6D93576AAB}" presName="Name0" presStyleCnt="0">
        <dgm:presLayoutVars>
          <dgm:chMax val="7"/>
          <dgm:chPref val="7"/>
          <dgm:dir/>
        </dgm:presLayoutVars>
      </dgm:prSet>
      <dgm:spPr/>
    </dgm:pt>
    <dgm:pt modelId="{A1F860EC-E7E1-EE4A-835F-51D3D2CC8D59}" type="pres">
      <dgm:prSet presAssocID="{DF6C69BB-C828-2B41-9468-DD6D93576AAB}" presName="Name1" presStyleCnt="0"/>
      <dgm:spPr/>
    </dgm:pt>
    <dgm:pt modelId="{63963DC8-9BD2-344A-A880-E264A50EF3D2}" type="pres">
      <dgm:prSet presAssocID="{DF6C69BB-C828-2B41-9468-DD6D93576AAB}" presName="cycle" presStyleCnt="0"/>
      <dgm:spPr/>
    </dgm:pt>
    <dgm:pt modelId="{EC4B63AE-0C0C-244C-8A85-6755D0B2DCA3}" type="pres">
      <dgm:prSet presAssocID="{DF6C69BB-C828-2B41-9468-DD6D93576AAB}" presName="srcNode" presStyleLbl="node1" presStyleIdx="0" presStyleCnt="5"/>
      <dgm:spPr/>
    </dgm:pt>
    <dgm:pt modelId="{71B65D0D-B1C5-9345-84E5-5F184CF5B051}" type="pres">
      <dgm:prSet presAssocID="{DF6C69BB-C828-2B41-9468-DD6D93576AAB}" presName="conn" presStyleLbl="parChTrans1D2" presStyleIdx="0" presStyleCnt="1"/>
      <dgm:spPr/>
    </dgm:pt>
    <dgm:pt modelId="{0844505E-09FE-534B-8BDC-C14357F302E1}" type="pres">
      <dgm:prSet presAssocID="{DF6C69BB-C828-2B41-9468-DD6D93576AAB}" presName="extraNode" presStyleLbl="node1" presStyleIdx="0" presStyleCnt="5"/>
      <dgm:spPr/>
    </dgm:pt>
    <dgm:pt modelId="{333D4967-B811-3D43-BD4A-8EDDEF172BEB}" type="pres">
      <dgm:prSet presAssocID="{DF6C69BB-C828-2B41-9468-DD6D93576AAB}" presName="dstNode" presStyleLbl="node1" presStyleIdx="0" presStyleCnt="5"/>
      <dgm:spPr/>
    </dgm:pt>
    <dgm:pt modelId="{1E0AB74A-8FFE-AB40-BF32-C1180E256A5B}" type="pres">
      <dgm:prSet presAssocID="{09D691A1-DD7C-4843-93BD-53D0CE33EE82}" presName="text_1" presStyleLbl="node1" presStyleIdx="0" presStyleCnt="5">
        <dgm:presLayoutVars>
          <dgm:bulletEnabled val="1"/>
        </dgm:presLayoutVars>
      </dgm:prSet>
      <dgm:spPr/>
    </dgm:pt>
    <dgm:pt modelId="{122E2D12-6924-AA45-B646-84F6C03E8A88}" type="pres">
      <dgm:prSet presAssocID="{09D691A1-DD7C-4843-93BD-53D0CE33EE82}" presName="accent_1" presStyleCnt="0"/>
      <dgm:spPr/>
    </dgm:pt>
    <dgm:pt modelId="{2AE220B8-AAD4-4245-BEB1-1EED9C30F6AF}" type="pres">
      <dgm:prSet presAssocID="{09D691A1-DD7C-4843-93BD-53D0CE33EE82}" presName="accentRepeatNode" presStyleLbl="solidFgAcc1" presStyleIdx="0" presStyleCnt="5"/>
      <dgm:spPr/>
    </dgm:pt>
    <dgm:pt modelId="{FD5BE95F-00C3-CE48-BF54-A56AC9DD8D8F}" type="pres">
      <dgm:prSet presAssocID="{F6BEA600-DF37-9148-8419-AEEB9BE833B2}" presName="text_2" presStyleLbl="node1" presStyleIdx="1" presStyleCnt="5">
        <dgm:presLayoutVars>
          <dgm:bulletEnabled val="1"/>
        </dgm:presLayoutVars>
      </dgm:prSet>
      <dgm:spPr/>
    </dgm:pt>
    <dgm:pt modelId="{8C935E95-C35D-EA44-B845-3F0C6EDE0174}" type="pres">
      <dgm:prSet presAssocID="{F6BEA600-DF37-9148-8419-AEEB9BE833B2}" presName="accent_2" presStyleCnt="0"/>
      <dgm:spPr/>
    </dgm:pt>
    <dgm:pt modelId="{BE8ACD0D-7A98-E94B-8261-456B2F779B42}" type="pres">
      <dgm:prSet presAssocID="{F6BEA600-DF37-9148-8419-AEEB9BE833B2}" presName="accentRepeatNode" presStyleLbl="solidFgAcc1" presStyleIdx="1" presStyleCnt="5"/>
      <dgm:spPr/>
    </dgm:pt>
    <dgm:pt modelId="{A92ACD6D-E32C-944A-97CE-DB025223D2ED}" type="pres">
      <dgm:prSet presAssocID="{9253DEAB-F482-9947-A4D4-AAA8797CC6B0}" presName="text_3" presStyleLbl="node1" presStyleIdx="2" presStyleCnt="5">
        <dgm:presLayoutVars>
          <dgm:bulletEnabled val="1"/>
        </dgm:presLayoutVars>
      </dgm:prSet>
      <dgm:spPr/>
    </dgm:pt>
    <dgm:pt modelId="{0B373BDF-5AC0-604C-8F67-B33834B63166}" type="pres">
      <dgm:prSet presAssocID="{9253DEAB-F482-9947-A4D4-AAA8797CC6B0}" presName="accent_3" presStyleCnt="0"/>
      <dgm:spPr/>
    </dgm:pt>
    <dgm:pt modelId="{396F2581-C833-2E43-AF6B-4B61249FA8DC}" type="pres">
      <dgm:prSet presAssocID="{9253DEAB-F482-9947-A4D4-AAA8797CC6B0}" presName="accentRepeatNode" presStyleLbl="solidFgAcc1" presStyleIdx="2" presStyleCnt="5"/>
      <dgm:spPr/>
    </dgm:pt>
    <dgm:pt modelId="{CEC4BA7D-5D03-6847-832B-244D5329281C}" type="pres">
      <dgm:prSet presAssocID="{ABE46718-0F8C-DC4C-AD7F-298B57E1B239}" presName="text_4" presStyleLbl="node1" presStyleIdx="3" presStyleCnt="5">
        <dgm:presLayoutVars>
          <dgm:bulletEnabled val="1"/>
        </dgm:presLayoutVars>
      </dgm:prSet>
      <dgm:spPr/>
    </dgm:pt>
    <dgm:pt modelId="{2EEE461C-15D4-FD4A-8899-A6C2AB6C61BF}" type="pres">
      <dgm:prSet presAssocID="{ABE46718-0F8C-DC4C-AD7F-298B57E1B239}" presName="accent_4" presStyleCnt="0"/>
      <dgm:spPr/>
    </dgm:pt>
    <dgm:pt modelId="{31D4929D-13DC-6942-9C08-8A221FD31268}" type="pres">
      <dgm:prSet presAssocID="{ABE46718-0F8C-DC4C-AD7F-298B57E1B239}" presName="accentRepeatNode" presStyleLbl="solidFgAcc1" presStyleIdx="3" presStyleCnt="5"/>
      <dgm:spPr/>
    </dgm:pt>
    <dgm:pt modelId="{959BA915-D3C4-CC4F-ADE6-AD9D20148A49}" type="pres">
      <dgm:prSet presAssocID="{CED81DE3-5AD4-914B-9560-D084292D7B07}" presName="text_5" presStyleLbl="node1" presStyleIdx="4" presStyleCnt="5">
        <dgm:presLayoutVars>
          <dgm:bulletEnabled val="1"/>
        </dgm:presLayoutVars>
      </dgm:prSet>
      <dgm:spPr/>
    </dgm:pt>
    <dgm:pt modelId="{343F30F7-1F96-064F-A3C7-1DC74BD9AD7B}" type="pres">
      <dgm:prSet presAssocID="{CED81DE3-5AD4-914B-9560-D084292D7B07}" presName="accent_5" presStyleCnt="0"/>
      <dgm:spPr/>
    </dgm:pt>
    <dgm:pt modelId="{6200DF73-2D66-0943-BBE4-C91012E1B808}" type="pres">
      <dgm:prSet presAssocID="{CED81DE3-5AD4-914B-9560-D084292D7B07}" presName="accentRepeatNode" presStyleLbl="solidFgAcc1" presStyleIdx="4" presStyleCnt="5"/>
      <dgm:spPr/>
    </dgm:pt>
  </dgm:ptLst>
  <dgm:cxnLst>
    <dgm:cxn modelId="{E0FA0E0D-781C-C843-9E14-B54ECC9F6CEA}" type="presOf" srcId="{854CE7CE-AA2E-1A4E-AB9C-6644B1FF0F53}" destId="{71B65D0D-B1C5-9345-84E5-5F184CF5B051}" srcOrd="0" destOrd="0" presId="urn:microsoft.com/office/officeart/2008/layout/VerticalCurvedList"/>
    <dgm:cxn modelId="{2E8CCC1B-640B-0B4B-984F-87A12C0812C5}" srcId="{DF6C69BB-C828-2B41-9468-DD6D93576AAB}" destId="{09D691A1-DD7C-4843-93BD-53D0CE33EE82}" srcOrd="0" destOrd="0" parTransId="{2A9B6C51-42DD-E64F-9E19-1FC10C9F7AEC}" sibTransId="{854CE7CE-AA2E-1A4E-AB9C-6644B1FF0F53}"/>
    <dgm:cxn modelId="{FE990A2D-A022-E84D-96F4-A022E69C24DD}" type="presOf" srcId="{DF6C69BB-C828-2B41-9468-DD6D93576AAB}" destId="{7589E711-19B3-954A-911C-DE94E191DAE7}" srcOrd="0" destOrd="0" presId="urn:microsoft.com/office/officeart/2008/layout/VerticalCurvedList"/>
    <dgm:cxn modelId="{2CB66941-F042-C048-B1D5-95A214F0BB78}" type="presOf" srcId="{CED81DE3-5AD4-914B-9560-D084292D7B07}" destId="{959BA915-D3C4-CC4F-ADE6-AD9D20148A49}" srcOrd="0" destOrd="0" presId="urn:microsoft.com/office/officeart/2008/layout/VerticalCurvedList"/>
    <dgm:cxn modelId="{3881C246-E278-1E4F-B785-95FC069966FA}" srcId="{DF6C69BB-C828-2B41-9468-DD6D93576AAB}" destId="{ABE46718-0F8C-DC4C-AD7F-298B57E1B239}" srcOrd="3" destOrd="0" parTransId="{B59D8704-F09B-BC40-AFAF-F15F69BB0F09}" sibTransId="{8742BB6C-40BA-4C4E-9746-F5B7920DA64F}"/>
    <dgm:cxn modelId="{EC3D944A-D2E1-4948-A426-1FF1E0E55B61}" type="presOf" srcId="{9253DEAB-F482-9947-A4D4-AAA8797CC6B0}" destId="{A92ACD6D-E32C-944A-97CE-DB025223D2ED}" srcOrd="0" destOrd="0" presId="urn:microsoft.com/office/officeart/2008/layout/VerticalCurvedList"/>
    <dgm:cxn modelId="{25B5C657-2C4E-FC42-8411-48138A9BD542}" srcId="{DF6C69BB-C828-2B41-9468-DD6D93576AAB}" destId="{CED81DE3-5AD4-914B-9560-D084292D7B07}" srcOrd="4" destOrd="0" parTransId="{2C967BBE-D45A-044B-A944-2B12BC4872B2}" sibTransId="{17FB9E95-2AB7-3449-8A29-554F5A2DED3F}"/>
    <dgm:cxn modelId="{310D497D-C82E-2641-980D-432F2DE48E5E}" type="presOf" srcId="{F6BEA600-DF37-9148-8419-AEEB9BE833B2}" destId="{FD5BE95F-00C3-CE48-BF54-A56AC9DD8D8F}" srcOrd="0" destOrd="0" presId="urn:microsoft.com/office/officeart/2008/layout/VerticalCurvedList"/>
    <dgm:cxn modelId="{7487A385-0984-CA4D-A3E1-470AD41E6BAE}" srcId="{DF6C69BB-C828-2B41-9468-DD6D93576AAB}" destId="{F6BEA600-DF37-9148-8419-AEEB9BE833B2}" srcOrd="1" destOrd="0" parTransId="{D3F171B8-AF85-7443-A350-20F8ABD33468}" sibTransId="{4A7B91B5-3623-E846-B0B7-A559E68D2095}"/>
    <dgm:cxn modelId="{0BD85386-5C01-6D4F-A8D8-AC8C3128B1E3}" type="presOf" srcId="{ABE46718-0F8C-DC4C-AD7F-298B57E1B239}" destId="{CEC4BA7D-5D03-6847-832B-244D5329281C}" srcOrd="0" destOrd="0" presId="urn:microsoft.com/office/officeart/2008/layout/VerticalCurvedList"/>
    <dgm:cxn modelId="{C17E3889-CAA5-5047-B963-BD19F776B8B9}" type="presOf" srcId="{09D691A1-DD7C-4843-93BD-53D0CE33EE82}" destId="{1E0AB74A-8FFE-AB40-BF32-C1180E256A5B}" srcOrd="0" destOrd="0" presId="urn:microsoft.com/office/officeart/2008/layout/VerticalCurvedList"/>
    <dgm:cxn modelId="{BF95DDCA-2C1E-044A-8E17-2476522F8AD3}" srcId="{DF6C69BB-C828-2B41-9468-DD6D93576AAB}" destId="{9253DEAB-F482-9947-A4D4-AAA8797CC6B0}" srcOrd="2" destOrd="0" parTransId="{106F67AF-A0C3-4246-9A0E-F7939324ADEF}" sibTransId="{B3866464-766E-AF4D-8629-5CD4F8CFEC3A}"/>
    <dgm:cxn modelId="{EA3C1414-F3D5-F943-8FEB-24C0C9A230D5}" type="presParOf" srcId="{7589E711-19B3-954A-911C-DE94E191DAE7}" destId="{A1F860EC-E7E1-EE4A-835F-51D3D2CC8D59}" srcOrd="0" destOrd="0" presId="urn:microsoft.com/office/officeart/2008/layout/VerticalCurvedList"/>
    <dgm:cxn modelId="{B910F3A8-3249-7841-86A3-7FE4FD779AD0}" type="presParOf" srcId="{A1F860EC-E7E1-EE4A-835F-51D3D2CC8D59}" destId="{63963DC8-9BD2-344A-A880-E264A50EF3D2}" srcOrd="0" destOrd="0" presId="urn:microsoft.com/office/officeart/2008/layout/VerticalCurvedList"/>
    <dgm:cxn modelId="{9A6A5982-615C-EC44-95A6-D690B7AAEBEF}" type="presParOf" srcId="{63963DC8-9BD2-344A-A880-E264A50EF3D2}" destId="{EC4B63AE-0C0C-244C-8A85-6755D0B2DCA3}" srcOrd="0" destOrd="0" presId="urn:microsoft.com/office/officeart/2008/layout/VerticalCurvedList"/>
    <dgm:cxn modelId="{2A3CCAD9-F630-B441-8CD9-5D4EACC4A122}" type="presParOf" srcId="{63963DC8-9BD2-344A-A880-E264A50EF3D2}" destId="{71B65D0D-B1C5-9345-84E5-5F184CF5B051}" srcOrd="1" destOrd="0" presId="urn:microsoft.com/office/officeart/2008/layout/VerticalCurvedList"/>
    <dgm:cxn modelId="{27DB723C-A58B-6D4A-819A-5FA1E28DBEC1}" type="presParOf" srcId="{63963DC8-9BD2-344A-A880-E264A50EF3D2}" destId="{0844505E-09FE-534B-8BDC-C14357F302E1}" srcOrd="2" destOrd="0" presId="urn:microsoft.com/office/officeart/2008/layout/VerticalCurvedList"/>
    <dgm:cxn modelId="{EEF3F386-54CC-8E41-B0D3-E25F539D866A}" type="presParOf" srcId="{63963DC8-9BD2-344A-A880-E264A50EF3D2}" destId="{333D4967-B811-3D43-BD4A-8EDDEF172BEB}" srcOrd="3" destOrd="0" presId="urn:microsoft.com/office/officeart/2008/layout/VerticalCurvedList"/>
    <dgm:cxn modelId="{6A5458FB-BF37-D845-BF1F-23463469EA97}" type="presParOf" srcId="{A1F860EC-E7E1-EE4A-835F-51D3D2CC8D59}" destId="{1E0AB74A-8FFE-AB40-BF32-C1180E256A5B}" srcOrd="1" destOrd="0" presId="urn:microsoft.com/office/officeart/2008/layout/VerticalCurvedList"/>
    <dgm:cxn modelId="{47699BAB-3A8D-2644-A757-F6951C5C682C}" type="presParOf" srcId="{A1F860EC-E7E1-EE4A-835F-51D3D2CC8D59}" destId="{122E2D12-6924-AA45-B646-84F6C03E8A88}" srcOrd="2" destOrd="0" presId="urn:microsoft.com/office/officeart/2008/layout/VerticalCurvedList"/>
    <dgm:cxn modelId="{1D0CA481-E8F9-D940-B33D-94DD167E65A9}" type="presParOf" srcId="{122E2D12-6924-AA45-B646-84F6C03E8A88}" destId="{2AE220B8-AAD4-4245-BEB1-1EED9C30F6AF}" srcOrd="0" destOrd="0" presId="urn:microsoft.com/office/officeart/2008/layout/VerticalCurvedList"/>
    <dgm:cxn modelId="{99823851-58A6-3741-90D3-374398B604D2}" type="presParOf" srcId="{A1F860EC-E7E1-EE4A-835F-51D3D2CC8D59}" destId="{FD5BE95F-00C3-CE48-BF54-A56AC9DD8D8F}" srcOrd="3" destOrd="0" presId="urn:microsoft.com/office/officeart/2008/layout/VerticalCurvedList"/>
    <dgm:cxn modelId="{46732C8F-352D-554F-A02B-BAE3CFFEDF46}" type="presParOf" srcId="{A1F860EC-E7E1-EE4A-835F-51D3D2CC8D59}" destId="{8C935E95-C35D-EA44-B845-3F0C6EDE0174}" srcOrd="4" destOrd="0" presId="urn:microsoft.com/office/officeart/2008/layout/VerticalCurvedList"/>
    <dgm:cxn modelId="{2BA48A9E-AE92-A546-BEF4-13EDEE7DC90A}" type="presParOf" srcId="{8C935E95-C35D-EA44-B845-3F0C6EDE0174}" destId="{BE8ACD0D-7A98-E94B-8261-456B2F779B42}" srcOrd="0" destOrd="0" presId="urn:microsoft.com/office/officeart/2008/layout/VerticalCurvedList"/>
    <dgm:cxn modelId="{02869351-60A8-A940-AF3B-EF7462656F02}" type="presParOf" srcId="{A1F860EC-E7E1-EE4A-835F-51D3D2CC8D59}" destId="{A92ACD6D-E32C-944A-97CE-DB025223D2ED}" srcOrd="5" destOrd="0" presId="urn:microsoft.com/office/officeart/2008/layout/VerticalCurvedList"/>
    <dgm:cxn modelId="{778E35A6-9F5D-674B-AEA1-23F792D8A723}" type="presParOf" srcId="{A1F860EC-E7E1-EE4A-835F-51D3D2CC8D59}" destId="{0B373BDF-5AC0-604C-8F67-B33834B63166}" srcOrd="6" destOrd="0" presId="urn:microsoft.com/office/officeart/2008/layout/VerticalCurvedList"/>
    <dgm:cxn modelId="{BA07F0DF-30C6-0B47-A9B7-0D7C79218CAF}" type="presParOf" srcId="{0B373BDF-5AC0-604C-8F67-B33834B63166}" destId="{396F2581-C833-2E43-AF6B-4B61249FA8DC}" srcOrd="0" destOrd="0" presId="urn:microsoft.com/office/officeart/2008/layout/VerticalCurvedList"/>
    <dgm:cxn modelId="{37FCCF9F-693D-1D46-86C0-A75DD50B08E5}" type="presParOf" srcId="{A1F860EC-E7E1-EE4A-835F-51D3D2CC8D59}" destId="{CEC4BA7D-5D03-6847-832B-244D5329281C}" srcOrd="7" destOrd="0" presId="urn:microsoft.com/office/officeart/2008/layout/VerticalCurvedList"/>
    <dgm:cxn modelId="{3A147D34-A0F3-DF40-8C6A-D7C362C2DB45}" type="presParOf" srcId="{A1F860EC-E7E1-EE4A-835F-51D3D2CC8D59}" destId="{2EEE461C-15D4-FD4A-8899-A6C2AB6C61BF}" srcOrd="8" destOrd="0" presId="urn:microsoft.com/office/officeart/2008/layout/VerticalCurvedList"/>
    <dgm:cxn modelId="{B0ABAE0E-B960-854B-9213-53A712A99919}" type="presParOf" srcId="{2EEE461C-15D4-FD4A-8899-A6C2AB6C61BF}" destId="{31D4929D-13DC-6942-9C08-8A221FD31268}" srcOrd="0" destOrd="0" presId="urn:microsoft.com/office/officeart/2008/layout/VerticalCurvedList"/>
    <dgm:cxn modelId="{BE2E38A0-3BFF-884B-8077-FD92B7860C82}" type="presParOf" srcId="{A1F860EC-E7E1-EE4A-835F-51D3D2CC8D59}" destId="{959BA915-D3C4-CC4F-ADE6-AD9D20148A49}" srcOrd="9" destOrd="0" presId="urn:microsoft.com/office/officeart/2008/layout/VerticalCurvedList"/>
    <dgm:cxn modelId="{6448D221-AF0E-B14C-AFA4-1F9FD41C8E9E}" type="presParOf" srcId="{A1F860EC-E7E1-EE4A-835F-51D3D2CC8D59}" destId="{343F30F7-1F96-064F-A3C7-1DC74BD9AD7B}" srcOrd="10" destOrd="0" presId="urn:microsoft.com/office/officeart/2008/layout/VerticalCurvedList"/>
    <dgm:cxn modelId="{CDA54BEF-CEDF-A44C-9239-F2F93F1DFAA5}" type="presParOf" srcId="{343F30F7-1F96-064F-A3C7-1DC74BD9AD7B}" destId="{6200DF73-2D66-0943-BBE4-C91012E1B808}"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3A98C2F-D8B8-C04E-879D-9103F4043E5C}" type="doc">
      <dgm:prSet loTypeId="urn:microsoft.com/office/officeart/2005/8/layout/equation2" loCatId="" qsTypeId="urn:microsoft.com/office/officeart/2005/8/quickstyle/simple2" qsCatId="simple" csTypeId="urn:microsoft.com/office/officeart/2005/8/colors/accent6_2" csCatId="accent6" phldr="1"/>
      <dgm:spPr/>
    </dgm:pt>
    <dgm:pt modelId="{30EBE087-A438-B842-A024-4D2816EC9038}">
      <dgm:prSet phldrT="[Text]" custT="1"/>
      <dgm:spPr/>
      <dgm:t>
        <a:bodyPr/>
        <a:lstStyle/>
        <a:p>
          <a:r>
            <a:rPr lang="en-US" sz="2400" dirty="0"/>
            <a:t>Explicit Training</a:t>
          </a:r>
        </a:p>
      </dgm:t>
    </dgm:pt>
    <dgm:pt modelId="{6B67AA2A-3A42-8A46-B749-B625F3EF9B89}" type="parTrans" cxnId="{89F1C2AF-DC53-4947-94A0-568E3BE131B3}">
      <dgm:prSet/>
      <dgm:spPr/>
      <dgm:t>
        <a:bodyPr/>
        <a:lstStyle/>
        <a:p>
          <a:endParaRPr lang="en-US" sz="2000"/>
        </a:p>
      </dgm:t>
    </dgm:pt>
    <dgm:pt modelId="{05C96752-912E-A842-B801-0F3AC84E65CE}" type="sibTrans" cxnId="{89F1C2AF-DC53-4947-94A0-568E3BE131B3}">
      <dgm:prSet custT="1"/>
      <dgm:spPr/>
      <dgm:t>
        <a:bodyPr/>
        <a:lstStyle/>
        <a:p>
          <a:endParaRPr lang="en-US" sz="2000"/>
        </a:p>
      </dgm:t>
    </dgm:pt>
    <dgm:pt modelId="{B99938D5-567C-F045-B591-0064C8DCC6BB}">
      <dgm:prSet phldrT="[Text]" custT="1"/>
      <dgm:spPr/>
      <dgm:t>
        <a:bodyPr/>
        <a:lstStyle/>
        <a:p>
          <a:r>
            <a:rPr lang="en-US" sz="2400" dirty="0"/>
            <a:t>Coaching/Prompting</a:t>
          </a:r>
        </a:p>
      </dgm:t>
    </dgm:pt>
    <dgm:pt modelId="{E017AD56-8C7E-6A49-94A1-2A0A8ED200F8}" type="parTrans" cxnId="{E4C2F79D-D076-254F-84C4-D8E97E5C190B}">
      <dgm:prSet/>
      <dgm:spPr/>
      <dgm:t>
        <a:bodyPr/>
        <a:lstStyle/>
        <a:p>
          <a:endParaRPr lang="en-US" sz="2000"/>
        </a:p>
      </dgm:t>
    </dgm:pt>
    <dgm:pt modelId="{FEDED2EE-A37F-D746-892C-D1CC5AB7EF05}" type="sibTrans" cxnId="{E4C2F79D-D076-254F-84C4-D8E97E5C190B}">
      <dgm:prSet custT="1"/>
      <dgm:spPr/>
      <dgm:t>
        <a:bodyPr/>
        <a:lstStyle/>
        <a:p>
          <a:endParaRPr lang="en-US" sz="2000"/>
        </a:p>
      </dgm:t>
    </dgm:pt>
    <dgm:pt modelId="{9FC34C97-A64A-274A-864D-1EC4A071A611}">
      <dgm:prSet phldrT="[Text]" custT="1"/>
      <dgm:spPr/>
      <dgm:t>
        <a:bodyPr/>
        <a:lstStyle/>
        <a:p>
          <a:r>
            <a:rPr lang="en-US" sz="2400" dirty="0"/>
            <a:t>Desired Outcomes</a:t>
          </a:r>
        </a:p>
      </dgm:t>
    </dgm:pt>
    <dgm:pt modelId="{13182043-7E14-B944-9999-4A5FD867293C}" type="parTrans" cxnId="{D6E02CE4-020C-B34B-BA25-DD01F3F38D9C}">
      <dgm:prSet/>
      <dgm:spPr/>
      <dgm:t>
        <a:bodyPr/>
        <a:lstStyle/>
        <a:p>
          <a:endParaRPr lang="en-US" sz="2000"/>
        </a:p>
      </dgm:t>
    </dgm:pt>
    <dgm:pt modelId="{86030FF0-9B59-6749-9C7B-F326E2BD44A9}" type="sibTrans" cxnId="{D6E02CE4-020C-B34B-BA25-DD01F3F38D9C}">
      <dgm:prSet/>
      <dgm:spPr/>
      <dgm:t>
        <a:bodyPr/>
        <a:lstStyle/>
        <a:p>
          <a:endParaRPr lang="en-US" sz="2000"/>
        </a:p>
      </dgm:t>
    </dgm:pt>
    <dgm:pt modelId="{A11AC603-36BE-7B47-99BB-39F34A6D2D33}">
      <dgm:prSet phldrT="[Text]" custT="1"/>
      <dgm:spPr/>
      <dgm:t>
        <a:bodyPr/>
        <a:lstStyle/>
        <a:p>
          <a:r>
            <a:rPr lang="en-US" sz="2400" dirty="0"/>
            <a:t>Performance Feedback</a:t>
          </a:r>
        </a:p>
      </dgm:t>
    </dgm:pt>
    <dgm:pt modelId="{D13ECD4B-4814-DE47-BE34-443819197B21}" type="parTrans" cxnId="{35728828-F573-714F-B93C-C3F225314164}">
      <dgm:prSet/>
      <dgm:spPr/>
      <dgm:t>
        <a:bodyPr/>
        <a:lstStyle/>
        <a:p>
          <a:endParaRPr lang="en-US" sz="2000"/>
        </a:p>
      </dgm:t>
    </dgm:pt>
    <dgm:pt modelId="{329B02EC-78CA-894D-B277-0A099731A8AE}" type="sibTrans" cxnId="{35728828-F573-714F-B93C-C3F225314164}">
      <dgm:prSet custT="1"/>
      <dgm:spPr/>
      <dgm:t>
        <a:bodyPr/>
        <a:lstStyle/>
        <a:p>
          <a:endParaRPr lang="en-US" sz="2000"/>
        </a:p>
      </dgm:t>
    </dgm:pt>
    <dgm:pt modelId="{CB1EE8CE-2C75-E04B-A024-27BD27897DA2}" type="pres">
      <dgm:prSet presAssocID="{93A98C2F-D8B8-C04E-879D-9103F4043E5C}" presName="Name0" presStyleCnt="0">
        <dgm:presLayoutVars>
          <dgm:dir/>
          <dgm:resizeHandles val="exact"/>
        </dgm:presLayoutVars>
      </dgm:prSet>
      <dgm:spPr/>
    </dgm:pt>
    <dgm:pt modelId="{0B3E429F-DF35-9D47-AC5B-CFF5D20A5D51}" type="pres">
      <dgm:prSet presAssocID="{93A98C2F-D8B8-C04E-879D-9103F4043E5C}" presName="vNodes" presStyleCnt="0"/>
      <dgm:spPr/>
    </dgm:pt>
    <dgm:pt modelId="{B1D29229-9616-F34B-B699-A5D24F5E7600}" type="pres">
      <dgm:prSet presAssocID="{30EBE087-A438-B842-A024-4D2816EC9038}" presName="node" presStyleLbl="node1" presStyleIdx="0" presStyleCnt="4" custScaleX="374722">
        <dgm:presLayoutVars>
          <dgm:bulletEnabled val="1"/>
        </dgm:presLayoutVars>
      </dgm:prSet>
      <dgm:spPr/>
    </dgm:pt>
    <dgm:pt modelId="{21FD4D78-93BB-FC4F-8F9B-4ED60E999CAC}" type="pres">
      <dgm:prSet presAssocID="{05C96752-912E-A842-B801-0F3AC84E65CE}" presName="spacerT" presStyleCnt="0"/>
      <dgm:spPr/>
    </dgm:pt>
    <dgm:pt modelId="{10E05056-E906-C94F-9587-55B1D0EFF741}" type="pres">
      <dgm:prSet presAssocID="{05C96752-912E-A842-B801-0F3AC84E65CE}" presName="sibTrans" presStyleLbl="sibTrans2D1" presStyleIdx="0" presStyleCnt="3"/>
      <dgm:spPr/>
    </dgm:pt>
    <dgm:pt modelId="{523CA50F-D0A8-494D-9B00-61363048A936}" type="pres">
      <dgm:prSet presAssocID="{05C96752-912E-A842-B801-0F3AC84E65CE}" presName="spacerB" presStyleCnt="0"/>
      <dgm:spPr/>
    </dgm:pt>
    <dgm:pt modelId="{1E40EEF2-5840-E640-8D55-4097ABAA47B9}" type="pres">
      <dgm:prSet presAssocID="{B99938D5-567C-F045-B591-0064C8DCC6BB}" presName="node" presStyleLbl="node1" presStyleIdx="1" presStyleCnt="4" custScaleX="374722">
        <dgm:presLayoutVars>
          <dgm:bulletEnabled val="1"/>
        </dgm:presLayoutVars>
      </dgm:prSet>
      <dgm:spPr/>
    </dgm:pt>
    <dgm:pt modelId="{2101FEE5-D56B-5249-B999-9CE6806F095B}" type="pres">
      <dgm:prSet presAssocID="{FEDED2EE-A37F-D746-892C-D1CC5AB7EF05}" presName="spacerT" presStyleCnt="0"/>
      <dgm:spPr/>
    </dgm:pt>
    <dgm:pt modelId="{F421DFF4-122F-EE4D-82CC-03202A2542D1}" type="pres">
      <dgm:prSet presAssocID="{FEDED2EE-A37F-D746-892C-D1CC5AB7EF05}" presName="sibTrans" presStyleLbl="sibTrans2D1" presStyleIdx="1" presStyleCnt="3"/>
      <dgm:spPr/>
    </dgm:pt>
    <dgm:pt modelId="{374B026B-A8AA-534F-8D03-695B3435BDB5}" type="pres">
      <dgm:prSet presAssocID="{FEDED2EE-A37F-D746-892C-D1CC5AB7EF05}" presName="spacerB" presStyleCnt="0"/>
      <dgm:spPr/>
    </dgm:pt>
    <dgm:pt modelId="{EBDD2D0A-9D37-BF46-87B4-2275C71D7B25}" type="pres">
      <dgm:prSet presAssocID="{A11AC603-36BE-7B47-99BB-39F34A6D2D33}" presName="node" presStyleLbl="node1" presStyleIdx="2" presStyleCnt="4" custScaleX="374722">
        <dgm:presLayoutVars>
          <dgm:bulletEnabled val="1"/>
        </dgm:presLayoutVars>
      </dgm:prSet>
      <dgm:spPr/>
    </dgm:pt>
    <dgm:pt modelId="{F94357FC-FE5E-5D4E-98B4-C239D074F5E9}" type="pres">
      <dgm:prSet presAssocID="{93A98C2F-D8B8-C04E-879D-9103F4043E5C}" presName="sibTransLast" presStyleLbl="sibTrans2D1" presStyleIdx="2" presStyleCnt="3"/>
      <dgm:spPr/>
    </dgm:pt>
    <dgm:pt modelId="{8C5162F6-1531-A94C-82B7-6E0FC59BEE91}" type="pres">
      <dgm:prSet presAssocID="{93A98C2F-D8B8-C04E-879D-9103F4043E5C}" presName="connectorText" presStyleLbl="sibTrans2D1" presStyleIdx="2" presStyleCnt="3"/>
      <dgm:spPr/>
    </dgm:pt>
    <dgm:pt modelId="{D890FA09-2F28-E64A-B9F1-ECDD4BCC8BF5}" type="pres">
      <dgm:prSet presAssocID="{93A98C2F-D8B8-C04E-879D-9103F4043E5C}" presName="lastNode" presStyleLbl="node1" presStyleIdx="3" presStyleCnt="4">
        <dgm:presLayoutVars>
          <dgm:bulletEnabled val="1"/>
        </dgm:presLayoutVars>
      </dgm:prSet>
      <dgm:spPr/>
    </dgm:pt>
  </dgm:ptLst>
  <dgm:cxnLst>
    <dgm:cxn modelId="{35728828-F573-714F-B93C-C3F225314164}" srcId="{93A98C2F-D8B8-C04E-879D-9103F4043E5C}" destId="{A11AC603-36BE-7B47-99BB-39F34A6D2D33}" srcOrd="2" destOrd="0" parTransId="{D13ECD4B-4814-DE47-BE34-443819197B21}" sibTransId="{329B02EC-78CA-894D-B277-0A099731A8AE}"/>
    <dgm:cxn modelId="{6921FD35-9F3B-0C41-9F96-F67020083011}" type="presOf" srcId="{9FC34C97-A64A-274A-864D-1EC4A071A611}" destId="{D890FA09-2F28-E64A-B9F1-ECDD4BCC8BF5}" srcOrd="0" destOrd="0" presId="urn:microsoft.com/office/officeart/2005/8/layout/equation2"/>
    <dgm:cxn modelId="{5924C13A-0D5B-6047-B477-D592E1D14C2A}" type="presOf" srcId="{93A98C2F-D8B8-C04E-879D-9103F4043E5C}" destId="{CB1EE8CE-2C75-E04B-A024-27BD27897DA2}" srcOrd="0" destOrd="0" presId="urn:microsoft.com/office/officeart/2005/8/layout/equation2"/>
    <dgm:cxn modelId="{C8E1A35D-57C6-F14A-8DB1-F1EF223C7F5E}" type="presOf" srcId="{329B02EC-78CA-894D-B277-0A099731A8AE}" destId="{8C5162F6-1531-A94C-82B7-6E0FC59BEE91}" srcOrd="1" destOrd="0" presId="urn:microsoft.com/office/officeart/2005/8/layout/equation2"/>
    <dgm:cxn modelId="{B8C81772-B530-424D-A44F-EC47C686FC1C}" type="presOf" srcId="{A11AC603-36BE-7B47-99BB-39F34A6D2D33}" destId="{EBDD2D0A-9D37-BF46-87B4-2275C71D7B25}" srcOrd="0" destOrd="0" presId="urn:microsoft.com/office/officeart/2005/8/layout/equation2"/>
    <dgm:cxn modelId="{6167298C-B93F-8E4E-AD0A-D548D15060F4}" type="presOf" srcId="{FEDED2EE-A37F-D746-892C-D1CC5AB7EF05}" destId="{F421DFF4-122F-EE4D-82CC-03202A2542D1}" srcOrd="0" destOrd="0" presId="urn:microsoft.com/office/officeart/2005/8/layout/equation2"/>
    <dgm:cxn modelId="{24E7FC95-8B47-1947-83C0-13FB313AAC00}" type="presOf" srcId="{329B02EC-78CA-894D-B277-0A099731A8AE}" destId="{F94357FC-FE5E-5D4E-98B4-C239D074F5E9}" srcOrd="0" destOrd="0" presId="urn:microsoft.com/office/officeart/2005/8/layout/equation2"/>
    <dgm:cxn modelId="{0E9A509A-CF34-D44D-8771-B770F13AABDC}" type="presOf" srcId="{B99938D5-567C-F045-B591-0064C8DCC6BB}" destId="{1E40EEF2-5840-E640-8D55-4097ABAA47B9}" srcOrd="0" destOrd="0" presId="urn:microsoft.com/office/officeart/2005/8/layout/equation2"/>
    <dgm:cxn modelId="{E4C2F79D-D076-254F-84C4-D8E97E5C190B}" srcId="{93A98C2F-D8B8-C04E-879D-9103F4043E5C}" destId="{B99938D5-567C-F045-B591-0064C8DCC6BB}" srcOrd="1" destOrd="0" parTransId="{E017AD56-8C7E-6A49-94A1-2A0A8ED200F8}" sibTransId="{FEDED2EE-A37F-D746-892C-D1CC5AB7EF05}"/>
    <dgm:cxn modelId="{89F1C2AF-DC53-4947-94A0-568E3BE131B3}" srcId="{93A98C2F-D8B8-C04E-879D-9103F4043E5C}" destId="{30EBE087-A438-B842-A024-4D2816EC9038}" srcOrd="0" destOrd="0" parTransId="{6B67AA2A-3A42-8A46-B749-B625F3EF9B89}" sibTransId="{05C96752-912E-A842-B801-0F3AC84E65CE}"/>
    <dgm:cxn modelId="{C55FA1DE-8F20-6241-975E-DCD1BC9CE520}" type="presOf" srcId="{30EBE087-A438-B842-A024-4D2816EC9038}" destId="{B1D29229-9616-F34B-B699-A5D24F5E7600}" srcOrd="0" destOrd="0" presId="urn:microsoft.com/office/officeart/2005/8/layout/equation2"/>
    <dgm:cxn modelId="{D6E02CE4-020C-B34B-BA25-DD01F3F38D9C}" srcId="{93A98C2F-D8B8-C04E-879D-9103F4043E5C}" destId="{9FC34C97-A64A-274A-864D-1EC4A071A611}" srcOrd="3" destOrd="0" parTransId="{13182043-7E14-B944-9999-4A5FD867293C}" sibTransId="{86030FF0-9B59-6749-9C7B-F326E2BD44A9}"/>
    <dgm:cxn modelId="{982940FA-48DE-3047-93C7-43B27C3E1922}" type="presOf" srcId="{05C96752-912E-A842-B801-0F3AC84E65CE}" destId="{10E05056-E906-C94F-9587-55B1D0EFF741}" srcOrd="0" destOrd="0" presId="urn:microsoft.com/office/officeart/2005/8/layout/equation2"/>
    <dgm:cxn modelId="{1E518BF7-56DC-A74F-B91C-08A9508AC43B}" type="presParOf" srcId="{CB1EE8CE-2C75-E04B-A024-27BD27897DA2}" destId="{0B3E429F-DF35-9D47-AC5B-CFF5D20A5D51}" srcOrd="0" destOrd="0" presId="urn:microsoft.com/office/officeart/2005/8/layout/equation2"/>
    <dgm:cxn modelId="{55AD269A-DF2D-E74F-A36F-45DB7C027CD0}" type="presParOf" srcId="{0B3E429F-DF35-9D47-AC5B-CFF5D20A5D51}" destId="{B1D29229-9616-F34B-B699-A5D24F5E7600}" srcOrd="0" destOrd="0" presId="urn:microsoft.com/office/officeart/2005/8/layout/equation2"/>
    <dgm:cxn modelId="{36A9F43F-ACDA-7745-A83B-387F07F7FC6D}" type="presParOf" srcId="{0B3E429F-DF35-9D47-AC5B-CFF5D20A5D51}" destId="{21FD4D78-93BB-FC4F-8F9B-4ED60E999CAC}" srcOrd="1" destOrd="0" presId="urn:microsoft.com/office/officeart/2005/8/layout/equation2"/>
    <dgm:cxn modelId="{FED5DB6F-0F15-484B-B3C3-6C5CE138B5D6}" type="presParOf" srcId="{0B3E429F-DF35-9D47-AC5B-CFF5D20A5D51}" destId="{10E05056-E906-C94F-9587-55B1D0EFF741}" srcOrd="2" destOrd="0" presId="urn:microsoft.com/office/officeart/2005/8/layout/equation2"/>
    <dgm:cxn modelId="{64AEB075-D8ED-A94C-A60A-9F762797C8A2}" type="presParOf" srcId="{0B3E429F-DF35-9D47-AC5B-CFF5D20A5D51}" destId="{523CA50F-D0A8-494D-9B00-61363048A936}" srcOrd="3" destOrd="0" presId="urn:microsoft.com/office/officeart/2005/8/layout/equation2"/>
    <dgm:cxn modelId="{B7D9A994-8C45-6440-99FE-6B77E1CB3A9F}" type="presParOf" srcId="{0B3E429F-DF35-9D47-AC5B-CFF5D20A5D51}" destId="{1E40EEF2-5840-E640-8D55-4097ABAA47B9}" srcOrd="4" destOrd="0" presId="urn:microsoft.com/office/officeart/2005/8/layout/equation2"/>
    <dgm:cxn modelId="{47E34877-866C-E24B-AD34-297C7F6F51CF}" type="presParOf" srcId="{0B3E429F-DF35-9D47-AC5B-CFF5D20A5D51}" destId="{2101FEE5-D56B-5249-B999-9CE6806F095B}" srcOrd="5" destOrd="0" presId="urn:microsoft.com/office/officeart/2005/8/layout/equation2"/>
    <dgm:cxn modelId="{86633ACD-F531-F343-AC36-EF5D9AC77F89}" type="presParOf" srcId="{0B3E429F-DF35-9D47-AC5B-CFF5D20A5D51}" destId="{F421DFF4-122F-EE4D-82CC-03202A2542D1}" srcOrd="6" destOrd="0" presId="urn:microsoft.com/office/officeart/2005/8/layout/equation2"/>
    <dgm:cxn modelId="{EDAB2B65-E1D9-A34A-A83B-D1D0DFFCE6BA}" type="presParOf" srcId="{0B3E429F-DF35-9D47-AC5B-CFF5D20A5D51}" destId="{374B026B-A8AA-534F-8D03-695B3435BDB5}" srcOrd="7" destOrd="0" presId="urn:microsoft.com/office/officeart/2005/8/layout/equation2"/>
    <dgm:cxn modelId="{31E52CC0-D5E5-9D4A-9191-B785D8406A53}" type="presParOf" srcId="{0B3E429F-DF35-9D47-AC5B-CFF5D20A5D51}" destId="{EBDD2D0A-9D37-BF46-87B4-2275C71D7B25}" srcOrd="8" destOrd="0" presId="urn:microsoft.com/office/officeart/2005/8/layout/equation2"/>
    <dgm:cxn modelId="{CC6DA0DD-D216-1844-8D52-7CDB13BE7363}" type="presParOf" srcId="{CB1EE8CE-2C75-E04B-A024-27BD27897DA2}" destId="{F94357FC-FE5E-5D4E-98B4-C239D074F5E9}" srcOrd="1" destOrd="0" presId="urn:microsoft.com/office/officeart/2005/8/layout/equation2"/>
    <dgm:cxn modelId="{DEF432E9-1222-654A-AA48-AC1047B353E9}" type="presParOf" srcId="{F94357FC-FE5E-5D4E-98B4-C239D074F5E9}" destId="{8C5162F6-1531-A94C-82B7-6E0FC59BEE91}" srcOrd="0" destOrd="0" presId="urn:microsoft.com/office/officeart/2005/8/layout/equation2"/>
    <dgm:cxn modelId="{DAB73A11-167B-4E49-92E3-2E3C6D55F952}" type="presParOf" srcId="{CB1EE8CE-2C75-E04B-A024-27BD27897DA2}" destId="{D890FA09-2F28-E64A-B9F1-ECDD4BCC8BF5}" srcOrd="2" destOrd="0" presId="urn:microsoft.com/office/officeart/2005/8/layout/equation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3A98C2F-D8B8-C04E-879D-9103F4043E5C}" type="doc">
      <dgm:prSet loTypeId="urn:microsoft.com/office/officeart/2005/8/layout/equation2" loCatId="" qsTypeId="urn:microsoft.com/office/officeart/2005/8/quickstyle/simple2" qsCatId="simple" csTypeId="urn:microsoft.com/office/officeart/2005/8/colors/accent6_2" csCatId="accent6" phldr="1"/>
      <dgm:spPr/>
    </dgm:pt>
    <dgm:pt modelId="{30EBE087-A438-B842-A024-4D2816EC9038}">
      <dgm:prSet phldrT="[Text]" custT="1"/>
      <dgm:spPr/>
      <dgm:t>
        <a:bodyPr/>
        <a:lstStyle/>
        <a:p>
          <a:r>
            <a:rPr lang="en-US" sz="2400" dirty="0"/>
            <a:t>Explicit Training</a:t>
          </a:r>
        </a:p>
      </dgm:t>
    </dgm:pt>
    <dgm:pt modelId="{6B67AA2A-3A42-8A46-B749-B625F3EF9B89}" type="parTrans" cxnId="{89F1C2AF-DC53-4947-94A0-568E3BE131B3}">
      <dgm:prSet/>
      <dgm:spPr/>
      <dgm:t>
        <a:bodyPr/>
        <a:lstStyle/>
        <a:p>
          <a:endParaRPr lang="en-US" sz="2000"/>
        </a:p>
      </dgm:t>
    </dgm:pt>
    <dgm:pt modelId="{05C96752-912E-A842-B801-0F3AC84E65CE}" type="sibTrans" cxnId="{89F1C2AF-DC53-4947-94A0-568E3BE131B3}">
      <dgm:prSet custT="1"/>
      <dgm:spPr/>
      <dgm:t>
        <a:bodyPr/>
        <a:lstStyle/>
        <a:p>
          <a:endParaRPr lang="en-US" sz="2000"/>
        </a:p>
      </dgm:t>
    </dgm:pt>
    <dgm:pt modelId="{B99938D5-567C-F045-B591-0064C8DCC6BB}">
      <dgm:prSet phldrT="[Text]" custT="1"/>
      <dgm:spPr/>
      <dgm:t>
        <a:bodyPr/>
        <a:lstStyle/>
        <a:p>
          <a:r>
            <a:rPr lang="en-US" sz="2400" dirty="0"/>
            <a:t>Coaching/Prompting</a:t>
          </a:r>
        </a:p>
      </dgm:t>
    </dgm:pt>
    <dgm:pt modelId="{E017AD56-8C7E-6A49-94A1-2A0A8ED200F8}" type="parTrans" cxnId="{E4C2F79D-D076-254F-84C4-D8E97E5C190B}">
      <dgm:prSet/>
      <dgm:spPr/>
      <dgm:t>
        <a:bodyPr/>
        <a:lstStyle/>
        <a:p>
          <a:endParaRPr lang="en-US" sz="2000"/>
        </a:p>
      </dgm:t>
    </dgm:pt>
    <dgm:pt modelId="{FEDED2EE-A37F-D746-892C-D1CC5AB7EF05}" type="sibTrans" cxnId="{E4C2F79D-D076-254F-84C4-D8E97E5C190B}">
      <dgm:prSet custT="1"/>
      <dgm:spPr/>
      <dgm:t>
        <a:bodyPr/>
        <a:lstStyle/>
        <a:p>
          <a:endParaRPr lang="en-US" sz="2000"/>
        </a:p>
      </dgm:t>
    </dgm:pt>
    <dgm:pt modelId="{9FC34C97-A64A-274A-864D-1EC4A071A611}">
      <dgm:prSet phldrT="[Text]" custT="1"/>
      <dgm:spPr/>
      <dgm:t>
        <a:bodyPr/>
        <a:lstStyle/>
        <a:p>
          <a:r>
            <a:rPr lang="en-US" sz="2400" dirty="0"/>
            <a:t>Desired Outcomes</a:t>
          </a:r>
        </a:p>
      </dgm:t>
    </dgm:pt>
    <dgm:pt modelId="{13182043-7E14-B944-9999-4A5FD867293C}" type="parTrans" cxnId="{D6E02CE4-020C-B34B-BA25-DD01F3F38D9C}">
      <dgm:prSet/>
      <dgm:spPr/>
      <dgm:t>
        <a:bodyPr/>
        <a:lstStyle/>
        <a:p>
          <a:endParaRPr lang="en-US" sz="2000"/>
        </a:p>
      </dgm:t>
    </dgm:pt>
    <dgm:pt modelId="{86030FF0-9B59-6749-9C7B-F326E2BD44A9}" type="sibTrans" cxnId="{D6E02CE4-020C-B34B-BA25-DD01F3F38D9C}">
      <dgm:prSet/>
      <dgm:spPr/>
      <dgm:t>
        <a:bodyPr/>
        <a:lstStyle/>
        <a:p>
          <a:endParaRPr lang="en-US" sz="2000"/>
        </a:p>
      </dgm:t>
    </dgm:pt>
    <dgm:pt modelId="{A11AC603-36BE-7B47-99BB-39F34A6D2D33}">
      <dgm:prSet phldrT="[Text]" custT="1"/>
      <dgm:spPr/>
      <dgm:t>
        <a:bodyPr/>
        <a:lstStyle/>
        <a:p>
          <a:r>
            <a:rPr lang="en-US" sz="2400" dirty="0"/>
            <a:t>Performance Feedback</a:t>
          </a:r>
        </a:p>
      </dgm:t>
    </dgm:pt>
    <dgm:pt modelId="{D13ECD4B-4814-DE47-BE34-443819197B21}" type="parTrans" cxnId="{35728828-F573-714F-B93C-C3F225314164}">
      <dgm:prSet/>
      <dgm:spPr/>
      <dgm:t>
        <a:bodyPr/>
        <a:lstStyle/>
        <a:p>
          <a:endParaRPr lang="en-US" sz="2000"/>
        </a:p>
      </dgm:t>
    </dgm:pt>
    <dgm:pt modelId="{329B02EC-78CA-894D-B277-0A099731A8AE}" type="sibTrans" cxnId="{35728828-F573-714F-B93C-C3F225314164}">
      <dgm:prSet custT="1"/>
      <dgm:spPr/>
      <dgm:t>
        <a:bodyPr/>
        <a:lstStyle/>
        <a:p>
          <a:endParaRPr lang="en-US" sz="2000"/>
        </a:p>
      </dgm:t>
    </dgm:pt>
    <dgm:pt modelId="{CB1EE8CE-2C75-E04B-A024-27BD27897DA2}" type="pres">
      <dgm:prSet presAssocID="{93A98C2F-D8B8-C04E-879D-9103F4043E5C}" presName="Name0" presStyleCnt="0">
        <dgm:presLayoutVars>
          <dgm:dir/>
          <dgm:resizeHandles val="exact"/>
        </dgm:presLayoutVars>
      </dgm:prSet>
      <dgm:spPr/>
    </dgm:pt>
    <dgm:pt modelId="{0B3E429F-DF35-9D47-AC5B-CFF5D20A5D51}" type="pres">
      <dgm:prSet presAssocID="{93A98C2F-D8B8-C04E-879D-9103F4043E5C}" presName="vNodes" presStyleCnt="0"/>
      <dgm:spPr/>
    </dgm:pt>
    <dgm:pt modelId="{B1D29229-9616-F34B-B699-A5D24F5E7600}" type="pres">
      <dgm:prSet presAssocID="{30EBE087-A438-B842-A024-4D2816EC9038}" presName="node" presStyleLbl="node1" presStyleIdx="0" presStyleCnt="4" custScaleX="374722">
        <dgm:presLayoutVars>
          <dgm:bulletEnabled val="1"/>
        </dgm:presLayoutVars>
      </dgm:prSet>
      <dgm:spPr/>
    </dgm:pt>
    <dgm:pt modelId="{21FD4D78-93BB-FC4F-8F9B-4ED60E999CAC}" type="pres">
      <dgm:prSet presAssocID="{05C96752-912E-A842-B801-0F3AC84E65CE}" presName="spacerT" presStyleCnt="0"/>
      <dgm:spPr/>
    </dgm:pt>
    <dgm:pt modelId="{10E05056-E906-C94F-9587-55B1D0EFF741}" type="pres">
      <dgm:prSet presAssocID="{05C96752-912E-A842-B801-0F3AC84E65CE}" presName="sibTrans" presStyleLbl="sibTrans2D1" presStyleIdx="0" presStyleCnt="3"/>
      <dgm:spPr/>
    </dgm:pt>
    <dgm:pt modelId="{523CA50F-D0A8-494D-9B00-61363048A936}" type="pres">
      <dgm:prSet presAssocID="{05C96752-912E-A842-B801-0F3AC84E65CE}" presName="spacerB" presStyleCnt="0"/>
      <dgm:spPr/>
    </dgm:pt>
    <dgm:pt modelId="{1E40EEF2-5840-E640-8D55-4097ABAA47B9}" type="pres">
      <dgm:prSet presAssocID="{B99938D5-567C-F045-B591-0064C8DCC6BB}" presName="node" presStyleLbl="node1" presStyleIdx="1" presStyleCnt="4" custScaleX="374722">
        <dgm:presLayoutVars>
          <dgm:bulletEnabled val="1"/>
        </dgm:presLayoutVars>
      </dgm:prSet>
      <dgm:spPr/>
    </dgm:pt>
    <dgm:pt modelId="{2101FEE5-D56B-5249-B999-9CE6806F095B}" type="pres">
      <dgm:prSet presAssocID="{FEDED2EE-A37F-D746-892C-D1CC5AB7EF05}" presName="spacerT" presStyleCnt="0"/>
      <dgm:spPr/>
    </dgm:pt>
    <dgm:pt modelId="{F421DFF4-122F-EE4D-82CC-03202A2542D1}" type="pres">
      <dgm:prSet presAssocID="{FEDED2EE-A37F-D746-892C-D1CC5AB7EF05}" presName="sibTrans" presStyleLbl="sibTrans2D1" presStyleIdx="1" presStyleCnt="3"/>
      <dgm:spPr/>
    </dgm:pt>
    <dgm:pt modelId="{374B026B-A8AA-534F-8D03-695B3435BDB5}" type="pres">
      <dgm:prSet presAssocID="{FEDED2EE-A37F-D746-892C-D1CC5AB7EF05}" presName="spacerB" presStyleCnt="0"/>
      <dgm:spPr/>
    </dgm:pt>
    <dgm:pt modelId="{EBDD2D0A-9D37-BF46-87B4-2275C71D7B25}" type="pres">
      <dgm:prSet presAssocID="{A11AC603-36BE-7B47-99BB-39F34A6D2D33}" presName="node" presStyleLbl="node1" presStyleIdx="2" presStyleCnt="4" custScaleX="374722">
        <dgm:presLayoutVars>
          <dgm:bulletEnabled val="1"/>
        </dgm:presLayoutVars>
      </dgm:prSet>
      <dgm:spPr/>
    </dgm:pt>
    <dgm:pt modelId="{F94357FC-FE5E-5D4E-98B4-C239D074F5E9}" type="pres">
      <dgm:prSet presAssocID="{93A98C2F-D8B8-C04E-879D-9103F4043E5C}" presName="sibTransLast" presStyleLbl="sibTrans2D1" presStyleIdx="2" presStyleCnt="3"/>
      <dgm:spPr/>
    </dgm:pt>
    <dgm:pt modelId="{8C5162F6-1531-A94C-82B7-6E0FC59BEE91}" type="pres">
      <dgm:prSet presAssocID="{93A98C2F-D8B8-C04E-879D-9103F4043E5C}" presName="connectorText" presStyleLbl="sibTrans2D1" presStyleIdx="2" presStyleCnt="3"/>
      <dgm:spPr/>
    </dgm:pt>
    <dgm:pt modelId="{D890FA09-2F28-E64A-B9F1-ECDD4BCC8BF5}" type="pres">
      <dgm:prSet presAssocID="{93A98C2F-D8B8-C04E-879D-9103F4043E5C}" presName="lastNode" presStyleLbl="node1" presStyleIdx="3" presStyleCnt="4">
        <dgm:presLayoutVars>
          <dgm:bulletEnabled val="1"/>
        </dgm:presLayoutVars>
      </dgm:prSet>
      <dgm:spPr/>
    </dgm:pt>
  </dgm:ptLst>
  <dgm:cxnLst>
    <dgm:cxn modelId="{818F8A0E-9561-C946-A0CE-F16ACEB1FD91}" type="presOf" srcId="{05C96752-912E-A842-B801-0F3AC84E65CE}" destId="{10E05056-E906-C94F-9587-55B1D0EFF741}" srcOrd="0" destOrd="0" presId="urn:microsoft.com/office/officeart/2005/8/layout/equation2"/>
    <dgm:cxn modelId="{35728828-F573-714F-B93C-C3F225314164}" srcId="{93A98C2F-D8B8-C04E-879D-9103F4043E5C}" destId="{A11AC603-36BE-7B47-99BB-39F34A6D2D33}" srcOrd="2" destOrd="0" parTransId="{D13ECD4B-4814-DE47-BE34-443819197B21}" sibTransId="{329B02EC-78CA-894D-B277-0A099731A8AE}"/>
    <dgm:cxn modelId="{D668542E-827D-984B-ADF6-75384B116F74}" type="presOf" srcId="{A11AC603-36BE-7B47-99BB-39F34A6D2D33}" destId="{EBDD2D0A-9D37-BF46-87B4-2275C71D7B25}" srcOrd="0" destOrd="0" presId="urn:microsoft.com/office/officeart/2005/8/layout/equation2"/>
    <dgm:cxn modelId="{49A0E038-E684-074D-9B81-CB2837D22A97}" type="presOf" srcId="{329B02EC-78CA-894D-B277-0A099731A8AE}" destId="{8C5162F6-1531-A94C-82B7-6E0FC59BEE91}" srcOrd="1" destOrd="0" presId="urn:microsoft.com/office/officeart/2005/8/layout/equation2"/>
    <dgm:cxn modelId="{1C187D75-9DC0-E44E-BC2D-A4F0103D3586}" type="presOf" srcId="{9FC34C97-A64A-274A-864D-1EC4A071A611}" destId="{D890FA09-2F28-E64A-B9F1-ECDD4BCC8BF5}" srcOrd="0" destOrd="0" presId="urn:microsoft.com/office/officeart/2005/8/layout/equation2"/>
    <dgm:cxn modelId="{8ABD2C77-EA2A-204D-A8CD-1E0FFAC8751B}" type="presOf" srcId="{B99938D5-567C-F045-B591-0064C8DCC6BB}" destId="{1E40EEF2-5840-E640-8D55-4097ABAA47B9}" srcOrd="0" destOrd="0" presId="urn:microsoft.com/office/officeart/2005/8/layout/equation2"/>
    <dgm:cxn modelId="{E9B9D777-9C2F-934A-AC8A-4E25E23DA31D}" type="presOf" srcId="{93A98C2F-D8B8-C04E-879D-9103F4043E5C}" destId="{CB1EE8CE-2C75-E04B-A024-27BD27897DA2}" srcOrd="0" destOrd="0" presId="urn:microsoft.com/office/officeart/2005/8/layout/equation2"/>
    <dgm:cxn modelId="{E4C2F79D-D076-254F-84C4-D8E97E5C190B}" srcId="{93A98C2F-D8B8-C04E-879D-9103F4043E5C}" destId="{B99938D5-567C-F045-B591-0064C8DCC6BB}" srcOrd="1" destOrd="0" parTransId="{E017AD56-8C7E-6A49-94A1-2A0A8ED200F8}" sibTransId="{FEDED2EE-A37F-D746-892C-D1CC5AB7EF05}"/>
    <dgm:cxn modelId="{89F1C2AF-DC53-4947-94A0-568E3BE131B3}" srcId="{93A98C2F-D8B8-C04E-879D-9103F4043E5C}" destId="{30EBE087-A438-B842-A024-4D2816EC9038}" srcOrd="0" destOrd="0" parTransId="{6B67AA2A-3A42-8A46-B749-B625F3EF9B89}" sibTransId="{05C96752-912E-A842-B801-0F3AC84E65CE}"/>
    <dgm:cxn modelId="{D6E02CE4-020C-B34B-BA25-DD01F3F38D9C}" srcId="{93A98C2F-D8B8-C04E-879D-9103F4043E5C}" destId="{9FC34C97-A64A-274A-864D-1EC4A071A611}" srcOrd="3" destOrd="0" parTransId="{13182043-7E14-B944-9999-4A5FD867293C}" sibTransId="{86030FF0-9B59-6749-9C7B-F326E2BD44A9}"/>
    <dgm:cxn modelId="{54D29DE7-A61E-A747-8B05-6A10894664D2}" type="presOf" srcId="{30EBE087-A438-B842-A024-4D2816EC9038}" destId="{B1D29229-9616-F34B-B699-A5D24F5E7600}" srcOrd="0" destOrd="0" presId="urn:microsoft.com/office/officeart/2005/8/layout/equation2"/>
    <dgm:cxn modelId="{8859E7EB-3BDE-FE49-8F3A-922E3B7A65E7}" type="presOf" srcId="{FEDED2EE-A37F-D746-892C-D1CC5AB7EF05}" destId="{F421DFF4-122F-EE4D-82CC-03202A2542D1}" srcOrd="0" destOrd="0" presId="urn:microsoft.com/office/officeart/2005/8/layout/equation2"/>
    <dgm:cxn modelId="{7E9DEEFB-9D2C-2B49-978E-2AAC1E47E0A2}" type="presOf" srcId="{329B02EC-78CA-894D-B277-0A099731A8AE}" destId="{F94357FC-FE5E-5D4E-98B4-C239D074F5E9}" srcOrd="0" destOrd="0" presId="urn:microsoft.com/office/officeart/2005/8/layout/equation2"/>
    <dgm:cxn modelId="{B868E730-722C-2044-A985-833D9589C915}" type="presParOf" srcId="{CB1EE8CE-2C75-E04B-A024-27BD27897DA2}" destId="{0B3E429F-DF35-9D47-AC5B-CFF5D20A5D51}" srcOrd="0" destOrd="0" presId="urn:microsoft.com/office/officeart/2005/8/layout/equation2"/>
    <dgm:cxn modelId="{EDD0713A-3C6E-A144-939E-3C13EE6D4501}" type="presParOf" srcId="{0B3E429F-DF35-9D47-AC5B-CFF5D20A5D51}" destId="{B1D29229-9616-F34B-B699-A5D24F5E7600}" srcOrd="0" destOrd="0" presId="urn:microsoft.com/office/officeart/2005/8/layout/equation2"/>
    <dgm:cxn modelId="{58443C7E-50AE-F348-AB49-35F7B5F30983}" type="presParOf" srcId="{0B3E429F-DF35-9D47-AC5B-CFF5D20A5D51}" destId="{21FD4D78-93BB-FC4F-8F9B-4ED60E999CAC}" srcOrd="1" destOrd="0" presId="urn:microsoft.com/office/officeart/2005/8/layout/equation2"/>
    <dgm:cxn modelId="{94EF85F0-902C-A943-8226-4CFDC6B234CA}" type="presParOf" srcId="{0B3E429F-DF35-9D47-AC5B-CFF5D20A5D51}" destId="{10E05056-E906-C94F-9587-55B1D0EFF741}" srcOrd="2" destOrd="0" presId="urn:microsoft.com/office/officeart/2005/8/layout/equation2"/>
    <dgm:cxn modelId="{41F060F6-93B4-C645-B15C-DEE81EB6BB44}" type="presParOf" srcId="{0B3E429F-DF35-9D47-AC5B-CFF5D20A5D51}" destId="{523CA50F-D0A8-494D-9B00-61363048A936}" srcOrd="3" destOrd="0" presId="urn:microsoft.com/office/officeart/2005/8/layout/equation2"/>
    <dgm:cxn modelId="{1B85A209-224E-B846-A760-26662BC58D8E}" type="presParOf" srcId="{0B3E429F-DF35-9D47-AC5B-CFF5D20A5D51}" destId="{1E40EEF2-5840-E640-8D55-4097ABAA47B9}" srcOrd="4" destOrd="0" presId="urn:microsoft.com/office/officeart/2005/8/layout/equation2"/>
    <dgm:cxn modelId="{E9D19A89-20DF-AF4F-B5DA-6A65A5B7FBF8}" type="presParOf" srcId="{0B3E429F-DF35-9D47-AC5B-CFF5D20A5D51}" destId="{2101FEE5-D56B-5249-B999-9CE6806F095B}" srcOrd="5" destOrd="0" presId="urn:microsoft.com/office/officeart/2005/8/layout/equation2"/>
    <dgm:cxn modelId="{8DB596D3-BA42-E34A-8E0F-676A9081CD3D}" type="presParOf" srcId="{0B3E429F-DF35-9D47-AC5B-CFF5D20A5D51}" destId="{F421DFF4-122F-EE4D-82CC-03202A2542D1}" srcOrd="6" destOrd="0" presId="urn:microsoft.com/office/officeart/2005/8/layout/equation2"/>
    <dgm:cxn modelId="{478BCE2B-C8A1-FA4C-A50F-BEEA2B50DA61}" type="presParOf" srcId="{0B3E429F-DF35-9D47-AC5B-CFF5D20A5D51}" destId="{374B026B-A8AA-534F-8D03-695B3435BDB5}" srcOrd="7" destOrd="0" presId="urn:microsoft.com/office/officeart/2005/8/layout/equation2"/>
    <dgm:cxn modelId="{89B44720-B5E3-3A41-B318-17F91249CB71}" type="presParOf" srcId="{0B3E429F-DF35-9D47-AC5B-CFF5D20A5D51}" destId="{EBDD2D0A-9D37-BF46-87B4-2275C71D7B25}" srcOrd="8" destOrd="0" presId="urn:microsoft.com/office/officeart/2005/8/layout/equation2"/>
    <dgm:cxn modelId="{75C9ADFE-47CE-4449-A063-0964FA8774C3}" type="presParOf" srcId="{CB1EE8CE-2C75-E04B-A024-27BD27897DA2}" destId="{F94357FC-FE5E-5D4E-98B4-C239D074F5E9}" srcOrd="1" destOrd="0" presId="urn:microsoft.com/office/officeart/2005/8/layout/equation2"/>
    <dgm:cxn modelId="{B92B67BA-4995-5442-B2EF-1FE33CCA3B2C}" type="presParOf" srcId="{F94357FC-FE5E-5D4E-98B4-C239D074F5E9}" destId="{8C5162F6-1531-A94C-82B7-6E0FC59BEE91}" srcOrd="0" destOrd="0" presId="urn:microsoft.com/office/officeart/2005/8/layout/equation2"/>
    <dgm:cxn modelId="{45DEEABF-18ED-F84E-B5E4-1B7041910C6E}" type="presParOf" srcId="{CB1EE8CE-2C75-E04B-A024-27BD27897DA2}" destId="{D890FA09-2F28-E64A-B9F1-ECDD4BCC8BF5}" srcOrd="2" destOrd="0" presId="urn:microsoft.com/office/officeart/2005/8/layout/equation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3A98C2F-D8B8-C04E-879D-9103F4043E5C}" type="doc">
      <dgm:prSet loTypeId="urn:microsoft.com/office/officeart/2005/8/layout/equation2" loCatId="" qsTypeId="urn:microsoft.com/office/officeart/2005/8/quickstyle/simple2" qsCatId="simple" csTypeId="urn:microsoft.com/office/officeart/2005/8/colors/accent6_2" csCatId="accent6" phldr="1"/>
      <dgm:spPr/>
    </dgm:pt>
    <dgm:pt modelId="{30EBE087-A438-B842-A024-4D2816EC9038}">
      <dgm:prSet phldrT="[Text]" custT="1"/>
      <dgm:spPr/>
      <dgm:t>
        <a:bodyPr/>
        <a:lstStyle/>
        <a:p>
          <a:r>
            <a:rPr lang="en-US" sz="2400" dirty="0"/>
            <a:t>Explicit Training</a:t>
          </a:r>
        </a:p>
      </dgm:t>
    </dgm:pt>
    <dgm:pt modelId="{6B67AA2A-3A42-8A46-B749-B625F3EF9B89}" type="parTrans" cxnId="{89F1C2AF-DC53-4947-94A0-568E3BE131B3}">
      <dgm:prSet/>
      <dgm:spPr/>
      <dgm:t>
        <a:bodyPr/>
        <a:lstStyle/>
        <a:p>
          <a:endParaRPr lang="en-US" sz="2000"/>
        </a:p>
      </dgm:t>
    </dgm:pt>
    <dgm:pt modelId="{05C96752-912E-A842-B801-0F3AC84E65CE}" type="sibTrans" cxnId="{89F1C2AF-DC53-4947-94A0-568E3BE131B3}">
      <dgm:prSet custT="1"/>
      <dgm:spPr/>
      <dgm:t>
        <a:bodyPr/>
        <a:lstStyle/>
        <a:p>
          <a:endParaRPr lang="en-US" sz="2000"/>
        </a:p>
      </dgm:t>
    </dgm:pt>
    <dgm:pt modelId="{B99938D5-567C-F045-B591-0064C8DCC6BB}">
      <dgm:prSet phldrT="[Text]" custT="1"/>
      <dgm:spPr/>
      <dgm:t>
        <a:bodyPr/>
        <a:lstStyle/>
        <a:p>
          <a:r>
            <a:rPr lang="en-US" sz="2400" dirty="0"/>
            <a:t>Coaching/Prompting</a:t>
          </a:r>
        </a:p>
      </dgm:t>
    </dgm:pt>
    <dgm:pt modelId="{E017AD56-8C7E-6A49-94A1-2A0A8ED200F8}" type="parTrans" cxnId="{E4C2F79D-D076-254F-84C4-D8E97E5C190B}">
      <dgm:prSet/>
      <dgm:spPr/>
      <dgm:t>
        <a:bodyPr/>
        <a:lstStyle/>
        <a:p>
          <a:endParaRPr lang="en-US" sz="2000"/>
        </a:p>
      </dgm:t>
    </dgm:pt>
    <dgm:pt modelId="{FEDED2EE-A37F-D746-892C-D1CC5AB7EF05}" type="sibTrans" cxnId="{E4C2F79D-D076-254F-84C4-D8E97E5C190B}">
      <dgm:prSet custT="1"/>
      <dgm:spPr/>
      <dgm:t>
        <a:bodyPr/>
        <a:lstStyle/>
        <a:p>
          <a:endParaRPr lang="en-US" sz="2000"/>
        </a:p>
      </dgm:t>
    </dgm:pt>
    <dgm:pt modelId="{9FC34C97-A64A-274A-864D-1EC4A071A611}">
      <dgm:prSet phldrT="[Text]" custT="1"/>
      <dgm:spPr/>
      <dgm:t>
        <a:bodyPr/>
        <a:lstStyle/>
        <a:p>
          <a:r>
            <a:rPr lang="en-US" sz="2400" dirty="0"/>
            <a:t>Desired Outcomes</a:t>
          </a:r>
        </a:p>
      </dgm:t>
    </dgm:pt>
    <dgm:pt modelId="{13182043-7E14-B944-9999-4A5FD867293C}" type="parTrans" cxnId="{D6E02CE4-020C-B34B-BA25-DD01F3F38D9C}">
      <dgm:prSet/>
      <dgm:spPr/>
      <dgm:t>
        <a:bodyPr/>
        <a:lstStyle/>
        <a:p>
          <a:endParaRPr lang="en-US" sz="2000"/>
        </a:p>
      </dgm:t>
    </dgm:pt>
    <dgm:pt modelId="{86030FF0-9B59-6749-9C7B-F326E2BD44A9}" type="sibTrans" cxnId="{D6E02CE4-020C-B34B-BA25-DD01F3F38D9C}">
      <dgm:prSet/>
      <dgm:spPr/>
      <dgm:t>
        <a:bodyPr/>
        <a:lstStyle/>
        <a:p>
          <a:endParaRPr lang="en-US" sz="2000"/>
        </a:p>
      </dgm:t>
    </dgm:pt>
    <dgm:pt modelId="{A11AC603-36BE-7B47-99BB-39F34A6D2D33}">
      <dgm:prSet phldrT="[Text]" custT="1"/>
      <dgm:spPr/>
      <dgm:t>
        <a:bodyPr/>
        <a:lstStyle/>
        <a:p>
          <a:r>
            <a:rPr lang="en-US" sz="2400" dirty="0"/>
            <a:t>Performance Feedback</a:t>
          </a:r>
        </a:p>
      </dgm:t>
    </dgm:pt>
    <dgm:pt modelId="{D13ECD4B-4814-DE47-BE34-443819197B21}" type="parTrans" cxnId="{35728828-F573-714F-B93C-C3F225314164}">
      <dgm:prSet/>
      <dgm:spPr/>
      <dgm:t>
        <a:bodyPr/>
        <a:lstStyle/>
        <a:p>
          <a:endParaRPr lang="en-US" sz="2000"/>
        </a:p>
      </dgm:t>
    </dgm:pt>
    <dgm:pt modelId="{329B02EC-78CA-894D-B277-0A099731A8AE}" type="sibTrans" cxnId="{35728828-F573-714F-B93C-C3F225314164}">
      <dgm:prSet custT="1"/>
      <dgm:spPr/>
      <dgm:t>
        <a:bodyPr/>
        <a:lstStyle/>
        <a:p>
          <a:endParaRPr lang="en-US" sz="2000"/>
        </a:p>
      </dgm:t>
    </dgm:pt>
    <dgm:pt modelId="{CB1EE8CE-2C75-E04B-A024-27BD27897DA2}" type="pres">
      <dgm:prSet presAssocID="{93A98C2F-D8B8-C04E-879D-9103F4043E5C}" presName="Name0" presStyleCnt="0">
        <dgm:presLayoutVars>
          <dgm:dir/>
          <dgm:resizeHandles val="exact"/>
        </dgm:presLayoutVars>
      </dgm:prSet>
      <dgm:spPr/>
    </dgm:pt>
    <dgm:pt modelId="{0B3E429F-DF35-9D47-AC5B-CFF5D20A5D51}" type="pres">
      <dgm:prSet presAssocID="{93A98C2F-D8B8-C04E-879D-9103F4043E5C}" presName="vNodes" presStyleCnt="0"/>
      <dgm:spPr/>
    </dgm:pt>
    <dgm:pt modelId="{B1D29229-9616-F34B-B699-A5D24F5E7600}" type="pres">
      <dgm:prSet presAssocID="{30EBE087-A438-B842-A024-4D2816EC9038}" presName="node" presStyleLbl="node1" presStyleIdx="0" presStyleCnt="4" custScaleX="374722">
        <dgm:presLayoutVars>
          <dgm:bulletEnabled val="1"/>
        </dgm:presLayoutVars>
      </dgm:prSet>
      <dgm:spPr/>
    </dgm:pt>
    <dgm:pt modelId="{21FD4D78-93BB-FC4F-8F9B-4ED60E999CAC}" type="pres">
      <dgm:prSet presAssocID="{05C96752-912E-A842-B801-0F3AC84E65CE}" presName="spacerT" presStyleCnt="0"/>
      <dgm:spPr/>
    </dgm:pt>
    <dgm:pt modelId="{10E05056-E906-C94F-9587-55B1D0EFF741}" type="pres">
      <dgm:prSet presAssocID="{05C96752-912E-A842-B801-0F3AC84E65CE}" presName="sibTrans" presStyleLbl="sibTrans2D1" presStyleIdx="0" presStyleCnt="3"/>
      <dgm:spPr/>
    </dgm:pt>
    <dgm:pt modelId="{523CA50F-D0A8-494D-9B00-61363048A936}" type="pres">
      <dgm:prSet presAssocID="{05C96752-912E-A842-B801-0F3AC84E65CE}" presName="spacerB" presStyleCnt="0"/>
      <dgm:spPr/>
    </dgm:pt>
    <dgm:pt modelId="{1E40EEF2-5840-E640-8D55-4097ABAA47B9}" type="pres">
      <dgm:prSet presAssocID="{B99938D5-567C-F045-B591-0064C8DCC6BB}" presName="node" presStyleLbl="node1" presStyleIdx="1" presStyleCnt="4" custScaleX="374722">
        <dgm:presLayoutVars>
          <dgm:bulletEnabled val="1"/>
        </dgm:presLayoutVars>
      </dgm:prSet>
      <dgm:spPr/>
    </dgm:pt>
    <dgm:pt modelId="{2101FEE5-D56B-5249-B999-9CE6806F095B}" type="pres">
      <dgm:prSet presAssocID="{FEDED2EE-A37F-D746-892C-D1CC5AB7EF05}" presName="spacerT" presStyleCnt="0"/>
      <dgm:spPr/>
    </dgm:pt>
    <dgm:pt modelId="{F421DFF4-122F-EE4D-82CC-03202A2542D1}" type="pres">
      <dgm:prSet presAssocID="{FEDED2EE-A37F-D746-892C-D1CC5AB7EF05}" presName="sibTrans" presStyleLbl="sibTrans2D1" presStyleIdx="1" presStyleCnt="3"/>
      <dgm:spPr/>
    </dgm:pt>
    <dgm:pt modelId="{374B026B-A8AA-534F-8D03-695B3435BDB5}" type="pres">
      <dgm:prSet presAssocID="{FEDED2EE-A37F-D746-892C-D1CC5AB7EF05}" presName="spacerB" presStyleCnt="0"/>
      <dgm:spPr/>
    </dgm:pt>
    <dgm:pt modelId="{EBDD2D0A-9D37-BF46-87B4-2275C71D7B25}" type="pres">
      <dgm:prSet presAssocID="{A11AC603-36BE-7B47-99BB-39F34A6D2D33}" presName="node" presStyleLbl="node1" presStyleIdx="2" presStyleCnt="4" custScaleX="374722">
        <dgm:presLayoutVars>
          <dgm:bulletEnabled val="1"/>
        </dgm:presLayoutVars>
      </dgm:prSet>
      <dgm:spPr/>
    </dgm:pt>
    <dgm:pt modelId="{F94357FC-FE5E-5D4E-98B4-C239D074F5E9}" type="pres">
      <dgm:prSet presAssocID="{93A98C2F-D8B8-C04E-879D-9103F4043E5C}" presName="sibTransLast" presStyleLbl="sibTrans2D1" presStyleIdx="2" presStyleCnt="3"/>
      <dgm:spPr/>
    </dgm:pt>
    <dgm:pt modelId="{8C5162F6-1531-A94C-82B7-6E0FC59BEE91}" type="pres">
      <dgm:prSet presAssocID="{93A98C2F-D8B8-C04E-879D-9103F4043E5C}" presName="connectorText" presStyleLbl="sibTrans2D1" presStyleIdx="2" presStyleCnt="3"/>
      <dgm:spPr/>
    </dgm:pt>
    <dgm:pt modelId="{D890FA09-2F28-E64A-B9F1-ECDD4BCC8BF5}" type="pres">
      <dgm:prSet presAssocID="{93A98C2F-D8B8-C04E-879D-9103F4043E5C}" presName="lastNode" presStyleLbl="node1" presStyleIdx="3" presStyleCnt="4">
        <dgm:presLayoutVars>
          <dgm:bulletEnabled val="1"/>
        </dgm:presLayoutVars>
      </dgm:prSet>
      <dgm:spPr/>
    </dgm:pt>
  </dgm:ptLst>
  <dgm:cxnLst>
    <dgm:cxn modelId="{7DB2D11D-E5A3-244D-A960-D585EB67D7C7}" type="presOf" srcId="{A11AC603-36BE-7B47-99BB-39F34A6D2D33}" destId="{EBDD2D0A-9D37-BF46-87B4-2275C71D7B25}" srcOrd="0" destOrd="0" presId="urn:microsoft.com/office/officeart/2005/8/layout/equation2"/>
    <dgm:cxn modelId="{35728828-F573-714F-B93C-C3F225314164}" srcId="{93A98C2F-D8B8-C04E-879D-9103F4043E5C}" destId="{A11AC603-36BE-7B47-99BB-39F34A6D2D33}" srcOrd="2" destOrd="0" parTransId="{D13ECD4B-4814-DE47-BE34-443819197B21}" sibTransId="{329B02EC-78CA-894D-B277-0A099731A8AE}"/>
    <dgm:cxn modelId="{A04BBF2F-1275-1542-B878-ADAFF7DA2B32}" type="presOf" srcId="{329B02EC-78CA-894D-B277-0A099731A8AE}" destId="{F94357FC-FE5E-5D4E-98B4-C239D074F5E9}" srcOrd="0" destOrd="0" presId="urn:microsoft.com/office/officeart/2005/8/layout/equation2"/>
    <dgm:cxn modelId="{F4FCD262-72EE-8B4C-A798-133DC4F94620}" type="presOf" srcId="{05C96752-912E-A842-B801-0F3AC84E65CE}" destId="{10E05056-E906-C94F-9587-55B1D0EFF741}" srcOrd="0" destOrd="0" presId="urn:microsoft.com/office/officeart/2005/8/layout/equation2"/>
    <dgm:cxn modelId="{47ACC264-E7D5-BB4C-8D29-CCA11A851D1D}" type="presOf" srcId="{30EBE087-A438-B842-A024-4D2816EC9038}" destId="{B1D29229-9616-F34B-B699-A5D24F5E7600}" srcOrd="0" destOrd="0" presId="urn:microsoft.com/office/officeart/2005/8/layout/equation2"/>
    <dgm:cxn modelId="{026D058E-573C-5149-9C93-7B07D54F7684}" type="presOf" srcId="{B99938D5-567C-F045-B591-0064C8DCC6BB}" destId="{1E40EEF2-5840-E640-8D55-4097ABAA47B9}" srcOrd="0" destOrd="0" presId="urn:microsoft.com/office/officeart/2005/8/layout/equation2"/>
    <dgm:cxn modelId="{E4C2F79D-D076-254F-84C4-D8E97E5C190B}" srcId="{93A98C2F-D8B8-C04E-879D-9103F4043E5C}" destId="{B99938D5-567C-F045-B591-0064C8DCC6BB}" srcOrd="1" destOrd="0" parTransId="{E017AD56-8C7E-6A49-94A1-2A0A8ED200F8}" sibTransId="{FEDED2EE-A37F-D746-892C-D1CC5AB7EF05}"/>
    <dgm:cxn modelId="{AE16C1A8-BDCE-3441-8A10-83434AE78332}" type="presOf" srcId="{FEDED2EE-A37F-D746-892C-D1CC5AB7EF05}" destId="{F421DFF4-122F-EE4D-82CC-03202A2542D1}" srcOrd="0" destOrd="0" presId="urn:microsoft.com/office/officeart/2005/8/layout/equation2"/>
    <dgm:cxn modelId="{89F1C2AF-DC53-4947-94A0-568E3BE131B3}" srcId="{93A98C2F-D8B8-C04E-879D-9103F4043E5C}" destId="{30EBE087-A438-B842-A024-4D2816EC9038}" srcOrd="0" destOrd="0" parTransId="{6B67AA2A-3A42-8A46-B749-B625F3EF9B89}" sibTransId="{05C96752-912E-A842-B801-0F3AC84E65CE}"/>
    <dgm:cxn modelId="{FDF5BFC2-9653-A94C-9CDA-4535DEB34A0D}" type="presOf" srcId="{9FC34C97-A64A-274A-864D-1EC4A071A611}" destId="{D890FA09-2F28-E64A-B9F1-ECDD4BCC8BF5}" srcOrd="0" destOrd="0" presId="urn:microsoft.com/office/officeart/2005/8/layout/equation2"/>
    <dgm:cxn modelId="{7862BFDE-2E8A-A140-BBBF-F5A21E6D489C}" type="presOf" srcId="{93A98C2F-D8B8-C04E-879D-9103F4043E5C}" destId="{CB1EE8CE-2C75-E04B-A024-27BD27897DA2}" srcOrd="0" destOrd="0" presId="urn:microsoft.com/office/officeart/2005/8/layout/equation2"/>
    <dgm:cxn modelId="{D6E02CE4-020C-B34B-BA25-DD01F3F38D9C}" srcId="{93A98C2F-D8B8-C04E-879D-9103F4043E5C}" destId="{9FC34C97-A64A-274A-864D-1EC4A071A611}" srcOrd="3" destOrd="0" parTransId="{13182043-7E14-B944-9999-4A5FD867293C}" sibTransId="{86030FF0-9B59-6749-9C7B-F326E2BD44A9}"/>
    <dgm:cxn modelId="{A60317FA-AC27-2D44-B15D-B6CEEE2D4BFD}" type="presOf" srcId="{329B02EC-78CA-894D-B277-0A099731A8AE}" destId="{8C5162F6-1531-A94C-82B7-6E0FC59BEE91}" srcOrd="1" destOrd="0" presId="urn:microsoft.com/office/officeart/2005/8/layout/equation2"/>
    <dgm:cxn modelId="{79221A6F-D845-314D-85BA-CCFEBE014E0F}" type="presParOf" srcId="{CB1EE8CE-2C75-E04B-A024-27BD27897DA2}" destId="{0B3E429F-DF35-9D47-AC5B-CFF5D20A5D51}" srcOrd="0" destOrd="0" presId="urn:microsoft.com/office/officeart/2005/8/layout/equation2"/>
    <dgm:cxn modelId="{0CE0FEDA-94F8-4648-BF27-FA67F26217D0}" type="presParOf" srcId="{0B3E429F-DF35-9D47-AC5B-CFF5D20A5D51}" destId="{B1D29229-9616-F34B-B699-A5D24F5E7600}" srcOrd="0" destOrd="0" presId="urn:microsoft.com/office/officeart/2005/8/layout/equation2"/>
    <dgm:cxn modelId="{56F586BC-7EAB-1C48-8DC7-EDBAC14C71A7}" type="presParOf" srcId="{0B3E429F-DF35-9D47-AC5B-CFF5D20A5D51}" destId="{21FD4D78-93BB-FC4F-8F9B-4ED60E999CAC}" srcOrd="1" destOrd="0" presId="urn:microsoft.com/office/officeart/2005/8/layout/equation2"/>
    <dgm:cxn modelId="{F71E0E61-7FC9-804D-A55F-048DF760D730}" type="presParOf" srcId="{0B3E429F-DF35-9D47-AC5B-CFF5D20A5D51}" destId="{10E05056-E906-C94F-9587-55B1D0EFF741}" srcOrd="2" destOrd="0" presId="urn:microsoft.com/office/officeart/2005/8/layout/equation2"/>
    <dgm:cxn modelId="{9AED9518-32A7-E540-B532-6DA3B8CD74A0}" type="presParOf" srcId="{0B3E429F-DF35-9D47-AC5B-CFF5D20A5D51}" destId="{523CA50F-D0A8-494D-9B00-61363048A936}" srcOrd="3" destOrd="0" presId="urn:microsoft.com/office/officeart/2005/8/layout/equation2"/>
    <dgm:cxn modelId="{4159B0C1-7232-5C4C-91DF-DD7918484180}" type="presParOf" srcId="{0B3E429F-DF35-9D47-AC5B-CFF5D20A5D51}" destId="{1E40EEF2-5840-E640-8D55-4097ABAA47B9}" srcOrd="4" destOrd="0" presId="urn:microsoft.com/office/officeart/2005/8/layout/equation2"/>
    <dgm:cxn modelId="{C0B4D5BA-55D2-3941-AD54-E5B2C0B21BFF}" type="presParOf" srcId="{0B3E429F-DF35-9D47-AC5B-CFF5D20A5D51}" destId="{2101FEE5-D56B-5249-B999-9CE6806F095B}" srcOrd="5" destOrd="0" presId="urn:microsoft.com/office/officeart/2005/8/layout/equation2"/>
    <dgm:cxn modelId="{1C8EB5D0-3064-0C47-93BF-C7704E1BD61E}" type="presParOf" srcId="{0B3E429F-DF35-9D47-AC5B-CFF5D20A5D51}" destId="{F421DFF4-122F-EE4D-82CC-03202A2542D1}" srcOrd="6" destOrd="0" presId="urn:microsoft.com/office/officeart/2005/8/layout/equation2"/>
    <dgm:cxn modelId="{23A423DE-C4FC-434E-8613-9F56F79C520B}" type="presParOf" srcId="{0B3E429F-DF35-9D47-AC5B-CFF5D20A5D51}" destId="{374B026B-A8AA-534F-8D03-695B3435BDB5}" srcOrd="7" destOrd="0" presId="urn:microsoft.com/office/officeart/2005/8/layout/equation2"/>
    <dgm:cxn modelId="{A4A634A3-920B-424A-BD84-DF25F24DB4DA}" type="presParOf" srcId="{0B3E429F-DF35-9D47-AC5B-CFF5D20A5D51}" destId="{EBDD2D0A-9D37-BF46-87B4-2275C71D7B25}" srcOrd="8" destOrd="0" presId="urn:microsoft.com/office/officeart/2005/8/layout/equation2"/>
    <dgm:cxn modelId="{93468019-27BD-994B-8283-CD84FF735A8B}" type="presParOf" srcId="{CB1EE8CE-2C75-E04B-A024-27BD27897DA2}" destId="{F94357FC-FE5E-5D4E-98B4-C239D074F5E9}" srcOrd="1" destOrd="0" presId="urn:microsoft.com/office/officeart/2005/8/layout/equation2"/>
    <dgm:cxn modelId="{F74937C0-99D9-AF4F-A085-4120248887C4}" type="presParOf" srcId="{F94357FC-FE5E-5D4E-98B4-C239D074F5E9}" destId="{8C5162F6-1531-A94C-82B7-6E0FC59BEE91}" srcOrd="0" destOrd="0" presId="urn:microsoft.com/office/officeart/2005/8/layout/equation2"/>
    <dgm:cxn modelId="{AD6EFB92-311A-4543-BCB3-EB511E950385}" type="presParOf" srcId="{CB1EE8CE-2C75-E04B-A024-27BD27897DA2}" destId="{D890FA09-2F28-E64A-B9F1-ECDD4BCC8BF5}" srcOrd="2" destOrd="0" presId="urn:microsoft.com/office/officeart/2005/8/layout/equation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3A98C2F-D8B8-C04E-879D-9103F4043E5C}" type="doc">
      <dgm:prSet loTypeId="urn:microsoft.com/office/officeart/2005/8/layout/equation2" loCatId="" qsTypeId="urn:microsoft.com/office/officeart/2005/8/quickstyle/simple2" qsCatId="simple" csTypeId="urn:microsoft.com/office/officeart/2005/8/colors/accent6_2" csCatId="accent6" phldr="1"/>
      <dgm:spPr/>
    </dgm:pt>
    <dgm:pt modelId="{30EBE087-A438-B842-A024-4D2816EC9038}">
      <dgm:prSet phldrT="[Text]" custT="1"/>
      <dgm:spPr/>
      <dgm:t>
        <a:bodyPr/>
        <a:lstStyle/>
        <a:p>
          <a:r>
            <a:rPr lang="en-US" sz="2400" dirty="0"/>
            <a:t>Explicit Training</a:t>
          </a:r>
        </a:p>
      </dgm:t>
    </dgm:pt>
    <dgm:pt modelId="{6B67AA2A-3A42-8A46-B749-B625F3EF9B89}" type="parTrans" cxnId="{89F1C2AF-DC53-4947-94A0-568E3BE131B3}">
      <dgm:prSet/>
      <dgm:spPr/>
      <dgm:t>
        <a:bodyPr/>
        <a:lstStyle/>
        <a:p>
          <a:endParaRPr lang="en-US" sz="2000"/>
        </a:p>
      </dgm:t>
    </dgm:pt>
    <dgm:pt modelId="{05C96752-912E-A842-B801-0F3AC84E65CE}" type="sibTrans" cxnId="{89F1C2AF-DC53-4947-94A0-568E3BE131B3}">
      <dgm:prSet custT="1"/>
      <dgm:spPr/>
      <dgm:t>
        <a:bodyPr/>
        <a:lstStyle/>
        <a:p>
          <a:endParaRPr lang="en-US" sz="2000"/>
        </a:p>
      </dgm:t>
    </dgm:pt>
    <dgm:pt modelId="{B99938D5-567C-F045-B591-0064C8DCC6BB}">
      <dgm:prSet phldrT="[Text]" custT="1"/>
      <dgm:spPr/>
      <dgm:t>
        <a:bodyPr/>
        <a:lstStyle/>
        <a:p>
          <a:r>
            <a:rPr lang="en-US" sz="2400" dirty="0"/>
            <a:t>Coaching/Prompting</a:t>
          </a:r>
        </a:p>
      </dgm:t>
    </dgm:pt>
    <dgm:pt modelId="{E017AD56-8C7E-6A49-94A1-2A0A8ED200F8}" type="parTrans" cxnId="{E4C2F79D-D076-254F-84C4-D8E97E5C190B}">
      <dgm:prSet/>
      <dgm:spPr/>
      <dgm:t>
        <a:bodyPr/>
        <a:lstStyle/>
        <a:p>
          <a:endParaRPr lang="en-US" sz="2000"/>
        </a:p>
      </dgm:t>
    </dgm:pt>
    <dgm:pt modelId="{FEDED2EE-A37F-D746-892C-D1CC5AB7EF05}" type="sibTrans" cxnId="{E4C2F79D-D076-254F-84C4-D8E97E5C190B}">
      <dgm:prSet custT="1"/>
      <dgm:spPr/>
      <dgm:t>
        <a:bodyPr/>
        <a:lstStyle/>
        <a:p>
          <a:endParaRPr lang="en-US" sz="2000"/>
        </a:p>
      </dgm:t>
    </dgm:pt>
    <dgm:pt modelId="{9FC34C97-A64A-274A-864D-1EC4A071A611}">
      <dgm:prSet phldrT="[Text]" custT="1"/>
      <dgm:spPr/>
      <dgm:t>
        <a:bodyPr/>
        <a:lstStyle/>
        <a:p>
          <a:r>
            <a:rPr lang="en-US" sz="2400" dirty="0"/>
            <a:t>Desired Outcomes</a:t>
          </a:r>
        </a:p>
      </dgm:t>
    </dgm:pt>
    <dgm:pt modelId="{13182043-7E14-B944-9999-4A5FD867293C}" type="parTrans" cxnId="{D6E02CE4-020C-B34B-BA25-DD01F3F38D9C}">
      <dgm:prSet/>
      <dgm:spPr/>
      <dgm:t>
        <a:bodyPr/>
        <a:lstStyle/>
        <a:p>
          <a:endParaRPr lang="en-US" sz="2000"/>
        </a:p>
      </dgm:t>
    </dgm:pt>
    <dgm:pt modelId="{86030FF0-9B59-6749-9C7B-F326E2BD44A9}" type="sibTrans" cxnId="{D6E02CE4-020C-B34B-BA25-DD01F3F38D9C}">
      <dgm:prSet/>
      <dgm:spPr/>
      <dgm:t>
        <a:bodyPr/>
        <a:lstStyle/>
        <a:p>
          <a:endParaRPr lang="en-US" sz="2000"/>
        </a:p>
      </dgm:t>
    </dgm:pt>
    <dgm:pt modelId="{A11AC603-36BE-7B47-99BB-39F34A6D2D33}">
      <dgm:prSet phldrT="[Text]" custT="1"/>
      <dgm:spPr/>
      <dgm:t>
        <a:bodyPr/>
        <a:lstStyle/>
        <a:p>
          <a:r>
            <a:rPr lang="en-US" sz="2400" dirty="0"/>
            <a:t>Performance Feedback</a:t>
          </a:r>
        </a:p>
      </dgm:t>
    </dgm:pt>
    <dgm:pt modelId="{D13ECD4B-4814-DE47-BE34-443819197B21}" type="parTrans" cxnId="{35728828-F573-714F-B93C-C3F225314164}">
      <dgm:prSet/>
      <dgm:spPr/>
      <dgm:t>
        <a:bodyPr/>
        <a:lstStyle/>
        <a:p>
          <a:endParaRPr lang="en-US" sz="2000"/>
        </a:p>
      </dgm:t>
    </dgm:pt>
    <dgm:pt modelId="{329B02EC-78CA-894D-B277-0A099731A8AE}" type="sibTrans" cxnId="{35728828-F573-714F-B93C-C3F225314164}">
      <dgm:prSet custT="1"/>
      <dgm:spPr/>
      <dgm:t>
        <a:bodyPr/>
        <a:lstStyle/>
        <a:p>
          <a:endParaRPr lang="en-US" sz="2000"/>
        </a:p>
      </dgm:t>
    </dgm:pt>
    <dgm:pt modelId="{CB1EE8CE-2C75-E04B-A024-27BD27897DA2}" type="pres">
      <dgm:prSet presAssocID="{93A98C2F-D8B8-C04E-879D-9103F4043E5C}" presName="Name0" presStyleCnt="0">
        <dgm:presLayoutVars>
          <dgm:dir/>
          <dgm:resizeHandles val="exact"/>
        </dgm:presLayoutVars>
      </dgm:prSet>
      <dgm:spPr/>
    </dgm:pt>
    <dgm:pt modelId="{0B3E429F-DF35-9D47-AC5B-CFF5D20A5D51}" type="pres">
      <dgm:prSet presAssocID="{93A98C2F-D8B8-C04E-879D-9103F4043E5C}" presName="vNodes" presStyleCnt="0"/>
      <dgm:spPr/>
    </dgm:pt>
    <dgm:pt modelId="{B1D29229-9616-F34B-B699-A5D24F5E7600}" type="pres">
      <dgm:prSet presAssocID="{30EBE087-A438-B842-A024-4D2816EC9038}" presName="node" presStyleLbl="node1" presStyleIdx="0" presStyleCnt="4" custScaleX="374722">
        <dgm:presLayoutVars>
          <dgm:bulletEnabled val="1"/>
        </dgm:presLayoutVars>
      </dgm:prSet>
      <dgm:spPr/>
    </dgm:pt>
    <dgm:pt modelId="{21FD4D78-93BB-FC4F-8F9B-4ED60E999CAC}" type="pres">
      <dgm:prSet presAssocID="{05C96752-912E-A842-B801-0F3AC84E65CE}" presName="spacerT" presStyleCnt="0"/>
      <dgm:spPr/>
    </dgm:pt>
    <dgm:pt modelId="{10E05056-E906-C94F-9587-55B1D0EFF741}" type="pres">
      <dgm:prSet presAssocID="{05C96752-912E-A842-B801-0F3AC84E65CE}" presName="sibTrans" presStyleLbl="sibTrans2D1" presStyleIdx="0" presStyleCnt="3"/>
      <dgm:spPr/>
    </dgm:pt>
    <dgm:pt modelId="{523CA50F-D0A8-494D-9B00-61363048A936}" type="pres">
      <dgm:prSet presAssocID="{05C96752-912E-A842-B801-0F3AC84E65CE}" presName="spacerB" presStyleCnt="0"/>
      <dgm:spPr/>
    </dgm:pt>
    <dgm:pt modelId="{1E40EEF2-5840-E640-8D55-4097ABAA47B9}" type="pres">
      <dgm:prSet presAssocID="{B99938D5-567C-F045-B591-0064C8DCC6BB}" presName="node" presStyleLbl="node1" presStyleIdx="1" presStyleCnt="4" custScaleX="374722">
        <dgm:presLayoutVars>
          <dgm:bulletEnabled val="1"/>
        </dgm:presLayoutVars>
      </dgm:prSet>
      <dgm:spPr/>
    </dgm:pt>
    <dgm:pt modelId="{2101FEE5-D56B-5249-B999-9CE6806F095B}" type="pres">
      <dgm:prSet presAssocID="{FEDED2EE-A37F-D746-892C-D1CC5AB7EF05}" presName="spacerT" presStyleCnt="0"/>
      <dgm:spPr/>
    </dgm:pt>
    <dgm:pt modelId="{F421DFF4-122F-EE4D-82CC-03202A2542D1}" type="pres">
      <dgm:prSet presAssocID="{FEDED2EE-A37F-D746-892C-D1CC5AB7EF05}" presName="sibTrans" presStyleLbl="sibTrans2D1" presStyleIdx="1" presStyleCnt="3"/>
      <dgm:spPr/>
    </dgm:pt>
    <dgm:pt modelId="{374B026B-A8AA-534F-8D03-695B3435BDB5}" type="pres">
      <dgm:prSet presAssocID="{FEDED2EE-A37F-D746-892C-D1CC5AB7EF05}" presName="spacerB" presStyleCnt="0"/>
      <dgm:spPr/>
    </dgm:pt>
    <dgm:pt modelId="{EBDD2D0A-9D37-BF46-87B4-2275C71D7B25}" type="pres">
      <dgm:prSet presAssocID="{A11AC603-36BE-7B47-99BB-39F34A6D2D33}" presName="node" presStyleLbl="node1" presStyleIdx="2" presStyleCnt="4" custScaleX="374722">
        <dgm:presLayoutVars>
          <dgm:bulletEnabled val="1"/>
        </dgm:presLayoutVars>
      </dgm:prSet>
      <dgm:spPr/>
    </dgm:pt>
    <dgm:pt modelId="{F94357FC-FE5E-5D4E-98B4-C239D074F5E9}" type="pres">
      <dgm:prSet presAssocID="{93A98C2F-D8B8-C04E-879D-9103F4043E5C}" presName="sibTransLast" presStyleLbl="sibTrans2D1" presStyleIdx="2" presStyleCnt="3"/>
      <dgm:spPr/>
    </dgm:pt>
    <dgm:pt modelId="{8C5162F6-1531-A94C-82B7-6E0FC59BEE91}" type="pres">
      <dgm:prSet presAssocID="{93A98C2F-D8B8-C04E-879D-9103F4043E5C}" presName="connectorText" presStyleLbl="sibTrans2D1" presStyleIdx="2" presStyleCnt="3"/>
      <dgm:spPr/>
    </dgm:pt>
    <dgm:pt modelId="{D890FA09-2F28-E64A-B9F1-ECDD4BCC8BF5}" type="pres">
      <dgm:prSet presAssocID="{93A98C2F-D8B8-C04E-879D-9103F4043E5C}" presName="lastNode" presStyleLbl="node1" presStyleIdx="3" presStyleCnt="4">
        <dgm:presLayoutVars>
          <dgm:bulletEnabled val="1"/>
        </dgm:presLayoutVars>
      </dgm:prSet>
      <dgm:spPr/>
    </dgm:pt>
  </dgm:ptLst>
  <dgm:cxnLst>
    <dgm:cxn modelId="{CC4AEA04-1C10-AB44-A58B-904E6FEFBB62}" type="presOf" srcId="{05C96752-912E-A842-B801-0F3AC84E65CE}" destId="{10E05056-E906-C94F-9587-55B1D0EFF741}" srcOrd="0" destOrd="0" presId="urn:microsoft.com/office/officeart/2005/8/layout/equation2"/>
    <dgm:cxn modelId="{4CDB5F0E-0CCF-E94D-AAFE-3C9E4A62666D}" type="presOf" srcId="{93A98C2F-D8B8-C04E-879D-9103F4043E5C}" destId="{CB1EE8CE-2C75-E04B-A024-27BD27897DA2}" srcOrd="0" destOrd="0" presId="urn:microsoft.com/office/officeart/2005/8/layout/equation2"/>
    <dgm:cxn modelId="{4F3CD912-1963-234F-83D7-DEA7F8B530BF}" type="presOf" srcId="{B99938D5-567C-F045-B591-0064C8DCC6BB}" destId="{1E40EEF2-5840-E640-8D55-4097ABAA47B9}" srcOrd="0" destOrd="0" presId="urn:microsoft.com/office/officeart/2005/8/layout/equation2"/>
    <dgm:cxn modelId="{35728828-F573-714F-B93C-C3F225314164}" srcId="{93A98C2F-D8B8-C04E-879D-9103F4043E5C}" destId="{A11AC603-36BE-7B47-99BB-39F34A6D2D33}" srcOrd="2" destOrd="0" parTransId="{D13ECD4B-4814-DE47-BE34-443819197B21}" sibTransId="{329B02EC-78CA-894D-B277-0A099731A8AE}"/>
    <dgm:cxn modelId="{97BC0345-EA3F-FC4C-9171-E82AA3574F96}" type="presOf" srcId="{A11AC603-36BE-7B47-99BB-39F34A6D2D33}" destId="{EBDD2D0A-9D37-BF46-87B4-2275C71D7B25}" srcOrd="0" destOrd="0" presId="urn:microsoft.com/office/officeart/2005/8/layout/equation2"/>
    <dgm:cxn modelId="{7FA2EB7A-8E66-1A41-AEF5-093DB3FF4276}" type="presOf" srcId="{9FC34C97-A64A-274A-864D-1EC4A071A611}" destId="{D890FA09-2F28-E64A-B9F1-ECDD4BCC8BF5}" srcOrd="0" destOrd="0" presId="urn:microsoft.com/office/officeart/2005/8/layout/equation2"/>
    <dgm:cxn modelId="{12AB098D-E1E3-784F-A172-99378B20CF32}" type="presOf" srcId="{FEDED2EE-A37F-D746-892C-D1CC5AB7EF05}" destId="{F421DFF4-122F-EE4D-82CC-03202A2542D1}" srcOrd="0" destOrd="0" presId="urn:microsoft.com/office/officeart/2005/8/layout/equation2"/>
    <dgm:cxn modelId="{E4C2F79D-D076-254F-84C4-D8E97E5C190B}" srcId="{93A98C2F-D8B8-C04E-879D-9103F4043E5C}" destId="{B99938D5-567C-F045-B591-0064C8DCC6BB}" srcOrd="1" destOrd="0" parTransId="{E017AD56-8C7E-6A49-94A1-2A0A8ED200F8}" sibTransId="{FEDED2EE-A37F-D746-892C-D1CC5AB7EF05}"/>
    <dgm:cxn modelId="{251BB1A0-DF80-1448-80B1-96B8AB1C3EBA}" type="presOf" srcId="{30EBE087-A438-B842-A024-4D2816EC9038}" destId="{B1D29229-9616-F34B-B699-A5D24F5E7600}" srcOrd="0" destOrd="0" presId="urn:microsoft.com/office/officeart/2005/8/layout/equation2"/>
    <dgm:cxn modelId="{7E8A01A4-CBC3-A849-9255-E1EE6E109E04}" type="presOf" srcId="{329B02EC-78CA-894D-B277-0A099731A8AE}" destId="{F94357FC-FE5E-5D4E-98B4-C239D074F5E9}" srcOrd="0" destOrd="0" presId="urn:microsoft.com/office/officeart/2005/8/layout/equation2"/>
    <dgm:cxn modelId="{89F1C2AF-DC53-4947-94A0-568E3BE131B3}" srcId="{93A98C2F-D8B8-C04E-879D-9103F4043E5C}" destId="{30EBE087-A438-B842-A024-4D2816EC9038}" srcOrd="0" destOrd="0" parTransId="{6B67AA2A-3A42-8A46-B749-B625F3EF9B89}" sibTransId="{05C96752-912E-A842-B801-0F3AC84E65CE}"/>
    <dgm:cxn modelId="{90A106C1-85BA-F748-B727-6C9411C56051}" type="presOf" srcId="{329B02EC-78CA-894D-B277-0A099731A8AE}" destId="{8C5162F6-1531-A94C-82B7-6E0FC59BEE91}" srcOrd="1" destOrd="0" presId="urn:microsoft.com/office/officeart/2005/8/layout/equation2"/>
    <dgm:cxn modelId="{D6E02CE4-020C-B34B-BA25-DD01F3F38D9C}" srcId="{93A98C2F-D8B8-C04E-879D-9103F4043E5C}" destId="{9FC34C97-A64A-274A-864D-1EC4A071A611}" srcOrd="3" destOrd="0" parTransId="{13182043-7E14-B944-9999-4A5FD867293C}" sibTransId="{86030FF0-9B59-6749-9C7B-F326E2BD44A9}"/>
    <dgm:cxn modelId="{77911003-89D8-C942-A020-6BA2F3A35A53}" type="presParOf" srcId="{CB1EE8CE-2C75-E04B-A024-27BD27897DA2}" destId="{0B3E429F-DF35-9D47-AC5B-CFF5D20A5D51}" srcOrd="0" destOrd="0" presId="urn:microsoft.com/office/officeart/2005/8/layout/equation2"/>
    <dgm:cxn modelId="{E3C059E6-41F2-7941-8C48-4EC91439BDE2}" type="presParOf" srcId="{0B3E429F-DF35-9D47-AC5B-CFF5D20A5D51}" destId="{B1D29229-9616-F34B-B699-A5D24F5E7600}" srcOrd="0" destOrd="0" presId="urn:microsoft.com/office/officeart/2005/8/layout/equation2"/>
    <dgm:cxn modelId="{4EA789D9-CF8F-FF4B-B233-8AF569ADE06E}" type="presParOf" srcId="{0B3E429F-DF35-9D47-AC5B-CFF5D20A5D51}" destId="{21FD4D78-93BB-FC4F-8F9B-4ED60E999CAC}" srcOrd="1" destOrd="0" presId="urn:microsoft.com/office/officeart/2005/8/layout/equation2"/>
    <dgm:cxn modelId="{B5AA2420-8803-C64F-A891-6ED7B3B83480}" type="presParOf" srcId="{0B3E429F-DF35-9D47-AC5B-CFF5D20A5D51}" destId="{10E05056-E906-C94F-9587-55B1D0EFF741}" srcOrd="2" destOrd="0" presId="urn:microsoft.com/office/officeart/2005/8/layout/equation2"/>
    <dgm:cxn modelId="{C3F21F9A-05CD-7B48-B1AE-C70E8BF4D519}" type="presParOf" srcId="{0B3E429F-DF35-9D47-AC5B-CFF5D20A5D51}" destId="{523CA50F-D0A8-494D-9B00-61363048A936}" srcOrd="3" destOrd="0" presId="urn:microsoft.com/office/officeart/2005/8/layout/equation2"/>
    <dgm:cxn modelId="{23B28E61-5ED8-CE4E-B5CF-82A0BD3EEEEF}" type="presParOf" srcId="{0B3E429F-DF35-9D47-AC5B-CFF5D20A5D51}" destId="{1E40EEF2-5840-E640-8D55-4097ABAA47B9}" srcOrd="4" destOrd="0" presId="urn:microsoft.com/office/officeart/2005/8/layout/equation2"/>
    <dgm:cxn modelId="{50CDB798-6B55-0343-9683-4F6871374978}" type="presParOf" srcId="{0B3E429F-DF35-9D47-AC5B-CFF5D20A5D51}" destId="{2101FEE5-D56B-5249-B999-9CE6806F095B}" srcOrd="5" destOrd="0" presId="urn:microsoft.com/office/officeart/2005/8/layout/equation2"/>
    <dgm:cxn modelId="{B3E27511-45BA-C847-94EA-B93236C05CE6}" type="presParOf" srcId="{0B3E429F-DF35-9D47-AC5B-CFF5D20A5D51}" destId="{F421DFF4-122F-EE4D-82CC-03202A2542D1}" srcOrd="6" destOrd="0" presId="urn:microsoft.com/office/officeart/2005/8/layout/equation2"/>
    <dgm:cxn modelId="{6785E803-4100-ED4D-93A7-F512EC09D280}" type="presParOf" srcId="{0B3E429F-DF35-9D47-AC5B-CFF5D20A5D51}" destId="{374B026B-A8AA-534F-8D03-695B3435BDB5}" srcOrd="7" destOrd="0" presId="urn:microsoft.com/office/officeart/2005/8/layout/equation2"/>
    <dgm:cxn modelId="{3DF1516D-FC19-C842-BB00-1322CCBCBF0D}" type="presParOf" srcId="{0B3E429F-DF35-9D47-AC5B-CFF5D20A5D51}" destId="{EBDD2D0A-9D37-BF46-87B4-2275C71D7B25}" srcOrd="8" destOrd="0" presId="urn:microsoft.com/office/officeart/2005/8/layout/equation2"/>
    <dgm:cxn modelId="{7931F530-5DDC-1440-8FA3-1CA62FB98998}" type="presParOf" srcId="{CB1EE8CE-2C75-E04B-A024-27BD27897DA2}" destId="{F94357FC-FE5E-5D4E-98B4-C239D074F5E9}" srcOrd="1" destOrd="0" presId="urn:microsoft.com/office/officeart/2005/8/layout/equation2"/>
    <dgm:cxn modelId="{7B5DBB73-B2FA-AC46-A67F-5C6ABD97A442}" type="presParOf" srcId="{F94357FC-FE5E-5D4E-98B4-C239D074F5E9}" destId="{8C5162F6-1531-A94C-82B7-6E0FC59BEE91}" srcOrd="0" destOrd="0" presId="urn:microsoft.com/office/officeart/2005/8/layout/equation2"/>
    <dgm:cxn modelId="{6D5816F0-DD80-3448-88A3-0E663CDB84EC}" type="presParOf" srcId="{CB1EE8CE-2C75-E04B-A024-27BD27897DA2}" destId="{D890FA09-2F28-E64A-B9F1-ECDD4BCC8BF5}" srcOrd="2" destOrd="0" presId="urn:microsoft.com/office/officeart/2005/8/layout/equation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3A98C2F-D8B8-C04E-879D-9103F4043E5C}" type="doc">
      <dgm:prSet loTypeId="urn:microsoft.com/office/officeart/2005/8/layout/equation2" loCatId="" qsTypeId="urn:microsoft.com/office/officeart/2005/8/quickstyle/simple2" qsCatId="simple" csTypeId="urn:microsoft.com/office/officeart/2005/8/colors/accent6_2" csCatId="accent6" phldr="1"/>
      <dgm:spPr/>
    </dgm:pt>
    <dgm:pt modelId="{30EBE087-A438-B842-A024-4D2816EC9038}">
      <dgm:prSet phldrT="[Text]" custT="1"/>
      <dgm:spPr/>
      <dgm:t>
        <a:bodyPr/>
        <a:lstStyle/>
        <a:p>
          <a:r>
            <a:rPr lang="en-US" sz="2400" dirty="0"/>
            <a:t>Explicit Training</a:t>
          </a:r>
        </a:p>
      </dgm:t>
    </dgm:pt>
    <dgm:pt modelId="{6B67AA2A-3A42-8A46-B749-B625F3EF9B89}" type="parTrans" cxnId="{89F1C2AF-DC53-4947-94A0-568E3BE131B3}">
      <dgm:prSet/>
      <dgm:spPr/>
      <dgm:t>
        <a:bodyPr/>
        <a:lstStyle/>
        <a:p>
          <a:endParaRPr lang="en-US" sz="2000"/>
        </a:p>
      </dgm:t>
    </dgm:pt>
    <dgm:pt modelId="{05C96752-912E-A842-B801-0F3AC84E65CE}" type="sibTrans" cxnId="{89F1C2AF-DC53-4947-94A0-568E3BE131B3}">
      <dgm:prSet custT="1"/>
      <dgm:spPr/>
      <dgm:t>
        <a:bodyPr/>
        <a:lstStyle/>
        <a:p>
          <a:endParaRPr lang="en-US" sz="2000"/>
        </a:p>
      </dgm:t>
    </dgm:pt>
    <dgm:pt modelId="{B99938D5-567C-F045-B591-0064C8DCC6BB}">
      <dgm:prSet phldrT="[Text]" custT="1"/>
      <dgm:spPr/>
      <dgm:t>
        <a:bodyPr/>
        <a:lstStyle/>
        <a:p>
          <a:r>
            <a:rPr lang="en-US" sz="2400" dirty="0"/>
            <a:t>Coaching/Prompting</a:t>
          </a:r>
        </a:p>
      </dgm:t>
    </dgm:pt>
    <dgm:pt modelId="{E017AD56-8C7E-6A49-94A1-2A0A8ED200F8}" type="parTrans" cxnId="{E4C2F79D-D076-254F-84C4-D8E97E5C190B}">
      <dgm:prSet/>
      <dgm:spPr/>
      <dgm:t>
        <a:bodyPr/>
        <a:lstStyle/>
        <a:p>
          <a:endParaRPr lang="en-US" sz="2000"/>
        </a:p>
      </dgm:t>
    </dgm:pt>
    <dgm:pt modelId="{FEDED2EE-A37F-D746-892C-D1CC5AB7EF05}" type="sibTrans" cxnId="{E4C2F79D-D076-254F-84C4-D8E97E5C190B}">
      <dgm:prSet custT="1"/>
      <dgm:spPr/>
      <dgm:t>
        <a:bodyPr/>
        <a:lstStyle/>
        <a:p>
          <a:endParaRPr lang="en-US" sz="2000"/>
        </a:p>
      </dgm:t>
    </dgm:pt>
    <dgm:pt modelId="{9FC34C97-A64A-274A-864D-1EC4A071A611}">
      <dgm:prSet phldrT="[Text]" custT="1"/>
      <dgm:spPr/>
      <dgm:t>
        <a:bodyPr/>
        <a:lstStyle/>
        <a:p>
          <a:r>
            <a:rPr lang="en-US" sz="2400" dirty="0"/>
            <a:t>Desired Outcomes</a:t>
          </a:r>
        </a:p>
      </dgm:t>
    </dgm:pt>
    <dgm:pt modelId="{13182043-7E14-B944-9999-4A5FD867293C}" type="parTrans" cxnId="{D6E02CE4-020C-B34B-BA25-DD01F3F38D9C}">
      <dgm:prSet/>
      <dgm:spPr/>
      <dgm:t>
        <a:bodyPr/>
        <a:lstStyle/>
        <a:p>
          <a:endParaRPr lang="en-US" sz="2000"/>
        </a:p>
      </dgm:t>
    </dgm:pt>
    <dgm:pt modelId="{86030FF0-9B59-6749-9C7B-F326E2BD44A9}" type="sibTrans" cxnId="{D6E02CE4-020C-B34B-BA25-DD01F3F38D9C}">
      <dgm:prSet/>
      <dgm:spPr/>
      <dgm:t>
        <a:bodyPr/>
        <a:lstStyle/>
        <a:p>
          <a:endParaRPr lang="en-US" sz="2000"/>
        </a:p>
      </dgm:t>
    </dgm:pt>
    <dgm:pt modelId="{A11AC603-36BE-7B47-99BB-39F34A6D2D33}">
      <dgm:prSet phldrT="[Text]" custT="1"/>
      <dgm:spPr/>
      <dgm:t>
        <a:bodyPr/>
        <a:lstStyle/>
        <a:p>
          <a:r>
            <a:rPr lang="en-US" sz="2400" dirty="0"/>
            <a:t>Performance Feedback</a:t>
          </a:r>
        </a:p>
      </dgm:t>
    </dgm:pt>
    <dgm:pt modelId="{D13ECD4B-4814-DE47-BE34-443819197B21}" type="parTrans" cxnId="{35728828-F573-714F-B93C-C3F225314164}">
      <dgm:prSet/>
      <dgm:spPr/>
      <dgm:t>
        <a:bodyPr/>
        <a:lstStyle/>
        <a:p>
          <a:endParaRPr lang="en-US" sz="2000"/>
        </a:p>
      </dgm:t>
    </dgm:pt>
    <dgm:pt modelId="{329B02EC-78CA-894D-B277-0A099731A8AE}" type="sibTrans" cxnId="{35728828-F573-714F-B93C-C3F225314164}">
      <dgm:prSet custT="1"/>
      <dgm:spPr/>
      <dgm:t>
        <a:bodyPr/>
        <a:lstStyle/>
        <a:p>
          <a:endParaRPr lang="en-US" sz="2000"/>
        </a:p>
      </dgm:t>
    </dgm:pt>
    <dgm:pt modelId="{CB1EE8CE-2C75-E04B-A024-27BD27897DA2}" type="pres">
      <dgm:prSet presAssocID="{93A98C2F-D8B8-C04E-879D-9103F4043E5C}" presName="Name0" presStyleCnt="0">
        <dgm:presLayoutVars>
          <dgm:dir/>
          <dgm:resizeHandles val="exact"/>
        </dgm:presLayoutVars>
      </dgm:prSet>
      <dgm:spPr/>
    </dgm:pt>
    <dgm:pt modelId="{0B3E429F-DF35-9D47-AC5B-CFF5D20A5D51}" type="pres">
      <dgm:prSet presAssocID="{93A98C2F-D8B8-C04E-879D-9103F4043E5C}" presName="vNodes" presStyleCnt="0"/>
      <dgm:spPr/>
    </dgm:pt>
    <dgm:pt modelId="{B1D29229-9616-F34B-B699-A5D24F5E7600}" type="pres">
      <dgm:prSet presAssocID="{30EBE087-A438-B842-A024-4D2816EC9038}" presName="node" presStyleLbl="node1" presStyleIdx="0" presStyleCnt="4" custScaleX="374722">
        <dgm:presLayoutVars>
          <dgm:bulletEnabled val="1"/>
        </dgm:presLayoutVars>
      </dgm:prSet>
      <dgm:spPr/>
    </dgm:pt>
    <dgm:pt modelId="{21FD4D78-93BB-FC4F-8F9B-4ED60E999CAC}" type="pres">
      <dgm:prSet presAssocID="{05C96752-912E-A842-B801-0F3AC84E65CE}" presName="spacerT" presStyleCnt="0"/>
      <dgm:spPr/>
    </dgm:pt>
    <dgm:pt modelId="{10E05056-E906-C94F-9587-55B1D0EFF741}" type="pres">
      <dgm:prSet presAssocID="{05C96752-912E-A842-B801-0F3AC84E65CE}" presName="sibTrans" presStyleLbl="sibTrans2D1" presStyleIdx="0" presStyleCnt="3"/>
      <dgm:spPr/>
    </dgm:pt>
    <dgm:pt modelId="{523CA50F-D0A8-494D-9B00-61363048A936}" type="pres">
      <dgm:prSet presAssocID="{05C96752-912E-A842-B801-0F3AC84E65CE}" presName="spacerB" presStyleCnt="0"/>
      <dgm:spPr/>
    </dgm:pt>
    <dgm:pt modelId="{1E40EEF2-5840-E640-8D55-4097ABAA47B9}" type="pres">
      <dgm:prSet presAssocID="{B99938D5-567C-F045-B591-0064C8DCC6BB}" presName="node" presStyleLbl="node1" presStyleIdx="1" presStyleCnt="4" custScaleX="374722">
        <dgm:presLayoutVars>
          <dgm:bulletEnabled val="1"/>
        </dgm:presLayoutVars>
      </dgm:prSet>
      <dgm:spPr/>
    </dgm:pt>
    <dgm:pt modelId="{2101FEE5-D56B-5249-B999-9CE6806F095B}" type="pres">
      <dgm:prSet presAssocID="{FEDED2EE-A37F-D746-892C-D1CC5AB7EF05}" presName="spacerT" presStyleCnt="0"/>
      <dgm:spPr/>
    </dgm:pt>
    <dgm:pt modelId="{F421DFF4-122F-EE4D-82CC-03202A2542D1}" type="pres">
      <dgm:prSet presAssocID="{FEDED2EE-A37F-D746-892C-D1CC5AB7EF05}" presName="sibTrans" presStyleLbl="sibTrans2D1" presStyleIdx="1" presStyleCnt="3"/>
      <dgm:spPr/>
    </dgm:pt>
    <dgm:pt modelId="{374B026B-A8AA-534F-8D03-695B3435BDB5}" type="pres">
      <dgm:prSet presAssocID="{FEDED2EE-A37F-D746-892C-D1CC5AB7EF05}" presName="spacerB" presStyleCnt="0"/>
      <dgm:spPr/>
    </dgm:pt>
    <dgm:pt modelId="{EBDD2D0A-9D37-BF46-87B4-2275C71D7B25}" type="pres">
      <dgm:prSet presAssocID="{A11AC603-36BE-7B47-99BB-39F34A6D2D33}" presName="node" presStyleLbl="node1" presStyleIdx="2" presStyleCnt="4" custScaleX="374722">
        <dgm:presLayoutVars>
          <dgm:bulletEnabled val="1"/>
        </dgm:presLayoutVars>
      </dgm:prSet>
      <dgm:spPr/>
    </dgm:pt>
    <dgm:pt modelId="{F94357FC-FE5E-5D4E-98B4-C239D074F5E9}" type="pres">
      <dgm:prSet presAssocID="{93A98C2F-D8B8-C04E-879D-9103F4043E5C}" presName="sibTransLast" presStyleLbl="sibTrans2D1" presStyleIdx="2" presStyleCnt="3"/>
      <dgm:spPr/>
    </dgm:pt>
    <dgm:pt modelId="{8C5162F6-1531-A94C-82B7-6E0FC59BEE91}" type="pres">
      <dgm:prSet presAssocID="{93A98C2F-D8B8-C04E-879D-9103F4043E5C}" presName="connectorText" presStyleLbl="sibTrans2D1" presStyleIdx="2" presStyleCnt="3"/>
      <dgm:spPr/>
    </dgm:pt>
    <dgm:pt modelId="{D890FA09-2F28-E64A-B9F1-ECDD4BCC8BF5}" type="pres">
      <dgm:prSet presAssocID="{93A98C2F-D8B8-C04E-879D-9103F4043E5C}" presName="lastNode" presStyleLbl="node1" presStyleIdx="3" presStyleCnt="4">
        <dgm:presLayoutVars>
          <dgm:bulletEnabled val="1"/>
        </dgm:presLayoutVars>
      </dgm:prSet>
      <dgm:spPr/>
    </dgm:pt>
  </dgm:ptLst>
  <dgm:cxnLst>
    <dgm:cxn modelId="{824DF909-825E-D14B-B786-DED1DEC9BFFE}" type="presOf" srcId="{B99938D5-567C-F045-B591-0064C8DCC6BB}" destId="{1E40EEF2-5840-E640-8D55-4097ABAA47B9}" srcOrd="0" destOrd="0" presId="urn:microsoft.com/office/officeart/2005/8/layout/equation2"/>
    <dgm:cxn modelId="{35728828-F573-714F-B93C-C3F225314164}" srcId="{93A98C2F-D8B8-C04E-879D-9103F4043E5C}" destId="{A11AC603-36BE-7B47-99BB-39F34A6D2D33}" srcOrd="2" destOrd="0" parTransId="{D13ECD4B-4814-DE47-BE34-443819197B21}" sibTransId="{329B02EC-78CA-894D-B277-0A099731A8AE}"/>
    <dgm:cxn modelId="{3376B930-1C83-E541-A20C-FF9D6F188362}" type="presOf" srcId="{FEDED2EE-A37F-D746-892C-D1CC5AB7EF05}" destId="{F421DFF4-122F-EE4D-82CC-03202A2542D1}" srcOrd="0" destOrd="0" presId="urn:microsoft.com/office/officeart/2005/8/layout/equation2"/>
    <dgm:cxn modelId="{F7222840-D000-AC46-99EB-1F344E69C7EE}" type="presOf" srcId="{329B02EC-78CA-894D-B277-0A099731A8AE}" destId="{F94357FC-FE5E-5D4E-98B4-C239D074F5E9}" srcOrd="0" destOrd="0" presId="urn:microsoft.com/office/officeart/2005/8/layout/equation2"/>
    <dgm:cxn modelId="{F83DBC5E-96AE-9042-8615-FAC523DE4FF9}" type="presOf" srcId="{9FC34C97-A64A-274A-864D-1EC4A071A611}" destId="{D890FA09-2F28-E64A-B9F1-ECDD4BCC8BF5}" srcOrd="0" destOrd="0" presId="urn:microsoft.com/office/officeart/2005/8/layout/equation2"/>
    <dgm:cxn modelId="{86750564-62C4-474E-8AE5-DCBD37741C7F}" type="presOf" srcId="{30EBE087-A438-B842-A024-4D2816EC9038}" destId="{B1D29229-9616-F34B-B699-A5D24F5E7600}" srcOrd="0" destOrd="0" presId="urn:microsoft.com/office/officeart/2005/8/layout/equation2"/>
    <dgm:cxn modelId="{240D4F52-B329-3047-90A9-5B0F4F2032B6}" type="presOf" srcId="{93A98C2F-D8B8-C04E-879D-9103F4043E5C}" destId="{CB1EE8CE-2C75-E04B-A024-27BD27897DA2}" srcOrd="0" destOrd="0" presId="urn:microsoft.com/office/officeart/2005/8/layout/equation2"/>
    <dgm:cxn modelId="{DA58E393-B88F-6143-864F-BF67EA8A49F7}" type="presOf" srcId="{05C96752-912E-A842-B801-0F3AC84E65CE}" destId="{10E05056-E906-C94F-9587-55B1D0EFF741}" srcOrd="0" destOrd="0" presId="urn:microsoft.com/office/officeart/2005/8/layout/equation2"/>
    <dgm:cxn modelId="{E4C2F79D-D076-254F-84C4-D8E97E5C190B}" srcId="{93A98C2F-D8B8-C04E-879D-9103F4043E5C}" destId="{B99938D5-567C-F045-B591-0064C8DCC6BB}" srcOrd="1" destOrd="0" parTransId="{E017AD56-8C7E-6A49-94A1-2A0A8ED200F8}" sibTransId="{FEDED2EE-A37F-D746-892C-D1CC5AB7EF05}"/>
    <dgm:cxn modelId="{89F1C2AF-DC53-4947-94A0-568E3BE131B3}" srcId="{93A98C2F-D8B8-C04E-879D-9103F4043E5C}" destId="{30EBE087-A438-B842-A024-4D2816EC9038}" srcOrd="0" destOrd="0" parTransId="{6B67AA2A-3A42-8A46-B749-B625F3EF9B89}" sibTransId="{05C96752-912E-A842-B801-0F3AC84E65CE}"/>
    <dgm:cxn modelId="{D6E02CE4-020C-B34B-BA25-DD01F3F38D9C}" srcId="{93A98C2F-D8B8-C04E-879D-9103F4043E5C}" destId="{9FC34C97-A64A-274A-864D-1EC4A071A611}" srcOrd="3" destOrd="0" parTransId="{13182043-7E14-B944-9999-4A5FD867293C}" sibTransId="{86030FF0-9B59-6749-9C7B-F326E2BD44A9}"/>
    <dgm:cxn modelId="{9696E9F8-C7D1-E843-A06D-99B7D5F4F710}" type="presOf" srcId="{329B02EC-78CA-894D-B277-0A099731A8AE}" destId="{8C5162F6-1531-A94C-82B7-6E0FC59BEE91}" srcOrd="1" destOrd="0" presId="urn:microsoft.com/office/officeart/2005/8/layout/equation2"/>
    <dgm:cxn modelId="{1E1F4EF9-AF3D-1C46-B47F-D8360D112B92}" type="presOf" srcId="{A11AC603-36BE-7B47-99BB-39F34A6D2D33}" destId="{EBDD2D0A-9D37-BF46-87B4-2275C71D7B25}" srcOrd="0" destOrd="0" presId="urn:microsoft.com/office/officeart/2005/8/layout/equation2"/>
    <dgm:cxn modelId="{BFB70DF5-90B5-BC40-8589-2073103EBC05}" type="presParOf" srcId="{CB1EE8CE-2C75-E04B-A024-27BD27897DA2}" destId="{0B3E429F-DF35-9D47-AC5B-CFF5D20A5D51}" srcOrd="0" destOrd="0" presId="urn:microsoft.com/office/officeart/2005/8/layout/equation2"/>
    <dgm:cxn modelId="{ED5AC9F3-BFCC-C344-956C-070B7CEF8542}" type="presParOf" srcId="{0B3E429F-DF35-9D47-AC5B-CFF5D20A5D51}" destId="{B1D29229-9616-F34B-B699-A5D24F5E7600}" srcOrd="0" destOrd="0" presId="urn:microsoft.com/office/officeart/2005/8/layout/equation2"/>
    <dgm:cxn modelId="{4BA6A5D7-D470-E14C-B826-E69C7D7F90BB}" type="presParOf" srcId="{0B3E429F-DF35-9D47-AC5B-CFF5D20A5D51}" destId="{21FD4D78-93BB-FC4F-8F9B-4ED60E999CAC}" srcOrd="1" destOrd="0" presId="urn:microsoft.com/office/officeart/2005/8/layout/equation2"/>
    <dgm:cxn modelId="{8D3682E6-B0DB-B84A-877C-0D419A00C661}" type="presParOf" srcId="{0B3E429F-DF35-9D47-AC5B-CFF5D20A5D51}" destId="{10E05056-E906-C94F-9587-55B1D0EFF741}" srcOrd="2" destOrd="0" presId="urn:microsoft.com/office/officeart/2005/8/layout/equation2"/>
    <dgm:cxn modelId="{ED5715AE-F6F0-A249-8682-CF9836677E01}" type="presParOf" srcId="{0B3E429F-DF35-9D47-AC5B-CFF5D20A5D51}" destId="{523CA50F-D0A8-494D-9B00-61363048A936}" srcOrd="3" destOrd="0" presId="urn:microsoft.com/office/officeart/2005/8/layout/equation2"/>
    <dgm:cxn modelId="{7D1942DB-3291-3F4C-9E6A-9F375041057C}" type="presParOf" srcId="{0B3E429F-DF35-9D47-AC5B-CFF5D20A5D51}" destId="{1E40EEF2-5840-E640-8D55-4097ABAA47B9}" srcOrd="4" destOrd="0" presId="urn:microsoft.com/office/officeart/2005/8/layout/equation2"/>
    <dgm:cxn modelId="{ADD828B0-9D8E-8F45-8095-4D156758E67C}" type="presParOf" srcId="{0B3E429F-DF35-9D47-AC5B-CFF5D20A5D51}" destId="{2101FEE5-D56B-5249-B999-9CE6806F095B}" srcOrd="5" destOrd="0" presId="urn:microsoft.com/office/officeart/2005/8/layout/equation2"/>
    <dgm:cxn modelId="{C6179F81-02B3-2D48-8902-9745F08883A8}" type="presParOf" srcId="{0B3E429F-DF35-9D47-AC5B-CFF5D20A5D51}" destId="{F421DFF4-122F-EE4D-82CC-03202A2542D1}" srcOrd="6" destOrd="0" presId="urn:microsoft.com/office/officeart/2005/8/layout/equation2"/>
    <dgm:cxn modelId="{2749056E-E974-874F-A594-5460E20CB960}" type="presParOf" srcId="{0B3E429F-DF35-9D47-AC5B-CFF5D20A5D51}" destId="{374B026B-A8AA-534F-8D03-695B3435BDB5}" srcOrd="7" destOrd="0" presId="urn:microsoft.com/office/officeart/2005/8/layout/equation2"/>
    <dgm:cxn modelId="{45B010B1-1152-D348-9292-BA3C29F1E335}" type="presParOf" srcId="{0B3E429F-DF35-9D47-AC5B-CFF5D20A5D51}" destId="{EBDD2D0A-9D37-BF46-87B4-2275C71D7B25}" srcOrd="8" destOrd="0" presId="urn:microsoft.com/office/officeart/2005/8/layout/equation2"/>
    <dgm:cxn modelId="{E57BF0E4-8FD9-4C4B-91BF-064AD3B6033D}" type="presParOf" srcId="{CB1EE8CE-2C75-E04B-A024-27BD27897DA2}" destId="{F94357FC-FE5E-5D4E-98B4-C239D074F5E9}" srcOrd="1" destOrd="0" presId="urn:microsoft.com/office/officeart/2005/8/layout/equation2"/>
    <dgm:cxn modelId="{5E036B77-4491-1249-B381-E32B74A398C0}" type="presParOf" srcId="{F94357FC-FE5E-5D4E-98B4-C239D074F5E9}" destId="{8C5162F6-1531-A94C-82B7-6E0FC59BEE91}" srcOrd="0" destOrd="0" presId="urn:microsoft.com/office/officeart/2005/8/layout/equation2"/>
    <dgm:cxn modelId="{26D691B5-2BDD-3A48-864C-4D16A346EEC9}" type="presParOf" srcId="{CB1EE8CE-2C75-E04B-A024-27BD27897DA2}" destId="{D890FA09-2F28-E64A-B9F1-ECDD4BCC8BF5}" srcOrd="2" destOrd="0" presId="urn:microsoft.com/office/officeart/2005/8/layout/equation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F6C69BB-C828-2B41-9468-DD6D93576AAB}" type="doc">
      <dgm:prSet loTypeId="urn:microsoft.com/office/officeart/2008/layout/VerticalCurvedList" loCatId="" qsTypeId="urn:microsoft.com/office/officeart/2005/8/quickstyle/simple1" qsCatId="simple" csTypeId="urn:microsoft.com/office/officeart/2005/8/colors/accent2_2" csCatId="accent2" phldr="1"/>
      <dgm:spPr/>
      <dgm:t>
        <a:bodyPr/>
        <a:lstStyle/>
        <a:p>
          <a:endParaRPr lang="en-US"/>
        </a:p>
      </dgm:t>
    </dgm:pt>
    <dgm:pt modelId="{9253DEAB-F482-9947-A4D4-AAA8797CC6B0}">
      <dgm:prSet custT="1"/>
      <dgm:spPr/>
      <dgm:t>
        <a:bodyPr/>
        <a:lstStyle/>
        <a:p>
          <a:r>
            <a:rPr lang="en-US" sz="3200" b="1" dirty="0"/>
            <a:t>Staff Buy-in</a:t>
          </a:r>
        </a:p>
      </dgm:t>
    </dgm:pt>
    <dgm:pt modelId="{106F67AF-A0C3-4246-9A0E-F7939324ADEF}" type="parTrans" cxnId="{BF95DDCA-2C1E-044A-8E17-2476522F8AD3}">
      <dgm:prSet/>
      <dgm:spPr/>
      <dgm:t>
        <a:bodyPr/>
        <a:lstStyle/>
        <a:p>
          <a:endParaRPr lang="en-US" sz="2400"/>
        </a:p>
      </dgm:t>
    </dgm:pt>
    <dgm:pt modelId="{B3866464-766E-AF4D-8629-5CD4F8CFEC3A}" type="sibTrans" cxnId="{BF95DDCA-2C1E-044A-8E17-2476522F8AD3}">
      <dgm:prSet/>
      <dgm:spPr/>
      <dgm:t>
        <a:bodyPr/>
        <a:lstStyle/>
        <a:p>
          <a:endParaRPr lang="en-US" sz="2400"/>
        </a:p>
      </dgm:t>
    </dgm:pt>
    <dgm:pt modelId="{ABE46718-0F8C-DC4C-AD7F-298B57E1B239}">
      <dgm:prSet custT="1"/>
      <dgm:spPr/>
      <dgm:t>
        <a:bodyPr/>
        <a:lstStyle/>
        <a:p>
          <a:r>
            <a:rPr lang="en-US" sz="3200" b="1" dirty="0"/>
            <a:t>Embedded Professional Development</a:t>
          </a:r>
        </a:p>
      </dgm:t>
    </dgm:pt>
    <dgm:pt modelId="{B59D8704-F09B-BC40-AFAF-F15F69BB0F09}" type="parTrans" cxnId="{3881C246-E278-1E4F-B785-95FC069966FA}">
      <dgm:prSet/>
      <dgm:spPr/>
      <dgm:t>
        <a:bodyPr/>
        <a:lstStyle/>
        <a:p>
          <a:endParaRPr lang="en-US" sz="2400"/>
        </a:p>
      </dgm:t>
    </dgm:pt>
    <dgm:pt modelId="{8742BB6C-40BA-4C4E-9746-F5B7920DA64F}" type="sibTrans" cxnId="{3881C246-E278-1E4F-B785-95FC069966FA}">
      <dgm:prSet/>
      <dgm:spPr/>
      <dgm:t>
        <a:bodyPr/>
        <a:lstStyle/>
        <a:p>
          <a:endParaRPr lang="en-US" sz="2400"/>
        </a:p>
      </dgm:t>
    </dgm:pt>
    <dgm:pt modelId="{CED81DE3-5AD4-914B-9560-D084292D7B07}">
      <dgm:prSet custT="1"/>
      <dgm:spPr/>
      <dgm:t>
        <a:bodyPr/>
        <a:lstStyle/>
        <a:p>
          <a:r>
            <a:rPr lang="en-US" sz="3200" b="1" dirty="0"/>
            <a:t>Staff Recognition for Implementation</a:t>
          </a:r>
        </a:p>
      </dgm:t>
    </dgm:pt>
    <dgm:pt modelId="{2C967BBE-D45A-044B-A944-2B12BC4872B2}" type="parTrans" cxnId="{25B5C657-2C4E-FC42-8411-48138A9BD542}">
      <dgm:prSet/>
      <dgm:spPr/>
      <dgm:t>
        <a:bodyPr/>
        <a:lstStyle/>
        <a:p>
          <a:endParaRPr lang="en-US" sz="2400"/>
        </a:p>
      </dgm:t>
    </dgm:pt>
    <dgm:pt modelId="{17FB9E95-2AB7-3449-8A29-554F5A2DED3F}" type="sibTrans" cxnId="{25B5C657-2C4E-FC42-8411-48138A9BD542}">
      <dgm:prSet/>
      <dgm:spPr/>
      <dgm:t>
        <a:bodyPr/>
        <a:lstStyle/>
        <a:p>
          <a:endParaRPr lang="en-US" sz="2400"/>
        </a:p>
      </dgm:t>
    </dgm:pt>
    <dgm:pt modelId="{09D691A1-DD7C-4843-93BD-53D0CE33EE82}">
      <dgm:prSet phldrT="[Text]" custT="1"/>
      <dgm:spPr/>
      <dgm:t>
        <a:bodyPr/>
        <a:lstStyle/>
        <a:p>
          <a:r>
            <a:rPr lang="en-US" sz="3200" b="1" dirty="0"/>
            <a:t>Team-based Implementation</a:t>
          </a:r>
        </a:p>
      </dgm:t>
    </dgm:pt>
    <dgm:pt modelId="{854CE7CE-AA2E-1A4E-AB9C-6644B1FF0F53}" type="sibTrans" cxnId="{2E8CCC1B-640B-0B4B-984F-87A12C0812C5}">
      <dgm:prSet/>
      <dgm:spPr/>
      <dgm:t>
        <a:bodyPr/>
        <a:lstStyle/>
        <a:p>
          <a:endParaRPr lang="en-US" sz="2400"/>
        </a:p>
      </dgm:t>
    </dgm:pt>
    <dgm:pt modelId="{2A9B6C51-42DD-E64F-9E19-1FC10C9F7AEC}" type="parTrans" cxnId="{2E8CCC1B-640B-0B4B-984F-87A12C0812C5}">
      <dgm:prSet/>
      <dgm:spPr/>
      <dgm:t>
        <a:bodyPr/>
        <a:lstStyle/>
        <a:p>
          <a:endParaRPr lang="en-US" sz="2400"/>
        </a:p>
      </dgm:t>
    </dgm:pt>
    <dgm:pt modelId="{F6BEA600-DF37-9148-8419-AEEB9BE833B2}">
      <dgm:prSet phldrT="[Text]" custT="1"/>
      <dgm:spPr/>
      <dgm:t>
        <a:bodyPr/>
        <a:lstStyle/>
        <a:p>
          <a:r>
            <a:rPr lang="en-US" sz="3200" b="1" dirty="0"/>
            <a:t>Clear Action Plan</a:t>
          </a:r>
        </a:p>
      </dgm:t>
    </dgm:pt>
    <dgm:pt modelId="{4A7B91B5-3623-E846-B0B7-A559E68D2095}" type="sibTrans" cxnId="{7487A385-0984-CA4D-A3E1-470AD41E6BAE}">
      <dgm:prSet/>
      <dgm:spPr/>
      <dgm:t>
        <a:bodyPr/>
        <a:lstStyle/>
        <a:p>
          <a:endParaRPr lang="en-US" sz="2400"/>
        </a:p>
      </dgm:t>
    </dgm:pt>
    <dgm:pt modelId="{D3F171B8-AF85-7443-A350-20F8ABD33468}" type="parTrans" cxnId="{7487A385-0984-CA4D-A3E1-470AD41E6BAE}">
      <dgm:prSet/>
      <dgm:spPr/>
      <dgm:t>
        <a:bodyPr/>
        <a:lstStyle/>
        <a:p>
          <a:endParaRPr lang="en-US" sz="2400"/>
        </a:p>
      </dgm:t>
    </dgm:pt>
    <dgm:pt modelId="{7589E711-19B3-954A-911C-DE94E191DAE7}" type="pres">
      <dgm:prSet presAssocID="{DF6C69BB-C828-2B41-9468-DD6D93576AAB}" presName="Name0" presStyleCnt="0">
        <dgm:presLayoutVars>
          <dgm:chMax val="7"/>
          <dgm:chPref val="7"/>
          <dgm:dir/>
        </dgm:presLayoutVars>
      </dgm:prSet>
      <dgm:spPr/>
    </dgm:pt>
    <dgm:pt modelId="{A1F860EC-E7E1-EE4A-835F-51D3D2CC8D59}" type="pres">
      <dgm:prSet presAssocID="{DF6C69BB-C828-2B41-9468-DD6D93576AAB}" presName="Name1" presStyleCnt="0"/>
      <dgm:spPr/>
    </dgm:pt>
    <dgm:pt modelId="{63963DC8-9BD2-344A-A880-E264A50EF3D2}" type="pres">
      <dgm:prSet presAssocID="{DF6C69BB-C828-2B41-9468-DD6D93576AAB}" presName="cycle" presStyleCnt="0"/>
      <dgm:spPr/>
    </dgm:pt>
    <dgm:pt modelId="{EC4B63AE-0C0C-244C-8A85-6755D0B2DCA3}" type="pres">
      <dgm:prSet presAssocID="{DF6C69BB-C828-2B41-9468-DD6D93576AAB}" presName="srcNode" presStyleLbl="node1" presStyleIdx="0" presStyleCnt="5"/>
      <dgm:spPr/>
    </dgm:pt>
    <dgm:pt modelId="{71B65D0D-B1C5-9345-84E5-5F184CF5B051}" type="pres">
      <dgm:prSet presAssocID="{DF6C69BB-C828-2B41-9468-DD6D93576AAB}" presName="conn" presStyleLbl="parChTrans1D2" presStyleIdx="0" presStyleCnt="1"/>
      <dgm:spPr/>
    </dgm:pt>
    <dgm:pt modelId="{0844505E-09FE-534B-8BDC-C14357F302E1}" type="pres">
      <dgm:prSet presAssocID="{DF6C69BB-C828-2B41-9468-DD6D93576AAB}" presName="extraNode" presStyleLbl="node1" presStyleIdx="0" presStyleCnt="5"/>
      <dgm:spPr/>
    </dgm:pt>
    <dgm:pt modelId="{333D4967-B811-3D43-BD4A-8EDDEF172BEB}" type="pres">
      <dgm:prSet presAssocID="{DF6C69BB-C828-2B41-9468-DD6D93576AAB}" presName="dstNode" presStyleLbl="node1" presStyleIdx="0" presStyleCnt="5"/>
      <dgm:spPr/>
    </dgm:pt>
    <dgm:pt modelId="{1E0AB74A-8FFE-AB40-BF32-C1180E256A5B}" type="pres">
      <dgm:prSet presAssocID="{09D691A1-DD7C-4843-93BD-53D0CE33EE82}" presName="text_1" presStyleLbl="node1" presStyleIdx="0" presStyleCnt="5">
        <dgm:presLayoutVars>
          <dgm:bulletEnabled val="1"/>
        </dgm:presLayoutVars>
      </dgm:prSet>
      <dgm:spPr/>
    </dgm:pt>
    <dgm:pt modelId="{122E2D12-6924-AA45-B646-84F6C03E8A88}" type="pres">
      <dgm:prSet presAssocID="{09D691A1-DD7C-4843-93BD-53D0CE33EE82}" presName="accent_1" presStyleCnt="0"/>
      <dgm:spPr/>
    </dgm:pt>
    <dgm:pt modelId="{2AE220B8-AAD4-4245-BEB1-1EED9C30F6AF}" type="pres">
      <dgm:prSet presAssocID="{09D691A1-DD7C-4843-93BD-53D0CE33EE82}" presName="accentRepeatNode" presStyleLbl="solidFgAcc1" presStyleIdx="0" presStyleCnt="5"/>
      <dgm:spPr/>
    </dgm:pt>
    <dgm:pt modelId="{FD5BE95F-00C3-CE48-BF54-A56AC9DD8D8F}" type="pres">
      <dgm:prSet presAssocID="{F6BEA600-DF37-9148-8419-AEEB9BE833B2}" presName="text_2" presStyleLbl="node1" presStyleIdx="1" presStyleCnt="5">
        <dgm:presLayoutVars>
          <dgm:bulletEnabled val="1"/>
        </dgm:presLayoutVars>
      </dgm:prSet>
      <dgm:spPr/>
    </dgm:pt>
    <dgm:pt modelId="{8C935E95-C35D-EA44-B845-3F0C6EDE0174}" type="pres">
      <dgm:prSet presAssocID="{F6BEA600-DF37-9148-8419-AEEB9BE833B2}" presName="accent_2" presStyleCnt="0"/>
      <dgm:spPr/>
    </dgm:pt>
    <dgm:pt modelId="{BE8ACD0D-7A98-E94B-8261-456B2F779B42}" type="pres">
      <dgm:prSet presAssocID="{F6BEA600-DF37-9148-8419-AEEB9BE833B2}" presName="accentRepeatNode" presStyleLbl="solidFgAcc1" presStyleIdx="1" presStyleCnt="5"/>
      <dgm:spPr/>
    </dgm:pt>
    <dgm:pt modelId="{A92ACD6D-E32C-944A-97CE-DB025223D2ED}" type="pres">
      <dgm:prSet presAssocID="{9253DEAB-F482-9947-A4D4-AAA8797CC6B0}" presName="text_3" presStyleLbl="node1" presStyleIdx="2" presStyleCnt="5">
        <dgm:presLayoutVars>
          <dgm:bulletEnabled val="1"/>
        </dgm:presLayoutVars>
      </dgm:prSet>
      <dgm:spPr/>
    </dgm:pt>
    <dgm:pt modelId="{0B373BDF-5AC0-604C-8F67-B33834B63166}" type="pres">
      <dgm:prSet presAssocID="{9253DEAB-F482-9947-A4D4-AAA8797CC6B0}" presName="accent_3" presStyleCnt="0"/>
      <dgm:spPr/>
    </dgm:pt>
    <dgm:pt modelId="{396F2581-C833-2E43-AF6B-4B61249FA8DC}" type="pres">
      <dgm:prSet presAssocID="{9253DEAB-F482-9947-A4D4-AAA8797CC6B0}" presName="accentRepeatNode" presStyleLbl="solidFgAcc1" presStyleIdx="2" presStyleCnt="5"/>
      <dgm:spPr/>
    </dgm:pt>
    <dgm:pt modelId="{CEC4BA7D-5D03-6847-832B-244D5329281C}" type="pres">
      <dgm:prSet presAssocID="{ABE46718-0F8C-DC4C-AD7F-298B57E1B239}" presName="text_4" presStyleLbl="node1" presStyleIdx="3" presStyleCnt="5">
        <dgm:presLayoutVars>
          <dgm:bulletEnabled val="1"/>
        </dgm:presLayoutVars>
      </dgm:prSet>
      <dgm:spPr/>
    </dgm:pt>
    <dgm:pt modelId="{2EEE461C-15D4-FD4A-8899-A6C2AB6C61BF}" type="pres">
      <dgm:prSet presAssocID="{ABE46718-0F8C-DC4C-AD7F-298B57E1B239}" presName="accent_4" presStyleCnt="0"/>
      <dgm:spPr/>
    </dgm:pt>
    <dgm:pt modelId="{31D4929D-13DC-6942-9C08-8A221FD31268}" type="pres">
      <dgm:prSet presAssocID="{ABE46718-0F8C-DC4C-AD7F-298B57E1B239}" presName="accentRepeatNode" presStyleLbl="solidFgAcc1" presStyleIdx="3" presStyleCnt="5"/>
      <dgm:spPr/>
    </dgm:pt>
    <dgm:pt modelId="{959BA915-D3C4-CC4F-ADE6-AD9D20148A49}" type="pres">
      <dgm:prSet presAssocID="{CED81DE3-5AD4-914B-9560-D084292D7B07}" presName="text_5" presStyleLbl="node1" presStyleIdx="4" presStyleCnt="5">
        <dgm:presLayoutVars>
          <dgm:bulletEnabled val="1"/>
        </dgm:presLayoutVars>
      </dgm:prSet>
      <dgm:spPr/>
    </dgm:pt>
    <dgm:pt modelId="{343F30F7-1F96-064F-A3C7-1DC74BD9AD7B}" type="pres">
      <dgm:prSet presAssocID="{CED81DE3-5AD4-914B-9560-D084292D7B07}" presName="accent_5" presStyleCnt="0"/>
      <dgm:spPr/>
    </dgm:pt>
    <dgm:pt modelId="{6200DF73-2D66-0943-BBE4-C91012E1B808}" type="pres">
      <dgm:prSet presAssocID="{CED81DE3-5AD4-914B-9560-D084292D7B07}" presName="accentRepeatNode" presStyleLbl="solidFgAcc1" presStyleIdx="4" presStyleCnt="5"/>
      <dgm:spPr/>
    </dgm:pt>
  </dgm:ptLst>
  <dgm:cxnLst>
    <dgm:cxn modelId="{2E8CCC1B-640B-0B4B-984F-87A12C0812C5}" srcId="{DF6C69BB-C828-2B41-9468-DD6D93576AAB}" destId="{09D691A1-DD7C-4843-93BD-53D0CE33EE82}" srcOrd="0" destOrd="0" parTransId="{2A9B6C51-42DD-E64F-9E19-1FC10C9F7AEC}" sibTransId="{854CE7CE-AA2E-1A4E-AB9C-6644B1FF0F53}"/>
    <dgm:cxn modelId="{78B80032-81E4-8B4B-8865-1A4365256D46}" type="presOf" srcId="{F6BEA600-DF37-9148-8419-AEEB9BE833B2}" destId="{FD5BE95F-00C3-CE48-BF54-A56AC9DD8D8F}" srcOrd="0" destOrd="0" presId="urn:microsoft.com/office/officeart/2008/layout/VerticalCurvedList"/>
    <dgm:cxn modelId="{5C6F0846-19E8-334C-B40F-88C47E298678}" type="presOf" srcId="{854CE7CE-AA2E-1A4E-AB9C-6644B1FF0F53}" destId="{71B65D0D-B1C5-9345-84E5-5F184CF5B051}" srcOrd="0" destOrd="0" presId="urn:microsoft.com/office/officeart/2008/layout/VerticalCurvedList"/>
    <dgm:cxn modelId="{3881C246-E278-1E4F-B785-95FC069966FA}" srcId="{DF6C69BB-C828-2B41-9468-DD6D93576AAB}" destId="{ABE46718-0F8C-DC4C-AD7F-298B57E1B239}" srcOrd="3" destOrd="0" parTransId="{B59D8704-F09B-BC40-AFAF-F15F69BB0F09}" sibTransId="{8742BB6C-40BA-4C4E-9746-F5B7920DA64F}"/>
    <dgm:cxn modelId="{25B5C657-2C4E-FC42-8411-48138A9BD542}" srcId="{DF6C69BB-C828-2B41-9468-DD6D93576AAB}" destId="{CED81DE3-5AD4-914B-9560-D084292D7B07}" srcOrd="4" destOrd="0" parTransId="{2C967BBE-D45A-044B-A944-2B12BC4872B2}" sibTransId="{17FB9E95-2AB7-3449-8A29-554F5A2DED3F}"/>
    <dgm:cxn modelId="{7487A385-0984-CA4D-A3E1-470AD41E6BAE}" srcId="{DF6C69BB-C828-2B41-9468-DD6D93576AAB}" destId="{F6BEA600-DF37-9148-8419-AEEB9BE833B2}" srcOrd="1" destOrd="0" parTransId="{D3F171B8-AF85-7443-A350-20F8ABD33468}" sibTransId="{4A7B91B5-3623-E846-B0B7-A559E68D2095}"/>
    <dgm:cxn modelId="{039F618F-9F3E-8C4D-BAAD-1BC8EE13C490}" type="presOf" srcId="{CED81DE3-5AD4-914B-9560-D084292D7B07}" destId="{959BA915-D3C4-CC4F-ADE6-AD9D20148A49}" srcOrd="0" destOrd="0" presId="urn:microsoft.com/office/officeart/2008/layout/VerticalCurvedList"/>
    <dgm:cxn modelId="{CCB8E892-91AD-E540-8268-2B8620322E66}" type="presOf" srcId="{DF6C69BB-C828-2B41-9468-DD6D93576AAB}" destId="{7589E711-19B3-954A-911C-DE94E191DAE7}" srcOrd="0" destOrd="0" presId="urn:microsoft.com/office/officeart/2008/layout/VerticalCurvedList"/>
    <dgm:cxn modelId="{62F265C7-37DF-A14B-A40B-C64777568ABA}" type="presOf" srcId="{09D691A1-DD7C-4843-93BD-53D0CE33EE82}" destId="{1E0AB74A-8FFE-AB40-BF32-C1180E256A5B}" srcOrd="0" destOrd="0" presId="urn:microsoft.com/office/officeart/2008/layout/VerticalCurvedList"/>
    <dgm:cxn modelId="{BF95DDCA-2C1E-044A-8E17-2476522F8AD3}" srcId="{DF6C69BB-C828-2B41-9468-DD6D93576AAB}" destId="{9253DEAB-F482-9947-A4D4-AAA8797CC6B0}" srcOrd="2" destOrd="0" parTransId="{106F67AF-A0C3-4246-9A0E-F7939324ADEF}" sibTransId="{B3866464-766E-AF4D-8629-5CD4F8CFEC3A}"/>
    <dgm:cxn modelId="{37C468CB-0832-B244-BEB1-16877E88CBB1}" type="presOf" srcId="{9253DEAB-F482-9947-A4D4-AAA8797CC6B0}" destId="{A92ACD6D-E32C-944A-97CE-DB025223D2ED}" srcOrd="0" destOrd="0" presId="urn:microsoft.com/office/officeart/2008/layout/VerticalCurvedList"/>
    <dgm:cxn modelId="{03B4BCEE-86AB-AC4A-BC0E-31D9EC0F69B5}" type="presOf" srcId="{ABE46718-0F8C-DC4C-AD7F-298B57E1B239}" destId="{CEC4BA7D-5D03-6847-832B-244D5329281C}" srcOrd="0" destOrd="0" presId="urn:microsoft.com/office/officeart/2008/layout/VerticalCurvedList"/>
    <dgm:cxn modelId="{92A0E2BE-E32C-794B-BF6F-D47084F077DA}" type="presParOf" srcId="{7589E711-19B3-954A-911C-DE94E191DAE7}" destId="{A1F860EC-E7E1-EE4A-835F-51D3D2CC8D59}" srcOrd="0" destOrd="0" presId="urn:microsoft.com/office/officeart/2008/layout/VerticalCurvedList"/>
    <dgm:cxn modelId="{A7BD4A00-83D3-8349-AF9A-C91157C74478}" type="presParOf" srcId="{A1F860EC-E7E1-EE4A-835F-51D3D2CC8D59}" destId="{63963DC8-9BD2-344A-A880-E264A50EF3D2}" srcOrd="0" destOrd="0" presId="urn:microsoft.com/office/officeart/2008/layout/VerticalCurvedList"/>
    <dgm:cxn modelId="{8C30EDE5-2ADA-B34B-B52B-CA79F258474A}" type="presParOf" srcId="{63963DC8-9BD2-344A-A880-E264A50EF3D2}" destId="{EC4B63AE-0C0C-244C-8A85-6755D0B2DCA3}" srcOrd="0" destOrd="0" presId="urn:microsoft.com/office/officeart/2008/layout/VerticalCurvedList"/>
    <dgm:cxn modelId="{6F05B38B-EA72-3F43-A4EA-CBAF1F774A13}" type="presParOf" srcId="{63963DC8-9BD2-344A-A880-E264A50EF3D2}" destId="{71B65D0D-B1C5-9345-84E5-5F184CF5B051}" srcOrd="1" destOrd="0" presId="urn:microsoft.com/office/officeart/2008/layout/VerticalCurvedList"/>
    <dgm:cxn modelId="{C2FE46AA-0475-E64C-B0EE-68A5F3FFE328}" type="presParOf" srcId="{63963DC8-9BD2-344A-A880-E264A50EF3D2}" destId="{0844505E-09FE-534B-8BDC-C14357F302E1}" srcOrd="2" destOrd="0" presId="urn:microsoft.com/office/officeart/2008/layout/VerticalCurvedList"/>
    <dgm:cxn modelId="{F53BD158-7397-6648-B8B2-A51810C61B6F}" type="presParOf" srcId="{63963DC8-9BD2-344A-A880-E264A50EF3D2}" destId="{333D4967-B811-3D43-BD4A-8EDDEF172BEB}" srcOrd="3" destOrd="0" presId="urn:microsoft.com/office/officeart/2008/layout/VerticalCurvedList"/>
    <dgm:cxn modelId="{F43D70B3-85CD-B948-8BC4-89CCAAF7FB98}" type="presParOf" srcId="{A1F860EC-E7E1-EE4A-835F-51D3D2CC8D59}" destId="{1E0AB74A-8FFE-AB40-BF32-C1180E256A5B}" srcOrd="1" destOrd="0" presId="urn:microsoft.com/office/officeart/2008/layout/VerticalCurvedList"/>
    <dgm:cxn modelId="{0B35D0A8-1896-BD41-8F61-1AF039A11482}" type="presParOf" srcId="{A1F860EC-E7E1-EE4A-835F-51D3D2CC8D59}" destId="{122E2D12-6924-AA45-B646-84F6C03E8A88}" srcOrd="2" destOrd="0" presId="urn:microsoft.com/office/officeart/2008/layout/VerticalCurvedList"/>
    <dgm:cxn modelId="{4ECE37B9-92C5-0346-ABE9-60AD422BB93E}" type="presParOf" srcId="{122E2D12-6924-AA45-B646-84F6C03E8A88}" destId="{2AE220B8-AAD4-4245-BEB1-1EED9C30F6AF}" srcOrd="0" destOrd="0" presId="urn:microsoft.com/office/officeart/2008/layout/VerticalCurvedList"/>
    <dgm:cxn modelId="{4E031990-0782-204A-8250-EF11573E9F21}" type="presParOf" srcId="{A1F860EC-E7E1-EE4A-835F-51D3D2CC8D59}" destId="{FD5BE95F-00C3-CE48-BF54-A56AC9DD8D8F}" srcOrd="3" destOrd="0" presId="urn:microsoft.com/office/officeart/2008/layout/VerticalCurvedList"/>
    <dgm:cxn modelId="{2A670E56-DFD1-0543-BC82-1D2F703B075B}" type="presParOf" srcId="{A1F860EC-E7E1-EE4A-835F-51D3D2CC8D59}" destId="{8C935E95-C35D-EA44-B845-3F0C6EDE0174}" srcOrd="4" destOrd="0" presId="urn:microsoft.com/office/officeart/2008/layout/VerticalCurvedList"/>
    <dgm:cxn modelId="{51F4125A-AEAE-AA47-9350-58C69F2BC78F}" type="presParOf" srcId="{8C935E95-C35D-EA44-B845-3F0C6EDE0174}" destId="{BE8ACD0D-7A98-E94B-8261-456B2F779B42}" srcOrd="0" destOrd="0" presId="urn:microsoft.com/office/officeart/2008/layout/VerticalCurvedList"/>
    <dgm:cxn modelId="{7B37BAB8-9DCD-C846-B6F3-AFD1B07B046C}" type="presParOf" srcId="{A1F860EC-E7E1-EE4A-835F-51D3D2CC8D59}" destId="{A92ACD6D-E32C-944A-97CE-DB025223D2ED}" srcOrd="5" destOrd="0" presId="urn:microsoft.com/office/officeart/2008/layout/VerticalCurvedList"/>
    <dgm:cxn modelId="{4589959E-8476-974C-AA86-8B3E310598A8}" type="presParOf" srcId="{A1F860EC-E7E1-EE4A-835F-51D3D2CC8D59}" destId="{0B373BDF-5AC0-604C-8F67-B33834B63166}" srcOrd="6" destOrd="0" presId="urn:microsoft.com/office/officeart/2008/layout/VerticalCurvedList"/>
    <dgm:cxn modelId="{6B1DB6B1-899A-2E49-9E36-19F4F6CA11DF}" type="presParOf" srcId="{0B373BDF-5AC0-604C-8F67-B33834B63166}" destId="{396F2581-C833-2E43-AF6B-4B61249FA8DC}" srcOrd="0" destOrd="0" presId="urn:microsoft.com/office/officeart/2008/layout/VerticalCurvedList"/>
    <dgm:cxn modelId="{7BA9987E-F813-484A-B011-E64922CC2103}" type="presParOf" srcId="{A1F860EC-E7E1-EE4A-835F-51D3D2CC8D59}" destId="{CEC4BA7D-5D03-6847-832B-244D5329281C}" srcOrd="7" destOrd="0" presId="urn:microsoft.com/office/officeart/2008/layout/VerticalCurvedList"/>
    <dgm:cxn modelId="{709B614F-BB0B-6E42-9240-0AC8E760A473}" type="presParOf" srcId="{A1F860EC-E7E1-EE4A-835F-51D3D2CC8D59}" destId="{2EEE461C-15D4-FD4A-8899-A6C2AB6C61BF}" srcOrd="8" destOrd="0" presId="urn:microsoft.com/office/officeart/2008/layout/VerticalCurvedList"/>
    <dgm:cxn modelId="{AAF195F1-251D-084A-A4E1-DEAA838EAEA9}" type="presParOf" srcId="{2EEE461C-15D4-FD4A-8899-A6C2AB6C61BF}" destId="{31D4929D-13DC-6942-9C08-8A221FD31268}" srcOrd="0" destOrd="0" presId="urn:microsoft.com/office/officeart/2008/layout/VerticalCurvedList"/>
    <dgm:cxn modelId="{106CE22A-0524-4446-A7EF-EE957F013C1E}" type="presParOf" srcId="{A1F860EC-E7E1-EE4A-835F-51D3D2CC8D59}" destId="{959BA915-D3C4-CC4F-ADE6-AD9D20148A49}" srcOrd="9" destOrd="0" presId="urn:microsoft.com/office/officeart/2008/layout/VerticalCurvedList"/>
    <dgm:cxn modelId="{652417C7-C0E1-194C-B55F-99A07F582BFC}" type="presParOf" srcId="{A1F860EC-E7E1-EE4A-835F-51D3D2CC8D59}" destId="{343F30F7-1F96-064F-A3C7-1DC74BD9AD7B}" srcOrd="10" destOrd="0" presId="urn:microsoft.com/office/officeart/2008/layout/VerticalCurvedList"/>
    <dgm:cxn modelId="{F00F1D51-D2D3-354D-9E78-533BAFADD2DD}" type="presParOf" srcId="{343F30F7-1F96-064F-A3C7-1DC74BD9AD7B}" destId="{6200DF73-2D66-0943-BBE4-C91012E1B808}"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F62600-A339-9346-A108-28A8E406F98D}" type="doc">
      <dgm:prSet loTypeId="urn:microsoft.com/office/officeart/2005/8/layout/vProcess5" loCatId="process" qsTypeId="urn:microsoft.com/office/officeart/2005/8/quickstyle/simple4" qsCatId="simple" csTypeId="urn:microsoft.com/office/officeart/2005/8/colors/accent1_2" csCatId="accent1" phldr="1"/>
      <dgm:spPr/>
      <dgm:t>
        <a:bodyPr/>
        <a:lstStyle/>
        <a:p>
          <a:endParaRPr lang="en-US"/>
        </a:p>
      </dgm:t>
    </dgm:pt>
    <dgm:pt modelId="{30F5E4EA-5E7E-3143-9878-C68788F323A6}">
      <dgm:prSet custT="1"/>
      <dgm:spPr>
        <a:solidFill>
          <a:srgbClr val="FFFF00">
            <a:alpha val="25000"/>
          </a:srgbClr>
        </a:solidFill>
      </dgm:spPr>
      <dgm:t>
        <a:bodyPr/>
        <a:lstStyle/>
        <a:p>
          <a:pPr marL="508000" indent="0" rtl="0"/>
          <a:r>
            <a:rPr lang="en-US" sz="3200" b="1" dirty="0">
              <a:solidFill>
                <a:srgbClr val="FF0000"/>
              </a:solidFill>
            </a:rPr>
            <a:t>Framework </a:t>
          </a:r>
          <a:r>
            <a:rPr lang="en-US" sz="3200" dirty="0">
              <a:solidFill>
                <a:srgbClr val="000000"/>
              </a:solidFill>
            </a:rPr>
            <a:t>for enhancing adoption &amp; implementation of </a:t>
          </a:r>
          <a:endParaRPr lang="en-US" sz="3200" dirty="0"/>
        </a:p>
      </dgm:t>
    </dgm:pt>
    <dgm:pt modelId="{1CA89C03-5677-7842-8830-A82423C381FC}" type="parTrans" cxnId="{6DB2BA3C-2C9B-5145-AC3B-2EEADF31B9F2}">
      <dgm:prSet/>
      <dgm:spPr/>
      <dgm:t>
        <a:bodyPr/>
        <a:lstStyle/>
        <a:p>
          <a:endParaRPr lang="en-US"/>
        </a:p>
      </dgm:t>
    </dgm:pt>
    <dgm:pt modelId="{E998D0CA-C388-414D-9A67-25D33B230E0D}" type="sibTrans" cxnId="{6DB2BA3C-2C9B-5145-AC3B-2EEADF31B9F2}">
      <dgm:prSet/>
      <dgm:spPr>
        <a:solidFill>
          <a:srgbClr val="008000">
            <a:alpha val="90000"/>
          </a:srgbClr>
        </a:solidFill>
      </dgm:spPr>
      <dgm:t>
        <a:bodyPr/>
        <a:lstStyle/>
        <a:p>
          <a:endParaRPr lang="en-US"/>
        </a:p>
      </dgm:t>
    </dgm:pt>
    <dgm:pt modelId="{78F85ED2-E14A-4C48-92B2-CFE7CDFEBFCE}">
      <dgm:prSet custT="1"/>
      <dgm:spPr>
        <a:solidFill>
          <a:srgbClr val="FFFF00">
            <a:alpha val="25000"/>
          </a:srgbClr>
        </a:solidFill>
      </dgm:spPr>
      <dgm:t>
        <a:bodyPr/>
        <a:lstStyle/>
        <a:p>
          <a:pPr marL="406400" indent="0" rtl="0"/>
          <a:r>
            <a:rPr lang="en-US" sz="3200" b="1" dirty="0">
              <a:solidFill>
                <a:srgbClr val="FF0000"/>
              </a:solidFill>
            </a:rPr>
            <a:t>Continuum </a:t>
          </a:r>
          <a:r>
            <a:rPr lang="en-US" sz="3200" dirty="0">
              <a:solidFill>
                <a:srgbClr val="FF0000"/>
              </a:solidFill>
            </a:rPr>
            <a:t>of evidence-based interventions </a:t>
          </a:r>
          <a:r>
            <a:rPr lang="en-US" sz="3200" dirty="0">
              <a:solidFill>
                <a:srgbClr val="000000"/>
              </a:solidFill>
            </a:rPr>
            <a:t>to achieve</a:t>
          </a:r>
        </a:p>
      </dgm:t>
    </dgm:pt>
    <dgm:pt modelId="{F5CB6A21-BB71-E241-9F66-0312B3B9B7A1}" type="parTrans" cxnId="{6075CDF8-A0C8-844D-8F84-5D66CE4AE9FA}">
      <dgm:prSet/>
      <dgm:spPr/>
      <dgm:t>
        <a:bodyPr/>
        <a:lstStyle/>
        <a:p>
          <a:endParaRPr lang="en-US"/>
        </a:p>
      </dgm:t>
    </dgm:pt>
    <dgm:pt modelId="{169BC7AE-D5BB-E742-B337-7EC07A4D5A0E}" type="sibTrans" cxnId="{6075CDF8-A0C8-844D-8F84-5D66CE4AE9FA}">
      <dgm:prSet/>
      <dgm:spPr>
        <a:solidFill>
          <a:srgbClr val="008000">
            <a:alpha val="90000"/>
          </a:srgbClr>
        </a:solidFill>
      </dgm:spPr>
      <dgm:t>
        <a:bodyPr/>
        <a:lstStyle/>
        <a:p>
          <a:endParaRPr lang="en-US"/>
        </a:p>
      </dgm:t>
    </dgm:pt>
    <dgm:pt modelId="{39D0B363-6CB1-CE47-B782-0872C0463688}">
      <dgm:prSet custT="1"/>
      <dgm:spPr>
        <a:solidFill>
          <a:srgbClr val="FFFF00">
            <a:alpha val="25000"/>
          </a:srgbClr>
        </a:solidFill>
      </dgm:spPr>
      <dgm:t>
        <a:bodyPr/>
        <a:lstStyle/>
        <a:p>
          <a:pPr marL="338138" indent="0" rtl="0"/>
          <a:r>
            <a:rPr lang="en-US" sz="3200" dirty="0">
              <a:solidFill>
                <a:schemeClr val="tx1"/>
              </a:solidFill>
            </a:rPr>
            <a:t>Academically &amp; behaviorally </a:t>
          </a:r>
          <a:r>
            <a:rPr lang="en-US" sz="3200" dirty="0">
              <a:solidFill>
                <a:srgbClr val="000000"/>
              </a:solidFill>
            </a:rPr>
            <a:t>important </a:t>
          </a:r>
          <a:r>
            <a:rPr lang="en-US" sz="3200" b="1" dirty="0">
              <a:solidFill>
                <a:srgbClr val="FF0000"/>
              </a:solidFill>
            </a:rPr>
            <a:t>outcomes </a:t>
          </a:r>
          <a:r>
            <a:rPr lang="en-US" sz="3200" dirty="0">
              <a:solidFill>
                <a:srgbClr val="000000"/>
              </a:solidFill>
            </a:rPr>
            <a:t>for</a:t>
          </a:r>
        </a:p>
      </dgm:t>
    </dgm:pt>
    <dgm:pt modelId="{3BF99AF3-24DA-3E49-8C14-9408486349DB}" type="parTrans" cxnId="{B8434F71-7234-714E-8799-2C6254A918A0}">
      <dgm:prSet/>
      <dgm:spPr/>
      <dgm:t>
        <a:bodyPr/>
        <a:lstStyle/>
        <a:p>
          <a:endParaRPr lang="en-US"/>
        </a:p>
      </dgm:t>
    </dgm:pt>
    <dgm:pt modelId="{71F1854A-2450-EF4B-AB0E-33BDD6E1D786}" type="sibTrans" cxnId="{B8434F71-7234-714E-8799-2C6254A918A0}">
      <dgm:prSet/>
      <dgm:spPr>
        <a:solidFill>
          <a:srgbClr val="008000">
            <a:alpha val="90000"/>
          </a:srgbClr>
        </a:solidFill>
      </dgm:spPr>
      <dgm:t>
        <a:bodyPr/>
        <a:lstStyle/>
        <a:p>
          <a:endParaRPr lang="en-US"/>
        </a:p>
      </dgm:t>
    </dgm:pt>
    <dgm:pt modelId="{EF0AF6B8-21D2-824D-9DAF-5489B0C173AB}">
      <dgm:prSet custT="1"/>
      <dgm:spPr>
        <a:solidFill>
          <a:srgbClr val="FFFF00">
            <a:alpha val="25000"/>
          </a:srgbClr>
        </a:solidFill>
      </dgm:spPr>
      <dgm:t>
        <a:bodyPr/>
        <a:lstStyle/>
        <a:p>
          <a:pPr marL="406400" indent="0" rtl="0"/>
          <a:r>
            <a:rPr lang="en-US" sz="3200" b="1" dirty="0">
              <a:solidFill>
                <a:srgbClr val="FF0000"/>
              </a:solidFill>
            </a:rPr>
            <a:t>All </a:t>
          </a:r>
          <a:r>
            <a:rPr lang="en-US" sz="3200" dirty="0">
              <a:solidFill>
                <a:srgbClr val="000000"/>
              </a:solidFill>
            </a:rPr>
            <a:t>students</a:t>
          </a:r>
        </a:p>
      </dgm:t>
    </dgm:pt>
    <dgm:pt modelId="{31F7851A-BC4C-AD45-AAA4-C5CC0CABFCFF}" type="parTrans" cxnId="{0036622D-B00E-F84E-A2C0-DFEB4A4AAEEC}">
      <dgm:prSet/>
      <dgm:spPr/>
      <dgm:t>
        <a:bodyPr/>
        <a:lstStyle/>
        <a:p>
          <a:endParaRPr lang="en-US"/>
        </a:p>
      </dgm:t>
    </dgm:pt>
    <dgm:pt modelId="{245885FC-90C8-0341-9B91-80BAB211CB85}" type="sibTrans" cxnId="{0036622D-B00E-F84E-A2C0-DFEB4A4AAEEC}">
      <dgm:prSet/>
      <dgm:spPr/>
      <dgm:t>
        <a:bodyPr/>
        <a:lstStyle/>
        <a:p>
          <a:endParaRPr lang="en-US"/>
        </a:p>
      </dgm:t>
    </dgm:pt>
    <dgm:pt modelId="{03558A22-192F-684E-9342-2D37646D81E2}" type="pres">
      <dgm:prSet presAssocID="{70F62600-A339-9346-A108-28A8E406F98D}" presName="outerComposite" presStyleCnt="0">
        <dgm:presLayoutVars>
          <dgm:chMax val="5"/>
          <dgm:dir/>
          <dgm:resizeHandles val="exact"/>
        </dgm:presLayoutVars>
      </dgm:prSet>
      <dgm:spPr/>
    </dgm:pt>
    <dgm:pt modelId="{0A700FB4-0B24-B840-B903-7B04F92D974B}" type="pres">
      <dgm:prSet presAssocID="{70F62600-A339-9346-A108-28A8E406F98D}" presName="dummyMaxCanvas" presStyleCnt="0">
        <dgm:presLayoutVars/>
      </dgm:prSet>
      <dgm:spPr/>
    </dgm:pt>
    <dgm:pt modelId="{28CC8DE4-5D04-A340-9CCE-D5EF8C4D2DA1}" type="pres">
      <dgm:prSet presAssocID="{70F62600-A339-9346-A108-28A8E406F98D}" presName="FourNodes_1" presStyleLbl="node1" presStyleIdx="0" presStyleCnt="4" custScaleX="121698">
        <dgm:presLayoutVars>
          <dgm:bulletEnabled val="1"/>
        </dgm:presLayoutVars>
      </dgm:prSet>
      <dgm:spPr/>
    </dgm:pt>
    <dgm:pt modelId="{8886F3EF-E445-5C47-9381-9D335534965F}" type="pres">
      <dgm:prSet presAssocID="{70F62600-A339-9346-A108-28A8E406F98D}" presName="FourNodes_2" presStyleLbl="node1" presStyleIdx="1" presStyleCnt="4" custScaleX="113235">
        <dgm:presLayoutVars>
          <dgm:bulletEnabled val="1"/>
        </dgm:presLayoutVars>
      </dgm:prSet>
      <dgm:spPr/>
    </dgm:pt>
    <dgm:pt modelId="{74ED606C-C0C8-A947-9EBE-15E51DC1E588}" type="pres">
      <dgm:prSet presAssocID="{70F62600-A339-9346-A108-28A8E406F98D}" presName="FourNodes_3" presStyleLbl="node1" presStyleIdx="2" presStyleCnt="4" custScaleX="113235">
        <dgm:presLayoutVars>
          <dgm:bulletEnabled val="1"/>
        </dgm:presLayoutVars>
      </dgm:prSet>
      <dgm:spPr/>
    </dgm:pt>
    <dgm:pt modelId="{B6563712-0049-F640-9BE3-E7D7073F0DEF}" type="pres">
      <dgm:prSet presAssocID="{70F62600-A339-9346-A108-28A8E406F98D}" presName="FourNodes_4" presStyleLbl="node1" presStyleIdx="3" presStyleCnt="4" custScaleX="113235">
        <dgm:presLayoutVars>
          <dgm:bulletEnabled val="1"/>
        </dgm:presLayoutVars>
      </dgm:prSet>
      <dgm:spPr/>
    </dgm:pt>
    <dgm:pt modelId="{B67506BE-73E4-734E-8D51-BD77E39EEEEA}" type="pres">
      <dgm:prSet presAssocID="{70F62600-A339-9346-A108-28A8E406F98D}" presName="FourConn_1-2" presStyleLbl="fgAccFollowNode1" presStyleIdx="0" presStyleCnt="3">
        <dgm:presLayoutVars>
          <dgm:bulletEnabled val="1"/>
        </dgm:presLayoutVars>
      </dgm:prSet>
      <dgm:spPr/>
    </dgm:pt>
    <dgm:pt modelId="{9F938532-7CB5-2743-95AD-42F853C4B5CC}" type="pres">
      <dgm:prSet presAssocID="{70F62600-A339-9346-A108-28A8E406F98D}" presName="FourConn_2-3" presStyleLbl="fgAccFollowNode1" presStyleIdx="1" presStyleCnt="3">
        <dgm:presLayoutVars>
          <dgm:bulletEnabled val="1"/>
        </dgm:presLayoutVars>
      </dgm:prSet>
      <dgm:spPr/>
    </dgm:pt>
    <dgm:pt modelId="{F5B1A8A2-6EE7-194C-A2B2-8955DFBB9D99}" type="pres">
      <dgm:prSet presAssocID="{70F62600-A339-9346-A108-28A8E406F98D}" presName="FourConn_3-4" presStyleLbl="fgAccFollowNode1" presStyleIdx="2" presStyleCnt="3">
        <dgm:presLayoutVars>
          <dgm:bulletEnabled val="1"/>
        </dgm:presLayoutVars>
      </dgm:prSet>
      <dgm:spPr/>
    </dgm:pt>
    <dgm:pt modelId="{9BDAE3BF-FF11-2B4F-B7AC-1E5DC727F461}" type="pres">
      <dgm:prSet presAssocID="{70F62600-A339-9346-A108-28A8E406F98D}" presName="FourNodes_1_text" presStyleLbl="node1" presStyleIdx="3" presStyleCnt="4">
        <dgm:presLayoutVars>
          <dgm:bulletEnabled val="1"/>
        </dgm:presLayoutVars>
      </dgm:prSet>
      <dgm:spPr/>
    </dgm:pt>
    <dgm:pt modelId="{90A59713-8AF5-C840-8C8A-44016956EDAE}" type="pres">
      <dgm:prSet presAssocID="{70F62600-A339-9346-A108-28A8E406F98D}" presName="FourNodes_2_text" presStyleLbl="node1" presStyleIdx="3" presStyleCnt="4">
        <dgm:presLayoutVars>
          <dgm:bulletEnabled val="1"/>
        </dgm:presLayoutVars>
      </dgm:prSet>
      <dgm:spPr/>
    </dgm:pt>
    <dgm:pt modelId="{80D9BAC8-8EFF-7042-92A6-BCBDE24A957F}" type="pres">
      <dgm:prSet presAssocID="{70F62600-A339-9346-A108-28A8E406F98D}" presName="FourNodes_3_text" presStyleLbl="node1" presStyleIdx="3" presStyleCnt="4">
        <dgm:presLayoutVars>
          <dgm:bulletEnabled val="1"/>
        </dgm:presLayoutVars>
      </dgm:prSet>
      <dgm:spPr/>
    </dgm:pt>
    <dgm:pt modelId="{6838141B-D5DF-EB4E-BDB6-E51F6F4EE5C6}" type="pres">
      <dgm:prSet presAssocID="{70F62600-A339-9346-A108-28A8E406F98D}" presName="FourNodes_4_text" presStyleLbl="node1" presStyleIdx="3" presStyleCnt="4">
        <dgm:presLayoutVars>
          <dgm:bulletEnabled val="1"/>
        </dgm:presLayoutVars>
      </dgm:prSet>
      <dgm:spPr/>
    </dgm:pt>
  </dgm:ptLst>
  <dgm:cxnLst>
    <dgm:cxn modelId="{842AF824-EFBB-E54D-8462-F2D33D4D5178}" type="presOf" srcId="{EF0AF6B8-21D2-824D-9DAF-5489B0C173AB}" destId="{6838141B-D5DF-EB4E-BDB6-E51F6F4EE5C6}" srcOrd="1" destOrd="0" presId="urn:microsoft.com/office/officeart/2005/8/layout/vProcess5"/>
    <dgm:cxn modelId="{ADA48025-30AE-8F4A-BAAE-146D9A70C6B9}" type="presOf" srcId="{78F85ED2-E14A-4C48-92B2-CFE7CDFEBFCE}" destId="{90A59713-8AF5-C840-8C8A-44016956EDAE}" srcOrd="1" destOrd="0" presId="urn:microsoft.com/office/officeart/2005/8/layout/vProcess5"/>
    <dgm:cxn modelId="{0036622D-B00E-F84E-A2C0-DFEB4A4AAEEC}" srcId="{70F62600-A339-9346-A108-28A8E406F98D}" destId="{EF0AF6B8-21D2-824D-9DAF-5489B0C173AB}" srcOrd="3" destOrd="0" parTransId="{31F7851A-BC4C-AD45-AAA4-C5CC0CABFCFF}" sibTransId="{245885FC-90C8-0341-9B91-80BAB211CB85}"/>
    <dgm:cxn modelId="{6DB2BA3C-2C9B-5145-AC3B-2EEADF31B9F2}" srcId="{70F62600-A339-9346-A108-28A8E406F98D}" destId="{30F5E4EA-5E7E-3143-9878-C68788F323A6}" srcOrd="0" destOrd="0" parTransId="{1CA89C03-5677-7842-8830-A82423C381FC}" sibTransId="{E998D0CA-C388-414D-9A67-25D33B230E0D}"/>
    <dgm:cxn modelId="{F30E135E-E44B-0D49-BD92-941CE13F2510}" type="presOf" srcId="{70F62600-A339-9346-A108-28A8E406F98D}" destId="{03558A22-192F-684E-9342-2D37646D81E2}" srcOrd="0" destOrd="0" presId="urn:microsoft.com/office/officeart/2005/8/layout/vProcess5"/>
    <dgm:cxn modelId="{2DE79761-ED67-E842-8E48-D620AF09DAF2}" type="presOf" srcId="{EF0AF6B8-21D2-824D-9DAF-5489B0C173AB}" destId="{B6563712-0049-F640-9BE3-E7D7073F0DEF}" srcOrd="0" destOrd="0" presId="urn:microsoft.com/office/officeart/2005/8/layout/vProcess5"/>
    <dgm:cxn modelId="{7642CD6A-F15B-1548-9D20-87B558152D84}" type="presOf" srcId="{E998D0CA-C388-414D-9A67-25D33B230E0D}" destId="{B67506BE-73E4-734E-8D51-BD77E39EEEEA}" srcOrd="0" destOrd="0" presId="urn:microsoft.com/office/officeart/2005/8/layout/vProcess5"/>
    <dgm:cxn modelId="{9792674C-2AF7-4B4A-8A33-D697CAAB9CE0}" type="presOf" srcId="{71F1854A-2450-EF4B-AB0E-33BDD6E1D786}" destId="{F5B1A8A2-6EE7-194C-A2B2-8955DFBB9D99}" srcOrd="0" destOrd="0" presId="urn:microsoft.com/office/officeart/2005/8/layout/vProcess5"/>
    <dgm:cxn modelId="{45E8354D-57C0-7846-A693-799B4C9BE910}" type="presOf" srcId="{78F85ED2-E14A-4C48-92B2-CFE7CDFEBFCE}" destId="{8886F3EF-E445-5C47-9381-9D335534965F}" srcOrd="0" destOrd="0" presId="urn:microsoft.com/office/officeart/2005/8/layout/vProcess5"/>
    <dgm:cxn modelId="{B8434F71-7234-714E-8799-2C6254A918A0}" srcId="{70F62600-A339-9346-A108-28A8E406F98D}" destId="{39D0B363-6CB1-CE47-B782-0872C0463688}" srcOrd="2" destOrd="0" parTransId="{3BF99AF3-24DA-3E49-8C14-9408486349DB}" sibTransId="{71F1854A-2450-EF4B-AB0E-33BDD6E1D786}"/>
    <dgm:cxn modelId="{0A675C9A-DBA7-7C42-AEA8-B41F6F6AD24C}" type="presOf" srcId="{30F5E4EA-5E7E-3143-9878-C68788F323A6}" destId="{28CC8DE4-5D04-A340-9CCE-D5EF8C4D2DA1}" srcOrd="0" destOrd="0" presId="urn:microsoft.com/office/officeart/2005/8/layout/vProcess5"/>
    <dgm:cxn modelId="{6CA9BDA1-3D40-6641-A4C1-FC441876EECC}" type="presOf" srcId="{39D0B363-6CB1-CE47-B782-0872C0463688}" destId="{80D9BAC8-8EFF-7042-92A6-BCBDE24A957F}" srcOrd="1" destOrd="0" presId="urn:microsoft.com/office/officeart/2005/8/layout/vProcess5"/>
    <dgm:cxn modelId="{6FE92DAF-9BF7-5B40-8164-50231C70F13A}" type="presOf" srcId="{169BC7AE-D5BB-E742-B337-7EC07A4D5A0E}" destId="{9F938532-7CB5-2743-95AD-42F853C4B5CC}" srcOrd="0" destOrd="0" presId="urn:microsoft.com/office/officeart/2005/8/layout/vProcess5"/>
    <dgm:cxn modelId="{7DA3B8D2-2414-1247-9365-3473ACE4ADCA}" type="presOf" srcId="{39D0B363-6CB1-CE47-B782-0872C0463688}" destId="{74ED606C-C0C8-A947-9EBE-15E51DC1E588}" srcOrd="0" destOrd="0" presId="urn:microsoft.com/office/officeart/2005/8/layout/vProcess5"/>
    <dgm:cxn modelId="{6075CDF8-A0C8-844D-8F84-5D66CE4AE9FA}" srcId="{70F62600-A339-9346-A108-28A8E406F98D}" destId="{78F85ED2-E14A-4C48-92B2-CFE7CDFEBFCE}" srcOrd="1" destOrd="0" parTransId="{F5CB6A21-BB71-E241-9F66-0312B3B9B7A1}" sibTransId="{169BC7AE-D5BB-E742-B337-7EC07A4D5A0E}"/>
    <dgm:cxn modelId="{9BD884FF-3A23-F943-9A95-5CB60DEF4C65}" type="presOf" srcId="{30F5E4EA-5E7E-3143-9878-C68788F323A6}" destId="{9BDAE3BF-FF11-2B4F-B7AC-1E5DC727F461}" srcOrd="1" destOrd="0" presId="urn:microsoft.com/office/officeart/2005/8/layout/vProcess5"/>
    <dgm:cxn modelId="{10CE15A3-B668-FD43-AB5E-9CA68D037DA1}" type="presParOf" srcId="{03558A22-192F-684E-9342-2D37646D81E2}" destId="{0A700FB4-0B24-B840-B903-7B04F92D974B}" srcOrd="0" destOrd="0" presId="urn:microsoft.com/office/officeart/2005/8/layout/vProcess5"/>
    <dgm:cxn modelId="{4E2F8D1B-C989-554D-92EC-2A9545D983BD}" type="presParOf" srcId="{03558A22-192F-684E-9342-2D37646D81E2}" destId="{28CC8DE4-5D04-A340-9CCE-D5EF8C4D2DA1}" srcOrd="1" destOrd="0" presId="urn:microsoft.com/office/officeart/2005/8/layout/vProcess5"/>
    <dgm:cxn modelId="{2AFFD0DF-D357-3B42-8E5C-28863C2F1D38}" type="presParOf" srcId="{03558A22-192F-684E-9342-2D37646D81E2}" destId="{8886F3EF-E445-5C47-9381-9D335534965F}" srcOrd="2" destOrd="0" presId="urn:microsoft.com/office/officeart/2005/8/layout/vProcess5"/>
    <dgm:cxn modelId="{96814EE5-66F7-2349-9C11-5794548C7563}" type="presParOf" srcId="{03558A22-192F-684E-9342-2D37646D81E2}" destId="{74ED606C-C0C8-A947-9EBE-15E51DC1E588}" srcOrd="3" destOrd="0" presId="urn:microsoft.com/office/officeart/2005/8/layout/vProcess5"/>
    <dgm:cxn modelId="{E7706DF7-ED37-A243-8C74-C8F75004793F}" type="presParOf" srcId="{03558A22-192F-684E-9342-2D37646D81E2}" destId="{B6563712-0049-F640-9BE3-E7D7073F0DEF}" srcOrd="4" destOrd="0" presId="urn:microsoft.com/office/officeart/2005/8/layout/vProcess5"/>
    <dgm:cxn modelId="{CF43BF83-D8A9-8747-97C2-B8086CC0923C}" type="presParOf" srcId="{03558A22-192F-684E-9342-2D37646D81E2}" destId="{B67506BE-73E4-734E-8D51-BD77E39EEEEA}" srcOrd="5" destOrd="0" presId="urn:microsoft.com/office/officeart/2005/8/layout/vProcess5"/>
    <dgm:cxn modelId="{B996C1F6-32C5-FB44-BE93-EE617D8A5A83}" type="presParOf" srcId="{03558A22-192F-684E-9342-2D37646D81E2}" destId="{9F938532-7CB5-2743-95AD-42F853C4B5CC}" srcOrd="6" destOrd="0" presId="urn:microsoft.com/office/officeart/2005/8/layout/vProcess5"/>
    <dgm:cxn modelId="{18811C7A-BDE1-B54F-A52D-B87F70004A60}" type="presParOf" srcId="{03558A22-192F-684E-9342-2D37646D81E2}" destId="{F5B1A8A2-6EE7-194C-A2B2-8955DFBB9D99}" srcOrd="7" destOrd="0" presId="urn:microsoft.com/office/officeart/2005/8/layout/vProcess5"/>
    <dgm:cxn modelId="{C9FD0693-E660-BC4D-975F-A68B579EAA11}" type="presParOf" srcId="{03558A22-192F-684E-9342-2D37646D81E2}" destId="{9BDAE3BF-FF11-2B4F-B7AC-1E5DC727F461}" srcOrd="8" destOrd="0" presId="urn:microsoft.com/office/officeart/2005/8/layout/vProcess5"/>
    <dgm:cxn modelId="{11C90EE9-44DE-4F48-AA9F-68974CF0D428}" type="presParOf" srcId="{03558A22-192F-684E-9342-2D37646D81E2}" destId="{90A59713-8AF5-C840-8C8A-44016956EDAE}" srcOrd="9" destOrd="0" presId="urn:microsoft.com/office/officeart/2005/8/layout/vProcess5"/>
    <dgm:cxn modelId="{D299A248-A114-564C-823D-2C36599FFCA2}" type="presParOf" srcId="{03558A22-192F-684E-9342-2D37646D81E2}" destId="{80D9BAC8-8EFF-7042-92A6-BCBDE24A957F}" srcOrd="10" destOrd="0" presId="urn:microsoft.com/office/officeart/2005/8/layout/vProcess5"/>
    <dgm:cxn modelId="{65592061-2A80-8746-9EDA-AC37989700C8}" type="presParOf" srcId="{03558A22-192F-684E-9342-2D37646D81E2}" destId="{6838141B-D5DF-EB4E-BDB6-E51F6F4EE5C6}"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3299B2-BC21-48F2-A684-87AC1328B708}" type="doc">
      <dgm:prSet loTypeId="urn:microsoft.com/office/officeart/2005/8/layout/pyramid1" loCatId="pyramid" qsTypeId="urn:microsoft.com/office/officeart/2005/8/quickstyle/simple1" qsCatId="simple" csTypeId="urn:microsoft.com/office/officeart/2005/8/colors/accent1_2" csCatId="accent1" phldr="1"/>
      <dgm:spPr/>
    </dgm:pt>
    <dgm:pt modelId="{47674A09-9520-420F-9F0B-B150E9454BB5}">
      <dgm:prSet phldrT="[Text]"/>
      <dgm:spPr>
        <a:gradFill rotWithShape="0">
          <a:gsLst>
            <a:gs pos="0">
              <a:srgbClr val="CC0000"/>
            </a:gs>
            <a:gs pos="18000">
              <a:srgbClr val="FFFF99"/>
            </a:gs>
            <a:gs pos="50000">
              <a:srgbClr val="66FF33"/>
            </a:gs>
            <a:gs pos="65000">
              <a:srgbClr val="33CC33"/>
            </a:gs>
            <a:gs pos="82000">
              <a:srgbClr val="009900"/>
            </a:gs>
          </a:gsLst>
          <a:lin ang="5400000" scaled="0"/>
        </a:gradFill>
      </dgm:spPr>
      <dgm:t>
        <a:bodyPr/>
        <a:lstStyle/>
        <a:p>
          <a:endParaRPr lang="en-US" dirty="0"/>
        </a:p>
      </dgm:t>
    </dgm:pt>
    <dgm:pt modelId="{17AC5E81-0041-4101-895C-98BE2850C46A}" type="parTrans" cxnId="{68C3F246-9BB9-4D54-B673-B092AFDA64D2}">
      <dgm:prSet/>
      <dgm:spPr/>
      <dgm:t>
        <a:bodyPr/>
        <a:lstStyle/>
        <a:p>
          <a:endParaRPr lang="en-US"/>
        </a:p>
      </dgm:t>
    </dgm:pt>
    <dgm:pt modelId="{69D3A9A9-48BA-4DFA-A1E1-838D09D8D868}" type="sibTrans" cxnId="{68C3F246-9BB9-4D54-B673-B092AFDA64D2}">
      <dgm:prSet/>
      <dgm:spPr/>
      <dgm:t>
        <a:bodyPr/>
        <a:lstStyle/>
        <a:p>
          <a:endParaRPr lang="en-US"/>
        </a:p>
      </dgm:t>
    </dgm:pt>
    <dgm:pt modelId="{860136A2-BC36-4BC2-AC9F-4F15965CAAF2}" type="pres">
      <dgm:prSet presAssocID="{C23299B2-BC21-48F2-A684-87AC1328B708}" presName="Name0" presStyleCnt="0">
        <dgm:presLayoutVars>
          <dgm:dir/>
          <dgm:animLvl val="lvl"/>
          <dgm:resizeHandles val="exact"/>
        </dgm:presLayoutVars>
      </dgm:prSet>
      <dgm:spPr/>
    </dgm:pt>
    <dgm:pt modelId="{5DE2F9FD-84D6-47A0-B0C2-3E100271E551}" type="pres">
      <dgm:prSet presAssocID="{47674A09-9520-420F-9F0B-B150E9454BB5}" presName="Name8" presStyleCnt="0"/>
      <dgm:spPr/>
    </dgm:pt>
    <dgm:pt modelId="{CEF699C1-73B8-4B5E-AE13-87B8A23DED2D}" type="pres">
      <dgm:prSet presAssocID="{47674A09-9520-420F-9F0B-B150E9454BB5}" presName="level" presStyleLbl="node1" presStyleIdx="0" presStyleCnt="1" custLinFactNeighborX="-1250">
        <dgm:presLayoutVars>
          <dgm:chMax val="1"/>
          <dgm:bulletEnabled val="1"/>
        </dgm:presLayoutVars>
      </dgm:prSet>
      <dgm:spPr/>
    </dgm:pt>
    <dgm:pt modelId="{E56AD7BB-BE5A-4291-A469-A249A6DDF639}" type="pres">
      <dgm:prSet presAssocID="{47674A09-9520-420F-9F0B-B150E9454BB5}" presName="levelTx" presStyleLbl="revTx" presStyleIdx="0" presStyleCnt="0">
        <dgm:presLayoutVars>
          <dgm:chMax val="1"/>
          <dgm:bulletEnabled val="1"/>
        </dgm:presLayoutVars>
      </dgm:prSet>
      <dgm:spPr/>
    </dgm:pt>
  </dgm:ptLst>
  <dgm:cxnLst>
    <dgm:cxn modelId="{E4B68565-C972-3843-8D50-6D86046A74B8}" type="presOf" srcId="{47674A09-9520-420F-9F0B-B150E9454BB5}" destId="{CEF699C1-73B8-4B5E-AE13-87B8A23DED2D}" srcOrd="0" destOrd="0" presId="urn:microsoft.com/office/officeart/2005/8/layout/pyramid1"/>
    <dgm:cxn modelId="{68C3F246-9BB9-4D54-B673-B092AFDA64D2}" srcId="{C23299B2-BC21-48F2-A684-87AC1328B708}" destId="{47674A09-9520-420F-9F0B-B150E9454BB5}" srcOrd="0" destOrd="0" parTransId="{17AC5E81-0041-4101-895C-98BE2850C46A}" sibTransId="{69D3A9A9-48BA-4DFA-A1E1-838D09D8D868}"/>
    <dgm:cxn modelId="{B82771D0-6C03-F749-B41C-CC362A1257A4}" type="presOf" srcId="{C23299B2-BC21-48F2-A684-87AC1328B708}" destId="{860136A2-BC36-4BC2-AC9F-4F15965CAAF2}" srcOrd="0" destOrd="0" presId="urn:microsoft.com/office/officeart/2005/8/layout/pyramid1"/>
    <dgm:cxn modelId="{08642CD1-9225-034C-99E6-35494CA341FB}" type="presOf" srcId="{47674A09-9520-420F-9F0B-B150E9454BB5}" destId="{E56AD7BB-BE5A-4291-A469-A249A6DDF639}" srcOrd="1" destOrd="0" presId="urn:microsoft.com/office/officeart/2005/8/layout/pyramid1"/>
    <dgm:cxn modelId="{EFE2C747-F027-9D4F-9B2A-230CC8909B4D}" type="presParOf" srcId="{860136A2-BC36-4BC2-AC9F-4F15965CAAF2}" destId="{5DE2F9FD-84D6-47A0-B0C2-3E100271E551}" srcOrd="0" destOrd="0" presId="urn:microsoft.com/office/officeart/2005/8/layout/pyramid1"/>
    <dgm:cxn modelId="{69444540-A00C-3D4A-9396-17B62D8501B9}" type="presParOf" srcId="{5DE2F9FD-84D6-47A0-B0C2-3E100271E551}" destId="{CEF699C1-73B8-4B5E-AE13-87B8A23DED2D}" srcOrd="0" destOrd="0" presId="urn:microsoft.com/office/officeart/2005/8/layout/pyramid1"/>
    <dgm:cxn modelId="{B710985E-DAE0-C64E-9B00-E3F6B96EA20F}" type="presParOf" srcId="{5DE2F9FD-84D6-47A0-B0C2-3E100271E551}" destId="{E56AD7BB-BE5A-4291-A469-A249A6DDF639}"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39768E-39A6-4FA9-A4B1-F5CD4CB6EEAE}" type="doc">
      <dgm:prSet loTypeId="urn:microsoft.com/office/officeart/2005/8/layout/arrow2" loCatId="process" qsTypeId="urn:microsoft.com/office/officeart/2005/8/quickstyle/simple1" qsCatId="simple" csTypeId="urn:microsoft.com/office/officeart/2005/8/colors/accent1_2" csCatId="accent1" phldr="1"/>
      <dgm:spPr/>
    </dgm:pt>
    <dgm:pt modelId="{18A232E2-9330-45BA-8F3D-94B65CEB4C6E}">
      <dgm:prSet phldrT="[Text]" custT="1"/>
      <dgm:spPr/>
      <dgm:t>
        <a:bodyPr/>
        <a:lstStyle/>
        <a:p>
          <a:pPr algn="ctr"/>
          <a:r>
            <a:rPr lang="en-US" sz="3600" dirty="0">
              <a:latin typeface="+mj-lt"/>
              <a:cs typeface="Britannic Bold"/>
            </a:rPr>
            <a:t>Universal</a:t>
          </a:r>
        </a:p>
      </dgm:t>
    </dgm:pt>
    <dgm:pt modelId="{2F4A1E04-5D2B-4792-BBEF-41391C61F16F}" type="parTrans" cxnId="{74A68F44-20A8-4AB5-8443-C9992E378513}">
      <dgm:prSet/>
      <dgm:spPr/>
      <dgm:t>
        <a:bodyPr/>
        <a:lstStyle/>
        <a:p>
          <a:endParaRPr lang="en-US">
            <a:latin typeface="+mj-lt"/>
          </a:endParaRPr>
        </a:p>
      </dgm:t>
    </dgm:pt>
    <dgm:pt modelId="{90900876-D263-4D27-9390-F2D23E76F6C1}" type="sibTrans" cxnId="{74A68F44-20A8-4AB5-8443-C9992E378513}">
      <dgm:prSet/>
      <dgm:spPr/>
      <dgm:t>
        <a:bodyPr/>
        <a:lstStyle/>
        <a:p>
          <a:endParaRPr lang="en-US">
            <a:latin typeface="+mj-lt"/>
          </a:endParaRPr>
        </a:p>
      </dgm:t>
    </dgm:pt>
    <dgm:pt modelId="{636B6905-8B07-4A8A-9920-CB8277CBCEC8}">
      <dgm:prSet phldrT="[Text]" custT="1"/>
      <dgm:spPr/>
      <dgm:t>
        <a:bodyPr/>
        <a:lstStyle/>
        <a:p>
          <a:pPr algn="ctr"/>
          <a:r>
            <a:rPr lang="en-US" sz="3600" dirty="0">
              <a:latin typeface="+mj-lt"/>
              <a:cs typeface="Britannic Bold"/>
            </a:rPr>
            <a:t>Targeted</a:t>
          </a:r>
        </a:p>
      </dgm:t>
    </dgm:pt>
    <dgm:pt modelId="{1F4EB6FC-6070-47DA-9E35-F176490CE62F}" type="parTrans" cxnId="{236C4353-A200-48EB-89CB-BD45285A3F41}">
      <dgm:prSet/>
      <dgm:spPr/>
      <dgm:t>
        <a:bodyPr/>
        <a:lstStyle/>
        <a:p>
          <a:endParaRPr lang="en-US">
            <a:latin typeface="+mj-lt"/>
          </a:endParaRPr>
        </a:p>
      </dgm:t>
    </dgm:pt>
    <dgm:pt modelId="{465F3017-FBCE-4CE5-8C7F-08B964924BB3}" type="sibTrans" cxnId="{236C4353-A200-48EB-89CB-BD45285A3F41}">
      <dgm:prSet/>
      <dgm:spPr/>
      <dgm:t>
        <a:bodyPr/>
        <a:lstStyle/>
        <a:p>
          <a:endParaRPr lang="en-US">
            <a:latin typeface="+mj-lt"/>
          </a:endParaRPr>
        </a:p>
      </dgm:t>
    </dgm:pt>
    <dgm:pt modelId="{B60BBE5F-A665-46F2-B919-1153C04CBD02}">
      <dgm:prSet phldrT="[Text]" custT="1"/>
      <dgm:spPr/>
      <dgm:t>
        <a:bodyPr/>
        <a:lstStyle/>
        <a:p>
          <a:pPr algn="ctr"/>
          <a:r>
            <a:rPr lang="en-US" sz="3600" dirty="0">
              <a:latin typeface="+mj-lt"/>
              <a:cs typeface="Britannic Bold"/>
            </a:rPr>
            <a:t>Intensive</a:t>
          </a:r>
        </a:p>
      </dgm:t>
    </dgm:pt>
    <dgm:pt modelId="{28C11DF1-E077-4BD6-8C00-84F9E2513899}" type="parTrans" cxnId="{AC3544F8-F557-4E2E-AD61-E1C71E59215A}">
      <dgm:prSet/>
      <dgm:spPr/>
      <dgm:t>
        <a:bodyPr/>
        <a:lstStyle/>
        <a:p>
          <a:endParaRPr lang="en-US">
            <a:latin typeface="+mj-lt"/>
          </a:endParaRPr>
        </a:p>
      </dgm:t>
    </dgm:pt>
    <dgm:pt modelId="{438A6466-CB0A-45CD-849A-77563B0BD182}" type="sibTrans" cxnId="{AC3544F8-F557-4E2E-AD61-E1C71E59215A}">
      <dgm:prSet/>
      <dgm:spPr/>
      <dgm:t>
        <a:bodyPr/>
        <a:lstStyle/>
        <a:p>
          <a:endParaRPr lang="en-US">
            <a:latin typeface="+mj-lt"/>
          </a:endParaRPr>
        </a:p>
      </dgm:t>
    </dgm:pt>
    <dgm:pt modelId="{C418DCAE-306E-4AF7-A07C-93313C08AC51}" type="pres">
      <dgm:prSet presAssocID="{7A39768E-39A6-4FA9-A4B1-F5CD4CB6EEAE}" presName="arrowDiagram" presStyleCnt="0">
        <dgm:presLayoutVars>
          <dgm:chMax val="5"/>
          <dgm:dir/>
          <dgm:resizeHandles val="exact"/>
        </dgm:presLayoutVars>
      </dgm:prSet>
      <dgm:spPr/>
    </dgm:pt>
    <dgm:pt modelId="{71BCD42B-AD35-4119-8173-705E9B203F4E}" type="pres">
      <dgm:prSet presAssocID="{7A39768E-39A6-4FA9-A4B1-F5CD4CB6EEAE}" presName="arrow" presStyleLbl="bgShp" presStyleIdx="0" presStyleCnt="1" custAng="20026820" custScaleY="136097" custLinFactNeighborY="-6017"/>
      <dgm:spPr>
        <a:gradFill rotWithShape="0">
          <a:gsLst>
            <a:gs pos="0">
              <a:srgbClr val="CC0000"/>
            </a:gs>
            <a:gs pos="18000">
              <a:srgbClr val="FFFF99"/>
            </a:gs>
            <a:gs pos="50000">
              <a:srgbClr val="66FF33"/>
            </a:gs>
            <a:gs pos="65000">
              <a:srgbClr val="33CC33"/>
            </a:gs>
            <a:gs pos="82000">
              <a:srgbClr val="009900"/>
            </a:gs>
          </a:gsLst>
          <a:lin ang="5400000" scaled="0"/>
        </a:gradFill>
        <a:effectLst>
          <a:innerShdw blurRad="393700" dist="279400">
            <a:srgbClr val="00B050"/>
          </a:innerShdw>
        </a:effectLst>
      </dgm:spPr>
    </dgm:pt>
    <dgm:pt modelId="{1DC85ACA-369C-4434-B04E-417D8B11B123}" type="pres">
      <dgm:prSet presAssocID="{7A39768E-39A6-4FA9-A4B1-F5CD4CB6EEAE}" presName="arrowDiagram3" presStyleCnt="0"/>
      <dgm:spPr/>
    </dgm:pt>
    <dgm:pt modelId="{7A58CA06-7CF4-4880-8AFF-C27C46361B7A}" type="pres">
      <dgm:prSet presAssocID="{18A232E2-9330-45BA-8F3D-94B65CEB4C6E}" presName="bullet3a" presStyleLbl="node1" presStyleIdx="0" presStyleCnt="3" custScaleX="326242" custScaleY="326244" custLinFactX="103393" custLinFactY="573634" custLinFactNeighborX="200000" custLinFactNeighborY="600000"/>
      <dgm:spPr>
        <a:noFill/>
        <a:ln>
          <a:noFill/>
        </a:ln>
      </dgm:spPr>
    </dgm:pt>
    <dgm:pt modelId="{CBF801E5-F605-4B6B-AD44-734A83015E31}" type="pres">
      <dgm:prSet presAssocID="{18A232E2-9330-45BA-8F3D-94B65CEB4C6E}" presName="textBox3a" presStyleLbl="revTx" presStyleIdx="0" presStyleCnt="3" custScaleX="217016" custScaleY="68260" custLinFactNeighborX="22949" custLinFactNeighborY="53186">
        <dgm:presLayoutVars>
          <dgm:bulletEnabled val="1"/>
        </dgm:presLayoutVars>
      </dgm:prSet>
      <dgm:spPr/>
    </dgm:pt>
    <dgm:pt modelId="{486B20C5-91A5-4C36-8053-3B9ACF3D938D}" type="pres">
      <dgm:prSet presAssocID="{636B6905-8B07-4A8A-9920-CB8277CBCEC8}" presName="bullet3b" presStyleLbl="node1" presStyleIdx="1" presStyleCnt="3" custLinFactX="100000" custLinFactY="-100000" custLinFactNeighborX="174030" custLinFactNeighborY="-109595"/>
      <dgm:spPr>
        <a:noFill/>
        <a:ln>
          <a:noFill/>
        </a:ln>
      </dgm:spPr>
    </dgm:pt>
    <dgm:pt modelId="{762E8C8B-CBB3-47CF-BB93-4E34DA5A865B}" type="pres">
      <dgm:prSet presAssocID="{636B6905-8B07-4A8A-9920-CB8277CBCEC8}" presName="textBox3b" presStyleLbl="revTx" presStyleIdx="1" presStyleCnt="3" custScaleX="182476" custScaleY="35842" custLinFactNeighborX="8456" custLinFactNeighborY="-99481">
        <dgm:presLayoutVars>
          <dgm:bulletEnabled val="1"/>
        </dgm:presLayoutVars>
      </dgm:prSet>
      <dgm:spPr/>
    </dgm:pt>
    <dgm:pt modelId="{CC2DC6BB-4BD5-444C-A232-89F7B6D9B5AD}" type="pres">
      <dgm:prSet presAssocID="{B60BBE5F-A665-46F2-B919-1153C04CBD02}" presName="bullet3c" presStyleLbl="node1" presStyleIdx="2" presStyleCnt="3" custLinFactX="12896" custLinFactY="-100000" custLinFactNeighborX="100000" custLinFactNeighborY="-186633"/>
      <dgm:spPr>
        <a:noFill/>
        <a:ln>
          <a:noFill/>
        </a:ln>
      </dgm:spPr>
    </dgm:pt>
    <dgm:pt modelId="{D6BFCB8B-9EFA-490C-AAD3-ED7928DE275A}" type="pres">
      <dgm:prSet presAssocID="{B60BBE5F-A665-46F2-B919-1153C04CBD02}" presName="textBox3c" presStyleLbl="revTx" presStyleIdx="2" presStyleCnt="3" custScaleX="185784" custScaleY="21879" custLinFactY="-18776" custLinFactNeighborX="-81005" custLinFactNeighborY="-100000">
        <dgm:presLayoutVars>
          <dgm:bulletEnabled val="1"/>
        </dgm:presLayoutVars>
      </dgm:prSet>
      <dgm:spPr/>
    </dgm:pt>
  </dgm:ptLst>
  <dgm:cxnLst>
    <dgm:cxn modelId="{D226CE30-B9F5-B84B-BD62-2A5BEE48B20D}" type="presOf" srcId="{7A39768E-39A6-4FA9-A4B1-F5CD4CB6EEAE}" destId="{C418DCAE-306E-4AF7-A07C-93313C08AC51}" srcOrd="0" destOrd="0" presId="urn:microsoft.com/office/officeart/2005/8/layout/arrow2"/>
    <dgm:cxn modelId="{74A68F44-20A8-4AB5-8443-C9992E378513}" srcId="{7A39768E-39A6-4FA9-A4B1-F5CD4CB6EEAE}" destId="{18A232E2-9330-45BA-8F3D-94B65CEB4C6E}" srcOrd="0" destOrd="0" parTransId="{2F4A1E04-5D2B-4792-BBEF-41391C61F16F}" sibTransId="{90900876-D263-4D27-9390-F2D23E76F6C1}"/>
    <dgm:cxn modelId="{7EE3A96D-7009-A049-BB51-606ADC13E101}" type="presOf" srcId="{B60BBE5F-A665-46F2-B919-1153C04CBD02}" destId="{D6BFCB8B-9EFA-490C-AAD3-ED7928DE275A}" srcOrd="0" destOrd="0" presId="urn:microsoft.com/office/officeart/2005/8/layout/arrow2"/>
    <dgm:cxn modelId="{236C4353-A200-48EB-89CB-BD45285A3F41}" srcId="{7A39768E-39A6-4FA9-A4B1-F5CD4CB6EEAE}" destId="{636B6905-8B07-4A8A-9920-CB8277CBCEC8}" srcOrd="1" destOrd="0" parTransId="{1F4EB6FC-6070-47DA-9E35-F176490CE62F}" sibTransId="{465F3017-FBCE-4CE5-8C7F-08B964924BB3}"/>
    <dgm:cxn modelId="{F51D8398-B9D7-2548-91B2-BCDB82A705EC}" type="presOf" srcId="{18A232E2-9330-45BA-8F3D-94B65CEB4C6E}" destId="{CBF801E5-F605-4B6B-AD44-734A83015E31}" srcOrd="0" destOrd="0" presId="urn:microsoft.com/office/officeart/2005/8/layout/arrow2"/>
    <dgm:cxn modelId="{926E29ED-C189-ED4B-8878-9696A92CB6AE}" type="presOf" srcId="{636B6905-8B07-4A8A-9920-CB8277CBCEC8}" destId="{762E8C8B-CBB3-47CF-BB93-4E34DA5A865B}" srcOrd="0" destOrd="0" presId="urn:microsoft.com/office/officeart/2005/8/layout/arrow2"/>
    <dgm:cxn modelId="{AC3544F8-F557-4E2E-AD61-E1C71E59215A}" srcId="{7A39768E-39A6-4FA9-A4B1-F5CD4CB6EEAE}" destId="{B60BBE5F-A665-46F2-B919-1153C04CBD02}" srcOrd="2" destOrd="0" parTransId="{28C11DF1-E077-4BD6-8C00-84F9E2513899}" sibTransId="{438A6466-CB0A-45CD-849A-77563B0BD182}"/>
    <dgm:cxn modelId="{09004E64-E23F-9543-95B0-F6A0BDB59879}" type="presParOf" srcId="{C418DCAE-306E-4AF7-A07C-93313C08AC51}" destId="{71BCD42B-AD35-4119-8173-705E9B203F4E}" srcOrd="0" destOrd="0" presId="urn:microsoft.com/office/officeart/2005/8/layout/arrow2"/>
    <dgm:cxn modelId="{AFADE58B-ECB3-C348-AEE5-73F77884C9AB}" type="presParOf" srcId="{C418DCAE-306E-4AF7-A07C-93313C08AC51}" destId="{1DC85ACA-369C-4434-B04E-417D8B11B123}" srcOrd="1" destOrd="0" presId="urn:microsoft.com/office/officeart/2005/8/layout/arrow2"/>
    <dgm:cxn modelId="{0EAC7471-D853-E44D-AC55-8FCB46A26A2D}" type="presParOf" srcId="{1DC85ACA-369C-4434-B04E-417D8B11B123}" destId="{7A58CA06-7CF4-4880-8AFF-C27C46361B7A}" srcOrd="0" destOrd="0" presId="urn:microsoft.com/office/officeart/2005/8/layout/arrow2"/>
    <dgm:cxn modelId="{DEC1F345-4B82-4E41-AA29-02332A66AA7F}" type="presParOf" srcId="{1DC85ACA-369C-4434-B04E-417D8B11B123}" destId="{CBF801E5-F605-4B6B-AD44-734A83015E31}" srcOrd="1" destOrd="0" presId="urn:microsoft.com/office/officeart/2005/8/layout/arrow2"/>
    <dgm:cxn modelId="{0A50F0A8-0D7D-424F-8D7C-79CAC2D4A9B5}" type="presParOf" srcId="{1DC85ACA-369C-4434-B04E-417D8B11B123}" destId="{486B20C5-91A5-4C36-8053-3B9ACF3D938D}" srcOrd="2" destOrd="0" presId="urn:microsoft.com/office/officeart/2005/8/layout/arrow2"/>
    <dgm:cxn modelId="{8F34928F-72C5-804A-B344-421A2D90C8CD}" type="presParOf" srcId="{1DC85ACA-369C-4434-B04E-417D8B11B123}" destId="{762E8C8B-CBB3-47CF-BB93-4E34DA5A865B}" srcOrd="3" destOrd="0" presId="urn:microsoft.com/office/officeart/2005/8/layout/arrow2"/>
    <dgm:cxn modelId="{990C6B21-1D7B-054A-B70A-B3A7171A4C24}" type="presParOf" srcId="{1DC85ACA-369C-4434-B04E-417D8B11B123}" destId="{CC2DC6BB-4BD5-444C-A232-89F7B6D9B5AD}" srcOrd="4" destOrd="0" presId="urn:microsoft.com/office/officeart/2005/8/layout/arrow2"/>
    <dgm:cxn modelId="{53009BC1-7E6B-F44E-A8EF-6DB8754DBC3C}" type="presParOf" srcId="{1DC85ACA-369C-4434-B04E-417D8B11B123}" destId="{D6BFCB8B-9EFA-490C-AAD3-ED7928DE275A}" srcOrd="5" destOrd="0" presId="urn:microsoft.com/office/officeart/2005/8/layout/arrow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F6C69BB-C828-2B41-9468-DD6D93576AAB}" type="doc">
      <dgm:prSet loTypeId="urn:microsoft.com/office/officeart/2008/layout/VerticalCurvedList" loCatId="" qsTypeId="urn:microsoft.com/office/officeart/2005/8/quickstyle/simple1" qsCatId="simple" csTypeId="urn:microsoft.com/office/officeart/2005/8/colors/accent2_2" csCatId="accent2" phldr="1"/>
      <dgm:spPr/>
      <dgm:t>
        <a:bodyPr/>
        <a:lstStyle/>
        <a:p>
          <a:endParaRPr lang="en-US"/>
        </a:p>
      </dgm:t>
    </dgm:pt>
    <dgm:pt modelId="{9253DEAB-F482-9947-A4D4-AAA8797CC6B0}">
      <dgm:prSet custT="1"/>
      <dgm:spPr/>
      <dgm:t>
        <a:bodyPr/>
        <a:lstStyle/>
        <a:p>
          <a:r>
            <a:rPr lang="en-US" sz="3200" b="1" dirty="0"/>
            <a:t>Staff Buy-in</a:t>
          </a:r>
        </a:p>
      </dgm:t>
    </dgm:pt>
    <dgm:pt modelId="{106F67AF-A0C3-4246-9A0E-F7939324ADEF}" type="parTrans" cxnId="{BF95DDCA-2C1E-044A-8E17-2476522F8AD3}">
      <dgm:prSet/>
      <dgm:spPr/>
      <dgm:t>
        <a:bodyPr/>
        <a:lstStyle/>
        <a:p>
          <a:endParaRPr lang="en-US" sz="2400"/>
        </a:p>
      </dgm:t>
    </dgm:pt>
    <dgm:pt modelId="{B3866464-766E-AF4D-8629-5CD4F8CFEC3A}" type="sibTrans" cxnId="{BF95DDCA-2C1E-044A-8E17-2476522F8AD3}">
      <dgm:prSet/>
      <dgm:spPr/>
      <dgm:t>
        <a:bodyPr/>
        <a:lstStyle/>
        <a:p>
          <a:endParaRPr lang="en-US" sz="2400"/>
        </a:p>
      </dgm:t>
    </dgm:pt>
    <dgm:pt modelId="{ABE46718-0F8C-DC4C-AD7F-298B57E1B239}">
      <dgm:prSet custT="1"/>
      <dgm:spPr/>
      <dgm:t>
        <a:bodyPr/>
        <a:lstStyle/>
        <a:p>
          <a:r>
            <a:rPr lang="en-US" sz="3200" b="1" dirty="0"/>
            <a:t>Embedded Professional Development</a:t>
          </a:r>
        </a:p>
      </dgm:t>
    </dgm:pt>
    <dgm:pt modelId="{B59D8704-F09B-BC40-AFAF-F15F69BB0F09}" type="parTrans" cxnId="{3881C246-E278-1E4F-B785-95FC069966FA}">
      <dgm:prSet/>
      <dgm:spPr/>
      <dgm:t>
        <a:bodyPr/>
        <a:lstStyle/>
        <a:p>
          <a:endParaRPr lang="en-US" sz="2400"/>
        </a:p>
      </dgm:t>
    </dgm:pt>
    <dgm:pt modelId="{8742BB6C-40BA-4C4E-9746-F5B7920DA64F}" type="sibTrans" cxnId="{3881C246-E278-1E4F-B785-95FC069966FA}">
      <dgm:prSet/>
      <dgm:spPr/>
      <dgm:t>
        <a:bodyPr/>
        <a:lstStyle/>
        <a:p>
          <a:endParaRPr lang="en-US" sz="2400"/>
        </a:p>
      </dgm:t>
    </dgm:pt>
    <dgm:pt modelId="{CED81DE3-5AD4-914B-9560-D084292D7B07}">
      <dgm:prSet custT="1"/>
      <dgm:spPr/>
      <dgm:t>
        <a:bodyPr/>
        <a:lstStyle/>
        <a:p>
          <a:r>
            <a:rPr lang="en-US" sz="3200" b="1" dirty="0"/>
            <a:t>Staff Recognition for Implementation</a:t>
          </a:r>
        </a:p>
      </dgm:t>
    </dgm:pt>
    <dgm:pt modelId="{2C967BBE-D45A-044B-A944-2B12BC4872B2}" type="parTrans" cxnId="{25B5C657-2C4E-FC42-8411-48138A9BD542}">
      <dgm:prSet/>
      <dgm:spPr/>
      <dgm:t>
        <a:bodyPr/>
        <a:lstStyle/>
        <a:p>
          <a:endParaRPr lang="en-US" sz="2400"/>
        </a:p>
      </dgm:t>
    </dgm:pt>
    <dgm:pt modelId="{17FB9E95-2AB7-3449-8A29-554F5A2DED3F}" type="sibTrans" cxnId="{25B5C657-2C4E-FC42-8411-48138A9BD542}">
      <dgm:prSet/>
      <dgm:spPr/>
      <dgm:t>
        <a:bodyPr/>
        <a:lstStyle/>
        <a:p>
          <a:endParaRPr lang="en-US" sz="2400"/>
        </a:p>
      </dgm:t>
    </dgm:pt>
    <dgm:pt modelId="{09D691A1-DD7C-4843-93BD-53D0CE33EE82}">
      <dgm:prSet phldrT="[Text]" custT="1"/>
      <dgm:spPr/>
      <dgm:t>
        <a:bodyPr/>
        <a:lstStyle/>
        <a:p>
          <a:r>
            <a:rPr lang="en-US" sz="3200" b="1" dirty="0"/>
            <a:t>Team-based Implementation</a:t>
          </a:r>
        </a:p>
      </dgm:t>
    </dgm:pt>
    <dgm:pt modelId="{854CE7CE-AA2E-1A4E-AB9C-6644B1FF0F53}" type="sibTrans" cxnId="{2E8CCC1B-640B-0B4B-984F-87A12C0812C5}">
      <dgm:prSet/>
      <dgm:spPr/>
      <dgm:t>
        <a:bodyPr/>
        <a:lstStyle/>
        <a:p>
          <a:endParaRPr lang="en-US" sz="2400"/>
        </a:p>
      </dgm:t>
    </dgm:pt>
    <dgm:pt modelId="{2A9B6C51-42DD-E64F-9E19-1FC10C9F7AEC}" type="parTrans" cxnId="{2E8CCC1B-640B-0B4B-984F-87A12C0812C5}">
      <dgm:prSet/>
      <dgm:spPr/>
      <dgm:t>
        <a:bodyPr/>
        <a:lstStyle/>
        <a:p>
          <a:endParaRPr lang="en-US" sz="2400"/>
        </a:p>
      </dgm:t>
    </dgm:pt>
    <dgm:pt modelId="{F6BEA600-DF37-9148-8419-AEEB9BE833B2}">
      <dgm:prSet phldrT="[Text]" custT="1"/>
      <dgm:spPr/>
      <dgm:t>
        <a:bodyPr/>
        <a:lstStyle/>
        <a:p>
          <a:r>
            <a:rPr lang="en-US" sz="3200" b="1" dirty="0"/>
            <a:t>Clear Action Plan</a:t>
          </a:r>
        </a:p>
      </dgm:t>
    </dgm:pt>
    <dgm:pt modelId="{4A7B91B5-3623-E846-B0B7-A559E68D2095}" type="sibTrans" cxnId="{7487A385-0984-CA4D-A3E1-470AD41E6BAE}">
      <dgm:prSet/>
      <dgm:spPr/>
      <dgm:t>
        <a:bodyPr/>
        <a:lstStyle/>
        <a:p>
          <a:endParaRPr lang="en-US" sz="2400"/>
        </a:p>
      </dgm:t>
    </dgm:pt>
    <dgm:pt modelId="{D3F171B8-AF85-7443-A350-20F8ABD33468}" type="parTrans" cxnId="{7487A385-0984-CA4D-A3E1-470AD41E6BAE}">
      <dgm:prSet/>
      <dgm:spPr/>
      <dgm:t>
        <a:bodyPr/>
        <a:lstStyle/>
        <a:p>
          <a:endParaRPr lang="en-US" sz="2400"/>
        </a:p>
      </dgm:t>
    </dgm:pt>
    <dgm:pt modelId="{7589E711-19B3-954A-911C-DE94E191DAE7}" type="pres">
      <dgm:prSet presAssocID="{DF6C69BB-C828-2B41-9468-DD6D93576AAB}" presName="Name0" presStyleCnt="0">
        <dgm:presLayoutVars>
          <dgm:chMax val="7"/>
          <dgm:chPref val="7"/>
          <dgm:dir/>
        </dgm:presLayoutVars>
      </dgm:prSet>
      <dgm:spPr/>
    </dgm:pt>
    <dgm:pt modelId="{A1F860EC-E7E1-EE4A-835F-51D3D2CC8D59}" type="pres">
      <dgm:prSet presAssocID="{DF6C69BB-C828-2B41-9468-DD6D93576AAB}" presName="Name1" presStyleCnt="0"/>
      <dgm:spPr/>
    </dgm:pt>
    <dgm:pt modelId="{63963DC8-9BD2-344A-A880-E264A50EF3D2}" type="pres">
      <dgm:prSet presAssocID="{DF6C69BB-C828-2B41-9468-DD6D93576AAB}" presName="cycle" presStyleCnt="0"/>
      <dgm:spPr/>
    </dgm:pt>
    <dgm:pt modelId="{EC4B63AE-0C0C-244C-8A85-6755D0B2DCA3}" type="pres">
      <dgm:prSet presAssocID="{DF6C69BB-C828-2B41-9468-DD6D93576AAB}" presName="srcNode" presStyleLbl="node1" presStyleIdx="0" presStyleCnt="5"/>
      <dgm:spPr/>
    </dgm:pt>
    <dgm:pt modelId="{71B65D0D-B1C5-9345-84E5-5F184CF5B051}" type="pres">
      <dgm:prSet presAssocID="{DF6C69BB-C828-2B41-9468-DD6D93576AAB}" presName="conn" presStyleLbl="parChTrans1D2" presStyleIdx="0" presStyleCnt="1"/>
      <dgm:spPr/>
    </dgm:pt>
    <dgm:pt modelId="{0844505E-09FE-534B-8BDC-C14357F302E1}" type="pres">
      <dgm:prSet presAssocID="{DF6C69BB-C828-2B41-9468-DD6D93576AAB}" presName="extraNode" presStyleLbl="node1" presStyleIdx="0" presStyleCnt="5"/>
      <dgm:spPr/>
    </dgm:pt>
    <dgm:pt modelId="{333D4967-B811-3D43-BD4A-8EDDEF172BEB}" type="pres">
      <dgm:prSet presAssocID="{DF6C69BB-C828-2B41-9468-DD6D93576AAB}" presName="dstNode" presStyleLbl="node1" presStyleIdx="0" presStyleCnt="5"/>
      <dgm:spPr/>
    </dgm:pt>
    <dgm:pt modelId="{1E0AB74A-8FFE-AB40-BF32-C1180E256A5B}" type="pres">
      <dgm:prSet presAssocID="{09D691A1-DD7C-4843-93BD-53D0CE33EE82}" presName="text_1" presStyleLbl="node1" presStyleIdx="0" presStyleCnt="5">
        <dgm:presLayoutVars>
          <dgm:bulletEnabled val="1"/>
        </dgm:presLayoutVars>
      </dgm:prSet>
      <dgm:spPr/>
    </dgm:pt>
    <dgm:pt modelId="{122E2D12-6924-AA45-B646-84F6C03E8A88}" type="pres">
      <dgm:prSet presAssocID="{09D691A1-DD7C-4843-93BD-53D0CE33EE82}" presName="accent_1" presStyleCnt="0"/>
      <dgm:spPr/>
    </dgm:pt>
    <dgm:pt modelId="{2AE220B8-AAD4-4245-BEB1-1EED9C30F6AF}" type="pres">
      <dgm:prSet presAssocID="{09D691A1-DD7C-4843-93BD-53D0CE33EE82}" presName="accentRepeatNode" presStyleLbl="solidFgAcc1" presStyleIdx="0" presStyleCnt="5"/>
      <dgm:spPr/>
    </dgm:pt>
    <dgm:pt modelId="{FD5BE95F-00C3-CE48-BF54-A56AC9DD8D8F}" type="pres">
      <dgm:prSet presAssocID="{F6BEA600-DF37-9148-8419-AEEB9BE833B2}" presName="text_2" presStyleLbl="node1" presStyleIdx="1" presStyleCnt="5">
        <dgm:presLayoutVars>
          <dgm:bulletEnabled val="1"/>
        </dgm:presLayoutVars>
      </dgm:prSet>
      <dgm:spPr/>
    </dgm:pt>
    <dgm:pt modelId="{8C935E95-C35D-EA44-B845-3F0C6EDE0174}" type="pres">
      <dgm:prSet presAssocID="{F6BEA600-DF37-9148-8419-AEEB9BE833B2}" presName="accent_2" presStyleCnt="0"/>
      <dgm:spPr/>
    </dgm:pt>
    <dgm:pt modelId="{BE8ACD0D-7A98-E94B-8261-456B2F779B42}" type="pres">
      <dgm:prSet presAssocID="{F6BEA600-DF37-9148-8419-AEEB9BE833B2}" presName="accentRepeatNode" presStyleLbl="solidFgAcc1" presStyleIdx="1" presStyleCnt="5"/>
      <dgm:spPr/>
    </dgm:pt>
    <dgm:pt modelId="{A92ACD6D-E32C-944A-97CE-DB025223D2ED}" type="pres">
      <dgm:prSet presAssocID="{9253DEAB-F482-9947-A4D4-AAA8797CC6B0}" presName="text_3" presStyleLbl="node1" presStyleIdx="2" presStyleCnt="5">
        <dgm:presLayoutVars>
          <dgm:bulletEnabled val="1"/>
        </dgm:presLayoutVars>
      </dgm:prSet>
      <dgm:spPr/>
    </dgm:pt>
    <dgm:pt modelId="{0B373BDF-5AC0-604C-8F67-B33834B63166}" type="pres">
      <dgm:prSet presAssocID="{9253DEAB-F482-9947-A4D4-AAA8797CC6B0}" presName="accent_3" presStyleCnt="0"/>
      <dgm:spPr/>
    </dgm:pt>
    <dgm:pt modelId="{396F2581-C833-2E43-AF6B-4B61249FA8DC}" type="pres">
      <dgm:prSet presAssocID="{9253DEAB-F482-9947-A4D4-AAA8797CC6B0}" presName="accentRepeatNode" presStyleLbl="solidFgAcc1" presStyleIdx="2" presStyleCnt="5"/>
      <dgm:spPr/>
    </dgm:pt>
    <dgm:pt modelId="{CEC4BA7D-5D03-6847-832B-244D5329281C}" type="pres">
      <dgm:prSet presAssocID="{ABE46718-0F8C-DC4C-AD7F-298B57E1B239}" presName="text_4" presStyleLbl="node1" presStyleIdx="3" presStyleCnt="5">
        <dgm:presLayoutVars>
          <dgm:bulletEnabled val="1"/>
        </dgm:presLayoutVars>
      </dgm:prSet>
      <dgm:spPr/>
    </dgm:pt>
    <dgm:pt modelId="{2EEE461C-15D4-FD4A-8899-A6C2AB6C61BF}" type="pres">
      <dgm:prSet presAssocID="{ABE46718-0F8C-DC4C-AD7F-298B57E1B239}" presName="accent_4" presStyleCnt="0"/>
      <dgm:spPr/>
    </dgm:pt>
    <dgm:pt modelId="{31D4929D-13DC-6942-9C08-8A221FD31268}" type="pres">
      <dgm:prSet presAssocID="{ABE46718-0F8C-DC4C-AD7F-298B57E1B239}" presName="accentRepeatNode" presStyleLbl="solidFgAcc1" presStyleIdx="3" presStyleCnt="5"/>
      <dgm:spPr/>
    </dgm:pt>
    <dgm:pt modelId="{959BA915-D3C4-CC4F-ADE6-AD9D20148A49}" type="pres">
      <dgm:prSet presAssocID="{CED81DE3-5AD4-914B-9560-D084292D7B07}" presName="text_5" presStyleLbl="node1" presStyleIdx="4" presStyleCnt="5">
        <dgm:presLayoutVars>
          <dgm:bulletEnabled val="1"/>
        </dgm:presLayoutVars>
      </dgm:prSet>
      <dgm:spPr/>
    </dgm:pt>
    <dgm:pt modelId="{343F30F7-1F96-064F-A3C7-1DC74BD9AD7B}" type="pres">
      <dgm:prSet presAssocID="{CED81DE3-5AD4-914B-9560-D084292D7B07}" presName="accent_5" presStyleCnt="0"/>
      <dgm:spPr/>
    </dgm:pt>
    <dgm:pt modelId="{6200DF73-2D66-0943-BBE4-C91012E1B808}" type="pres">
      <dgm:prSet presAssocID="{CED81DE3-5AD4-914B-9560-D084292D7B07}" presName="accentRepeatNode" presStyleLbl="solidFgAcc1" presStyleIdx="4" presStyleCnt="5"/>
      <dgm:spPr/>
    </dgm:pt>
  </dgm:ptLst>
  <dgm:cxnLst>
    <dgm:cxn modelId="{CDB08217-5DBC-164C-8FAC-4B466E585615}" type="presOf" srcId="{9253DEAB-F482-9947-A4D4-AAA8797CC6B0}" destId="{A92ACD6D-E32C-944A-97CE-DB025223D2ED}" srcOrd="0" destOrd="0" presId="urn:microsoft.com/office/officeart/2008/layout/VerticalCurvedList"/>
    <dgm:cxn modelId="{2E8CCC1B-640B-0B4B-984F-87A12C0812C5}" srcId="{DF6C69BB-C828-2B41-9468-DD6D93576AAB}" destId="{09D691A1-DD7C-4843-93BD-53D0CE33EE82}" srcOrd="0" destOrd="0" parTransId="{2A9B6C51-42DD-E64F-9E19-1FC10C9F7AEC}" sibTransId="{854CE7CE-AA2E-1A4E-AB9C-6644B1FF0F53}"/>
    <dgm:cxn modelId="{3881C246-E278-1E4F-B785-95FC069966FA}" srcId="{DF6C69BB-C828-2B41-9468-DD6D93576AAB}" destId="{ABE46718-0F8C-DC4C-AD7F-298B57E1B239}" srcOrd="3" destOrd="0" parTransId="{B59D8704-F09B-BC40-AFAF-F15F69BB0F09}" sibTransId="{8742BB6C-40BA-4C4E-9746-F5B7920DA64F}"/>
    <dgm:cxn modelId="{6391F86D-1582-FE48-9C90-895DAF6201C0}" type="presOf" srcId="{854CE7CE-AA2E-1A4E-AB9C-6644B1FF0F53}" destId="{71B65D0D-B1C5-9345-84E5-5F184CF5B051}" srcOrd="0" destOrd="0" presId="urn:microsoft.com/office/officeart/2008/layout/VerticalCurvedList"/>
    <dgm:cxn modelId="{25B5C657-2C4E-FC42-8411-48138A9BD542}" srcId="{DF6C69BB-C828-2B41-9468-DD6D93576AAB}" destId="{CED81DE3-5AD4-914B-9560-D084292D7B07}" srcOrd="4" destOrd="0" parTransId="{2C967BBE-D45A-044B-A944-2B12BC4872B2}" sibTransId="{17FB9E95-2AB7-3449-8A29-554F5A2DED3F}"/>
    <dgm:cxn modelId="{7487A385-0984-CA4D-A3E1-470AD41E6BAE}" srcId="{DF6C69BB-C828-2B41-9468-DD6D93576AAB}" destId="{F6BEA600-DF37-9148-8419-AEEB9BE833B2}" srcOrd="1" destOrd="0" parTransId="{D3F171B8-AF85-7443-A350-20F8ABD33468}" sibTransId="{4A7B91B5-3623-E846-B0B7-A559E68D2095}"/>
    <dgm:cxn modelId="{69A5AA89-8C3D-9C44-9E6F-2DC8A9F913CD}" type="presOf" srcId="{09D691A1-DD7C-4843-93BD-53D0CE33EE82}" destId="{1E0AB74A-8FFE-AB40-BF32-C1180E256A5B}" srcOrd="0" destOrd="0" presId="urn:microsoft.com/office/officeart/2008/layout/VerticalCurvedList"/>
    <dgm:cxn modelId="{CED39098-3E6B-F049-A4C4-8F442AD7216F}" type="presOf" srcId="{ABE46718-0F8C-DC4C-AD7F-298B57E1B239}" destId="{CEC4BA7D-5D03-6847-832B-244D5329281C}" srcOrd="0" destOrd="0" presId="urn:microsoft.com/office/officeart/2008/layout/VerticalCurvedList"/>
    <dgm:cxn modelId="{3E7EDBAA-DB06-7D45-898F-8C06A15D64AD}" type="presOf" srcId="{CED81DE3-5AD4-914B-9560-D084292D7B07}" destId="{959BA915-D3C4-CC4F-ADE6-AD9D20148A49}" srcOrd="0" destOrd="0" presId="urn:microsoft.com/office/officeart/2008/layout/VerticalCurvedList"/>
    <dgm:cxn modelId="{4FE14AAB-3EB6-EF43-8DE2-A8FA1999D650}" type="presOf" srcId="{F6BEA600-DF37-9148-8419-AEEB9BE833B2}" destId="{FD5BE95F-00C3-CE48-BF54-A56AC9DD8D8F}" srcOrd="0" destOrd="0" presId="urn:microsoft.com/office/officeart/2008/layout/VerticalCurvedList"/>
    <dgm:cxn modelId="{BF95DDCA-2C1E-044A-8E17-2476522F8AD3}" srcId="{DF6C69BB-C828-2B41-9468-DD6D93576AAB}" destId="{9253DEAB-F482-9947-A4D4-AAA8797CC6B0}" srcOrd="2" destOrd="0" parTransId="{106F67AF-A0C3-4246-9A0E-F7939324ADEF}" sibTransId="{B3866464-766E-AF4D-8629-5CD4F8CFEC3A}"/>
    <dgm:cxn modelId="{879D4EE5-A523-CD45-A84E-29E7A174873E}" type="presOf" srcId="{DF6C69BB-C828-2B41-9468-DD6D93576AAB}" destId="{7589E711-19B3-954A-911C-DE94E191DAE7}" srcOrd="0" destOrd="0" presId="urn:microsoft.com/office/officeart/2008/layout/VerticalCurvedList"/>
    <dgm:cxn modelId="{BD5145C7-63AD-2F4A-A8EC-BDFA9A49BD23}" type="presParOf" srcId="{7589E711-19B3-954A-911C-DE94E191DAE7}" destId="{A1F860EC-E7E1-EE4A-835F-51D3D2CC8D59}" srcOrd="0" destOrd="0" presId="urn:microsoft.com/office/officeart/2008/layout/VerticalCurvedList"/>
    <dgm:cxn modelId="{02333132-138B-804C-965E-47FB0054FBAB}" type="presParOf" srcId="{A1F860EC-E7E1-EE4A-835F-51D3D2CC8D59}" destId="{63963DC8-9BD2-344A-A880-E264A50EF3D2}" srcOrd="0" destOrd="0" presId="urn:microsoft.com/office/officeart/2008/layout/VerticalCurvedList"/>
    <dgm:cxn modelId="{48028C9B-0731-3B45-BF6F-EC7F564387BD}" type="presParOf" srcId="{63963DC8-9BD2-344A-A880-E264A50EF3D2}" destId="{EC4B63AE-0C0C-244C-8A85-6755D0B2DCA3}" srcOrd="0" destOrd="0" presId="urn:microsoft.com/office/officeart/2008/layout/VerticalCurvedList"/>
    <dgm:cxn modelId="{20ECC2E7-2D10-0048-A633-40E9ADB14C32}" type="presParOf" srcId="{63963DC8-9BD2-344A-A880-E264A50EF3D2}" destId="{71B65D0D-B1C5-9345-84E5-5F184CF5B051}" srcOrd="1" destOrd="0" presId="urn:microsoft.com/office/officeart/2008/layout/VerticalCurvedList"/>
    <dgm:cxn modelId="{4562BE88-0CCF-4F4E-A59A-48CEC945282A}" type="presParOf" srcId="{63963DC8-9BD2-344A-A880-E264A50EF3D2}" destId="{0844505E-09FE-534B-8BDC-C14357F302E1}" srcOrd="2" destOrd="0" presId="urn:microsoft.com/office/officeart/2008/layout/VerticalCurvedList"/>
    <dgm:cxn modelId="{8A09EFAE-A7D5-624C-A409-FEFC0E694FE4}" type="presParOf" srcId="{63963DC8-9BD2-344A-A880-E264A50EF3D2}" destId="{333D4967-B811-3D43-BD4A-8EDDEF172BEB}" srcOrd="3" destOrd="0" presId="urn:microsoft.com/office/officeart/2008/layout/VerticalCurvedList"/>
    <dgm:cxn modelId="{E2C066B7-5AD6-1546-8605-7B7850F91902}" type="presParOf" srcId="{A1F860EC-E7E1-EE4A-835F-51D3D2CC8D59}" destId="{1E0AB74A-8FFE-AB40-BF32-C1180E256A5B}" srcOrd="1" destOrd="0" presId="urn:microsoft.com/office/officeart/2008/layout/VerticalCurvedList"/>
    <dgm:cxn modelId="{878710D2-CB28-5C48-92DA-0784D53A752E}" type="presParOf" srcId="{A1F860EC-E7E1-EE4A-835F-51D3D2CC8D59}" destId="{122E2D12-6924-AA45-B646-84F6C03E8A88}" srcOrd="2" destOrd="0" presId="urn:microsoft.com/office/officeart/2008/layout/VerticalCurvedList"/>
    <dgm:cxn modelId="{C72F2AC0-7C38-5149-ACEB-891A7F30AAF1}" type="presParOf" srcId="{122E2D12-6924-AA45-B646-84F6C03E8A88}" destId="{2AE220B8-AAD4-4245-BEB1-1EED9C30F6AF}" srcOrd="0" destOrd="0" presId="urn:microsoft.com/office/officeart/2008/layout/VerticalCurvedList"/>
    <dgm:cxn modelId="{3E9C6383-74AB-9046-8251-D0F77B6B3AC6}" type="presParOf" srcId="{A1F860EC-E7E1-EE4A-835F-51D3D2CC8D59}" destId="{FD5BE95F-00C3-CE48-BF54-A56AC9DD8D8F}" srcOrd="3" destOrd="0" presId="urn:microsoft.com/office/officeart/2008/layout/VerticalCurvedList"/>
    <dgm:cxn modelId="{F1F1BADA-A4FF-EC48-BA6C-5E8A5DF03FC4}" type="presParOf" srcId="{A1F860EC-E7E1-EE4A-835F-51D3D2CC8D59}" destId="{8C935E95-C35D-EA44-B845-3F0C6EDE0174}" srcOrd="4" destOrd="0" presId="urn:microsoft.com/office/officeart/2008/layout/VerticalCurvedList"/>
    <dgm:cxn modelId="{1EBD94BB-1C7D-D64E-9BBF-813A1EA45A8F}" type="presParOf" srcId="{8C935E95-C35D-EA44-B845-3F0C6EDE0174}" destId="{BE8ACD0D-7A98-E94B-8261-456B2F779B42}" srcOrd="0" destOrd="0" presId="urn:microsoft.com/office/officeart/2008/layout/VerticalCurvedList"/>
    <dgm:cxn modelId="{6F1B3DBD-C721-5549-A772-EA7C3C4E33D6}" type="presParOf" srcId="{A1F860EC-E7E1-EE4A-835F-51D3D2CC8D59}" destId="{A92ACD6D-E32C-944A-97CE-DB025223D2ED}" srcOrd="5" destOrd="0" presId="urn:microsoft.com/office/officeart/2008/layout/VerticalCurvedList"/>
    <dgm:cxn modelId="{5467AF2F-496E-174D-A1FE-0FCA52714763}" type="presParOf" srcId="{A1F860EC-E7E1-EE4A-835F-51D3D2CC8D59}" destId="{0B373BDF-5AC0-604C-8F67-B33834B63166}" srcOrd="6" destOrd="0" presId="urn:microsoft.com/office/officeart/2008/layout/VerticalCurvedList"/>
    <dgm:cxn modelId="{D2D900B3-0786-AB48-9F7F-D8C2A9B15993}" type="presParOf" srcId="{0B373BDF-5AC0-604C-8F67-B33834B63166}" destId="{396F2581-C833-2E43-AF6B-4B61249FA8DC}" srcOrd="0" destOrd="0" presId="urn:microsoft.com/office/officeart/2008/layout/VerticalCurvedList"/>
    <dgm:cxn modelId="{9956716F-A698-9B49-BB50-AE0A7FCFAA6E}" type="presParOf" srcId="{A1F860EC-E7E1-EE4A-835F-51D3D2CC8D59}" destId="{CEC4BA7D-5D03-6847-832B-244D5329281C}" srcOrd="7" destOrd="0" presId="urn:microsoft.com/office/officeart/2008/layout/VerticalCurvedList"/>
    <dgm:cxn modelId="{0F0E48F5-F262-B047-9214-5A281CEDEE85}" type="presParOf" srcId="{A1F860EC-E7E1-EE4A-835F-51D3D2CC8D59}" destId="{2EEE461C-15D4-FD4A-8899-A6C2AB6C61BF}" srcOrd="8" destOrd="0" presId="urn:microsoft.com/office/officeart/2008/layout/VerticalCurvedList"/>
    <dgm:cxn modelId="{41D170BF-5784-1C40-B2DD-5E5E75A5F3A4}" type="presParOf" srcId="{2EEE461C-15D4-FD4A-8899-A6C2AB6C61BF}" destId="{31D4929D-13DC-6942-9C08-8A221FD31268}" srcOrd="0" destOrd="0" presId="urn:microsoft.com/office/officeart/2008/layout/VerticalCurvedList"/>
    <dgm:cxn modelId="{8ECAE34E-9292-2945-B76C-C54D5B5B771D}" type="presParOf" srcId="{A1F860EC-E7E1-EE4A-835F-51D3D2CC8D59}" destId="{959BA915-D3C4-CC4F-ADE6-AD9D20148A49}" srcOrd="9" destOrd="0" presId="urn:microsoft.com/office/officeart/2008/layout/VerticalCurvedList"/>
    <dgm:cxn modelId="{669E2217-D542-1049-B21A-2DEAF6257D53}" type="presParOf" srcId="{A1F860EC-E7E1-EE4A-835F-51D3D2CC8D59}" destId="{343F30F7-1F96-064F-A3C7-1DC74BD9AD7B}" srcOrd="10" destOrd="0" presId="urn:microsoft.com/office/officeart/2008/layout/VerticalCurvedList"/>
    <dgm:cxn modelId="{D363BB67-4242-2E43-B311-805FEB9FF87D}" type="presParOf" srcId="{343F30F7-1F96-064F-A3C7-1DC74BD9AD7B}" destId="{6200DF73-2D66-0943-BBE4-C91012E1B808}"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411FFCD-987A-1F48-A670-10D02FAB4130}" type="doc">
      <dgm:prSet loTypeId="urn:microsoft.com/office/officeart/2005/8/layout/cycle2" loCatId="cycle" qsTypeId="urn:microsoft.com/office/officeart/2005/8/quickstyle/simple4" qsCatId="simple" csTypeId="urn:microsoft.com/office/officeart/2005/8/colors/accent6_2" csCatId="accent6" phldr="1"/>
      <dgm:spPr/>
      <dgm:t>
        <a:bodyPr/>
        <a:lstStyle/>
        <a:p>
          <a:endParaRPr lang="en-US"/>
        </a:p>
      </dgm:t>
    </dgm:pt>
    <dgm:pt modelId="{07DE859E-8694-CE48-8988-025045639081}">
      <dgm:prSet phldrT="[Text]" custT="1"/>
      <dgm:spPr>
        <a:solidFill>
          <a:schemeClr val="bg1"/>
        </a:solidFill>
        <a:ln w="38100" cmpd="sng">
          <a:solidFill>
            <a:srgbClr val="008000"/>
          </a:solidFill>
        </a:ln>
      </dgm:spPr>
      <dgm:t>
        <a:bodyPr/>
        <a:lstStyle/>
        <a:p>
          <a:r>
            <a:rPr lang="en-US" sz="3000" b="1" dirty="0">
              <a:solidFill>
                <a:srgbClr val="008000"/>
              </a:solidFill>
              <a:latin typeface="+mn-lt"/>
            </a:rPr>
            <a:t>Define</a:t>
          </a:r>
        </a:p>
      </dgm:t>
    </dgm:pt>
    <dgm:pt modelId="{B594852D-1BD0-264B-A3C8-A203A63C6E41}" type="parTrans" cxnId="{26AC7920-62B3-0B40-B725-66222A224B24}">
      <dgm:prSet/>
      <dgm:spPr/>
      <dgm:t>
        <a:bodyPr/>
        <a:lstStyle/>
        <a:p>
          <a:endParaRPr lang="en-US" sz="2300" b="1"/>
        </a:p>
      </dgm:t>
    </dgm:pt>
    <dgm:pt modelId="{8CAF0C80-1805-E745-BB42-1823122BE073}" type="sibTrans" cxnId="{26AC7920-62B3-0B40-B725-66222A224B24}">
      <dgm:prSet custT="1"/>
      <dgm:spPr>
        <a:solidFill>
          <a:srgbClr val="008000"/>
        </a:solidFill>
      </dgm:spPr>
      <dgm:t>
        <a:bodyPr/>
        <a:lstStyle/>
        <a:p>
          <a:endParaRPr lang="en-US" sz="2300" b="1">
            <a:latin typeface="+mn-lt"/>
          </a:endParaRPr>
        </a:p>
      </dgm:t>
    </dgm:pt>
    <dgm:pt modelId="{005FBD42-56C4-5D48-9C2A-F77CC46FC1D9}">
      <dgm:prSet phldrT="[Text]" custT="1"/>
      <dgm:spPr>
        <a:solidFill>
          <a:schemeClr val="bg1"/>
        </a:solidFill>
        <a:ln w="38100" cmpd="sng">
          <a:solidFill>
            <a:srgbClr val="008000"/>
          </a:solidFill>
        </a:ln>
      </dgm:spPr>
      <dgm:t>
        <a:bodyPr/>
        <a:lstStyle/>
        <a:p>
          <a:r>
            <a:rPr lang="en-US" sz="3000" b="1" dirty="0">
              <a:solidFill>
                <a:srgbClr val="008000"/>
              </a:solidFill>
              <a:latin typeface="+mn-lt"/>
            </a:rPr>
            <a:t>Teach</a:t>
          </a:r>
        </a:p>
      </dgm:t>
    </dgm:pt>
    <dgm:pt modelId="{60938429-D3B9-2041-910A-93AF0D162506}" type="parTrans" cxnId="{ECD2D7BD-3461-0B40-BA58-142F6B046E3B}">
      <dgm:prSet/>
      <dgm:spPr/>
      <dgm:t>
        <a:bodyPr/>
        <a:lstStyle/>
        <a:p>
          <a:endParaRPr lang="en-US" sz="2300" b="1"/>
        </a:p>
      </dgm:t>
    </dgm:pt>
    <dgm:pt modelId="{59CF6471-3DB6-3646-9934-E45E85E76492}" type="sibTrans" cxnId="{ECD2D7BD-3461-0B40-BA58-142F6B046E3B}">
      <dgm:prSet custT="1"/>
      <dgm:spPr>
        <a:solidFill>
          <a:srgbClr val="008000"/>
        </a:solidFill>
      </dgm:spPr>
      <dgm:t>
        <a:bodyPr/>
        <a:lstStyle/>
        <a:p>
          <a:endParaRPr lang="en-US" sz="2300" b="1">
            <a:latin typeface="+mn-lt"/>
          </a:endParaRPr>
        </a:p>
      </dgm:t>
    </dgm:pt>
    <dgm:pt modelId="{9BECFCF7-B0AF-624C-AD55-2F220A1C2E6F}">
      <dgm:prSet phldrT="[Text]" custT="1"/>
      <dgm:spPr>
        <a:solidFill>
          <a:schemeClr val="bg1"/>
        </a:solidFill>
        <a:ln w="38100" cmpd="sng">
          <a:solidFill>
            <a:srgbClr val="008000"/>
          </a:solidFill>
        </a:ln>
      </dgm:spPr>
      <dgm:t>
        <a:bodyPr/>
        <a:lstStyle/>
        <a:p>
          <a:r>
            <a:rPr lang="en-US" sz="3000" b="1" dirty="0">
              <a:solidFill>
                <a:srgbClr val="008000"/>
              </a:solidFill>
              <a:latin typeface="+mn-lt"/>
            </a:rPr>
            <a:t>Prompt</a:t>
          </a:r>
        </a:p>
      </dgm:t>
    </dgm:pt>
    <dgm:pt modelId="{A273BF1E-EFE8-EB45-BFB3-83AF3FA0E108}" type="parTrans" cxnId="{EE3AF701-625F-8845-BA6B-4E3C20EC0210}">
      <dgm:prSet/>
      <dgm:spPr/>
      <dgm:t>
        <a:bodyPr/>
        <a:lstStyle/>
        <a:p>
          <a:endParaRPr lang="en-US" sz="2300" b="1"/>
        </a:p>
      </dgm:t>
    </dgm:pt>
    <dgm:pt modelId="{8EE59149-ADE7-6A4E-937E-8C3739A22D03}" type="sibTrans" cxnId="{EE3AF701-625F-8845-BA6B-4E3C20EC0210}">
      <dgm:prSet custT="1"/>
      <dgm:spPr>
        <a:solidFill>
          <a:srgbClr val="008000"/>
        </a:solidFill>
      </dgm:spPr>
      <dgm:t>
        <a:bodyPr/>
        <a:lstStyle/>
        <a:p>
          <a:endParaRPr lang="en-US" sz="2300" b="1">
            <a:latin typeface="+mn-lt"/>
          </a:endParaRPr>
        </a:p>
      </dgm:t>
    </dgm:pt>
    <dgm:pt modelId="{02655792-0024-2D4D-8DB6-10345FCB08FE}">
      <dgm:prSet phldrT="[Text]" custT="1"/>
      <dgm:spPr>
        <a:solidFill>
          <a:schemeClr val="bg1"/>
        </a:solidFill>
        <a:ln w="38100" cmpd="sng">
          <a:solidFill>
            <a:srgbClr val="008000"/>
          </a:solidFill>
        </a:ln>
      </dgm:spPr>
      <dgm:t>
        <a:bodyPr/>
        <a:lstStyle/>
        <a:p>
          <a:r>
            <a:rPr lang="en-US" sz="3000" b="1" dirty="0">
              <a:solidFill>
                <a:srgbClr val="008000"/>
              </a:solidFill>
              <a:latin typeface="+mn-lt"/>
            </a:rPr>
            <a:t>Monitor</a:t>
          </a:r>
        </a:p>
      </dgm:t>
    </dgm:pt>
    <dgm:pt modelId="{E23A8E98-1C44-E44E-AEC7-746238A17F3B}" type="parTrans" cxnId="{36A5AF73-D390-9D4F-B25F-FD58677A3A40}">
      <dgm:prSet/>
      <dgm:spPr/>
      <dgm:t>
        <a:bodyPr/>
        <a:lstStyle/>
        <a:p>
          <a:endParaRPr lang="en-US" sz="2300" b="1"/>
        </a:p>
      </dgm:t>
    </dgm:pt>
    <dgm:pt modelId="{E4966791-D171-AA47-9665-093C0FEE5FB8}" type="sibTrans" cxnId="{36A5AF73-D390-9D4F-B25F-FD58677A3A40}">
      <dgm:prSet custT="1"/>
      <dgm:spPr>
        <a:solidFill>
          <a:srgbClr val="008000"/>
        </a:solidFill>
      </dgm:spPr>
      <dgm:t>
        <a:bodyPr/>
        <a:lstStyle/>
        <a:p>
          <a:endParaRPr lang="en-US" sz="2300" b="1">
            <a:latin typeface="+mn-lt"/>
          </a:endParaRPr>
        </a:p>
      </dgm:t>
    </dgm:pt>
    <dgm:pt modelId="{DFDF3E90-2D1F-C34A-87A4-D06D7D2CEDCF}">
      <dgm:prSet phldrT="[Text]" custT="1"/>
      <dgm:spPr>
        <a:solidFill>
          <a:schemeClr val="bg1"/>
        </a:solidFill>
        <a:ln w="38100" cmpd="sng">
          <a:solidFill>
            <a:srgbClr val="008000"/>
          </a:solidFill>
        </a:ln>
      </dgm:spPr>
      <dgm:t>
        <a:bodyPr/>
        <a:lstStyle/>
        <a:p>
          <a:r>
            <a:rPr lang="en-US" sz="3000" b="1" dirty="0">
              <a:solidFill>
                <a:srgbClr val="008000"/>
              </a:solidFill>
              <a:latin typeface="+mn-lt"/>
            </a:rPr>
            <a:t>Evaluate</a:t>
          </a:r>
        </a:p>
      </dgm:t>
    </dgm:pt>
    <dgm:pt modelId="{D6C7DEA4-9117-2043-BA96-91953B15A66E}" type="parTrans" cxnId="{F489DBC6-62AB-C64F-B63F-E48FA59D7F1D}">
      <dgm:prSet/>
      <dgm:spPr/>
      <dgm:t>
        <a:bodyPr/>
        <a:lstStyle/>
        <a:p>
          <a:endParaRPr lang="en-US" sz="2300" b="1"/>
        </a:p>
      </dgm:t>
    </dgm:pt>
    <dgm:pt modelId="{2B682932-7FB3-574E-BB1C-DF0D42B208F8}" type="sibTrans" cxnId="{F489DBC6-62AB-C64F-B63F-E48FA59D7F1D}">
      <dgm:prSet custT="1"/>
      <dgm:spPr>
        <a:solidFill>
          <a:srgbClr val="008000"/>
        </a:solidFill>
      </dgm:spPr>
      <dgm:t>
        <a:bodyPr/>
        <a:lstStyle/>
        <a:p>
          <a:endParaRPr lang="en-US" sz="2300" b="1">
            <a:latin typeface="+mn-lt"/>
          </a:endParaRPr>
        </a:p>
      </dgm:t>
    </dgm:pt>
    <dgm:pt modelId="{29B5FB9B-81E9-0141-8374-45D4527B9639}" type="pres">
      <dgm:prSet presAssocID="{2411FFCD-987A-1F48-A670-10D02FAB4130}" presName="cycle" presStyleCnt="0">
        <dgm:presLayoutVars>
          <dgm:dir/>
          <dgm:resizeHandles val="exact"/>
        </dgm:presLayoutVars>
      </dgm:prSet>
      <dgm:spPr/>
    </dgm:pt>
    <dgm:pt modelId="{41D642FE-0649-AF4E-A903-B6A7DE487E67}" type="pres">
      <dgm:prSet presAssocID="{07DE859E-8694-CE48-8988-025045639081}" presName="node" presStyleLbl="node1" presStyleIdx="0" presStyleCnt="5" custScaleX="127085" custRadScaleRad="100290" custRadScaleInc="11071">
        <dgm:presLayoutVars>
          <dgm:bulletEnabled val="1"/>
        </dgm:presLayoutVars>
      </dgm:prSet>
      <dgm:spPr/>
    </dgm:pt>
    <dgm:pt modelId="{83C8FD20-C609-6048-A5A8-D76C9249260D}" type="pres">
      <dgm:prSet presAssocID="{8CAF0C80-1805-E745-BB42-1823122BE073}" presName="sibTrans" presStyleLbl="sibTrans2D1" presStyleIdx="0" presStyleCnt="5"/>
      <dgm:spPr/>
    </dgm:pt>
    <dgm:pt modelId="{D2CA84DD-1CA7-C74C-97BE-EE98AF993501}" type="pres">
      <dgm:prSet presAssocID="{8CAF0C80-1805-E745-BB42-1823122BE073}" presName="connectorText" presStyleLbl="sibTrans2D1" presStyleIdx="0" presStyleCnt="5"/>
      <dgm:spPr/>
    </dgm:pt>
    <dgm:pt modelId="{60F62DDA-327D-D142-B616-70ED788A17E2}" type="pres">
      <dgm:prSet presAssocID="{005FBD42-56C4-5D48-9C2A-F77CC46FC1D9}" presName="node" presStyleLbl="node1" presStyleIdx="1" presStyleCnt="5" custScaleX="127085" custRadScaleRad="120701" custRadScaleInc="8794">
        <dgm:presLayoutVars>
          <dgm:bulletEnabled val="1"/>
        </dgm:presLayoutVars>
      </dgm:prSet>
      <dgm:spPr/>
    </dgm:pt>
    <dgm:pt modelId="{018EE35C-5CD7-0D44-A9C5-1499B1A5DB7B}" type="pres">
      <dgm:prSet presAssocID="{59CF6471-3DB6-3646-9934-E45E85E76492}" presName="sibTrans" presStyleLbl="sibTrans2D1" presStyleIdx="1" presStyleCnt="5" custLinFactNeighborX="-10866" custLinFactNeighborY="16323"/>
      <dgm:spPr/>
    </dgm:pt>
    <dgm:pt modelId="{24EF092D-371F-F643-B16F-188DDB34E764}" type="pres">
      <dgm:prSet presAssocID="{59CF6471-3DB6-3646-9934-E45E85E76492}" presName="connectorText" presStyleLbl="sibTrans2D1" presStyleIdx="1" presStyleCnt="5"/>
      <dgm:spPr/>
    </dgm:pt>
    <dgm:pt modelId="{C9F4245C-5335-1E45-A165-3C7D03B0E3A1}" type="pres">
      <dgm:prSet presAssocID="{9BECFCF7-B0AF-624C-AD55-2F220A1C2E6F}" presName="node" presStyleLbl="node1" presStyleIdx="2" presStyleCnt="5" custScaleX="127085" custRadScaleRad="114024" custRadScaleInc="-24457">
        <dgm:presLayoutVars>
          <dgm:bulletEnabled val="1"/>
        </dgm:presLayoutVars>
      </dgm:prSet>
      <dgm:spPr/>
    </dgm:pt>
    <dgm:pt modelId="{C50C08BA-8CB4-4446-8A3F-228C46E38D00}" type="pres">
      <dgm:prSet presAssocID="{8EE59149-ADE7-6A4E-937E-8C3739A22D03}" presName="sibTrans" presStyleLbl="sibTrans2D1" presStyleIdx="2" presStyleCnt="5"/>
      <dgm:spPr/>
    </dgm:pt>
    <dgm:pt modelId="{66E9CD31-4AEF-D54B-82AC-F1B17D57F29D}" type="pres">
      <dgm:prSet presAssocID="{8EE59149-ADE7-6A4E-937E-8C3739A22D03}" presName="connectorText" presStyleLbl="sibTrans2D1" presStyleIdx="2" presStyleCnt="5"/>
      <dgm:spPr/>
    </dgm:pt>
    <dgm:pt modelId="{0BFE5E2A-3870-3448-AF57-D6C82A555587}" type="pres">
      <dgm:prSet presAssocID="{02655792-0024-2D4D-8DB6-10345FCB08FE}" presName="node" presStyleLbl="node1" presStyleIdx="3" presStyleCnt="5" custScaleX="127085">
        <dgm:presLayoutVars>
          <dgm:bulletEnabled val="1"/>
        </dgm:presLayoutVars>
      </dgm:prSet>
      <dgm:spPr/>
    </dgm:pt>
    <dgm:pt modelId="{E61C2143-43FC-DD40-8139-7F7FEF2DA174}" type="pres">
      <dgm:prSet presAssocID="{E4966791-D171-AA47-9665-093C0FEE5FB8}" presName="sibTrans" presStyleLbl="sibTrans2D1" presStyleIdx="3" presStyleCnt="5"/>
      <dgm:spPr/>
    </dgm:pt>
    <dgm:pt modelId="{5FEDC548-3C59-B94F-BC75-9295B2EA006E}" type="pres">
      <dgm:prSet presAssocID="{E4966791-D171-AA47-9665-093C0FEE5FB8}" presName="connectorText" presStyleLbl="sibTrans2D1" presStyleIdx="3" presStyleCnt="5"/>
      <dgm:spPr/>
    </dgm:pt>
    <dgm:pt modelId="{7C3F7977-3137-6644-A70C-D66A8B47591F}" type="pres">
      <dgm:prSet presAssocID="{DFDF3E90-2D1F-C34A-87A4-D06D7D2CEDCF}" presName="node" presStyleLbl="node1" presStyleIdx="4" presStyleCnt="5" custScaleX="127085">
        <dgm:presLayoutVars>
          <dgm:bulletEnabled val="1"/>
        </dgm:presLayoutVars>
      </dgm:prSet>
      <dgm:spPr/>
    </dgm:pt>
    <dgm:pt modelId="{9C46DF65-2703-E047-83EA-5810BE3C0120}" type="pres">
      <dgm:prSet presAssocID="{2B682932-7FB3-574E-BB1C-DF0D42B208F8}" presName="sibTrans" presStyleLbl="sibTrans2D1" presStyleIdx="4" presStyleCnt="5"/>
      <dgm:spPr/>
    </dgm:pt>
    <dgm:pt modelId="{3CA61E32-9E73-BD46-B768-4B1FABA83A0F}" type="pres">
      <dgm:prSet presAssocID="{2B682932-7FB3-574E-BB1C-DF0D42B208F8}" presName="connectorText" presStyleLbl="sibTrans2D1" presStyleIdx="4" presStyleCnt="5"/>
      <dgm:spPr/>
    </dgm:pt>
  </dgm:ptLst>
  <dgm:cxnLst>
    <dgm:cxn modelId="{EE3AF701-625F-8845-BA6B-4E3C20EC0210}" srcId="{2411FFCD-987A-1F48-A670-10D02FAB4130}" destId="{9BECFCF7-B0AF-624C-AD55-2F220A1C2E6F}" srcOrd="2" destOrd="0" parTransId="{A273BF1E-EFE8-EB45-BFB3-83AF3FA0E108}" sibTransId="{8EE59149-ADE7-6A4E-937E-8C3739A22D03}"/>
    <dgm:cxn modelId="{AF557B09-4629-6940-86A5-7DC64220C5F6}" type="presOf" srcId="{8CAF0C80-1805-E745-BB42-1823122BE073}" destId="{83C8FD20-C609-6048-A5A8-D76C9249260D}" srcOrd="0" destOrd="0" presId="urn:microsoft.com/office/officeart/2005/8/layout/cycle2"/>
    <dgm:cxn modelId="{B2310118-D321-2042-8E33-4755AB368481}" type="presOf" srcId="{8EE59149-ADE7-6A4E-937E-8C3739A22D03}" destId="{C50C08BA-8CB4-4446-8A3F-228C46E38D00}" srcOrd="0" destOrd="0" presId="urn:microsoft.com/office/officeart/2005/8/layout/cycle2"/>
    <dgm:cxn modelId="{26AC7920-62B3-0B40-B725-66222A224B24}" srcId="{2411FFCD-987A-1F48-A670-10D02FAB4130}" destId="{07DE859E-8694-CE48-8988-025045639081}" srcOrd="0" destOrd="0" parTransId="{B594852D-1BD0-264B-A3C8-A203A63C6E41}" sibTransId="{8CAF0C80-1805-E745-BB42-1823122BE073}"/>
    <dgm:cxn modelId="{1C590221-29DC-AA4C-8C3C-479CF0DB8C51}" type="presOf" srcId="{8EE59149-ADE7-6A4E-937E-8C3739A22D03}" destId="{66E9CD31-4AEF-D54B-82AC-F1B17D57F29D}" srcOrd="1" destOrd="0" presId="urn:microsoft.com/office/officeart/2005/8/layout/cycle2"/>
    <dgm:cxn modelId="{744D8433-C184-7949-BF42-56B138A6830D}" type="presOf" srcId="{2B682932-7FB3-574E-BB1C-DF0D42B208F8}" destId="{3CA61E32-9E73-BD46-B768-4B1FABA83A0F}" srcOrd="1" destOrd="0" presId="urn:microsoft.com/office/officeart/2005/8/layout/cycle2"/>
    <dgm:cxn modelId="{12CF2F37-5ADF-F64A-9929-89E76C97203F}" type="presOf" srcId="{59CF6471-3DB6-3646-9934-E45E85E76492}" destId="{24EF092D-371F-F643-B16F-188DDB34E764}" srcOrd="1" destOrd="0" presId="urn:microsoft.com/office/officeart/2005/8/layout/cycle2"/>
    <dgm:cxn modelId="{D0549B3B-A759-AD4B-AE34-E32C3A34B366}" type="presOf" srcId="{005FBD42-56C4-5D48-9C2A-F77CC46FC1D9}" destId="{60F62DDA-327D-D142-B616-70ED788A17E2}" srcOrd="0" destOrd="0" presId="urn:microsoft.com/office/officeart/2005/8/layout/cycle2"/>
    <dgm:cxn modelId="{2F23CA3D-5648-B545-AE8E-872C4C172553}" type="presOf" srcId="{8CAF0C80-1805-E745-BB42-1823122BE073}" destId="{D2CA84DD-1CA7-C74C-97BE-EE98AF993501}" srcOrd="1" destOrd="0" presId="urn:microsoft.com/office/officeart/2005/8/layout/cycle2"/>
    <dgm:cxn modelId="{AB0A283F-1BA2-C84A-9FA0-AD3E2AF47812}" type="presOf" srcId="{E4966791-D171-AA47-9665-093C0FEE5FB8}" destId="{E61C2143-43FC-DD40-8139-7F7FEF2DA174}" srcOrd="0" destOrd="0" presId="urn:microsoft.com/office/officeart/2005/8/layout/cycle2"/>
    <dgm:cxn modelId="{BD7DD060-5BC0-E44F-8194-DD83ACEB829D}" type="presOf" srcId="{02655792-0024-2D4D-8DB6-10345FCB08FE}" destId="{0BFE5E2A-3870-3448-AF57-D6C82A555587}" srcOrd="0" destOrd="0" presId="urn:microsoft.com/office/officeart/2005/8/layout/cycle2"/>
    <dgm:cxn modelId="{0DA66661-984C-A24A-AFD6-34AA5BEFDDAF}" type="presOf" srcId="{2411FFCD-987A-1F48-A670-10D02FAB4130}" destId="{29B5FB9B-81E9-0141-8374-45D4527B9639}" srcOrd="0" destOrd="0" presId="urn:microsoft.com/office/officeart/2005/8/layout/cycle2"/>
    <dgm:cxn modelId="{21B43844-F8D3-7842-ABD4-72B1253D44BE}" type="presOf" srcId="{DFDF3E90-2D1F-C34A-87A4-D06D7D2CEDCF}" destId="{7C3F7977-3137-6644-A70C-D66A8B47591F}" srcOrd="0" destOrd="0" presId="urn:microsoft.com/office/officeart/2005/8/layout/cycle2"/>
    <dgm:cxn modelId="{A56E7750-4C47-E34B-8A21-4CFCB76C2089}" type="presOf" srcId="{E4966791-D171-AA47-9665-093C0FEE5FB8}" destId="{5FEDC548-3C59-B94F-BC75-9295B2EA006E}" srcOrd="1" destOrd="0" presId="urn:microsoft.com/office/officeart/2005/8/layout/cycle2"/>
    <dgm:cxn modelId="{36A5AF73-D390-9D4F-B25F-FD58677A3A40}" srcId="{2411FFCD-987A-1F48-A670-10D02FAB4130}" destId="{02655792-0024-2D4D-8DB6-10345FCB08FE}" srcOrd="3" destOrd="0" parTransId="{E23A8E98-1C44-E44E-AEC7-746238A17F3B}" sibTransId="{E4966791-D171-AA47-9665-093C0FEE5FB8}"/>
    <dgm:cxn modelId="{BBB84B54-D76A-A245-BA91-98E6EAB79EFD}" type="presOf" srcId="{2B682932-7FB3-574E-BB1C-DF0D42B208F8}" destId="{9C46DF65-2703-E047-83EA-5810BE3C0120}" srcOrd="0" destOrd="0" presId="urn:microsoft.com/office/officeart/2005/8/layout/cycle2"/>
    <dgm:cxn modelId="{1598AFA9-2E30-3D41-A27F-365C95207C63}" type="presOf" srcId="{59CF6471-3DB6-3646-9934-E45E85E76492}" destId="{018EE35C-5CD7-0D44-A9C5-1499B1A5DB7B}" srcOrd="0" destOrd="0" presId="urn:microsoft.com/office/officeart/2005/8/layout/cycle2"/>
    <dgm:cxn modelId="{EE46ACAD-A618-9045-9336-5105164D58B0}" type="presOf" srcId="{07DE859E-8694-CE48-8988-025045639081}" destId="{41D642FE-0649-AF4E-A903-B6A7DE487E67}" srcOrd="0" destOrd="0" presId="urn:microsoft.com/office/officeart/2005/8/layout/cycle2"/>
    <dgm:cxn modelId="{ECD2D7BD-3461-0B40-BA58-142F6B046E3B}" srcId="{2411FFCD-987A-1F48-A670-10D02FAB4130}" destId="{005FBD42-56C4-5D48-9C2A-F77CC46FC1D9}" srcOrd="1" destOrd="0" parTransId="{60938429-D3B9-2041-910A-93AF0D162506}" sibTransId="{59CF6471-3DB6-3646-9934-E45E85E76492}"/>
    <dgm:cxn modelId="{F489DBC6-62AB-C64F-B63F-E48FA59D7F1D}" srcId="{2411FFCD-987A-1F48-A670-10D02FAB4130}" destId="{DFDF3E90-2D1F-C34A-87A4-D06D7D2CEDCF}" srcOrd="4" destOrd="0" parTransId="{D6C7DEA4-9117-2043-BA96-91953B15A66E}" sibTransId="{2B682932-7FB3-574E-BB1C-DF0D42B208F8}"/>
    <dgm:cxn modelId="{125492D6-F718-DB46-9443-CD3D122FFEEA}" type="presOf" srcId="{9BECFCF7-B0AF-624C-AD55-2F220A1C2E6F}" destId="{C9F4245C-5335-1E45-A165-3C7D03B0E3A1}" srcOrd="0" destOrd="0" presId="urn:microsoft.com/office/officeart/2005/8/layout/cycle2"/>
    <dgm:cxn modelId="{0C8E7EEC-CCAF-BF4D-9BAE-F0DB2A0CA5CC}" type="presParOf" srcId="{29B5FB9B-81E9-0141-8374-45D4527B9639}" destId="{41D642FE-0649-AF4E-A903-B6A7DE487E67}" srcOrd="0" destOrd="0" presId="urn:microsoft.com/office/officeart/2005/8/layout/cycle2"/>
    <dgm:cxn modelId="{78B6C0D9-468A-DB42-BFF5-3A02676D4828}" type="presParOf" srcId="{29B5FB9B-81E9-0141-8374-45D4527B9639}" destId="{83C8FD20-C609-6048-A5A8-D76C9249260D}" srcOrd="1" destOrd="0" presId="urn:microsoft.com/office/officeart/2005/8/layout/cycle2"/>
    <dgm:cxn modelId="{24896722-CEE6-E040-B71D-861F4BB86872}" type="presParOf" srcId="{83C8FD20-C609-6048-A5A8-D76C9249260D}" destId="{D2CA84DD-1CA7-C74C-97BE-EE98AF993501}" srcOrd="0" destOrd="0" presId="urn:microsoft.com/office/officeart/2005/8/layout/cycle2"/>
    <dgm:cxn modelId="{AED85E51-8F4C-C24B-85A8-5784F534CA06}" type="presParOf" srcId="{29B5FB9B-81E9-0141-8374-45D4527B9639}" destId="{60F62DDA-327D-D142-B616-70ED788A17E2}" srcOrd="2" destOrd="0" presId="urn:microsoft.com/office/officeart/2005/8/layout/cycle2"/>
    <dgm:cxn modelId="{B28F4463-A69E-1542-B87F-695B6DE4C319}" type="presParOf" srcId="{29B5FB9B-81E9-0141-8374-45D4527B9639}" destId="{018EE35C-5CD7-0D44-A9C5-1499B1A5DB7B}" srcOrd="3" destOrd="0" presId="urn:microsoft.com/office/officeart/2005/8/layout/cycle2"/>
    <dgm:cxn modelId="{905C944F-F10F-B040-92B4-FA8ECABDA8C4}" type="presParOf" srcId="{018EE35C-5CD7-0D44-A9C5-1499B1A5DB7B}" destId="{24EF092D-371F-F643-B16F-188DDB34E764}" srcOrd="0" destOrd="0" presId="urn:microsoft.com/office/officeart/2005/8/layout/cycle2"/>
    <dgm:cxn modelId="{A8535510-B064-5C46-9058-C4DFC9D49F4F}" type="presParOf" srcId="{29B5FB9B-81E9-0141-8374-45D4527B9639}" destId="{C9F4245C-5335-1E45-A165-3C7D03B0E3A1}" srcOrd="4" destOrd="0" presId="urn:microsoft.com/office/officeart/2005/8/layout/cycle2"/>
    <dgm:cxn modelId="{C2366BF0-E42F-1745-9DA2-6BEB5A9635B9}" type="presParOf" srcId="{29B5FB9B-81E9-0141-8374-45D4527B9639}" destId="{C50C08BA-8CB4-4446-8A3F-228C46E38D00}" srcOrd="5" destOrd="0" presId="urn:microsoft.com/office/officeart/2005/8/layout/cycle2"/>
    <dgm:cxn modelId="{C84BC157-0E3E-E648-9575-596BF0D60E1E}" type="presParOf" srcId="{C50C08BA-8CB4-4446-8A3F-228C46E38D00}" destId="{66E9CD31-4AEF-D54B-82AC-F1B17D57F29D}" srcOrd="0" destOrd="0" presId="urn:microsoft.com/office/officeart/2005/8/layout/cycle2"/>
    <dgm:cxn modelId="{494671D5-C28C-CC49-B61E-8C3EA5E1924A}" type="presParOf" srcId="{29B5FB9B-81E9-0141-8374-45D4527B9639}" destId="{0BFE5E2A-3870-3448-AF57-D6C82A555587}" srcOrd="6" destOrd="0" presId="urn:microsoft.com/office/officeart/2005/8/layout/cycle2"/>
    <dgm:cxn modelId="{8EC79A3F-7C62-BA4E-94BE-035533017682}" type="presParOf" srcId="{29B5FB9B-81E9-0141-8374-45D4527B9639}" destId="{E61C2143-43FC-DD40-8139-7F7FEF2DA174}" srcOrd="7" destOrd="0" presId="urn:microsoft.com/office/officeart/2005/8/layout/cycle2"/>
    <dgm:cxn modelId="{7A6607C6-CC5A-3542-BC30-C4037A9C9B0C}" type="presParOf" srcId="{E61C2143-43FC-DD40-8139-7F7FEF2DA174}" destId="{5FEDC548-3C59-B94F-BC75-9295B2EA006E}" srcOrd="0" destOrd="0" presId="urn:microsoft.com/office/officeart/2005/8/layout/cycle2"/>
    <dgm:cxn modelId="{697A2EA2-6F9E-354E-BB9C-4F1B46012B09}" type="presParOf" srcId="{29B5FB9B-81E9-0141-8374-45D4527B9639}" destId="{7C3F7977-3137-6644-A70C-D66A8B47591F}" srcOrd="8" destOrd="0" presId="urn:microsoft.com/office/officeart/2005/8/layout/cycle2"/>
    <dgm:cxn modelId="{D0EF7130-A790-5E4F-9C56-A58AC325B96D}" type="presParOf" srcId="{29B5FB9B-81E9-0141-8374-45D4527B9639}" destId="{9C46DF65-2703-E047-83EA-5810BE3C0120}" srcOrd="9" destOrd="0" presId="urn:microsoft.com/office/officeart/2005/8/layout/cycle2"/>
    <dgm:cxn modelId="{1D56649C-0D08-4247-86AF-069251D8C116}" type="presParOf" srcId="{9C46DF65-2703-E047-83EA-5810BE3C0120}" destId="{3CA61E32-9E73-BD46-B768-4B1FABA83A0F}" srcOrd="0" destOrd="0" presId="urn:microsoft.com/office/officeart/2005/8/layout/cycle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836AD8D-E97F-6B48-804E-28D5614641D4}" type="doc">
      <dgm:prSet loTypeId="urn:microsoft.com/office/officeart/2005/8/layout/list1" loCatId="list" qsTypeId="urn:microsoft.com/office/officeart/2005/8/quickstyle/simple4" qsCatId="simple" csTypeId="urn:microsoft.com/office/officeart/2005/8/colors/accent2_5" csCatId="accent2" phldr="1"/>
      <dgm:spPr/>
      <dgm:t>
        <a:bodyPr/>
        <a:lstStyle/>
        <a:p>
          <a:endParaRPr lang="en-US"/>
        </a:p>
      </dgm:t>
    </dgm:pt>
    <dgm:pt modelId="{4CBEB89B-1E9B-634F-B103-5894F0F01F91}">
      <dgm:prSet phldrT="[Text]" custT="1"/>
      <dgm:spPr/>
      <dgm:t>
        <a:bodyPr/>
        <a:lstStyle/>
        <a:p>
          <a:r>
            <a:rPr lang="en-US" sz="2000" dirty="0"/>
            <a:t>Defined in observable terms</a:t>
          </a:r>
        </a:p>
      </dgm:t>
    </dgm:pt>
    <dgm:pt modelId="{0F430D0D-2294-E347-BB18-E86CFF97E464}" type="parTrans" cxnId="{2499975F-8670-454C-B4EE-5B039DF93534}">
      <dgm:prSet/>
      <dgm:spPr/>
      <dgm:t>
        <a:bodyPr/>
        <a:lstStyle/>
        <a:p>
          <a:endParaRPr lang="en-US" sz="2400"/>
        </a:p>
      </dgm:t>
    </dgm:pt>
    <dgm:pt modelId="{1D1CD75B-82E8-F945-83A7-D7B0BBDFAB8A}" type="sibTrans" cxnId="{2499975F-8670-454C-B4EE-5B039DF93534}">
      <dgm:prSet/>
      <dgm:spPr/>
      <dgm:t>
        <a:bodyPr/>
        <a:lstStyle/>
        <a:p>
          <a:endParaRPr lang="en-US" sz="2400"/>
        </a:p>
      </dgm:t>
    </dgm:pt>
    <dgm:pt modelId="{16B7E06A-2F3B-A94E-AD5B-6F24B70B0A5A}">
      <dgm:prSet phldrT="[Text]" custT="1"/>
      <dgm:spPr/>
      <dgm:t>
        <a:bodyPr/>
        <a:lstStyle/>
        <a:p>
          <a:r>
            <a:rPr lang="en-US" sz="2000" dirty="0"/>
            <a:t>Data easy to summarize &amp; present</a:t>
          </a:r>
        </a:p>
      </dgm:t>
    </dgm:pt>
    <dgm:pt modelId="{95189045-4340-DE4A-8D52-DAAFE6462870}" type="parTrans" cxnId="{3C154F04-176A-3E4C-92CF-59561D5C35E2}">
      <dgm:prSet/>
      <dgm:spPr/>
      <dgm:t>
        <a:bodyPr/>
        <a:lstStyle/>
        <a:p>
          <a:endParaRPr lang="en-US" sz="2400"/>
        </a:p>
      </dgm:t>
    </dgm:pt>
    <dgm:pt modelId="{C379190F-4E53-3D49-A529-54170ABD25BE}" type="sibTrans" cxnId="{3C154F04-176A-3E4C-92CF-59561D5C35E2}">
      <dgm:prSet/>
      <dgm:spPr/>
      <dgm:t>
        <a:bodyPr/>
        <a:lstStyle/>
        <a:p>
          <a:endParaRPr lang="en-US" sz="2400"/>
        </a:p>
      </dgm:t>
    </dgm:pt>
    <dgm:pt modelId="{42DF172C-62AA-AF42-A6A0-4B6F87FE1C49}">
      <dgm:prSet phldrT="[Text]" custT="1"/>
      <dgm:spPr/>
      <dgm:t>
        <a:bodyPr/>
        <a:lstStyle/>
        <a:p>
          <a:r>
            <a:rPr lang="en-US" sz="2000" dirty="0"/>
            <a:t>Data easy to input</a:t>
          </a:r>
        </a:p>
      </dgm:t>
    </dgm:pt>
    <dgm:pt modelId="{6FF2AE36-D258-3943-9CCF-DDA796CD1F94}" type="parTrans" cxnId="{2845D3FF-395F-8049-9F0B-DD5BEF45E3BE}">
      <dgm:prSet/>
      <dgm:spPr/>
      <dgm:t>
        <a:bodyPr/>
        <a:lstStyle/>
        <a:p>
          <a:endParaRPr lang="en-US" sz="2400"/>
        </a:p>
      </dgm:t>
    </dgm:pt>
    <dgm:pt modelId="{05B40418-883B-4242-97CC-5CD1B04C5F34}" type="sibTrans" cxnId="{2845D3FF-395F-8049-9F0B-DD5BEF45E3BE}">
      <dgm:prSet/>
      <dgm:spPr/>
      <dgm:t>
        <a:bodyPr/>
        <a:lstStyle/>
        <a:p>
          <a:endParaRPr lang="en-US" sz="2400"/>
        </a:p>
      </dgm:t>
    </dgm:pt>
    <dgm:pt modelId="{4099CAF7-6502-6C4C-9542-451F66D13EF9}">
      <dgm:prSet phldrT="[Text]" custT="1"/>
      <dgm:spPr/>
      <dgm:t>
        <a:bodyPr/>
        <a:lstStyle/>
        <a:p>
          <a:r>
            <a:rPr lang="en-US" sz="2000" dirty="0"/>
            <a:t>Educationally relevant</a:t>
          </a:r>
        </a:p>
      </dgm:t>
    </dgm:pt>
    <dgm:pt modelId="{DF18771B-6972-8541-A670-2B4731E33023}" type="parTrans" cxnId="{B20A3C02-43A6-294C-8DE5-AAA967B8E476}">
      <dgm:prSet/>
      <dgm:spPr/>
      <dgm:t>
        <a:bodyPr/>
        <a:lstStyle/>
        <a:p>
          <a:endParaRPr lang="en-US" sz="2400"/>
        </a:p>
      </dgm:t>
    </dgm:pt>
    <dgm:pt modelId="{BD6B77A2-6342-3B46-8E82-00A6AB413722}" type="sibTrans" cxnId="{B20A3C02-43A6-294C-8DE5-AAA967B8E476}">
      <dgm:prSet/>
      <dgm:spPr/>
      <dgm:t>
        <a:bodyPr/>
        <a:lstStyle/>
        <a:p>
          <a:endParaRPr lang="en-US" sz="2400"/>
        </a:p>
      </dgm:t>
    </dgm:pt>
    <dgm:pt modelId="{D065296D-9867-2746-96A2-9F9978E23732}">
      <dgm:prSet phldrT="[Text]" custT="1"/>
      <dgm:spPr/>
      <dgm:t>
        <a:bodyPr/>
        <a:lstStyle/>
        <a:p>
          <a:r>
            <a:rPr lang="en-US" sz="2000" dirty="0"/>
            <a:t>Mutually exclusive</a:t>
          </a:r>
        </a:p>
      </dgm:t>
    </dgm:pt>
    <dgm:pt modelId="{1147A9FB-DAE5-B247-9F5F-3477DD4A0F66}" type="parTrans" cxnId="{672FEB57-D0D6-DF46-9CF6-7E57ADA13484}">
      <dgm:prSet/>
      <dgm:spPr/>
      <dgm:t>
        <a:bodyPr/>
        <a:lstStyle/>
        <a:p>
          <a:endParaRPr lang="en-US" sz="2400"/>
        </a:p>
      </dgm:t>
    </dgm:pt>
    <dgm:pt modelId="{9764650D-5BFE-9F49-8170-2F51337440C4}" type="sibTrans" cxnId="{672FEB57-D0D6-DF46-9CF6-7E57ADA13484}">
      <dgm:prSet/>
      <dgm:spPr/>
      <dgm:t>
        <a:bodyPr/>
        <a:lstStyle/>
        <a:p>
          <a:endParaRPr lang="en-US" sz="2400"/>
        </a:p>
      </dgm:t>
    </dgm:pt>
    <dgm:pt modelId="{55CEB525-493A-A243-B206-2BA39C4AAD51}">
      <dgm:prSet phldrT="[Text]" custT="1"/>
      <dgm:spPr/>
      <dgm:t>
        <a:bodyPr/>
        <a:lstStyle/>
        <a:p>
          <a:r>
            <a:rPr lang="en-US" sz="2000" dirty="0"/>
            <a:t>Comprehensive</a:t>
          </a:r>
        </a:p>
      </dgm:t>
    </dgm:pt>
    <dgm:pt modelId="{1EEE2593-AC4F-1D40-9BE5-3D6CE429D0EF}" type="parTrans" cxnId="{8332EA03-88C6-674C-AA88-4BF629BA7B5A}">
      <dgm:prSet/>
      <dgm:spPr/>
      <dgm:t>
        <a:bodyPr/>
        <a:lstStyle/>
        <a:p>
          <a:endParaRPr lang="en-US" sz="2400"/>
        </a:p>
      </dgm:t>
    </dgm:pt>
    <dgm:pt modelId="{14630884-2517-BD40-9ACA-A05E2E1A0AD6}" type="sibTrans" cxnId="{8332EA03-88C6-674C-AA88-4BF629BA7B5A}">
      <dgm:prSet/>
      <dgm:spPr/>
      <dgm:t>
        <a:bodyPr/>
        <a:lstStyle/>
        <a:p>
          <a:endParaRPr lang="en-US" sz="2400"/>
        </a:p>
      </dgm:t>
    </dgm:pt>
    <dgm:pt modelId="{BA621943-8B53-E54C-A343-3E1D4BC2B6D4}">
      <dgm:prSet phldrT="[Text]" custT="1"/>
      <dgm:spPr/>
      <dgm:t>
        <a:bodyPr/>
        <a:lstStyle/>
        <a:p>
          <a:r>
            <a:rPr lang="en-US" sz="2000" dirty="0"/>
            <a:t>Linked to questions</a:t>
          </a:r>
        </a:p>
      </dgm:t>
    </dgm:pt>
    <dgm:pt modelId="{A85B5EE7-5E2D-F24D-BDBD-1976D38C918C}" type="parTrans" cxnId="{63DCA90E-5BEE-5F4D-87DA-E47A04CC127B}">
      <dgm:prSet/>
      <dgm:spPr/>
      <dgm:t>
        <a:bodyPr/>
        <a:lstStyle/>
        <a:p>
          <a:endParaRPr lang="en-US" sz="2400"/>
        </a:p>
      </dgm:t>
    </dgm:pt>
    <dgm:pt modelId="{C8B9E502-8B6C-4540-AF47-64CCAE79A926}" type="sibTrans" cxnId="{63DCA90E-5BEE-5F4D-87DA-E47A04CC127B}">
      <dgm:prSet/>
      <dgm:spPr/>
      <dgm:t>
        <a:bodyPr/>
        <a:lstStyle/>
        <a:p>
          <a:endParaRPr lang="en-US" sz="2400"/>
        </a:p>
      </dgm:t>
    </dgm:pt>
    <dgm:pt modelId="{A848296E-241A-6F41-9AF7-41FB4FA39299}">
      <dgm:prSet phldrT="[Text]" custT="1"/>
      <dgm:spPr/>
      <dgm:t>
        <a:bodyPr/>
        <a:lstStyle/>
        <a:p>
          <a:r>
            <a:rPr lang="en-US" sz="2000" dirty="0"/>
            <a:t>Routine</a:t>
          </a:r>
        </a:p>
      </dgm:t>
    </dgm:pt>
    <dgm:pt modelId="{92E93FAE-B144-9B4B-BC20-08B294697695}" type="parTrans" cxnId="{B9B0C04A-0BE5-344C-A140-747805E57882}">
      <dgm:prSet/>
      <dgm:spPr/>
      <dgm:t>
        <a:bodyPr/>
        <a:lstStyle/>
        <a:p>
          <a:endParaRPr lang="en-US" sz="2400"/>
        </a:p>
      </dgm:t>
    </dgm:pt>
    <dgm:pt modelId="{24D8CFDC-8AC0-FC40-8B69-348F2BE8D5E4}" type="sibTrans" cxnId="{B9B0C04A-0BE5-344C-A140-747805E57882}">
      <dgm:prSet/>
      <dgm:spPr/>
      <dgm:t>
        <a:bodyPr/>
        <a:lstStyle/>
        <a:p>
          <a:endParaRPr lang="en-US" sz="2400"/>
        </a:p>
      </dgm:t>
    </dgm:pt>
    <dgm:pt modelId="{7DABCFE4-77D4-3E4B-A7EC-C18DE60DBFEA}">
      <dgm:prSet phldrT="[Text]" custT="1"/>
      <dgm:spPr/>
      <dgm:t>
        <a:bodyPr/>
        <a:lstStyle/>
        <a:p>
          <a:r>
            <a:rPr lang="en-US" sz="2000" dirty="0"/>
            <a:t>&lt;1% of time</a:t>
          </a:r>
        </a:p>
      </dgm:t>
    </dgm:pt>
    <dgm:pt modelId="{7268E65B-E84E-4F4E-9748-9BDCADF86187}" type="parTrans" cxnId="{4F1649C9-7431-2740-A79B-E76D667DB3BA}">
      <dgm:prSet/>
      <dgm:spPr/>
      <dgm:t>
        <a:bodyPr/>
        <a:lstStyle/>
        <a:p>
          <a:endParaRPr lang="en-US" sz="2400"/>
        </a:p>
      </dgm:t>
    </dgm:pt>
    <dgm:pt modelId="{E36935C9-E170-4E4C-A0AF-AAA11CEE80F9}" type="sibTrans" cxnId="{4F1649C9-7431-2740-A79B-E76D667DB3BA}">
      <dgm:prSet/>
      <dgm:spPr/>
      <dgm:t>
        <a:bodyPr/>
        <a:lstStyle/>
        <a:p>
          <a:endParaRPr lang="en-US" sz="2400"/>
        </a:p>
      </dgm:t>
    </dgm:pt>
    <dgm:pt modelId="{749B857B-B56D-1B4B-AF5A-97023F1C3F20}">
      <dgm:prSet phldrT="[Text]" custT="1"/>
      <dgm:spPr/>
      <dgm:t>
        <a:bodyPr/>
        <a:lstStyle/>
        <a:p>
          <a:r>
            <a:rPr lang="en-US" sz="2000" dirty="0"/>
            <a:t>Graphic format</a:t>
          </a:r>
        </a:p>
      </dgm:t>
    </dgm:pt>
    <dgm:pt modelId="{8F38D6C7-5FE3-854A-AB52-B461752C8238}" type="parTrans" cxnId="{C458A1BD-4A12-4443-B63B-FCA43F3F605F}">
      <dgm:prSet/>
      <dgm:spPr/>
      <dgm:t>
        <a:bodyPr/>
        <a:lstStyle/>
        <a:p>
          <a:endParaRPr lang="en-US" sz="2400"/>
        </a:p>
      </dgm:t>
    </dgm:pt>
    <dgm:pt modelId="{67CA1925-6A04-3447-95B5-1446CE332807}" type="sibTrans" cxnId="{C458A1BD-4A12-4443-B63B-FCA43F3F605F}">
      <dgm:prSet/>
      <dgm:spPr/>
      <dgm:t>
        <a:bodyPr/>
        <a:lstStyle/>
        <a:p>
          <a:endParaRPr lang="en-US" sz="2400"/>
        </a:p>
      </dgm:t>
    </dgm:pt>
    <dgm:pt modelId="{D47EB576-DFD0-984F-B19C-58FB2B1B484D}">
      <dgm:prSet phldrT="[Text]" custT="1"/>
      <dgm:spPr/>
      <dgm:t>
        <a:bodyPr/>
        <a:lstStyle/>
        <a:p>
          <a:r>
            <a:rPr lang="en-US" sz="2000" dirty="0"/>
            <a:t>Data linked to decisions &amp; actions</a:t>
          </a:r>
        </a:p>
      </dgm:t>
    </dgm:pt>
    <dgm:pt modelId="{286FCE38-3A73-E44C-8E39-AFEDFF66A02E}" type="parTrans" cxnId="{43EEA643-3F15-EE4D-84EA-050D40FDE7A8}">
      <dgm:prSet/>
      <dgm:spPr/>
      <dgm:t>
        <a:bodyPr/>
        <a:lstStyle/>
        <a:p>
          <a:endParaRPr lang="en-US" sz="2400"/>
        </a:p>
      </dgm:t>
    </dgm:pt>
    <dgm:pt modelId="{0343C87B-2674-E745-9A52-A273070F935B}" type="sibTrans" cxnId="{43EEA643-3F15-EE4D-84EA-050D40FDE7A8}">
      <dgm:prSet/>
      <dgm:spPr/>
      <dgm:t>
        <a:bodyPr/>
        <a:lstStyle/>
        <a:p>
          <a:endParaRPr lang="en-US" sz="2400"/>
        </a:p>
      </dgm:t>
    </dgm:pt>
    <dgm:pt modelId="{BA305493-D6DF-9047-9408-2EB681C20760}" type="pres">
      <dgm:prSet presAssocID="{4836AD8D-E97F-6B48-804E-28D5614641D4}" presName="linear" presStyleCnt="0">
        <dgm:presLayoutVars>
          <dgm:dir/>
          <dgm:animLvl val="lvl"/>
          <dgm:resizeHandles val="exact"/>
        </dgm:presLayoutVars>
      </dgm:prSet>
      <dgm:spPr/>
    </dgm:pt>
    <dgm:pt modelId="{E790EAC8-1BAD-E64C-B31F-E7D04684D9A2}" type="pres">
      <dgm:prSet presAssocID="{4CBEB89B-1E9B-634F-B103-5894F0F01F91}" presName="parentLin" presStyleCnt="0"/>
      <dgm:spPr/>
    </dgm:pt>
    <dgm:pt modelId="{3D978CE1-1A6F-B343-9AA4-2BDBF4F72D30}" type="pres">
      <dgm:prSet presAssocID="{4CBEB89B-1E9B-634F-B103-5894F0F01F91}" presName="parentLeftMargin" presStyleLbl="node1" presStyleIdx="0" presStyleCnt="4"/>
      <dgm:spPr/>
    </dgm:pt>
    <dgm:pt modelId="{68A8F269-79A9-184E-B985-7F0E4B2B7451}" type="pres">
      <dgm:prSet presAssocID="{4CBEB89B-1E9B-634F-B103-5894F0F01F91}" presName="parentText" presStyleLbl="node1" presStyleIdx="0" presStyleCnt="4">
        <dgm:presLayoutVars>
          <dgm:chMax val="0"/>
          <dgm:bulletEnabled val="1"/>
        </dgm:presLayoutVars>
      </dgm:prSet>
      <dgm:spPr/>
    </dgm:pt>
    <dgm:pt modelId="{6410928E-1753-C947-992E-011EBDCE3ED8}" type="pres">
      <dgm:prSet presAssocID="{4CBEB89B-1E9B-634F-B103-5894F0F01F91}" presName="negativeSpace" presStyleCnt="0"/>
      <dgm:spPr/>
    </dgm:pt>
    <dgm:pt modelId="{772052CF-10FF-A84E-B30F-1E44BBDEED27}" type="pres">
      <dgm:prSet presAssocID="{4CBEB89B-1E9B-634F-B103-5894F0F01F91}" presName="childText" presStyleLbl="conFgAcc1" presStyleIdx="0" presStyleCnt="4">
        <dgm:presLayoutVars>
          <dgm:bulletEnabled val="1"/>
        </dgm:presLayoutVars>
      </dgm:prSet>
      <dgm:spPr/>
    </dgm:pt>
    <dgm:pt modelId="{F9A292E1-E197-0043-BB30-7E117AACE9E7}" type="pres">
      <dgm:prSet presAssocID="{1D1CD75B-82E8-F945-83A7-D7B0BBDFAB8A}" presName="spaceBetweenRectangles" presStyleCnt="0"/>
      <dgm:spPr/>
    </dgm:pt>
    <dgm:pt modelId="{29C41D26-EE4C-7A4D-A8B5-4FED85E4E0E5}" type="pres">
      <dgm:prSet presAssocID="{42DF172C-62AA-AF42-A6A0-4B6F87FE1C49}" presName="parentLin" presStyleCnt="0"/>
      <dgm:spPr/>
    </dgm:pt>
    <dgm:pt modelId="{3405CFB7-0B74-CA41-A98C-48BD556BFD3D}" type="pres">
      <dgm:prSet presAssocID="{42DF172C-62AA-AF42-A6A0-4B6F87FE1C49}" presName="parentLeftMargin" presStyleLbl="node1" presStyleIdx="0" presStyleCnt="4"/>
      <dgm:spPr/>
    </dgm:pt>
    <dgm:pt modelId="{93AD5C08-8598-6344-A3CB-3E789FA448DD}" type="pres">
      <dgm:prSet presAssocID="{42DF172C-62AA-AF42-A6A0-4B6F87FE1C49}" presName="parentText" presStyleLbl="node1" presStyleIdx="1" presStyleCnt="4">
        <dgm:presLayoutVars>
          <dgm:chMax val="0"/>
          <dgm:bulletEnabled val="1"/>
        </dgm:presLayoutVars>
      </dgm:prSet>
      <dgm:spPr/>
    </dgm:pt>
    <dgm:pt modelId="{D5920211-2680-C442-83BA-3B44B0A97A7B}" type="pres">
      <dgm:prSet presAssocID="{42DF172C-62AA-AF42-A6A0-4B6F87FE1C49}" presName="negativeSpace" presStyleCnt="0"/>
      <dgm:spPr/>
    </dgm:pt>
    <dgm:pt modelId="{E24C126C-BD8E-FD40-ADE4-5D4C8EC54D3F}" type="pres">
      <dgm:prSet presAssocID="{42DF172C-62AA-AF42-A6A0-4B6F87FE1C49}" presName="childText" presStyleLbl="conFgAcc1" presStyleIdx="1" presStyleCnt="4">
        <dgm:presLayoutVars>
          <dgm:bulletEnabled val="1"/>
        </dgm:presLayoutVars>
      </dgm:prSet>
      <dgm:spPr/>
    </dgm:pt>
    <dgm:pt modelId="{1AAEE5B2-A866-C84D-AF96-FA73544F982D}" type="pres">
      <dgm:prSet presAssocID="{05B40418-883B-4242-97CC-5CD1B04C5F34}" presName="spaceBetweenRectangles" presStyleCnt="0"/>
      <dgm:spPr/>
    </dgm:pt>
    <dgm:pt modelId="{975DAFCD-05BF-1146-AD2F-C86807CC913A}" type="pres">
      <dgm:prSet presAssocID="{16B7E06A-2F3B-A94E-AD5B-6F24B70B0A5A}" presName="parentLin" presStyleCnt="0"/>
      <dgm:spPr/>
    </dgm:pt>
    <dgm:pt modelId="{C0C7D82C-72F1-2F41-B275-168D43E2A0ED}" type="pres">
      <dgm:prSet presAssocID="{16B7E06A-2F3B-A94E-AD5B-6F24B70B0A5A}" presName="parentLeftMargin" presStyleLbl="node1" presStyleIdx="1" presStyleCnt="4"/>
      <dgm:spPr/>
    </dgm:pt>
    <dgm:pt modelId="{768265CC-F7DF-C84F-9EF2-531B84DDBE79}" type="pres">
      <dgm:prSet presAssocID="{16B7E06A-2F3B-A94E-AD5B-6F24B70B0A5A}" presName="parentText" presStyleLbl="node1" presStyleIdx="2" presStyleCnt="4">
        <dgm:presLayoutVars>
          <dgm:chMax val="0"/>
          <dgm:bulletEnabled val="1"/>
        </dgm:presLayoutVars>
      </dgm:prSet>
      <dgm:spPr/>
    </dgm:pt>
    <dgm:pt modelId="{661EC8F4-4DDB-5543-AD88-49BA29CBB4F1}" type="pres">
      <dgm:prSet presAssocID="{16B7E06A-2F3B-A94E-AD5B-6F24B70B0A5A}" presName="negativeSpace" presStyleCnt="0"/>
      <dgm:spPr/>
    </dgm:pt>
    <dgm:pt modelId="{4C00789F-F2F2-E24F-885A-72E088C8842F}" type="pres">
      <dgm:prSet presAssocID="{16B7E06A-2F3B-A94E-AD5B-6F24B70B0A5A}" presName="childText" presStyleLbl="conFgAcc1" presStyleIdx="2" presStyleCnt="4">
        <dgm:presLayoutVars>
          <dgm:bulletEnabled val="1"/>
        </dgm:presLayoutVars>
      </dgm:prSet>
      <dgm:spPr/>
    </dgm:pt>
    <dgm:pt modelId="{9CA6C598-D576-B04E-A823-112D53085E48}" type="pres">
      <dgm:prSet presAssocID="{C379190F-4E53-3D49-A529-54170ABD25BE}" presName="spaceBetweenRectangles" presStyleCnt="0"/>
      <dgm:spPr/>
    </dgm:pt>
    <dgm:pt modelId="{04ADF4C2-269E-DD48-AF7C-10C0C3334CD9}" type="pres">
      <dgm:prSet presAssocID="{D47EB576-DFD0-984F-B19C-58FB2B1B484D}" presName="parentLin" presStyleCnt="0"/>
      <dgm:spPr/>
    </dgm:pt>
    <dgm:pt modelId="{AD67B077-9DC7-E547-9714-CE124BC5C647}" type="pres">
      <dgm:prSet presAssocID="{D47EB576-DFD0-984F-B19C-58FB2B1B484D}" presName="parentLeftMargin" presStyleLbl="node1" presStyleIdx="2" presStyleCnt="4"/>
      <dgm:spPr/>
    </dgm:pt>
    <dgm:pt modelId="{B4833DFC-17DB-9A4A-B48F-4EF9E623038F}" type="pres">
      <dgm:prSet presAssocID="{D47EB576-DFD0-984F-B19C-58FB2B1B484D}" presName="parentText" presStyleLbl="node1" presStyleIdx="3" presStyleCnt="4">
        <dgm:presLayoutVars>
          <dgm:chMax val="0"/>
          <dgm:bulletEnabled val="1"/>
        </dgm:presLayoutVars>
      </dgm:prSet>
      <dgm:spPr/>
    </dgm:pt>
    <dgm:pt modelId="{4124D776-1AC7-1F4A-B436-FA3536FAF63E}" type="pres">
      <dgm:prSet presAssocID="{D47EB576-DFD0-984F-B19C-58FB2B1B484D}" presName="negativeSpace" presStyleCnt="0"/>
      <dgm:spPr/>
    </dgm:pt>
    <dgm:pt modelId="{7BF6F6E0-D8D4-9049-86D8-52C0BFB81C11}" type="pres">
      <dgm:prSet presAssocID="{D47EB576-DFD0-984F-B19C-58FB2B1B484D}" presName="childText" presStyleLbl="conFgAcc1" presStyleIdx="3" presStyleCnt="4">
        <dgm:presLayoutVars>
          <dgm:bulletEnabled val="1"/>
        </dgm:presLayoutVars>
      </dgm:prSet>
      <dgm:spPr/>
    </dgm:pt>
  </dgm:ptLst>
  <dgm:cxnLst>
    <dgm:cxn modelId="{B20A3C02-43A6-294C-8DE5-AAA967B8E476}" srcId="{4CBEB89B-1E9B-634F-B103-5894F0F01F91}" destId="{4099CAF7-6502-6C4C-9542-451F66D13EF9}" srcOrd="0" destOrd="0" parTransId="{DF18771B-6972-8541-A670-2B4731E33023}" sibTransId="{BD6B77A2-6342-3B46-8E82-00A6AB413722}"/>
    <dgm:cxn modelId="{8332EA03-88C6-674C-AA88-4BF629BA7B5A}" srcId="{4CBEB89B-1E9B-634F-B103-5894F0F01F91}" destId="{55CEB525-493A-A243-B206-2BA39C4AAD51}" srcOrd="2" destOrd="0" parTransId="{1EEE2593-AC4F-1D40-9BE5-3D6CE429D0EF}" sibTransId="{14630884-2517-BD40-9ACA-A05E2E1A0AD6}"/>
    <dgm:cxn modelId="{3C154F04-176A-3E4C-92CF-59561D5C35E2}" srcId="{4836AD8D-E97F-6B48-804E-28D5614641D4}" destId="{16B7E06A-2F3B-A94E-AD5B-6F24B70B0A5A}" srcOrd="2" destOrd="0" parTransId="{95189045-4340-DE4A-8D52-DAAFE6462870}" sibTransId="{C379190F-4E53-3D49-A529-54170ABD25BE}"/>
    <dgm:cxn modelId="{63DCA90E-5BEE-5F4D-87DA-E47A04CC127B}" srcId="{4CBEB89B-1E9B-634F-B103-5894F0F01F91}" destId="{BA621943-8B53-E54C-A343-3E1D4BC2B6D4}" srcOrd="3" destOrd="0" parTransId="{A85B5EE7-5E2D-F24D-BDBD-1976D38C918C}" sibTransId="{C8B9E502-8B6C-4540-AF47-64CCAE79A926}"/>
    <dgm:cxn modelId="{B5C5752E-43DC-4C40-8A77-D63E97511515}" type="presOf" srcId="{4099CAF7-6502-6C4C-9542-451F66D13EF9}" destId="{772052CF-10FF-A84E-B30F-1E44BBDEED27}" srcOrd="0" destOrd="0" presId="urn:microsoft.com/office/officeart/2005/8/layout/list1"/>
    <dgm:cxn modelId="{2499975F-8670-454C-B4EE-5B039DF93534}" srcId="{4836AD8D-E97F-6B48-804E-28D5614641D4}" destId="{4CBEB89B-1E9B-634F-B103-5894F0F01F91}" srcOrd="0" destOrd="0" parTransId="{0F430D0D-2294-E347-BB18-E86CFF97E464}" sibTransId="{1D1CD75B-82E8-F945-83A7-D7B0BBDFAB8A}"/>
    <dgm:cxn modelId="{A2714E61-FBDD-B547-ADC0-100276C51A86}" type="presOf" srcId="{55CEB525-493A-A243-B206-2BA39C4AAD51}" destId="{772052CF-10FF-A84E-B30F-1E44BBDEED27}" srcOrd="0" destOrd="2" presId="urn:microsoft.com/office/officeart/2005/8/layout/list1"/>
    <dgm:cxn modelId="{43EEA643-3F15-EE4D-84EA-050D40FDE7A8}" srcId="{4836AD8D-E97F-6B48-804E-28D5614641D4}" destId="{D47EB576-DFD0-984F-B19C-58FB2B1B484D}" srcOrd="3" destOrd="0" parTransId="{286FCE38-3A73-E44C-8E39-AFEDFF66A02E}" sibTransId="{0343C87B-2674-E745-9A52-A273070F935B}"/>
    <dgm:cxn modelId="{7E8D5C67-0A6D-DD41-A030-A0D25E3B6C80}" type="presOf" srcId="{42DF172C-62AA-AF42-A6A0-4B6F87FE1C49}" destId="{3405CFB7-0B74-CA41-A98C-48BD556BFD3D}" srcOrd="0" destOrd="0" presId="urn:microsoft.com/office/officeart/2005/8/layout/list1"/>
    <dgm:cxn modelId="{C93F254A-CEB4-F24C-8DFB-B97170DBD1C4}" type="presOf" srcId="{D47EB576-DFD0-984F-B19C-58FB2B1B484D}" destId="{B4833DFC-17DB-9A4A-B48F-4EF9E623038F}" srcOrd="1" destOrd="0" presId="urn:microsoft.com/office/officeart/2005/8/layout/list1"/>
    <dgm:cxn modelId="{B9B0C04A-0BE5-344C-A140-747805E57882}" srcId="{42DF172C-62AA-AF42-A6A0-4B6F87FE1C49}" destId="{A848296E-241A-6F41-9AF7-41FB4FA39299}" srcOrd="0" destOrd="0" parTransId="{92E93FAE-B144-9B4B-BC20-08B294697695}" sibTransId="{24D8CFDC-8AC0-FC40-8B69-348F2BE8D5E4}"/>
    <dgm:cxn modelId="{47BD6B6C-403E-664E-BC75-B6EC260F3B72}" type="presOf" srcId="{16B7E06A-2F3B-A94E-AD5B-6F24B70B0A5A}" destId="{768265CC-F7DF-C84F-9EF2-531B84DDBE79}" srcOrd="1" destOrd="0" presId="urn:microsoft.com/office/officeart/2005/8/layout/list1"/>
    <dgm:cxn modelId="{DA61706C-0395-3240-9BC7-2B7D975F2E0D}" type="presOf" srcId="{4CBEB89B-1E9B-634F-B103-5894F0F01F91}" destId="{68A8F269-79A9-184E-B985-7F0E4B2B7451}" srcOrd="1" destOrd="0" presId="urn:microsoft.com/office/officeart/2005/8/layout/list1"/>
    <dgm:cxn modelId="{5908F56C-3171-2E45-B05D-6CF9B76AA8B8}" type="presOf" srcId="{16B7E06A-2F3B-A94E-AD5B-6F24B70B0A5A}" destId="{C0C7D82C-72F1-2F41-B275-168D43E2A0ED}" srcOrd="0" destOrd="0" presId="urn:microsoft.com/office/officeart/2005/8/layout/list1"/>
    <dgm:cxn modelId="{53D45B70-DBE2-9149-A03E-E51384D71732}" type="presOf" srcId="{4CBEB89B-1E9B-634F-B103-5894F0F01F91}" destId="{3D978CE1-1A6F-B343-9AA4-2BDBF4F72D30}" srcOrd="0" destOrd="0" presId="urn:microsoft.com/office/officeart/2005/8/layout/list1"/>
    <dgm:cxn modelId="{A2EFBD53-E403-FE4F-B1F5-D8BA6E319BBE}" type="presOf" srcId="{7DABCFE4-77D4-3E4B-A7EC-C18DE60DBFEA}" destId="{E24C126C-BD8E-FD40-ADE4-5D4C8EC54D3F}" srcOrd="0" destOrd="1" presId="urn:microsoft.com/office/officeart/2005/8/layout/list1"/>
    <dgm:cxn modelId="{672FEB57-D0D6-DF46-9CF6-7E57ADA13484}" srcId="{4CBEB89B-1E9B-634F-B103-5894F0F01F91}" destId="{D065296D-9867-2746-96A2-9F9978E23732}" srcOrd="1" destOrd="0" parTransId="{1147A9FB-DAE5-B247-9F5F-3477DD4A0F66}" sibTransId="{9764650D-5BFE-9F49-8170-2F51337440C4}"/>
    <dgm:cxn modelId="{B27BCB83-EFCE-0947-9C50-63A5CD855171}" type="presOf" srcId="{A848296E-241A-6F41-9AF7-41FB4FA39299}" destId="{E24C126C-BD8E-FD40-ADE4-5D4C8EC54D3F}" srcOrd="0" destOrd="0" presId="urn:microsoft.com/office/officeart/2005/8/layout/list1"/>
    <dgm:cxn modelId="{D0B8C686-74A1-404C-804C-6F0D52F8B103}" type="presOf" srcId="{42DF172C-62AA-AF42-A6A0-4B6F87FE1C49}" destId="{93AD5C08-8598-6344-A3CB-3E789FA448DD}" srcOrd="1" destOrd="0" presId="urn:microsoft.com/office/officeart/2005/8/layout/list1"/>
    <dgm:cxn modelId="{8B980AAB-A04F-0943-A0C6-17D05107B4E6}" type="presOf" srcId="{BA621943-8B53-E54C-A343-3E1D4BC2B6D4}" destId="{772052CF-10FF-A84E-B30F-1E44BBDEED27}" srcOrd="0" destOrd="3" presId="urn:microsoft.com/office/officeart/2005/8/layout/list1"/>
    <dgm:cxn modelId="{C458A1BD-4A12-4443-B63B-FCA43F3F605F}" srcId="{16B7E06A-2F3B-A94E-AD5B-6F24B70B0A5A}" destId="{749B857B-B56D-1B4B-AF5A-97023F1C3F20}" srcOrd="0" destOrd="0" parTransId="{8F38D6C7-5FE3-854A-AB52-B461752C8238}" sibTransId="{67CA1925-6A04-3447-95B5-1446CE332807}"/>
    <dgm:cxn modelId="{4F1649C9-7431-2740-A79B-E76D667DB3BA}" srcId="{42DF172C-62AA-AF42-A6A0-4B6F87FE1C49}" destId="{7DABCFE4-77D4-3E4B-A7EC-C18DE60DBFEA}" srcOrd="1" destOrd="0" parTransId="{7268E65B-E84E-4F4E-9748-9BDCADF86187}" sibTransId="{E36935C9-E170-4E4C-A0AF-AAA11CEE80F9}"/>
    <dgm:cxn modelId="{359F03DB-8EF0-A541-B91C-B08A467EBC67}" type="presOf" srcId="{D47EB576-DFD0-984F-B19C-58FB2B1B484D}" destId="{AD67B077-9DC7-E547-9714-CE124BC5C647}" srcOrd="0" destOrd="0" presId="urn:microsoft.com/office/officeart/2005/8/layout/list1"/>
    <dgm:cxn modelId="{126156E4-72D4-2F4A-B515-7C511ED19EDF}" type="presOf" srcId="{749B857B-B56D-1B4B-AF5A-97023F1C3F20}" destId="{4C00789F-F2F2-E24F-885A-72E088C8842F}" srcOrd="0" destOrd="0" presId="urn:microsoft.com/office/officeart/2005/8/layout/list1"/>
    <dgm:cxn modelId="{F7EF34EF-30F3-B84C-8F79-CCBFE2AC6899}" type="presOf" srcId="{D065296D-9867-2746-96A2-9F9978E23732}" destId="{772052CF-10FF-A84E-B30F-1E44BBDEED27}" srcOrd="0" destOrd="1" presId="urn:microsoft.com/office/officeart/2005/8/layout/list1"/>
    <dgm:cxn modelId="{5B96DDFE-3D33-BD4C-AFB6-9A8A060EAFDD}" type="presOf" srcId="{4836AD8D-E97F-6B48-804E-28D5614641D4}" destId="{BA305493-D6DF-9047-9408-2EB681C20760}" srcOrd="0" destOrd="0" presId="urn:microsoft.com/office/officeart/2005/8/layout/list1"/>
    <dgm:cxn modelId="{2845D3FF-395F-8049-9F0B-DD5BEF45E3BE}" srcId="{4836AD8D-E97F-6B48-804E-28D5614641D4}" destId="{42DF172C-62AA-AF42-A6A0-4B6F87FE1C49}" srcOrd="1" destOrd="0" parTransId="{6FF2AE36-D258-3943-9CCF-DDA796CD1F94}" sibTransId="{05B40418-883B-4242-97CC-5CD1B04C5F34}"/>
    <dgm:cxn modelId="{BA6D30E1-0118-C44E-BB51-C04E4C370042}" type="presParOf" srcId="{BA305493-D6DF-9047-9408-2EB681C20760}" destId="{E790EAC8-1BAD-E64C-B31F-E7D04684D9A2}" srcOrd="0" destOrd="0" presId="urn:microsoft.com/office/officeart/2005/8/layout/list1"/>
    <dgm:cxn modelId="{BC75ABED-FDC7-6E48-BA9E-042BE665C9FE}" type="presParOf" srcId="{E790EAC8-1BAD-E64C-B31F-E7D04684D9A2}" destId="{3D978CE1-1A6F-B343-9AA4-2BDBF4F72D30}" srcOrd="0" destOrd="0" presId="urn:microsoft.com/office/officeart/2005/8/layout/list1"/>
    <dgm:cxn modelId="{80803E5B-8F3A-7E4F-BCC5-4DA9D56F4D50}" type="presParOf" srcId="{E790EAC8-1BAD-E64C-B31F-E7D04684D9A2}" destId="{68A8F269-79A9-184E-B985-7F0E4B2B7451}" srcOrd="1" destOrd="0" presId="urn:microsoft.com/office/officeart/2005/8/layout/list1"/>
    <dgm:cxn modelId="{DCE25ED8-53CF-0342-872C-761A6F6CB8C5}" type="presParOf" srcId="{BA305493-D6DF-9047-9408-2EB681C20760}" destId="{6410928E-1753-C947-992E-011EBDCE3ED8}" srcOrd="1" destOrd="0" presId="urn:microsoft.com/office/officeart/2005/8/layout/list1"/>
    <dgm:cxn modelId="{F1ED3F4D-0251-5048-9204-50017325B592}" type="presParOf" srcId="{BA305493-D6DF-9047-9408-2EB681C20760}" destId="{772052CF-10FF-A84E-B30F-1E44BBDEED27}" srcOrd="2" destOrd="0" presId="urn:microsoft.com/office/officeart/2005/8/layout/list1"/>
    <dgm:cxn modelId="{6579C3EE-88A8-9E41-A95B-3C86DE149EFC}" type="presParOf" srcId="{BA305493-D6DF-9047-9408-2EB681C20760}" destId="{F9A292E1-E197-0043-BB30-7E117AACE9E7}" srcOrd="3" destOrd="0" presId="urn:microsoft.com/office/officeart/2005/8/layout/list1"/>
    <dgm:cxn modelId="{7A7F9647-6ACC-8A4E-AA8E-7584C781A083}" type="presParOf" srcId="{BA305493-D6DF-9047-9408-2EB681C20760}" destId="{29C41D26-EE4C-7A4D-A8B5-4FED85E4E0E5}" srcOrd="4" destOrd="0" presId="urn:microsoft.com/office/officeart/2005/8/layout/list1"/>
    <dgm:cxn modelId="{5EA58336-412D-0544-9829-8BF348C1477B}" type="presParOf" srcId="{29C41D26-EE4C-7A4D-A8B5-4FED85E4E0E5}" destId="{3405CFB7-0B74-CA41-A98C-48BD556BFD3D}" srcOrd="0" destOrd="0" presId="urn:microsoft.com/office/officeart/2005/8/layout/list1"/>
    <dgm:cxn modelId="{015D3F35-E11F-E44E-8E95-83726D87082A}" type="presParOf" srcId="{29C41D26-EE4C-7A4D-A8B5-4FED85E4E0E5}" destId="{93AD5C08-8598-6344-A3CB-3E789FA448DD}" srcOrd="1" destOrd="0" presId="urn:microsoft.com/office/officeart/2005/8/layout/list1"/>
    <dgm:cxn modelId="{4D74C5CE-2924-B94B-AE4B-495A41559366}" type="presParOf" srcId="{BA305493-D6DF-9047-9408-2EB681C20760}" destId="{D5920211-2680-C442-83BA-3B44B0A97A7B}" srcOrd="5" destOrd="0" presId="urn:microsoft.com/office/officeart/2005/8/layout/list1"/>
    <dgm:cxn modelId="{E33369C3-420A-AF46-BB4A-10234A3C9268}" type="presParOf" srcId="{BA305493-D6DF-9047-9408-2EB681C20760}" destId="{E24C126C-BD8E-FD40-ADE4-5D4C8EC54D3F}" srcOrd="6" destOrd="0" presId="urn:microsoft.com/office/officeart/2005/8/layout/list1"/>
    <dgm:cxn modelId="{07509BBD-4868-B649-82D5-2BDC808F9ACC}" type="presParOf" srcId="{BA305493-D6DF-9047-9408-2EB681C20760}" destId="{1AAEE5B2-A866-C84D-AF96-FA73544F982D}" srcOrd="7" destOrd="0" presId="urn:microsoft.com/office/officeart/2005/8/layout/list1"/>
    <dgm:cxn modelId="{601DDA96-2497-E54E-85DC-55BFFB8095DC}" type="presParOf" srcId="{BA305493-D6DF-9047-9408-2EB681C20760}" destId="{975DAFCD-05BF-1146-AD2F-C86807CC913A}" srcOrd="8" destOrd="0" presId="urn:microsoft.com/office/officeart/2005/8/layout/list1"/>
    <dgm:cxn modelId="{209E64BE-0EFF-534F-9E7D-0EC5CE01F006}" type="presParOf" srcId="{975DAFCD-05BF-1146-AD2F-C86807CC913A}" destId="{C0C7D82C-72F1-2F41-B275-168D43E2A0ED}" srcOrd="0" destOrd="0" presId="urn:microsoft.com/office/officeart/2005/8/layout/list1"/>
    <dgm:cxn modelId="{97C91612-CA01-5F45-B253-40EEF845CCF5}" type="presParOf" srcId="{975DAFCD-05BF-1146-AD2F-C86807CC913A}" destId="{768265CC-F7DF-C84F-9EF2-531B84DDBE79}" srcOrd="1" destOrd="0" presId="urn:microsoft.com/office/officeart/2005/8/layout/list1"/>
    <dgm:cxn modelId="{34DA0A5F-7882-9A42-98B1-E900E7221964}" type="presParOf" srcId="{BA305493-D6DF-9047-9408-2EB681C20760}" destId="{661EC8F4-4DDB-5543-AD88-49BA29CBB4F1}" srcOrd="9" destOrd="0" presId="urn:microsoft.com/office/officeart/2005/8/layout/list1"/>
    <dgm:cxn modelId="{A3E5D8FF-ADF9-044D-8CB9-ECCF299EEDF1}" type="presParOf" srcId="{BA305493-D6DF-9047-9408-2EB681C20760}" destId="{4C00789F-F2F2-E24F-885A-72E088C8842F}" srcOrd="10" destOrd="0" presId="urn:microsoft.com/office/officeart/2005/8/layout/list1"/>
    <dgm:cxn modelId="{80B387D5-6804-B141-8049-12C980F99662}" type="presParOf" srcId="{BA305493-D6DF-9047-9408-2EB681C20760}" destId="{9CA6C598-D576-B04E-A823-112D53085E48}" srcOrd="11" destOrd="0" presId="urn:microsoft.com/office/officeart/2005/8/layout/list1"/>
    <dgm:cxn modelId="{6B423E94-88C6-054E-9929-E4B36B60960C}" type="presParOf" srcId="{BA305493-D6DF-9047-9408-2EB681C20760}" destId="{04ADF4C2-269E-DD48-AF7C-10C0C3334CD9}" srcOrd="12" destOrd="0" presId="urn:microsoft.com/office/officeart/2005/8/layout/list1"/>
    <dgm:cxn modelId="{265D5A3A-F687-7348-88F7-A239C63B1849}" type="presParOf" srcId="{04ADF4C2-269E-DD48-AF7C-10C0C3334CD9}" destId="{AD67B077-9DC7-E547-9714-CE124BC5C647}" srcOrd="0" destOrd="0" presId="urn:microsoft.com/office/officeart/2005/8/layout/list1"/>
    <dgm:cxn modelId="{FE34665E-84C5-904A-B4F8-8CF7F4CD4F61}" type="presParOf" srcId="{04ADF4C2-269E-DD48-AF7C-10C0C3334CD9}" destId="{B4833DFC-17DB-9A4A-B48F-4EF9E623038F}" srcOrd="1" destOrd="0" presId="urn:microsoft.com/office/officeart/2005/8/layout/list1"/>
    <dgm:cxn modelId="{5A2E21C7-B709-254F-8C8D-EF8ECCACA865}" type="presParOf" srcId="{BA305493-D6DF-9047-9408-2EB681C20760}" destId="{4124D776-1AC7-1F4A-B436-FA3536FAF63E}" srcOrd="13" destOrd="0" presId="urn:microsoft.com/office/officeart/2005/8/layout/list1"/>
    <dgm:cxn modelId="{CC7DBE9B-0765-D24B-8A68-CE27672E03A7}" type="presParOf" srcId="{BA305493-D6DF-9047-9408-2EB681C20760}" destId="{7BF6F6E0-D8D4-9049-86D8-52C0BFB81C11}"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F6C69BB-C828-2B41-9468-DD6D93576AAB}" type="doc">
      <dgm:prSet loTypeId="urn:microsoft.com/office/officeart/2008/layout/VerticalCurvedList" loCatId="" qsTypeId="urn:microsoft.com/office/officeart/2005/8/quickstyle/simple1" qsCatId="simple" csTypeId="urn:microsoft.com/office/officeart/2005/8/colors/accent2_2" csCatId="accent2" phldr="1"/>
      <dgm:spPr/>
      <dgm:t>
        <a:bodyPr/>
        <a:lstStyle/>
        <a:p>
          <a:endParaRPr lang="en-US"/>
        </a:p>
      </dgm:t>
    </dgm:pt>
    <dgm:pt modelId="{9253DEAB-F482-9947-A4D4-AAA8797CC6B0}">
      <dgm:prSet custT="1"/>
      <dgm:spPr/>
      <dgm:t>
        <a:bodyPr/>
        <a:lstStyle/>
        <a:p>
          <a:r>
            <a:rPr lang="en-US" sz="3200" b="1" dirty="0"/>
            <a:t>Staff Buy-in</a:t>
          </a:r>
        </a:p>
      </dgm:t>
    </dgm:pt>
    <dgm:pt modelId="{106F67AF-A0C3-4246-9A0E-F7939324ADEF}" type="parTrans" cxnId="{BF95DDCA-2C1E-044A-8E17-2476522F8AD3}">
      <dgm:prSet/>
      <dgm:spPr/>
      <dgm:t>
        <a:bodyPr/>
        <a:lstStyle/>
        <a:p>
          <a:endParaRPr lang="en-US" sz="2400"/>
        </a:p>
      </dgm:t>
    </dgm:pt>
    <dgm:pt modelId="{B3866464-766E-AF4D-8629-5CD4F8CFEC3A}" type="sibTrans" cxnId="{BF95DDCA-2C1E-044A-8E17-2476522F8AD3}">
      <dgm:prSet/>
      <dgm:spPr/>
      <dgm:t>
        <a:bodyPr/>
        <a:lstStyle/>
        <a:p>
          <a:endParaRPr lang="en-US" sz="2400"/>
        </a:p>
      </dgm:t>
    </dgm:pt>
    <dgm:pt modelId="{ABE46718-0F8C-DC4C-AD7F-298B57E1B239}">
      <dgm:prSet custT="1"/>
      <dgm:spPr/>
      <dgm:t>
        <a:bodyPr/>
        <a:lstStyle/>
        <a:p>
          <a:r>
            <a:rPr lang="en-US" sz="3200" b="1" dirty="0"/>
            <a:t>Embedded Professional Development</a:t>
          </a:r>
        </a:p>
      </dgm:t>
    </dgm:pt>
    <dgm:pt modelId="{B59D8704-F09B-BC40-AFAF-F15F69BB0F09}" type="parTrans" cxnId="{3881C246-E278-1E4F-B785-95FC069966FA}">
      <dgm:prSet/>
      <dgm:spPr/>
      <dgm:t>
        <a:bodyPr/>
        <a:lstStyle/>
        <a:p>
          <a:endParaRPr lang="en-US" sz="2400"/>
        </a:p>
      </dgm:t>
    </dgm:pt>
    <dgm:pt modelId="{8742BB6C-40BA-4C4E-9746-F5B7920DA64F}" type="sibTrans" cxnId="{3881C246-E278-1E4F-B785-95FC069966FA}">
      <dgm:prSet/>
      <dgm:spPr/>
      <dgm:t>
        <a:bodyPr/>
        <a:lstStyle/>
        <a:p>
          <a:endParaRPr lang="en-US" sz="2400"/>
        </a:p>
      </dgm:t>
    </dgm:pt>
    <dgm:pt modelId="{CED81DE3-5AD4-914B-9560-D084292D7B07}">
      <dgm:prSet custT="1"/>
      <dgm:spPr/>
      <dgm:t>
        <a:bodyPr/>
        <a:lstStyle/>
        <a:p>
          <a:r>
            <a:rPr lang="en-US" sz="3200" b="1" dirty="0"/>
            <a:t>Staff Recognition for Implementation</a:t>
          </a:r>
        </a:p>
      </dgm:t>
    </dgm:pt>
    <dgm:pt modelId="{2C967BBE-D45A-044B-A944-2B12BC4872B2}" type="parTrans" cxnId="{25B5C657-2C4E-FC42-8411-48138A9BD542}">
      <dgm:prSet/>
      <dgm:spPr/>
      <dgm:t>
        <a:bodyPr/>
        <a:lstStyle/>
        <a:p>
          <a:endParaRPr lang="en-US" sz="2400"/>
        </a:p>
      </dgm:t>
    </dgm:pt>
    <dgm:pt modelId="{17FB9E95-2AB7-3449-8A29-554F5A2DED3F}" type="sibTrans" cxnId="{25B5C657-2C4E-FC42-8411-48138A9BD542}">
      <dgm:prSet/>
      <dgm:spPr/>
      <dgm:t>
        <a:bodyPr/>
        <a:lstStyle/>
        <a:p>
          <a:endParaRPr lang="en-US" sz="2400"/>
        </a:p>
      </dgm:t>
    </dgm:pt>
    <dgm:pt modelId="{09D691A1-DD7C-4843-93BD-53D0CE33EE82}">
      <dgm:prSet phldrT="[Text]" custT="1"/>
      <dgm:spPr/>
      <dgm:t>
        <a:bodyPr/>
        <a:lstStyle/>
        <a:p>
          <a:r>
            <a:rPr lang="en-US" sz="3200" b="1" dirty="0"/>
            <a:t>Team-based Implementation</a:t>
          </a:r>
        </a:p>
      </dgm:t>
    </dgm:pt>
    <dgm:pt modelId="{854CE7CE-AA2E-1A4E-AB9C-6644B1FF0F53}" type="sibTrans" cxnId="{2E8CCC1B-640B-0B4B-984F-87A12C0812C5}">
      <dgm:prSet/>
      <dgm:spPr/>
      <dgm:t>
        <a:bodyPr/>
        <a:lstStyle/>
        <a:p>
          <a:endParaRPr lang="en-US" sz="2400"/>
        </a:p>
      </dgm:t>
    </dgm:pt>
    <dgm:pt modelId="{2A9B6C51-42DD-E64F-9E19-1FC10C9F7AEC}" type="parTrans" cxnId="{2E8CCC1B-640B-0B4B-984F-87A12C0812C5}">
      <dgm:prSet/>
      <dgm:spPr/>
      <dgm:t>
        <a:bodyPr/>
        <a:lstStyle/>
        <a:p>
          <a:endParaRPr lang="en-US" sz="2400"/>
        </a:p>
      </dgm:t>
    </dgm:pt>
    <dgm:pt modelId="{F6BEA600-DF37-9148-8419-AEEB9BE833B2}">
      <dgm:prSet phldrT="[Text]" custT="1"/>
      <dgm:spPr/>
      <dgm:t>
        <a:bodyPr/>
        <a:lstStyle/>
        <a:p>
          <a:r>
            <a:rPr lang="en-US" sz="3200" b="1" dirty="0"/>
            <a:t>Clear Action Plan</a:t>
          </a:r>
        </a:p>
      </dgm:t>
    </dgm:pt>
    <dgm:pt modelId="{4A7B91B5-3623-E846-B0B7-A559E68D2095}" type="sibTrans" cxnId="{7487A385-0984-CA4D-A3E1-470AD41E6BAE}">
      <dgm:prSet/>
      <dgm:spPr/>
      <dgm:t>
        <a:bodyPr/>
        <a:lstStyle/>
        <a:p>
          <a:endParaRPr lang="en-US" sz="2400"/>
        </a:p>
      </dgm:t>
    </dgm:pt>
    <dgm:pt modelId="{D3F171B8-AF85-7443-A350-20F8ABD33468}" type="parTrans" cxnId="{7487A385-0984-CA4D-A3E1-470AD41E6BAE}">
      <dgm:prSet/>
      <dgm:spPr/>
      <dgm:t>
        <a:bodyPr/>
        <a:lstStyle/>
        <a:p>
          <a:endParaRPr lang="en-US" sz="2400"/>
        </a:p>
      </dgm:t>
    </dgm:pt>
    <dgm:pt modelId="{7589E711-19B3-954A-911C-DE94E191DAE7}" type="pres">
      <dgm:prSet presAssocID="{DF6C69BB-C828-2B41-9468-DD6D93576AAB}" presName="Name0" presStyleCnt="0">
        <dgm:presLayoutVars>
          <dgm:chMax val="7"/>
          <dgm:chPref val="7"/>
          <dgm:dir/>
        </dgm:presLayoutVars>
      </dgm:prSet>
      <dgm:spPr/>
    </dgm:pt>
    <dgm:pt modelId="{A1F860EC-E7E1-EE4A-835F-51D3D2CC8D59}" type="pres">
      <dgm:prSet presAssocID="{DF6C69BB-C828-2B41-9468-DD6D93576AAB}" presName="Name1" presStyleCnt="0"/>
      <dgm:spPr/>
    </dgm:pt>
    <dgm:pt modelId="{63963DC8-9BD2-344A-A880-E264A50EF3D2}" type="pres">
      <dgm:prSet presAssocID="{DF6C69BB-C828-2B41-9468-DD6D93576AAB}" presName="cycle" presStyleCnt="0"/>
      <dgm:spPr/>
    </dgm:pt>
    <dgm:pt modelId="{EC4B63AE-0C0C-244C-8A85-6755D0B2DCA3}" type="pres">
      <dgm:prSet presAssocID="{DF6C69BB-C828-2B41-9468-DD6D93576AAB}" presName="srcNode" presStyleLbl="node1" presStyleIdx="0" presStyleCnt="5"/>
      <dgm:spPr/>
    </dgm:pt>
    <dgm:pt modelId="{71B65D0D-B1C5-9345-84E5-5F184CF5B051}" type="pres">
      <dgm:prSet presAssocID="{DF6C69BB-C828-2B41-9468-DD6D93576AAB}" presName="conn" presStyleLbl="parChTrans1D2" presStyleIdx="0" presStyleCnt="1"/>
      <dgm:spPr/>
    </dgm:pt>
    <dgm:pt modelId="{0844505E-09FE-534B-8BDC-C14357F302E1}" type="pres">
      <dgm:prSet presAssocID="{DF6C69BB-C828-2B41-9468-DD6D93576AAB}" presName="extraNode" presStyleLbl="node1" presStyleIdx="0" presStyleCnt="5"/>
      <dgm:spPr/>
    </dgm:pt>
    <dgm:pt modelId="{333D4967-B811-3D43-BD4A-8EDDEF172BEB}" type="pres">
      <dgm:prSet presAssocID="{DF6C69BB-C828-2B41-9468-DD6D93576AAB}" presName="dstNode" presStyleLbl="node1" presStyleIdx="0" presStyleCnt="5"/>
      <dgm:spPr/>
    </dgm:pt>
    <dgm:pt modelId="{1E0AB74A-8FFE-AB40-BF32-C1180E256A5B}" type="pres">
      <dgm:prSet presAssocID="{09D691A1-DD7C-4843-93BD-53D0CE33EE82}" presName="text_1" presStyleLbl="node1" presStyleIdx="0" presStyleCnt="5">
        <dgm:presLayoutVars>
          <dgm:bulletEnabled val="1"/>
        </dgm:presLayoutVars>
      </dgm:prSet>
      <dgm:spPr/>
    </dgm:pt>
    <dgm:pt modelId="{122E2D12-6924-AA45-B646-84F6C03E8A88}" type="pres">
      <dgm:prSet presAssocID="{09D691A1-DD7C-4843-93BD-53D0CE33EE82}" presName="accent_1" presStyleCnt="0"/>
      <dgm:spPr/>
    </dgm:pt>
    <dgm:pt modelId="{2AE220B8-AAD4-4245-BEB1-1EED9C30F6AF}" type="pres">
      <dgm:prSet presAssocID="{09D691A1-DD7C-4843-93BD-53D0CE33EE82}" presName="accentRepeatNode" presStyleLbl="solidFgAcc1" presStyleIdx="0" presStyleCnt="5"/>
      <dgm:spPr/>
    </dgm:pt>
    <dgm:pt modelId="{FD5BE95F-00C3-CE48-BF54-A56AC9DD8D8F}" type="pres">
      <dgm:prSet presAssocID="{F6BEA600-DF37-9148-8419-AEEB9BE833B2}" presName="text_2" presStyleLbl="node1" presStyleIdx="1" presStyleCnt="5">
        <dgm:presLayoutVars>
          <dgm:bulletEnabled val="1"/>
        </dgm:presLayoutVars>
      </dgm:prSet>
      <dgm:spPr/>
    </dgm:pt>
    <dgm:pt modelId="{8C935E95-C35D-EA44-B845-3F0C6EDE0174}" type="pres">
      <dgm:prSet presAssocID="{F6BEA600-DF37-9148-8419-AEEB9BE833B2}" presName="accent_2" presStyleCnt="0"/>
      <dgm:spPr/>
    </dgm:pt>
    <dgm:pt modelId="{BE8ACD0D-7A98-E94B-8261-456B2F779B42}" type="pres">
      <dgm:prSet presAssocID="{F6BEA600-DF37-9148-8419-AEEB9BE833B2}" presName="accentRepeatNode" presStyleLbl="solidFgAcc1" presStyleIdx="1" presStyleCnt="5"/>
      <dgm:spPr/>
    </dgm:pt>
    <dgm:pt modelId="{A92ACD6D-E32C-944A-97CE-DB025223D2ED}" type="pres">
      <dgm:prSet presAssocID="{9253DEAB-F482-9947-A4D4-AAA8797CC6B0}" presName="text_3" presStyleLbl="node1" presStyleIdx="2" presStyleCnt="5">
        <dgm:presLayoutVars>
          <dgm:bulletEnabled val="1"/>
        </dgm:presLayoutVars>
      </dgm:prSet>
      <dgm:spPr/>
    </dgm:pt>
    <dgm:pt modelId="{0B373BDF-5AC0-604C-8F67-B33834B63166}" type="pres">
      <dgm:prSet presAssocID="{9253DEAB-F482-9947-A4D4-AAA8797CC6B0}" presName="accent_3" presStyleCnt="0"/>
      <dgm:spPr/>
    </dgm:pt>
    <dgm:pt modelId="{396F2581-C833-2E43-AF6B-4B61249FA8DC}" type="pres">
      <dgm:prSet presAssocID="{9253DEAB-F482-9947-A4D4-AAA8797CC6B0}" presName="accentRepeatNode" presStyleLbl="solidFgAcc1" presStyleIdx="2" presStyleCnt="5"/>
      <dgm:spPr/>
    </dgm:pt>
    <dgm:pt modelId="{CEC4BA7D-5D03-6847-832B-244D5329281C}" type="pres">
      <dgm:prSet presAssocID="{ABE46718-0F8C-DC4C-AD7F-298B57E1B239}" presName="text_4" presStyleLbl="node1" presStyleIdx="3" presStyleCnt="5">
        <dgm:presLayoutVars>
          <dgm:bulletEnabled val="1"/>
        </dgm:presLayoutVars>
      </dgm:prSet>
      <dgm:spPr/>
    </dgm:pt>
    <dgm:pt modelId="{2EEE461C-15D4-FD4A-8899-A6C2AB6C61BF}" type="pres">
      <dgm:prSet presAssocID="{ABE46718-0F8C-DC4C-AD7F-298B57E1B239}" presName="accent_4" presStyleCnt="0"/>
      <dgm:spPr/>
    </dgm:pt>
    <dgm:pt modelId="{31D4929D-13DC-6942-9C08-8A221FD31268}" type="pres">
      <dgm:prSet presAssocID="{ABE46718-0F8C-DC4C-AD7F-298B57E1B239}" presName="accentRepeatNode" presStyleLbl="solidFgAcc1" presStyleIdx="3" presStyleCnt="5"/>
      <dgm:spPr/>
    </dgm:pt>
    <dgm:pt modelId="{959BA915-D3C4-CC4F-ADE6-AD9D20148A49}" type="pres">
      <dgm:prSet presAssocID="{CED81DE3-5AD4-914B-9560-D084292D7B07}" presName="text_5" presStyleLbl="node1" presStyleIdx="4" presStyleCnt="5">
        <dgm:presLayoutVars>
          <dgm:bulletEnabled val="1"/>
        </dgm:presLayoutVars>
      </dgm:prSet>
      <dgm:spPr/>
    </dgm:pt>
    <dgm:pt modelId="{343F30F7-1F96-064F-A3C7-1DC74BD9AD7B}" type="pres">
      <dgm:prSet presAssocID="{CED81DE3-5AD4-914B-9560-D084292D7B07}" presName="accent_5" presStyleCnt="0"/>
      <dgm:spPr/>
    </dgm:pt>
    <dgm:pt modelId="{6200DF73-2D66-0943-BBE4-C91012E1B808}" type="pres">
      <dgm:prSet presAssocID="{CED81DE3-5AD4-914B-9560-D084292D7B07}" presName="accentRepeatNode" presStyleLbl="solidFgAcc1" presStyleIdx="4" presStyleCnt="5"/>
      <dgm:spPr/>
    </dgm:pt>
  </dgm:ptLst>
  <dgm:cxnLst>
    <dgm:cxn modelId="{2E8CCC1B-640B-0B4B-984F-87A12C0812C5}" srcId="{DF6C69BB-C828-2B41-9468-DD6D93576AAB}" destId="{09D691A1-DD7C-4843-93BD-53D0CE33EE82}" srcOrd="0" destOrd="0" parTransId="{2A9B6C51-42DD-E64F-9E19-1FC10C9F7AEC}" sibTransId="{854CE7CE-AA2E-1A4E-AB9C-6644B1FF0F53}"/>
    <dgm:cxn modelId="{20E0B635-48A3-7540-AF38-DBADAF053EFF}" type="presOf" srcId="{9253DEAB-F482-9947-A4D4-AAA8797CC6B0}" destId="{A92ACD6D-E32C-944A-97CE-DB025223D2ED}" srcOrd="0" destOrd="0" presId="urn:microsoft.com/office/officeart/2008/layout/VerticalCurvedList"/>
    <dgm:cxn modelId="{3881C246-E278-1E4F-B785-95FC069966FA}" srcId="{DF6C69BB-C828-2B41-9468-DD6D93576AAB}" destId="{ABE46718-0F8C-DC4C-AD7F-298B57E1B239}" srcOrd="3" destOrd="0" parTransId="{B59D8704-F09B-BC40-AFAF-F15F69BB0F09}" sibTransId="{8742BB6C-40BA-4C4E-9746-F5B7920DA64F}"/>
    <dgm:cxn modelId="{25B5C657-2C4E-FC42-8411-48138A9BD542}" srcId="{DF6C69BB-C828-2B41-9468-DD6D93576AAB}" destId="{CED81DE3-5AD4-914B-9560-D084292D7B07}" srcOrd="4" destOrd="0" parTransId="{2C967BBE-D45A-044B-A944-2B12BC4872B2}" sibTransId="{17FB9E95-2AB7-3449-8A29-554F5A2DED3F}"/>
    <dgm:cxn modelId="{74F5C67D-6BFE-0046-8588-B67C04B69A6B}" type="presOf" srcId="{09D691A1-DD7C-4843-93BD-53D0CE33EE82}" destId="{1E0AB74A-8FFE-AB40-BF32-C1180E256A5B}" srcOrd="0" destOrd="0" presId="urn:microsoft.com/office/officeart/2008/layout/VerticalCurvedList"/>
    <dgm:cxn modelId="{7487A385-0984-CA4D-A3E1-470AD41E6BAE}" srcId="{DF6C69BB-C828-2B41-9468-DD6D93576AAB}" destId="{F6BEA600-DF37-9148-8419-AEEB9BE833B2}" srcOrd="1" destOrd="0" parTransId="{D3F171B8-AF85-7443-A350-20F8ABD33468}" sibTransId="{4A7B91B5-3623-E846-B0B7-A559E68D2095}"/>
    <dgm:cxn modelId="{0AD3E189-F587-B84A-9A7F-3030D0FDA70D}" type="presOf" srcId="{F6BEA600-DF37-9148-8419-AEEB9BE833B2}" destId="{FD5BE95F-00C3-CE48-BF54-A56AC9DD8D8F}" srcOrd="0" destOrd="0" presId="urn:microsoft.com/office/officeart/2008/layout/VerticalCurvedList"/>
    <dgm:cxn modelId="{84EDE6B6-090C-114C-8752-37115A48C7EE}" type="presOf" srcId="{DF6C69BB-C828-2B41-9468-DD6D93576AAB}" destId="{7589E711-19B3-954A-911C-DE94E191DAE7}" srcOrd="0" destOrd="0" presId="urn:microsoft.com/office/officeart/2008/layout/VerticalCurvedList"/>
    <dgm:cxn modelId="{3B1B7BB9-28B1-594B-923F-FA600F0732E8}" type="presOf" srcId="{ABE46718-0F8C-DC4C-AD7F-298B57E1B239}" destId="{CEC4BA7D-5D03-6847-832B-244D5329281C}" srcOrd="0" destOrd="0" presId="urn:microsoft.com/office/officeart/2008/layout/VerticalCurvedList"/>
    <dgm:cxn modelId="{CCD722C4-F252-4F42-BF70-274F9F3AF84C}" type="presOf" srcId="{854CE7CE-AA2E-1A4E-AB9C-6644B1FF0F53}" destId="{71B65D0D-B1C5-9345-84E5-5F184CF5B051}" srcOrd="0" destOrd="0" presId="urn:microsoft.com/office/officeart/2008/layout/VerticalCurvedList"/>
    <dgm:cxn modelId="{BF95DDCA-2C1E-044A-8E17-2476522F8AD3}" srcId="{DF6C69BB-C828-2B41-9468-DD6D93576AAB}" destId="{9253DEAB-F482-9947-A4D4-AAA8797CC6B0}" srcOrd="2" destOrd="0" parTransId="{106F67AF-A0C3-4246-9A0E-F7939324ADEF}" sibTransId="{B3866464-766E-AF4D-8629-5CD4F8CFEC3A}"/>
    <dgm:cxn modelId="{82A0A9FA-922E-7B49-9008-19271E8D17C6}" type="presOf" srcId="{CED81DE3-5AD4-914B-9560-D084292D7B07}" destId="{959BA915-D3C4-CC4F-ADE6-AD9D20148A49}" srcOrd="0" destOrd="0" presId="urn:microsoft.com/office/officeart/2008/layout/VerticalCurvedList"/>
    <dgm:cxn modelId="{FF0D4957-2C3E-F348-82AB-DC910A560707}" type="presParOf" srcId="{7589E711-19B3-954A-911C-DE94E191DAE7}" destId="{A1F860EC-E7E1-EE4A-835F-51D3D2CC8D59}" srcOrd="0" destOrd="0" presId="urn:microsoft.com/office/officeart/2008/layout/VerticalCurvedList"/>
    <dgm:cxn modelId="{FE29AF22-64C7-4741-869C-1A48B019F37C}" type="presParOf" srcId="{A1F860EC-E7E1-EE4A-835F-51D3D2CC8D59}" destId="{63963DC8-9BD2-344A-A880-E264A50EF3D2}" srcOrd="0" destOrd="0" presId="urn:microsoft.com/office/officeart/2008/layout/VerticalCurvedList"/>
    <dgm:cxn modelId="{C701BD03-79E7-6D4E-AD34-13B29681EF22}" type="presParOf" srcId="{63963DC8-9BD2-344A-A880-E264A50EF3D2}" destId="{EC4B63AE-0C0C-244C-8A85-6755D0B2DCA3}" srcOrd="0" destOrd="0" presId="urn:microsoft.com/office/officeart/2008/layout/VerticalCurvedList"/>
    <dgm:cxn modelId="{C8730B51-FE06-AA44-9699-F2EC19CCFC06}" type="presParOf" srcId="{63963DC8-9BD2-344A-A880-E264A50EF3D2}" destId="{71B65D0D-B1C5-9345-84E5-5F184CF5B051}" srcOrd="1" destOrd="0" presId="urn:microsoft.com/office/officeart/2008/layout/VerticalCurvedList"/>
    <dgm:cxn modelId="{EBB4FB94-2FC0-CF43-AF73-4B8394AB61DA}" type="presParOf" srcId="{63963DC8-9BD2-344A-A880-E264A50EF3D2}" destId="{0844505E-09FE-534B-8BDC-C14357F302E1}" srcOrd="2" destOrd="0" presId="urn:microsoft.com/office/officeart/2008/layout/VerticalCurvedList"/>
    <dgm:cxn modelId="{E7097392-F05F-4E46-A1B4-9F6061C28DB1}" type="presParOf" srcId="{63963DC8-9BD2-344A-A880-E264A50EF3D2}" destId="{333D4967-B811-3D43-BD4A-8EDDEF172BEB}" srcOrd="3" destOrd="0" presId="urn:microsoft.com/office/officeart/2008/layout/VerticalCurvedList"/>
    <dgm:cxn modelId="{97550BE2-10F5-CF44-9BB3-69A76DC4FA70}" type="presParOf" srcId="{A1F860EC-E7E1-EE4A-835F-51D3D2CC8D59}" destId="{1E0AB74A-8FFE-AB40-BF32-C1180E256A5B}" srcOrd="1" destOrd="0" presId="urn:microsoft.com/office/officeart/2008/layout/VerticalCurvedList"/>
    <dgm:cxn modelId="{A8A401F7-501A-4D46-A666-3946CC0DD4F8}" type="presParOf" srcId="{A1F860EC-E7E1-EE4A-835F-51D3D2CC8D59}" destId="{122E2D12-6924-AA45-B646-84F6C03E8A88}" srcOrd="2" destOrd="0" presId="urn:microsoft.com/office/officeart/2008/layout/VerticalCurvedList"/>
    <dgm:cxn modelId="{56D6C198-D519-D54A-AD9D-93D10C3980F9}" type="presParOf" srcId="{122E2D12-6924-AA45-B646-84F6C03E8A88}" destId="{2AE220B8-AAD4-4245-BEB1-1EED9C30F6AF}" srcOrd="0" destOrd="0" presId="urn:microsoft.com/office/officeart/2008/layout/VerticalCurvedList"/>
    <dgm:cxn modelId="{EFE09D87-5A43-CA41-89A3-A9EDF75B06A2}" type="presParOf" srcId="{A1F860EC-E7E1-EE4A-835F-51D3D2CC8D59}" destId="{FD5BE95F-00C3-CE48-BF54-A56AC9DD8D8F}" srcOrd="3" destOrd="0" presId="urn:microsoft.com/office/officeart/2008/layout/VerticalCurvedList"/>
    <dgm:cxn modelId="{666088A1-CD6C-C140-A732-6534A9258D21}" type="presParOf" srcId="{A1F860EC-E7E1-EE4A-835F-51D3D2CC8D59}" destId="{8C935E95-C35D-EA44-B845-3F0C6EDE0174}" srcOrd="4" destOrd="0" presId="urn:microsoft.com/office/officeart/2008/layout/VerticalCurvedList"/>
    <dgm:cxn modelId="{099BFD42-EBF1-1449-9424-85341CC79F93}" type="presParOf" srcId="{8C935E95-C35D-EA44-B845-3F0C6EDE0174}" destId="{BE8ACD0D-7A98-E94B-8261-456B2F779B42}" srcOrd="0" destOrd="0" presId="urn:microsoft.com/office/officeart/2008/layout/VerticalCurvedList"/>
    <dgm:cxn modelId="{01F0E723-34E8-0044-B2A8-DDCD6154A5F6}" type="presParOf" srcId="{A1F860EC-E7E1-EE4A-835F-51D3D2CC8D59}" destId="{A92ACD6D-E32C-944A-97CE-DB025223D2ED}" srcOrd="5" destOrd="0" presId="urn:microsoft.com/office/officeart/2008/layout/VerticalCurvedList"/>
    <dgm:cxn modelId="{241DE9BF-8BF2-1343-B66A-6BC967E4E156}" type="presParOf" srcId="{A1F860EC-E7E1-EE4A-835F-51D3D2CC8D59}" destId="{0B373BDF-5AC0-604C-8F67-B33834B63166}" srcOrd="6" destOrd="0" presId="urn:microsoft.com/office/officeart/2008/layout/VerticalCurvedList"/>
    <dgm:cxn modelId="{FEFB6A52-81A5-C644-A0E5-43CD31D3B607}" type="presParOf" srcId="{0B373BDF-5AC0-604C-8F67-B33834B63166}" destId="{396F2581-C833-2E43-AF6B-4B61249FA8DC}" srcOrd="0" destOrd="0" presId="urn:microsoft.com/office/officeart/2008/layout/VerticalCurvedList"/>
    <dgm:cxn modelId="{DE92C70A-3BE5-EC42-B6A2-81B6C627A33A}" type="presParOf" srcId="{A1F860EC-E7E1-EE4A-835F-51D3D2CC8D59}" destId="{CEC4BA7D-5D03-6847-832B-244D5329281C}" srcOrd="7" destOrd="0" presId="urn:microsoft.com/office/officeart/2008/layout/VerticalCurvedList"/>
    <dgm:cxn modelId="{7239C8BE-2878-1C45-ADCB-CE0E4A8EA8EE}" type="presParOf" srcId="{A1F860EC-E7E1-EE4A-835F-51D3D2CC8D59}" destId="{2EEE461C-15D4-FD4A-8899-A6C2AB6C61BF}" srcOrd="8" destOrd="0" presId="urn:microsoft.com/office/officeart/2008/layout/VerticalCurvedList"/>
    <dgm:cxn modelId="{C85D684D-0C68-4B4F-8C31-7BFE26DAFCC2}" type="presParOf" srcId="{2EEE461C-15D4-FD4A-8899-A6C2AB6C61BF}" destId="{31D4929D-13DC-6942-9C08-8A221FD31268}" srcOrd="0" destOrd="0" presId="urn:microsoft.com/office/officeart/2008/layout/VerticalCurvedList"/>
    <dgm:cxn modelId="{5F2D5139-B028-CF41-ADA9-896094F3102B}" type="presParOf" srcId="{A1F860EC-E7E1-EE4A-835F-51D3D2CC8D59}" destId="{959BA915-D3C4-CC4F-ADE6-AD9D20148A49}" srcOrd="9" destOrd="0" presId="urn:microsoft.com/office/officeart/2008/layout/VerticalCurvedList"/>
    <dgm:cxn modelId="{70EA79E9-A51C-A248-B169-735575A36F45}" type="presParOf" srcId="{A1F860EC-E7E1-EE4A-835F-51D3D2CC8D59}" destId="{343F30F7-1F96-064F-A3C7-1DC74BD9AD7B}" srcOrd="10" destOrd="0" presId="urn:microsoft.com/office/officeart/2008/layout/VerticalCurvedList"/>
    <dgm:cxn modelId="{AEF41042-EF4D-DC4C-A756-63B14DC3535F}" type="presParOf" srcId="{343F30F7-1F96-064F-A3C7-1DC74BD9AD7B}" destId="{6200DF73-2D66-0943-BBE4-C91012E1B808}"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F6C69BB-C828-2B41-9468-DD6D93576AAB}" type="doc">
      <dgm:prSet loTypeId="urn:microsoft.com/office/officeart/2008/layout/VerticalCurvedList" loCatId="" qsTypeId="urn:microsoft.com/office/officeart/2005/8/quickstyle/simple1" qsCatId="simple" csTypeId="urn:microsoft.com/office/officeart/2005/8/colors/accent2_2" csCatId="accent2" phldr="1"/>
      <dgm:spPr/>
      <dgm:t>
        <a:bodyPr/>
        <a:lstStyle/>
        <a:p>
          <a:endParaRPr lang="en-US"/>
        </a:p>
      </dgm:t>
    </dgm:pt>
    <dgm:pt modelId="{9253DEAB-F482-9947-A4D4-AAA8797CC6B0}">
      <dgm:prSet custT="1"/>
      <dgm:spPr/>
      <dgm:t>
        <a:bodyPr/>
        <a:lstStyle/>
        <a:p>
          <a:r>
            <a:rPr lang="en-US" sz="3200" b="1" dirty="0"/>
            <a:t>Staff Buy-in</a:t>
          </a:r>
        </a:p>
      </dgm:t>
    </dgm:pt>
    <dgm:pt modelId="{106F67AF-A0C3-4246-9A0E-F7939324ADEF}" type="parTrans" cxnId="{BF95DDCA-2C1E-044A-8E17-2476522F8AD3}">
      <dgm:prSet/>
      <dgm:spPr/>
      <dgm:t>
        <a:bodyPr/>
        <a:lstStyle/>
        <a:p>
          <a:endParaRPr lang="en-US" sz="2400"/>
        </a:p>
      </dgm:t>
    </dgm:pt>
    <dgm:pt modelId="{B3866464-766E-AF4D-8629-5CD4F8CFEC3A}" type="sibTrans" cxnId="{BF95DDCA-2C1E-044A-8E17-2476522F8AD3}">
      <dgm:prSet/>
      <dgm:spPr/>
      <dgm:t>
        <a:bodyPr/>
        <a:lstStyle/>
        <a:p>
          <a:endParaRPr lang="en-US" sz="2400"/>
        </a:p>
      </dgm:t>
    </dgm:pt>
    <dgm:pt modelId="{ABE46718-0F8C-DC4C-AD7F-298B57E1B239}">
      <dgm:prSet custT="1"/>
      <dgm:spPr/>
      <dgm:t>
        <a:bodyPr/>
        <a:lstStyle/>
        <a:p>
          <a:r>
            <a:rPr lang="en-US" sz="3200" b="1" dirty="0"/>
            <a:t>Embedded Professional Development</a:t>
          </a:r>
        </a:p>
      </dgm:t>
    </dgm:pt>
    <dgm:pt modelId="{B59D8704-F09B-BC40-AFAF-F15F69BB0F09}" type="parTrans" cxnId="{3881C246-E278-1E4F-B785-95FC069966FA}">
      <dgm:prSet/>
      <dgm:spPr/>
      <dgm:t>
        <a:bodyPr/>
        <a:lstStyle/>
        <a:p>
          <a:endParaRPr lang="en-US" sz="2400"/>
        </a:p>
      </dgm:t>
    </dgm:pt>
    <dgm:pt modelId="{8742BB6C-40BA-4C4E-9746-F5B7920DA64F}" type="sibTrans" cxnId="{3881C246-E278-1E4F-B785-95FC069966FA}">
      <dgm:prSet/>
      <dgm:spPr/>
      <dgm:t>
        <a:bodyPr/>
        <a:lstStyle/>
        <a:p>
          <a:endParaRPr lang="en-US" sz="2400"/>
        </a:p>
      </dgm:t>
    </dgm:pt>
    <dgm:pt modelId="{CED81DE3-5AD4-914B-9560-D084292D7B07}">
      <dgm:prSet custT="1"/>
      <dgm:spPr/>
      <dgm:t>
        <a:bodyPr/>
        <a:lstStyle/>
        <a:p>
          <a:r>
            <a:rPr lang="en-US" sz="3200" b="1" dirty="0"/>
            <a:t>Staff Recognition for Implementation</a:t>
          </a:r>
        </a:p>
      </dgm:t>
    </dgm:pt>
    <dgm:pt modelId="{2C967BBE-D45A-044B-A944-2B12BC4872B2}" type="parTrans" cxnId="{25B5C657-2C4E-FC42-8411-48138A9BD542}">
      <dgm:prSet/>
      <dgm:spPr/>
      <dgm:t>
        <a:bodyPr/>
        <a:lstStyle/>
        <a:p>
          <a:endParaRPr lang="en-US" sz="2400"/>
        </a:p>
      </dgm:t>
    </dgm:pt>
    <dgm:pt modelId="{17FB9E95-2AB7-3449-8A29-554F5A2DED3F}" type="sibTrans" cxnId="{25B5C657-2C4E-FC42-8411-48138A9BD542}">
      <dgm:prSet/>
      <dgm:spPr/>
      <dgm:t>
        <a:bodyPr/>
        <a:lstStyle/>
        <a:p>
          <a:endParaRPr lang="en-US" sz="2400"/>
        </a:p>
      </dgm:t>
    </dgm:pt>
    <dgm:pt modelId="{09D691A1-DD7C-4843-93BD-53D0CE33EE82}">
      <dgm:prSet phldrT="[Text]" custT="1"/>
      <dgm:spPr/>
      <dgm:t>
        <a:bodyPr/>
        <a:lstStyle/>
        <a:p>
          <a:r>
            <a:rPr lang="en-US" sz="3200" b="1" dirty="0"/>
            <a:t>Team-based Implementation</a:t>
          </a:r>
        </a:p>
      </dgm:t>
    </dgm:pt>
    <dgm:pt modelId="{854CE7CE-AA2E-1A4E-AB9C-6644B1FF0F53}" type="sibTrans" cxnId="{2E8CCC1B-640B-0B4B-984F-87A12C0812C5}">
      <dgm:prSet/>
      <dgm:spPr/>
      <dgm:t>
        <a:bodyPr/>
        <a:lstStyle/>
        <a:p>
          <a:endParaRPr lang="en-US" sz="2400"/>
        </a:p>
      </dgm:t>
    </dgm:pt>
    <dgm:pt modelId="{2A9B6C51-42DD-E64F-9E19-1FC10C9F7AEC}" type="parTrans" cxnId="{2E8CCC1B-640B-0B4B-984F-87A12C0812C5}">
      <dgm:prSet/>
      <dgm:spPr/>
      <dgm:t>
        <a:bodyPr/>
        <a:lstStyle/>
        <a:p>
          <a:endParaRPr lang="en-US" sz="2400"/>
        </a:p>
      </dgm:t>
    </dgm:pt>
    <dgm:pt modelId="{F6BEA600-DF37-9148-8419-AEEB9BE833B2}">
      <dgm:prSet phldrT="[Text]" custT="1"/>
      <dgm:spPr/>
      <dgm:t>
        <a:bodyPr/>
        <a:lstStyle/>
        <a:p>
          <a:r>
            <a:rPr lang="en-US" sz="3200" b="1" dirty="0"/>
            <a:t>Clear Action Plan</a:t>
          </a:r>
        </a:p>
      </dgm:t>
    </dgm:pt>
    <dgm:pt modelId="{4A7B91B5-3623-E846-B0B7-A559E68D2095}" type="sibTrans" cxnId="{7487A385-0984-CA4D-A3E1-470AD41E6BAE}">
      <dgm:prSet/>
      <dgm:spPr/>
      <dgm:t>
        <a:bodyPr/>
        <a:lstStyle/>
        <a:p>
          <a:endParaRPr lang="en-US" sz="2400"/>
        </a:p>
      </dgm:t>
    </dgm:pt>
    <dgm:pt modelId="{D3F171B8-AF85-7443-A350-20F8ABD33468}" type="parTrans" cxnId="{7487A385-0984-CA4D-A3E1-470AD41E6BAE}">
      <dgm:prSet/>
      <dgm:spPr/>
      <dgm:t>
        <a:bodyPr/>
        <a:lstStyle/>
        <a:p>
          <a:endParaRPr lang="en-US" sz="2400"/>
        </a:p>
      </dgm:t>
    </dgm:pt>
    <dgm:pt modelId="{7589E711-19B3-954A-911C-DE94E191DAE7}" type="pres">
      <dgm:prSet presAssocID="{DF6C69BB-C828-2B41-9468-DD6D93576AAB}" presName="Name0" presStyleCnt="0">
        <dgm:presLayoutVars>
          <dgm:chMax val="7"/>
          <dgm:chPref val="7"/>
          <dgm:dir/>
        </dgm:presLayoutVars>
      </dgm:prSet>
      <dgm:spPr/>
    </dgm:pt>
    <dgm:pt modelId="{A1F860EC-E7E1-EE4A-835F-51D3D2CC8D59}" type="pres">
      <dgm:prSet presAssocID="{DF6C69BB-C828-2B41-9468-DD6D93576AAB}" presName="Name1" presStyleCnt="0"/>
      <dgm:spPr/>
    </dgm:pt>
    <dgm:pt modelId="{63963DC8-9BD2-344A-A880-E264A50EF3D2}" type="pres">
      <dgm:prSet presAssocID="{DF6C69BB-C828-2B41-9468-DD6D93576AAB}" presName="cycle" presStyleCnt="0"/>
      <dgm:spPr/>
    </dgm:pt>
    <dgm:pt modelId="{EC4B63AE-0C0C-244C-8A85-6755D0B2DCA3}" type="pres">
      <dgm:prSet presAssocID="{DF6C69BB-C828-2B41-9468-DD6D93576AAB}" presName="srcNode" presStyleLbl="node1" presStyleIdx="0" presStyleCnt="5"/>
      <dgm:spPr/>
    </dgm:pt>
    <dgm:pt modelId="{71B65D0D-B1C5-9345-84E5-5F184CF5B051}" type="pres">
      <dgm:prSet presAssocID="{DF6C69BB-C828-2B41-9468-DD6D93576AAB}" presName="conn" presStyleLbl="parChTrans1D2" presStyleIdx="0" presStyleCnt="1"/>
      <dgm:spPr/>
    </dgm:pt>
    <dgm:pt modelId="{0844505E-09FE-534B-8BDC-C14357F302E1}" type="pres">
      <dgm:prSet presAssocID="{DF6C69BB-C828-2B41-9468-DD6D93576AAB}" presName="extraNode" presStyleLbl="node1" presStyleIdx="0" presStyleCnt="5"/>
      <dgm:spPr/>
    </dgm:pt>
    <dgm:pt modelId="{333D4967-B811-3D43-BD4A-8EDDEF172BEB}" type="pres">
      <dgm:prSet presAssocID="{DF6C69BB-C828-2B41-9468-DD6D93576AAB}" presName="dstNode" presStyleLbl="node1" presStyleIdx="0" presStyleCnt="5"/>
      <dgm:spPr/>
    </dgm:pt>
    <dgm:pt modelId="{1E0AB74A-8FFE-AB40-BF32-C1180E256A5B}" type="pres">
      <dgm:prSet presAssocID="{09D691A1-DD7C-4843-93BD-53D0CE33EE82}" presName="text_1" presStyleLbl="node1" presStyleIdx="0" presStyleCnt="5">
        <dgm:presLayoutVars>
          <dgm:bulletEnabled val="1"/>
        </dgm:presLayoutVars>
      </dgm:prSet>
      <dgm:spPr/>
    </dgm:pt>
    <dgm:pt modelId="{122E2D12-6924-AA45-B646-84F6C03E8A88}" type="pres">
      <dgm:prSet presAssocID="{09D691A1-DD7C-4843-93BD-53D0CE33EE82}" presName="accent_1" presStyleCnt="0"/>
      <dgm:spPr/>
    </dgm:pt>
    <dgm:pt modelId="{2AE220B8-AAD4-4245-BEB1-1EED9C30F6AF}" type="pres">
      <dgm:prSet presAssocID="{09D691A1-DD7C-4843-93BD-53D0CE33EE82}" presName="accentRepeatNode" presStyleLbl="solidFgAcc1" presStyleIdx="0" presStyleCnt="5"/>
      <dgm:spPr/>
    </dgm:pt>
    <dgm:pt modelId="{FD5BE95F-00C3-CE48-BF54-A56AC9DD8D8F}" type="pres">
      <dgm:prSet presAssocID="{F6BEA600-DF37-9148-8419-AEEB9BE833B2}" presName="text_2" presStyleLbl="node1" presStyleIdx="1" presStyleCnt="5">
        <dgm:presLayoutVars>
          <dgm:bulletEnabled val="1"/>
        </dgm:presLayoutVars>
      </dgm:prSet>
      <dgm:spPr/>
    </dgm:pt>
    <dgm:pt modelId="{8C935E95-C35D-EA44-B845-3F0C6EDE0174}" type="pres">
      <dgm:prSet presAssocID="{F6BEA600-DF37-9148-8419-AEEB9BE833B2}" presName="accent_2" presStyleCnt="0"/>
      <dgm:spPr/>
    </dgm:pt>
    <dgm:pt modelId="{BE8ACD0D-7A98-E94B-8261-456B2F779B42}" type="pres">
      <dgm:prSet presAssocID="{F6BEA600-DF37-9148-8419-AEEB9BE833B2}" presName="accentRepeatNode" presStyleLbl="solidFgAcc1" presStyleIdx="1" presStyleCnt="5"/>
      <dgm:spPr/>
    </dgm:pt>
    <dgm:pt modelId="{A92ACD6D-E32C-944A-97CE-DB025223D2ED}" type="pres">
      <dgm:prSet presAssocID="{9253DEAB-F482-9947-A4D4-AAA8797CC6B0}" presName="text_3" presStyleLbl="node1" presStyleIdx="2" presStyleCnt="5">
        <dgm:presLayoutVars>
          <dgm:bulletEnabled val="1"/>
        </dgm:presLayoutVars>
      </dgm:prSet>
      <dgm:spPr/>
    </dgm:pt>
    <dgm:pt modelId="{0B373BDF-5AC0-604C-8F67-B33834B63166}" type="pres">
      <dgm:prSet presAssocID="{9253DEAB-F482-9947-A4D4-AAA8797CC6B0}" presName="accent_3" presStyleCnt="0"/>
      <dgm:spPr/>
    </dgm:pt>
    <dgm:pt modelId="{396F2581-C833-2E43-AF6B-4B61249FA8DC}" type="pres">
      <dgm:prSet presAssocID="{9253DEAB-F482-9947-A4D4-AAA8797CC6B0}" presName="accentRepeatNode" presStyleLbl="solidFgAcc1" presStyleIdx="2" presStyleCnt="5"/>
      <dgm:spPr/>
    </dgm:pt>
    <dgm:pt modelId="{CEC4BA7D-5D03-6847-832B-244D5329281C}" type="pres">
      <dgm:prSet presAssocID="{ABE46718-0F8C-DC4C-AD7F-298B57E1B239}" presName="text_4" presStyleLbl="node1" presStyleIdx="3" presStyleCnt="5">
        <dgm:presLayoutVars>
          <dgm:bulletEnabled val="1"/>
        </dgm:presLayoutVars>
      </dgm:prSet>
      <dgm:spPr/>
    </dgm:pt>
    <dgm:pt modelId="{2EEE461C-15D4-FD4A-8899-A6C2AB6C61BF}" type="pres">
      <dgm:prSet presAssocID="{ABE46718-0F8C-DC4C-AD7F-298B57E1B239}" presName="accent_4" presStyleCnt="0"/>
      <dgm:spPr/>
    </dgm:pt>
    <dgm:pt modelId="{31D4929D-13DC-6942-9C08-8A221FD31268}" type="pres">
      <dgm:prSet presAssocID="{ABE46718-0F8C-DC4C-AD7F-298B57E1B239}" presName="accentRepeatNode" presStyleLbl="solidFgAcc1" presStyleIdx="3" presStyleCnt="5"/>
      <dgm:spPr/>
    </dgm:pt>
    <dgm:pt modelId="{959BA915-D3C4-CC4F-ADE6-AD9D20148A49}" type="pres">
      <dgm:prSet presAssocID="{CED81DE3-5AD4-914B-9560-D084292D7B07}" presName="text_5" presStyleLbl="node1" presStyleIdx="4" presStyleCnt="5">
        <dgm:presLayoutVars>
          <dgm:bulletEnabled val="1"/>
        </dgm:presLayoutVars>
      </dgm:prSet>
      <dgm:spPr/>
    </dgm:pt>
    <dgm:pt modelId="{343F30F7-1F96-064F-A3C7-1DC74BD9AD7B}" type="pres">
      <dgm:prSet presAssocID="{CED81DE3-5AD4-914B-9560-D084292D7B07}" presName="accent_5" presStyleCnt="0"/>
      <dgm:spPr/>
    </dgm:pt>
    <dgm:pt modelId="{6200DF73-2D66-0943-BBE4-C91012E1B808}" type="pres">
      <dgm:prSet presAssocID="{CED81DE3-5AD4-914B-9560-D084292D7B07}" presName="accentRepeatNode" presStyleLbl="solidFgAcc1" presStyleIdx="4" presStyleCnt="5"/>
      <dgm:spPr/>
    </dgm:pt>
  </dgm:ptLst>
  <dgm:cxnLst>
    <dgm:cxn modelId="{2E8CCC1B-640B-0B4B-984F-87A12C0812C5}" srcId="{DF6C69BB-C828-2B41-9468-DD6D93576AAB}" destId="{09D691A1-DD7C-4843-93BD-53D0CE33EE82}" srcOrd="0" destOrd="0" parTransId="{2A9B6C51-42DD-E64F-9E19-1FC10C9F7AEC}" sibTransId="{854CE7CE-AA2E-1A4E-AB9C-6644B1FF0F53}"/>
    <dgm:cxn modelId="{4E864D64-3394-8747-BB52-5C805F2A0E08}" type="presOf" srcId="{F6BEA600-DF37-9148-8419-AEEB9BE833B2}" destId="{FD5BE95F-00C3-CE48-BF54-A56AC9DD8D8F}" srcOrd="0" destOrd="0" presId="urn:microsoft.com/office/officeart/2008/layout/VerticalCurvedList"/>
    <dgm:cxn modelId="{3881C246-E278-1E4F-B785-95FC069966FA}" srcId="{DF6C69BB-C828-2B41-9468-DD6D93576AAB}" destId="{ABE46718-0F8C-DC4C-AD7F-298B57E1B239}" srcOrd="3" destOrd="0" parTransId="{B59D8704-F09B-BC40-AFAF-F15F69BB0F09}" sibTransId="{8742BB6C-40BA-4C4E-9746-F5B7920DA64F}"/>
    <dgm:cxn modelId="{A581FA6F-DC41-5C4C-A4A2-855F6388EAE4}" type="presOf" srcId="{DF6C69BB-C828-2B41-9468-DD6D93576AAB}" destId="{7589E711-19B3-954A-911C-DE94E191DAE7}" srcOrd="0" destOrd="0" presId="urn:microsoft.com/office/officeart/2008/layout/VerticalCurvedList"/>
    <dgm:cxn modelId="{25B5C657-2C4E-FC42-8411-48138A9BD542}" srcId="{DF6C69BB-C828-2B41-9468-DD6D93576AAB}" destId="{CED81DE3-5AD4-914B-9560-D084292D7B07}" srcOrd="4" destOrd="0" parTransId="{2C967BBE-D45A-044B-A944-2B12BC4872B2}" sibTransId="{17FB9E95-2AB7-3449-8A29-554F5A2DED3F}"/>
    <dgm:cxn modelId="{7487A385-0984-CA4D-A3E1-470AD41E6BAE}" srcId="{DF6C69BB-C828-2B41-9468-DD6D93576AAB}" destId="{F6BEA600-DF37-9148-8419-AEEB9BE833B2}" srcOrd="1" destOrd="0" parTransId="{D3F171B8-AF85-7443-A350-20F8ABD33468}" sibTransId="{4A7B91B5-3623-E846-B0B7-A559E68D2095}"/>
    <dgm:cxn modelId="{91C8EDAA-1F22-BE41-B176-A30985895CB3}" type="presOf" srcId="{ABE46718-0F8C-DC4C-AD7F-298B57E1B239}" destId="{CEC4BA7D-5D03-6847-832B-244D5329281C}" srcOrd="0" destOrd="0" presId="urn:microsoft.com/office/officeart/2008/layout/VerticalCurvedList"/>
    <dgm:cxn modelId="{D0A47DB2-8E1E-7344-9366-6B1451EC527E}" type="presOf" srcId="{CED81DE3-5AD4-914B-9560-D084292D7B07}" destId="{959BA915-D3C4-CC4F-ADE6-AD9D20148A49}" srcOrd="0" destOrd="0" presId="urn:microsoft.com/office/officeart/2008/layout/VerticalCurvedList"/>
    <dgm:cxn modelId="{BF95DDCA-2C1E-044A-8E17-2476522F8AD3}" srcId="{DF6C69BB-C828-2B41-9468-DD6D93576AAB}" destId="{9253DEAB-F482-9947-A4D4-AAA8797CC6B0}" srcOrd="2" destOrd="0" parTransId="{106F67AF-A0C3-4246-9A0E-F7939324ADEF}" sibTransId="{B3866464-766E-AF4D-8629-5CD4F8CFEC3A}"/>
    <dgm:cxn modelId="{652EF7D3-3C84-084F-880F-919AB0D698DB}" type="presOf" srcId="{9253DEAB-F482-9947-A4D4-AAA8797CC6B0}" destId="{A92ACD6D-E32C-944A-97CE-DB025223D2ED}" srcOrd="0" destOrd="0" presId="urn:microsoft.com/office/officeart/2008/layout/VerticalCurvedList"/>
    <dgm:cxn modelId="{682521DC-6FC7-9642-9AB6-331613000B62}" type="presOf" srcId="{854CE7CE-AA2E-1A4E-AB9C-6644B1FF0F53}" destId="{71B65D0D-B1C5-9345-84E5-5F184CF5B051}" srcOrd="0" destOrd="0" presId="urn:microsoft.com/office/officeart/2008/layout/VerticalCurvedList"/>
    <dgm:cxn modelId="{F769B9E9-BCDA-AB4B-83DB-20D5CC0CCDEB}" type="presOf" srcId="{09D691A1-DD7C-4843-93BD-53D0CE33EE82}" destId="{1E0AB74A-8FFE-AB40-BF32-C1180E256A5B}" srcOrd="0" destOrd="0" presId="urn:microsoft.com/office/officeart/2008/layout/VerticalCurvedList"/>
    <dgm:cxn modelId="{7372C542-3879-BC44-9A78-4AF24E104054}" type="presParOf" srcId="{7589E711-19B3-954A-911C-DE94E191DAE7}" destId="{A1F860EC-E7E1-EE4A-835F-51D3D2CC8D59}" srcOrd="0" destOrd="0" presId="urn:microsoft.com/office/officeart/2008/layout/VerticalCurvedList"/>
    <dgm:cxn modelId="{298653B4-047E-244F-A0B4-A78E1B5E61ED}" type="presParOf" srcId="{A1F860EC-E7E1-EE4A-835F-51D3D2CC8D59}" destId="{63963DC8-9BD2-344A-A880-E264A50EF3D2}" srcOrd="0" destOrd="0" presId="urn:microsoft.com/office/officeart/2008/layout/VerticalCurvedList"/>
    <dgm:cxn modelId="{B6428F49-807C-C94F-BEDD-E23D552007DD}" type="presParOf" srcId="{63963DC8-9BD2-344A-A880-E264A50EF3D2}" destId="{EC4B63AE-0C0C-244C-8A85-6755D0B2DCA3}" srcOrd="0" destOrd="0" presId="urn:microsoft.com/office/officeart/2008/layout/VerticalCurvedList"/>
    <dgm:cxn modelId="{FCCC13F0-F194-5141-B679-083F9140FF9F}" type="presParOf" srcId="{63963DC8-9BD2-344A-A880-E264A50EF3D2}" destId="{71B65D0D-B1C5-9345-84E5-5F184CF5B051}" srcOrd="1" destOrd="0" presId="urn:microsoft.com/office/officeart/2008/layout/VerticalCurvedList"/>
    <dgm:cxn modelId="{F7259EE4-C5B3-134F-B078-20F8A03DAA99}" type="presParOf" srcId="{63963DC8-9BD2-344A-A880-E264A50EF3D2}" destId="{0844505E-09FE-534B-8BDC-C14357F302E1}" srcOrd="2" destOrd="0" presId="urn:microsoft.com/office/officeart/2008/layout/VerticalCurvedList"/>
    <dgm:cxn modelId="{36E14CC2-A3D5-5D43-9BBE-F7A912F19463}" type="presParOf" srcId="{63963DC8-9BD2-344A-A880-E264A50EF3D2}" destId="{333D4967-B811-3D43-BD4A-8EDDEF172BEB}" srcOrd="3" destOrd="0" presId="urn:microsoft.com/office/officeart/2008/layout/VerticalCurvedList"/>
    <dgm:cxn modelId="{7587E521-95DB-8547-947F-DF094FAD1A82}" type="presParOf" srcId="{A1F860EC-E7E1-EE4A-835F-51D3D2CC8D59}" destId="{1E0AB74A-8FFE-AB40-BF32-C1180E256A5B}" srcOrd="1" destOrd="0" presId="urn:microsoft.com/office/officeart/2008/layout/VerticalCurvedList"/>
    <dgm:cxn modelId="{2A583BE6-FCAF-514B-A103-50520322FC07}" type="presParOf" srcId="{A1F860EC-E7E1-EE4A-835F-51D3D2CC8D59}" destId="{122E2D12-6924-AA45-B646-84F6C03E8A88}" srcOrd="2" destOrd="0" presId="urn:microsoft.com/office/officeart/2008/layout/VerticalCurvedList"/>
    <dgm:cxn modelId="{A5D9AFAF-1D00-A441-99F6-400F563E2079}" type="presParOf" srcId="{122E2D12-6924-AA45-B646-84F6C03E8A88}" destId="{2AE220B8-AAD4-4245-BEB1-1EED9C30F6AF}" srcOrd="0" destOrd="0" presId="urn:microsoft.com/office/officeart/2008/layout/VerticalCurvedList"/>
    <dgm:cxn modelId="{376C7B70-6963-A345-855F-9272D92F1F57}" type="presParOf" srcId="{A1F860EC-E7E1-EE4A-835F-51D3D2CC8D59}" destId="{FD5BE95F-00C3-CE48-BF54-A56AC9DD8D8F}" srcOrd="3" destOrd="0" presId="urn:microsoft.com/office/officeart/2008/layout/VerticalCurvedList"/>
    <dgm:cxn modelId="{F46BA491-06DB-7A43-932B-74420EB67BEF}" type="presParOf" srcId="{A1F860EC-E7E1-EE4A-835F-51D3D2CC8D59}" destId="{8C935E95-C35D-EA44-B845-3F0C6EDE0174}" srcOrd="4" destOrd="0" presId="urn:microsoft.com/office/officeart/2008/layout/VerticalCurvedList"/>
    <dgm:cxn modelId="{ABE44155-9B98-A641-B216-4C29B107026E}" type="presParOf" srcId="{8C935E95-C35D-EA44-B845-3F0C6EDE0174}" destId="{BE8ACD0D-7A98-E94B-8261-456B2F779B42}" srcOrd="0" destOrd="0" presId="urn:microsoft.com/office/officeart/2008/layout/VerticalCurvedList"/>
    <dgm:cxn modelId="{2A2B3814-4E11-ED47-925E-682DD2CAE43C}" type="presParOf" srcId="{A1F860EC-E7E1-EE4A-835F-51D3D2CC8D59}" destId="{A92ACD6D-E32C-944A-97CE-DB025223D2ED}" srcOrd="5" destOrd="0" presId="urn:microsoft.com/office/officeart/2008/layout/VerticalCurvedList"/>
    <dgm:cxn modelId="{ECEF5E70-4AA4-2A4E-8263-DD31CCF47097}" type="presParOf" srcId="{A1F860EC-E7E1-EE4A-835F-51D3D2CC8D59}" destId="{0B373BDF-5AC0-604C-8F67-B33834B63166}" srcOrd="6" destOrd="0" presId="urn:microsoft.com/office/officeart/2008/layout/VerticalCurvedList"/>
    <dgm:cxn modelId="{74404338-3547-F54F-ACDD-DCFE5C37013E}" type="presParOf" srcId="{0B373BDF-5AC0-604C-8F67-B33834B63166}" destId="{396F2581-C833-2E43-AF6B-4B61249FA8DC}" srcOrd="0" destOrd="0" presId="urn:microsoft.com/office/officeart/2008/layout/VerticalCurvedList"/>
    <dgm:cxn modelId="{997F4530-065A-9440-B9D7-25C9C632F768}" type="presParOf" srcId="{A1F860EC-E7E1-EE4A-835F-51D3D2CC8D59}" destId="{CEC4BA7D-5D03-6847-832B-244D5329281C}" srcOrd="7" destOrd="0" presId="urn:microsoft.com/office/officeart/2008/layout/VerticalCurvedList"/>
    <dgm:cxn modelId="{CC47EBAC-BD9E-004E-B632-1F61B960AC9C}" type="presParOf" srcId="{A1F860EC-E7E1-EE4A-835F-51D3D2CC8D59}" destId="{2EEE461C-15D4-FD4A-8899-A6C2AB6C61BF}" srcOrd="8" destOrd="0" presId="urn:microsoft.com/office/officeart/2008/layout/VerticalCurvedList"/>
    <dgm:cxn modelId="{C4A62D03-288D-3943-A29E-AD105CFC2380}" type="presParOf" srcId="{2EEE461C-15D4-FD4A-8899-A6C2AB6C61BF}" destId="{31D4929D-13DC-6942-9C08-8A221FD31268}" srcOrd="0" destOrd="0" presId="urn:microsoft.com/office/officeart/2008/layout/VerticalCurvedList"/>
    <dgm:cxn modelId="{4147BC82-D4B2-2D40-A71B-1F68933B81A0}" type="presParOf" srcId="{A1F860EC-E7E1-EE4A-835F-51D3D2CC8D59}" destId="{959BA915-D3C4-CC4F-ADE6-AD9D20148A49}" srcOrd="9" destOrd="0" presId="urn:microsoft.com/office/officeart/2008/layout/VerticalCurvedList"/>
    <dgm:cxn modelId="{C4850247-E109-D041-9BEA-28EF8FEE84D8}" type="presParOf" srcId="{A1F860EC-E7E1-EE4A-835F-51D3D2CC8D59}" destId="{343F30F7-1F96-064F-A3C7-1DC74BD9AD7B}" srcOrd="10" destOrd="0" presId="urn:microsoft.com/office/officeart/2008/layout/VerticalCurvedList"/>
    <dgm:cxn modelId="{9DE41A44-0B8B-054F-ACFD-394419001956}" type="presParOf" srcId="{343F30F7-1F96-064F-A3C7-1DC74BD9AD7B}" destId="{6200DF73-2D66-0943-BBE4-C91012E1B808}"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8B5073-F319-4E3C-87A3-3AB41F2EB2D1}">
      <dsp:nvSpPr>
        <dsp:cNvPr id="0" name=""/>
        <dsp:cNvSpPr/>
      </dsp:nvSpPr>
      <dsp:spPr>
        <a:xfrm rot="5400000">
          <a:off x="5181458" y="-1941047"/>
          <a:ext cx="1288573" cy="5483054"/>
        </a:xfrm>
        <a:prstGeom prst="round2SameRect">
          <a:avLst/>
        </a:prstGeom>
        <a:noFill/>
        <a:ln w="25400" cap="flat" cmpd="sng" algn="ctr">
          <a:solidFill>
            <a:srgbClr val="0080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mj-lt"/>
            </a:rPr>
            <a:t>Self-monitor (Are you participating? Engaged as a learner? Talking during allotted times?)</a:t>
          </a:r>
        </a:p>
        <a:p>
          <a:pPr marL="228600" lvl="1" indent="-228600" algn="l" defTabSz="889000">
            <a:lnSpc>
              <a:spcPct val="90000"/>
            </a:lnSpc>
            <a:spcBef>
              <a:spcPct val="0"/>
            </a:spcBef>
            <a:spcAft>
              <a:spcPct val="15000"/>
            </a:spcAft>
            <a:buChar char="•"/>
          </a:pPr>
          <a:r>
            <a:rPr lang="en-US" sz="2000" kern="1200" dirty="0">
              <a:latin typeface="+mj-lt"/>
            </a:rPr>
            <a:t>Stretch, break, stand as needed</a:t>
          </a:r>
        </a:p>
      </dsp:txBody>
      <dsp:txXfrm rot="-5400000">
        <a:off x="3084218" y="219096"/>
        <a:ext cx="5420151" cy="1162767"/>
      </dsp:txXfrm>
    </dsp:sp>
    <dsp:sp modelId="{B07BA4AB-9C9A-482B-8183-E23712585A12}">
      <dsp:nvSpPr>
        <dsp:cNvPr id="0" name=""/>
        <dsp:cNvSpPr/>
      </dsp:nvSpPr>
      <dsp:spPr>
        <a:xfrm>
          <a:off x="13570" y="0"/>
          <a:ext cx="3057076" cy="1610717"/>
        </a:xfrm>
        <a:prstGeom prst="roundRect">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latin typeface="+mj-lt"/>
            </a:rPr>
            <a:t>SELF</a:t>
          </a:r>
        </a:p>
      </dsp:txBody>
      <dsp:txXfrm>
        <a:off x="92199" y="78629"/>
        <a:ext cx="2899818" cy="1453459"/>
      </dsp:txXfrm>
    </dsp:sp>
    <dsp:sp modelId="{38A38705-5C12-4DC9-AF98-210868F22923}">
      <dsp:nvSpPr>
        <dsp:cNvPr id="0" name=""/>
        <dsp:cNvSpPr/>
      </dsp:nvSpPr>
      <dsp:spPr>
        <a:xfrm rot="5400000">
          <a:off x="5167887" y="-242475"/>
          <a:ext cx="1288573" cy="5483054"/>
        </a:xfrm>
        <a:prstGeom prst="round2SameRect">
          <a:avLst/>
        </a:prstGeom>
        <a:noFill/>
        <a:ln w="25400" cap="flat" cmpd="sng" algn="ctr">
          <a:solidFill>
            <a:srgbClr val="0080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mj-lt"/>
            </a:rPr>
            <a:t>Cell phones (inaudible): Converse in lobbies and breaks</a:t>
          </a:r>
        </a:p>
        <a:p>
          <a:pPr marL="228600" lvl="1" indent="-228600" algn="l" defTabSz="889000">
            <a:lnSpc>
              <a:spcPct val="90000"/>
            </a:lnSpc>
            <a:spcBef>
              <a:spcPct val="0"/>
            </a:spcBef>
            <a:spcAft>
              <a:spcPct val="15000"/>
            </a:spcAft>
            <a:buChar char="•"/>
          </a:pPr>
          <a:r>
            <a:rPr lang="en-US" sz="2000" kern="1200" dirty="0">
              <a:latin typeface="+mj-lt"/>
            </a:rPr>
            <a:t>Work as a team: Room for every voice, reinforce participation</a:t>
          </a:r>
        </a:p>
      </dsp:txBody>
      <dsp:txXfrm rot="-5400000">
        <a:off x="3070647" y="1917668"/>
        <a:ext cx="5420151" cy="1162767"/>
      </dsp:txXfrm>
    </dsp:sp>
    <dsp:sp modelId="{F4B4F11E-D463-4351-8E0E-A4D33BFB8F78}">
      <dsp:nvSpPr>
        <dsp:cNvPr id="0" name=""/>
        <dsp:cNvSpPr/>
      </dsp:nvSpPr>
      <dsp:spPr>
        <a:xfrm>
          <a:off x="13570" y="1749343"/>
          <a:ext cx="3057076" cy="1610717"/>
        </a:xfrm>
        <a:prstGeom prst="roundRect">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latin typeface="+mj-lt"/>
            </a:rPr>
            <a:t>OTHERS</a:t>
          </a:r>
        </a:p>
      </dsp:txBody>
      <dsp:txXfrm>
        <a:off x="92199" y="1827972"/>
        <a:ext cx="2899818" cy="1453459"/>
      </dsp:txXfrm>
    </dsp:sp>
    <dsp:sp modelId="{8D309314-6CF2-442B-9C70-6BF1DCB0DB03}">
      <dsp:nvSpPr>
        <dsp:cNvPr id="0" name=""/>
        <dsp:cNvSpPr/>
      </dsp:nvSpPr>
      <dsp:spPr>
        <a:xfrm rot="5400000">
          <a:off x="5167887" y="1448777"/>
          <a:ext cx="1288573" cy="5483054"/>
        </a:xfrm>
        <a:prstGeom prst="round2SameRect">
          <a:avLst/>
        </a:prstGeom>
        <a:noFill/>
        <a:ln w="25400" cap="flat" cmpd="sng" algn="ctr">
          <a:solidFill>
            <a:srgbClr val="0080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mj-lt"/>
            </a:rPr>
            <a:t>Recycle</a:t>
          </a:r>
        </a:p>
        <a:p>
          <a:pPr marL="228600" lvl="1" indent="-228600" algn="l" defTabSz="889000">
            <a:lnSpc>
              <a:spcPct val="90000"/>
            </a:lnSpc>
            <a:spcBef>
              <a:spcPct val="0"/>
            </a:spcBef>
            <a:spcAft>
              <a:spcPct val="15000"/>
            </a:spcAft>
            <a:buChar char="•"/>
          </a:pPr>
          <a:r>
            <a:rPr lang="en-US" sz="2000" kern="1200" dirty="0">
              <a:latin typeface="+mj-lt"/>
            </a:rPr>
            <a:t>Maintain neat working area</a:t>
          </a:r>
        </a:p>
      </dsp:txBody>
      <dsp:txXfrm rot="-5400000">
        <a:off x="3070647" y="3608921"/>
        <a:ext cx="5420151" cy="1162767"/>
      </dsp:txXfrm>
    </dsp:sp>
    <dsp:sp modelId="{3C485D32-904F-4F36-BE55-B91C3119B42E}">
      <dsp:nvSpPr>
        <dsp:cNvPr id="0" name=""/>
        <dsp:cNvSpPr/>
      </dsp:nvSpPr>
      <dsp:spPr>
        <a:xfrm>
          <a:off x="13570" y="3384946"/>
          <a:ext cx="3057076" cy="1610717"/>
        </a:xfrm>
        <a:prstGeom prst="roundRect">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latin typeface="+mj-lt"/>
            </a:rPr>
            <a:t>ENVIRONMENT</a:t>
          </a:r>
        </a:p>
      </dsp:txBody>
      <dsp:txXfrm>
        <a:off x="92199" y="3463575"/>
        <a:ext cx="2899818" cy="145345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B65D0D-B1C5-9345-84E5-5F184CF5B051}">
      <dsp:nvSpPr>
        <dsp:cNvPr id="0" name=""/>
        <dsp:cNvSpPr/>
      </dsp:nvSpPr>
      <dsp:spPr>
        <a:xfrm>
          <a:off x="-5772556" y="-883528"/>
          <a:ext cx="6872457" cy="6872457"/>
        </a:xfrm>
        <a:prstGeom prst="blockArc">
          <a:avLst>
            <a:gd name="adj1" fmla="val 18900000"/>
            <a:gd name="adj2" fmla="val 2700000"/>
            <a:gd name="adj3" fmla="val 314"/>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0AB74A-8FFE-AB40-BF32-C1180E256A5B}">
      <dsp:nvSpPr>
        <dsp:cNvPr id="0" name=""/>
        <dsp:cNvSpPr/>
      </dsp:nvSpPr>
      <dsp:spPr>
        <a:xfrm>
          <a:off x="480769" y="318985"/>
          <a:ext cx="7677195" cy="63837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6714"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kern="1200" dirty="0"/>
            <a:t>Team-based Implementation</a:t>
          </a:r>
        </a:p>
      </dsp:txBody>
      <dsp:txXfrm>
        <a:off x="480769" y="318985"/>
        <a:ext cx="7677195" cy="638379"/>
      </dsp:txXfrm>
    </dsp:sp>
    <dsp:sp modelId="{2AE220B8-AAD4-4245-BEB1-1EED9C30F6AF}">
      <dsp:nvSpPr>
        <dsp:cNvPr id="0" name=""/>
        <dsp:cNvSpPr/>
      </dsp:nvSpPr>
      <dsp:spPr>
        <a:xfrm>
          <a:off x="81782" y="239187"/>
          <a:ext cx="797974" cy="79797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5BE95F-00C3-CE48-BF54-A56AC9DD8D8F}">
      <dsp:nvSpPr>
        <dsp:cNvPr id="0" name=""/>
        <dsp:cNvSpPr/>
      </dsp:nvSpPr>
      <dsp:spPr>
        <a:xfrm>
          <a:off x="938213" y="1276247"/>
          <a:ext cx="7219751" cy="63837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6714"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kern="1200" dirty="0"/>
            <a:t>Clear Action Plan</a:t>
          </a:r>
        </a:p>
      </dsp:txBody>
      <dsp:txXfrm>
        <a:off x="938213" y="1276247"/>
        <a:ext cx="7219751" cy="638379"/>
      </dsp:txXfrm>
    </dsp:sp>
    <dsp:sp modelId="{BE8ACD0D-7A98-E94B-8261-456B2F779B42}">
      <dsp:nvSpPr>
        <dsp:cNvPr id="0" name=""/>
        <dsp:cNvSpPr/>
      </dsp:nvSpPr>
      <dsp:spPr>
        <a:xfrm>
          <a:off x="539226" y="1196450"/>
          <a:ext cx="797974" cy="79797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2ACD6D-E32C-944A-97CE-DB025223D2ED}">
      <dsp:nvSpPr>
        <dsp:cNvPr id="0" name=""/>
        <dsp:cNvSpPr/>
      </dsp:nvSpPr>
      <dsp:spPr>
        <a:xfrm>
          <a:off x="1078612" y="2233510"/>
          <a:ext cx="7079353" cy="63837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6714"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kern="1200" dirty="0"/>
            <a:t>Staff Buy-in</a:t>
          </a:r>
        </a:p>
      </dsp:txBody>
      <dsp:txXfrm>
        <a:off x="1078612" y="2233510"/>
        <a:ext cx="7079353" cy="638379"/>
      </dsp:txXfrm>
    </dsp:sp>
    <dsp:sp modelId="{396F2581-C833-2E43-AF6B-4B61249FA8DC}">
      <dsp:nvSpPr>
        <dsp:cNvPr id="0" name=""/>
        <dsp:cNvSpPr/>
      </dsp:nvSpPr>
      <dsp:spPr>
        <a:xfrm>
          <a:off x="679625" y="2153712"/>
          <a:ext cx="797974" cy="79797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C4BA7D-5D03-6847-832B-244D5329281C}">
      <dsp:nvSpPr>
        <dsp:cNvPr id="0" name=""/>
        <dsp:cNvSpPr/>
      </dsp:nvSpPr>
      <dsp:spPr>
        <a:xfrm>
          <a:off x="938213" y="3190772"/>
          <a:ext cx="7219751" cy="63837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6714"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kern="1200" dirty="0"/>
            <a:t>Embedded Professional Development</a:t>
          </a:r>
        </a:p>
      </dsp:txBody>
      <dsp:txXfrm>
        <a:off x="938213" y="3190772"/>
        <a:ext cx="7219751" cy="638379"/>
      </dsp:txXfrm>
    </dsp:sp>
    <dsp:sp modelId="{31D4929D-13DC-6942-9C08-8A221FD31268}">
      <dsp:nvSpPr>
        <dsp:cNvPr id="0" name=""/>
        <dsp:cNvSpPr/>
      </dsp:nvSpPr>
      <dsp:spPr>
        <a:xfrm>
          <a:off x="539226" y="3110975"/>
          <a:ext cx="797974" cy="79797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9BA915-D3C4-CC4F-ADE6-AD9D20148A49}">
      <dsp:nvSpPr>
        <dsp:cNvPr id="0" name=""/>
        <dsp:cNvSpPr/>
      </dsp:nvSpPr>
      <dsp:spPr>
        <a:xfrm>
          <a:off x="480769" y="4148035"/>
          <a:ext cx="7677195" cy="63837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6714"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kern="1200" dirty="0"/>
            <a:t>Staff Recognition for Implementation</a:t>
          </a:r>
        </a:p>
      </dsp:txBody>
      <dsp:txXfrm>
        <a:off x="480769" y="4148035"/>
        <a:ext cx="7677195" cy="638379"/>
      </dsp:txXfrm>
    </dsp:sp>
    <dsp:sp modelId="{6200DF73-2D66-0943-BBE4-C91012E1B808}">
      <dsp:nvSpPr>
        <dsp:cNvPr id="0" name=""/>
        <dsp:cNvSpPr/>
      </dsp:nvSpPr>
      <dsp:spPr>
        <a:xfrm>
          <a:off x="81782" y="4068237"/>
          <a:ext cx="797974" cy="79797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B65D0D-B1C5-9345-84E5-5F184CF5B051}">
      <dsp:nvSpPr>
        <dsp:cNvPr id="0" name=""/>
        <dsp:cNvSpPr/>
      </dsp:nvSpPr>
      <dsp:spPr>
        <a:xfrm>
          <a:off x="-5772556" y="-883528"/>
          <a:ext cx="6872457" cy="6872457"/>
        </a:xfrm>
        <a:prstGeom prst="blockArc">
          <a:avLst>
            <a:gd name="adj1" fmla="val 18900000"/>
            <a:gd name="adj2" fmla="val 2700000"/>
            <a:gd name="adj3" fmla="val 314"/>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0AB74A-8FFE-AB40-BF32-C1180E256A5B}">
      <dsp:nvSpPr>
        <dsp:cNvPr id="0" name=""/>
        <dsp:cNvSpPr/>
      </dsp:nvSpPr>
      <dsp:spPr>
        <a:xfrm>
          <a:off x="480769" y="318985"/>
          <a:ext cx="7677195" cy="63837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6714"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kern="1200" dirty="0"/>
            <a:t>Team-based Implementation</a:t>
          </a:r>
        </a:p>
      </dsp:txBody>
      <dsp:txXfrm>
        <a:off x="480769" y="318985"/>
        <a:ext cx="7677195" cy="638379"/>
      </dsp:txXfrm>
    </dsp:sp>
    <dsp:sp modelId="{2AE220B8-AAD4-4245-BEB1-1EED9C30F6AF}">
      <dsp:nvSpPr>
        <dsp:cNvPr id="0" name=""/>
        <dsp:cNvSpPr/>
      </dsp:nvSpPr>
      <dsp:spPr>
        <a:xfrm>
          <a:off x="81782" y="239187"/>
          <a:ext cx="797974" cy="79797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5BE95F-00C3-CE48-BF54-A56AC9DD8D8F}">
      <dsp:nvSpPr>
        <dsp:cNvPr id="0" name=""/>
        <dsp:cNvSpPr/>
      </dsp:nvSpPr>
      <dsp:spPr>
        <a:xfrm>
          <a:off x="938213" y="1276247"/>
          <a:ext cx="7219751" cy="63837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6714"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kern="1200" dirty="0"/>
            <a:t>Clear Action Plan</a:t>
          </a:r>
        </a:p>
      </dsp:txBody>
      <dsp:txXfrm>
        <a:off x="938213" y="1276247"/>
        <a:ext cx="7219751" cy="638379"/>
      </dsp:txXfrm>
    </dsp:sp>
    <dsp:sp modelId="{BE8ACD0D-7A98-E94B-8261-456B2F779B42}">
      <dsp:nvSpPr>
        <dsp:cNvPr id="0" name=""/>
        <dsp:cNvSpPr/>
      </dsp:nvSpPr>
      <dsp:spPr>
        <a:xfrm>
          <a:off x="539226" y="1196450"/>
          <a:ext cx="797974" cy="79797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2ACD6D-E32C-944A-97CE-DB025223D2ED}">
      <dsp:nvSpPr>
        <dsp:cNvPr id="0" name=""/>
        <dsp:cNvSpPr/>
      </dsp:nvSpPr>
      <dsp:spPr>
        <a:xfrm>
          <a:off x="1078612" y="2233510"/>
          <a:ext cx="7079353" cy="63837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6714"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kern="1200" dirty="0"/>
            <a:t>Staff Buy-in</a:t>
          </a:r>
        </a:p>
      </dsp:txBody>
      <dsp:txXfrm>
        <a:off x="1078612" y="2233510"/>
        <a:ext cx="7079353" cy="638379"/>
      </dsp:txXfrm>
    </dsp:sp>
    <dsp:sp modelId="{396F2581-C833-2E43-AF6B-4B61249FA8DC}">
      <dsp:nvSpPr>
        <dsp:cNvPr id="0" name=""/>
        <dsp:cNvSpPr/>
      </dsp:nvSpPr>
      <dsp:spPr>
        <a:xfrm>
          <a:off x="679625" y="2153712"/>
          <a:ext cx="797974" cy="79797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C4BA7D-5D03-6847-832B-244D5329281C}">
      <dsp:nvSpPr>
        <dsp:cNvPr id="0" name=""/>
        <dsp:cNvSpPr/>
      </dsp:nvSpPr>
      <dsp:spPr>
        <a:xfrm>
          <a:off x="938213" y="3190772"/>
          <a:ext cx="7219751" cy="63837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6714"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kern="1200" dirty="0"/>
            <a:t>Embedded Professional Development</a:t>
          </a:r>
        </a:p>
      </dsp:txBody>
      <dsp:txXfrm>
        <a:off x="938213" y="3190772"/>
        <a:ext cx="7219751" cy="638379"/>
      </dsp:txXfrm>
    </dsp:sp>
    <dsp:sp modelId="{31D4929D-13DC-6942-9C08-8A221FD31268}">
      <dsp:nvSpPr>
        <dsp:cNvPr id="0" name=""/>
        <dsp:cNvSpPr/>
      </dsp:nvSpPr>
      <dsp:spPr>
        <a:xfrm>
          <a:off x="539226" y="3110975"/>
          <a:ext cx="797974" cy="79797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9BA915-D3C4-CC4F-ADE6-AD9D20148A49}">
      <dsp:nvSpPr>
        <dsp:cNvPr id="0" name=""/>
        <dsp:cNvSpPr/>
      </dsp:nvSpPr>
      <dsp:spPr>
        <a:xfrm>
          <a:off x="480769" y="4148035"/>
          <a:ext cx="7677195" cy="63837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6714"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kern="1200" dirty="0"/>
            <a:t>Staff Recognition for Implementation</a:t>
          </a:r>
        </a:p>
      </dsp:txBody>
      <dsp:txXfrm>
        <a:off x="480769" y="4148035"/>
        <a:ext cx="7677195" cy="638379"/>
      </dsp:txXfrm>
    </dsp:sp>
    <dsp:sp modelId="{6200DF73-2D66-0943-BBE4-C91012E1B808}">
      <dsp:nvSpPr>
        <dsp:cNvPr id="0" name=""/>
        <dsp:cNvSpPr/>
      </dsp:nvSpPr>
      <dsp:spPr>
        <a:xfrm>
          <a:off x="81782" y="4068237"/>
          <a:ext cx="797974" cy="79797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D29229-9616-F34B-B699-A5D24F5E7600}">
      <dsp:nvSpPr>
        <dsp:cNvPr id="0" name=""/>
        <dsp:cNvSpPr/>
      </dsp:nvSpPr>
      <dsp:spPr>
        <a:xfrm>
          <a:off x="1143002" y="1653"/>
          <a:ext cx="3778849" cy="1008440"/>
        </a:xfrm>
        <a:prstGeom prst="ellipse">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Explicit Training</a:t>
          </a:r>
        </a:p>
      </dsp:txBody>
      <dsp:txXfrm>
        <a:off x="1696402" y="149336"/>
        <a:ext cx="2672049" cy="713074"/>
      </dsp:txXfrm>
    </dsp:sp>
    <dsp:sp modelId="{10E05056-E906-C94F-9587-55B1D0EFF741}">
      <dsp:nvSpPr>
        <dsp:cNvPr id="0" name=""/>
        <dsp:cNvSpPr/>
      </dsp:nvSpPr>
      <dsp:spPr>
        <a:xfrm>
          <a:off x="2739979" y="1091980"/>
          <a:ext cx="584895" cy="584895"/>
        </a:xfrm>
        <a:prstGeom prst="mathPlus">
          <a:avLst/>
        </a:prstGeom>
        <a:solidFill>
          <a:schemeClr val="accent6">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2817507" y="1315644"/>
        <a:ext cx="429839" cy="137567"/>
      </dsp:txXfrm>
    </dsp:sp>
    <dsp:sp modelId="{1E40EEF2-5840-E640-8D55-4097ABAA47B9}">
      <dsp:nvSpPr>
        <dsp:cNvPr id="0" name=""/>
        <dsp:cNvSpPr/>
      </dsp:nvSpPr>
      <dsp:spPr>
        <a:xfrm>
          <a:off x="1143002" y="1758761"/>
          <a:ext cx="3778849" cy="1008440"/>
        </a:xfrm>
        <a:prstGeom prst="ellipse">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Coaching/Prompting</a:t>
          </a:r>
        </a:p>
      </dsp:txBody>
      <dsp:txXfrm>
        <a:off x="1696402" y="1906444"/>
        <a:ext cx="2672049" cy="713074"/>
      </dsp:txXfrm>
    </dsp:sp>
    <dsp:sp modelId="{F421DFF4-122F-EE4D-82CC-03202A2542D1}">
      <dsp:nvSpPr>
        <dsp:cNvPr id="0" name=""/>
        <dsp:cNvSpPr/>
      </dsp:nvSpPr>
      <dsp:spPr>
        <a:xfrm>
          <a:off x="2739979" y="2849087"/>
          <a:ext cx="584895" cy="584895"/>
        </a:xfrm>
        <a:prstGeom prst="mathPlus">
          <a:avLst/>
        </a:prstGeom>
        <a:solidFill>
          <a:schemeClr val="accent6">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2817507" y="3072751"/>
        <a:ext cx="429839" cy="137567"/>
      </dsp:txXfrm>
    </dsp:sp>
    <dsp:sp modelId="{EBDD2D0A-9D37-BF46-87B4-2275C71D7B25}">
      <dsp:nvSpPr>
        <dsp:cNvPr id="0" name=""/>
        <dsp:cNvSpPr/>
      </dsp:nvSpPr>
      <dsp:spPr>
        <a:xfrm>
          <a:off x="1143002" y="3515868"/>
          <a:ext cx="3778849" cy="1008440"/>
        </a:xfrm>
        <a:prstGeom prst="ellipse">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Performance Feedback</a:t>
          </a:r>
        </a:p>
      </dsp:txBody>
      <dsp:txXfrm>
        <a:off x="1696402" y="3663551"/>
        <a:ext cx="2672049" cy="713074"/>
      </dsp:txXfrm>
    </dsp:sp>
    <dsp:sp modelId="{F94357FC-FE5E-5D4E-98B4-C239D074F5E9}">
      <dsp:nvSpPr>
        <dsp:cNvPr id="0" name=""/>
        <dsp:cNvSpPr/>
      </dsp:nvSpPr>
      <dsp:spPr>
        <a:xfrm>
          <a:off x="5073117" y="2075411"/>
          <a:ext cx="320684" cy="375139"/>
        </a:xfrm>
        <a:prstGeom prst="rightArrow">
          <a:avLst>
            <a:gd name="adj1" fmla="val 60000"/>
            <a:gd name="adj2" fmla="val 50000"/>
          </a:avLst>
        </a:prstGeom>
        <a:solidFill>
          <a:schemeClr val="accent6">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5073117" y="2150439"/>
        <a:ext cx="224479" cy="225083"/>
      </dsp:txXfrm>
    </dsp:sp>
    <dsp:sp modelId="{D890FA09-2F28-E64A-B9F1-ECDD4BCC8BF5}">
      <dsp:nvSpPr>
        <dsp:cNvPr id="0" name=""/>
        <dsp:cNvSpPr/>
      </dsp:nvSpPr>
      <dsp:spPr>
        <a:xfrm>
          <a:off x="5526916" y="1254540"/>
          <a:ext cx="2016881" cy="2016881"/>
        </a:xfrm>
        <a:prstGeom prst="ellipse">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Desired Outcomes</a:t>
          </a:r>
        </a:p>
      </dsp:txBody>
      <dsp:txXfrm>
        <a:off x="5822281" y="1549905"/>
        <a:ext cx="1426151" cy="142615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D29229-9616-F34B-B699-A5D24F5E7600}">
      <dsp:nvSpPr>
        <dsp:cNvPr id="0" name=""/>
        <dsp:cNvSpPr/>
      </dsp:nvSpPr>
      <dsp:spPr>
        <a:xfrm>
          <a:off x="1143002" y="1653"/>
          <a:ext cx="3778849" cy="1008440"/>
        </a:xfrm>
        <a:prstGeom prst="ellipse">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Explicit Training</a:t>
          </a:r>
        </a:p>
      </dsp:txBody>
      <dsp:txXfrm>
        <a:off x="1696402" y="149336"/>
        <a:ext cx="2672049" cy="713074"/>
      </dsp:txXfrm>
    </dsp:sp>
    <dsp:sp modelId="{10E05056-E906-C94F-9587-55B1D0EFF741}">
      <dsp:nvSpPr>
        <dsp:cNvPr id="0" name=""/>
        <dsp:cNvSpPr/>
      </dsp:nvSpPr>
      <dsp:spPr>
        <a:xfrm>
          <a:off x="2739979" y="1091980"/>
          <a:ext cx="584895" cy="584895"/>
        </a:xfrm>
        <a:prstGeom prst="mathPlus">
          <a:avLst/>
        </a:prstGeom>
        <a:solidFill>
          <a:schemeClr val="accent6">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2817507" y="1315644"/>
        <a:ext cx="429839" cy="137567"/>
      </dsp:txXfrm>
    </dsp:sp>
    <dsp:sp modelId="{1E40EEF2-5840-E640-8D55-4097ABAA47B9}">
      <dsp:nvSpPr>
        <dsp:cNvPr id="0" name=""/>
        <dsp:cNvSpPr/>
      </dsp:nvSpPr>
      <dsp:spPr>
        <a:xfrm>
          <a:off x="1143002" y="1758761"/>
          <a:ext cx="3778849" cy="1008440"/>
        </a:xfrm>
        <a:prstGeom prst="ellipse">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Coaching/Prompting</a:t>
          </a:r>
        </a:p>
      </dsp:txBody>
      <dsp:txXfrm>
        <a:off x="1696402" y="1906444"/>
        <a:ext cx="2672049" cy="713074"/>
      </dsp:txXfrm>
    </dsp:sp>
    <dsp:sp modelId="{F421DFF4-122F-EE4D-82CC-03202A2542D1}">
      <dsp:nvSpPr>
        <dsp:cNvPr id="0" name=""/>
        <dsp:cNvSpPr/>
      </dsp:nvSpPr>
      <dsp:spPr>
        <a:xfrm>
          <a:off x="2739979" y="2849087"/>
          <a:ext cx="584895" cy="584895"/>
        </a:xfrm>
        <a:prstGeom prst="mathPlus">
          <a:avLst/>
        </a:prstGeom>
        <a:solidFill>
          <a:schemeClr val="accent6">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2817507" y="3072751"/>
        <a:ext cx="429839" cy="137567"/>
      </dsp:txXfrm>
    </dsp:sp>
    <dsp:sp modelId="{EBDD2D0A-9D37-BF46-87B4-2275C71D7B25}">
      <dsp:nvSpPr>
        <dsp:cNvPr id="0" name=""/>
        <dsp:cNvSpPr/>
      </dsp:nvSpPr>
      <dsp:spPr>
        <a:xfrm>
          <a:off x="1143002" y="3515868"/>
          <a:ext cx="3778849" cy="1008440"/>
        </a:xfrm>
        <a:prstGeom prst="ellipse">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Performance Feedback</a:t>
          </a:r>
        </a:p>
      </dsp:txBody>
      <dsp:txXfrm>
        <a:off x="1696402" y="3663551"/>
        <a:ext cx="2672049" cy="713074"/>
      </dsp:txXfrm>
    </dsp:sp>
    <dsp:sp modelId="{F94357FC-FE5E-5D4E-98B4-C239D074F5E9}">
      <dsp:nvSpPr>
        <dsp:cNvPr id="0" name=""/>
        <dsp:cNvSpPr/>
      </dsp:nvSpPr>
      <dsp:spPr>
        <a:xfrm>
          <a:off x="5073117" y="2075411"/>
          <a:ext cx="320684" cy="375139"/>
        </a:xfrm>
        <a:prstGeom prst="rightArrow">
          <a:avLst>
            <a:gd name="adj1" fmla="val 60000"/>
            <a:gd name="adj2" fmla="val 50000"/>
          </a:avLst>
        </a:prstGeom>
        <a:solidFill>
          <a:schemeClr val="accent6">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5073117" y="2150439"/>
        <a:ext cx="224479" cy="225083"/>
      </dsp:txXfrm>
    </dsp:sp>
    <dsp:sp modelId="{D890FA09-2F28-E64A-B9F1-ECDD4BCC8BF5}">
      <dsp:nvSpPr>
        <dsp:cNvPr id="0" name=""/>
        <dsp:cNvSpPr/>
      </dsp:nvSpPr>
      <dsp:spPr>
        <a:xfrm>
          <a:off x="5526916" y="1254540"/>
          <a:ext cx="2016881" cy="2016881"/>
        </a:xfrm>
        <a:prstGeom prst="ellipse">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Desired Outcomes</a:t>
          </a:r>
        </a:p>
      </dsp:txBody>
      <dsp:txXfrm>
        <a:off x="5822281" y="1549905"/>
        <a:ext cx="1426151" cy="142615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D29229-9616-F34B-B699-A5D24F5E7600}">
      <dsp:nvSpPr>
        <dsp:cNvPr id="0" name=""/>
        <dsp:cNvSpPr/>
      </dsp:nvSpPr>
      <dsp:spPr>
        <a:xfrm>
          <a:off x="1143002" y="1653"/>
          <a:ext cx="3778849" cy="1008440"/>
        </a:xfrm>
        <a:prstGeom prst="ellipse">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Explicit Training</a:t>
          </a:r>
        </a:p>
      </dsp:txBody>
      <dsp:txXfrm>
        <a:off x="1696402" y="149336"/>
        <a:ext cx="2672049" cy="713074"/>
      </dsp:txXfrm>
    </dsp:sp>
    <dsp:sp modelId="{10E05056-E906-C94F-9587-55B1D0EFF741}">
      <dsp:nvSpPr>
        <dsp:cNvPr id="0" name=""/>
        <dsp:cNvSpPr/>
      </dsp:nvSpPr>
      <dsp:spPr>
        <a:xfrm>
          <a:off x="2739979" y="1091980"/>
          <a:ext cx="584895" cy="584895"/>
        </a:xfrm>
        <a:prstGeom prst="mathPlus">
          <a:avLst/>
        </a:prstGeom>
        <a:solidFill>
          <a:schemeClr val="accent6">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2817507" y="1315644"/>
        <a:ext cx="429839" cy="137567"/>
      </dsp:txXfrm>
    </dsp:sp>
    <dsp:sp modelId="{1E40EEF2-5840-E640-8D55-4097ABAA47B9}">
      <dsp:nvSpPr>
        <dsp:cNvPr id="0" name=""/>
        <dsp:cNvSpPr/>
      </dsp:nvSpPr>
      <dsp:spPr>
        <a:xfrm>
          <a:off x="1143002" y="1758761"/>
          <a:ext cx="3778849" cy="1008440"/>
        </a:xfrm>
        <a:prstGeom prst="ellipse">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Coaching/Prompting</a:t>
          </a:r>
        </a:p>
      </dsp:txBody>
      <dsp:txXfrm>
        <a:off x="1696402" y="1906444"/>
        <a:ext cx="2672049" cy="713074"/>
      </dsp:txXfrm>
    </dsp:sp>
    <dsp:sp modelId="{F421DFF4-122F-EE4D-82CC-03202A2542D1}">
      <dsp:nvSpPr>
        <dsp:cNvPr id="0" name=""/>
        <dsp:cNvSpPr/>
      </dsp:nvSpPr>
      <dsp:spPr>
        <a:xfrm>
          <a:off x="2739979" y="2849087"/>
          <a:ext cx="584895" cy="584895"/>
        </a:xfrm>
        <a:prstGeom prst="mathPlus">
          <a:avLst/>
        </a:prstGeom>
        <a:solidFill>
          <a:schemeClr val="accent6">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2817507" y="3072751"/>
        <a:ext cx="429839" cy="137567"/>
      </dsp:txXfrm>
    </dsp:sp>
    <dsp:sp modelId="{EBDD2D0A-9D37-BF46-87B4-2275C71D7B25}">
      <dsp:nvSpPr>
        <dsp:cNvPr id="0" name=""/>
        <dsp:cNvSpPr/>
      </dsp:nvSpPr>
      <dsp:spPr>
        <a:xfrm>
          <a:off x="1143002" y="3515868"/>
          <a:ext cx="3778849" cy="1008440"/>
        </a:xfrm>
        <a:prstGeom prst="ellipse">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Performance Feedback</a:t>
          </a:r>
        </a:p>
      </dsp:txBody>
      <dsp:txXfrm>
        <a:off x="1696402" y="3663551"/>
        <a:ext cx="2672049" cy="713074"/>
      </dsp:txXfrm>
    </dsp:sp>
    <dsp:sp modelId="{F94357FC-FE5E-5D4E-98B4-C239D074F5E9}">
      <dsp:nvSpPr>
        <dsp:cNvPr id="0" name=""/>
        <dsp:cNvSpPr/>
      </dsp:nvSpPr>
      <dsp:spPr>
        <a:xfrm>
          <a:off x="5073117" y="2075411"/>
          <a:ext cx="320684" cy="375139"/>
        </a:xfrm>
        <a:prstGeom prst="rightArrow">
          <a:avLst>
            <a:gd name="adj1" fmla="val 60000"/>
            <a:gd name="adj2" fmla="val 50000"/>
          </a:avLst>
        </a:prstGeom>
        <a:solidFill>
          <a:schemeClr val="accent6">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5073117" y="2150439"/>
        <a:ext cx="224479" cy="225083"/>
      </dsp:txXfrm>
    </dsp:sp>
    <dsp:sp modelId="{D890FA09-2F28-E64A-B9F1-ECDD4BCC8BF5}">
      <dsp:nvSpPr>
        <dsp:cNvPr id="0" name=""/>
        <dsp:cNvSpPr/>
      </dsp:nvSpPr>
      <dsp:spPr>
        <a:xfrm>
          <a:off x="5526916" y="1254540"/>
          <a:ext cx="2016881" cy="2016881"/>
        </a:xfrm>
        <a:prstGeom prst="ellipse">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Desired Outcomes</a:t>
          </a:r>
        </a:p>
      </dsp:txBody>
      <dsp:txXfrm>
        <a:off x="5822281" y="1549905"/>
        <a:ext cx="1426151" cy="142615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D29229-9616-F34B-B699-A5D24F5E7600}">
      <dsp:nvSpPr>
        <dsp:cNvPr id="0" name=""/>
        <dsp:cNvSpPr/>
      </dsp:nvSpPr>
      <dsp:spPr>
        <a:xfrm>
          <a:off x="1143002" y="1653"/>
          <a:ext cx="3778849" cy="1008440"/>
        </a:xfrm>
        <a:prstGeom prst="ellipse">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Explicit Training</a:t>
          </a:r>
        </a:p>
      </dsp:txBody>
      <dsp:txXfrm>
        <a:off x="1696402" y="149336"/>
        <a:ext cx="2672049" cy="713074"/>
      </dsp:txXfrm>
    </dsp:sp>
    <dsp:sp modelId="{10E05056-E906-C94F-9587-55B1D0EFF741}">
      <dsp:nvSpPr>
        <dsp:cNvPr id="0" name=""/>
        <dsp:cNvSpPr/>
      </dsp:nvSpPr>
      <dsp:spPr>
        <a:xfrm>
          <a:off x="2739979" y="1091980"/>
          <a:ext cx="584895" cy="584895"/>
        </a:xfrm>
        <a:prstGeom prst="mathPlus">
          <a:avLst/>
        </a:prstGeom>
        <a:solidFill>
          <a:schemeClr val="accent6">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2817507" y="1315644"/>
        <a:ext cx="429839" cy="137567"/>
      </dsp:txXfrm>
    </dsp:sp>
    <dsp:sp modelId="{1E40EEF2-5840-E640-8D55-4097ABAA47B9}">
      <dsp:nvSpPr>
        <dsp:cNvPr id="0" name=""/>
        <dsp:cNvSpPr/>
      </dsp:nvSpPr>
      <dsp:spPr>
        <a:xfrm>
          <a:off x="1143002" y="1758761"/>
          <a:ext cx="3778849" cy="1008440"/>
        </a:xfrm>
        <a:prstGeom prst="ellipse">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Coaching/Prompting</a:t>
          </a:r>
        </a:p>
      </dsp:txBody>
      <dsp:txXfrm>
        <a:off x="1696402" y="1906444"/>
        <a:ext cx="2672049" cy="713074"/>
      </dsp:txXfrm>
    </dsp:sp>
    <dsp:sp modelId="{F421DFF4-122F-EE4D-82CC-03202A2542D1}">
      <dsp:nvSpPr>
        <dsp:cNvPr id="0" name=""/>
        <dsp:cNvSpPr/>
      </dsp:nvSpPr>
      <dsp:spPr>
        <a:xfrm>
          <a:off x="2739979" y="2849087"/>
          <a:ext cx="584895" cy="584895"/>
        </a:xfrm>
        <a:prstGeom prst="mathPlus">
          <a:avLst/>
        </a:prstGeom>
        <a:solidFill>
          <a:schemeClr val="accent6">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2817507" y="3072751"/>
        <a:ext cx="429839" cy="137567"/>
      </dsp:txXfrm>
    </dsp:sp>
    <dsp:sp modelId="{EBDD2D0A-9D37-BF46-87B4-2275C71D7B25}">
      <dsp:nvSpPr>
        <dsp:cNvPr id="0" name=""/>
        <dsp:cNvSpPr/>
      </dsp:nvSpPr>
      <dsp:spPr>
        <a:xfrm>
          <a:off x="1143002" y="3515868"/>
          <a:ext cx="3778849" cy="1008440"/>
        </a:xfrm>
        <a:prstGeom prst="ellipse">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Performance Feedback</a:t>
          </a:r>
        </a:p>
      </dsp:txBody>
      <dsp:txXfrm>
        <a:off x="1696402" y="3663551"/>
        <a:ext cx="2672049" cy="713074"/>
      </dsp:txXfrm>
    </dsp:sp>
    <dsp:sp modelId="{F94357FC-FE5E-5D4E-98B4-C239D074F5E9}">
      <dsp:nvSpPr>
        <dsp:cNvPr id="0" name=""/>
        <dsp:cNvSpPr/>
      </dsp:nvSpPr>
      <dsp:spPr>
        <a:xfrm>
          <a:off x="5073117" y="2075411"/>
          <a:ext cx="320684" cy="375139"/>
        </a:xfrm>
        <a:prstGeom prst="rightArrow">
          <a:avLst>
            <a:gd name="adj1" fmla="val 60000"/>
            <a:gd name="adj2" fmla="val 50000"/>
          </a:avLst>
        </a:prstGeom>
        <a:solidFill>
          <a:schemeClr val="accent6">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5073117" y="2150439"/>
        <a:ext cx="224479" cy="225083"/>
      </dsp:txXfrm>
    </dsp:sp>
    <dsp:sp modelId="{D890FA09-2F28-E64A-B9F1-ECDD4BCC8BF5}">
      <dsp:nvSpPr>
        <dsp:cNvPr id="0" name=""/>
        <dsp:cNvSpPr/>
      </dsp:nvSpPr>
      <dsp:spPr>
        <a:xfrm>
          <a:off x="5526916" y="1254540"/>
          <a:ext cx="2016881" cy="2016881"/>
        </a:xfrm>
        <a:prstGeom prst="ellipse">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Desired Outcomes</a:t>
          </a:r>
        </a:p>
      </dsp:txBody>
      <dsp:txXfrm>
        <a:off x="5822281" y="1549905"/>
        <a:ext cx="1426151" cy="142615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D29229-9616-F34B-B699-A5D24F5E7600}">
      <dsp:nvSpPr>
        <dsp:cNvPr id="0" name=""/>
        <dsp:cNvSpPr/>
      </dsp:nvSpPr>
      <dsp:spPr>
        <a:xfrm>
          <a:off x="1143002" y="1653"/>
          <a:ext cx="3778849" cy="1008440"/>
        </a:xfrm>
        <a:prstGeom prst="ellipse">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Explicit Training</a:t>
          </a:r>
        </a:p>
      </dsp:txBody>
      <dsp:txXfrm>
        <a:off x="1696402" y="149336"/>
        <a:ext cx="2672049" cy="713074"/>
      </dsp:txXfrm>
    </dsp:sp>
    <dsp:sp modelId="{10E05056-E906-C94F-9587-55B1D0EFF741}">
      <dsp:nvSpPr>
        <dsp:cNvPr id="0" name=""/>
        <dsp:cNvSpPr/>
      </dsp:nvSpPr>
      <dsp:spPr>
        <a:xfrm>
          <a:off x="2739979" y="1091980"/>
          <a:ext cx="584895" cy="584895"/>
        </a:xfrm>
        <a:prstGeom prst="mathPlus">
          <a:avLst/>
        </a:prstGeom>
        <a:solidFill>
          <a:schemeClr val="accent6">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2817507" y="1315644"/>
        <a:ext cx="429839" cy="137567"/>
      </dsp:txXfrm>
    </dsp:sp>
    <dsp:sp modelId="{1E40EEF2-5840-E640-8D55-4097ABAA47B9}">
      <dsp:nvSpPr>
        <dsp:cNvPr id="0" name=""/>
        <dsp:cNvSpPr/>
      </dsp:nvSpPr>
      <dsp:spPr>
        <a:xfrm>
          <a:off x="1143002" y="1758761"/>
          <a:ext cx="3778849" cy="1008440"/>
        </a:xfrm>
        <a:prstGeom prst="ellipse">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Coaching/Prompting</a:t>
          </a:r>
        </a:p>
      </dsp:txBody>
      <dsp:txXfrm>
        <a:off x="1696402" y="1906444"/>
        <a:ext cx="2672049" cy="713074"/>
      </dsp:txXfrm>
    </dsp:sp>
    <dsp:sp modelId="{F421DFF4-122F-EE4D-82CC-03202A2542D1}">
      <dsp:nvSpPr>
        <dsp:cNvPr id="0" name=""/>
        <dsp:cNvSpPr/>
      </dsp:nvSpPr>
      <dsp:spPr>
        <a:xfrm>
          <a:off x="2739979" y="2849087"/>
          <a:ext cx="584895" cy="584895"/>
        </a:xfrm>
        <a:prstGeom prst="mathPlus">
          <a:avLst/>
        </a:prstGeom>
        <a:solidFill>
          <a:schemeClr val="accent6">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2817507" y="3072751"/>
        <a:ext cx="429839" cy="137567"/>
      </dsp:txXfrm>
    </dsp:sp>
    <dsp:sp modelId="{EBDD2D0A-9D37-BF46-87B4-2275C71D7B25}">
      <dsp:nvSpPr>
        <dsp:cNvPr id="0" name=""/>
        <dsp:cNvSpPr/>
      </dsp:nvSpPr>
      <dsp:spPr>
        <a:xfrm>
          <a:off x="1143002" y="3515868"/>
          <a:ext cx="3778849" cy="1008440"/>
        </a:xfrm>
        <a:prstGeom prst="ellipse">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Performance Feedback</a:t>
          </a:r>
        </a:p>
      </dsp:txBody>
      <dsp:txXfrm>
        <a:off x="1696402" y="3663551"/>
        <a:ext cx="2672049" cy="713074"/>
      </dsp:txXfrm>
    </dsp:sp>
    <dsp:sp modelId="{F94357FC-FE5E-5D4E-98B4-C239D074F5E9}">
      <dsp:nvSpPr>
        <dsp:cNvPr id="0" name=""/>
        <dsp:cNvSpPr/>
      </dsp:nvSpPr>
      <dsp:spPr>
        <a:xfrm>
          <a:off x="5073117" y="2075411"/>
          <a:ext cx="320684" cy="375139"/>
        </a:xfrm>
        <a:prstGeom prst="rightArrow">
          <a:avLst>
            <a:gd name="adj1" fmla="val 60000"/>
            <a:gd name="adj2" fmla="val 50000"/>
          </a:avLst>
        </a:prstGeom>
        <a:solidFill>
          <a:schemeClr val="accent6">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5073117" y="2150439"/>
        <a:ext cx="224479" cy="225083"/>
      </dsp:txXfrm>
    </dsp:sp>
    <dsp:sp modelId="{D890FA09-2F28-E64A-B9F1-ECDD4BCC8BF5}">
      <dsp:nvSpPr>
        <dsp:cNvPr id="0" name=""/>
        <dsp:cNvSpPr/>
      </dsp:nvSpPr>
      <dsp:spPr>
        <a:xfrm>
          <a:off x="5526916" y="1254540"/>
          <a:ext cx="2016881" cy="2016881"/>
        </a:xfrm>
        <a:prstGeom prst="ellipse">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Desired Outcomes</a:t>
          </a:r>
        </a:p>
      </dsp:txBody>
      <dsp:txXfrm>
        <a:off x="5822281" y="1549905"/>
        <a:ext cx="1426151" cy="142615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B65D0D-B1C5-9345-84E5-5F184CF5B051}">
      <dsp:nvSpPr>
        <dsp:cNvPr id="0" name=""/>
        <dsp:cNvSpPr/>
      </dsp:nvSpPr>
      <dsp:spPr>
        <a:xfrm>
          <a:off x="-5772556" y="-883528"/>
          <a:ext cx="6872457" cy="6872457"/>
        </a:xfrm>
        <a:prstGeom prst="blockArc">
          <a:avLst>
            <a:gd name="adj1" fmla="val 18900000"/>
            <a:gd name="adj2" fmla="val 2700000"/>
            <a:gd name="adj3" fmla="val 314"/>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0AB74A-8FFE-AB40-BF32-C1180E256A5B}">
      <dsp:nvSpPr>
        <dsp:cNvPr id="0" name=""/>
        <dsp:cNvSpPr/>
      </dsp:nvSpPr>
      <dsp:spPr>
        <a:xfrm>
          <a:off x="480769" y="318985"/>
          <a:ext cx="7677195" cy="63837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6714"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kern="1200" dirty="0"/>
            <a:t>Team-based Implementation</a:t>
          </a:r>
        </a:p>
      </dsp:txBody>
      <dsp:txXfrm>
        <a:off x="480769" y="318985"/>
        <a:ext cx="7677195" cy="638379"/>
      </dsp:txXfrm>
    </dsp:sp>
    <dsp:sp modelId="{2AE220B8-AAD4-4245-BEB1-1EED9C30F6AF}">
      <dsp:nvSpPr>
        <dsp:cNvPr id="0" name=""/>
        <dsp:cNvSpPr/>
      </dsp:nvSpPr>
      <dsp:spPr>
        <a:xfrm>
          <a:off x="81782" y="239187"/>
          <a:ext cx="797974" cy="79797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5BE95F-00C3-CE48-BF54-A56AC9DD8D8F}">
      <dsp:nvSpPr>
        <dsp:cNvPr id="0" name=""/>
        <dsp:cNvSpPr/>
      </dsp:nvSpPr>
      <dsp:spPr>
        <a:xfrm>
          <a:off x="938213" y="1276247"/>
          <a:ext cx="7219751" cy="63837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6714"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kern="1200" dirty="0"/>
            <a:t>Clear Action Plan</a:t>
          </a:r>
        </a:p>
      </dsp:txBody>
      <dsp:txXfrm>
        <a:off x="938213" y="1276247"/>
        <a:ext cx="7219751" cy="638379"/>
      </dsp:txXfrm>
    </dsp:sp>
    <dsp:sp modelId="{BE8ACD0D-7A98-E94B-8261-456B2F779B42}">
      <dsp:nvSpPr>
        <dsp:cNvPr id="0" name=""/>
        <dsp:cNvSpPr/>
      </dsp:nvSpPr>
      <dsp:spPr>
        <a:xfrm>
          <a:off x="539226" y="1196450"/>
          <a:ext cx="797974" cy="79797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2ACD6D-E32C-944A-97CE-DB025223D2ED}">
      <dsp:nvSpPr>
        <dsp:cNvPr id="0" name=""/>
        <dsp:cNvSpPr/>
      </dsp:nvSpPr>
      <dsp:spPr>
        <a:xfrm>
          <a:off x="1078612" y="2233510"/>
          <a:ext cx="7079353" cy="63837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6714"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kern="1200" dirty="0"/>
            <a:t>Staff Buy-in</a:t>
          </a:r>
        </a:p>
      </dsp:txBody>
      <dsp:txXfrm>
        <a:off x="1078612" y="2233510"/>
        <a:ext cx="7079353" cy="638379"/>
      </dsp:txXfrm>
    </dsp:sp>
    <dsp:sp modelId="{396F2581-C833-2E43-AF6B-4B61249FA8DC}">
      <dsp:nvSpPr>
        <dsp:cNvPr id="0" name=""/>
        <dsp:cNvSpPr/>
      </dsp:nvSpPr>
      <dsp:spPr>
        <a:xfrm>
          <a:off x="679625" y="2153712"/>
          <a:ext cx="797974" cy="79797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C4BA7D-5D03-6847-832B-244D5329281C}">
      <dsp:nvSpPr>
        <dsp:cNvPr id="0" name=""/>
        <dsp:cNvSpPr/>
      </dsp:nvSpPr>
      <dsp:spPr>
        <a:xfrm>
          <a:off x="938213" y="3190772"/>
          <a:ext cx="7219751" cy="63837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6714"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kern="1200" dirty="0"/>
            <a:t>Embedded Professional Development</a:t>
          </a:r>
        </a:p>
      </dsp:txBody>
      <dsp:txXfrm>
        <a:off x="938213" y="3190772"/>
        <a:ext cx="7219751" cy="638379"/>
      </dsp:txXfrm>
    </dsp:sp>
    <dsp:sp modelId="{31D4929D-13DC-6942-9C08-8A221FD31268}">
      <dsp:nvSpPr>
        <dsp:cNvPr id="0" name=""/>
        <dsp:cNvSpPr/>
      </dsp:nvSpPr>
      <dsp:spPr>
        <a:xfrm>
          <a:off x="539226" y="3110975"/>
          <a:ext cx="797974" cy="79797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9BA915-D3C4-CC4F-ADE6-AD9D20148A49}">
      <dsp:nvSpPr>
        <dsp:cNvPr id="0" name=""/>
        <dsp:cNvSpPr/>
      </dsp:nvSpPr>
      <dsp:spPr>
        <a:xfrm>
          <a:off x="480769" y="4148035"/>
          <a:ext cx="7677195" cy="63837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6714"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kern="1200" dirty="0"/>
            <a:t>Staff Recognition for Implementation</a:t>
          </a:r>
        </a:p>
      </dsp:txBody>
      <dsp:txXfrm>
        <a:off x="480769" y="4148035"/>
        <a:ext cx="7677195" cy="638379"/>
      </dsp:txXfrm>
    </dsp:sp>
    <dsp:sp modelId="{6200DF73-2D66-0943-BBE4-C91012E1B808}">
      <dsp:nvSpPr>
        <dsp:cNvPr id="0" name=""/>
        <dsp:cNvSpPr/>
      </dsp:nvSpPr>
      <dsp:spPr>
        <a:xfrm>
          <a:off x="81782" y="4068237"/>
          <a:ext cx="797974" cy="79797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CC8DE4-5D04-A340-9CCE-D5EF8C4D2DA1}">
      <dsp:nvSpPr>
        <dsp:cNvPr id="0" name=""/>
        <dsp:cNvSpPr/>
      </dsp:nvSpPr>
      <dsp:spPr>
        <a:xfrm>
          <a:off x="-564321" y="0"/>
          <a:ext cx="7863832" cy="1207008"/>
        </a:xfrm>
        <a:prstGeom prst="roundRect">
          <a:avLst>
            <a:gd name="adj" fmla="val 10000"/>
          </a:avLst>
        </a:prstGeom>
        <a:solidFill>
          <a:srgbClr val="FFFF00">
            <a:alpha val="25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508000" lvl="0" indent="0" algn="l" defTabSz="1422400" rtl="0">
            <a:lnSpc>
              <a:spcPct val="90000"/>
            </a:lnSpc>
            <a:spcBef>
              <a:spcPct val="0"/>
            </a:spcBef>
            <a:spcAft>
              <a:spcPct val="35000"/>
            </a:spcAft>
            <a:buNone/>
          </a:pPr>
          <a:r>
            <a:rPr lang="en-US" sz="3200" b="1" kern="1200" dirty="0">
              <a:solidFill>
                <a:srgbClr val="FF0000"/>
              </a:solidFill>
            </a:rPr>
            <a:t>Framework </a:t>
          </a:r>
          <a:r>
            <a:rPr lang="en-US" sz="3200" kern="1200" dirty="0">
              <a:solidFill>
                <a:srgbClr val="000000"/>
              </a:solidFill>
            </a:rPr>
            <a:t>for enhancing adoption &amp; implementation of </a:t>
          </a:r>
          <a:endParaRPr lang="en-US" sz="3200" kern="1200" dirty="0"/>
        </a:p>
      </dsp:txBody>
      <dsp:txXfrm>
        <a:off x="-528969" y="35352"/>
        <a:ext cx="6169989" cy="1136304"/>
      </dsp:txXfrm>
    </dsp:sp>
    <dsp:sp modelId="{8886F3EF-E445-5C47-9381-9D335534965F}">
      <dsp:nvSpPr>
        <dsp:cNvPr id="0" name=""/>
        <dsp:cNvSpPr/>
      </dsp:nvSpPr>
      <dsp:spPr>
        <a:xfrm>
          <a:off x="250280" y="1426464"/>
          <a:ext cx="7316973" cy="1207008"/>
        </a:xfrm>
        <a:prstGeom prst="roundRect">
          <a:avLst>
            <a:gd name="adj" fmla="val 10000"/>
          </a:avLst>
        </a:prstGeom>
        <a:solidFill>
          <a:srgbClr val="FFFF00">
            <a:alpha val="25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406400" lvl="0" indent="0" algn="l" defTabSz="1422400" rtl="0">
            <a:lnSpc>
              <a:spcPct val="90000"/>
            </a:lnSpc>
            <a:spcBef>
              <a:spcPct val="0"/>
            </a:spcBef>
            <a:spcAft>
              <a:spcPct val="35000"/>
            </a:spcAft>
            <a:buNone/>
          </a:pPr>
          <a:r>
            <a:rPr lang="en-US" sz="3200" b="1" kern="1200" dirty="0">
              <a:solidFill>
                <a:srgbClr val="FF0000"/>
              </a:solidFill>
            </a:rPr>
            <a:t>Continuum </a:t>
          </a:r>
          <a:r>
            <a:rPr lang="en-US" sz="3200" kern="1200" dirty="0">
              <a:solidFill>
                <a:srgbClr val="FF0000"/>
              </a:solidFill>
            </a:rPr>
            <a:t>of evidence-based interventions </a:t>
          </a:r>
          <a:r>
            <a:rPr lang="en-US" sz="3200" kern="1200" dirty="0">
              <a:solidFill>
                <a:srgbClr val="000000"/>
              </a:solidFill>
            </a:rPr>
            <a:t>to achieve</a:t>
          </a:r>
        </a:p>
      </dsp:txBody>
      <dsp:txXfrm>
        <a:off x="285632" y="1461816"/>
        <a:ext cx="5745082" cy="1136304"/>
      </dsp:txXfrm>
    </dsp:sp>
    <dsp:sp modelId="{74ED606C-C0C8-A947-9EBE-15E51DC1E588}">
      <dsp:nvSpPr>
        <dsp:cNvPr id="0" name=""/>
        <dsp:cNvSpPr/>
      </dsp:nvSpPr>
      <dsp:spPr>
        <a:xfrm>
          <a:off x="783375" y="2852928"/>
          <a:ext cx="7316973" cy="1207008"/>
        </a:xfrm>
        <a:prstGeom prst="roundRect">
          <a:avLst>
            <a:gd name="adj" fmla="val 10000"/>
          </a:avLst>
        </a:prstGeom>
        <a:solidFill>
          <a:srgbClr val="FFFF00">
            <a:alpha val="25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338138" lvl="0" indent="0" algn="l" defTabSz="1422400" rtl="0">
            <a:lnSpc>
              <a:spcPct val="90000"/>
            </a:lnSpc>
            <a:spcBef>
              <a:spcPct val="0"/>
            </a:spcBef>
            <a:spcAft>
              <a:spcPct val="35000"/>
            </a:spcAft>
            <a:buNone/>
          </a:pPr>
          <a:r>
            <a:rPr lang="en-US" sz="3200" kern="1200" dirty="0">
              <a:solidFill>
                <a:schemeClr val="tx1"/>
              </a:solidFill>
            </a:rPr>
            <a:t>Academically &amp; behaviorally </a:t>
          </a:r>
          <a:r>
            <a:rPr lang="en-US" sz="3200" kern="1200" dirty="0">
              <a:solidFill>
                <a:srgbClr val="000000"/>
              </a:solidFill>
            </a:rPr>
            <a:t>important </a:t>
          </a:r>
          <a:r>
            <a:rPr lang="en-US" sz="3200" b="1" kern="1200" dirty="0">
              <a:solidFill>
                <a:srgbClr val="FF0000"/>
              </a:solidFill>
            </a:rPr>
            <a:t>outcomes </a:t>
          </a:r>
          <a:r>
            <a:rPr lang="en-US" sz="3200" kern="1200" dirty="0">
              <a:solidFill>
                <a:srgbClr val="000000"/>
              </a:solidFill>
            </a:rPr>
            <a:t>for</a:t>
          </a:r>
        </a:p>
      </dsp:txBody>
      <dsp:txXfrm>
        <a:off x="818727" y="2888280"/>
        <a:ext cx="5754228" cy="1136303"/>
      </dsp:txXfrm>
    </dsp:sp>
    <dsp:sp modelId="{B6563712-0049-F640-9BE3-E7D7073F0DEF}">
      <dsp:nvSpPr>
        <dsp:cNvPr id="0" name=""/>
        <dsp:cNvSpPr/>
      </dsp:nvSpPr>
      <dsp:spPr>
        <a:xfrm>
          <a:off x="1324547" y="4279392"/>
          <a:ext cx="7316973" cy="1207008"/>
        </a:xfrm>
        <a:prstGeom prst="roundRect">
          <a:avLst>
            <a:gd name="adj" fmla="val 10000"/>
          </a:avLst>
        </a:prstGeom>
        <a:solidFill>
          <a:srgbClr val="FFFF00">
            <a:alpha val="25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406400" lvl="0" indent="0" algn="l" defTabSz="1422400" rtl="0">
            <a:lnSpc>
              <a:spcPct val="90000"/>
            </a:lnSpc>
            <a:spcBef>
              <a:spcPct val="0"/>
            </a:spcBef>
            <a:spcAft>
              <a:spcPct val="35000"/>
            </a:spcAft>
            <a:buNone/>
          </a:pPr>
          <a:r>
            <a:rPr lang="en-US" sz="3200" b="1" kern="1200" dirty="0">
              <a:solidFill>
                <a:srgbClr val="FF0000"/>
              </a:solidFill>
            </a:rPr>
            <a:t>All </a:t>
          </a:r>
          <a:r>
            <a:rPr lang="en-US" sz="3200" kern="1200" dirty="0">
              <a:solidFill>
                <a:srgbClr val="000000"/>
              </a:solidFill>
            </a:rPr>
            <a:t>students</a:t>
          </a:r>
        </a:p>
      </dsp:txBody>
      <dsp:txXfrm>
        <a:off x="1359899" y="4314744"/>
        <a:ext cx="5745082" cy="1136304"/>
      </dsp:txXfrm>
    </dsp:sp>
    <dsp:sp modelId="{B67506BE-73E4-734E-8D51-BD77E39EEEEA}">
      <dsp:nvSpPr>
        <dsp:cNvPr id="0" name=""/>
        <dsp:cNvSpPr/>
      </dsp:nvSpPr>
      <dsp:spPr>
        <a:xfrm>
          <a:off x="5813919" y="924458"/>
          <a:ext cx="784555" cy="784555"/>
        </a:xfrm>
        <a:prstGeom prst="downArrow">
          <a:avLst>
            <a:gd name="adj1" fmla="val 55000"/>
            <a:gd name="adj2" fmla="val 45000"/>
          </a:avLst>
        </a:prstGeom>
        <a:solidFill>
          <a:srgbClr val="008000">
            <a:alpha val="90000"/>
          </a:srgb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990444" y="924458"/>
        <a:ext cx="431505" cy="590378"/>
      </dsp:txXfrm>
    </dsp:sp>
    <dsp:sp modelId="{9F938532-7CB5-2743-95AD-42F853C4B5CC}">
      <dsp:nvSpPr>
        <dsp:cNvPr id="0" name=""/>
        <dsp:cNvSpPr/>
      </dsp:nvSpPr>
      <dsp:spPr>
        <a:xfrm>
          <a:off x="6355091" y="2350922"/>
          <a:ext cx="784555" cy="784555"/>
        </a:xfrm>
        <a:prstGeom prst="downArrow">
          <a:avLst>
            <a:gd name="adj1" fmla="val 55000"/>
            <a:gd name="adj2" fmla="val 45000"/>
          </a:avLst>
        </a:prstGeom>
        <a:solidFill>
          <a:srgbClr val="008000">
            <a:alpha val="90000"/>
          </a:srgb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531616" y="2350922"/>
        <a:ext cx="431505" cy="590378"/>
      </dsp:txXfrm>
    </dsp:sp>
    <dsp:sp modelId="{F5B1A8A2-6EE7-194C-A2B2-8955DFBB9D99}">
      <dsp:nvSpPr>
        <dsp:cNvPr id="0" name=""/>
        <dsp:cNvSpPr/>
      </dsp:nvSpPr>
      <dsp:spPr>
        <a:xfrm>
          <a:off x="6888187" y="3777386"/>
          <a:ext cx="784555" cy="784555"/>
        </a:xfrm>
        <a:prstGeom prst="downArrow">
          <a:avLst>
            <a:gd name="adj1" fmla="val 55000"/>
            <a:gd name="adj2" fmla="val 45000"/>
          </a:avLst>
        </a:prstGeom>
        <a:solidFill>
          <a:srgbClr val="008000">
            <a:alpha val="90000"/>
          </a:srgb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064712" y="3777386"/>
        <a:ext cx="431505" cy="5903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F699C1-73B8-4B5E-AE13-87B8A23DED2D}">
      <dsp:nvSpPr>
        <dsp:cNvPr id="0" name=""/>
        <dsp:cNvSpPr/>
      </dsp:nvSpPr>
      <dsp:spPr>
        <a:xfrm>
          <a:off x="0" y="0"/>
          <a:ext cx="6096000" cy="5638800"/>
        </a:xfrm>
        <a:prstGeom prst="trapezoid">
          <a:avLst>
            <a:gd name="adj" fmla="val 54054"/>
          </a:avLst>
        </a:prstGeom>
        <a:gradFill rotWithShape="0">
          <a:gsLst>
            <a:gs pos="0">
              <a:srgbClr val="CC0000"/>
            </a:gs>
            <a:gs pos="18000">
              <a:srgbClr val="FFFF99"/>
            </a:gs>
            <a:gs pos="50000">
              <a:srgbClr val="66FF33"/>
            </a:gs>
            <a:gs pos="65000">
              <a:srgbClr val="33CC33"/>
            </a:gs>
            <a:gs pos="82000">
              <a:srgbClr val="009900"/>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0" y="0"/>
        <a:ext cx="6096000" cy="56388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BCD42B-AD35-4119-8173-705E9B203F4E}">
      <dsp:nvSpPr>
        <dsp:cNvPr id="0" name=""/>
        <dsp:cNvSpPr/>
      </dsp:nvSpPr>
      <dsp:spPr>
        <a:xfrm rot="20026820">
          <a:off x="-20573" y="662088"/>
          <a:ext cx="5181600" cy="4407501"/>
        </a:xfrm>
        <a:prstGeom prst="swooshArrow">
          <a:avLst>
            <a:gd name="adj1" fmla="val 25000"/>
            <a:gd name="adj2" fmla="val 25000"/>
          </a:avLst>
        </a:prstGeom>
        <a:gradFill rotWithShape="0">
          <a:gsLst>
            <a:gs pos="0">
              <a:srgbClr val="CC0000"/>
            </a:gs>
            <a:gs pos="18000">
              <a:srgbClr val="FFFF99"/>
            </a:gs>
            <a:gs pos="50000">
              <a:srgbClr val="66FF33"/>
            </a:gs>
            <a:gs pos="65000">
              <a:srgbClr val="33CC33"/>
            </a:gs>
            <a:gs pos="82000">
              <a:srgbClr val="009900"/>
            </a:gs>
          </a:gsLst>
          <a:lin ang="5400000" scaled="0"/>
        </a:gradFill>
        <a:ln>
          <a:noFill/>
        </a:ln>
        <a:effectLst>
          <a:innerShdw blurRad="393700" dist="279400">
            <a:srgbClr val="00B050"/>
          </a:innerShdw>
        </a:effectLst>
      </dsp:spPr>
      <dsp:style>
        <a:lnRef idx="0">
          <a:scrgbClr r="0" g="0" b="0"/>
        </a:lnRef>
        <a:fillRef idx="1">
          <a:scrgbClr r="0" g="0" b="0"/>
        </a:fillRef>
        <a:effectRef idx="0">
          <a:scrgbClr r="0" g="0" b="0"/>
        </a:effectRef>
        <a:fontRef idx="minor"/>
      </dsp:style>
    </dsp:sp>
    <dsp:sp modelId="{7A58CA06-7CF4-4880-8AFF-C27C46361B7A}">
      <dsp:nvSpPr>
        <dsp:cNvPr id="0" name=""/>
        <dsp:cNvSpPr/>
      </dsp:nvSpPr>
      <dsp:spPr>
        <a:xfrm>
          <a:off x="893827" y="5105401"/>
          <a:ext cx="439518" cy="439521"/>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BF801E5-F605-4B6B-AD44-734A83015E31}">
      <dsp:nvSpPr>
        <dsp:cNvPr id="0" name=""/>
        <dsp:cNvSpPr/>
      </dsp:nvSpPr>
      <dsp:spPr>
        <a:xfrm>
          <a:off x="275542" y="4390336"/>
          <a:ext cx="2620061" cy="638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386" tIns="0" rIns="0" bIns="0" numCol="1" spcCol="1270" anchor="t" anchorCtr="0">
          <a:noAutofit/>
        </a:bodyPr>
        <a:lstStyle/>
        <a:p>
          <a:pPr marL="0" lvl="0" indent="0" algn="ctr" defTabSz="1600200">
            <a:lnSpc>
              <a:spcPct val="90000"/>
            </a:lnSpc>
            <a:spcBef>
              <a:spcPct val="0"/>
            </a:spcBef>
            <a:spcAft>
              <a:spcPct val="35000"/>
            </a:spcAft>
            <a:buNone/>
          </a:pPr>
          <a:r>
            <a:rPr lang="en-US" sz="3600" kern="1200" dirty="0">
              <a:latin typeface="+mj-lt"/>
              <a:cs typeface="Britannic Bold"/>
            </a:rPr>
            <a:t>Universal</a:t>
          </a:r>
        </a:p>
      </dsp:txBody>
      <dsp:txXfrm>
        <a:off x="275542" y="4390336"/>
        <a:ext cx="2620061" cy="638863"/>
      </dsp:txXfrm>
    </dsp:sp>
    <dsp:sp modelId="{486B20C5-91A5-4C36-8053-3B9ACF3D938D}">
      <dsp:nvSpPr>
        <dsp:cNvPr id="0" name=""/>
        <dsp:cNvSpPr/>
      </dsp:nvSpPr>
      <dsp:spPr>
        <a:xfrm>
          <a:off x="2494026" y="2286000"/>
          <a:ext cx="243535" cy="243535"/>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62E8C8B-CBB3-47CF-BB93-4E34DA5A865B}">
      <dsp:nvSpPr>
        <dsp:cNvPr id="0" name=""/>
        <dsp:cNvSpPr/>
      </dsp:nvSpPr>
      <dsp:spPr>
        <a:xfrm>
          <a:off x="1540763" y="1730755"/>
          <a:ext cx="2269242" cy="631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044" tIns="0" rIns="0" bIns="0" numCol="1" spcCol="1270" anchor="t" anchorCtr="0">
          <a:noAutofit/>
        </a:bodyPr>
        <a:lstStyle/>
        <a:p>
          <a:pPr marL="0" lvl="0" indent="0" algn="ctr" defTabSz="1600200">
            <a:lnSpc>
              <a:spcPct val="90000"/>
            </a:lnSpc>
            <a:spcBef>
              <a:spcPct val="0"/>
            </a:spcBef>
            <a:spcAft>
              <a:spcPct val="35000"/>
            </a:spcAft>
            <a:buNone/>
          </a:pPr>
          <a:r>
            <a:rPr lang="en-US" sz="3600" kern="1200" dirty="0">
              <a:latin typeface="+mj-lt"/>
              <a:cs typeface="Britannic Bold"/>
            </a:rPr>
            <a:t>Targeted</a:t>
          </a:r>
        </a:p>
      </dsp:txBody>
      <dsp:txXfrm>
        <a:off x="1540763" y="1730755"/>
        <a:ext cx="2269242" cy="631444"/>
      </dsp:txXfrm>
    </dsp:sp>
    <dsp:sp modelId="{CC2DC6BB-4BD5-444C-A232-89F7B6D9B5AD}">
      <dsp:nvSpPr>
        <dsp:cNvPr id="0" name=""/>
        <dsp:cNvSpPr/>
      </dsp:nvSpPr>
      <dsp:spPr>
        <a:xfrm>
          <a:off x="3637027" y="1295399"/>
          <a:ext cx="336804" cy="336804"/>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6BFCB8B-9EFA-490C-AAD3-ED7928DE275A}">
      <dsp:nvSpPr>
        <dsp:cNvPr id="0" name=""/>
        <dsp:cNvSpPr/>
      </dsp:nvSpPr>
      <dsp:spPr>
        <a:xfrm>
          <a:off x="1884427" y="634989"/>
          <a:ext cx="2310380" cy="492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465" tIns="0" rIns="0" bIns="0" numCol="1" spcCol="1270" anchor="t" anchorCtr="0">
          <a:noAutofit/>
        </a:bodyPr>
        <a:lstStyle/>
        <a:p>
          <a:pPr marL="0" lvl="0" indent="0" algn="ctr" defTabSz="1600200">
            <a:lnSpc>
              <a:spcPct val="90000"/>
            </a:lnSpc>
            <a:spcBef>
              <a:spcPct val="0"/>
            </a:spcBef>
            <a:spcAft>
              <a:spcPct val="35000"/>
            </a:spcAft>
            <a:buNone/>
          </a:pPr>
          <a:r>
            <a:rPr lang="en-US" sz="3600" kern="1200" dirty="0">
              <a:latin typeface="+mj-lt"/>
              <a:cs typeface="Britannic Bold"/>
            </a:rPr>
            <a:t>Intensive</a:t>
          </a:r>
        </a:p>
      </dsp:txBody>
      <dsp:txXfrm>
        <a:off x="1884427" y="634989"/>
        <a:ext cx="2310380" cy="4924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B65D0D-B1C5-9345-84E5-5F184CF5B051}">
      <dsp:nvSpPr>
        <dsp:cNvPr id="0" name=""/>
        <dsp:cNvSpPr/>
      </dsp:nvSpPr>
      <dsp:spPr>
        <a:xfrm>
          <a:off x="-5772556" y="-883528"/>
          <a:ext cx="6872457" cy="6872457"/>
        </a:xfrm>
        <a:prstGeom prst="blockArc">
          <a:avLst>
            <a:gd name="adj1" fmla="val 18900000"/>
            <a:gd name="adj2" fmla="val 2700000"/>
            <a:gd name="adj3" fmla="val 314"/>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0AB74A-8FFE-AB40-BF32-C1180E256A5B}">
      <dsp:nvSpPr>
        <dsp:cNvPr id="0" name=""/>
        <dsp:cNvSpPr/>
      </dsp:nvSpPr>
      <dsp:spPr>
        <a:xfrm>
          <a:off x="480769" y="318985"/>
          <a:ext cx="7677195" cy="63837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6714"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kern="1200" dirty="0"/>
            <a:t>Team-based Implementation</a:t>
          </a:r>
        </a:p>
      </dsp:txBody>
      <dsp:txXfrm>
        <a:off x="480769" y="318985"/>
        <a:ext cx="7677195" cy="638379"/>
      </dsp:txXfrm>
    </dsp:sp>
    <dsp:sp modelId="{2AE220B8-AAD4-4245-BEB1-1EED9C30F6AF}">
      <dsp:nvSpPr>
        <dsp:cNvPr id="0" name=""/>
        <dsp:cNvSpPr/>
      </dsp:nvSpPr>
      <dsp:spPr>
        <a:xfrm>
          <a:off x="81782" y="239187"/>
          <a:ext cx="797974" cy="79797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5BE95F-00C3-CE48-BF54-A56AC9DD8D8F}">
      <dsp:nvSpPr>
        <dsp:cNvPr id="0" name=""/>
        <dsp:cNvSpPr/>
      </dsp:nvSpPr>
      <dsp:spPr>
        <a:xfrm>
          <a:off x="938213" y="1276247"/>
          <a:ext cx="7219751" cy="63837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6714"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kern="1200" dirty="0"/>
            <a:t>Clear Action Plan</a:t>
          </a:r>
        </a:p>
      </dsp:txBody>
      <dsp:txXfrm>
        <a:off x="938213" y="1276247"/>
        <a:ext cx="7219751" cy="638379"/>
      </dsp:txXfrm>
    </dsp:sp>
    <dsp:sp modelId="{BE8ACD0D-7A98-E94B-8261-456B2F779B42}">
      <dsp:nvSpPr>
        <dsp:cNvPr id="0" name=""/>
        <dsp:cNvSpPr/>
      </dsp:nvSpPr>
      <dsp:spPr>
        <a:xfrm>
          <a:off x="539226" y="1196450"/>
          <a:ext cx="797974" cy="79797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2ACD6D-E32C-944A-97CE-DB025223D2ED}">
      <dsp:nvSpPr>
        <dsp:cNvPr id="0" name=""/>
        <dsp:cNvSpPr/>
      </dsp:nvSpPr>
      <dsp:spPr>
        <a:xfrm>
          <a:off x="1078612" y="2233510"/>
          <a:ext cx="7079353" cy="63837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6714"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kern="1200" dirty="0"/>
            <a:t>Staff Buy-in</a:t>
          </a:r>
        </a:p>
      </dsp:txBody>
      <dsp:txXfrm>
        <a:off x="1078612" y="2233510"/>
        <a:ext cx="7079353" cy="638379"/>
      </dsp:txXfrm>
    </dsp:sp>
    <dsp:sp modelId="{396F2581-C833-2E43-AF6B-4B61249FA8DC}">
      <dsp:nvSpPr>
        <dsp:cNvPr id="0" name=""/>
        <dsp:cNvSpPr/>
      </dsp:nvSpPr>
      <dsp:spPr>
        <a:xfrm>
          <a:off x="679625" y="2153712"/>
          <a:ext cx="797974" cy="79797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C4BA7D-5D03-6847-832B-244D5329281C}">
      <dsp:nvSpPr>
        <dsp:cNvPr id="0" name=""/>
        <dsp:cNvSpPr/>
      </dsp:nvSpPr>
      <dsp:spPr>
        <a:xfrm>
          <a:off x="938213" y="3190772"/>
          <a:ext cx="7219751" cy="63837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6714"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kern="1200" dirty="0"/>
            <a:t>Embedded Professional Development</a:t>
          </a:r>
        </a:p>
      </dsp:txBody>
      <dsp:txXfrm>
        <a:off x="938213" y="3190772"/>
        <a:ext cx="7219751" cy="638379"/>
      </dsp:txXfrm>
    </dsp:sp>
    <dsp:sp modelId="{31D4929D-13DC-6942-9C08-8A221FD31268}">
      <dsp:nvSpPr>
        <dsp:cNvPr id="0" name=""/>
        <dsp:cNvSpPr/>
      </dsp:nvSpPr>
      <dsp:spPr>
        <a:xfrm>
          <a:off x="539226" y="3110975"/>
          <a:ext cx="797974" cy="79797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9BA915-D3C4-CC4F-ADE6-AD9D20148A49}">
      <dsp:nvSpPr>
        <dsp:cNvPr id="0" name=""/>
        <dsp:cNvSpPr/>
      </dsp:nvSpPr>
      <dsp:spPr>
        <a:xfrm>
          <a:off x="480769" y="4148035"/>
          <a:ext cx="7677195" cy="63837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6714"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kern="1200" dirty="0"/>
            <a:t>Staff Recognition for Implementation</a:t>
          </a:r>
        </a:p>
      </dsp:txBody>
      <dsp:txXfrm>
        <a:off x="480769" y="4148035"/>
        <a:ext cx="7677195" cy="638379"/>
      </dsp:txXfrm>
    </dsp:sp>
    <dsp:sp modelId="{6200DF73-2D66-0943-BBE4-C91012E1B808}">
      <dsp:nvSpPr>
        <dsp:cNvPr id="0" name=""/>
        <dsp:cNvSpPr/>
      </dsp:nvSpPr>
      <dsp:spPr>
        <a:xfrm>
          <a:off x="81782" y="4068237"/>
          <a:ext cx="797974" cy="79797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D642FE-0649-AF4E-A903-B6A7DE487E67}">
      <dsp:nvSpPr>
        <dsp:cNvPr id="0" name=""/>
        <dsp:cNvSpPr/>
      </dsp:nvSpPr>
      <dsp:spPr>
        <a:xfrm>
          <a:off x="3670483" y="0"/>
          <a:ext cx="2096597" cy="1649759"/>
        </a:xfrm>
        <a:prstGeom prst="ellipse">
          <a:avLst/>
        </a:prstGeom>
        <a:solidFill>
          <a:schemeClr val="bg1"/>
        </a:solidFill>
        <a:ln w="38100" cmpd="sng">
          <a:solidFill>
            <a:srgbClr val="008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rgbClr val="008000"/>
              </a:solidFill>
              <a:latin typeface="+mn-lt"/>
            </a:rPr>
            <a:t>Define</a:t>
          </a:r>
        </a:p>
      </dsp:txBody>
      <dsp:txXfrm>
        <a:off x="3977523" y="241602"/>
        <a:ext cx="1482517" cy="1166555"/>
      </dsp:txXfrm>
    </dsp:sp>
    <dsp:sp modelId="{83C8FD20-C609-6048-A5A8-D76C9249260D}">
      <dsp:nvSpPr>
        <dsp:cNvPr id="0" name=""/>
        <dsp:cNvSpPr/>
      </dsp:nvSpPr>
      <dsp:spPr>
        <a:xfrm rot="1933312">
          <a:off x="5652693" y="1268108"/>
          <a:ext cx="422080" cy="556793"/>
        </a:xfrm>
        <a:prstGeom prst="rightArrow">
          <a:avLst>
            <a:gd name="adj1" fmla="val 60000"/>
            <a:gd name="adj2" fmla="val 50000"/>
          </a:avLst>
        </a:prstGeom>
        <a:solidFill>
          <a:srgbClr val="008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b="1" kern="1200">
            <a:latin typeface="+mn-lt"/>
          </a:endParaRPr>
        </a:p>
      </dsp:txBody>
      <dsp:txXfrm>
        <a:off x="5662444" y="1345709"/>
        <a:ext cx="295456" cy="334075"/>
      </dsp:txXfrm>
    </dsp:sp>
    <dsp:sp modelId="{60F62DDA-327D-D142-B616-70ED788A17E2}">
      <dsp:nvSpPr>
        <dsp:cNvPr id="0" name=""/>
        <dsp:cNvSpPr/>
      </dsp:nvSpPr>
      <dsp:spPr>
        <a:xfrm>
          <a:off x="5980599" y="1455989"/>
          <a:ext cx="2096597" cy="1649759"/>
        </a:xfrm>
        <a:prstGeom prst="ellipse">
          <a:avLst/>
        </a:prstGeom>
        <a:solidFill>
          <a:schemeClr val="bg1"/>
        </a:solidFill>
        <a:ln w="38100" cmpd="sng">
          <a:solidFill>
            <a:srgbClr val="008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rgbClr val="008000"/>
              </a:solidFill>
              <a:latin typeface="+mn-lt"/>
            </a:rPr>
            <a:t>Teach</a:t>
          </a:r>
        </a:p>
      </dsp:txBody>
      <dsp:txXfrm>
        <a:off x="6287639" y="1697591"/>
        <a:ext cx="1482517" cy="1166555"/>
      </dsp:txXfrm>
    </dsp:sp>
    <dsp:sp modelId="{018EE35C-5CD7-0D44-A9C5-1499B1A5DB7B}">
      <dsp:nvSpPr>
        <dsp:cNvPr id="0" name=""/>
        <dsp:cNvSpPr/>
      </dsp:nvSpPr>
      <dsp:spPr>
        <a:xfrm rot="6479980">
          <a:off x="6393719" y="3259149"/>
          <a:ext cx="421250" cy="556793"/>
        </a:xfrm>
        <a:prstGeom prst="rightArrow">
          <a:avLst>
            <a:gd name="adj1" fmla="val 60000"/>
            <a:gd name="adj2" fmla="val 50000"/>
          </a:avLst>
        </a:prstGeom>
        <a:solidFill>
          <a:srgbClr val="008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b="1" kern="1200">
            <a:latin typeface="+mn-lt"/>
          </a:endParaRPr>
        </a:p>
      </dsp:txBody>
      <dsp:txXfrm rot="10800000">
        <a:off x="6476432" y="3310413"/>
        <a:ext cx="294875" cy="334075"/>
      </dsp:txXfrm>
    </dsp:sp>
    <dsp:sp modelId="{C9F4245C-5335-1E45-A165-3C7D03B0E3A1}">
      <dsp:nvSpPr>
        <dsp:cNvPr id="0" name=""/>
        <dsp:cNvSpPr/>
      </dsp:nvSpPr>
      <dsp:spPr>
        <a:xfrm>
          <a:off x="5215669" y="3810249"/>
          <a:ext cx="2096597" cy="1649759"/>
        </a:xfrm>
        <a:prstGeom prst="ellipse">
          <a:avLst/>
        </a:prstGeom>
        <a:solidFill>
          <a:schemeClr val="bg1"/>
        </a:solidFill>
        <a:ln w="38100" cmpd="sng">
          <a:solidFill>
            <a:srgbClr val="008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rgbClr val="008000"/>
              </a:solidFill>
              <a:latin typeface="+mn-lt"/>
            </a:rPr>
            <a:t>Prompt</a:t>
          </a:r>
        </a:p>
      </dsp:txBody>
      <dsp:txXfrm>
        <a:off x="5522709" y="4051851"/>
        <a:ext cx="1482517" cy="1166555"/>
      </dsp:txXfrm>
    </dsp:sp>
    <dsp:sp modelId="{C50C08BA-8CB4-4446-8A3F-228C46E38D00}">
      <dsp:nvSpPr>
        <dsp:cNvPr id="0" name=""/>
        <dsp:cNvSpPr/>
      </dsp:nvSpPr>
      <dsp:spPr>
        <a:xfrm rot="10800001">
          <a:off x="4590864" y="4356732"/>
          <a:ext cx="441528" cy="556793"/>
        </a:xfrm>
        <a:prstGeom prst="rightArrow">
          <a:avLst>
            <a:gd name="adj1" fmla="val 60000"/>
            <a:gd name="adj2" fmla="val 50000"/>
          </a:avLst>
        </a:prstGeom>
        <a:solidFill>
          <a:srgbClr val="008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b="1" kern="1200">
            <a:latin typeface="+mn-lt"/>
          </a:endParaRPr>
        </a:p>
      </dsp:txBody>
      <dsp:txXfrm rot="10800000">
        <a:off x="4723322" y="4468091"/>
        <a:ext cx="309070" cy="334075"/>
      </dsp:txXfrm>
    </dsp:sp>
    <dsp:sp modelId="{0BFE5E2A-3870-3448-AF57-D6C82A555587}">
      <dsp:nvSpPr>
        <dsp:cNvPr id="0" name=""/>
        <dsp:cNvSpPr/>
      </dsp:nvSpPr>
      <dsp:spPr>
        <a:xfrm>
          <a:off x="2285998" y="3810248"/>
          <a:ext cx="2096597" cy="1649759"/>
        </a:xfrm>
        <a:prstGeom prst="ellipse">
          <a:avLst/>
        </a:prstGeom>
        <a:solidFill>
          <a:schemeClr val="bg1"/>
        </a:solidFill>
        <a:ln w="38100" cmpd="sng">
          <a:solidFill>
            <a:srgbClr val="008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rgbClr val="008000"/>
              </a:solidFill>
              <a:latin typeface="+mn-lt"/>
            </a:rPr>
            <a:t>Monitor</a:t>
          </a:r>
        </a:p>
      </dsp:txBody>
      <dsp:txXfrm>
        <a:off x="2593038" y="4051850"/>
        <a:ext cx="1482517" cy="1166555"/>
      </dsp:txXfrm>
    </dsp:sp>
    <dsp:sp modelId="{E61C2143-43FC-DD40-8139-7F7FEF2DA174}">
      <dsp:nvSpPr>
        <dsp:cNvPr id="0" name=""/>
        <dsp:cNvSpPr/>
      </dsp:nvSpPr>
      <dsp:spPr>
        <a:xfrm rot="15120000">
          <a:off x="2744887" y="3190944"/>
          <a:ext cx="421246" cy="556793"/>
        </a:xfrm>
        <a:prstGeom prst="rightArrow">
          <a:avLst>
            <a:gd name="adj1" fmla="val 60000"/>
            <a:gd name="adj2" fmla="val 50000"/>
          </a:avLst>
        </a:prstGeom>
        <a:solidFill>
          <a:srgbClr val="008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b="1" kern="1200">
            <a:latin typeface="+mn-lt"/>
          </a:endParaRPr>
        </a:p>
      </dsp:txBody>
      <dsp:txXfrm rot="10800000">
        <a:off x="2827600" y="3362397"/>
        <a:ext cx="294872" cy="334075"/>
      </dsp:txXfrm>
    </dsp:sp>
    <dsp:sp modelId="{7C3F7977-3137-6644-A70C-D66A8B47591F}">
      <dsp:nvSpPr>
        <dsp:cNvPr id="0" name=""/>
        <dsp:cNvSpPr/>
      </dsp:nvSpPr>
      <dsp:spPr>
        <a:xfrm>
          <a:off x="1521056" y="1455998"/>
          <a:ext cx="2096597" cy="1649759"/>
        </a:xfrm>
        <a:prstGeom prst="ellipse">
          <a:avLst/>
        </a:prstGeom>
        <a:solidFill>
          <a:schemeClr val="bg1"/>
        </a:solidFill>
        <a:ln w="38100" cmpd="sng">
          <a:solidFill>
            <a:srgbClr val="008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rgbClr val="008000"/>
              </a:solidFill>
              <a:latin typeface="+mn-lt"/>
            </a:rPr>
            <a:t>Evaluate</a:t>
          </a:r>
        </a:p>
      </dsp:txBody>
      <dsp:txXfrm>
        <a:off x="1828096" y="1697600"/>
        <a:ext cx="1482517" cy="1166555"/>
      </dsp:txXfrm>
    </dsp:sp>
    <dsp:sp modelId="{9C46DF65-2703-E047-83EA-5810BE3C0120}">
      <dsp:nvSpPr>
        <dsp:cNvPr id="0" name=""/>
        <dsp:cNvSpPr/>
      </dsp:nvSpPr>
      <dsp:spPr>
        <a:xfrm rot="19553203">
          <a:off x="3456260" y="1280177"/>
          <a:ext cx="358800" cy="556793"/>
        </a:xfrm>
        <a:prstGeom prst="rightArrow">
          <a:avLst>
            <a:gd name="adj1" fmla="val 60000"/>
            <a:gd name="adj2" fmla="val 50000"/>
          </a:avLst>
        </a:prstGeom>
        <a:solidFill>
          <a:srgbClr val="008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b="1" kern="1200">
            <a:latin typeface="+mn-lt"/>
          </a:endParaRPr>
        </a:p>
      </dsp:txBody>
      <dsp:txXfrm>
        <a:off x="3465521" y="1421720"/>
        <a:ext cx="251160" cy="33407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2052CF-10FF-A84E-B30F-1E44BBDEED27}">
      <dsp:nvSpPr>
        <dsp:cNvPr id="0" name=""/>
        <dsp:cNvSpPr/>
      </dsp:nvSpPr>
      <dsp:spPr>
        <a:xfrm>
          <a:off x="0" y="292732"/>
          <a:ext cx="8394700" cy="1701000"/>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51522" tIns="374904" rIns="651522"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Educationally relevant</a:t>
          </a:r>
        </a:p>
        <a:p>
          <a:pPr marL="228600" lvl="1" indent="-228600" algn="l" defTabSz="889000">
            <a:lnSpc>
              <a:spcPct val="90000"/>
            </a:lnSpc>
            <a:spcBef>
              <a:spcPct val="0"/>
            </a:spcBef>
            <a:spcAft>
              <a:spcPct val="15000"/>
            </a:spcAft>
            <a:buChar char="•"/>
          </a:pPr>
          <a:r>
            <a:rPr lang="en-US" sz="2000" kern="1200" dirty="0"/>
            <a:t>Mutually exclusive</a:t>
          </a:r>
        </a:p>
        <a:p>
          <a:pPr marL="228600" lvl="1" indent="-228600" algn="l" defTabSz="889000">
            <a:lnSpc>
              <a:spcPct val="90000"/>
            </a:lnSpc>
            <a:spcBef>
              <a:spcPct val="0"/>
            </a:spcBef>
            <a:spcAft>
              <a:spcPct val="15000"/>
            </a:spcAft>
            <a:buChar char="•"/>
          </a:pPr>
          <a:r>
            <a:rPr lang="en-US" sz="2000" kern="1200" dirty="0"/>
            <a:t>Comprehensive</a:t>
          </a:r>
        </a:p>
        <a:p>
          <a:pPr marL="228600" lvl="1" indent="-228600" algn="l" defTabSz="889000">
            <a:lnSpc>
              <a:spcPct val="90000"/>
            </a:lnSpc>
            <a:spcBef>
              <a:spcPct val="0"/>
            </a:spcBef>
            <a:spcAft>
              <a:spcPct val="15000"/>
            </a:spcAft>
            <a:buChar char="•"/>
          </a:pPr>
          <a:r>
            <a:rPr lang="en-US" sz="2000" kern="1200" dirty="0"/>
            <a:t>Linked to questions</a:t>
          </a:r>
        </a:p>
      </dsp:txBody>
      <dsp:txXfrm>
        <a:off x="0" y="292732"/>
        <a:ext cx="8394700" cy="1701000"/>
      </dsp:txXfrm>
    </dsp:sp>
    <dsp:sp modelId="{68A8F269-79A9-184E-B985-7F0E4B2B7451}">
      <dsp:nvSpPr>
        <dsp:cNvPr id="0" name=""/>
        <dsp:cNvSpPr/>
      </dsp:nvSpPr>
      <dsp:spPr>
        <a:xfrm>
          <a:off x="419735" y="27052"/>
          <a:ext cx="5876290" cy="531360"/>
        </a:xfrm>
        <a:prstGeom prst="roundRect">
          <a:avLst/>
        </a:prstGeom>
        <a:gradFill rotWithShape="0">
          <a:gsLst>
            <a:gs pos="0">
              <a:schemeClr val="accent2">
                <a:alpha val="90000"/>
                <a:hueOff val="0"/>
                <a:satOff val="0"/>
                <a:lumOff val="0"/>
                <a:alphaOff val="0"/>
                <a:tint val="100000"/>
                <a:shade val="100000"/>
                <a:satMod val="130000"/>
              </a:schemeClr>
            </a:gs>
            <a:gs pos="100000">
              <a:schemeClr val="accent2">
                <a:alpha val="9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2110" tIns="0" rIns="222110" bIns="0" numCol="1" spcCol="1270" anchor="ctr" anchorCtr="0">
          <a:noAutofit/>
        </a:bodyPr>
        <a:lstStyle/>
        <a:p>
          <a:pPr marL="0" lvl="0" indent="0" algn="l" defTabSz="889000">
            <a:lnSpc>
              <a:spcPct val="90000"/>
            </a:lnSpc>
            <a:spcBef>
              <a:spcPct val="0"/>
            </a:spcBef>
            <a:spcAft>
              <a:spcPct val="35000"/>
            </a:spcAft>
            <a:buNone/>
          </a:pPr>
          <a:r>
            <a:rPr lang="en-US" sz="2000" kern="1200" dirty="0"/>
            <a:t>Defined in observable terms</a:t>
          </a:r>
        </a:p>
      </dsp:txBody>
      <dsp:txXfrm>
        <a:off x="445674" y="52991"/>
        <a:ext cx="5824412" cy="479482"/>
      </dsp:txXfrm>
    </dsp:sp>
    <dsp:sp modelId="{E24C126C-BD8E-FD40-ADE4-5D4C8EC54D3F}">
      <dsp:nvSpPr>
        <dsp:cNvPr id="0" name=""/>
        <dsp:cNvSpPr/>
      </dsp:nvSpPr>
      <dsp:spPr>
        <a:xfrm>
          <a:off x="0" y="2356612"/>
          <a:ext cx="8394700" cy="1105650"/>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13333"/>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51522" tIns="374904" rIns="651522"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Routine</a:t>
          </a:r>
        </a:p>
        <a:p>
          <a:pPr marL="228600" lvl="1" indent="-228600" algn="l" defTabSz="889000">
            <a:lnSpc>
              <a:spcPct val="90000"/>
            </a:lnSpc>
            <a:spcBef>
              <a:spcPct val="0"/>
            </a:spcBef>
            <a:spcAft>
              <a:spcPct val="15000"/>
            </a:spcAft>
            <a:buChar char="•"/>
          </a:pPr>
          <a:r>
            <a:rPr lang="en-US" sz="2000" kern="1200" dirty="0"/>
            <a:t>&lt;1% of time</a:t>
          </a:r>
        </a:p>
      </dsp:txBody>
      <dsp:txXfrm>
        <a:off x="0" y="2356612"/>
        <a:ext cx="8394700" cy="1105650"/>
      </dsp:txXfrm>
    </dsp:sp>
    <dsp:sp modelId="{93AD5C08-8598-6344-A3CB-3E789FA448DD}">
      <dsp:nvSpPr>
        <dsp:cNvPr id="0" name=""/>
        <dsp:cNvSpPr/>
      </dsp:nvSpPr>
      <dsp:spPr>
        <a:xfrm>
          <a:off x="419735" y="2090932"/>
          <a:ext cx="5876290" cy="531360"/>
        </a:xfrm>
        <a:prstGeom prst="roundRect">
          <a:avLst/>
        </a:prstGeom>
        <a:gradFill rotWithShape="0">
          <a:gsLst>
            <a:gs pos="0">
              <a:schemeClr val="accent2">
                <a:alpha val="90000"/>
                <a:hueOff val="0"/>
                <a:satOff val="0"/>
                <a:lumOff val="0"/>
                <a:alphaOff val="-13333"/>
                <a:tint val="100000"/>
                <a:shade val="100000"/>
                <a:satMod val="130000"/>
              </a:schemeClr>
            </a:gs>
            <a:gs pos="100000">
              <a:schemeClr val="accent2">
                <a:alpha val="90000"/>
                <a:hueOff val="0"/>
                <a:satOff val="0"/>
                <a:lumOff val="0"/>
                <a:alphaOff val="-13333"/>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2110" tIns="0" rIns="222110" bIns="0" numCol="1" spcCol="1270" anchor="ctr" anchorCtr="0">
          <a:noAutofit/>
        </a:bodyPr>
        <a:lstStyle/>
        <a:p>
          <a:pPr marL="0" lvl="0" indent="0" algn="l" defTabSz="889000">
            <a:lnSpc>
              <a:spcPct val="90000"/>
            </a:lnSpc>
            <a:spcBef>
              <a:spcPct val="0"/>
            </a:spcBef>
            <a:spcAft>
              <a:spcPct val="35000"/>
            </a:spcAft>
            <a:buNone/>
          </a:pPr>
          <a:r>
            <a:rPr lang="en-US" sz="2000" kern="1200" dirty="0"/>
            <a:t>Data easy to input</a:t>
          </a:r>
        </a:p>
      </dsp:txBody>
      <dsp:txXfrm>
        <a:off x="445674" y="2116871"/>
        <a:ext cx="5824412" cy="479482"/>
      </dsp:txXfrm>
    </dsp:sp>
    <dsp:sp modelId="{4C00789F-F2F2-E24F-885A-72E088C8842F}">
      <dsp:nvSpPr>
        <dsp:cNvPr id="0" name=""/>
        <dsp:cNvSpPr/>
      </dsp:nvSpPr>
      <dsp:spPr>
        <a:xfrm>
          <a:off x="0" y="3825142"/>
          <a:ext cx="8394700" cy="779625"/>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26667"/>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51522" tIns="374904" rIns="651522"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Graphic format</a:t>
          </a:r>
        </a:p>
      </dsp:txBody>
      <dsp:txXfrm>
        <a:off x="0" y="3825142"/>
        <a:ext cx="8394700" cy="779625"/>
      </dsp:txXfrm>
    </dsp:sp>
    <dsp:sp modelId="{768265CC-F7DF-C84F-9EF2-531B84DDBE79}">
      <dsp:nvSpPr>
        <dsp:cNvPr id="0" name=""/>
        <dsp:cNvSpPr/>
      </dsp:nvSpPr>
      <dsp:spPr>
        <a:xfrm>
          <a:off x="419735" y="3559462"/>
          <a:ext cx="5876290" cy="531360"/>
        </a:xfrm>
        <a:prstGeom prst="roundRect">
          <a:avLst/>
        </a:prstGeom>
        <a:gradFill rotWithShape="0">
          <a:gsLst>
            <a:gs pos="0">
              <a:schemeClr val="accent2">
                <a:alpha val="90000"/>
                <a:hueOff val="0"/>
                <a:satOff val="0"/>
                <a:lumOff val="0"/>
                <a:alphaOff val="-26667"/>
                <a:tint val="100000"/>
                <a:shade val="100000"/>
                <a:satMod val="130000"/>
              </a:schemeClr>
            </a:gs>
            <a:gs pos="100000">
              <a:schemeClr val="accent2">
                <a:alpha val="90000"/>
                <a:hueOff val="0"/>
                <a:satOff val="0"/>
                <a:lumOff val="0"/>
                <a:alphaOff val="-26667"/>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2110" tIns="0" rIns="222110" bIns="0" numCol="1" spcCol="1270" anchor="ctr" anchorCtr="0">
          <a:noAutofit/>
        </a:bodyPr>
        <a:lstStyle/>
        <a:p>
          <a:pPr marL="0" lvl="0" indent="0" algn="l" defTabSz="889000">
            <a:lnSpc>
              <a:spcPct val="90000"/>
            </a:lnSpc>
            <a:spcBef>
              <a:spcPct val="0"/>
            </a:spcBef>
            <a:spcAft>
              <a:spcPct val="35000"/>
            </a:spcAft>
            <a:buNone/>
          </a:pPr>
          <a:r>
            <a:rPr lang="en-US" sz="2000" kern="1200" dirty="0"/>
            <a:t>Data easy to summarize &amp; present</a:t>
          </a:r>
        </a:p>
      </dsp:txBody>
      <dsp:txXfrm>
        <a:off x="445674" y="3585401"/>
        <a:ext cx="5824412" cy="479482"/>
      </dsp:txXfrm>
    </dsp:sp>
    <dsp:sp modelId="{7BF6F6E0-D8D4-9049-86D8-52C0BFB81C11}">
      <dsp:nvSpPr>
        <dsp:cNvPr id="0" name=""/>
        <dsp:cNvSpPr/>
      </dsp:nvSpPr>
      <dsp:spPr>
        <a:xfrm>
          <a:off x="0" y="4967647"/>
          <a:ext cx="8394700" cy="453600"/>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40000"/>
            </a:schemeClr>
          </a:solidFill>
          <a:prstDash val="solid"/>
        </a:ln>
        <a:effectLst/>
      </dsp:spPr>
      <dsp:style>
        <a:lnRef idx="1">
          <a:scrgbClr r="0" g="0" b="0"/>
        </a:lnRef>
        <a:fillRef idx="1">
          <a:scrgbClr r="0" g="0" b="0"/>
        </a:fillRef>
        <a:effectRef idx="0">
          <a:scrgbClr r="0" g="0" b="0"/>
        </a:effectRef>
        <a:fontRef idx="minor"/>
      </dsp:style>
    </dsp:sp>
    <dsp:sp modelId="{B4833DFC-17DB-9A4A-B48F-4EF9E623038F}">
      <dsp:nvSpPr>
        <dsp:cNvPr id="0" name=""/>
        <dsp:cNvSpPr/>
      </dsp:nvSpPr>
      <dsp:spPr>
        <a:xfrm>
          <a:off x="419735" y="4701967"/>
          <a:ext cx="5876290" cy="531360"/>
        </a:xfrm>
        <a:prstGeom prst="roundRect">
          <a:avLst/>
        </a:prstGeom>
        <a:gradFill rotWithShape="0">
          <a:gsLst>
            <a:gs pos="0">
              <a:schemeClr val="accent2">
                <a:alpha val="90000"/>
                <a:hueOff val="0"/>
                <a:satOff val="0"/>
                <a:lumOff val="0"/>
                <a:alphaOff val="-40000"/>
                <a:tint val="100000"/>
                <a:shade val="100000"/>
                <a:satMod val="130000"/>
              </a:schemeClr>
            </a:gs>
            <a:gs pos="100000">
              <a:schemeClr val="accent2">
                <a:alpha val="90000"/>
                <a:hueOff val="0"/>
                <a:satOff val="0"/>
                <a:lumOff val="0"/>
                <a:alphaOff val="-4000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2110" tIns="0" rIns="222110" bIns="0" numCol="1" spcCol="1270" anchor="ctr" anchorCtr="0">
          <a:noAutofit/>
        </a:bodyPr>
        <a:lstStyle/>
        <a:p>
          <a:pPr marL="0" lvl="0" indent="0" algn="l" defTabSz="889000">
            <a:lnSpc>
              <a:spcPct val="90000"/>
            </a:lnSpc>
            <a:spcBef>
              <a:spcPct val="0"/>
            </a:spcBef>
            <a:spcAft>
              <a:spcPct val="35000"/>
            </a:spcAft>
            <a:buNone/>
          </a:pPr>
          <a:r>
            <a:rPr lang="en-US" sz="2000" kern="1200" dirty="0"/>
            <a:t>Data linked to decisions &amp; actions</a:t>
          </a:r>
        </a:p>
      </dsp:txBody>
      <dsp:txXfrm>
        <a:off x="445674" y="4727906"/>
        <a:ext cx="5824412" cy="47948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B65D0D-B1C5-9345-84E5-5F184CF5B051}">
      <dsp:nvSpPr>
        <dsp:cNvPr id="0" name=""/>
        <dsp:cNvSpPr/>
      </dsp:nvSpPr>
      <dsp:spPr>
        <a:xfrm>
          <a:off x="-5772556" y="-883528"/>
          <a:ext cx="6872457" cy="6872457"/>
        </a:xfrm>
        <a:prstGeom prst="blockArc">
          <a:avLst>
            <a:gd name="adj1" fmla="val 18900000"/>
            <a:gd name="adj2" fmla="val 2700000"/>
            <a:gd name="adj3" fmla="val 314"/>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0AB74A-8FFE-AB40-BF32-C1180E256A5B}">
      <dsp:nvSpPr>
        <dsp:cNvPr id="0" name=""/>
        <dsp:cNvSpPr/>
      </dsp:nvSpPr>
      <dsp:spPr>
        <a:xfrm>
          <a:off x="480769" y="318985"/>
          <a:ext cx="7677195" cy="63837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6714"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kern="1200" dirty="0"/>
            <a:t>Team-based Implementation</a:t>
          </a:r>
        </a:p>
      </dsp:txBody>
      <dsp:txXfrm>
        <a:off x="480769" y="318985"/>
        <a:ext cx="7677195" cy="638379"/>
      </dsp:txXfrm>
    </dsp:sp>
    <dsp:sp modelId="{2AE220B8-AAD4-4245-BEB1-1EED9C30F6AF}">
      <dsp:nvSpPr>
        <dsp:cNvPr id="0" name=""/>
        <dsp:cNvSpPr/>
      </dsp:nvSpPr>
      <dsp:spPr>
        <a:xfrm>
          <a:off x="81782" y="239187"/>
          <a:ext cx="797974" cy="79797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5BE95F-00C3-CE48-BF54-A56AC9DD8D8F}">
      <dsp:nvSpPr>
        <dsp:cNvPr id="0" name=""/>
        <dsp:cNvSpPr/>
      </dsp:nvSpPr>
      <dsp:spPr>
        <a:xfrm>
          <a:off x="938213" y="1276247"/>
          <a:ext cx="7219751" cy="63837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6714"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kern="1200" dirty="0"/>
            <a:t>Clear Action Plan</a:t>
          </a:r>
        </a:p>
      </dsp:txBody>
      <dsp:txXfrm>
        <a:off x="938213" y="1276247"/>
        <a:ext cx="7219751" cy="638379"/>
      </dsp:txXfrm>
    </dsp:sp>
    <dsp:sp modelId="{BE8ACD0D-7A98-E94B-8261-456B2F779B42}">
      <dsp:nvSpPr>
        <dsp:cNvPr id="0" name=""/>
        <dsp:cNvSpPr/>
      </dsp:nvSpPr>
      <dsp:spPr>
        <a:xfrm>
          <a:off x="539226" y="1196450"/>
          <a:ext cx="797974" cy="79797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2ACD6D-E32C-944A-97CE-DB025223D2ED}">
      <dsp:nvSpPr>
        <dsp:cNvPr id="0" name=""/>
        <dsp:cNvSpPr/>
      </dsp:nvSpPr>
      <dsp:spPr>
        <a:xfrm>
          <a:off x="1078612" y="2233510"/>
          <a:ext cx="7079353" cy="63837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6714"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kern="1200" dirty="0"/>
            <a:t>Staff Buy-in</a:t>
          </a:r>
        </a:p>
      </dsp:txBody>
      <dsp:txXfrm>
        <a:off x="1078612" y="2233510"/>
        <a:ext cx="7079353" cy="638379"/>
      </dsp:txXfrm>
    </dsp:sp>
    <dsp:sp modelId="{396F2581-C833-2E43-AF6B-4B61249FA8DC}">
      <dsp:nvSpPr>
        <dsp:cNvPr id="0" name=""/>
        <dsp:cNvSpPr/>
      </dsp:nvSpPr>
      <dsp:spPr>
        <a:xfrm>
          <a:off x="679625" y="2153712"/>
          <a:ext cx="797974" cy="79797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C4BA7D-5D03-6847-832B-244D5329281C}">
      <dsp:nvSpPr>
        <dsp:cNvPr id="0" name=""/>
        <dsp:cNvSpPr/>
      </dsp:nvSpPr>
      <dsp:spPr>
        <a:xfrm>
          <a:off x="938213" y="3190772"/>
          <a:ext cx="7219751" cy="63837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6714"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kern="1200" dirty="0"/>
            <a:t>Embedded Professional Development</a:t>
          </a:r>
        </a:p>
      </dsp:txBody>
      <dsp:txXfrm>
        <a:off x="938213" y="3190772"/>
        <a:ext cx="7219751" cy="638379"/>
      </dsp:txXfrm>
    </dsp:sp>
    <dsp:sp modelId="{31D4929D-13DC-6942-9C08-8A221FD31268}">
      <dsp:nvSpPr>
        <dsp:cNvPr id="0" name=""/>
        <dsp:cNvSpPr/>
      </dsp:nvSpPr>
      <dsp:spPr>
        <a:xfrm>
          <a:off x="539226" y="3110975"/>
          <a:ext cx="797974" cy="79797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9BA915-D3C4-CC4F-ADE6-AD9D20148A49}">
      <dsp:nvSpPr>
        <dsp:cNvPr id="0" name=""/>
        <dsp:cNvSpPr/>
      </dsp:nvSpPr>
      <dsp:spPr>
        <a:xfrm>
          <a:off x="480769" y="4148035"/>
          <a:ext cx="7677195" cy="63837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6714"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kern="1200" dirty="0"/>
            <a:t>Staff Recognition for Implementation</a:t>
          </a:r>
        </a:p>
      </dsp:txBody>
      <dsp:txXfrm>
        <a:off x="480769" y="4148035"/>
        <a:ext cx="7677195" cy="638379"/>
      </dsp:txXfrm>
    </dsp:sp>
    <dsp:sp modelId="{6200DF73-2D66-0943-BBE4-C91012E1B808}">
      <dsp:nvSpPr>
        <dsp:cNvPr id="0" name=""/>
        <dsp:cNvSpPr/>
      </dsp:nvSpPr>
      <dsp:spPr>
        <a:xfrm>
          <a:off x="81782" y="4068237"/>
          <a:ext cx="797974" cy="79797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B65D0D-B1C5-9345-84E5-5F184CF5B051}">
      <dsp:nvSpPr>
        <dsp:cNvPr id="0" name=""/>
        <dsp:cNvSpPr/>
      </dsp:nvSpPr>
      <dsp:spPr>
        <a:xfrm>
          <a:off x="-5772556" y="-883528"/>
          <a:ext cx="6872457" cy="6872457"/>
        </a:xfrm>
        <a:prstGeom prst="blockArc">
          <a:avLst>
            <a:gd name="adj1" fmla="val 18900000"/>
            <a:gd name="adj2" fmla="val 2700000"/>
            <a:gd name="adj3" fmla="val 314"/>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0AB74A-8FFE-AB40-BF32-C1180E256A5B}">
      <dsp:nvSpPr>
        <dsp:cNvPr id="0" name=""/>
        <dsp:cNvSpPr/>
      </dsp:nvSpPr>
      <dsp:spPr>
        <a:xfrm>
          <a:off x="480769" y="318985"/>
          <a:ext cx="7677195" cy="63837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6714"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kern="1200" dirty="0"/>
            <a:t>Team-based Implementation</a:t>
          </a:r>
        </a:p>
      </dsp:txBody>
      <dsp:txXfrm>
        <a:off x="480769" y="318985"/>
        <a:ext cx="7677195" cy="638379"/>
      </dsp:txXfrm>
    </dsp:sp>
    <dsp:sp modelId="{2AE220B8-AAD4-4245-BEB1-1EED9C30F6AF}">
      <dsp:nvSpPr>
        <dsp:cNvPr id="0" name=""/>
        <dsp:cNvSpPr/>
      </dsp:nvSpPr>
      <dsp:spPr>
        <a:xfrm>
          <a:off x="81782" y="239187"/>
          <a:ext cx="797974" cy="79797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5BE95F-00C3-CE48-BF54-A56AC9DD8D8F}">
      <dsp:nvSpPr>
        <dsp:cNvPr id="0" name=""/>
        <dsp:cNvSpPr/>
      </dsp:nvSpPr>
      <dsp:spPr>
        <a:xfrm>
          <a:off x="938213" y="1276247"/>
          <a:ext cx="7219751" cy="63837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6714"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kern="1200" dirty="0"/>
            <a:t>Clear Action Plan</a:t>
          </a:r>
        </a:p>
      </dsp:txBody>
      <dsp:txXfrm>
        <a:off x="938213" y="1276247"/>
        <a:ext cx="7219751" cy="638379"/>
      </dsp:txXfrm>
    </dsp:sp>
    <dsp:sp modelId="{BE8ACD0D-7A98-E94B-8261-456B2F779B42}">
      <dsp:nvSpPr>
        <dsp:cNvPr id="0" name=""/>
        <dsp:cNvSpPr/>
      </dsp:nvSpPr>
      <dsp:spPr>
        <a:xfrm>
          <a:off x="539226" y="1196450"/>
          <a:ext cx="797974" cy="79797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2ACD6D-E32C-944A-97CE-DB025223D2ED}">
      <dsp:nvSpPr>
        <dsp:cNvPr id="0" name=""/>
        <dsp:cNvSpPr/>
      </dsp:nvSpPr>
      <dsp:spPr>
        <a:xfrm>
          <a:off x="1078612" y="2233510"/>
          <a:ext cx="7079353" cy="63837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6714"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kern="1200" dirty="0"/>
            <a:t>Staff Buy-in</a:t>
          </a:r>
        </a:p>
      </dsp:txBody>
      <dsp:txXfrm>
        <a:off x="1078612" y="2233510"/>
        <a:ext cx="7079353" cy="638379"/>
      </dsp:txXfrm>
    </dsp:sp>
    <dsp:sp modelId="{396F2581-C833-2E43-AF6B-4B61249FA8DC}">
      <dsp:nvSpPr>
        <dsp:cNvPr id="0" name=""/>
        <dsp:cNvSpPr/>
      </dsp:nvSpPr>
      <dsp:spPr>
        <a:xfrm>
          <a:off x="679625" y="2153712"/>
          <a:ext cx="797974" cy="79797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C4BA7D-5D03-6847-832B-244D5329281C}">
      <dsp:nvSpPr>
        <dsp:cNvPr id="0" name=""/>
        <dsp:cNvSpPr/>
      </dsp:nvSpPr>
      <dsp:spPr>
        <a:xfrm>
          <a:off x="938213" y="3190772"/>
          <a:ext cx="7219751" cy="63837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6714"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kern="1200" dirty="0"/>
            <a:t>Embedded Professional Development</a:t>
          </a:r>
        </a:p>
      </dsp:txBody>
      <dsp:txXfrm>
        <a:off x="938213" y="3190772"/>
        <a:ext cx="7219751" cy="638379"/>
      </dsp:txXfrm>
    </dsp:sp>
    <dsp:sp modelId="{31D4929D-13DC-6942-9C08-8A221FD31268}">
      <dsp:nvSpPr>
        <dsp:cNvPr id="0" name=""/>
        <dsp:cNvSpPr/>
      </dsp:nvSpPr>
      <dsp:spPr>
        <a:xfrm>
          <a:off x="539226" y="3110975"/>
          <a:ext cx="797974" cy="79797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9BA915-D3C4-CC4F-ADE6-AD9D20148A49}">
      <dsp:nvSpPr>
        <dsp:cNvPr id="0" name=""/>
        <dsp:cNvSpPr/>
      </dsp:nvSpPr>
      <dsp:spPr>
        <a:xfrm>
          <a:off x="480769" y="4148035"/>
          <a:ext cx="7677195" cy="63837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6714"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kern="1200" dirty="0"/>
            <a:t>Staff Recognition for Implementation</a:t>
          </a:r>
        </a:p>
      </dsp:txBody>
      <dsp:txXfrm>
        <a:off x="480769" y="4148035"/>
        <a:ext cx="7677195" cy="638379"/>
      </dsp:txXfrm>
    </dsp:sp>
    <dsp:sp modelId="{6200DF73-2D66-0943-BBE4-C91012E1B808}">
      <dsp:nvSpPr>
        <dsp:cNvPr id="0" name=""/>
        <dsp:cNvSpPr/>
      </dsp:nvSpPr>
      <dsp:spPr>
        <a:xfrm>
          <a:off x="81782" y="4068237"/>
          <a:ext cx="797974" cy="79797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5.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6.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image" Target="../media/image4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08" charset="0"/>
                <a:ea typeface="+mn-ea"/>
                <a:cs typeface="+mn-cs"/>
              </a:defRPr>
            </a:lvl1pPr>
          </a:lstStyle>
          <a:p>
            <a:pPr>
              <a:defRPr/>
            </a:pPr>
            <a:endParaRPr lang="en-US"/>
          </a:p>
        </p:txBody>
      </p:sp>
      <p:sp>
        <p:nvSpPr>
          <p:cNvPr id="4096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08" charset="0"/>
                <a:ea typeface="+mn-ea"/>
                <a:cs typeface="+mn-cs"/>
              </a:defRPr>
            </a:lvl1pPr>
          </a:lstStyle>
          <a:p>
            <a:pPr>
              <a:defRPr/>
            </a:pPr>
            <a:endParaRPr lang="en-US"/>
          </a:p>
        </p:txBody>
      </p:sp>
      <p:sp>
        <p:nvSpPr>
          <p:cNvPr id="4096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08" charset="0"/>
                <a:ea typeface="+mn-ea"/>
                <a:cs typeface="+mn-cs"/>
              </a:defRPr>
            </a:lvl1pPr>
          </a:lstStyle>
          <a:p>
            <a:pPr>
              <a:defRPr/>
            </a:pPr>
            <a:endParaRPr lang="en-US"/>
          </a:p>
        </p:txBody>
      </p:sp>
      <p:sp>
        <p:nvSpPr>
          <p:cNvPr id="4096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1AF6FBC-B897-AB42-9541-79EE9334D32C}" type="slidenum">
              <a:rPr lang="en-US"/>
              <a:pPr>
                <a:defRPr/>
              </a:pPr>
              <a:t>‹#›</a:t>
            </a:fld>
            <a:endParaRPr lang="en-US"/>
          </a:p>
        </p:txBody>
      </p:sp>
    </p:spTree>
    <p:extLst>
      <p:ext uri="{BB962C8B-B14F-4D97-AF65-F5344CB8AC3E}">
        <p14:creationId xmlns:p14="http://schemas.microsoft.com/office/powerpoint/2010/main" val="1981458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08" charset="0"/>
                <a:ea typeface="+mn-ea"/>
                <a:cs typeface="+mn-cs"/>
              </a:defRPr>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08" charset="0"/>
                <a:ea typeface="+mn-ea"/>
                <a:cs typeface="+mn-cs"/>
              </a:defRPr>
            </a:lvl1pPr>
          </a:lstStyle>
          <a:p>
            <a:pPr>
              <a:defRPr/>
            </a:pPr>
            <a:endParaRPr lang="en-US"/>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08" charset="0"/>
                <a:ea typeface="+mn-ea"/>
                <a:cs typeface="+mn-cs"/>
              </a:defRPr>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BB720D9-44EE-D24D-8065-87A5493CC944}" type="slidenum">
              <a:rPr lang="en-US"/>
              <a:pPr>
                <a:defRPr/>
              </a:pPr>
              <a:t>‹#›</a:t>
            </a:fld>
            <a:endParaRPr lang="en-US"/>
          </a:p>
        </p:txBody>
      </p:sp>
    </p:spTree>
    <p:extLst>
      <p:ext uri="{BB962C8B-B14F-4D97-AF65-F5344CB8AC3E}">
        <p14:creationId xmlns:p14="http://schemas.microsoft.com/office/powerpoint/2010/main" val="19935194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8"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Arial" pitchFamily="-108" charset="0"/>
        <a:ea typeface="ヒラギノ角ゴ Pro W3" pitchFamily="-1" charset="-128"/>
        <a:cs typeface="ヒラギノ角ゴ Pro W3" pitchFamily="-1" charset="-128"/>
      </a:defRPr>
    </a:lvl3pPr>
    <a:lvl4pPr marL="1371600" algn="l" rtl="0" eaLnBrk="0" fontAlgn="base" hangingPunct="0">
      <a:spcBef>
        <a:spcPct val="30000"/>
      </a:spcBef>
      <a:spcAft>
        <a:spcPct val="0"/>
      </a:spcAft>
      <a:defRPr sz="1200" kern="1200">
        <a:solidFill>
          <a:schemeClr val="tx1"/>
        </a:solidFill>
        <a:latin typeface="Arial" pitchFamily="-108" charset="0"/>
        <a:ea typeface="ヒラギノ角ゴ Pro W3" pitchFamily="-1" charset="-128"/>
        <a:cs typeface="+mn-cs"/>
      </a:defRPr>
    </a:lvl4pPr>
    <a:lvl5pPr marL="1828800" algn="l" rtl="0" eaLnBrk="0" fontAlgn="base" hangingPunct="0">
      <a:spcBef>
        <a:spcPct val="30000"/>
      </a:spcBef>
      <a:spcAft>
        <a:spcPct val="0"/>
      </a:spcAft>
      <a:defRPr sz="1200" kern="1200">
        <a:solidFill>
          <a:schemeClr val="tx1"/>
        </a:solidFill>
        <a:latin typeface="Arial" pitchFamily="-108" charset="0"/>
        <a:ea typeface="ヒラギノ角ゴ Pro W3" pitchFamily="-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pPr marL="0" indent="0">
              <a:buFontTx/>
              <a:buNone/>
            </a:pPr>
            <a:r>
              <a:rPr lang="en-US" dirty="0">
                <a:latin typeface="Arial" pitchFamily="-1" charset="0"/>
                <a:ea typeface="ＭＳ Ｐゴシック" pitchFamily="-108" charset="-128"/>
                <a:cs typeface="ＭＳ Ｐゴシック" pitchFamily="-108" charset="-128"/>
              </a:rPr>
              <a:t>Add</a:t>
            </a:r>
            <a:r>
              <a:rPr lang="en-US" baseline="0" dirty="0">
                <a:latin typeface="Arial" pitchFamily="-1" charset="0"/>
                <a:ea typeface="ＭＳ Ｐゴシック" pitchFamily="-108" charset="-128"/>
                <a:cs typeface="ＭＳ Ｐゴシック" pitchFamily="-108" charset="-128"/>
              </a:rPr>
              <a:t> trainer names for your event</a:t>
            </a:r>
            <a:endParaRPr lang="en-US" dirty="0">
              <a:latin typeface="Arial" pitchFamily="-1" charset="0"/>
              <a:ea typeface="ＭＳ Ｐゴシック" pitchFamily="-108" charset="-128"/>
              <a:cs typeface="ＭＳ Ｐゴシック" pitchFamily="-108" charset="-128"/>
            </a:endParaRPr>
          </a:p>
        </p:txBody>
      </p:sp>
      <p:sp>
        <p:nvSpPr>
          <p:cNvPr id="21508" name="Slide Number Placeholder 3"/>
          <p:cNvSpPr>
            <a:spLocks noGrp="1"/>
          </p:cNvSpPr>
          <p:nvPr>
            <p:ph type="sldNum" sz="quarter" idx="5"/>
          </p:nvPr>
        </p:nvSpPr>
        <p:spPr>
          <a:noFill/>
        </p:spPr>
        <p:txBody>
          <a:bodyPr/>
          <a:lstStyle/>
          <a:p>
            <a:fld id="{075ACD24-F3E1-7541-A3C0-23C2C100C846}" type="slidenum">
              <a:rPr lang="en-US"/>
              <a:pPr/>
              <a:t>1</a:t>
            </a:fld>
            <a:endParaRPr lang="en-US"/>
          </a:p>
        </p:txBody>
      </p:sp>
    </p:spTree>
    <p:extLst>
      <p:ext uri="{BB962C8B-B14F-4D97-AF65-F5344CB8AC3E}">
        <p14:creationId xmlns:p14="http://schemas.microsoft.com/office/powerpoint/2010/main" val="272546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7BC3BF7A-F77D-2E47-B2AB-365D70E9B5A6}" type="slidenum">
              <a:rPr lang="en-US">
                <a:solidFill>
                  <a:srgbClr val="000000"/>
                </a:solidFill>
                <a:latin typeface="Arial" pitchFamily="-1" charset="0"/>
              </a:rPr>
              <a:pPr/>
              <a:t>14</a:t>
            </a:fld>
            <a:endParaRPr lang="en-US">
              <a:solidFill>
                <a:srgbClr val="000000"/>
              </a:solidFill>
              <a:latin typeface="Arial" pitchFamily="-1"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a:latin typeface="Times New Roman" pitchFamily="-1" charset="0"/>
            </a:endParaRPr>
          </a:p>
        </p:txBody>
      </p:sp>
    </p:spTree>
    <p:extLst>
      <p:ext uri="{BB962C8B-B14F-4D97-AF65-F5344CB8AC3E}">
        <p14:creationId xmlns:p14="http://schemas.microsoft.com/office/powerpoint/2010/main" val="151541895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06AF0DE9-376F-B74F-9C30-51B2C38B1D3F}" type="slidenum">
              <a:rPr lang="en-US">
                <a:latin typeface="Arial" pitchFamily="-83" charset="0"/>
              </a:rPr>
              <a:pPr/>
              <a:t>124</a:t>
            </a:fld>
            <a:endParaRPr lang="en-US">
              <a:latin typeface="Arial" pitchFamily="-83"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xfrm>
            <a:off x="914400" y="4343400"/>
            <a:ext cx="5029200" cy="4114800"/>
          </a:xfrm>
          <a:noFill/>
          <a:ln/>
        </p:spPr>
        <p:txBody>
          <a:bodyPr/>
          <a:lstStyle/>
          <a:p>
            <a:endParaRPr lang="en-US">
              <a:latin typeface="Arial" pitchFamily="-83" charset="0"/>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26248949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CC6FA6DB-883E-D84E-BD76-93DD899F28EA}" type="slidenum">
              <a:rPr lang="en-US">
                <a:latin typeface="Arial" pitchFamily="-83" charset="0"/>
              </a:rPr>
              <a:pPr/>
              <a:t>125</a:t>
            </a:fld>
            <a:endParaRPr lang="en-US">
              <a:latin typeface="Arial" pitchFamily="-83"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xfrm>
            <a:off x="914400" y="4343400"/>
            <a:ext cx="5029200" cy="4114800"/>
          </a:xfrm>
          <a:noFill/>
          <a:ln/>
        </p:spPr>
        <p:txBody>
          <a:bodyPr/>
          <a:lstStyle/>
          <a:p>
            <a:endParaRPr lang="en-US">
              <a:latin typeface="Arial" pitchFamily="-83" charset="0"/>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409858117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7FD7285B-D0F4-EC4C-84D7-DEA9C6981C28}" type="slidenum">
              <a:rPr lang="en-US">
                <a:latin typeface="Arial" pitchFamily="-83" charset="0"/>
              </a:rPr>
              <a:pPr/>
              <a:t>126</a:t>
            </a:fld>
            <a:endParaRPr lang="en-US">
              <a:latin typeface="Arial" pitchFamily="-83"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xfrm>
            <a:off x="914400" y="4343400"/>
            <a:ext cx="5029200" cy="4114800"/>
          </a:xfrm>
          <a:noFill/>
          <a:ln/>
        </p:spPr>
        <p:txBody>
          <a:bodyPr/>
          <a:lstStyle/>
          <a:p>
            <a:endParaRPr lang="en-US">
              <a:latin typeface="Arial" pitchFamily="-83" charset="0"/>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378058386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C64D542E-2B52-AF43-9D4E-7CC125DE2899}" type="slidenum">
              <a:rPr lang="en-US">
                <a:latin typeface="Arial" pitchFamily="-1" charset="0"/>
              </a:rPr>
              <a:pPr/>
              <a:t>128</a:t>
            </a:fld>
            <a:endParaRPr lang="en-US">
              <a:latin typeface="Arial" pitchFamily="-1"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383677545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en-US" dirty="0">
              <a:latin typeface="Arial" pitchFamily="-1" charset="0"/>
              <a:ea typeface="ＭＳ Ｐゴシック" pitchFamily="-108" charset="-128"/>
              <a:cs typeface="ＭＳ Ｐゴシック" pitchFamily="-108" charset="-128"/>
            </a:endParaRPr>
          </a:p>
        </p:txBody>
      </p:sp>
      <p:sp>
        <p:nvSpPr>
          <p:cNvPr id="72708" name="Slide Number Placeholder 3"/>
          <p:cNvSpPr>
            <a:spLocks noGrp="1"/>
          </p:cNvSpPr>
          <p:nvPr>
            <p:ph type="sldNum" sz="quarter" idx="5"/>
          </p:nvPr>
        </p:nvSpPr>
        <p:spPr>
          <a:noFill/>
        </p:spPr>
        <p:txBody>
          <a:bodyPr/>
          <a:lstStyle/>
          <a:p>
            <a:fld id="{12E072F8-D544-2C4E-BFCF-3A1338F84711}" type="slidenum">
              <a:rPr lang="en-US"/>
              <a:pPr/>
              <a:t>129</a:t>
            </a:fld>
            <a:endParaRPr lang="en-US"/>
          </a:p>
        </p:txBody>
      </p:sp>
    </p:spTree>
    <p:extLst>
      <p:ext uri="{BB962C8B-B14F-4D97-AF65-F5344CB8AC3E}">
        <p14:creationId xmlns:p14="http://schemas.microsoft.com/office/powerpoint/2010/main" val="29296659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C64D542E-2B52-AF43-9D4E-7CC125DE2899}" type="slidenum">
              <a:rPr lang="en-US">
                <a:latin typeface="Arial" pitchFamily="-1" charset="0"/>
              </a:rPr>
              <a:pPr/>
              <a:t>132</a:t>
            </a:fld>
            <a:endParaRPr lang="en-US">
              <a:latin typeface="Arial" pitchFamily="-1"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181292201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C64D542E-2B52-AF43-9D4E-7CC125DE2899}" type="slidenum">
              <a:rPr lang="en-US">
                <a:latin typeface="Arial" pitchFamily="-1" charset="0"/>
              </a:rPr>
              <a:pPr/>
              <a:t>134</a:t>
            </a:fld>
            <a:endParaRPr lang="en-US">
              <a:latin typeface="Arial" pitchFamily="-1"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299380440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en-US" dirty="0">
              <a:latin typeface="Arial" pitchFamily="-1" charset="0"/>
              <a:ea typeface="ＭＳ Ｐゴシック" pitchFamily="-108" charset="-128"/>
              <a:cs typeface="ＭＳ Ｐゴシック" pitchFamily="-108" charset="-128"/>
            </a:endParaRPr>
          </a:p>
        </p:txBody>
      </p:sp>
      <p:sp>
        <p:nvSpPr>
          <p:cNvPr id="72708" name="Slide Number Placeholder 3"/>
          <p:cNvSpPr>
            <a:spLocks noGrp="1"/>
          </p:cNvSpPr>
          <p:nvPr>
            <p:ph type="sldNum" sz="quarter" idx="5"/>
          </p:nvPr>
        </p:nvSpPr>
        <p:spPr>
          <a:noFill/>
        </p:spPr>
        <p:txBody>
          <a:bodyPr/>
          <a:lstStyle/>
          <a:p>
            <a:fld id="{12E072F8-D544-2C4E-BFCF-3A1338F84711}" type="slidenum">
              <a:rPr lang="en-US"/>
              <a:pPr/>
              <a:t>136</a:t>
            </a:fld>
            <a:endParaRPr lang="en-US"/>
          </a:p>
        </p:txBody>
      </p:sp>
    </p:spTree>
    <p:extLst>
      <p:ext uri="{BB962C8B-B14F-4D97-AF65-F5344CB8AC3E}">
        <p14:creationId xmlns:p14="http://schemas.microsoft.com/office/powerpoint/2010/main" val="132750304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210947" name="Notes Placeholder 2"/>
          <p:cNvSpPr>
            <a:spLocks noGrp="1"/>
          </p:cNvSpPr>
          <p:nvPr>
            <p:ph type="body" idx="1"/>
          </p:nvPr>
        </p:nvSpPr>
        <p:spPr>
          <a:noFill/>
          <a:ln/>
        </p:spPr>
        <p:txBody>
          <a:bodyPr/>
          <a:lstStyle/>
          <a:p>
            <a:endParaRPr lang="en-US" dirty="0">
              <a:latin typeface="Arial" pitchFamily="-1" charset="0"/>
              <a:ea typeface="ＭＳ Ｐゴシック" pitchFamily="-108" charset="-128"/>
              <a:cs typeface="ＭＳ Ｐゴシック" pitchFamily="-108" charset="-128"/>
            </a:endParaRPr>
          </a:p>
        </p:txBody>
      </p:sp>
      <p:sp>
        <p:nvSpPr>
          <p:cNvPr id="210948" name="Slide Number Placeholder 3"/>
          <p:cNvSpPr>
            <a:spLocks noGrp="1"/>
          </p:cNvSpPr>
          <p:nvPr>
            <p:ph type="sldNum" sz="quarter" idx="5"/>
          </p:nvPr>
        </p:nvSpPr>
        <p:spPr>
          <a:noFill/>
        </p:spPr>
        <p:txBody>
          <a:bodyPr/>
          <a:lstStyle/>
          <a:p>
            <a:fld id="{F7A38EB8-5787-D44C-96FE-ED3327DEFF4D}" type="slidenum">
              <a:rPr lang="en-US"/>
              <a:pPr/>
              <a:t>138</a:t>
            </a:fld>
            <a:endParaRPr lang="en-US"/>
          </a:p>
        </p:txBody>
      </p:sp>
    </p:spTree>
    <p:extLst>
      <p:ext uri="{BB962C8B-B14F-4D97-AF65-F5344CB8AC3E}">
        <p14:creationId xmlns:p14="http://schemas.microsoft.com/office/powerpoint/2010/main" val="140848976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210947" name="Notes Placeholder 2"/>
          <p:cNvSpPr>
            <a:spLocks noGrp="1"/>
          </p:cNvSpPr>
          <p:nvPr>
            <p:ph type="body" idx="1"/>
          </p:nvPr>
        </p:nvSpPr>
        <p:spPr>
          <a:noFill/>
          <a:ln/>
        </p:spPr>
        <p:txBody>
          <a:bodyPr/>
          <a:lstStyle/>
          <a:p>
            <a:endParaRPr lang="en-US" dirty="0">
              <a:latin typeface="Arial" pitchFamily="-1" charset="0"/>
              <a:ea typeface="ＭＳ Ｐゴシック" pitchFamily="-108" charset="-128"/>
              <a:cs typeface="ＭＳ Ｐゴシック" pitchFamily="-108" charset="-128"/>
            </a:endParaRPr>
          </a:p>
        </p:txBody>
      </p:sp>
      <p:sp>
        <p:nvSpPr>
          <p:cNvPr id="210948" name="Slide Number Placeholder 3"/>
          <p:cNvSpPr>
            <a:spLocks noGrp="1"/>
          </p:cNvSpPr>
          <p:nvPr>
            <p:ph type="sldNum" sz="quarter" idx="5"/>
          </p:nvPr>
        </p:nvSpPr>
        <p:spPr>
          <a:noFill/>
        </p:spPr>
        <p:txBody>
          <a:bodyPr/>
          <a:lstStyle/>
          <a:p>
            <a:fld id="{F7A38EB8-5787-D44C-96FE-ED3327DEFF4D}" type="slidenum">
              <a:rPr lang="en-US"/>
              <a:pPr/>
              <a:t>139</a:t>
            </a:fld>
            <a:endParaRPr lang="en-US"/>
          </a:p>
        </p:txBody>
      </p:sp>
    </p:spTree>
    <p:extLst>
      <p:ext uri="{BB962C8B-B14F-4D97-AF65-F5344CB8AC3E}">
        <p14:creationId xmlns:p14="http://schemas.microsoft.com/office/powerpoint/2010/main" val="1493494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pPr eaLnBrk="1" hangingPunct="1"/>
            <a:r>
              <a:rPr lang="en-US" dirty="0">
                <a:latin typeface="Times New Roman" pitchFamily="-1" charset="0"/>
                <a:ea typeface="ＭＳ Ｐゴシック" pitchFamily="-108" charset="-128"/>
                <a:cs typeface="ＭＳ Ｐゴシック" pitchFamily="-108" charset="-128"/>
              </a:rPr>
              <a:t>NOTICE GREEN GOES FOR “ALL”</a:t>
            </a:r>
          </a:p>
          <a:p>
            <a:pPr eaLnBrk="1" hangingPunct="1"/>
            <a:r>
              <a:rPr lang="en-US" dirty="0">
                <a:latin typeface="Times New Roman" pitchFamily="-1" charset="0"/>
                <a:ea typeface="ＭＳ Ｐゴシック" pitchFamily="-108" charset="-128"/>
                <a:cs typeface="ＭＳ Ｐゴシック" pitchFamily="-108" charset="-128"/>
              </a:rPr>
              <a:t>Focus on Tier 1- important to build a solid tier 1 first!! Resist</a:t>
            </a:r>
            <a:r>
              <a:rPr lang="en-US" baseline="0" dirty="0">
                <a:latin typeface="Times New Roman" pitchFamily="-1" charset="0"/>
                <a:ea typeface="ＭＳ Ｐゴシック" pitchFamily="-108" charset="-128"/>
                <a:cs typeface="ＭＳ Ｐゴシック" pitchFamily="-108" charset="-128"/>
              </a:rPr>
              <a:t> the push to do tier 2/3 first! </a:t>
            </a:r>
          </a:p>
          <a:p>
            <a:pPr eaLnBrk="1" hangingPunct="1"/>
            <a:endParaRPr lang="en-US" dirty="0">
              <a:latin typeface="Times New Roman" pitchFamily="-1" charset="0"/>
              <a:ea typeface="ＭＳ Ｐゴシック" pitchFamily="-108" charset="-128"/>
              <a:cs typeface="ＭＳ Ｐゴシック" pitchFamily="-108" charset="-128"/>
            </a:endParaRPr>
          </a:p>
        </p:txBody>
      </p:sp>
      <p:sp>
        <p:nvSpPr>
          <p:cNvPr id="36868" name="Slide Number Placeholder 3"/>
          <p:cNvSpPr>
            <a:spLocks noGrp="1"/>
          </p:cNvSpPr>
          <p:nvPr>
            <p:ph type="sldNum" sz="quarter" idx="5"/>
          </p:nvPr>
        </p:nvSpPr>
        <p:spPr>
          <a:noFill/>
        </p:spPr>
        <p:txBody>
          <a:bodyPr/>
          <a:lstStyle/>
          <a:p>
            <a:fld id="{461C5D91-F66F-8546-B6AD-4561DD8ADAD9}" type="slidenum">
              <a:rPr lang="en-US"/>
              <a:pPr/>
              <a:t>15</a:t>
            </a:fld>
            <a:endParaRPr lang="en-US"/>
          </a:p>
        </p:txBody>
      </p:sp>
    </p:spTree>
    <p:extLst>
      <p:ext uri="{BB962C8B-B14F-4D97-AF65-F5344CB8AC3E}">
        <p14:creationId xmlns:p14="http://schemas.microsoft.com/office/powerpoint/2010/main" val="1424589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 section numbers, color coding, and structure into</a:t>
            </a:r>
            <a:r>
              <a:rPr lang="en-US" baseline="0" dirty="0"/>
              <a:t> ppt.</a:t>
            </a:r>
            <a:endParaRPr lang="en-US" dirty="0"/>
          </a:p>
        </p:txBody>
      </p:sp>
      <p:sp>
        <p:nvSpPr>
          <p:cNvPr id="4" name="Slide Number Placeholder 3"/>
          <p:cNvSpPr>
            <a:spLocks noGrp="1"/>
          </p:cNvSpPr>
          <p:nvPr>
            <p:ph type="sldNum" sz="quarter" idx="10"/>
          </p:nvPr>
        </p:nvSpPr>
        <p:spPr/>
        <p:txBody>
          <a:bodyPr/>
          <a:lstStyle/>
          <a:p>
            <a:pPr>
              <a:defRPr/>
            </a:pPr>
            <a:fld id="{7C815DC9-AE46-024B-9D9C-C031869FF504}" type="slidenum">
              <a:rPr lang="en-US" smtClean="0"/>
              <a:pPr>
                <a:defRPr/>
              </a:pPr>
              <a:t>16</a:t>
            </a:fld>
            <a:endParaRPr lang="en-US"/>
          </a:p>
        </p:txBody>
      </p:sp>
    </p:spTree>
    <p:extLst>
      <p:ext uri="{BB962C8B-B14F-4D97-AF65-F5344CB8AC3E}">
        <p14:creationId xmlns:p14="http://schemas.microsoft.com/office/powerpoint/2010/main" val="3434040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6E0EEC8B-33CA-6745-BBE1-65C7940A6207}" type="slidenum">
              <a:rPr lang="en-US"/>
              <a:pPr/>
              <a:t>17</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dirty="0">
                <a:latin typeface="Arial" pitchFamily="-1" charset="0"/>
              </a:rPr>
              <a:t>SAY: </a:t>
            </a:r>
            <a:r>
              <a:rPr lang="en-US" i="1" dirty="0">
                <a:latin typeface="Arial" pitchFamily="-1" charset="0"/>
              </a:rPr>
              <a:t>In general, the implementation of a school-wide PBS approach at the school level is built around five main implementation steps.</a:t>
            </a:r>
          </a:p>
          <a:p>
            <a:pPr eaLnBrk="1" hangingPunct="1"/>
            <a:endParaRPr lang="en-US" i="1" dirty="0">
              <a:latin typeface="Arial" pitchFamily="-1" charset="0"/>
            </a:endParaRPr>
          </a:p>
          <a:p>
            <a:pPr eaLnBrk="1" hangingPunct="1"/>
            <a:r>
              <a:rPr lang="en-US" i="1" dirty="0">
                <a:latin typeface="Arial" pitchFamily="-1" charset="0"/>
              </a:rPr>
              <a:t>Example- this process stays with you the whole time!</a:t>
            </a:r>
            <a:endParaRPr lang="en-US" dirty="0">
              <a:latin typeface="Arial" pitchFamily="-1" charset="0"/>
            </a:endParaRPr>
          </a:p>
          <a:p>
            <a:pPr eaLnBrk="1" hangingPunct="1"/>
            <a:endParaRPr lang="en-US" dirty="0">
              <a:latin typeface="Arial" pitchFamily="-1" charset="0"/>
            </a:endParaRPr>
          </a:p>
        </p:txBody>
      </p:sp>
    </p:spTree>
    <p:extLst>
      <p:ext uri="{BB962C8B-B14F-4D97-AF65-F5344CB8AC3E}">
        <p14:creationId xmlns:p14="http://schemas.microsoft.com/office/powerpoint/2010/main" val="9148334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will come back every time we talk about adding a practice!</a:t>
            </a:r>
            <a:r>
              <a:rPr lang="en-US" baseline="0" dirty="0"/>
              <a:t> </a:t>
            </a:r>
            <a:endParaRPr lang="en-US" dirty="0"/>
          </a:p>
        </p:txBody>
      </p:sp>
      <p:sp>
        <p:nvSpPr>
          <p:cNvPr id="4" name="Slide Number Placeholder 3"/>
          <p:cNvSpPr>
            <a:spLocks noGrp="1"/>
          </p:cNvSpPr>
          <p:nvPr>
            <p:ph type="sldNum" sz="quarter" idx="10"/>
          </p:nvPr>
        </p:nvSpPr>
        <p:spPr/>
        <p:txBody>
          <a:bodyPr/>
          <a:lstStyle/>
          <a:p>
            <a:pPr>
              <a:defRPr/>
            </a:pPr>
            <a:fld id="{CBB720D9-44EE-D24D-8065-87A5493CC944}" type="slidenum">
              <a:rPr lang="en-US" smtClean="0"/>
              <a:pPr>
                <a:defRPr/>
              </a:pPr>
              <a:t>18</a:t>
            </a:fld>
            <a:endParaRPr lang="en-US"/>
          </a:p>
        </p:txBody>
      </p:sp>
    </p:spTree>
    <p:extLst>
      <p:ext uri="{BB962C8B-B14F-4D97-AF65-F5344CB8AC3E}">
        <p14:creationId xmlns:p14="http://schemas.microsoft.com/office/powerpoint/2010/main" val="38821586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will</a:t>
            </a:r>
            <a:r>
              <a:rPr lang="en-US" baseline="0" dirty="0"/>
              <a:t> also come back every time we introduce a new practice data source or system.</a:t>
            </a:r>
            <a:endParaRPr lang="en-US" dirty="0"/>
          </a:p>
        </p:txBody>
      </p:sp>
      <p:sp>
        <p:nvSpPr>
          <p:cNvPr id="4" name="Slide Number Placeholder 3"/>
          <p:cNvSpPr>
            <a:spLocks noGrp="1"/>
          </p:cNvSpPr>
          <p:nvPr>
            <p:ph type="sldNum" sz="quarter" idx="10"/>
          </p:nvPr>
        </p:nvSpPr>
        <p:spPr/>
        <p:txBody>
          <a:bodyPr/>
          <a:lstStyle/>
          <a:p>
            <a:pPr>
              <a:defRPr/>
            </a:pPr>
            <a:fld id="{CBB720D9-44EE-D24D-8065-87A5493CC944}" type="slidenum">
              <a:rPr lang="en-US" smtClean="0"/>
              <a:pPr>
                <a:defRPr/>
              </a:pPr>
              <a:t>19</a:t>
            </a:fld>
            <a:endParaRPr lang="en-US"/>
          </a:p>
        </p:txBody>
      </p:sp>
    </p:spTree>
    <p:extLst>
      <p:ext uri="{BB962C8B-B14F-4D97-AF65-F5344CB8AC3E}">
        <p14:creationId xmlns:p14="http://schemas.microsoft.com/office/powerpoint/2010/main" val="22898357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r>
              <a:rPr lang="en-US" dirty="0">
                <a:latin typeface="Arial" pitchFamily="-1" charset="0"/>
                <a:ea typeface="ＭＳ Ｐゴシック" pitchFamily="-108" charset="-128"/>
                <a:cs typeface="ＭＳ Ｐゴシック" pitchFamily="-108" charset="-128"/>
              </a:rPr>
              <a:t>Today is your day to check the</a:t>
            </a:r>
            <a:r>
              <a:rPr lang="en-US" baseline="0" dirty="0">
                <a:latin typeface="Arial" pitchFamily="-1" charset="0"/>
                <a:ea typeface="ＭＳ Ｐゴシック" pitchFamily="-108" charset="-128"/>
                <a:cs typeface="ＭＳ Ｐゴシック" pitchFamily="-108" charset="-128"/>
              </a:rPr>
              <a:t> first steps. – make sure you have good family and student voice, </a:t>
            </a:r>
            <a:endParaRPr lang="en-US" dirty="0">
              <a:latin typeface="Arial" pitchFamily="-1" charset="0"/>
              <a:ea typeface="ＭＳ Ｐゴシック" pitchFamily="-108" charset="-128"/>
              <a:cs typeface="ＭＳ Ｐゴシック" pitchFamily="-108" charset="-128"/>
            </a:endParaRPr>
          </a:p>
        </p:txBody>
      </p:sp>
      <p:sp>
        <p:nvSpPr>
          <p:cNvPr id="72708" name="Slide Number Placeholder 3"/>
          <p:cNvSpPr>
            <a:spLocks noGrp="1"/>
          </p:cNvSpPr>
          <p:nvPr>
            <p:ph type="sldNum" sz="quarter" idx="5"/>
          </p:nvPr>
        </p:nvSpPr>
        <p:spPr>
          <a:noFill/>
        </p:spPr>
        <p:txBody>
          <a:bodyPr/>
          <a:lstStyle/>
          <a:p>
            <a:fld id="{12E072F8-D544-2C4E-BFCF-3A1338F84711}" type="slidenum">
              <a:rPr lang="en-US"/>
              <a:pPr/>
              <a:t>21</a:t>
            </a:fld>
            <a:endParaRPr lang="en-US"/>
          </a:p>
        </p:txBody>
      </p:sp>
    </p:spTree>
    <p:extLst>
      <p:ext uri="{BB962C8B-B14F-4D97-AF65-F5344CB8AC3E}">
        <p14:creationId xmlns:p14="http://schemas.microsoft.com/office/powerpoint/2010/main" val="3284343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r>
              <a:rPr lang="en-US" dirty="0">
                <a:latin typeface="Arial" pitchFamily="-1" charset="0"/>
                <a:ea typeface="ＭＳ Ｐゴシック" pitchFamily="-108" charset="-128"/>
                <a:cs typeface="ＭＳ Ｐゴシック" pitchFamily="-108" charset="-128"/>
              </a:rPr>
              <a:t>GO back and re-visit</a:t>
            </a:r>
            <a:r>
              <a:rPr lang="en-US" baseline="0" dirty="0">
                <a:latin typeface="Arial" pitchFamily="-1" charset="0"/>
                <a:ea typeface="ＭＳ Ｐゴシック" pitchFamily="-108" charset="-128"/>
                <a:cs typeface="ＭＳ Ｐゴシック" pitchFamily="-108" charset="-128"/>
              </a:rPr>
              <a:t> the getting smarter activity regularly</a:t>
            </a:r>
            <a:endParaRPr lang="en-US" dirty="0">
              <a:latin typeface="Arial" pitchFamily="-1" charset="0"/>
              <a:ea typeface="ＭＳ Ｐゴシック" pitchFamily="-108" charset="-128"/>
              <a:cs typeface="ＭＳ Ｐゴシック" pitchFamily="-108" charset="-128"/>
            </a:endParaRPr>
          </a:p>
        </p:txBody>
      </p:sp>
      <p:sp>
        <p:nvSpPr>
          <p:cNvPr id="72708" name="Slide Number Placeholder 3"/>
          <p:cNvSpPr>
            <a:spLocks noGrp="1"/>
          </p:cNvSpPr>
          <p:nvPr>
            <p:ph type="sldNum" sz="quarter" idx="5"/>
          </p:nvPr>
        </p:nvSpPr>
        <p:spPr>
          <a:noFill/>
        </p:spPr>
        <p:txBody>
          <a:bodyPr/>
          <a:lstStyle/>
          <a:p>
            <a:fld id="{12E072F8-D544-2C4E-BFCF-3A1338F84711}" type="slidenum">
              <a:rPr lang="en-US"/>
              <a:pPr/>
              <a:t>22</a:t>
            </a:fld>
            <a:endParaRPr lang="en-US"/>
          </a:p>
        </p:txBody>
      </p:sp>
    </p:spTree>
    <p:extLst>
      <p:ext uri="{BB962C8B-B14F-4D97-AF65-F5344CB8AC3E}">
        <p14:creationId xmlns:p14="http://schemas.microsoft.com/office/powerpoint/2010/main" val="25310501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r>
              <a:rPr lang="en-US" dirty="0">
                <a:latin typeface="Arial" pitchFamily="-1" charset="0"/>
                <a:ea typeface="ＭＳ Ｐゴシック" pitchFamily="-108" charset="-128"/>
                <a:cs typeface="ＭＳ Ｐゴシック" pitchFamily="-108" charset="-128"/>
              </a:rPr>
              <a:t>How many have gotten staff student</a:t>
            </a:r>
            <a:r>
              <a:rPr lang="en-US" baseline="0" dirty="0">
                <a:latin typeface="Arial" pitchFamily="-1" charset="0"/>
                <a:ea typeface="ＭＳ Ｐゴシック" pitchFamily="-108" charset="-128"/>
                <a:cs typeface="ＭＳ Ｐゴシック" pitchFamily="-108" charset="-128"/>
              </a:rPr>
              <a:t> and family input on your behavioral purpose statement. </a:t>
            </a:r>
          </a:p>
          <a:p>
            <a:endParaRPr lang="en-US" dirty="0">
              <a:latin typeface="Arial" pitchFamily="-1" charset="0"/>
              <a:ea typeface="ＭＳ Ｐゴシック" pitchFamily="-108" charset="-128"/>
              <a:cs typeface="ＭＳ Ｐゴシック" pitchFamily="-108" charset="-128"/>
            </a:endParaRPr>
          </a:p>
        </p:txBody>
      </p:sp>
      <p:sp>
        <p:nvSpPr>
          <p:cNvPr id="72708" name="Slide Number Placeholder 3"/>
          <p:cNvSpPr>
            <a:spLocks noGrp="1"/>
          </p:cNvSpPr>
          <p:nvPr>
            <p:ph type="sldNum" sz="quarter" idx="5"/>
          </p:nvPr>
        </p:nvSpPr>
        <p:spPr>
          <a:noFill/>
        </p:spPr>
        <p:txBody>
          <a:bodyPr/>
          <a:lstStyle/>
          <a:p>
            <a:fld id="{12E072F8-D544-2C4E-BFCF-3A1338F84711}" type="slidenum">
              <a:rPr lang="en-US"/>
              <a:pPr/>
              <a:t>23</a:t>
            </a:fld>
            <a:endParaRPr lang="en-US"/>
          </a:p>
        </p:txBody>
      </p:sp>
    </p:spTree>
    <p:extLst>
      <p:ext uri="{BB962C8B-B14F-4D97-AF65-F5344CB8AC3E}">
        <p14:creationId xmlns:p14="http://schemas.microsoft.com/office/powerpoint/2010/main" val="32544676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r>
              <a:rPr lang="en-US" dirty="0">
                <a:latin typeface="Arial" pitchFamily="-1" charset="0"/>
                <a:ea typeface="ＭＳ Ｐゴシック" pitchFamily="-108" charset="-128"/>
                <a:cs typeface="ＭＳ Ｐゴシック" pitchFamily="-108" charset="-128"/>
              </a:rPr>
              <a:t>How</a:t>
            </a:r>
            <a:r>
              <a:rPr lang="en-US" baseline="0" dirty="0">
                <a:latin typeface="Arial" pitchFamily="-1" charset="0"/>
                <a:ea typeface="ＭＳ Ｐゴシック" pitchFamily="-108" charset="-128"/>
                <a:cs typeface="ＭＳ Ｐゴシック" pitchFamily="-108" charset="-128"/>
              </a:rPr>
              <a:t> many have expectations, how many have staff input? Student in put? Family input? </a:t>
            </a:r>
            <a:endParaRPr lang="en-US" dirty="0">
              <a:latin typeface="Arial" pitchFamily="-1" charset="0"/>
              <a:ea typeface="ＭＳ Ｐゴシック" pitchFamily="-108" charset="-128"/>
              <a:cs typeface="ＭＳ Ｐゴシック" pitchFamily="-108" charset="-128"/>
            </a:endParaRPr>
          </a:p>
        </p:txBody>
      </p:sp>
      <p:sp>
        <p:nvSpPr>
          <p:cNvPr id="72708" name="Slide Number Placeholder 3"/>
          <p:cNvSpPr>
            <a:spLocks noGrp="1"/>
          </p:cNvSpPr>
          <p:nvPr>
            <p:ph type="sldNum" sz="quarter" idx="5"/>
          </p:nvPr>
        </p:nvSpPr>
        <p:spPr>
          <a:noFill/>
        </p:spPr>
        <p:txBody>
          <a:bodyPr/>
          <a:lstStyle/>
          <a:p>
            <a:fld id="{12E072F8-D544-2C4E-BFCF-3A1338F84711}" type="slidenum">
              <a:rPr lang="en-US"/>
              <a:pPr/>
              <a:t>24</a:t>
            </a:fld>
            <a:endParaRPr lang="en-US"/>
          </a:p>
        </p:txBody>
      </p:sp>
    </p:spTree>
    <p:extLst>
      <p:ext uri="{BB962C8B-B14F-4D97-AF65-F5344CB8AC3E}">
        <p14:creationId xmlns:p14="http://schemas.microsoft.com/office/powerpoint/2010/main" val="3199275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E8A3A8AA-6ACE-AE42-A9F6-8D864995452C}" type="slidenum">
              <a:rPr lang="en-US"/>
              <a:pPr/>
              <a:t>3</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914400" y="4343400"/>
            <a:ext cx="5029200" cy="4114800"/>
          </a:xfrm>
          <a:noFill/>
          <a:ln/>
        </p:spPr>
        <p:txBody>
          <a:bodyPr/>
          <a:lstStyle/>
          <a:p>
            <a:pPr eaLnBrk="1" hangingPunct="1"/>
            <a:endParaRPr lang="en-US">
              <a:latin typeface="Arial" pitchFamily="-1" charset="0"/>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9082727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r>
              <a:rPr lang="en-US" dirty="0">
                <a:latin typeface="Arial" pitchFamily="-1" charset="0"/>
                <a:ea typeface="ＭＳ Ｐゴシック" pitchFamily="-108" charset="-128"/>
                <a:cs typeface="ＭＳ Ｐゴシック" pitchFamily="-108" charset="-128"/>
              </a:rPr>
              <a:t>How is this going? This is the</a:t>
            </a:r>
            <a:r>
              <a:rPr lang="en-US" baseline="0" dirty="0">
                <a:latin typeface="Arial" pitchFamily="-1" charset="0"/>
                <a:ea typeface="ＭＳ Ｐゴシック" pitchFamily="-108" charset="-128"/>
                <a:cs typeface="ＭＳ Ｐゴシック" pitchFamily="-108" charset="-128"/>
              </a:rPr>
              <a:t> power of PBIS- spend time here!! </a:t>
            </a:r>
          </a:p>
          <a:p>
            <a:r>
              <a:rPr lang="en-US" baseline="0" dirty="0">
                <a:latin typeface="Arial" pitchFamily="-1" charset="0"/>
                <a:ea typeface="ＭＳ Ｐゴシック" pitchFamily="-108" charset="-128"/>
                <a:cs typeface="ＭＳ Ｐゴシック" pitchFamily="-108" charset="-128"/>
              </a:rPr>
              <a:t>We know this is a key to successful implementation</a:t>
            </a:r>
          </a:p>
          <a:p>
            <a:r>
              <a:rPr lang="en-US" dirty="0">
                <a:latin typeface="Arial" pitchFamily="-1" charset="0"/>
                <a:ea typeface="ＭＳ Ｐゴシック" pitchFamily="-108" charset="-128"/>
                <a:cs typeface="ＭＳ Ｐゴシック" pitchFamily="-108" charset="-128"/>
              </a:rPr>
              <a:t>Do you have your</a:t>
            </a:r>
            <a:r>
              <a:rPr lang="en-US" baseline="0" dirty="0">
                <a:latin typeface="Arial" pitchFamily="-1" charset="0"/>
                <a:ea typeface="ＭＳ Ｐゴシック" pitchFamily="-108" charset="-128"/>
                <a:cs typeface="ＭＳ Ｐゴシック" pitchFamily="-108" charset="-128"/>
              </a:rPr>
              <a:t> draft? Feedback from staff? Students? Family?</a:t>
            </a:r>
          </a:p>
          <a:p>
            <a:r>
              <a:rPr lang="en-US" baseline="0" dirty="0">
                <a:latin typeface="Arial" pitchFamily="-1" charset="0"/>
                <a:ea typeface="ＭＳ Ｐゴシック" pitchFamily="-108" charset="-128"/>
                <a:cs typeface="ＭＳ Ｐゴシック" pitchFamily="-108" charset="-128"/>
              </a:rPr>
              <a:t>Q- if we haven’t gotten feedback yet do we have to start over? No collect feedback especially on how you teach this and suggest that you can incorporate this feedback into your next drafts</a:t>
            </a:r>
            <a:endParaRPr lang="en-US" dirty="0">
              <a:latin typeface="Arial" pitchFamily="-1" charset="0"/>
              <a:ea typeface="ＭＳ Ｐゴシック" pitchFamily="-108" charset="-128"/>
              <a:cs typeface="ＭＳ Ｐゴシック" pitchFamily="-108" charset="-128"/>
            </a:endParaRPr>
          </a:p>
          <a:p>
            <a:endParaRPr lang="en-US" dirty="0">
              <a:latin typeface="Arial" pitchFamily="-1" charset="0"/>
              <a:ea typeface="ＭＳ Ｐゴシック" pitchFamily="-108" charset="-128"/>
              <a:cs typeface="ＭＳ Ｐゴシック" pitchFamily="-108" charset="-128"/>
            </a:endParaRPr>
          </a:p>
        </p:txBody>
      </p:sp>
      <p:sp>
        <p:nvSpPr>
          <p:cNvPr id="72708" name="Slide Number Placeholder 3"/>
          <p:cNvSpPr>
            <a:spLocks noGrp="1"/>
          </p:cNvSpPr>
          <p:nvPr>
            <p:ph type="sldNum" sz="quarter" idx="5"/>
          </p:nvPr>
        </p:nvSpPr>
        <p:spPr>
          <a:noFill/>
        </p:spPr>
        <p:txBody>
          <a:bodyPr/>
          <a:lstStyle/>
          <a:p>
            <a:fld id="{12E072F8-D544-2C4E-BFCF-3A1338F84711}" type="slidenum">
              <a:rPr lang="en-US"/>
              <a:pPr/>
              <a:t>25</a:t>
            </a:fld>
            <a:endParaRPr lang="en-US"/>
          </a:p>
        </p:txBody>
      </p:sp>
    </p:spTree>
    <p:extLst>
      <p:ext uri="{BB962C8B-B14F-4D97-AF65-F5344CB8AC3E}">
        <p14:creationId xmlns:p14="http://schemas.microsoft.com/office/powerpoint/2010/main" val="23939909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23AC9AF2-F1A4-DA4C-BC7C-B8F326A5CB20}" type="slidenum">
              <a:rPr lang="en-US"/>
              <a:pPr/>
              <a:t>26</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r>
              <a:rPr lang="en-US" dirty="0">
                <a:latin typeface="Arial" pitchFamily="-1" charset="0"/>
                <a:ea typeface="ＭＳ Ｐゴシック" pitchFamily="-108" charset="-128"/>
                <a:cs typeface="ＭＳ Ｐゴシック" pitchFamily="-108" charset="-128"/>
              </a:rPr>
              <a:t>How many of you have</a:t>
            </a:r>
            <a:r>
              <a:rPr lang="en-US" baseline="0" dirty="0">
                <a:latin typeface="Arial" pitchFamily="-1" charset="0"/>
                <a:ea typeface="ＭＳ Ｐゴシック" pitchFamily="-108" charset="-128"/>
                <a:cs typeface="ＭＳ Ｐゴシック" pitchFamily="-108" charset="-128"/>
              </a:rPr>
              <a:t> drafted lesson plans? Working on creating prompts, working on active supervision? Data collection systems</a:t>
            </a:r>
            <a:endParaRPr lang="en-US" dirty="0">
              <a:latin typeface="Arial" pitchFamily="-1" charset="0"/>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26863243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r>
              <a:rPr lang="en-US" dirty="0">
                <a:latin typeface="Arial" pitchFamily="-1" charset="0"/>
                <a:ea typeface="ＭＳ Ｐゴシック" pitchFamily="-108" charset="-128"/>
                <a:cs typeface="ＭＳ Ｐゴシック" pitchFamily="-108" charset="-128"/>
              </a:rPr>
              <a:t>This is the non-negotiable</a:t>
            </a:r>
            <a:r>
              <a:rPr lang="en-US" baseline="0" dirty="0">
                <a:latin typeface="Arial" pitchFamily="-1" charset="0"/>
                <a:ea typeface="ＭＳ Ｐゴシック" pitchFamily="-108" charset="-128"/>
                <a:cs typeface="ＭＳ Ｐゴシック" pitchFamily="-108" charset="-128"/>
              </a:rPr>
              <a:t> is teachers teaching the expectations in their classrooms</a:t>
            </a:r>
          </a:p>
        </p:txBody>
      </p:sp>
      <p:sp>
        <p:nvSpPr>
          <p:cNvPr id="72708" name="Slide Number Placeholder 3"/>
          <p:cNvSpPr>
            <a:spLocks noGrp="1"/>
          </p:cNvSpPr>
          <p:nvPr>
            <p:ph type="sldNum" sz="quarter" idx="5"/>
          </p:nvPr>
        </p:nvSpPr>
        <p:spPr>
          <a:noFill/>
        </p:spPr>
        <p:txBody>
          <a:bodyPr/>
          <a:lstStyle/>
          <a:p>
            <a:fld id="{12E072F8-D544-2C4E-BFCF-3A1338F84711}" type="slidenum">
              <a:rPr lang="en-US"/>
              <a:pPr/>
              <a:t>27</a:t>
            </a:fld>
            <a:endParaRPr lang="en-US"/>
          </a:p>
        </p:txBody>
      </p:sp>
    </p:spTree>
    <p:extLst>
      <p:ext uri="{BB962C8B-B14F-4D97-AF65-F5344CB8AC3E}">
        <p14:creationId xmlns:p14="http://schemas.microsoft.com/office/powerpoint/2010/main" val="14838983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r>
              <a:rPr lang="en-US" dirty="0">
                <a:latin typeface="Arial" pitchFamily="-1" charset="0"/>
                <a:ea typeface="ＭＳ Ｐゴシック" pitchFamily="-108" charset="-128"/>
                <a:cs typeface="ＭＳ Ｐゴシック" pitchFamily="-108" charset="-128"/>
              </a:rPr>
              <a:t>Praise is the non-negotiable. Use a token system</a:t>
            </a:r>
            <a:r>
              <a:rPr lang="en-US" baseline="0" dirty="0">
                <a:latin typeface="Arial" pitchFamily="-1" charset="0"/>
                <a:ea typeface="ＭＳ Ｐゴシック" pitchFamily="-108" charset="-128"/>
                <a:cs typeface="ＭＳ Ｐゴシック" pitchFamily="-108" charset="-128"/>
              </a:rPr>
              <a:t> to make praise more likely think about this contextually and think about how to translate this up for older kids</a:t>
            </a:r>
            <a:endParaRPr lang="en-US" dirty="0">
              <a:latin typeface="Arial" pitchFamily="-1" charset="0"/>
              <a:ea typeface="ＭＳ Ｐゴシック" pitchFamily="-108" charset="-128"/>
              <a:cs typeface="ＭＳ Ｐゴシック" pitchFamily="-108" charset="-128"/>
            </a:endParaRPr>
          </a:p>
        </p:txBody>
      </p:sp>
      <p:sp>
        <p:nvSpPr>
          <p:cNvPr id="72708" name="Slide Number Placeholder 3"/>
          <p:cNvSpPr>
            <a:spLocks noGrp="1"/>
          </p:cNvSpPr>
          <p:nvPr>
            <p:ph type="sldNum" sz="quarter" idx="5"/>
          </p:nvPr>
        </p:nvSpPr>
        <p:spPr>
          <a:noFill/>
        </p:spPr>
        <p:txBody>
          <a:bodyPr/>
          <a:lstStyle/>
          <a:p>
            <a:fld id="{12E072F8-D544-2C4E-BFCF-3A1338F84711}" type="slidenum">
              <a:rPr lang="en-US"/>
              <a:pPr/>
              <a:t>28</a:t>
            </a:fld>
            <a:endParaRPr lang="en-US"/>
          </a:p>
        </p:txBody>
      </p:sp>
    </p:spTree>
    <p:extLst>
      <p:ext uri="{BB962C8B-B14F-4D97-AF65-F5344CB8AC3E}">
        <p14:creationId xmlns:p14="http://schemas.microsoft.com/office/powerpoint/2010/main" val="10603764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en-US" dirty="0">
              <a:latin typeface="Arial" pitchFamily="-1" charset="0"/>
              <a:ea typeface="ＭＳ Ｐゴシック" pitchFamily="-108" charset="-128"/>
              <a:cs typeface="ＭＳ Ｐゴシック" pitchFamily="-108" charset="-128"/>
            </a:endParaRPr>
          </a:p>
        </p:txBody>
      </p:sp>
      <p:sp>
        <p:nvSpPr>
          <p:cNvPr id="72708" name="Slide Number Placeholder 3"/>
          <p:cNvSpPr>
            <a:spLocks noGrp="1"/>
          </p:cNvSpPr>
          <p:nvPr>
            <p:ph type="sldNum" sz="quarter" idx="5"/>
          </p:nvPr>
        </p:nvSpPr>
        <p:spPr>
          <a:noFill/>
        </p:spPr>
        <p:txBody>
          <a:bodyPr/>
          <a:lstStyle/>
          <a:p>
            <a:fld id="{12E072F8-D544-2C4E-BFCF-3A1338F84711}" type="slidenum">
              <a:rPr lang="en-US"/>
              <a:pPr/>
              <a:t>29</a:t>
            </a:fld>
            <a:endParaRPr lang="en-US"/>
          </a:p>
        </p:txBody>
      </p:sp>
    </p:spTree>
    <p:extLst>
      <p:ext uri="{BB962C8B-B14F-4D97-AF65-F5344CB8AC3E}">
        <p14:creationId xmlns:p14="http://schemas.microsoft.com/office/powerpoint/2010/main" val="8035954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C64D542E-2B52-AF43-9D4E-7CC125DE2899}" type="slidenum">
              <a:rPr lang="en-US">
                <a:latin typeface="Arial" pitchFamily="-1" charset="0"/>
              </a:rPr>
              <a:pPr/>
              <a:t>30</a:t>
            </a:fld>
            <a:endParaRPr lang="en-US">
              <a:latin typeface="Arial" pitchFamily="-1"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r>
              <a:rPr lang="en-US" dirty="0">
                <a:latin typeface="Arial" pitchFamily="-1" charset="0"/>
              </a:rPr>
              <a:t>Throughout this activity, emphasize the critical features (data use, staff buy-in,</a:t>
            </a:r>
            <a:r>
              <a:rPr lang="en-US" baseline="0" dirty="0">
                <a:latin typeface="Arial" pitchFamily="-1" charset="0"/>
              </a:rPr>
              <a:t> fidelity, etc.) that are reflected in teams’ reports.</a:t>
            </a:r>
            <a:endParaRPr lang="en-US" dirty="0">
              <a:latin typeface="Arial" pitchFamily="-1" charset="0"/>
            </a:endParaRPr>
          </a:p>
        </p:txBody>
      </p:sp>
    </p:spTree>
    <p:extLst>
      <p:ext uri="{BB962C8B-B14F-4D97-AF65-F5344CB8AC3E}">
        <p14:creationId xmlns:p14="http://schemas.microsoft.com/office/powerpoint/2010/main" val="8176374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en-US" dirty="0">
              <a:latin typeface="Arial" pitchFamily="-1" charset="0"/>
              <a:ea typeface="ＭＳ Ｐゴシック" pitchFamily="-108" charset="-128"/>
              <a:cs typeface="ＭＳ Ｐゴシック" pitchFamily="-108" charset="-128"/>
            </a:endParaRPr>
          </a:p>
        </p:txBody>
      </p:sp>
      <p:sp>
        <p:nvSpPr>
          <p:cNvPr id="72708" name="Slide Number Placeholder 3"/>
          <p:cNvSpPr>
            <a:spLocks noGrp="1"/>
          </p:cNvSpPr>
          <p:nvPr>
            <p:ph type="sldNum" sz="quarter" idx="5"/>
          </p:nvPr>
        </p:nvSpPr>
        <p:spPr>
          <a:noFill/>
        </p:spPr>
        <p:txBody>
          <a:bodyPr/>
          <a:lstStyle/>
          <a:p>
            <a:fld id="{12E072F8-D544-2C4E-BFCF-3A1338F84711}" type="slidenum">
              <a:rPr lang="en-US"/>
              <a:pPr/>
              <a:t>31</a:t>
            </a:fld>
            <a:endParaRPr lang="en-US"/>
          </a:p>
        </p:txBody>
      </p:sp>
    </p:spTree>
    <p:extLst>
      <p:ext uri="{BB962C8B-B14F-4D97-AF65-F5344CB8AC3E}">
        <p14:creationId xmlns:p14="http://schemas.microsoft.com/office/powerpoint/2010/main" val="39462918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a:t>Notes</a:t>
            </a:r>
            <a:r>
              <a:rPr lang="en-US" dirty="0"/>
              <a:t>:</a:t>
            </a:r>
          </a:p>
          <a:p>
            <a:pPr eaLnBrk="1" hangingPunct="1">
              <a:spcBef>
                <a:spcPct val="0"/>
              </a:spcBef>
              <a:buFont typeface="Arial" pitchFamily="34" charset="0"/>
              <a:buChar char="•"/>
            </a:pPr>
            <a:r>
              <a:rPr lang="en-US" dirty="0"/>
              <a:t>Provide examples of matching consequences to discipline infractions, both examples and non-examples (2</a:t>
            </a:r>
            <a:r>
              <a:rPr lang="en-US" baseline="30000" dirty="0"/>
              <a:t>nd</a:t>
            </a:r>
            <a:r>
              <a:rPr lang="en-US" dirty="0"/>
              <a:t> bullet)</a:t>
            </a:r>
          </a:p>
          <a:p>
            <a:pPr lvl="1" eaLnBrk="1" hangingPunct="1">
              <a:spcBef>
                <a:spcPct val="0"/>
              </a:spcBef>
              <a:buFontTx/>
              <a:buChar char="•"/>
            </a:pPr>
            <a:r>
              <a:rPr lang="en-US" dirty="0"/>
              <a:t>Example: a student who is tardy to class might have to serve a lunch detention </a:t>
            </a:r>
          </a:p>
          <a:p>
            <a:pPr lvl="1" eaLnBrk="1" hangingPunct="1">
              <a:spcBef>
                <a:spcPct val="0"/>
              </a:spcBef>
              <a:buFontTx/>
              <a:buChar char="•"/>
            </a:pPr>
            <a:r>
              <a:rPr lang="en-US" dirty="0"/>
              <a:t>Non-example: a student who is tardy to class might be suspended for 3 days</a:t>
            </a:r>
          </a:p>
          <a:p>
            <a:pPr lvl="1">
              <a:buFontTx/>
              <a:buChar char="•"/>
            </a:pPr>
            <a:r>
              <a:rPr lang="en-US" dirty="0"/>
              <a:t>For example, all students should not serve in-school suspensions for every rule violation, regardless of the severity. The study who copies on a test (more severe violation) should not receive the same consequences as the student who forgot their homework (less severe violation) </a:t>
            </a:r>
          </a:p>
          <a:p>
            <a:pPr>
              <a:buFontTx/>
              <a:buChar char="•"/>
            </a:pPr>
            <a:r>
              <a:rPr lang="en-US" dirty="0"/>
              <a:t>In the hierarchy of consequences, the least severe consequences should match the behaviors/rule violations that are deemed least severe; the most severe consequences should be reserved for the most severe rule violations </a:t>
            </a:r>
          </a:p>
          <a:p>
            <a:pPr eaLnBrk="1" hangingPunct="1">
              <a:spcBef>
                <a:spcPct val="0"/>
              </a:spcBef>
            </a:pPr>
            <a:endParaRPr lang="en-US" dirty="0"/>
          </a:p>
        </p:txBody>
      </p:sp>
      <p:sp>
        <p:nvSpPr>
          <p:cNvPr id="4" name="Slide Number Placeholder 3"/>
          <p:cNvSpPr>
            <a:spLocks noGrp="1"/>
          </p:cNvSpPr>
          <p:nvPr>
            <p:ph type="sldNum" sz="quarter" idx="5"/>
          </p:nvPr>
        </p:nvSpPr>
        <p:spPr/>
        <p:txBody>
          <a:bodyPr/>
          <a:lstStyle/>
          <a:p>
            <a:pPr>
              <a:defRPr/>
            </a:pPr>
            <a:fld id="{BD65B8DC-7A97-442A-9931-C1465C0C523B}" type="slidenum">
              <a:rPr lang="en-US" smtClean="0"/>
              <a:pPr>
                <a:defRPr/>
              </a:pPr>
              <a:t>32</a:t>
            </a:fld>
            <a:endParaRPr lang="en-US"/>
          </a:p>
        </p:txBody>
      </p:sp>
    </p:spTree>
    <p:extLst>
      <p:ext uri="{BB962C8B-B14F-4D97-AF65-F5344CB8AC3E}">
        <p14:creationId xmlns:p14="http://schemas.microsoft.com/office/powerpoint/2010/main" val="20304156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buFontTx/>
              <a:buNone/>
            </a:pPr>
            <a:r>
              <a:rPr lang="en-US" b="1" dirty="0"/>
              <a:t>Notes</a:t>
            </a:r>
            <a:r>
              <a:rPr lang="en-US" dirty="0"/>
              <a:t>:</a:t>
            </a:r>
          </a:p>
          <a:p>
            <a:pPr eaLnBrk="1" hangingPunct="1">
              <a:buFont typeface="Arial" pitchFamily="34" charset="0"/>
              <a:buChar char="•"/>
            </a:pPr>
            <a:r>
              <a:rPr lang="en-US" dirty="0"/>
              <a:t>Function- this is why the student does the behavior – what is it that he/she</a:t>
            </a:r>
            <a:r>
              <a:rPr lang="en-US" baseline="0" dirty="0"/>
              <a:t> gets or avoids…. Tardy – to get time with peers or to get out of a class not prepared for</a:t>
            </a:r>
          </a:p>
          <a:p>
            <a:pPr eaLnBrk="1" hangingPunct="1">
              <a:buFont typeface="Arial" pitchFamily="34" charset="0"/>
              <a:buChar char="•"/>
            </a:pPr>
            <a:endParaRPr lang="en-US" baseline="0" dirty="0"/>
          </a:p>
          <a:p>
            <a:pPr eaLnBrk="1" hangingPunct="1">
              <a:buFont typeface="Arial" pitchFamily="34" charset="0"/>
              <a:buChar char="•"/>
            </a:pPr>
            <a:r>
              <a:rPr lang="en-US" dirty="0"/>
              <a:t>Non-example (bullet one): If a student tries to avoid a task by disrupting and the teacher sends him to the office or to time out, then…</a:t>
            </a:r>
          </a:p>
          <a:p>
            <a:pPr lvl="1" eaLnBrk="1" hangingPunct="1"/>
            <a:r>
              <a:rPr lang="en-US" dirty="0"/>
              <a:t>the behavior has served it’s function</a:t>
            </a:r>
          </a:p>
          <a:p>
            <a:pPr lvl="1" eaLnBrk="1" hangingPunct="1"/>
            <a:r>
              <a:rPr lang="en-US" dirty="0"/>
              <a:t>the task has been avoided, and</a:t>
            </a:r>
          </a:p>
          <a:p>
            <a:pPr lvl="1" eaLnBrk="1" hangingPunct="1"/>
            <a:r>
              <a:rPr lang="en-US" dirty="0"/>
              <a:t>the student will see no need to change    </a:t>
            </a:r>
          </a:p>
          <a:p>
            <a:pPr eaLnBrk="1" hangingPunct="1">
              <a:spcBef>
                <a:spcPct val="0"/>
              </a:spcBef>
            </a:pPr>
            <a:endParaRPr lang="en-US" dirty="0"/>
          </a:p>
        </p:txBody>
      </p:sp>
      <p:sp>
        <p:nvSpPr>
          <p:cNvPr id="22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0829D7A-4A6B-40E9-903A-A8D9C3B1F18D}" type="slidenum">
              <a:rPr lang="en-US" smtClean="0"/>
              <a:pPr fontAlgn="base">
                <a:spcBef>
                  <a:spcPct val="0"/>
                </a:spcBef>
                <a:spcAft>
                  <a:spcPct val="0"/>
                </a:spcAft>
                <a:defRPr/>
              </a:pPr>
              <a:t>33</a:t>
            </a:fld>
            <a:endParaRPr lang="en-US"/>
          </a:p>
        </p:txBody>
      </p:sp>
    </p:spTree>
    <p:extLst>
      <p:ext uri="{BB962C8B-B14F-4D97-AF65-F5344CB8AC3E}">
        <p14:creationId xmlns:p14="http://schemas.microsoft.com/office/powerpoint/2010/main" val="19376271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TextEdit="1"/>
          </p:cNvSpPr>
          <p:nvPr>
            <p:ph type="sldImg"/>
          </p:nvPr>
        </p:nvSpPr>
        <p:spPr bwMode="auto">
          <a:noFill/>
          <a:ln>
            <a:solidFill>
              <a:srgbClr val="000000"/>
            </a:solidFill>
            <a:miter lim="800000"/>
            <a:headEnd/>
            <a:tailEnd/>
          </a:ln>
        </p:spPr>
      </p:sp>
      <p:sp>
        <p:nvSpPr>
          <p:cNvPr id="94211" name="Rectangle 3"/>
          <p:cNvSpPr>
            <a:spLocks noGrp="1"/>
          </p:cNvSpPr>
          <p:nvPr>
            <p:ph type="body" idx="1"/>
          </p:nvPr>
        </p:nvSpPr>
        <p:spPr bwMode="auto">
          <a:noFill/>
        </p:spPr>
        <p:txBody>
          <a:bodyPr wrap="square" numCol="1" anchor="t" anchorCtr="0" compatLnSpc="1">
            <a:prstTxWarp prst="textNoShape">
              <a:avLst/>
            </a:prstTxWarp>
          </a:bodyPr>
          <a:lstStyle/>
          <a:p>
            <a:r>
              <a:rPr lang="en-US" b="1" dirty="0"/>
              <a:t>Notes:</a:t>
            </a:r>
          </a:p>
          <a:p>
            <a:pPr>
              <a:buFont typeface="Arial" pitchFamily="34" charset="0"/>
              <a:buChar char="•"/>
            </a:pPr>
            <a:r>
              <a:rPr lang="en-US" dirty="0"/>
              <a:t>When</a:t>
            </a:r>
            <a:r>
              <a:rPr lang="en-US" baseline="0" dirty="0"/>
              <a:t> dealing with discipline procedures </a:t>
            </a:r>
            <a:r>
              <a:rPr lang="en-US" dirty="0"/>
              <a:t>need to add school board and possibly legal team-when we start talking about consequences and potential removal, the board lawyers often get involved. PBS team needs this level of input-not possible for them to make these types of decisions on their own-</a:t>
            </a:r>
          </a:p>
        </p:txBody>
      </p:sp>
    </p:spTree>
    <p:extLst>
      <p:ext uri="{BB962C8B-B14F-4D97-AF65-F5344CB8AC3E}">
        <p14:creationId xmlns:p14="http://schemas.microsoft.com/office/powerpoint/2010/main" val="1686528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endParaRPr lang="en-US" dirty="0">
              <a:latin typeface="Arial" pitchFamily="-1" charset="0"/>
              <a:ea typeface="ＭＳ Ｐゴシック" pitchFamily="-108" charset="-128"/>
              <a:cs typeface="ＭＳ Ｐゴシック" pitchFamily="-108" charset="-128"/>
            </a:endParaRPr>
          </a:p>
        </p:txBody>
      </p:sp>
      <p:sp>
        <p:nvSpPr>
          <p:cNvPr id="27652" name="Slide Number Placeholder 3"/>
          <p:cNvSpPr>
            <a:spLocks noGrp="1"/>
          </p:cNvSpPr>
          <p:nvPr>
            <p:ph type="sldNum" sz="quarter" idx="5"/>
          </p:nvPr>
        </p:nvSpPr>
        <p:spPr>
          <a:noFill/>
        </p:spPr>
        <p:txBody>
          <a:bodyPr/>
          <a:lstStyle/>
          <a:p>
            <a:fld id="{71426384-DA04-9147-BD2C-A7E4A3624BF2}" type="slidenum">
              <a:rPr lang="en-US"/>
              <a:pPr/>
              <a:t>4</a:t>
            </a:fld>
            <a:endParaRPr lang="en-US"/>
          </a:p>
        </p:txBody>
      </p:sp>
    </p:spTree>
    <p:extLst>
      <p:ext uri="{BB962C8B-B14F-4D97-AF65-F5344CB8AC3E}">
        <p14:creationId xmlns:p14="http://schemas.microsoft.com/office/powerpoint/2010/main" val="7571175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C64D542E-2B52-AF43-9D4E-7CC125DE2899}" type="slidenum">
              <a:rPr lang="en-US">
                <a:latin typeface="Arial" pitchFamily="-1" charset="0"/>
              </a:rPr>
              <a:pPr/>
              <a:t>35</a:t>
            </a:fld>
            <a:endParaRPr lang="en-US">
              <a:latin typeface="Arial" pitchFamily="-1"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r>
              <a:rPr lang="en-US" dirty="0">
                <a:latin typeface="Arial" pitchFamily="-1" charset="0"/>
              </a:rPr>
              <a:t>Throughout this activity, emphasize the critical features (data use, staff buy-in,</a:t>
            </a:r>
            <a:r>
              <a:rPr lang="en-US" baseline="0" dirty="0">
                <a:latin typeface="Arial" pitchFamily="-1" charset="0"/>
              </a:rPr>
              <a:t> fidelity, etc.) that are reflected in teams’ reports.</a:t>
            </a:r>
            <a:endParaRPr lang="en-US" dirty="0">
              <a:latin typeface="Arial" pitchFamily="-1" charset="0"/>
            </a:endParaRPr>
          </a:p>
        </p:txBody>
      </p:sp>
    </p:spTree>
    <p:extLst>
      <p:ext uri="{BB962C8B-B14F-4D97-AF65-F5344CB8AC3E}">
        <p14:creationId xmlns:p14="http://schemas.microsoft.com/office/powerpoint/2010/main" val="13405849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Really important to clarify definitions,</a:t>
            </a:r>
            <a:r>
              <a:rPr lang="en-US" baseline="0" dirty="0"/>
              <a:t> especially around “softer” or more subjective behaviors (e.g., disrespect, defiance, disruption).  </a:t>
            </a:r>
          </a:p>
          <a:p>
            <a:endParaRPr lang="en-US" baseline="0" dirty="0"/>
          </a:p>
          <a:p>
            <a:r>
              <a:rPr lang="en-US" baseline="0" dirty="0"/>
              <a:t>Also critical for students to experience consistent “bars” (similar levels of expectations) as they move from setting to setting throughout the school day.</a:t>
            </a:r>
            <a:endParaRPr lang="en-US" dirty="0"/>
          </a:p>
        </p:txBody>
      </p:sp>
      <p:sp>
        <p:nvSpPr>
          <p:cNvPr id="4" name="Slide Number Placeholder 3"/>
          <p:cNvSpPr>
            <a:spLocks noGrp="1"/>
          </p:cNvSpPr>
          <p:nvPr>
            <p:ph type="sldNum" sz="quarter" idx="10"/>
          </p:nvPr>
        </p:nvSpPr>
        <p:spPr/>
        <p:txBody>
          <a:bodyPr/>
          <a:lstStyle/>
          <a:p>
            <a:pPr>
              <a:defRPr/>
            </a:pPr>
            <a:fld id="{CBB720D9-44EE-D24D-8065-87A5493CC944}" type="slidenum">
              <a:rPr lang="en-US" smtClean="0"/>
              <a:pPr>
                <a:defRPr/>
              </a:pPr>
              <a:t>36</a:t>
            </a:fld>
            <a:endParaRPr lang="en-US"/>
          </a:p>
        </p:txBody>
      </p:sp>
    </p:spTree>
    <p:extLst>
      <p:ext uri="{BB962C8B-B14F-4D97-AF65-F5344CB8AC3E}">
        <p14:creationId xmlns:p14="http://schemas.microsoft.com/office/powerpoint/2010/main" val="36790817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specific procedures</a:t>
            </a:r>
            <a:r>
              <a:rPr lang="en-US" baseline="0" dirty="0"/>
              <a:t> and prompt key features of the ODR (again referencing resources available from SWIS regardless of whether teams are using it).</a:t>
            </a:r>
          </a:p>
          <a:p>
            <a:endParaRPr lang="en-US" baseline="0" dirty="0"/>
          </a:p>
          <a:p>
            <a:r>
              <a:rPr lang="en-US" baseline="0" dirty="0"/>
              <a:t>Review examples from SWIS (next several slides).</a:t>
            </a:r>
            <a:endParaRPr lang="en-US" dirty="0"/>
          </a:p>
        </p:txBody>
      </p:sp>
      <p:sp>
        <p:nvSpPr>
          <p:cNvPr id="4" name="Slide Number Placeholder 3"/>
          <p:cNvSpPr>
            <a:spLocks noGrp="1"/>
          </p:cNvSpPr>
          <p:nvPr>
            <p:ph type="sldNum" sz="quarter" idx="10"/>
          </p:nvPr>
        </p:nvSpPr>
        <p:spPr/>
        <p:txBody>
          <a:bodyPr/>
          <a:lstStyle/>
          <a:p>
            <a:pPr>
              <a:defRPr/>
            </a:pPr>
            <a:fld id="{CBB720D9-44EE-D24D-8065-87A5493CC944}" type="slidenum">
              <a:rPr lang="en-US" smtClean="0"/>
              <a:pPr>
                <a:defRPr/>
              </a:pPr>
              <a:t>37</a:t>
            </a:fld>
            <a:endParaRPr lang="en-US"/>
          </a:p>
        </p:txBody>
      </p:sp>
    </p:spTree>
    <p:extLst>
      <p:ext uri="{BB962C8B-B14F-4D97-AF65-F5344CB8AC3E}">
        <p14:creationId xmlns:p14="http://schemas.microsoft.com/office/powerpoint/2010/main" val="9458304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BFA04C0-AF21-4B54-8AA9-54D4213D7E0D}" type="slidenum">
              <a:rPr lang="en-US"/>
              <a:pPr>
                <a:defRPr/>
              </a:pPr>
              <a:t>38</a:t>
            </a:fld>
            <a:endParaRPr lang="en-US"/>
          </a:p>
        </p:txBody>
      </p:sp>
      <p:sp>
        <p:nvSpPr>
          <p:cNvPr id="69635"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69636" name="Rectangle 1027"/>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2838452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Trainer Note:</a:t>
            </a:r>
            <a:r>
              <a:rPr lang="en-US" baseline="0" dirty="0"/>
              <a:t> </a:t>
            </a:r>
          </a:p>
          <a:p>
            <a:r>
              <a:rPr lang="en-US" baseline="0" dirty="0"/>
              <a:t>For our time today, we focused on requirements 3 and 4 because they tend to be the major components for implementation.</a:t>
            </a: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4/3/2019 6:53 PM</a:t>
            </a:fld>
            <a:endParaRPr lang="en-US" dirty="0">
              <a:solidFill>
                <a:prstClr val="black"/>
              </a:solidFill>
            </a:endParaRPr>
          </a:p>
        </p:txBody>
      </p:sp>
      <p:sp>
        <p:nvSpPr>
          <p:cNvPr id="6" name="Footer Placeholder 5"/>
          <p:cNvSpPr>
            <a:spLocks noGrp="1"/>
          </p:cNvSpPr>
          <p:nvPr>
            <p:ph type="ftr" sz="quarter" idx="12"/>
          </p:nvPr>
        </p:nvSpPr>
        <p:spPr/>
        <p:txBody>
          <a:bodyPr/>
          <a:lstStyle/>
          <a:p>
            <a:r>
              <a:rPr lang="en-US" dirty="0">
                <a:solidFill>
                  <a:srgbClr val="000000"/>
                </a:solidFill>
              </a:rPr>
              <a:t>SWIS Facilitator Certification Training - Module 5</a:t>
            </a:r>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30640037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Trainer</a:t>
            </a:r>
            <a:r>
              <a:rPr lang="en-US" baseline="0" dirty="0"/>
              <a:t> Note: </a:t>
            </a:r>
            <a:r>
              <a:rPr lang="en-US" dirty="0"/>
              <a:t>A SWIS facilitator is responsible</a:t>
            </a:r>
            <a:r>
              <a:rPr lang="en-US" baseline="0" dirty="0"/>
              <a:t> for guiding and supporting schools as they establish procedures for documenting referrals.</a:t>
            </a: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4/3/2019 6:53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srgbClr val="000000"/>
                </a:solidFill>
              </a:rPr>
              <a:t>SWIS Facilitator Certification Training - Module 5</a:t>
            </a:r>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18866184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Trainer Note: Walk through</a:t>
            </a:r>
            <a:r>
              <a:rPr lang="en-US" baseline="0" dirty="0"/>
              <a:t> the displayed forms.</a:t>
            </a:r>
          </a:p>
          <a:p>
            <a:endParaRPr lang="en-US" baseline="0" dirty="0"/>
          </a:p>
          <a:p>
            <a:r>
              <a:rPr lang="en-US" baseline="0" dirty="0"/>
              <a:t>The form on the left is the SWIS Referral Form Compatibility Checklist, and the form on the right is an example Office Discipline Referral Form. </a:t>
            </a:r>
          </a:p>
          <a:p>
            <a:endParaRPr lang="en-US" baseline="0" dirty="0"/>
          </a:p>
          <a:p>
            <a:r>
              <a:rPr lang="en-US" baseline="0" dirty="0"/>
              <a:t>Demonstrate how the example of an office discipline referral form meets the requirements on the compatibility checklist.</a:t>
            </a:r>
          </a:p>
          <a:p>
            <a:endParaRPr lang="en-US" baseline="0" dirty="0"/>
          </a:p>
          <a:p>
            <a:r>
              <a:rPr lang="en-US" baseline="0" dirty="0"/>
              <a:t>More information and examples are available at www.pbisapps.org in the SWIS Resources section.</a:t>
            </a: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4/3/2019 6:53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srgbClr val="000000"/>
                </a:solidFill>
              </a:rPr>
              <a:t>SWIS Facilitator Certification Training - Module 5</a:t>
            </a:r>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16625317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 This is an example</a:t>
            </a:r>
            <a:r>
              <a:rPr lang="en-US" baseline="0" dirty="0"/>
              <a:t> of a discussion outline facilitators may use when helping teams revise/design their referral forms to meet SWIS readiness. </a:t>
            </a:r>
            <a:endParaRPr lang="en-US" dirty="0"/>
          </a:p>
        </p:txBody>
      </p:sp>
      <p:sp>
        <p:nvSpPr>
          <p:cNvPr id="4" name="Slide Number Placeholder 3"/>
          <p:cNvSpPr>
            <a:spLocks noGrp="1"/>
          </p:cNvSpPr>
          <p:nvPr>
            <p:ph type="sldNum" sz="quarter" idx="10"/>
          </p:nvPr>
        </p:nvSpPr>
        <p:spPr/>
        <p:txBody>
          <a:bodyPr/>
          <a:lstStyle/>
          <a:p>
            <a:fld id="{348479B2-B137-4FAA-B6DC-C594B6658870}" type="slidenum">
              <a:rPr lang="en-US" smtClean="0">
                <a:solidFill>
                  <a:prstClr val="black"/>
                </a:solidFill>
              </a:rPr>
              <a:pPr/>
              <a:t>43</a:t>
            </a:fld>
            <a:endParaRPr lang="en-US">
              <a:solidFill>
                <a:prstClr val="black"/>
              </a:solidFill>
            </a:endParaRPr>
          </a:p>
        </p:txBody>
      </p:sp>
      <p:sp>
        <p:nvSpPr>
          <p:cNvPr id="5" name="Date Placeholder 4"/>
          <p:cNvSpPr>
            <a:spLocks noGrp="1"/>
          </p:cNvSpPr>
          <p:nvPr>
            <p:ph type="dt" idx="11"/>
          </p:nvPr>
        </p:nvSpPr>
        <p:spPr/>
        <p:txBody>
          <a:bodyPr/>
          <a:lstStyle/>
          <a:p>
            <a:fld id="{89C1FE18-832B-4B5E-B698-D7651ECD7CAC}" type="datetime1">
              <a:rPr lang="en-US" smtClean="0">
                <a:solidFill>
                  <a:prstClr val="black"/>
                </a:solidFill>
              </a:rPr>
              <a:pPr/>
              <a:t>4/3/2019</a:t>
            </a:fld>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prstClr val="black"/>
                </a:solidFill>
              </a:rPr>
              <a:t>SWIS Facilitator Certification Training - Module 5</a:t>
            </a:r>
          </a:p>
        </p:txBody>
      </p:sp>
    </p:spTree>
    <p:extLst>
      <p:ext uri="{BB962C8B-B14F-4D97-AF65-F5344CB8AC3E}">
        <p14:creationId xmlns:p14="http://schemas.microsoft.com/office/powerpoint/2010/main" val="16868869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More information and examples of referral forms are available at www.pbisapps.org in the SWIS Resources section. A school/facility</a:t>
            </a:r>
            <a:r>
              <a:rPr lang="en-US" baseline="0" dirty="0"/>
              <a:t> would want to access these resources to guide them through meeting their readiness requirements.</a:t>
            </a: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4/3/2019 6:53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srgbClr val="000000"/>
                </a:solidFill>
              </a:rPr>
              <a:t>SWIS Facilitator Certification Training - Module 5</a:t>
            </a:r>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7477502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Trainer Note: Along with Readiness Requirement 3, this requirement can require a significant investment of time. A SWIS facilitator is responsible for guiding and supporting schools as they establish a clear and predictable system for responding to behavior (e.g., School-wide PBIS).</a:t>
            </a:r>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4/3/2019 6:53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srgbClr val="000000"/>
                </a:solidFill>
              </a:rPr>
              <a:t>SWIS Facilitator Certification Training - Module 5</a:t>
            </a:r>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4067664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dirty="0">
              <a:latin typeface="Arial" pitchFamily="-1" charset="0"/>
              <a:ea typeface="ＭＳ Ｐゴシック" pitchFamily="-108" charset="-128"/>
              <a:cs typeface="ＭＳ Ｐゴシック" pitchFamily="-108" charset="-128"/>
            </a:endParaRPr>
          </a:p>
        </p:txBody>
      </p:sp>
      <p:sp>
        <p:nvSpPr>
          <p:cNvPr id="57348" name="Slide Number Placeholder 3"/>
          <p:cNvSpPr>
            <a:spLocks noGrp="1"/>
          </p:cNvSpPr>
          <p:nvPr>
            <p:ph type="sldNum" sz="quarter" idx="5"/>
          </p:nvPr>
        </p:nvSpPr>
        <p:spPr>
          <a:noFill/>
        </p:spPr>
        <p:txBody>
          <a:bodyPr/>
          <a:lstStyle/>
          <a:p>
            <a:fld id="{E800DBBF-832F-9044-A6AE-C1F7F93D2EAE}" type="slidenum">
              <a:rPr lang="en-US"/>
              <a:pPr/>
              <a:t>5</a:t>
            </a:fld>
            <a:endParaRPr lang="en-US"/>
          </a:p>
        </p:txBody>
      </p:sp>
    </p:spTree>
    <p:extLst>
      <p:ext uri="{BB962C8B-B14F-4D97-AF65-F5344CB8AC3E}">
        <p14:creationId xmlns:p14="http://schemas.microsoft.com/office/powerpoint/2010/main" val="11842469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Trainer Note:</a:t>
            </a:r>
            <a:r>
              <a:rPr lang="en-US" baseline="0" dirty="0"/>
              <a:t> </a:t>
            </a:r>
            <a:r>
              <a:rPr lang="en-US" dirty="0"/>
              <a:t>One </a:t>
            </a:r>
            <a:r>
              <a:rPr lang="en-US" baseline="0" dirty="0"/>
              <a:t>example of how a school/facility may choose to demonstrate their system of staff managed vs. office managed behaviors.</a:t>
            </a:r>
          </a:p>
          <a:p>
            <a:endParaRPr lang="en-US" baseline="0" dirty="0"/>
          </a:p>
          <a:p>
            <a:r>
              <a:rPr lang="en-US" dirty="0"/>
              <a:t>More information and examples are available at www.pbisapps.org in the SWIS Resources section. </a:t>
            </a:r>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4/3/2019 6:53 PM</a:t>
            </a:fld>
            <a:endParaRPr lang="en-US" dirty="0">
              <a:solidFill>
                <a:prstClr val="black"/>
              </a:solidFill>
            </a:endParaRPr>
          </a:p>
        </p:txBody>
      </p:sp>
      <p:sp>
        <p:nvSpPr>
          <p:cNvPr id="6" name="Footer Placeholder 5"/>
          <p:cNvSpPr>
            <a:spLocks noGrp="1"/>
          </p:cNvSpPr>
          <p:nvPr>
            <p:ph type="ftr" sz="quarter" idx="12"/>
          </p:nvPr>
        </p:nvSpPr>
        <p:spPr/>
        <p:txBody>
          <a:bodyPr/>
          <a:lstStyle/>
          <a:p>
            <a:r>
              <a:rPr lang="en-US" dirty="0">
                <a:solidFill>
                  <a:srgbClr val="000000"/>
                </a:solidFill>
              </a:rPr>
              <a:t>SWIS Facilitator Certification Training - Module 5</a:t>
            </a:r>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25588186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Trainer Note: Another example of how a school/facility</a:t>
            </a:r>
            <a:r>
              <a:rPr lang="en-US" baseline="0" dirty="0"/>
              <a:t> may choose to demonstrate their system of staff managed vs. office managed behaviors. This example is displayed as a flow chart.</a:t>
            </a:r>
          </a:p>
          <a:p>
            <a:endParaRPr lang="en-US" baseline="0" dirty="0"/>
          </a:p>
          <a:p>
            <a:r>
              <a:rPr lang="en-US" baseline="0" dirty="0"/>
              <a:t>The goal is for schools/facilities to have a </a:t>
            </a:r>
            <a:r>
              <a:rPr lang="en-US" u="sng" baseline="0" dirty="0"/>
              <a:t>predictable system to support all staff in responding to behavior</a:t>
            </a:r>
            <a:r>
              <a:rPr lang="en-US" baseline="0" dirty="0"/>
              <a:t>.</a:t>
            </a:r>
          </a:p>
          <a:p>
            <a:endParaRPr lang="en-US" baseline="0" dirty="0"/>
          </a:p>
          <a:p>
            <a:r>
              <a:rPr lang="en-US" dirty="0"/>
              <a:t>More information and examples are available at www.pbisapps.org in the SWIS Resources section. </a:t>
            </a:r>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4/3/2019 6:53 PM</a:t>
            </a:fld>
            <a:endParaRPr lang="en-US" dirty="0">
              <a:solidFill>
                <a:prstClr val="black"/>
              </a:solidFill>
            </a:endParaRPr>
          </a:p>
        </p:txBody>
      </p:sp>
      <p:sp>
        <p:nvSpPr>
          <p:cNvPr id="6" name="Footer Placeholder 5"/>
          <p:cNvSpPr>
            <a:spLocks noGrp="1"/>
          </p:cNvSpPr>
          <p:nvPr>
            <p:ph type="ftr" sz="quarter" idx="12"/>
          </p:nvPr>
        </p:nvSpPr>
        <p:spPr/>
        <p:txBody>
          <a:bodyPr/>
          <a:lstStyle/>
          <a:p>
            <a:r>
              <a:rPr lang="en-US" dirty="0">
                <a:solidFill>
                  <a:srgbClr val="000000"/>
                </a:solidFill>
              </a:rPr>
              <a:t>SWIS Facilitator Certification Training - Module 5</a:t>
            </a:r>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12555711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a:t>
            </a:r>
            <a:r>
              <a:rPr lang="en-US" baseline="0" dirty="0"/>
              <a:t> of the most powerful ways you can get staff to use the procedures is to share the data back with them.</a:t>
            </a:r>
          </a:p>
          <a:p>
            <a:endParaRPr lang="en-US" baseline="0" dirty="0"/>
          </a:p>
          <a:p>
            <a:r>
              <a:rPr lang="en-US" baseline="0" dirty="0"/>
              <a:t>After reviewing key features of implementing procedures, remind staff to pause to ensure that (a) you have ensured systems are in place to support implementation and (b) practices and systems feature are culturally and contextually relevant.</a:t>
            </a:r>
            <a:endParaRPr lang="en-US" dirty="0"/>
          </a:p>
        </p:txBody>
      </p:sp>
      <p:sp>
        <p:nvSpPr>
          <p:cNvPr id="4" name="Slide Number Placeholder 3"/>
          <p:cNvSpPr>
            <a:spLocks noGrp="1"/>
          </p:cNvSpPr>
          <p:nvPr>
            <p:ph type="sldNum" sz="quarter" idx="10"/>
          </p:nvPr>
        </p:nvSpPr>
        <p:spPr/>
        <p:txBody>
          <a:bodyPr/>
          <a:lstStyle/>
          <a:p>
            <a:pPr>
              <a:defRPr/>
            </a:pPr>
            <a:fld id="{CBB720D9-44EE-D24D-8065-87A5493CC944}" type="slidenum">
              <a:rPr lang="en-US" smtClean="0"/>
              <a:pPr>
                <a:defRPr/>
              </a:pPr>
              <a:t>48</a:t>
            </a:fld>
            <a:endParaRPr lang="en-US"/>
          </a:p>
        </p:txBody>
      </p:sp>
    </p:spTree>
    <p:extLst>
      <p:ext uri="{BB962C8B-B14F-4D97-AF65-F5344CB8AC3E}">
        <p14:creationId xmlns:p14="http://schemas.microsoft.com/office/powerpoint/2010/main" val="25629754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36445084-376D-7745-A80C-964C6C2BD05D}" type="slidenum">
              <a:rPr lang="en-US">
                <a:latin typeface="Arial" pitchFamily="-83" charset="0"/>
              </a:rPr>
              <a:pPr/>
              <a:t>49</a:t>
            </a:fld>
            <a:endParaRPr lang="en-US">
              <a:latin typeface="Arial" pitchFamily="-83" charset="0"/>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xfrm>
            <a:off x="914400" y="4343400"/>
            <a:ext cx="5029200" cy="4114800"/>
          </a:xfrm>
          <a:noFill/>
          <a:ln/>
        </p:spPr>
        <p:txBody>
          <a:bodyPr/>
          <a:lstStyle/>
          <a:p>
            <a:pPr eaLnBrk="1" hangingPunct="1"/>
            <a:endParaRPr lang="en-US">
              <a:latin typeface="Arial" pitchFamily="-83" charset="0"/>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29152463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C64D542E-2B52-AF43-9D4E-7CC125DE2899}" type="slidenum">
              <a:rPr lang="en-US">
                <a:latin typeface="Arial" pitchFamily="-1" charset="0"/>
              </a:rPr>
              <a:pPr/>
              <a:t>50</a:t>
            </a:fld>
            <a:endParaRPr lang="en-US">
              <a:latin typeface="Arial" pitchFamily="-1"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r>
              <a:rPr lang="en-US" dirty="0">
                <a:latin typeface="Arial" pitchFamily="-1" charset="0"/>
              </a:rPr>
              <a:t>Prompt teams to start worksheet in workbook.</a:t>
            </a:r>
          </a:p>
        </p:txBody>
      </p:sp>
    </p:spTree>
    <p:extLst>
      <p:ext uri="{BB962C8B-B14F-4D97-AF65-F5344CB8AC3E}">
        <p14:creationId xmlns:p14="http://schemas.microsoft.com/office/powerpoint/2010/main" val="39732698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r>
              <a:rPr lang="en-US" dirty="0">
                <a:latin typeface="Arial" pitchFamily="-1" charset="0"/>
                <a:ea typeface="ＭＳ Ｐゴシック" pitchFamily="-108" charset="-128"/>
                <a:cs typeface="ＭＳ Ｐゴシック" pitchFamily="-108" charset="-128"/>
              </a:rPr>
              <a:t>Review</a:t>
            </a:r>
            <a:r>
              <a:rPr lang="en-US" baseline="0" dirty="0">
                <a:latin typeface="Arial" pitchFamily="-1" charset="0"/>
                <a:ea typeface="ＭＳ Ｐゴシック" pitchFamily="-108" charset="-128"/>
                <a:cs typeface="ＭＳ Ｐゴシック" pitchFamily="-108" charset="-128"/>
              </a:rPr>
              <a:t> where we just were (coming up with procedures to discourage inappropriate behavior, and developing and using procedures for office discipline referrals).</a:t>
            </a:r>
            <a:endParaRPr lang="en-US" dirty="0">
              <a:latin typeface="Arial" pitchFamily="-1" charset="0"/>
              <a:ea typeface="ＭＳ Ｐゴシック" pitchFamily="-108" charset="-128"/>
              <a:cs typeface="ＭＳ Ｐゴシック" pitchFamily="-108" charset="-128"/>
            </a:endParaRPr>
          </a:p>
        </p:txBody>
      </p:sp>
      <p:sp>
        <p:nvSpPr>
          <p:cNvPr id="72708" name="Slide Number Placeholder 3"/>
          <p:cNvSpPr>
            <a:spLocks noGrp="1"/>
          </p:cNvSpPr>
          <p:nvPr>
            <p:ph type="sldNum" sz="quarter" idx="5"/>
          </p:nvPr>
        </p:nvSpPr>
        <p:spPr>
          <a:noFill/>
        </p:spPr>
        <p:txBody>
          <a:bodyPr/>
          <a:lstStyle/>
          <a:p>
            <a:fld id="{12E072F8-D544-2C4E-BFCF-3A1338F84711}" type="slidenum">
              <a:rPr lang="en-US"/>
              <a:pPr/>
              <a:t>52</a:t>
            </a:fld>
            <a:endParaRPr lang="en-US"/>
          </a:p>
        </p:txBody>
      </p:sp>
    </p:spTree>
    <p:extLst>
      <p:ext uri="{BB962C8B-B14F-4D97-AF65-F5344CB8AC3E}">
        <p14:creationId xmlns:p14="http://schemas.microsoft.com/office/powerpoint/2010/main" val="1480415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itchFamily="-108" charset="0"/>
                <a:ea typeface="ＭＳ Ｐゴシック" pitchFamily="-65" charset="-128"/>
              </a:rPr>
              <a:t>NEPBIS Notes: Data is a central element in implementing PBIS, and we’re going to use data to make decisions about what and how to implement practices and systems.  And, the quality of decisions your team makes is directly related to the quality of your data.</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pitchFamily="-108" charset="0"/>
              <a:ea typeface="ＭＳ Ｐゴシック" pitchFamily="-65"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itchFamily="-108" charset="0"/>
                <a:ea typeface="ＭＳ Ｐゴシック" pitchFamily="-65" charset="-128"/>
              </a:rPr>
              <a:t>SWIS Trainer Notes: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pitchFamily="-108" charset="0"/>
              <a:ea typeface="ＭＳ Ｐゴシック" pitchFamily="-65"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itchFamily="-108" charset="0"/>
                <a:ea typeface="ＭＳ Ｐゴシック" pitchFamily="-65" charset="-128"/>
              </a:rPr>
              <a:t>Understanding what data-based decision making is and how it is useful is one of the essential learner outcomes (i.e., learning targets) for this module. This slide and the seven slides that follow are designed to help participants understand what data-based decision making is, why it should be used, and how SWIS can help.</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pitchFamily="-108" charset="0"/>
              <a:ea typeface="ＭＳ Ｐゴシック" pitchFamily="-65"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itchFamily="-108" charset="0"/>
                <a:ea typeface="ＭＳ Ｐゴシック" pitchFamily="-65" charset="-128"/>
              </a:rPr>
              <a:t>On this slide, highlight for participants that informed decisions are the most effective decisions. When a decision is based upon information, especially data, it is more likely to effectively address the </a:t>
            </a:r>
            <a:r>
              <a:rPr kumimoji="0" lang="en-US" sz="1200" b="0" i="1" u="none" strike="noStrike" kern="1200" cap="none" spc="0" normalizeH="0" baseline="0" noProof="0" dirty="0">
                <a:ln>
                  <a:noFill/>
                </a:ln>
                <a:solidFill>
                  <a:srgbClr val="000000"/>
                </a:solidFill>
                <a:effectLst/>
                <a:uLnTx/>
                <a:uFillTx/>
                <a:latin typeface="Arial" pitchFamily="-108" charset="0"/>
                <a:ea typeface="ＭＳ Ｐゴシック" pitchFamily="-65" charset="-128"/>
              </a:rPr>
              <a:t>true</a:t>
            </a:r>
            <a:r>
              <a:rPr kumimoji="0" lang="en-US" sz="1200" b="0" i="0" u="none" strike="noStrike" kern="1200" cap="none" spc="0" normalizeH="0" baseline="0" noProof="0" dirty="0">
                <a:ln>
                  <a:noFill/>
                </a:ln>
                <a:solidFill>
                  <a:srgbClr val="000000"/>
                </a:solidFill>
                <a:effectLst/>
                <a:uLnTx/>
                <a:uFillTx/>
                <a:latin typeface="Arial" pitchFamily="-108" charset="0"/>
                <a:ea typeface="ＭＳ Ｐゴシック" pitchFamily="-65" charset="-128"/>
              </a:rPr>
              <a:t> problem. Using data for decision making involves defining the problem to be solved and clarifying what decision is to be made.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pitchFamily="-108" charset="0"/>
              <a:ea typeface="ＭＳ Ｐゴシック" pitchFamily="-65"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itchFamily="-108" charset="0"/>
                <a:ea typeface="ＭＳ Ｐゴシック" pitchFamily="-65" charset="-128"/>
              </a:rPr>
              <a:t>Analogy: when you go to the doctor’s office or the ER, they do not simply take your blood pressure and then decide to remove your appendix. Quite the contrary. They make informed decisions based upon the data and define the problem with precision to clarify the solution.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pitchFamily="-108" charset="0"/>
              <a:ea typeface="ＭＳ Ｐゴシック" pitchFamily="-65" charset="-128"/>
            </a:endParaRPr>
          </a:p>
          <a:p>
            <a:endParaRPr lang="en-US" baseline="0"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4/3/2019 6:53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srgbClr val="000000"/>
                </a:solidFill>
              </a:rPr>
              <a:t>SWIS Facilitator Certification Training - Module 5</a:t>
            </a:r>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17280157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itchFamily="-108" charset="0"/>
                <a:ea typeface="ＭＳ Ｐゴシック" pitchFamily="-65" charset="-128"/>
              </a:rPr>
              <a:t>NEPBIS Notes: Use SWIS trainer notes, and emphasize using data to help us improve supports rather than trying to fix kids.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pitchFamily="-108" charset="0"/>
              <a:ea typeface="ＭＳ Ｐゴシック" pitchFamily="-65"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itchFamily="-108" charset="0"/>
                <a:ea typeface="ＭＳ Ｐゴシック" pitchFamily="-65" charset="-128"/>
              </a:rPr>
              <a:t>SWIS Trainer Notes: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pitchFamily="-108" charset="0"/>
              <a:ea typeface="ＭＳ Ｐゴシック" pitchFamily="-65"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itchFamily="-108" charset="0"/>
                <a:ea typeface="ＭＳ Ｐゴシック" pitchFamily="-65" charset="-128"/>
              </a:rPr>
              <a:t>Highlight the fact that data help us ask the right questions so we can design the right solutions. Data present for us “red flags” that may be issues and need further inquiry. </a:t>
            </a:r>
            <a:br>
              <a:rPr kumimoji="0" lang="en-US" sz="1200" b="0" i="0" u="none" strike="noStrike" kern="1200" cap="none" spc="0" normalizeH="0" baseline="0" noProof="0" dirty="0">
                <a:ln>
                  <a:noFill/>
                </a:ln>
                <a:solidFill>
                  <a:srgbClr val="000000"/>
                </a:solidFill>
                <a:effectLst/>
                <a:uLnTx/>
                <a:uFillTx/>
                <a:latin typeface="Arial" pitchFamily="-108" charset="0"/>
                <a:ea typeface="ＭＳ Ｐゴシック" pitchFamily="-65" charset="-128"/>
              </a:rPr>
            </a:br>
            <a:br>
              <a:rPr kumimoji="0" lang="en-US" sz="1200" b="0" i="0" u="none" strike="noStrike" kern="1200" cap="none" spc="0" normalizeH="0" baseline="0" noProof="0" dirty="0">
                <a:ln>
                  <a:noFill/>
                </a:ln>
                <a:solidFill>
                  <a:srgbClr val="000000"/>
                </a:solidFill>
                <a:effectLst/>
                <a:uLnTx/>
                <a:uFillTx/>
                <a:latin typeface="Arial" pitchFamily="-108" charset="0"/>
                <a:ea typeface="ＭＳ Ｐゴシック" pitchFamily="-65" charset="-128"/>
              </a:rPr>
            </a:br>
            <a:r>
              <a:rPr kumimoji="0" lang="en-US" sz="1200" b="0" i="0" u="none" strike="noStrike" kern="1200" cap="none" spc="0" normalizeH="0" baseline="0" noProof="0" dirty="0">
                <a:ln>
                  <a:noFill/>
                </a:ln>
                <a:solidFill>
                  <a:srgbClr val="000000"/>
                </a:solidFill>
                <a:effectLst/>
                <a:uLnTx/>
                <a:uFillTx/>
                <a:latin typeface="Arial" pitchFamily="-108" charset="0"/>
                <a:ea typeface="ＭＳ Ｐゴシック" pitchFamily="-65" charset="-128"/>
              </a:rPr>
              <a:t>Analogy: When you go to the Emergency Room or the doctor’s office, the first thing they do is check your vital signs. By checking blood pressure, heart rate, respiratory rate, and temperature the physician has a better indicators of overall health and well-being. By collecting this information, the doctor is better equipped to respond when you say “I don’t feel good” or “I have a problem”.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pitchFamily="-108" charset="0"/>
              <a:ea typeface="ＭＳ Ｐゴシック" pitchFamily="-65"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itchFamily="-108" charset="0"/>
                <a:ea typeface="ＭＳ Ｐゴシック" pitchFamily="-65" charset="-128"/>
              </a:rPr>
              <a:t>By gathering data to use in our decision making, we get context. We reframe the problem and begin thinking about factors such as location, time, and specific behavior as opposed to merely identifying problem students and repeat offenders. </a:t>
            </a:r>
          </a:p>
          <a:p>
            <a:endParaRPr lang="en-US" baseline="0"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4/3/2019 6:53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srgbClr val="000000"/>
                </a:solidFill>
              </a:rPr>
              <a:t>SWIS Facilitator Certification Training - Module 5</a:t>
            </a:r>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9442042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outcome</a:t>
            </a:r>
            <a:r>
              <a:rPr lang="en-US" baseline="0" dirty="0"/>
              <a:t> statements are a really good place to start framing your evaluation questions.</a:t>
            </a:r>
            <a:endParaRPr lang="en-US" dirty="0"/>
          </a:p>
        </p:txBody>
      </p:sp>
      <p:sp>
        <p:nvSpPr>
          <p:cNvPr id="4" name="Slide Number Placeholder 3"/>
          <p:cNvSpPr>
            <a:spLocks noGrp="1"/>
          </p:cNvSpPr>
          <p:nvPr>
            <p:ph type="sldNum" sz="quarter" idx="10"/>
          </p:nvPr>
        </p:nvSpPr>
        <p:spPr/>
        <p:txBody>
          <a:bodyPr/>
          <a:lstStyle/>
          <a:p>
            <a:pPr>
              <a:defRPr/>
            </a:pPr>
            <a:fld id="{CBB720D9-44EE-D24D-8065-87A5493CC944}" type="slidenum">
              <a:rPr lang="en-US" smtClean="0"/>
              <a:pPr>
                <a:defRPr/>
              </a:pPr>
              <a:t>55</a:t>
            </a:fld>
            <a:endParaRPr lang="en-US"/>
          </a:p>
        </p:txBody>
      </p:sp>
    </p:spTree>
    <p:extLst>
      <p:ext uri="{BB962C8B-B14F-4D97-AF65-F5344CB8AC3E}">
        <p14:creationId xmlns:p14="http://schemas.microsoft.com/office/powerpoint/2010/main" val="29284020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a:t>
            </a:r>
            <a:r>
              <a:rPr lang="en-US" baseline="0" dirty="0"/>
              <a:t> about the evaluation questions in two ways: scope and type of the problem.</a:t>
            </a:r>
          </a:p>
          <a:p>
            <a:endParaRPr lang="en-US" baseline="0" dirty="0"/>
          </a:p>
          <a:p>
            <a:r>
              <a:rPr lang="en-US" baseline="0" dirty="0"/>
              <a:t>Remind teams workbook appendices are also posted on </a:t>
            </a:r>
            <a:r>
              <a:rPr lang="en-US" baseline="0" dirty="0" err="1"/>
              <a:t>nepbis.org</a:t>
            </a:r>
            <a:endParaRPr lang="en-US" dirty="0"/>
          </a:p>
        </p:txBody>
      </p:sp>
      <p:sp>
        <p:nvSpPr>
          <p:cNvPr id="4" name="Slide Number Placeholder 3"/>
          <p:cNvSpPr>
            <a:spLocks noGrp="1"/>
          </p:cNvSpPr>
          <p:nvPr>
            <p:ph type="sldNum" sz="quarter" idx="10"/>
          </p:nvPr>
        </p:nvSpPr>
        <p:spPr/>
        <p:txBody>
          <a:bodyPr/>
          <a:lstStyle/>
          <a:p>
            <a:pPr>
              <a:defRPr/>
            </a:pPr>
            <a:fld id="{CBB720D9-44EE-D24D-8065-87A5493CC944}" type="slidenum">
              <a:rPr lang="en-US" smtClean="0"/>
              <a:pPr>
                <a:defRPr/>
              </a:pPr>
              <a:t>56</a:t>
            </a:fld>
            <a:endParaRPr lang="en-US"/>
          </a:p>
        </p:txBody>
      </p:sp>
    </p:spTree>
    <p:extLst>
      <p:ext uri="{BB962C8B-B14F-4D97-AF65-F5344CB8AC3E}">
        <p14:creationId xmlns:p14="http://schemas.microsoft.com/office/powerpoint/2010/main" val="531188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64D542E-2B52-AF43-9D4E-7CC125DE2899}" type="slidenum">
              <a:rPr kumimoji="0" lang="en-US" sz="1200" b="0" i="0" u="none" strike="noStrike" kern="1200" cap="none" spc="0" normalizeH="0" baseline="0" noProof="0">
                <a:ln>
                  <a:noFill/>
                </a:ln>
                <a:solidFill>
                  <a:srgbClr val="000000"/>
                </a:solidFill>
                <a:effectLst/>
                <a:uLnTx/>
                <a:uFillTx/>
                <a:latin typeface="Arial" pitchFamily="-1" charset="0"/>
                <a:ea typeface="ＭＳ Ｐゴシック" pitchFamily="-108" charset="-128"/>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Arial" pitchFamily="-1" charset="0"/>
              <a:ea typeface="ＭＳ Ｐゴシック" pitchFamily="-108" charset="-128"/>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18455291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BB720D9-44EE-D24D-8065-87A5493CC944}" type="slidenum">
              <a:rPr lang="en-US" smtClean="0"/>
              <a:pPr>
                <a:defRPr/>
              </a:pPr>
              <a:t>57</a:t>
            </a:fld>
            <a:endParaRPr lang="en-US"/>
          </a:p>
        </p:txBody>
      </p:sp>
    </p:spTree>
    <p:extLst>
      <p:ext uri="{BB962C8B-B14F-4D97-AF65-F5344CB8AC3E}">
        <p14:creationId xmlns:p14="http://schemas.microsoft.com/office/powerpoint/2010/main" val="64335341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r>
              <a:rPr lang="en-US" dirty="0"/>
              <a:t>Trainer</a:t>
            </a:r>
            <a:r>
              <a:rPr lang="en-US" baseline="0" dirty="0"/>
              <a:t> Notes: </a:t>
            </a:r>
          </a:p>
          <a:p>
            <a:endParaRPr lang="en-US" baseline="0" dirty="0"/>
          </a:p>
          <a:p>
            <a:r>
              <a:rPr lang="en-US" baseline="0" dirty="0"/>
              <a:t>Understanding what data-based decision making is and how it is useful is one of the essential learner outcomes (i.e., learning targets) for this module. This slide and the seven slides that follow are designed to help participants understand what data-based decision making is, why it should be used, and how SWIS can help.</a:t>
            </a:r>
          </a:p>
          <a:p>
            <a:endParaRPr lang="en-US" baseline="0" dirty="0"/>
          </a:p>
          <a:p>
            <a:r>
              <a:rPr lang="en-US" baseline="0" dirty="0"/>
              <a:t>On this slide, highlight for participants that informed decisions are the most effective decisions. When a decision is based upon information, especially data, it is more likely to effectively address the </a:t>
            </a:r>
            <a:r>
              <a:rPr lang="en-US" i="1" baseline="0" dirty="0"/>
              <a:t>true</a:t>
            </a:r>
            <a:r>
              <a:rPr lang="en-US" baseline="0" dirty="0"/>
              <a:t> problem. Using data for decision making involves defining the problem to be solved and clarifying what decision is to be made.  </a:t>
            </a:r>
          </a:p>
          <a:p>
            <a:endParaRPr lang="en-US" baseline="0" dirty="0"/>
          </a:p>
          <a:p>
            <a:r>
              <a:rPr lang="en-US" baseline="0" dirty="0"/>
              <a:t>Analogy: When you go to the doctor’s office or the ER, they do not simply take your blood pressure and then decide to remove your appendix. Quite the contrary. They make informed decisions based upon the data and define the problem with precision to clarify the solution. </a:t>
            </a:r>
          </a:p>
          <a:p>
            <a:endParaRPr lang="en-US" dirty="0"/>
          </a:p>
        </p:txBody>
      </p:sp>
      <p:sp>
        <p:nvSpPr>
          <p:cNvPr id="4" name="Slide Number Placeholder 3"/>
          <p:cNvSpPr>
            <a:spLocks noGrp="1"/>
          </p:cNvSpPr>
          <p:nvPr>
            <p:ph type="sldNum" sz="quarter" idx="10"/>
          </p:nvPr>
        </p:nvSpPr>
        <p:spPr/>
        <p:txBody>
          <a:bodyPr/>
          <a:lstStyle/>
          <a:p>
            <a:fld id="{348479B2-B137-4FAA-B6DC-C594B6658870}" type="slidenum">
              <a:rPr lang="en-US" smtClean="0">
                <a:solidFill>
                  <a:prstClr val="black"/>
                </a:solidFill>
              </a:rPr>
              <a:pPr/>
              <a:t>60</a:t>
            </a:fld>
            <a:endParaRPr lang="en-US" dirty="0">
              <a:solidFill>
                <a:prstClr val="black"/>
              </a:solidFill>
            </a:endParaRPr>
          </a:p>
        </p:txBody>
      </p:sp>
      <p:sp>
        <p:nvSpPr>
          <p:cNvPr id="5" name="Date Placeholder 4"/>
          <p:cNvSpPr>
            <a:spLocks noGrp="1"/>
          </p:cNvSpPr>
          <p:nvPr>
            <p:ph type="dt" idx="11"/>
          </p:nvPr>
        </p:nvSpPr>
        <p:spPr/>
        <p:txBody>
          <a:bodyPr/>
          <a:lstStyle/>
          <a:p>
            <a:fld id="{FA2D2011-35CD-4A68-85A4-3F0F00651927}" type="datetime1">
              <a:rPr lang="en-US" smtClean="0">
                <a:solidFill>
                  <a:prstClr val="black"/>
                </a:solidFill>
              </a:rPr>
              <a:pPr/>
              <a:t>4/3/2019</a:t>
            </a:fld>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prstClr val="black"/>
                </a:solidFill>
              </a:rPr>
              <a:t>SWIS Facilitator Certification Training - Module 4</a:t>
            </a:r>
          </a:p>
        </p:txBody>
      </p:sp>
    </p:spTree>
    <p:extLst>
      <p:ext uri="{BB962C8B-B14F-4D97-AF65-F5344CB8AC3E}">
        <p14:creationId xmlns:p14="http://schemas.microsoft.com/office/powerpoint/2010/main" val="4191478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itchFamily="34" charset="0"/>
              </a:rPr>
              <a:t>Trainer Note:</a:t>
            </a:r>
            <a:r>
              <a:rPr lang="en-US" baseline="0" dirty="0">
                <a:latin typeface="Arial" pitchFamily="34" charset="0"/>
              </a:rPr>
              <a:t> </a:t>
            </a:r>
            <a:r>
              <a:rPr lang="en-US" dirty="0">
                <a:latin typeface="Arial" pitchFamily="34" charset="0"/>
              </a:rPr>
              <a:t>We want to interrupt the traditional cycle of admiring the problem, by talking and talking about the problem before quickly launching into determining solutions. </a:t>
            </a:r>
          </a:p>
          <a:p>
            <a:r>
              <a:rPr lang="en-US" dirty="0">
                <a:latin typeface="Arial" pitchFamily="34" charset="0"/>
              </a:rPr>
              <a:t>We can do this by building a system for improved decision</a:t>
            </a:r>
            <a:r>
              <a:rPr lang="en-US" baseline="0" dirty="0">
                <a:latin typeface="Arial" pitchFamily="34" charset="0"/>
              </a:rPr>
              <a:t> </a:t>
            </a:r>
            <a:r>
              <a:rPr lang="en-US" dirty="0">
                <a:latin typeface="Arial" pitchFamily="34" charset="0"/>
              </a:rPr>
              <a:t>making.</a:t>
            </a:r>
            <a:r>
              <a:rPr lang="en-US" baseline="0" dirty="0">
                <a:latin typeface="Arial" pitchFamily="34" charset="0"/>
              </a:rPr>
              <a:t>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fld id="{3BC72469-2736-4968-8712-0038B6B8B579}" type="slidenum">
              <a:rPr lang="en-US" smtClean="0">
                <a:solidFill>
                  <a:prstClr val="black"/>
                </a:solidFill>
              </a:rPr>
              <a:pPr/>
              <a:t>61</a:t>
            </a:fld>
            <a:endParaRPr lang="en-US" dirty="0">
              <a:solidFill>
                <a:prstClr val="black"/>
              </a:solidFill>
            </a:endParaRPr>
          </a:p>
        </p:txBody>
      </p:sp>
      <p:sp>
        <p:nvSpPr>
          <p:cNvPr id="5" name="Date Placeholder 4"/>
          <p:cNvSpPr>
            <a:spLocks noGrp="1"/>
          </p:cNvSpPr>
          <p:nvPr>
            <p:ph type="dt" idx="11"/>
          </p:nvPr>
        </p:nvSpPr>
        <p:spPr/>
        <p:txBody>
          <a:bodyPr/>
          <a:lstStyle/>
          <a:p>
            <a:fld id="{F114EFA0-0236-4518-8A87-8E16CA0AD26E}" type="datetime1">
              <a:rPr lang="en-US" smtClean="0">
                <a:solidFill>
                  <a:prstClr val="black"/>
                </a:solidFill>
              </a:rPr>
              <a:pPr/>
              <a:t>4/3/2019</a:t>
            </a:fld>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prstClr val="black"/>
                </a:solidFill>
              </a:rPr>
              <a:t>SWIS Facilitator Certification Training - Module 4</a:t>
            </a:r>
          </a:p>
        </p:txBody>
      </p:sp>
    </p:spTree>
    <p:extLst>
      <p:ext uri="{BB962C8B-B14F-4D97-AF65-F5344CB8AC3E}">
        <p14:creationId xmlns:p14="http://schemas.microsoft.com/office/powerpoint/2010/main" val="41292526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r>
              <a:rPr lang="en-US" dirty="0"/>
              <a:t>Trainer Notes:</a:t>
            </a:r>
          </a:p>
          <a:p>
            <a:endParaRPr lang="en-US" dirty="0"/>
          </a:p>
          <a:p>
            <a:r>
              <a:rPr lang="en-US" dirty="0"/>
              <a:t>Highlight</a:t>
            </a:r>
            <a:r>
              <a:rPr lang="en-US" baseline="0" dirty="0"/>
              <a:t> the fact that data help us ask the right questions so we can design the right solutions. Data present for us “red flags” that may be issues and need further inquiry. </a:t>
            </a:r>
            <a:br>
              <a:rPr lang="en-US" baseline="0" dirty="0"/>
            </a:br>
            <a:br>
              <a:rPr lang="en-US" baseline="0" dirty="0"/>
            </a:br>
            <a:r>
              <a:rPr lang="en-US" baseline="0" dirty="0"/>
              <a:t>Analogy: When you go to the Emergency Room or the doctor’s office, the first thing they do is check your vital signs. By checking blood pressure, heart rate, respiratory rate, and temperature the physician has a better indicators of overall health and well-being. By collecting this information, the doctor is better equipped to respond when you say “I don’t feel good,” or “I have a problem”. </a:t>
            </a:r>
          </a:p>
          <a:p>
            <a:endParaRPr lang="en-US" baseline="0" dirty="0"/>
          </a:p>
          <a:p>
            <a:r>
              <a:rPr lang="en-US" baseline="0" dirty="0"/>
              <a:t>By gathering data to use in our decision making, we get context. We reframe the problem and begin thinking about factors such as location, time, and specific behavior as opposed to merely identifying problem students and repeat offenders. </a:t>
            </a:r>
            <a:endParaRPr lang="en-US" dirty="0"/>
          </a:p>
        </p:txBody>
      </p:sp>
      <p:sp>
        <p:nvSpPr>
          <p:cNvPr id="4" name="Slide Number Placeholder 3"/>
          <p:cNvSpPr>
            <a:spLocks noGrp="1"/>
          </p:cNvSpPr>
          <p:nvPr>
            <p:ph type="sldNum" sz="quarter" idx="10"/>
          </p:nvPr>
        </p:nvSpPr>
        <p:spPr/>
        <p:txBody>
          <a:bodyPr/>
          <a:lstStyle/>
          <a:p>
            <a:fld id="{348479B2-B137-4FAA-B6DC-C594B6658870}" type="slidenum">
              <a:rPr lang="en-US" smtClean="0">
                <a:solidFill>
                  <a:prstClr val="black"/>
                </a:solidFill>
              </a:rPr>
              <a:pPr/>
              <a:t>62</a:t>
            </a:fld>
            <a:endParaRPr lang="en-US" dirty="0">
              <a:solidFill>
                <a:prstClr val="black"/>
              </a:solidFill>
            </a:endParaRPr>
          </a:p>
        </p:txBody>
      </p:sp>
      <p:sp>
        <p:nvSpPr>
          <p:cNvPr id="5" name="Date Placeholder 4"/>
          <p:cNvSpPr>
            <a:spLocks noGrp="1"/>
          </p:cNvSpPr>
          <p:nvPr>
            <p:ph type="dt" idx="11"/>
          </p:nvPr>
        </p:nvSpPr>
        <p:spPr/>
        <p:txBody>
          <a:bodyPr/>
          <a:lstStyle/>
          <a:p>
            <a:fld id="{71120407-2234-407A-9BC5-CD84DD06D16E}" type="datetime1">
              <a:rPr lang="en-US" smtClean="0">
                <a:solidFill>
                  <a:prstClr val="black"/>
                </a:solidFill>
              </a:rPr>
              <a:pPr/>
              <a:t>4/3/2019</a:t>
            </a:fld>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prstClr val="black"/>
                </a:solidFill>
              </a:rPr>
              <a:t>SWIS Facilitator Certification Training - Module 4</a:t>
            </a:r>
          </a:p>
        </p:txBody>
      </p:sp>
    </p:spTree>
    <p:extLst>
      <p:ext uri="{BB962C8B-B14F-4D97-AF65-F5344CB8AC3E}">
        <p14:creationId xmlns:p14="http://schemas.microsoft.com/office/powerpoint/2010/main" val="396532282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r>
              <a:rPr lang="en-US" dirty="0"/>
              <a:t>Trainer Notes:</a:t>
            </a:r>
          </a:p>
          <a:p>
            <a:endParaRPr lang="en-US" dirty="0"/>
          </a:p>
          <a:p>
            <a:r>
              <a:rPr lang="en-US" dirty="0"/>
              <a:t>When reviewing multiple</a:t>
            </a:r>
            <a:r>
              <a:rPr lang="en-US" baseline="0" dirty="0"/>
              <a:t> pieces of data, the goal is to identify connections among the data and begin to develop a problem statement that clearly defines the problem. </a:t>
            </a:r>
          </a:p>
          <a:p>
            <a:endParaRPr lang="en-US" baseline="0" dirty="0"/>
          </a:p>
          <a:p>
            <a:r>
              <a:rPr lang="en-US" baseline="0" dirty="0"/>
              <a:t>As schools/facilities are reviewing their data, they want to think about:</a:t>
            </a:r>
          </a:p>
          <a:p>
            <a:pPr marL="177845" indent="-177845">
              <a:buFont typeface="Arial" pitchFamily="34" charset="0"/>
              <a:buChar char="•"/>
            </a:pPr>
            <a:r>
              <a:rPr lang="en-US" baseline="0" dirty="0"/>
              <a:t>What data do we look at/monitor?</a:t>
            </a:r>
          </a:p>
          <a:p>
            <a:pPr marL="177845" indent="-177845">
              <a:buFont typeface="Arial" pitchFamily="34" charset="0"/>
              <a:buChar char="•"/>
            </a:pPr>
            <a:r>
              <a:rPr lang="en-US" baseline="0" dirty="0"/>
              <a:t>Do we see problem indicators?</a:t>
            </a:r>
          </a:p>
          <a:p>
            <a:pPr marL="177845" indent="-177845">
              <a:buFont typeface="Arial" pitchFamily="34" charset="0"/>
              <a:buChar char="•"/>
            </a:pPr>
            <a:r>
              <a:rPr lang="en-US" baseline="0" dirty="0"/>
              <a:t>How does the data compare?</a:t>
            </a:r>
          </a:p>
          <a:p>
            <a:pPr marL="177845" indent="-177845">
              <a:buFont typeface="Arial" pitchFamily="34" charset="0"/>
              <a:buChar char="•"/>
            </a:pPr>
            <a:r>
              <a:rPr lang="en-US" baseline="0" dirty="0"/>
              <a:t>What additional information is needed to make an effective decision?</a:t>
            </a:r>
            <a:endParaRPr lang="en-US" dirty="0"/>
          </a:p>
        </p:txBody>
      </p:sp>
      <p:sp>
        <p:nvSpPr>
          <p:cNvPr id="4" name="Slide Number Placeholder 3"/>
          <p:cNvSpPr>
            <a:spLocks noGrp="1"/>
          </p:cNvSpPr>
          <p:nvPr>
            <p:ph type="sldNum" sz="quarter" idx="10"/>
          </p:nvPr>
        </p:nvSpPr>
        <p:spPr/>
        <p:txBody>
          <a:bodyPr/>
          <a:lstStyle/>
          <a:p>
            <a:fld id="{348479B2-B137-4FAA-B6DC-C594B6658870}" type="slidenum">
              <a:rPr lang="en-US" smtClean="0">
                <a:solidFill>
                  <a:prstClr val="black"/>
                </a:solidFill>
              </a:rPr>
              <a:pPr/>
              <a:t>63</a:t>
            </a:fld>
            <a:endParaRPr lang="en-US" dirty="0">
              <a:solidFill>
                <a:prstClr val="black"/>
              </a:solidFill>
            </a:endParaRPr>
          </a:p>
        </p:txBody>
      </p:sp>
      <p:sp>
        <p:nvSpPr>
          <p:cNvPr id="5" name="Date Placeholder 4"/>
          <p:cNvSpPr>
            <a:spLocks noGrp="1"/>
          </p:cNvSpPr>
          <p:nvPr>
            <p:ph type="dt" idx="11"/>
          </p:nvPr>
        </p:nvSpPr>
        <p:spPr/>
        <p:txBody>
          <a:bodyPr/>
          <a:lstStyle/>
          <a:p>
            <a:fld id="{0283706F-DC10-4C5C-BAD3-28489D20DC67}" type="datetime1">
              <a:rPr lang="en-US" smtClean="0">
                <a:solidFill>
                  <a:prstClr val="black"/>
                </a:solidFill>
              </a:rPr>
              <a:pPr/>
              <a:t>4/3/2019</a:t>
            </a:fld>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prstClr val="black"/>
                </a:solidFill>
              </a:rPr>
              <a:t>SWIS Facilitator Certification Training - Module 4</a:t>
            </a:r>
          </a:p>
        </p:txBody>
      </p:sp>
    </p:spTree>
    <p:extLst>
      <p:ext uri="{BB962C8B-B14F-4D97-AF65-F5344CB8AC3E}">
        <p14:creationId xmlns:p14="http://schemas.microsoft.com/office/powerpoint/2010/main" val="82890286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3150" y="663575"/>
            <a:ext cx="4425950" cy="33210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042FB3-1416-4B06-A41C-171C19A13A1B}" type="slidenum">
              <a:rPr lang="en-US" smtClean="0">
                <a:solidFill>
                  <a:prstClr val="black"/>
                </a:solidFill>
              </a:rPr>
              <a:pPr/>
              <a:t>64</a:t>
            </a:fld>
            <a:endParaRPr lang="en-US" dirty="0">
              <a:solidFill>
                <a:prstClr val="black"/>
              </a:solidFill>
            </a:endParaRPr>
          </a:p>
        </p:txBody>
      </p:sp>
    </p:spTree>
    <p:extLst>
      <p:ext uri="{BB962C8B-B14F-4D97-AF65-F5344CB8AC3E}">
        <p14:creationId xmlns:p14="http://schemas.microsoft.com/office/powerpoint/2010/main" val="393310678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r>
              <a:rPr lang="en-US" dirty="0"/>
              <a:t>Trainer Notes:</a:t>
            </a:r>
          </a:p>
          <a:p>
            <a:endParaRPr lang="en-US" dirty="0"/>
          </a:p>
          <a:p>
            <a:r>
              <a:rPr lang="en-US" dirty="0"/>
              <a:t>Problem statements are critical</a:t>
            </a:r>
            <a:r>
              <a:rPr lang="en-US" baseline="0" dirty="0"/>
              <a:t> for solution success. Schools/Facilities must clearly identify and define the problem with precision so that everyone is working on the same problem in the same way.</a:t>
            </a:r>
          </a:p>
          <a:p>
            <a:endParaRPr lang="en-US" baseline="0" dirty="0"/>
          </a:p>
          <a:p>
            <a:r>
              <a:rPr lang="en-US" baseline="0" dirty="0"/>
              <a:t>Initially, problem statements are framed in a “primary” form after a surface-level or initial review of the data. </a:t>
            </a:r>
          </a:p>
          <a:p>
            <a:endParaRPr lang="en-US" baseline="0" dirty="0"/>
          </a:p>
          <a:p>
            <a:r>
              <a:rPr lang="en-US" baseline="0" dirty="0"/>
              <a:t>Primary problem statements tell us, “We feel there is a problem.”</a:t>
            </a:r>
          </a:p>
          <a:p>
            <a:endParaRPr lang="en-US" baseline="0" dirty="0"/>
          </a:p>
          <a:p>
            <a:r>
              <a:rPr lang="en-US" baseline="0" dirty="0"/>
              <a:t>Precise problem statements tell us </a:t>
            </a:r>
            <a:r>
              <a:rPr lang="en-US" b="1" i="1" baseline="0" dirty="0"/>
              <a:t>exactly</a:t>
            </a:r>
            <a:r>
              <a:rPr lang="en-US" baseline="0" dirty="0"/>
              <a:t> what the problem is.</a:t>
            </a:r>
            <a:endParaRPr lang="en-US" dirty="0"/>
          </a:p>
        </p:txBody>
      </p:sp>
      <p:sp>
        <p:nvSpPr>
          <p:cNvPr id="4" name="Slide Number Placeholder 3"/>
          <p:cNvSpPr>
            <a:spLocks noGrp="1"/>
          </p:cNvSpPr>
          <p:nvPr>
            <p:ph type="sldNum" sz="quarter" idx="10"/>
          </p:nvPr>
        </p:nvSpPr>
        <p:spPr/>
        <p:txBody>
          <a:bodyPr/>
          <a:lstStyle/>
          <a:p>
            <a:fld id="{348479B2-B137-4FAA-B6DC-C594B6658870}" type="slidenum">
              <a:rPr lang="en-US" smtClean="0">
                <a:solidFill>
                  <a:prstClr val="black"/>
                </a:solidFill>
              </a:rPr>
              <a:pPr/>
              <a:t>65</a:t>
            </a:fld>
            <a:endParaRPr lang="en-US" dirty="0">
              <a:solidFill>
                <a:prstClr val="black"/>
              </a:solidFill>
            </a:endParaRPr>
          </a:p>
        </p:txBody>
      </p:sp>
      <p:sp>
        <p:nvSpPr>
          <p:cNvPr id="5" name="Date Placeholder 4"/>
          <p:cNvSpPr>
            <a:spLocks noGrp="1"/>
          </p:cNvSpPr>
          <p:nvPr>
            <p:ph type="dt" idx="11"/>
          </p:nvPr>
        </p:nvSpPr>
        <p:spPr/>
        <p:txBody>
          <a:bodyPr/>
          <a:lstStyle/>
          <a:p>
            <a:fld id="{E2340367-78E5-4F1E-A5F4-6983EC2FE45F}" type="datetime1">
              <a:rPr lang="en-US" smtClean="0">
                <a:solidFill>
                  <a:prstClr val="black"/>
                </a:solidFill>
              </a:rPr>
              <a:pPr/>
              <a:t>4/3/2019</a:t>
            </a:fld>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prstClr val="black"/>
                </a:solidFill>
              </a:rPr>
              <a:t>SWIS Facilitator Certification Training - Module 4</a:t>
            </a:r>
          </a:p>
        </p:txBody>
      </p:sp>
    </p:spTree>
    <p:extLst>
      <p:ext uri="{BB962C8B-B14F-4D97-AF65-F5344CB8AC3E}">
        <p14:creationId xmlns:p14="http://schemas.microsoft.com/office/powerpoint/2010/main" val="364658818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r>
              <a:rPr lang="en-US" dirty="0"/>
              <a:t>Trainer Notes:</a:t>
            </a:r>
          </a:p>
          <a:p>
            <a:endParaRPr lang="en-US" dirty="0"/>
          </a:p>
          <a:p>
            <a:r>
              <a:rPr lang="en-US" dirty="0"/>
              <a:t>When reviewing</a:t>
            </a:r>
            <a:r>
              <a:rPr lang="en-US" baseline="0" dirty="0"/>
              <a:t> data and developing a problem statement with precision, schools/facilities want to think about:</a:t>
            </a:r>
          </a:p>
          <a:p>
            <a:pPr marL="177845" indent="-177845">
              <a:buFont typeface="Arial" pitchFamily="34" charset="0"/>
              <a:buChar char="•"/>
            </a:pPr>
            <a:r>
              <a:rPr lang="en-US" dirty="0"/>
              <a:t>What is the problem behavior?</a:t>
            </a:r>
          </a:p>
          <a:p>
            <a:pPr marL="177845" indent="-177845">
              <a:buFont typeface="Arial" pitchFamily="34" charset="0"/>
              <a:buChar char="•"/>
            </a:pPr>
            <a:r>
              <a:rPr lang="en-US" dirty="0"/>
              <a:t>How often is the problem happening?</a:t>
            </a:r>
          </a:p>
          <a:p>
            <a:pPr marL="177845" indent="-177845">
              <a:buFont typeface="Arial" pitchFamily="34" charset="0"/>
              <a:buChar char="•"/>
            </a:pPr>
            <a:r>
              <a:rPr lang="en-US" dirty="0"/>
              <a:t>Where is the problem happening?</a:t>
            </a:r>
          </a:p>
          <a:p>
            <a:pPr marL="177845" indent="-177845">
              <a:buFont typeface="Arial" pitchFamily="34" charset="0"/>
              <a:buChar char="•"/>
            </a:pPr>
            <a:r>
              <a:rPr lang="en-US" dirty="0"/>
              <a:t>Who is engaged in the behavior?</a:t>
            </a:r>
          </a:p>
          <a:p>
            <a:pPr marL="177845" indent="-177845">
              <a:buFont typeface="Arial" pitchFamily="34" charset="0"/>
              <a:buChar char="•"/>
            </a:pPr>
            <a:r>
              <a:rPr lang="en-US" dirty="0"/>
              <a:t>When is the problem most likely to occur?</a:t>
            </a:r>
          </a:p>
          <a:p>
            <a:pPr marL="177845" indent="-177845">
              <a:buFont typeface="Arial" pitchFamily="34" charset="0"/>
              <a:buChar char="•"/>
            </a:pPr>
            <a:r>
              <a:rPr lang="en-US" dirty="0"/>
              <a:t>Why is the problem sustaining?</a:t>
            </a:r>
          </a:p>
          <a:p>
            <a:endParaRPr lang="en-US" dirty="0"/>
          </a:p>
        </p:txBody>
      </p:sp>
      <p:sp>
        <p:nvSpPr>
          <p:cNvPr id="4" name="Slide Number Placeholder 3"/>
          <p:cNvSpPr>
            <a:spLocks noGrp="1"/>
          </p:cNvSpPr>
          <p:nvPr>
            <p:ph type="sldNum" sz="quarter" idx="10"/>
          </p:nvPr>
        </p:nvSpPr>
        <p:spPr/>
        <p:txBody>
          <a:bodyPr/>
          <a:lstStyle/>
          <a:p>
            <a:fld id="{348479B2-B137-4FAA-B6DC-C594B6658870}" type="slidenum">
              <a:rPr lang="en-US" smtClean="0">
                <a:solidFill>
                  <a:prstClr val="black"/>
                </a:solidFill>
              </a:rPr>
              <a:pPr/>
              <a:t>66</a:t>
            </a:fld>
            <a:endParaRPr lang="en-US" dirty="0">
              <a:solidFill>
                <a:prstClr val="black"/>
              </a:solidFill>
            </a:endParaRPr>
          </a:p>
        </p:txBody>
      </p:sp>
      <p:sp>
        <p:nvSpPr>
          <p:cNvPr id="5" name="Date Placeholder 4"/>
          <p:cNvSpPr>
            <a:spLocks noGrp="1"/>
          </p:cNvSpPr>
          <p:nvPr>
            <p:ph type="dt" idx="11"/>
          </p:nvPr>
        </p:nvSpPr>
        <p:spPr/>
        <p:txBody>
          <a:bodyPr/>
          <a:lstStyle/>
          <a:p>
            <a:fld id="{6B3AD714-1700-49DC-918A-22FD3446EA12}" type="datetime1">
              <a:rPr lang="en-US" smtClean="0">
                <a:solidFill>
                  <a:prstClr val="black"/>
                </a:solidFill>
              </a:rPr>
              <a:pPr/>
              <a:t>4/3/2019</a:t>
            </a:fld>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prstClr val="black"/>
                </a:solidFill>
              </a:rPr>
              <a:t>SWIS Facilitator Certification Training - Module 4</a:t>
            </a:r>
          </a:p>
        </p:txBody>
      </p:sp>
    </p:spTree>
    <p:extLst>
      <p:ext uri="{BB962C8B-B14F-4D97-AF65-F5344CB8AC3E}">
        <p14:creationId xmlns:p14="http://schemas.microsoft.com/office/powerpoint/2010/main" val="108771292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r>
              <a:rPr lang="en-US" dirty="0"/>
              <a:t>Trainer Notes:</a:t>
            </a:r>
          </a:p>
          <a:p>
            <a:endParaRPr lang="en-US" dirty="0"/>
          </a:p>
          <a:p>
            <a:r>
              <a:rPr lang="en-US" dirty="0"/>
              <a:t>Here are examples of several</a:t>
            </a:r>
            <a:r>
              <a:rPr lang="en-US" baseline="0" dirty="0"/>
              <a:t> primary statements and a precision statement.</a:t>
            </a:r>
          </a:p>
          <a:p>
            <a:endParaRPr lang="en-US" baseline="0" dirty="0"/>
          </a:p>
          <a:p>
            <a:r>
              <a:rPr lang="en-US" baseline="0" dirty="0"/>
              <a:t>Emphasize that the difference is not because the precision statement is longer. The difference is that the precision statement describes for the team the “who, what, when, where, and why” of the problem situation.</a:t>
            </a:r>
            <a:endParaRPr lang="en-US" dirty="0"/>
          </a:p>
        </p:txBody>
      </p:sp>
      <p:sp>
        <p:nvSpPr>
          <p:cNvPr id="4" name="Slide Number Placeholder 3"/>
          <p:cNvSpPr>
            <a:spLocks noGrp="1"/>
          </p:cNvSpPr>
          <p:nvPr>
            <p:ph type="sldNum" sz="quarter" idx="10"/>
          </p:nvPr>
        </p:nvSpPr>
        <p:spPr/>
        <p:txBody>
          <a:bodyPr/>
          <a:lstStyle/>
          <a:p>
            <a:fld id="{348479B2-B137-4FAA-B6DC-C594B6658870}" type="slidenum">
              <a:rPr lang="en-US" smtClean="0">
                <a:solidFill>
                  <a:prstClr val="black"/>
                </a:solidFill>
              </a:rPr>
              <a:pPr/>
              <a:t>67</a:t>
            </a:fld>
            <a:endParaRPr lang="en-US" dirty="0">
              <a:solidFill>
                <a:prstClr val="black"/>
              </a:solidFill>
            </a:endParaRPr>
          </a:p>
        </p:txBody>
      </p:sp>
      <p:sp>
        <p:nvSpPr>
          <p:cNvPr id="5" name="Date Placeholder 4"/>
          <p:cNvSpPr>
            <a:spLocks noGrp="1"/>
          </p:cNvSpPr>
          <p:nvPr>
            <p:ph type="dt" idx="11"/>
          </p:nvPr>
        </p:nvSpPr>
        <p:spPr/>
        <p:txBody>
          <a:bodyPr/>
          <a:lstStyle/>
          <a:p>
            <a:fld id="{60F965AA-3FE7-430C-9163-47903DEF9218}" type="datetime1">
              <a:rPr lang="en-US" smtClean="0">
                <a:solidFill>
                  <a:prstClr val="black"/>
                </a:solidFill>
              </a:rPr>
              <a:pPr/>
              <a:t>4/3/2019</a:t>
            </a:fld>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prstClr val="black"/>
                </a:solidFill>
              </a:rPr>
              <a:t>SWIS Facilitator Certification Training - Module 4</a:t>
            </a:r>
          </a:p>
        </p:txBody>
      </p:sp>
    </p:spTree>
    <p:extLst>
      <p:ext uri="{BB962C8B-B14F-4D97-AF65-F5344CB8AC3E}">
        <p14:creationId xmlns:p14="http://schemas.microsoft.com/office/powerpoint/2010/main" val="66925584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r>
              <a:rPr lang="en-US" dirty="0"/>
              <a:t>Trainer</a:t>
            </a:r>
            <a:r>
              <a:rPr lang="en-US" baseline="0" dirty="0"/>
              <a:t> Notes:</a:t>
            </a:r>
          </a:p>
          <a:p>
            <a:endParaRPr lang="en-US" baseline="0" dirty="0"/>
          </a:p>
          <a:p>
            <a:r>
              <a:rPr lang="en-US" baseline="0" dirty="0"/>
              <a:t>A precise problem statement answers the questions:</a:t>
            </a:r>
          </a:p>
          <a:p>
            <a:r>
              <a:rPr lang="en-US" baseline="0" dirty="0"/>
              <a:t>Who?</a:t>
            </a:r>
          </a:p>
          <a:p>
            <a:r>
              <a:rPr lang="en-US" baseline="0" dirty="0"/>
              <a:t>What?</a:t>
            </a:r>
          </a:p>
          <a:p>
            <a:r>
              <a:rPr lang="en-US" baseline="0" dirty="0"/>
              <a:t>When?</a:t>
            </a:r>
          </a:p>
          <a:p>
            <a:r>
              <a:rPr lang="en-US" baseline="0" dirty="0"/>
              <a:t>Where?</a:t>
            </a:r>
          </a:p>
          <a:p>
            <a:r>
              <a:rPr lang="en-US" baseline="0" dirty="0"/>
              <a:t>Why?</a:t>
            </a:r>
            <a:endParaRPr lang="en-US" dirty="0"/>
          </a:p>
        </p:txBody>
      </p:sp>
      <p:sp>
        <p:nvSpPr>
          <p:cNvPr id="4" name="Slide Number Placeholder 3"/>
          <p:cNvSpPr>
            <a:spLocks noGrp="1"/>
          </p:cNvSpPr>
          <p:nvPr>
            <p:ph type="sldNum" sz="quarter" idx="10"/>
          </p:nvPr>
        </p:nvSpPr>
        <p:spPr/>
        <p:txBody>
          <a:bodyPr/>
          <a:lstStyle/>
          <a:p>
            <a:fld id="{348479B2-B137-4FAA-B6DC-C594B6658870}" type="slidenum">
              <a:rPr lang="en-US" smtClean="0">
                <a:solidFill>
                  <a:prstClr val="black"/>
                </a:solidFill>
              </a:rPr>
              <a:pPr/>
              <a:t>68</a:t>
            </a:fld>
            <a:endParaRPr lang="en-US" dirty="0">
              <a:solidFill>
                <a:prstClr val="black"/>
              </a:solidFill>
            </a:endParaRPr>
          </a:p>
        </p:txBody>
      </p:sp>
      <p:sp>
        <p:nvSpPr>
          <p:cNvPr id="5" name="Date Placeholder 4"/>
          <p:cNvSpPr>
            <a:spLocks noGrp="1"/>
          </p:cNvSpPr>
          <p:nvPr>
            <p:ph type="dt" idx="11"/>
          </p:nvPr>
        </p:nvSpPr>
        <p:spPr/>
        <p:txBody>
          <a:bodyPr/>
          <a:lstStyle/>
          <a:p>
            <a:fld id="{358D8386-EBFF-4D1A-9EC9-F9A09C7EDC52}" type="datetime1">
              <a:rPr lang="en-US" smtClean="0">
                <a:solidFill>
                  <a:prstClr val="black"/>
                </a:solidFill>
              </a:rPr>
              <a:pPr/>
              <a:t>4/3/2019</a:t>
            </a:fld>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prstClr val="black"/>
                </a:solidFill>
              </a:rPr>
              <a:t>SWIS Facilitator Certification Training - Module 4</a:t>
            </a:r>
          </a:p>
        </p:txBody>
      </p:sp>
    </p:spTree>
    <p:extLst>
      <p:ext uri="{BB962C8B-B14F-4D97-AF65-F5344CB8AC3E}">
        <p14:creationId xmlns:p14="http://schemas.microsoft.com/office/powerpoint/2010/main" val="837609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pPr marL="228600" indent="-228600">
              <a:buFontTx/>
              <a:buAutoNum type="arabicPeriod"/>
            </a:pPr>
            <a:endParaRPr lang="en-US" dirty="0">
              <a:latin typeface="Arial" pitchFamily="-1" charset="0"/>
              <a:ea typeface="ＭＳ Ｐゴシック" pitchFamily="-108" charset="-128"/>
              <a:cs typeface="ＭＳ Ｐゴシック" pitchFamily="-108" charset="-128"/>
            </a:endParaRPr>
          </a:p>
        </p:txBody>
      </p:sp>
      <p:sp>
        <p:nvSpPr>
          <p:cNvPr id="29700" name="Slide Number Placeholder 3"/>
          <p:cNvSpPr>
            <a:spLocks noGrp="1"/>
          </p:cNvSpPr>
          <p:nvPr>
            <p:ph type="sldNum" sz="quarter" idx="5"/>
          </p:nvPr>
        </p:nvSpPr>
        <p:spPr>
          <a:noFill/>
        </p:spPr>
        <p:txBody>
          <a:bodyPr/>
          <a:lstStyle/>
          <a:p>
            <a:fld id="{AD7EAF2F-9394-494D-9655-896F8E404A87}" type="slidenum">
              <a:rPr lang="en-US"/>
              <a:pPr/>
              <a:t>7</a:t>
            </a:fld>
            <a:endParaRPr lang="en-US"/>
          </a:p>
        </p:txBody>
      </p:sp>
    </p:spTree>
    <p:extLst>
      <p:ext uri="{BB962C8B-B14F-4D97-AF65-F5344CB8AC3E}">
        <p14:creationId xmlns:p14="http://schemas.microsoft.com/office/powerpoint/2010/main" val="77289606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a:t>
            </a:r>
            <a:r>
              <a:rPr lang="en-US" baseline="0" dirty="0"/>
              <a:t> notes:</a:t>
            </a:r>
          </a:p>
          <a:p>
            <a:r>
              <a:rPr lang="en-US" baseline="0" dirty="0"/>
              <a:t>Teams will often notice multiple “red flags” or potential problems and may want to prioritize their efforts instead of trying to address all the issues at one time.</a:t>
            </a:r>
            <a:endParaRPr lang="en-US" dirty="0"/>
          </a:p>
        </p:txBody>
      </p:sp>
      <p:sp>
        <p:nvSpPr>
          <p:cNvPr id="4" name="Slide Number Placeholder 3"/>
          <p:cNvSpPr>
            <a:spLocks noGrp="1"/>
          </p:cNvSpPr>
          <p:nvPr>
            <p:ph type="sldNum" sz="quarter" idx="10"/>
          </p:nvPr>
        </p:nvSpPr>
        <p:spPr/>
        <p:txBody>
          <a:bodyPr/>
          <a:lstStyle/>
          <a:p>
            <a:fld id="{348479B2-B137-4FAA-B6DC-C594B6658870}" type="slidenum">
              <a:rPr lang="en-US" smtClean="0">
                <a:solidFill>
                  <a:prstClr val="black"/>
                </a:solidFill>
              </a:rPr>
              <a:pPr/>
              <a:t>69</a:t>
            </a:fld>
            <a:endParaRPr lang="en-US">
              <a:solidFill>
                <a:prstClr val="black"/>
              </a:solidFill>
            </a:endParaRPr>
          </a:p>
        </p:txBody>
      </p:sp>
      <p:sp>
        <p:nvSpPr>
          <p:cNvPr id="5" name="Date Placeholder 4"/>
          <p:cNvSpPr>
            <a:spLocks noGrp="1"/>
          </p:cNvSpPr>
          <p:nvPr>
            <p:ph type="dt" idx="11"/>
          </p:nvPr>
        </p:nvSpPr>
        <p:spPr/>
        <p:txBody>
          <a:bodyPr/>
          <a:lstStyle/>
          <a:p>
            <a:fld id="{09187FBB-6D51-463F-9722-7C9515C08301}" type="datetime1">
              <a:rPr lang="en-US" smtClean="0">
                <a:solidFill>
                  <a:prstClr val="black"/>
                </a:solidFill>
              </a:rPr>
              <a:pPr/>
              <a:t>4/3/2019</a:t>
            </a:fld>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prstClr val="black"/>
                </a:solidFill>
              </a:rPr>
              <a:t>SWIS Facilitator Certification Training - Module 4</a:t>
            </a:r>
          </a:p>
        </p:txBody>
      </p:sp>
    </p:spTree>
    <p:extLst>
      <p:ext uri="{BB962C8B-B14F-4D97-AF65-F5344CB8AC3E}">
        <p14:creationId xmlns:p14="http://schemas.microsoft.com/office/powerpoint/2010/main" val="259135099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r>
              <a:rPr lang="en-US" dirty="0"/>
              <a:t>Trainer Notes: </a:t>
            </a:r>
          </a:p>
          <a:p>
            <a:endParaRPr lang="en-US" dirty="0"/>
          </a:p>
          <a:p>
            <a:r>
              <a:rPr lang="en-US" dirty="0"/>
              <a:t>***This slide is designed to be an example and to be moved through quickly***</a:t>
            </a:r>
          </a:p>
          <a:p>
            <a:endParaRPr lang="en-US" dirty="0"/>
          </a:p>
          <a:p>
            <a:r>
              <a:rPr lang="en-US" dirty="0"/>
              <a:t>Here is an example</a:t>
            </a:r>
            <a:r>
              <a:rPr lang="en-US" baseline="0" dirty="0"/>
              <a:t> of a graph displaying Average Referrals Per Day Per Month. When looking at this data, there are several questions that should be asked. What is happening? What is typical? What is possible? What is needed? </a:t>
            </a:r>
          </a:p>
          <a:p>
            <a:endParaRPr lang="en-US" baseline="0" dirty="0"/>
          </a:p>
          <a:p>
            <a:r>
              <a:rPr lang="en-US" baseline="0" dirty="0"/>
              <a:t>The data should be reviewed for trends and peaks. The data should be compared to the national data in terms of medians and percentiles. </a:t>
            </a:r>
          </a:p>
          <a:p>
            <a:endParaRPr lang="en-US" baseline="0" dirty="0"/>
          </a:p>
          <a:p>
            <a:r>
              <a:rPr lang="en-US" baseline="0" dirty="0"/>
              <a:t>This data and the answers to the reflective questions help tell the story or the narrative.</a:t>
            </a:r>
          </a:p>
          <a:p>
            <a:endParaRPr lang="en-US" baseline="0" dirty="0"/>
          </a:p>
          <a:p>
            <a:r>
              <a:rPr lang="en-US" baseline="0" dirty="0"/>
              <a:t>Here we can see that we have an upward trend from November to March with peaks in December, February, and March. When we compare to the national average we can see that each month this year has been above the national median and in only two months out of the year were we below the 75</a:t>
            </a:r>
            <a:r>
              <a:rPr lang="en-US" baseline="30000" dirty="0"/>
              <a:t>th</a:t>
            </a:r>
            <a:r>
              <a:rPr lang="en-US" baseline="0" dirty="0"/>
              <a:t> percentile. </a:t>
            </a:r>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348479B2-B137-4FAA-B6DC-C594B6658870}" type="slidenum">
              <a:rPr lang="en-US" smtClean="0">
                <a:solidFill>
                  <a:prstClr val="black"/>
                </a:solidFill>
              </a:rPr>
              <a:pPr/>
              <a:t>70</a:t>
            </a:fld>
            <a:endParaRPr lang="en-US" dirty="0">
              <a:solidFill>
                <a:prstClr val="black"/>
              </a:solidFill>
            </a:endParaRPr>
          </a:p>
        </p:txBody>
      </p:sp>
      <p:sp>
        <p:nvSpPr>
          <p:cNvPr id="5" name="Date Placeholder 4"/>
          <p:cNvSpPr>
            <a:spLocks noGrp="1"/>
          </p:cNvSpPr>
          <p:nvPr>
            <p:ph type="dt" idx="11"/>
          </p:nvPr>
        </p:nvSpPr>
        <p:spPr/>
        <p:txBody>
          <a:bodyPr/>
          <a:lstStyle/>
          <a:p>
            <a:fld id="{A4A0EAF9-7030-4555-B950-80748BF2EFD0}" type="datetime1">
              <a:rPr lang="en-US" smtClean="0">
                <a:solidFill>
                  <a:prstClr val="black"/>
                </a:solidFill>
              </a:rPr>
              <a:pPr/>
              <a:t>4/3/2019</a:t>
            </a:fld>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prstClr val="black"/>
                </a:solidFill>
              </a:rPr>
              <a:t>SWIS Facilitator Certification Training - Module 4</a:t>
            </a:r>
          </a:p>
        </p:txBody>
      </p:sp>
    </p:spTree>
    <p:extLst>
      <p:ext uri="{BB962C8B-B14F-4D97-AF65-F5344CB8AC3E}">
        <p14:creationId xmlns:p14="http://schemas.microsoft.com/office/powerpoint/2010/main" val="132992249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r>
              <a:rPr lang="en-US" dirty="0"/>
              <a:t>Trainer Notes:</a:t>
            </a:r>
          </a:p>
          <a:p>
            <a:endParaRPr lang="en-US" dirty="0"/>
          </a:p>
          <a:p>
            <a:r>
              <a:rPr lang="en-US" dirty="0"/>
              <a:t>***This slide is designed to be an example and to be moved through quickly.***</a:t>
            </a:r>
          </a:p>
          <a:p>
            <a:endParaRPr lang="en-US" dirty="0"/>
          </a:p>
          <a:p>
            <a:r>
              <a:rPr lang="en-US" dirty="0"/>
              <a:t>This slide displays example Multi-Year Average Referrals Per Day Per Month graphs. Encourage participants to describe the narrative. These examples are designed to be quickly moved through. Once the examples are displayed encourage participants to share their answer and then quickly discuss.</a:t>
            </a:r>
          </a:p>
          <a:p>
            <a:endParaRPr lang="en-US" dirty="0"/>
          </a:p>
          <a:p>
            <a:r>
              <a:rPr lang="en-US" dirty="0"/>
              <a:t>Think about trends? Peaks? Valleys? National comparisons?</a:t>
            </a:r>
          </a:p>
          <a:p>
            <a:endParaRPr lang="en-US" dirty="0"/>
          </a:p>
        </p:txBody>
      </p:sp>
      <p:sp>
        <p:nvSpPr>
          <p:cNvPr id="4" name="Slide Number Placeholder 3"/>
          <p:cNvSpPr>
            <a:spLocks noGrp="1"/>
          </p:cNvSpPr>
          <p:nvPr>
            <p:ph type="sldNum" sz="quarter" idx="10"/>
          </p:nvPr>
        </p:nvSpPr>
        <p:spPr/>
        <p:txBody>
          <a:bodyPr/>
          <a:lstStyle/>
          <a:p>
            <a:fld id="{348479B2-B137-4FAA-B6DC-C594B6658870}" type="slidenum">
              <a:rPr lang="en-US" smtClean="0">
                <a:solidFill>
                  <a:prstClr val="black"/>
                </a:solidFill>
              </a:rPr>
              <a:pPr/>
              <a:t>71</a:t>
            </a:fld>
            <a:endParaRPr lang="en-US" dirty="0">
              <a:solidFill>
                <a:prstClr val="black"/>
              </a:solidFill>
            </a:endParaRPr>
          </a:p>
        </p:txBody>
      </p:sp>
      <p:sp>
        <p:nvSpPr>
          <p:cNvPr id="5" name="Date Placeholder 4"/>
          <p:cNvSpPr>
            <a:spLocks noGrp="1"/>
          </p:cNvSpPr>
          <p:nvPr>
            <p:ph type="dt" idx="11"/>
          </p:nvPr>
        </p:nvSpPr>
        <p:spPr/>
        <p:txBody>
          <a:bodyPr/>
          <a:lstStyle/>
          <a:p>
            <a:fld id="{FC0C6D9C-3999-4F80-93F1-B12695A41979}" type="datetime1">
              <a:rPr lang="en-US" smtClean="0">
                <a:solidFill>
                  <a:prstClr val="black"/>
                </a:solidFill>
              </a:rPr>
              <a:pPr/>
              <a:t>4/3/2019</a:t>
            </a:fld>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prstClr val="black"/>
                </a:solidFill>
              </a:rPr>
              <a:t>SWIS Facilitator Certification Training - Module 4</a:t>
            </a:r>
          </a:p>
        </p:txBody>
      </p:sp>
    </p:spTree>
    <p:extLst>
      <p:ext uri="{BB962C8B-B14F-4D97-AF65-F5344CB8AC3E}">
        <p14:creationId xmlns:p14="http://schemas.microsoft.com/office/powerpoint/2010/main" val="70993833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r>
              <a:rPr lang="en-US" dirty="0"/>
              <a:t>Trainer Notes:</a:t>
            </a:r>
          </a:p>
          <a:p>
            <a:endParaRPr lang="en-US" dirty="0"/>
          </a:p>
          <a:p>
            <a:pPr defTabSz="948507">
              <a:defRPr/>
            </a:pPr>
            <a:r>
              <a:rPr lang="en-US" baseline="0" dirty="0"/>
              <a:t>***This slide is designed to be an example and to be moved through quickly.***</a:t>
            </a:r>
            <a:endParaRPr lang="en-US" dirty="0"/>
          </a:p>
          <a:p>
            <a:endParaRPr lang="en-US" dirty="0"/>
          </a:p>
          <a:p>
            <a:r>
              <a:rPr lang="en-US" dirty="0"/>
              <a:t>Use this slide as an example for how to think through and reflect</a:t>
            </a:r>
            <a:r>
              <a:rPr lang="en-US" baseline="0" dirty="0"/>
              <a:t> on the Referrals By Problem Behavior graph. </a:t>
            </a:r>
          </a:p>
          <a:p>
            <a:endParaRPr lang="en-US" baseline="0" dirty="0"/>
          </a:p>
          <a:p>
            <a:r>
              <a:rPr lang="en-US" b="1" baseline="0" dirty="0"/>
              <a:t>Think Aloud: </a:t>
            </a:r>
            <a:r>
              <a:rPr lang="en-US" b="0" baseline="0" dirty="0"/>
              <a:t>D</a:t>
            </a:r>
            <a:r>
              <a:rPr lang="en-US" baseline="0" dirty="0"/>
              <a:t>emonstrate for participants how you would think through this graph. </a:t>
            </a:r>
          </a:p>
          <a:p>
            <a:endParaRPr lang="en-US" baseline="0" dirty="0"/>
          </a:p>
          <a:p>
            <a:r>
              <a:rPr lang="en-US" b="1" baseline="0" dirty="0"/>
              <a:t>Example Think Aloud: </a:t>
            </a:r>
          </a:p>
          <a:p>
            <a:r>
              <a:rPr lang="en-US" i="1" baseline="0" dirty="0"/>
              <a:t>“In looking at this graph for Referrals by Problem Behavior, I can see that that majority of problem behaviors are minor referrals for defiance. I know that a minor referral would be a staff-managed referral, and defiance is refusing to do something that an adult has requested or instructed – an office-managed behavior. This graph tells me that our staff members are dealing with a lot of refusal, non-compliance, and generally defiant behavior.”</a:t>
            </a:r>
            <a:endParaRPr lang="en-US" i="1" dirty="0"/>
          </a:p>
        </p:txBody>
      </p:sp>
      <p:sp>
        <p:nvSpPr>
          <p:cNvPr id="4" name="Slide Number Placeholder 3"/>
          <p:cNvSpPr>
            <a:spLocks noGrp="1"/>
          </p:cNvSpPr>
          <p:nvPr>
            <p:ph type="sldNum" sz="quarter" idx="10"/>
          </p:nvPr>
        </p:nvSpPr>
        <p:spPr/>
        <p:txBody>
          <a:bodyPr/>
          <a:lstStyle/>
          <a:p>
            <a:fld id="{348479B2-B137-4FAA-B6DC-C594B6658870}" type="slidenum">
              <a:rPr lang="en-US" smtClean="0">
                <a:solidFill>
                  <a:prstClr val="black"/>
                </a:solidFill>
              </a:rPr>
              <a:pPr/>
              <a:t>72</a:t>
            </a:fld>
            <a:endParaRPr lang="en-US" dirty="0">
              <a:solidFill>
                <a:prstClr val="black"/>
              </a:solidFill>
            </a:endParaRPr>
          </a:p>
        </p:txBody>
      </p:sp>
      <p:sp>
        <p:nvSpPr>
          <p:cNvPr id="5" name="Date Placeholder 4"/>
          <p:cNvSpPr>
            <a:spLocks noGrp="1"/>
          </p:cNvSpPr>
          <p:nvPr>
            <p:ph type="dt" idx="11"/>
          </p:nvPr>
        </p:nvSpPr>
        <p:spPr/>
        <p:txBody>
          <a:bodyPr/>
          <a:lstStyle/>
          <a:p>
            <a:fld id="{24A9F2E0-C2D0-411B-BE37-D83510C7F022}" type="datetime1">
              <a:rPr lang="en-US" smtClean="0">
                <a:solidFill>
                  <a:prstClr val="black"/>
                </a:solidFill>
              </a:rPr>
              <a:pPr/>
              <a:t>4/3/2019</a:t>
            </a:fld>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prstClr val="black"/>
                </a:solidFill>
              </a:rPr>
              <a:t>SWIS Facilitator Certification Training - Module 4</a:t>
            </a:r>
          </a:p>
        </p:txBody>
      </p:sp>
    </p:spTree>
    <p:extLst>
      <p:ext uri="{BB962C8B-B14F-4D97-AF65-F5344CB8AC3E}">
        <p14:creationId xmlns:p14="http://schemas.microsoft.com/office/powerpoint/2010/main" val="366723682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pPr defTabSz="948507">
              <a:defRPr/>
            </a:pPr>
            <a:r>
              <a:rPr lang="en-US" dirty="0">
                <a:solidFill>
                  <a:prstClr val="black"/>
                </a:solidFill>
              </a:rPr>
              <a:t>Trainer Notes:</a:t>
            </a:r>
          </a:p>
          <a:p>
            <a:pPr defTabSz="948507">
              <a:defRPr/>
            </a:pPr>
            <a:endParaRPr lang="en-US" dirty="0">
              <a:solidFill>
                <a:prstClr val="black"/>
              </a:solidFill>
            </a:endParaRPr>
          </a:p>
          <a:p>
            <a:pPr defTabSz="948507">
              <a:defRPr/>
            </a:pPr>
            <a:r>
              <a:rPr lang="en-US" dirty="0">
                <a:solidFill>
                  <a:prstClr val="black"/>
                </a:solidFill>
              </a:rPr>
              <a:t>***This slide is designed to be an example and to be moved through quickly.***</a:t>
            </a:r>
          </a:p>
          <a:p>
            <a:pPr defTabSz="948507">
              <a:defRPr/>
            </a:pPr>
            <a:endParaRPr lang="en-US" dirty="0">
              <a:solidFill>
                <a:prstClr val="black"/>
              </a:solidFill>
            </a:endParaRPr>
          </a:p>
          <a:p>
            <a:pPr defTabSz="948507">
              <a:defRPr/>
            </a:pPr>
            <a:r>
              <a:rPr lang="en-US" dirty="0">
                <a:solidFill>
                  <a:prstClr val="black"/>
                </a:solidFill>
              </a:rPr>
              <a:t>Use this slide as an example for how to think through and reflect on the Referrals By Location graph. </a:t>
            </a:r>
          </a:p>
          <a:p>
            <a:pPr defTabSz="948507">
              <a:defRPr/>
            </a:pPr>
            <a:endParaRPr lang="en-US" dirty="0">
              <a:solidFill>
                <a:prstClr val="black"/>
              </a:solidFill>
            </a:endParaRPr>
          </a:p>
          <a:p>
            <a:pPr defTabSz="948507">
              <a:defRPr/>
            </a:pPr>
            <a:r>
              <a:rPr lang="en-US" b="1" dirty="0">
                <a:solidFill>
                  <a:prstClr val="black"/>
                </a:solidFill>
              </a:rPr>
              <a:t>Think Aloud: </a:t>
            </a:r>
            <a:r>
              <a:rPr lang="en-US" dirty="0">
                <a:solidFill>
                  <a:prstClr val="black"/>
                </a:solidFill>
              </a:rPr>
              <a:t>Demonstrate for participants how you would think through this graph. </a:t>
            </a:r>
          </a:p>
          <a:p>
            <a:pPr defTabSz="948507">
              <a:defRPr/>
            </a:pPr>
            <a:endParaRPr lang="en-US" dirty="0">
              <a:solidFill>
                <a:prstClr val="black"/>
              </a:solidFill>
            </a:endParaRPr>
          </a:p>
          <a:p>
            <a:pPr defTabSz="948507">
              <a:defRPr/>
            </a:pPr>
            <a:r>
              <a:rPr lang="en-US" b="1" dirty="0">
                <a:solidFill>
                  <a:prstClr val="black"/>
                </a:solidFill>
              </a:rPr>
              <a:t>Example Think Aloud: </a:t>
            </a:r>
          </a:p>
          <a:p>
            <a:pPr defTabSz="948507">
              <a:defRPr/>
            </a:pPr>
            <a:r>
              <a:rPr lang="en-US" i="1" dirty="0">
                <a:solidFill>
                  <a:prstClr val="black"/>
                </a:solidFill>
              </a:rPr>
              <a:t>“In looking at this graph for Referrals by Location, I can see that that the majority of problem behaviors are from the classroom. This makes sense because students spend the majority of their day in classrooms. However, I see that the non-classroom settings of playground, cafeteria, hallways, and common areas are all about the same. This requires closer examination because it seems as if the structure or lack of structure in these settings is making it likely for behaviors to occur.” </a:t>
            </a:r>
            <a:endParaRPr lang="en-US"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348479B2-B137-4FAA-B6DC-C594B6658870}" type="slidenum">
              <a:rPr lang="en-US" smtClean="0">
                <a:solidFill>
                  <a:prstClr val="black"/>
                </a:solidFill>
              </a:rPr>
              <a:pPr/>
              <a:t>73</a:t>
            </a:fld>
            <a:endParaRPr lang="en-US" dirty="0">
              <a:solidFill>
                <a:prstClr val="black"/>
              </a:solidFill>
            </a:endParaRPr>
          </a:p>
        </p:txBody>
      </p:sp>
      <p:sp>
        <p:nvSpPr>
          <p:cNvPr id="5" name="Date Placeholder 4"/>
          <p:cNvSpPr>
            <a:spLocks noGrp="1"/>
          </p:cNvSpPr>
          <p:nvPr>
            <p:ph type="dt" idx="11"/>
          </p:nvPr>
        </p:nvSpPr>
        <p:spPr/>
        <p:txBody>
          <a:bodyPr/>
          <a:lstStyle/>
          <a:p>
            <a:fld id="{F132F77D-1D69-45B8-8411-140EB479D3E3}" type="datetime1">
              <a:rPr lang="en-US" smtClean="0">
                <a:solidFill>
                  <a:prstClr val="black"/>
                </a:solidFill>
              </a:rPr>
              <a:pPr/>
              <a:t>4/3/2019</a:t>
            </a:fld>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prstClr val="black"/>
                </a:solidFill>
              </a:rPr>
              <a:t>SWIS Facilitator Certification Training - Module 4</a:t>
            </a:r>
          </a:p>
        </p:txBody>
      </p:sp>
    </p:spTree>
    <p:extLst>
      <p:ext uri="{BB962C8B-B14F-4D97-AF65-F5344CB8AC3E}">
        <p14:creationId xmlns:p14="http://schemas.microsoft.com/office/powerpoint/2010/main" val="118247336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pPr defTabSz="948507">
              <a:defRPr/>
            </a:pPr>
            <a:r>
              <a:rPr lang="en-US" dirty="0">
                <a:solidFill>
                  <a:prstClr val="black"/>
                </a:solidFill>
              </a:rPr>
              <a:t>Trainer Notes:</a:t>
            </a:r>
          </a:p>
          <a:p>
            <a:pPr defTabSz="948507">
              <a:defRPr/>
            </a:pPr>
            <a:endParaRPr lang="en-US" dirty="0">
              <a:solidFill>
                <a:prstClr val="black"/>
              </a:solidFill>
            </a:endParaRPr>
          </a:p>
          <a:p>
            <a:pPr defTabSz="948507">
              <a:defRPr/>
            </a:pPr>
            <a:r>
              <a:rPr lang="en-US" dirty="0">
                <a:solidFill>
                  <a:prstClr val="black"/>
                </a:solidFill>
              </a:rPr>
              <a:t>***This slide is designed to be an example and to be moved through quickly.***</a:t>
            </a:r>
          </a:p>
          <a:p>
            <a:pPr defTabSz="948507">
              <a:defRPr/>
            </a:pPr>
            <a:endParaRPr lang="en-US" dirty="0">
              <a:solidFill>
                <a:prstClr val="black"/>
              </a:solidFill>
            </a:endParaRPr>
          </a:p>
          <a:p>
            <a:pPr defTabSz="948507">
              <a:defRPr/>
            </a:pPr>
            <a:r>
              <a:rPr lang="en-US" dirty="0">
                <a:solidFill>
                  <a:prstClr val="black"/>
                </a:solidFill>
              </a:rPr>
              <a:t>Use this slide as an example for how to think through and reflect on the Referrals By Time graph. </a:t>
            </a:r>
          </a:p>
          <a:p>
            <a:pPr defTabSz="948507">
              <a:defRPr/>
            </a:pPr>
            <a:endParaRPr lang="en-US" dirty="0">
              <a:solidFill>
                <a:prstClr val="black"/>
              </a:solidFill>
            </a:endParaRPr>
          </a:p>
          <a:p>
            <a:pPr defTabSz="948507">
              <a:defRPr/>
            </a:pPr>
            <a:r>
              <a:rPr lang="en-US" b="1" dirty="0">
                <a:solidFill>
                  <a:prstClr val="black"/>
                </a:solidFill>
              </a:rPr>
              <a:t>Think Aloud: </a:t>
            </a:r>
            <a:r>
              <a:rPr lang="en-US" dirty="0">
                <a:solidFill>
                  <a:prstClr val="black"/>
                </a:solidFill>
              </a:rPr>
              <a:t>Demonstrate for participants how you would think through this graph. Use the pop-up-notes to help you demonstrate how you would think and reflect on this graph.</a:t>
            </a:r>
          </a:p>
          <a:p>
            <a:pPr defTabSz="948507">
              <a:defRPr/>
            </a:pPr>
            <a:endParaRPr lang="en-US" dirty="0">
              <a:solidFill>
                <a:prstClr val="black"/>
              </a:solidFill>
            </a:endParaRPr>
          </a:p>
          <a:p>
            <a:pPr defTabSz="948507">
              <a:defRPr/>
            </a:pPr>
            <a:r>
              <a:rPr lang="en-US" b="1" dirty="0">
                <a:solidFill>
                  <a:prstClr val="black"/>
                </a:solidFill>
              </a:rPr>
              <a:t>Example Think Aloud: </a:t>
            </a:r>
          </a:p>
          <a:p>
            <a:pPr defTabSz="948507">
              <a:defRPr/>
            </a:pPr>
            <a:r>
              <a:rPr lang="en-US" i="1" dirty="0">
                <a:solidFill>
                  <a:prstClr val="black"/>
                </a:solidFill>
              </a:rPr>
              <a:t>“In looking at this graph, I see the majority of referrals are happening at 11:30. I need to check our daily schedule and see what activities are happening at that time. Which</a:t>
            </a:r>
            <a:r>
              <a:rPr lang="en-US" i="1" baseline="0" dirty="0">
                <a:solidFill>
                  <a:prstClr val="black"/>
                </a:solidFill>
              </a:rPr>
              <a:t> </a:t>
            </a:r>
            <a:r>
              <a:rPr lang="en-US" i="1" dirty="0">
                <a:solidFill>
                  <a:prstClr val="black"/>
                </a:solidFill>
              </a:rPr>
              <a:t>students are where at 11:30?”</a:t>
            </a:r>
            <a:endParaRPr lang="en-US"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348479B2-B137-4FAA-B6DC-C594B6658870}" type="slidenum">
              <a:rPr lang="en-US" smtClean="0">
                <a:solidFill>
                  <a:prstClr val="black"/>
                </a:solidFill>
              </a:rPr>
              <a:pPr/>
              <a:t>74</a:t>
            </a:fld>
            <a:endParaRPr lang="en-US" dirty="0">
              <a:solidFill>
                <a:prstClr val="black"/>
              </a:solidFill>
            </a:endParaRPr>
          </a:p>
        </p:txBody>
      </p:sp>
      <p:sp>
        <p:nvSpPr>
          <p:cNvPr id="5" name="Date Placeholder 4"/>
          <p:cNvSpPr>
            <a:spLocks noGrp="1"/>
          </p:cNvSpPr>
          <p:nvPr>
            <p:ph type="dt" idx="11"/>
          </p:nvPr>
        </p:nvSpPr>
        <p:spPr/>
        <p:txBody>
          <a:bodyPr/>
          <a:lstStyle/>
          <a:p>
            <a:fld id="{9D154430-04B3-4E72-9BC3-9EEA3582A4C0}" type="datetime1">
              <a:rPr lang="en-US" smtClean="0">
                <a:solidFill>
                  <a:prstClr val="black"/>
                </a:solidFill>
              </a:rPr>
              <a:pPr/>
              <a:t>4/3/2019</a:t>
            </a:fld>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prstClr val="black"/>
                </a:solidFill>
              </a:rPr>
              <a:t>SWIS Facilitator Certification Training - Module 4</a:t>
            </a:r>
          </a:p>
        </p:txBody>
      </p:sp>
    </p:spTree>
    <p:extLst>
      <p:ext uri="{BB962C8B-B14F-4D97-AF65-F5344CB8AC3E}">
        <p14:creationId xmlns:p14="http://schemas.microsoft.com/office/powerpoint/2010/main" val="101415597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pPr defTabSz="948507">
              <a:defRPr/>
            </a:pPr>
            <a:r>
              <a:rPr lang="en-US" dirty="0">
                <a:solidFill>
                  <a:prstClr val="black"/>
                </a:solidFill>
              </a:rPr>
              <a:t>Trainer Notes:</a:t>
            </a:r>
          </a:p>
          <a:p>
            <a:pPr defTabSz="948507">
              <a:defRPr/>
            </a:pPr>
            <a:endParaRPr lang="en-US" dirty="0">
              <a:solidFill>
                <a:prstClr val="black"/>
              </a:solidFill>
            </a:endParaRPr>
          </a:p>
          <a:p>
            <a:pPr defTabSz="948507">
              <a:defRPr/>
            </a:pPr>
            <a:r>
              <a:rPr lang="en-US" dirty="0">
                <a:solidFill>
                  <a:prstClr val="black"/>
                </a:solidFill>
              </a:rPr>
              <a:t>***This slide is designed to be an example and to be moved through quickly.***</a:t>
            </a:r>
          </a:p>
          <a:p>
            <a:pPr defTabSz="948507">
              <a:defRPr/>
            </a:pPr>
            <a:endParaRPr lang="en-US" dirty="0">
              <a:solidFill>
                <a:prstClr val="black"/>
              </a:solidFill>
            </a:endParaRPr>
          </a:p>
          <a:p>
            <a:pPr defTabSz="948507">
              <a:defRPr/>
            </a:pPr>
            <a:r>
              <a:rPr lang="en-US" dirty="0">
                <a:solidFill>
                  <a:prstClr val="black"/>
                </a:solidFill>
              </a:rPr>
              <a:t>Use this slide as an example for how to think through and reflect on the Referrals By Student graph. </a:t>
            </a:r>
          </a:p>
          <a:p>
            <a:pPr defTabSz="948507">
              <a:defRPr/>
            </a:pPr>
            <a:endParaRPr lang="en-US" dirty="0">
              <a:solidFill>
                <a:prstClr val="black"/>
              </a:solidFill>
            </a:endParaRPr>
          </a:p>
          <a:p>
            <a:pPr defTabSz="948507">
              <a:defRPr/>
            </a:pPr>
            <a:r>
              <a:rPr lang="en-US" b="1" dirty="0">
                <a:solidFill>
                  <a:prstClr val="black"/>
                </a:solidFill>
              </a:rPr>
              <a:t>Think Aloud: </a:t>
            </a:r>
            <a:r>
              <a:rPr lang="en-US" dirty="0">
                <a:solidFill>
                  <a:prstClr val="black"/>
                </a:solidFill>
              </a:rPr>
              <a:t>Demonstrate for participants how you would think through this graph. Use the pop-up-notes to help you demonstrate how you would think and reflect on this graph.</a:t>
            </a:r>
          </a:p>
          <a:p>
            <a:endParaRPr lang="en-US" dirty="0"/>
          </a:p>
          <a:p>
            <a:pPr defTabSz="948507">
              <a:defRPr/>
            </a:pPr>
            <a:r>
              <a:rPr lang="en-US" dirty="0"/>
              <a:t>**Discuss the question about how some schools ask to “remove” students with many behaviors out of their SWIS Dashboard</a:t>
            </a:r>
            <a:r>
              <a:rPr lang="en-US" baseline="0" dirty="0"/>
              <a:t> </a:t>
            </a:r>
            <a:r>
              <a:rPr lang="en-US" dirty="0"/>
              <a:t>Report – all students in the school are part of the school environment. </a:t>
            </a:r>
          </a:p>
          <a:p>
            <a:endParaRPr lang="en-US" dirty="0"/>
          </a:p>
        </p:txBody>
      </p:sp>
      <p:sp>
        <p:nvSpPr>
          <p:cNvPr id="4" name="Slide Number Placeholder 3"/>
          <p:cNvSpPr>
            <a:spLocks noGrp="1"/>
          </p:cNvSpPr>
          <p:nvPr>
            <p:ph type="sldNum" sz="quarter" idx="10"/>
          </p:nvPr>
        </p:nvSpPr>
        <p:spPr/>
        <p:txBody>
          <a:bodyPr/>
          <a:lstStyle/>
          <a:p>
            <a:fld id="{348479B2-B137-4FAA-B6DC-C594B6658870}" type="slidenum">
              <a:rPr lang="en-US" smtClean="0">
                <a:solidFill>
                  <a:prstClr val="black"/>
                </a:solidFill>
              </a:rPr>
              <a:pPr/>
              <a:t>75</a:t>
            </a:fld>
            <a:endParaRPr lang="en-US" dirty="0">
              <a:solidFill>
                <a:prstClr val="black"/>
              </a:solidFill>
            </a:endParaRPr>
          </a:p>
        </p:txBody>
      </p:sp>
      <p:sp>
        <p:nvSpPr>
          <p:cNvPr id="5" name="Date Placeholder 4"/>
          <p:cNvSpPr>
            <a:spLocks noGrp="1"/>
          </p:cNvSpPr>
          <p:nvPr>
            <p:ph type="dt" idx="11"/>
          </p:nvPr>
        </p:nvSpPr>
        <p:spPr/>
        <p:txBody>
          <a:bodyPr/>
          <a:lstStyle/>
          <a:p>
            <a:fld id="{5B74C13B-DF54-4E59-BE95-66DD38E152B0}" type="datetime1">
              <a:rPr lang="en-US" smtClean="0">
                <a:solidFill>
                  <a:prstClr val="black"/>
                </a:solidFill>
              </a:rPr>
              <a:pPr/>
              <a:t>4/3/2019</a:t>
            </a:fld>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prstClr val="black"/>
                </a:solidFill>
              </a:rPr>
              <a:t>SWIS Facilitator Certification Training - Module 4</a:t>
            </a:r>
          </a:p>
        </p:txBody>
      </p:sp>
    </p:spTree>
    <p:extLst>
      <p:ext uri="{BB962C8B-B14F-4D97-AF65-F5344CB8AC3E}">
        <p14:creationId xmlns:p14="http://schemas.microsoft.com/office/powerpoint/2010/main" val="35797538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r>
              <a:rPr lang="en-US" dirty="0"/>
              <a:t>Trainer Notes:</a:t>
            </a:r>
          </a:p>
          <a:p>
            <a:endParaRPr lang="en-US" dirty="0"/>
          </a:p>
          <a:p>
            <a:r>
              <a:rPr lang="en-US" dirty="0"/>
              <a:t>The</a:t>
            </a:r>
            <a:r>
              <a:rPr lang="en-US" baseline="0" dirty="0"/>
              <a:t> problem solving process is multi-faceted. We do not just want to make snap judgments based upon perceptual data alone. Acting solely on our day-to-day experiences, feelings, and assumptions is ineffective. Best practice involves using data to make informed decisions. </a:t>
            </a:r>
          </a:p>
          <a:p>
            <a:endParaRPr lang="en-US" baseline="0" dirty="0"/>
          </a:p>
          <a:p>
            <a:r>
              <a:rPr lang="en-US" baseline="0" dirty="0"/>
              <a:t>Best practice involves:</a:t>
            </a:r>
          </a:p>
          <a:p>
            <a:pPr marL="237127" indent="-237127">
              <a:buAutoNum type="arabicParenR"/>
            </a:pPr>
            <a:r>
              <a:rPr lang="en-US" baseline="0" dirty="0"/>
              <a:t>Using data to define a problem with precision</a:t>
            </a:r>
          </a:p>
          <a:p>
            <a:pPr marL="237127" indent="-237127">
              <a:buAutoNum type="arabicParenR"/>
            </a:pPr>
            <a:r>
              <a:rPr lang="en-US" baseline="0" dirty="0"/>
              <a:t>Use the data to define the current measure of the problem. How many? How often? </a:t>
            </a:r>
          </a:p>
          <a:p>
            <a:pPr marL="237127" indent="-237127">
              <a:buAutoNum type="arabicParenR"/>
            </a:pPr>
            <a:r>
              <a:rPr lang="en-US" baseline="0" dirty="0"/>
              <a:t>Use the current measure of the problem to define what is considered “good” or what a SMART goal would be.</a:t>
            </a:r>
          </a:p>
          <a:p>
            <a:pPr marL="237127" indent="-237127">
              <a:buAutoNum type="arabicParenR"/>
            </a:pPr>
            <a:r>
              <a:rPr lang="en-US" baseline="0" dirty="0"/>
              <a:t>Use the SMART goal to guide solution steps. </a:t>
            </a:r>
          </a:p>
          <a:p>
            <a:pPr marL="0" indent="0">
              <a:buNone/>
            </a:pPr>
            <a:endParaRPr lang="en-US" baseline="0" dirty="0"/>
          </a:p>
          <a:p>
            <a:pPr marL="0" indent="0">
              <a:buNone/>
            </a:pPr>
            <a:r>
              <a:rPr lang="en-US" baseline="0" dirty="0"/>
              <a:t>SMART goals are: Specific, Measurable, Achievable, Realistic, and Timely</a:t>
            </a:r>
          </a:p>
          <a:p>
            <a:pPr marL="237127" indent="-237127">
              <a:buAutoNum type="arabicParenR"/>
            </a:pPr>
            <a:endParaRPr lang="en-US" baseline="0" dirty="0"/>
          </a:p>
          <a:p>
            <a:endParaRPr lang="en-US" dirty="0"/>
          </a:p>
        </p:txBody>
      </p:sp>
      <p:sp>
        <p:nvSpPr>
          <p:cNvPr id="4" name="Slide Number Placeholder 3"/>
          <p:cNvSpPr>
            <a:spLocks noGrp="1"/>
          </p:cNvSpPr>
          <p:nvPr>
            <p:ph type="sldNum" sz="quarter" idx="10"/>
          </p:nvPr>
        </p:nvSpPr>
        <p:spPr/>
        <p:txBody>
          <a:bodyPr/>
          <a:lstStyle/>
          <a:p>
            <a:fld id="{348479B2-B137-4FAA-B6DC-C594B6658870}" type="slidenum">
              <a:rPr lang="en-US" smtClean="0">
                <a:solidFill>
                  <a:prstClr val="black"/>
                </a:solidFill>
              </a:rPr>
              <a:pPr/>
              <a:t>76</a:t>
            </a:fld>
            <a:endParaRPr lang="en-US" dirty="0">
              <a:solidFill>
                <a:prstClr val="black"/>
              </a:solidFill>
            </a:endParaRPr>
          </a:p>
        </p:txBody>
      </p:sp>
      <p:sp>
        <p:nvSpPr>
          <p:cNvPr id="5" name="Date Placeholder 4"/>
          <p:cNvSpPr>
            <a:spLocks noGrp="1"/>
          </p:cNvSpPr>
          <p:nvPr>
            <p:ph type="dt" idx="11"/>
          </p:nvPr>
        </p:nvSpPr>
        <p:spPr/>
        <p:txBody>
          <a:bodyPr/>
          <a:lstStyle/>
          <a:p>
            <a:fld id="{E9E2A5B0-94EA-43D6-B6AF-2CDAB738F90D}" type="datetime1">
              <a:rPr lang="en-US" smtClean="0">
                <a:solidFill>
                  <a:prstClr val="black"/>
                </a:solidFill>
              </a:rPr>
              <a:pPr/>
              <a:t>4/3/2019</a:t>
            </a:fld>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prstClr val="black"/>
                </a:solidFill>
              </a:rPr>
              <a:t>SWIS Facilitator Certification Training - Module 4</a:t>
            </a:r>
          </a:p>
        </p:txBody>
      </p:sp>
    </p:spTree>
    <p:extLst>
      <p:ext uri="{BB962C8B-B14F-4D97-AF65-F5344CB8AC3E}">
        <p14:creationId xmlns:p14="http://schemas.microsoft.com/office/powerpoint/2010/main" val="390644110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pPr defTabSz="948507">
              <a:defRPr/>
            </a:pPr>
            <a:r>
              <a:rPr lang="en-US" dirty="0">
                <a:solidFill>
                  <a:prstClr val="black"/>
                </a:solidFill>
              </a:rPr>
              <a:t>Trainer Notes:</a:t>
            </a:r>
          </a:p>
          <a:p>
            <a:pPr defTabSz="948507">
              <a:defRPr/>
            </a:pPr>
            <a:endParaRPr lang="en-US" dirty="0">
              <a:solidFill>
                <a:prstClr val="black"/>
              </a:solidFill>
            </a:endParaRPr>
          </a:p>
          <a:p>
            <a:pPr defTabSz="948507">
              <a:defRPr/>
            </a:pPr>
            <a:r>
              <a:rPr lang="en-US" dirty="0">
                <a:solidFill>
                  <a:prstClr val="black"/>
                </a:solidFill>
              </a:rPr>
              <a:t>***This slide is designed to be an example and to be moved through quickly.***</a:t>
            </a:r>
          </a:p>
          <a:p>
            <a:pPr defTabSz="948507">
              <a:defRPr/>
            </a:pPr>
            <a:endParaRPr lang="en-US" dirty="0">
              <a:solidFill>
                <a:prstClr val="black"/>
              </a:solidFill>
            </a:endParaRPr>
          </a:p>
          <a:p>
            <a:pPr defTabSz="948507">
              <a:defRPr/>
            </a:pPr>
            <a:r>
              <a:rPr lang="en-US" dirty="0">
                <a:solidFill>
                  <a:prstClr val="black"/>
                </a:solidFill>
              </a:rPr>
              <a:t>Use this slide as an example for how to think through designing appropriate goals.</a:t>
            </a:r>
          </a:p>
          <a:p>
            <a:pPr defTabSz="948507">
              <a:defRPr/>
            </a:pPr>
            <a:endParaRPr lang="en-US" dirty="0">
              <a:solidFill>
                <a:prstClr val="black"/>
              </a:solidFill>
            </a:endParaRPr>
          </a:p>
          <a:p>
            <a:pPr defTabSz="948507">
              <a:defRPr/>
            </a:pPr>
            <a:r>
              <a:rPr lang="en-US" b="1" dirty="0">
                <a:solidFill>
                  <a:prstClr val="black"/>
                </a:solidFill>
              </a:rPr>
              <a:t>Think Aloud: </a:t>
            </a:r>
            <a:r>
              <a:rPr lang="en-US" dirty="0">
                <a:solidFill>
                  <a:prstClr val="black"/>
                </a:solidFill>
              </a:rPr>
              <a:t>Demonstrate for participants how you would use data and a precise problem statement to design appropriate goals. </a:t>
            </a:r>
          </a:p>
          <a:p>
            <a:pPr defTabSz="948507">
              <a:defRPr/>
            </a:pPr>
            <a:endParaRPr lang="en-US" dirty="0">
              <a:solidFill>
                <a:prstClr val="black"/>
              </a:solidFill>
            </a:endParaRPr>
          </a:p>
          <a:p>
            <a:pPr defTabSz="948507">
              <a:defRPr/>
            </a:pPr>
            <a:r>
              <a:rPr lang="en-US" b="1" dirty="0">
                <a:solidFill>
                  <a:prstClr val="black"/>
                </a:solidFill>
              </a:rPr>
              <a:t>Example Think Aloud: </a:t>
            </a:r>
          </a:p>
          <a:p>
            <a:pPr defTabSz="948507">
              <a:defRPr/>
            </a:pPr>
            <a:r>
              <a:rPr lang="en-US" i="1" dirty="0">
                <a:solidFill>
                  <a:prstClr val="black"/>
                </a:solidFill>
              </a:rPr>
              <a:t>“OK, I first define my problem with precision. I know that many students are leaving garbage in the cafeteria because it is easy to do and this results in conflict with adults and ODRs from the cafeteria supervisors. I know that we have an average of 22 ODRs per month from the cafeteria, and the supervisors rate the cleanliness at a low-1. That’s my level.  With this information, I can design an appropriate goal. We need to decrease to less than 5 ODRs per month from the cafeteria, and we need cafeteria supervisors to rate the cleanliness at a 4 or higher for two, consecutive weeks.”</a:t>
            </a:r>
            <a:endParaRPr lang="en-US" dirty="0"/>
          </a:p>
          <a:p>
            <a:endParaRPr lang="en-US" dirty="0"/>
          </a:p>
          <a:p>
            <a:r>
              <a:rPr lang="en-US" dirty="0"/>
              <a:t>First, define the problem with precision (Level/amount).  Then,</a:t>
            </a:r>
            <a:r>
              <a:rPr lang="en-US" baseline="0" dirty="0"/>
              <a:t> d</a:t>
            </a:r>
            <a:r>
              <a:rPr lang="en-US" dirty="0"/>
              <a:t>efine what would be the goal to work towards. Once the goal is defined, use the goal to guide the solution development.</a:t>
            </a:r>
          </a:p>
          <a:p>
            <a:endParaRPr lang="en-US" dirty="0"/>
          </a:p>
        </p:txBody>
      </p:sp>
      <p:sp>
        <p:nvSpPr>
          <p:cNvPr id="4" name="Slide Number Placeholder 3"/>
          <p:cNvSpPr>
            <a:spLocks noGrp="1"/>
          </p:cNvSpPr>
          <p:nvPr>
            <p:ph type="sldNum" sz="quarter" idx="10"/>
          </p:nvPr>
        </p:nvSpPr>
        <p:spPr/>
        <p:txBody>
          <a:bodyPr/>
          <a:lstStyle/>
          <a:p>
            <a:fld id="{348479B2-B137-4FAA-B6DC-C594B6658870}" type="slidenum">
              <a:rPr lang="en-US" smtClean="0">
                <a:solidFill>
                  <a:prstClr val="black"/>
                </a:solidFill>
              </a:rPr>
              <a:pPr/>
              <a:t>77</a:t>
            </a:fld>
            <a:endParaRPr lang="en-US" dirty="0">
              <a:solidFill>
                <a:prstClr val="black"/>
              </a:solidFill>
            </a:endParaRPr>
          </a:p>
        </p:txBody>
      </p:sp>
      <p:sp>
        <p:nvSpPr>
          <p:cNvPr id="5" name="Date Placeholder 4"/>
          <p:cNvSpPr>
            <a:spLocks noGrp="1"/>
          </p:cNvSpPr>
          <p:nvPr>
            <p:ph type="dt" idx="11"/>
          </p:nvPr>
        </p:nvSpPr>
        <p:spPr/>
        <p:txBody>
          <a:bodyPr/>
          <a:lstStyle/>
          <a:p>
            <a:fld id="{56F4B4E1-25FB-42AB-A0FD-4F6BE9C73CA1}" type="datetime1">
              <a:rPr lang="en-US" smtClean="0">
                <a:solidFill>
                  <a:prstClr val="black"/>
                </a:solidFill>
              </a:rPr>
              <a:pPr/>
              <a:t>4/3/2019</a:t>
            </a:fld>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prstClr val="black"/>
                </a:solidFill>
              </a:rPr>
              <a:t>SWIS Facilitator Certification Training - Module 4</a:t>
            </a:r>
          </a:p>
        </p:txBody>
      </p:sp>
    </p:spTree>
    <p:extLst>
      <p:ext uri="{BB962C8B-B14F-4D97-AF65-F5344CB8AC3E}">
        <p14:creationId xmlns:p14="http://schemas.microsoft.com/office/powerpoint/2010/main" val="10866657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pPr defTabSz="948507">
              <a:defRPr/>
            </a:pPr>
            <a:r>
              <a:rPr lang="en-US" dirty="0">
                <a:solidFill>
                  <a:prstClr val="black"/>
                </a:solidFill>
              </a:rPr>
              <a:t>Trainer Notes:</a:t>
            </a:r>
          </a:p>
          <a:p>
            <a:pPr defTabSz="948507">
              <a:defRPr/>
            </a:pPr>
            <a:endParaRPr lang="en-US" dirty="0">
              <a:solidFill>
                <a:prstClr val="black"/>
              </a:solidFill>
            </a:endParaRPr>
          </a:p>
          <a:p>
            <a:pPr defTabSz="948507">
              <a:defRPr/>
            </a:pPr>
            <a:r>
              <a:rPr lang="en-US" dirty="0">
                <a:solidFill>
                  <a:prstClr val="black"/>
                </a:solidFill>
              </a:rPr>
              <a:t>***This slide is designed to be an example and to be moved through quickly.***</a:t>
            </a:r>
          </a:p>
          <a:p>
            <a:pPr defTabSz="948507">
              <a:defRPr/>
            </a:pPr>
            <a:endParaRPr lang="en-US" dirty="0">
              <a:solidFill>
                <a:prstClr val="black"/>
              </a:solidFill>
            </a:endParaRPr>
          </a:p>
          <a:p>
            <a:pPr defTabSz="948507">
              <a:defRPr/>
            </a:pPr>
            <a:r>
              <a:rPr lang="en-US" dirty="0">
                <a:solidFill>
                  <a:prstClr val="black"/>
                </a:solidFill>
              </a:rPr>
              <a:t>Use this slide as an example for how to think through designing appropriate goals.</a:t>
            </a:r>
          </a:p>
          <a:p>
            <a:pPr defTabSz="948507">
              <a:defRPr/>
            </a:pPr>
            <a:endParaRPr lang="en-US" dirty="0">
              <a:solidFill>
                <a:prstClr val="black"/>
              </a:solidFill>
            </a:endParaRPr>
          </a:p>
          <a:p>
            <a:pPr defTabSz="948507">
              <a:defRPr/>
            </a:pPr>
            <a:r>
              <a:rPr lang="en-US" b="1" dirty="0">
                <a:solidFill>
                  <a:prstClr val="black"/>
                </a:solidFill>
              </a:rPr>
              <a:t>Think Aloud: </a:t>
            </a:r>
            <a:r>
              <a:rPr lang="en-US" dirty="0">
                <a:solidFill>
                  <a:prstClr val="black"/>
                </a:solidFill>
              </a:rPr>
              <a:t>Demonstrate for participants how you would use data and a precise problem statement to design appropriate goals. </a:t>
            </a:r>
            <a:r>
              <a:rPr lang="en-US" u="sng" dirty="0">
                <a:solidFill>
                  <a:prstClr val="black"/>
                </a:solidFill>
              </a:rPr>
              <a:t>Give them a chance to share aloud what the goals could be.</a:t>
            </a:r>
          </a:p>
          <a:p>
            <a:pPr defTabSz="948507">
              <a:defRPr/>
            </a:pPr>
            <a:endParaRPr lang="en-US" dirty="0">
              <a:solidFill>
                <a:prstClr val="black"/>
              </a:solidFill>
            </a:endParaRPr>
          </a:p>
          <a:p>
            <a:pPr defTabSz="948507">
              <a:defRPr/>
            </a:pPr>
            <a:r>
              <a:rPr lang="en-US" b="1" dirty="0">
                <a:solidFill>
                  <a:prstClr val="black"/>
                </a:solidFill>
              </a:rPr>
              <a:t>Example Think Aloud: </a:t>
            </a:r>
          </a:p>
          <a:p>
            <a:pPr defTabSz="948507">
              <a:defRPr/>
            </a:pPr>
            <a:r>
              <a:rPr lang="en-US" i="1" dirty="0">
                <a:solidFill>
                  <a:prstClr val="black"/>
                </a:solidFill>
              </a:rPr>
              <a:t>“OK, I first define my problem with precision. I know that seventh grade students are tardy for their class right after lunch. They keep this behavior going because of a lack of consequences, and it gets attention from their peers. Currently, 5 of the 6 seventh grade teachers say that on average</a:t>
            </a:r>
            <a:r>
              <a:rPr lang="en-US" i="1" baseline="0" dirty="0">
                <a:solidFill>
                  <a:prstClr val="black"/>
                </a:solidFill>
              </a:rPr>
              <a:t> </a:t>
            </a:r>
            <a:r>
              <a:rPr lang="en-US" i="1" dirty="0">
                <a:solidFill>
                  <a:prstClr val="black"/>
                </a:solidFill>
              </a:rPr>
              <a:t>more than 3 students are regularly tardy, and we have about 18 seventh grade students who were tardy last week alone.”</a:t>
            </a:r>
          </a:p>
          <a:p>
            <a:pPr defTabSz="948507">
              <a:defRPr/>
            </a:pPr>
            <a:endParaRPr lang="en-US" i="1" dirty="0">
              <a:solidFill>
                <a:prstClr val="black"/>
              </a:solidFill>
            </a:endParaRPr>
          </a:p>
          <a:p>
            <a:pPr defTabSz="948507">
              <a:defRPr/>
            </a:pPr>
            <a:r>
              <a:rPr lang="en-US" dirty="0">
                <a:solidFill>
                  <a:prstClr val="black"/>
                </a:solidFill>
              </a:rPr>
              <a:t>Encourage participants to use the current level to identify what “good” would look like and identify an appropriate, SMART goal.</a:t>
            </a:r>
          </a:p>
          <a:p>
            <a:pPr defTabSz="948507">
              <a:defRPr/>
            </a:pPr>
            <a:endParaRPr lang="en-US" dirty="0">
              <a:solidFill>
                <a:prstClr val="black"/>
              </a:solidFill>
            </a:endParaRPr>
          </a:p>
          <a:p>
            <a:pPr marL="0" marR="0" indent="0" algn="l" defTabSz="948507" rtl="0" eaLnBrk="1" fontAlgn="auto" latinLnBrk="0" hangingPunct="1">
              <a:lnSpc>
                <a:spcPct val="100000"/>
              </a:lnSpc>
              <a:spcBef>
                <a:spcPts val="0"/>
              </a:spcBef>
              <a:spcAft>
                <a:spcPts val="0"/>
              </a:spcAft>
              <a:buClrTx/>
              <a:buSzTx/>
              <a:buFontTx/>
              <a:buNone/>
              <a:tabLst/>
              <a:defRPr/>
            </a:pPr>
            <a:r>
              <a:rPr lang="en-US" baseline="0" dirty="0"/>
              <a:t>SMART goals are: Specific, Measurable, Achievable, Realistic, and Timely</a:t>
            </a:r>
          </a:p>
          <a:p>
            <a:pPr defTabSz="948507">
              <a:defRPr/>
            </a:pPr>
            <a:endParaRPr lang="en-US" dirty="0">
              <a:solidFill>
                <a:prstClr val="black"/>
              </a:solidFill>
            </a:endParaRPr>
          </a:p>
          <a:p>
            <a:pPr defTabSz="948507">
              <a:defRPr/>
            </a:pPr>
            <a:endParaRPr lang="en-US"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348479B2-B137-4FAA-B6DC-C594B6658870}" type="slidenum">
              <a:rPr lang="en-US" smtClean="0">
                <a:solidFill>
                  <a:prstClr val="black"/>
                </a:solidFill>
              </a:rPr>
              <a:pPr/>
              <a:t>78</a:t>
            </a:fld>
            <a:endParaRPr lang="en-US" dirty="0">
              <a:solidFill>
                <a:prstClr val="black"/>
              </a:solidFill>
            </a:endParaRPr>
          </a:p>
        </p:txBody>
      </p:sp>
      <p:sp>
        <p:nvSpPr>
          <p:cNvPr id="5" name="Date Placeholder 4"/>
          <p:cNvSpPr>
            <a:spLocks noGrp="1"/>
          </p:cNvSpPr>
          <p:nvPr>
            <p:ph type="dt" idx="11"/>
          </p:nvPr>
        </p:nvSpPr>
        <p:spPr/>
        <p:txBody>
          <a:bodyPr/>
          <a:lstStyle/>
          <a:p>
            <a:fld id="{5263F663-41C5-412E-A625-20C53385D5FC}" type="datetime1">
              <a:rPr lang="en-US" smtClean="0">
                <a:solidFill>
                  <a:prstClr val="black"/>
                </a:solidFill>
              </a:rPr>
              <a:pPr/>
              <a:t>4/3/2019</a:t>
            </a:fld>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prstClr val="black"/>
                </a:solidFill>
              </a:rPr>
              <a:t>SWIS Facilitator Certification Training - Module 4</a:t>
            </a:r>
          </a:p>
        </p:txBody>
      </p:sp>
    </p:spTree>
    <p:extLst>
      <p:ext uri="{BB962C8B-B14F-4D97-AF65-F5344CB8AC3E}">
        <p14:creationId xmlns:p14="http://schemas.microsoft.com/office/powerpoint/2010/main" val="3468826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4D256991-EE41-4442-82EC-649F51317D1A}" type="slidenum">
              <a:rPr lang="en-US"/>
              <a:pPr/>
              <a:t>10</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914400" y="4343400"/>
            <a:ext cx="5029200" cy="4114800"/>
          </a:xfrm>
          <a:noFill/>
          <a:ln/>
        </p:spPr>
        <p:txBody>
          <a:bodyPr/>
          <a:lstStyle/>
          <a:p>
            <a:pPr eaLnBrk="1" hangingPunct="1"/>
            <a:endParaRPr lang="en-US">
              <a:latin typeface="Arial" pitchFamily="-1" charset="0"/>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173579524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r>
              <a:rPr lang="en-US" dirty="0"/>
              <a:t>Trainer Notes:</a:t>
            </a:r>
          </a:p>
          <a:p>
            <a:endParaRPr lang="en-US" dirty="0"/>
          </a:p>
          <a:p>
            <a:r>
              <a:rPr lang="en-US" dirty="0"/>
              <a:t>Once an</a:t>
            </a:r>
            <a:r>
              <a:rPr lang="en-US" baseline="0" dirty="0"/>
              <a:t> appropriate goal has been identified, there are several, critical components of solution development that should be addressed to effectively solve the problem. Remember, </a:t>
            </a:r>
            <a:r>
              <a:rPr lang="en-US" u="sng" baseline="0" dirty="0"/>
              <a:t>we want a minimum level of energy, effort, or intervention that will produce the maximum level of effect</a:t>
            </a:r>
            <a:r>
              <a:rPr lang="en-US" baseline="0" dirty="0"/>
              <a:t>. Keep it simple!</a:t>
            </a:r>
          </a:p>
          <a:p>
            <a:endParaRPr lang="en-US" baseline="0" dirty="0"/>
          </a:p>
          <a:p>
            <a:r>
              <a:rPr lang="en-US" baseline="0" dirty="0"/>
              <a:t>Solution development involves:</a:t>
            </a:r>
          </a:p>
          <a:p>
            <a:pPr marL="237127" indent="-237127">
              <a:buAutoNum type="arabicParenR"/>
            </a:pPr>
            <a:r>
              <a:rPr lang="en-US" baseline="0" dirty="0"/>
              <a:t>Prevention—How can we avoid the problem context entirely?</a:t>
            </a:r>
          </a:p>
          <a:p>
            <a:pPr marL="237127" indent="-237127">
              <a:buAutoNum type="arabicParenR"/>
            </a:pPr>
            <a:r>
              <a:rPr lang="en-US" baseline="0" dirty="0"/>
              <a:t>Teaching—How can we define, teach, and monitor what we want to happen?</a:t>
            </a:r>
          </a:p>
          <a:p>
            <a:pPr marL="237127" indent="-237127">
              <a:buAutoNum type="arabicParenR"/>
            </a:pPr>
            <a:r>
              <a:rPr lang="en-US" baseline="0" dirty="0"/>
              <a:t>Recognition—How can systematically acknowledge appropriate behavior?</a:t>
            </a:r>
          </a:p>
          <a:p>
            <a:pPr marL="237127" indent="-237127">
              <a:buAutoNum type="arabicParenR"/>
            </a:pPr>
            <a:r>
              <a:rPr lang="en-US" baseline="0" dirty="0"/>
              <a:t>Extinction—How can we prevent problem behavior from being rewarded?</a:t>
            </a:r>
          </a:p>
          <a:p>
            <a:pPr marL="237127" indent="-237127">
              <a:buAutoNum type="arabicParenR"/>
            </a:pPr>
            <a:r>
              <a:rPr lang="en-US" baseline="0" dirty="0"/>
              <a:t>Consequences—What are efficient, consistent consequences for inappropriate behavior?</a:t>
            </a:r>
          </a:p>
          <a:p>
            <a:pPr marL="237127" indent="-237127">
              <a:buAutoNum type="arabicParenR"/>
            </a:pPr>
            <a:r>
              <a:rPr lang="en-US" baseline="0" dirty="0"/>
              <a:t>Data Collection—How will we use data to monitor our efforts?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48479B2-B137-4FAA-B6DC-C594B6658870}" type="slidenum">
              <a:rPr lang="en-US" smtClean="0">
                <a:solidFill>
                  <a:prstClr val="black"/>
                </a:solidFill>
              </a:rPr>
              <a:pPr/>
              <a:t>79</a:t>
            </a:fld>
            <a:endParaRPr lang="en-US" dirty="0">
              <a:solidFill>
                <a:prstClr val="black"/>
              </a:solidFill>
            </a:endParaRPr>
          </a:p>
        </p:txBody>
      </p:sp>
      <p:sp>
        <p:nvSpPr>
          <p:cNvPr id="5" name="Date Placeholder 4"/>
          <p:cNvSpPr>
            <a:spLocks noGrp="1"/>
          </p:cNvSpPr>
          <p:nvPr>
            <p:ph type="dt" idx="11"/>
          </p:nvPr>
        </p:nvSpPr>
        <p:spPr/>
        <p:txBody>
          <a:bodyPr/>
          <a:lstStyle/>
          <a:p>
            <a:fld id="{C0D0F25B-4291-4352-AD0C-AF42E272EEBE}" type="datetime1">
              <a:rPr lang="en-US" smtClean="0">
                <a:solidFill>
                  <a:prstClr val="black"/>
                </a:solidFill>
              </a:rPr>
              <a:pPr/>
              <a:t>4/3/2019</a:t>
            </a:fld>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prstClr val="black"/>
                </a:solidFill>
              </a:rPr>
              <a:t>SWIS Facilitator Certification Training - Module 4</a:t>
            </a:r>
          </a:p>
        </p:txBody>
      </p:sp>
    </p:spTree>
    <p:extLst>
      <p:ext uri="{BB962C8B-B14F-4D97-AF65-F5344CB8AC3E}">
        <p14:creationId xmlns:p14="http://schemas.microsoft.com/office/powerpoint/2010/main" val="394044974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r>
              <a:rPr lang="en-US" dirty="0"/>
              <a:t>Trainer Notes:</a:t>
            </a:r>
          </a:p>
          <a:p>
            <a:endParaRPr lang="en-US" dirty="0"/>
          </a:p>
          <a:p>
            <a:r>
              <a:rPr lang="en-US" dirty="0"/>
              <a:t>Here is</a:t>
            </a:r>
            <a:r>
              <a:rPr lang="en-US" baseline="0" dirty="0"/>
              <a:t> a simple, basic example of how the necessary solution components can be organized alongside their action steps. Organizing the solution development process in such a way increases the likelihood that action steps will be taken and that all staff and team members are on the same page in regards to solving the problem.  We will present another template later that we encourage teams to use to guide the solution development discussion. It is presented in more of an action plan format. </a:t>
            </a:r>
            <a:endParaRPr lang="en-US" dirty="0"/>
          </a:p>
        </p:txBody>
      </p:sp>
      <p:sp>
        <p:nvSpPr>
          <p:cNvPr id="4" name="Slide Number Placeholder 3"/>
          <p:cNvSpPr>
            <a:spLocks noGrp="1"/>
          </p:cNvSpPr>
          <p:nvPr>
            <p:ph type="sldNum" sz="quarter" idx="10"/>
          </p:nvPr>
        </p:nvSpPr>
        <p:spPr/>
        <p:txBody>
          <a:bodyPr/>
          <a:lstStyle/>
          <a:p>
            <a:fld id="{348479B2-B137-4FAA-B6DC-C594B6658870}" type="slidenum">
              <a:rPr lang="en-US" smtClean="0">
                <a:solidFill>
                  <a:prstClr val="black"/>
                </a:solidFill>
              </a:rPr>
              <a:pPr/>
              <a:t>80</a:t>
            </a:fld>
            <a:endParaRPr lang="en-US" dirty="0">
              <a:solidFill>
                <a:prstClr val="black"/>
              </a:solidFill>
            </a:endParaRPr>
          </a:p>
        </p:txBody>
      </p:sp>
      <p:sp>
        <p:nvSpPr>
          <p:cNvPr id="5" name="Date Placeholder 4"/>
          <p:cNvSpPr>
            <a:spLocks noGrp="1"/>
          </p:cNvSpPr>
          <p:nvPr>
            <p:ph type="dt" idx="11"/>
          </p:nvPr>
        </p:nvSpPr>
        <p:spPr/>
        <p:txBody>
          <a:bodyPr/>
          <a:lstStyle/>
          <a:p>
            <a:fld id="{F392CF8C-FDDF-4BDD-94F7-3DDF2C8A1BFE}" type="datetime1">
              <a:rPr lang="en-US" smtClean="0">
                <a:solidFill>
                  <a:prstClr val="black"/>
                </a:solidFill>
              </a:rPr>
              <a:pPr/>
              <a:t>4/3/2019</a:t>
            </a:fld>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prstClr val="black"/>
                </a:solidFill>
              </a:rPr>
              <a:t>SWIS Facilitator Certification Training - Module 4</a:t>
            </a:r>
          </a:p>
        </p:txBody>
      </p:sp>
    </p:spTree>
    <p:extLst>
      <p:ext uri="{BB962C8B-B14F-4D97-AF65-F5344CB8AC3E}">
        <p14:creationId xmlns:p14="http://schemas.microsoft.com/office/powerpoint/2010/main" val="396462988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Big idea is to make this as efficient</a:t>
            </a:r>
            <a:r>
              <a:rPr lang="en-US" baseline="0" dirty="0"/>
              <a:t> and simple as possible.  Teams can read these on their own and use it as a checklist to hold themselves accountable for these guidelines.</a:t>
            </a:r>
            <a:endParaRPr lang="en-US" dirty="0"/>
          </a:p>
        </p:txBody>
      </p:sp>
      <p:sp>
        <p:nvSpPr>
          <p:cNvPr id="4" name="Slide Number Placeholder 3"/>
          <p:cNvSpPr>
            <a:spLocks noGrp="1"/>
          </p:cNvSpPr>
          <p:nvPr>
            <p:ph type="sldNum" sz="quarter" idx="10"/>
          </p:nvPr>
        </p:nvSpPr>
        <p:spPr/>
        <p:txBody>
          <a:bodyPr/>
          <a:lstStyle/>
          <a:p>
            <a:pPr>
              <a:defRPr/>
            </a:pPr>
            <a:fld id="{CBB720D9-44EE-D24D-8065-87A5493CC944}" type="slidenum">
              <a:rPr lang="en-US" smtClean="0"/>
              <a:pPr>
                <a:defRPr/>
              </a:pPr>
              <a:t>82</a:t>
            </a:fld>
            <a:endParaRPr lang="en-US"/>
          </a:p>
        </p:txBody>
      </p:sp>
    </p:spTree>
    <p:extLst>
      <p:ext uri="{BB962C8B-B14F-4D97-AF65-F5344CB8AC3E}">
        <p14:creationId xmlns:p14="http://schemas.microsoft.com/office/powerpoint/2010/main" val="186812130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4D64A1AA-FC6B-6243-87E4-2F97A46AA613}" type="slidenum">
              <a:rPr lang="en-US">
                <a:latin typeface="Arial" pitchFamily="-83" charset="0"/>
              </a:rPr>
              <a:pPr/>
              <a:t>83</a:t>
            </a:fld>
            <a:endParaRPr lang="en-US">
              <a:latin typeface="Arial" pitchFamily="-83"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Arial" pitchFamily="-83" charset="0"/>
                <a:ea typeface="ＭＳ Ｐゴシック" pitchFamily="-108" charset="-128"/>
                <a:cs typeface="ＭＳ Ｐゴシック" pitchFamily="-108" charset="-128"/>
              </a:rPr>
              <a:t>We talked about ODRs in the last step, and teams are going to review</a:t>
            </a:r>
            <a:r>
              <a:rPr lang="en-US" baseline="0" dirty="0">
                <a:latin typeface="Arial" pitchFamily="-83" charset="0"/>
                <a:ea typeface="ＭＳ Ｐゴシック" pitchFamily="-108" charset="-128"/>
                <a:cs typeface="ＭＳ Ｐゴシック" pitchFamily="-108" charset="-128"/>
              </a:rPr>
              <a:t> form to ensure it’s user friendly.  The simpler we can make this the better.</a:t>
            </a:r>
            <a:endParaRPr lang="en-US" dirty="0">
              <a:latin typeface="Arial" pitchFamily="-83" charset="0"/>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85689794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Big idea</a:t>
            </a:r>
            <a:r>
              <a:rPr lang="en-US" baseline="0" dirty="0"/>
              <a:t> is that you have a process for getting the data in and reporting it back to staff.</a:t>
            </a:r>
            <a:endParaRPr lang="en-US" dirty="0"/>
          </a:p>
        </p:txBody>
      </p:sp>
      <p:sp>
        <p:nvSpPr>
          <p:cNvPr id="4" name="Slide Number Placeholder 3"/>
          <p:cNvSpPr>
            <a:spLocks noGrp="1"/>
          </p:cNvSpPr>
          <p:nvPr>
            <p:ph type="sldNum" sz="quarter" idx="10"/>
          </p:nvPr>
        </p:nvSpPr>
        <p:spPr/>
        <p:txBody>
          <a:bodyPr/>
          <a:lstStyle/>
          <a:p>
            <a:pPr>
              <a:defRPr/>
            </a:pPr>
            <a:fld id="{CBB720D9-44EE-D24D-8065-87A5493CC944}" type="slidenum">
              <a:rPr lang="en-US" smtClean="0"/>
              <a:pPr>
                <a:defRPr/>
              </a:pPr>
              <a:t>84</a:t>
            </a:fld>
            <a:endParaRPr lang="en-US"/>
          </a:p>
        </p:txBody>
      </p:sp>
    </p:spTree>
    <p:extLst>
      <p:ext uri="{BB962C8B-B14F-4D97-AF65-F5344CB8AC3E}">
        <p14:creationId xmlns:p14="http://schemas.microsoft.com/office/powerpoint/2010/main" val="142550260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C64D542E-2B52-AF43-9D4E-7CC125DE2899}" type="slidenum">
              <a:rPr lang="en-US">
                <a:latin typeface="Arial" pitchFamily="-1" charset="0"/>
              </a:rPr>
              <a:pPr/>
              <a:t>85</a:t>
            </a:fld>
            <a:endParaRPr lang="en-US">
              <a:latin typeface="Arial" pitchFamily="-1"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dirty="0">
              <a:latin typeface="Arial" pitchFamily="-1" charset="0"/>
            </a:endParaRPr>
          </a:p>
        </p:txBody>
      </p:sp>
    </p:spTree>
    <p:extLst>
      <p:ext uri="{BB962C8B-B14F-4D97-AF65-F5344CB8AC3E}">
        <p14:creationId xmlns:p14="http://schemas.microsoft.com/office/powerpoint/2010/main" val="83298049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p:spPr>
        <p:txBody>
          <a:bodyPr/>
          <a:lstStyle/>
          <a:p>
            <a:r>
              <a:rPr lang="en-US" dirty="0">
                <a:latin typeface="Arial" pitchFamily="-83" charset="0"/>
                <a:ea typeface="ＭＳ Ｐゴシック" pitchFamily="-108" charset="-128"/>
                <a:cs typeface="ＭＳ Ｐゴシック" pitchFamily="-108" charset="-128"/>
              </a:rPr>
              <a:t>Data are</a:t>
            </a:r>
            <a:r>
              <a:rPr lang="en-US" baseline="0" dirty="0">
                <a:latin typeface="Arial" pitchFamily="-83" charset="0"/>
                <a:ea typeface="ＭＳ Ｐゴシック" pitchFamily="-108" charset="-128"/>
                <a:cs typeface="ＭＳ Ｐゴシック" pitchFamily="-108" charset="-128"/>
              </a:rPr>
              <a:t> what make PBIS work.  </a:t>
            </a:r>
            <a:endParaRPr lang="en-US" dirty="0">
              <a:latin typeface="Arial" pitchFamily="-83" charset="0"/>
              <a:ea typeface="ＭＳ Ｐゴシック" pitchFamily="-108" charset="-128"/>
              <a:cs typeface="ＭＳ Ｐゴシック" pitchFamily="-108" charset="-128"/>
            </a:endParaRPr>
          </a:p>
        </p:txBody>
      </p:sp>
      <p:sp>
        <p:nvSpPr>
          <p:cNvPr id="181252" name="Slide Number Placeholder 3"/>
          <p:cNvSpPr>
            <a:spLocks noGrp="1"/>
          </p:cNvSpPr>
          <p:nvPr>
            <p:ph type="sldNum" sz="quarter" idx="5"/>
          </p:nvPr>
        </p:nvSpPr>
        <p:spPr>
          <a:noFill/>
        </p:spPr>
        <p:txBody>
          <a:bodyPr/>
          <a:lstStyle/>
          <a:p>
            <a:fld id="{92D4C6AF-A613-0E4D-8A5A-DD9B1D0FB63E}" type="slidenum">
              <a:rPr lang="en-US"/>
              <a:pPr/>
              <a:t>86</a:t>
            </a:fld>
            <a:endParaRPr lang="en-US"/>
          </a:p>
        </p:txBody>
      </p:sp>
    </p:spTree>
    <p:extLst>
      <p:ext uri="{BB962C8B-B14F-4D97-AF65-F5344CB8AC3E}">
        <p14:creationId xmlns:p14="http://schemas.microsoft.com/office/powerpoint/2010/main" val="267537504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p:spPr>
        <p:txBody>
          <a:bodyPr/>
          <a:lstStyle/>
          <a:p>
            <a:endParaRPr lang="en-US">
              <a:latin typeface="Arial" pitchFamily="-83" charset="0"/>
              <a:ea typeface="ＭＳ Ｐゴシック" pitchFamily="-108" charset="-128"/>
              <a:cs typeface="ＭＳ Ｐゴシック" pitchFamily="-108" charset="-128"/>
            </a:endParaRPr>
          </a:p>
        </p:txBody>
      </p:sp>
      <p:sp>
        <p:nvSpPr>
          <p:cNvPr id="4" name="Header Placeholder 3"/>
          <p:cNvSpPr>
            <a:spLocks noGrp="1"/>
          </p:cNvSpPr>
          <p:nvPr>
            <p:ph type="hdr" sz="quarter"/>
          </p:nvPr>
        </p:nvSpPr>
        <p:spPr/>
        <p:txBody>
          <a:bodyPr/>
          <a:lstStyle/>
          <a:p>
            <a:pPr>
              <a:defRPr/>
            </a:pPr>
            <a:endParaRPr lang="en-US" dirty="0"/>
          </a:p>
        </p:txBody>
      </p:sp>
      <p:sp>
        <p:nvSpPr>
          <p:cNvPr id="5" name="Date Placeholder 4"/>
          <p:cNvSpPr>
            <a:spLocks noGrp="1"/>
          </p:cNvSpPr>
          <p:nvPr>
            <p:ph type="dt" sz="quarter" idx="1"/>
          </p:nvPr>
        </p:nvSpPr>
        <p:spPr/>
        <p:txBody>
          <a:bodyPr/>
          <a:lstStyle/>
          <a:p>
            <a:fld id="{668DF128-0F03-4B4D-90CF-7734CFC5955D}" type="datetime8">
              <a:rPr lang="en-US">
                <a:latin typeface="Arial" pitchFamily="-83" charset="0"/>
                <a:ea typeface="ＭＳ Ｐゴシック" pitchFamily="-108" charset="-128"/>
                <a:cs typeface="ＭＳ Ｐゴシック" pitchFamily="-108" charset="-128"/>
              </a:rPr>
              <a:pPr/>
              <a:t>4/3/2019 6:53 PM</a:t>
            </a:fld>
            <a:endParaRPr lang="en-US">
              <a:latin typeface="Arial" pitchFamily="-83" charset="0"/>
              <a:ea typeface="ＭＳ Ｐゴシック" pitchFamily="-108" charset="-128"/>
              <a:cs typeface="ＭＳ Ｐゴシック" pitchFamily="-108" charset="-128"/>
            </a:endParaRPr>
          </a:p>
        </p:txBody>
      </p:sp>
      <p:sp>
        <p:nvSpPr>
          <p:cNvPr id="6" name="Footer Placeholder 5"/>
          <p:cNvSpPr>
            <a:spLocks noGrp="1"/>
          </p:cNvSpPr>
          <p:nvPr>
            <p:ph type="ftr" sz="quarter" idx="4"/>
          </p:nvPr>
        </p:nvSpPr>
        <p:spPr/>
        <p:txBody>
          <a:bodyPr/>
          <a:lstStyle/>
          <a:p>
            <a:r>
              <a:rPr lang="en-US">
                <a:solidFill>
                  <a:srgbClr val="000000"/>
                </a:solidFill>
                <a:latin typeface="Arial" pitchFamily="-83" charset="0"/>
                <a:ea typeface="ＭＳ Ｐゴシック" pitchFamily="-108" charset="-128"/>
                <a:cs typeface="ＭＳ Ｐゴシック" pitchFamily="-108" charset="-128"/>
              </a:rPr>
              <a:t>© 2007 Microsoft Corporation. All rights reserved. Microsoft, Windows, Windows Vista and other product names are or may be registered trademarks and/or trademarks in the U.S. and/or other countries.</a:t>
            </a:r>
          </a:p>
          <a:p>
            <a:r>
              <a:rPr lang="en-US">
                <a:solidFill>
                  <a:srgbClr val="000000"/>
                </a:solidFill>
                <a:latin typeface="Arial" pitchFamily="-83" charset="0"/>
                <a:ea typeface="ＭＳ Ｐゴシック" pitchFamily="-108" charset="-128"/>
                <a:cs typeface="ＭＳ Ｐゴシック" pitchFamily="-108" charset="-128"/>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latin typeface="Arial" pitchFamily="-83" charset="0"/>
                <a:ea typeface="ＭＳ Ｐゴシック" pitchFamily="-108" charset="-128"/>
                <a:cs typeface="ＭＳ Ｐゴシック" pitchFamily="-108" charset="-128"/>
              </a:rPr>
            </a:br>
            <a:r>
              <a:rPr lang="en-US">
                <a:solidFill>
                  <a:srgbClr val="000000"/>
                </a:solidFill>
                <a:latin typeface="Arial" pitchFamily="-83" charset="0"/>
                <a:ea typeface="ＭＳ Ｐゴシック" pitchFamily="-108" charset="-128"/>
                <a:cs typeface="ＭＳ Ｐゴシック" pitchFamily="-108" charset="-128"/>
              </a:rPr>
              <a:t>MICROSOFT MAKES NO WARRANTIES, EXPRESS, IMPLIED OR STATUTORY, AS TO THE INFORMATION IN THIS PRESENTATION.</a:t>
            </a:r>
          </a:p>
          <a:p>
            <a:endParaRPr lang="en-US">
              <a:latin typeface="Arial" pitchFamily="-83" charset="0"/>
              <a:ea typeface="ＭＳ Ｐゴシック" pitchFamily="-108" charset="-128"/>
              <a:cs typeface="ＭＳ Ｐゴシック" pitchFamily="-108" charset="-128"/>
            </a:endParaRPr>
          </a:p>
        </p:txBody>
      </p:sp>
      <p:sp>
        <p:nvSpPr>
          <p:cNvPr id="180231" name="Slide Number Placeholder 6"/>
          <p:cNvSpPr>
            <a:spLocks noGrp="1"/>
          </p:cNvSpPr>
          <p:nvPr>
            <p:ph type="sldNum" sz="quarter" idx="5"/>
          </p:nvPr>
        </p:nvSpPr>
        <p:spPr>
          <a:noFill/>
        </p:spPr>
        <p:txBody>
          <a:bodyPr/>
          <a:lstStyle/>
          <a:p>
            <a:fld id="{AC7DEA6D-7CE8-FD40-BBD8-9F32DF51862B}" type="slidenum">
              <a:rPr lang="en-US"/>
              <a:pPr/>
              <a:t>87</a:t>
            </a:fld>
            <a:endParaRPr lang="en-US"/>
          </a:p>
        </p:txBody>
      </p:sp>
    </p:spTree>
    <p:extLst>
      <p:ext uri="{BB962C8B-B14F-4D97-AF65-F5344CB8AC3E}">
        <p14:creationId xmlns:p14="http://schemas.microsoft.com/office/powerpoint/2010/main" val="205217102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p:spPr>
        <p:txBody>
          <a:bodyPr/>
          <a:lstStyle/>
          <a:p>
            <a:endParaRPr lang="en-US" dirty="0">
              <a:latin typeface="Arial" pitchFamily="-83" charset="0"/>
              <a:ea typeface="ＭＳ Ｐゴシック" pitchFamily="-108" charset="-128"/>
              <a:cs typeface="ＭＳ Ｐゴシック" pitchFamily="-108" charset="-128"/>
            </a:endParaRPr>
          </a:p>
        </p:txBody>
      </p:sp>
      <p:sp>
        <p:nvSpPr>
          <p:cNvPr id="144388" name="Slide Number Placeholder 3"/>
          <p:cNvSpPr>
            <a:spLocks noGrp="1"/>
          </p:cNvSpPr>
          <p:nvPr>
            <p:ph type="sldNum" sz="quarter" idx="5"/>
          </p:nvPr>
        </p:nvSpPr>
        <p:spPr>
          <a:noFill/>
        </p:spPr>
        <p:txBody>
          <a:bodyPr/>
          <a:lstStyle/>
          <a:p>
            <a:fld id="{CDDCD7C9-78FF-C84C-A533-25EA0BACB71D}" type="slidenum">
              <a:rPr lang="en-US"/>
              <a:pPr/>
              <a:t>89</a:t>
            </a:fld>
            <a:endParaRPr lang="en-US"/>
          </a:p>
        </p:txBody>
      </p:sp>
    </p:spTree>
    <p:extLst>
      <p:ext uri="{BB962C8B-B14F-4D97-AF65-F5344CB8AC3E}">
        <p14:creationId xmlns:p14="http://schemas.microsoft.com/office/powerpoint/2010/main" val="19950144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p:spPr>
        <p:txBody>
          <a:bodyPr/>
          <a:lstStyle/>
          <a:p>
            <a:endParaRPr lang="en-US" dirty="0">
              <a:latin typeface="Arial" pitchFamily="-83" charset="0"/>
              <a:ea typeface="ＭＳ Ｐゴシック" pitchFamily="-108" charset="-128"/>
              <a:cs typeface="ＭＳ Ｐゴシック" pitchFamily="-108" charset="-128"/>
            </a:endParaRPr>
          </a:p>
        </p:txBody>
      </p:sp>
      <p:sp>
        <p:nvSpPr>
          <p:cNvPr id="144388" name="Slide Number Placeholder 3"/>
          <p:cNvSpPr>
            <a:spLocks noGrp="1"/>
          </p:cNvSpPr>
          <p:nvPr>
            <p:ph type="sldNum" sz="quarter" idx="5"/>
          </p:nvPr>
        </p:nvSpPr>
        <p:spPr>
          <a:noFill/>
        </p:spPr>
        <p:txBody>
          <a:bodyPr/>
          <a:lstStyle/>
          <a:p>
            <a:fld id="{CDDCD7C9-78FF-C84C-A533-25EA0BACB71D}" type="slidenum">
              <a:rPr lang="en-US"/>
              <a:pPr/>
              <a:t>90</a:t>
            </a:fld>
            <a:endParaRPr lang="en-US"/>
          </a:p>
        </p:txBody>
      </p:sp>
    </p:spTree>
    <p:extLst>
      <p:ext uri="{BB962C8B-B14F-4D97-AF65-F5344CB8AC3E}">
        <p14:creationId xmlns:p14="http://schemas.microsoft.com/office/powerpoint/2010/main" val="511820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3000" dirty="0">
                <a:latin typeface="Britannic Bold" pitchFamily="-108" charset="0"/>
              </a:rPr>
              <a:t>Use data</a:t>
            </a:r>
          </a:p>
          <a:p>
            <a:pPr lvl="1" eaLnBrk="1" hangingPunct="1"/>
            <a:r>
              <a:rPr lang="en-US" sz="2600" dirty="0">
                <a:latin typeface="Britannic Bold" pitchFamily="-108" charset="0"/>
              </a:rPr>
              <a:t>Focus on outcomes: Academic &amp; behavior success</a:t>
            </a:r>
          </a:p>
          <a:p>
            <a:pPr lvl="1" eaLnBrk="1" hangingPunct="1"/>
            <a:r>
              <a:rPr lang="en-US" sz="2600" dirty="0">
                <a:latin typeface="Britannic Bold" pitchFamily="-108" charset="0"/>
              </a:rPr>
              <a:t>On-going evaluation</a:t>
            </a:r>
          </a:p>
          <a:p>
            <a:pPr eaLnBrk="1" hangingPunct="1"/>
            <a:r>
              <a:rPr lang="en-US" sz="3000" dirty="0">
                <a:latin typeface="Britannic Bold" pitchFamily="-108" charset="0"/>
              </a:rPr>
              <a:t>Ensure cultural and contextual fit</a:t>
            </a:r>
          </a:p>
          <a:p>
            <a:pPr eaLnBrk="1" hangingPunct="1"/>
            <a:r>
              <a:rPr lang="en-US" sz="3000" dirty="0">
                <a:latin typeface="Britannic Bold" pitchFamily="-108" charset="0"/>
              </a:rPr>
              <a:t>Invest in systems</a:t>
            </a:r>
          </a:p>
          <a:p>
            <a:pPr eaLnBrk="1" hangingPunct="1"/>
            <a:r>
              <a:rPr lang="en-US" sz="3000" dirty="0">
                <a:latin typeface="Britannic Bold" pitchFamily="-108" charset="0"/>
              </a:rPr>
              <a:t>Organize research-validated practices within a continuum</a:t>
            </a:r>
          </a:p>
          <a:p>
            <a:pPr lvl="1" eaLnBrk="1" hangingPunct="1"/>
            <a:r>
              <a:rPr lang="en-US" sz="2600" dirty="0">
                <a:latin typeface="Britannic Bold" pitchFamily="-108" charset="0"/>
              </a:rPr>
              <a:t>Instructional &amp; preventative approach</a:t>
            </a:r>
          </a:p>
          <a:p>
            <a:pPr lvl="1" eaLnBrk="1" hangingPunct="1"/>
            <a:r>
              <a:rPr lang="en-US" sz="2600" dirty="0">
                <a:latin typeface="Britannic Bold" pitchFamily="-108" charset="0"/>
              </a:rPr>
              <a:t>Integration</a:t>
            </a:r>
          </a:p>
          <a:p>
            <a:pPr lvl="1" eaLnBrk="1" hangingPunct="1"/>
            <a:r>
              <a:rPr lang="en-US" sz="2600" dirty="0">
                <a:latin typeface="Britannic Bold" pitchFamily="-108" charset="0"/>
              </a:rPr>
              <a:t>Tier 1 for all</a:t>
            </a:r>
          </a:p>
          <a:p>
            <a:pPr eaLnBrk="1" hangingPunct="1"/>
            <a:endParaRPr lang="en-US" dirty="0">
              <a:latin typeface="Times New Roman" pitchFamily="-1" charset="0"/>
            </a:endParaRPr>
          </a:p>
          <a:p>
            <a:endParaRPr lang="en-US" dirty="0"/>
          </a:p>
        </p:txBody>
      </p:sp>
      <p:sp>
        <p:nvSpPr>
          <p:cNvPr id="4" name="Slide Number Placeholder 3"/>
          <p:cNvSpPr>
            <a:spLocks noGrp="1"/>
          </p:cNvSpPr>
          <p:nvPr>
            <p:ph type="sldNum" sz="quarter" idx="10"/>
          </p:nvPr>
        </p:nvSpPr>
        <p:spPr/>
        <p:txBody>
          <a:bodyPr/>
          <a:lstStyle/>
          <a:p>
            <a:pPr>
              <a:defRPr/>
            </a:pPr>
            <a:fld id="{7C815DC9-AE46-024B-9D9C-C031869FF504}" type="slidenum">
              <a:rPr lang="en-US" smtClean="0"/>
              <a:pPr>
                <a:defRPr/>
              </a:pPr>
              <a:t>11</a:t>
            </a:fld>
            <a:endParaRPr lang="en-US"/>
          </a:p>
        </p:txBody>
      </p:sp>
    </p:spTree>
    <p:extLst>
      <p:ext uri="{BB962C8B-B14F-4D97-AF65-F5344CB8AC3E}">
        <p14:creationId xmlns:p14="http://schemas.microsoft.com/office/powerpoint/2010/main" val="114629554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p:spPr>
        <p:txBody>
          <a:bodyPr/>
          <a:lstStyle/>
          <a:p>
            <a:r>
              <a:rPr lang="en-US">
                <a:latin typeface="Arial" pitchFamily="-83" charset="0"/>
                <a:ea typeface="ＭＳ Ｐゴシック" pitchFamily="-108" charset="-128"/>
                <a:cs typeface="ＭＳ Ｐゴシック" pitchFamily="-108" charset="-128"/>
              </a:rPr>
              <a:t>1. Talking stuff: Survey results are summarized and used for a variety of purposes including: annual action planning, internal decision making,</a:t>
            </a:r>
          </a:p>
          <a:p>
            <a:r>
              <a:rPr lang="en-US">
                <a:latin typeface="Arial" pitchFamily="-83" charset="0"/>
                <a:ea typeface="ＭＳ Ｐゴシック" pitchFamily="-108" charset="-128"/>
                <a:cs typeface="ＭＳ Ｐゴシック" pitchFamily="-108" charset="-128"/>
              </a:rPr>
              <a:t>assessment of change over time, awareness building of staff, and team validation.</a:t>
            </a:r>
          </a:p>
          <a:p>
            <a:endParaRPr lang="en-US">
              <a:latin typeface="Arial" pitchFamily="-83" charset="0"/>
              <a:ea typeface="ＭＳ Ｐゴシック" pitchFamily="-108" charset="-128"/>
              <a:cs typeface="ＭＳ Ｐゴシック" pitchFamily="-108" charset="-128"/>
            </a:endParaRPr>
          </a:p>
        </p:txBody>
      </p:sp>
      <p:sp>
        <p:nvSpPr>
          <p:cNvPr id="182276" name="Slide Number Placeholder 3"/>
          <p:cNvSpPr>
            <a:spLocks noGrp="1"/>
          </p:cNvSpPr>
          <p:nvPr>
            <p:ph type="sldNum" sz="quarter" idx="5"/>
          </p:nvPr>
        </p:nvSpPr>
        <p:spPr>
          <a:noFill/>
        </p:spPr>
        <p:txBody>
          <a:bodyPr/>
          <a:lstStyle/>
          <a:p>
            <a:fld id="{B4907B5F-16A3-1742-814F-229663426B07}" type="slidenum">
              <a:rPr lang="en-US"/>
              <a:pPr/>
              <a:t>91</a:t>
            </a:fld>
            <a:endParaRPr lang="en-US"/>
          </a:p>
        </p:txBody>
      </p:sp>
    </p:spTree>
    <p:extLst>
      <p:ext uri="{BB962C8B-B14F-4D97-AF65-F5344CB8AC3E}">
        <p14:creationId xmlns:p14="http://schemas.microsoft.com/office/powerpoint/2010/main" val="393836489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p:spPr>
        <p:txBody>
          <a:bodyPr/>
          <a:lstStyle/>
          <a:p>
            <a:r>
              <a:rPr lang="en-US">
                <a:latin typeface="Arial" pitchFamily="-83" charset="0"/>
                <a:ea typeface="ＭＳ Ｐゴシック" pitchFamily="-108" charset="-128"/>
                <a:cs typeface="ＭＳ Ｐゴシック" pitchFamily="-108" charset="-128"/>
              </a:rPr>
              <a:t>1. Talking stuff--Initially, the entire staff in a school completes the SAS.  In subsequent years and as an on-going assessment and planning tool, the SAS can be completed in several ways:</a:t>
            </a:r>
          </a:p>
          <a:p>
            <a:r>
              <a:rPr lang="en-US">
                <a:latin typeface="Arial" pitchFamily="-83" charset="0"/>
                <a:ea typeface="ＭＳ Ｐゴシック" pitchFamily="-108" charset="-128"/>
                <a:cs typeface="ＭＳ Ｐゴシック" pitchFamily="-108" charset="-128"/>
              </a:rPr>
              <a:t> </a:t>
            </a:r>
          </a:p>
          <a:p>
            <a:r>
              <a:rPr lang="en-US">
                <a:latin typeface="Arial" pitchFamily="-83" charset="0"/>
                <a:ea typeface="ＭＳ Ｐゴシック" pitchFamily="-108" charset="-128"/>
                <a:cs typeface="ＭＳ Ｐゴシック" pitchFamily="-108" charset="-128"/>
              </a:rPr>
              <a:t>All staff at a staff meeting. </a:t>
            </a:r>
          </a:p>
          <a:p>
            <a:r>
              <a:rPr lang="en-US">
                <a:latin typeface="Arial" pitchFamily="-83" charset="0"/>
                <a:ea typeface="ＭＳ Ｐゴシック" pitchFamily="-108" charset="-128"/>
                <a:cs typeface="ＭＳ Ｐゴシック" pitchFamily="-108" charset="-128"/>
              </a:rPr>
              <a:t>Individuals from a representative group.</a:t>
            </a:r>
          </a:p>
          <a:p>
            <a:r>
              <a:rPr lang="en-US">
                <a:latin typeface="Arial" pitchFamily="-83" charset="0"/>
                <a:ea typeface="ＭＳ Ｐゴシック" pitchFamily="-108" charset="-128"/>
                <a:cs typeface="ＭＳ Ｐゴシック" pitchFamily="-108" charset="-128"/>
              </a:rPr>
              <a:t>Team member-led focus group.</a:t>
            </a:r>
          </a:p>
          <a:p>
            <a:r>
              <a:rPr lang="en-US">
                <a:latin typeface="Arial" pitchFamily="-83" charset="0"/>
                <a:ea typeface="ＭＳ Ｐゴシック" pitchFamily="-108" charset="-128"/>
                <a:cs typeface="ＭＳ Ｐゴシック" pitchFamily="-108" charset="-128"/>
              </a:rPr>
              <a:t>Add discussion about results/reports you get…how to report back to staff </a:t>
            </a:r>
          </a:p>
        </p:txBody>
      </p:sp>
      <p:sp>
        <p:nvSpPr>
          <p:cNvPr id="183300" name="Slide Number Placeholder 3"/>
          <p:cNvSpPr>
            <a:spLocks noGrp="1"/>
          </p:cNvSpPr>
          <p:nvPr>
            <p:ph type="sldNum" sz="quarter" idx="5"/>
          </p:nvPr>
        </p:nvSpPr>
        <p:spPr>
          <a:noFill/>
        </p:spPr>
        <p:txBody>
          <a:bodyPr/>
          <a:lstStyle/>
          <a:p>
            <a:fld id="{CBE8F767-AB04-844C-8898-8F77F23A73CF}" type="slidenum">
              <a:rPr lang="en-US"/>
              <a:pPr/>
              <a:t>92</a:t>
            </a:fld>
            <a:endParaRPr lang="en-US"/>
          </a:p>
        </p:txBody>
      </p:sp>
    </p:spTree>
    <p:extLst>
      <p:ext uri="{BB962C8B-B14F-4D97-AF65-F5344CB8AC3E}">
        <p14:creationId xmlns:p14="http://schemas.microsoft.com/office/powerpoint/2010/main" val="98974254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p:spPr>
        <p:txBody>
          <a:bodyPr/>
          <a:lstStyle/>
          <a:p>
            <a:endParaRPr lang="en-US" dirty="0">
              <a:latin typeface="Arial" pitchFamily="-83" charset="0"/>
              <a:ea typeface="ＭＳ Ｐゴシック" pitchFamily="-108" charset="-128"/>
              <a:cs typeface="ＭＳ Ｐゴシック" pitchFamily="-108" charset="-128"/>
            </a:endParaRPr>
          </a:p>
        </p:txBody>
      </p:sp>
      <p:sp>
        <p:nvSpPr>
          <p:cNvPr id="144388" name="Slide Number Placeholder 3"/>
          <p:cNvSpPr>
            <a:spLocks noGrp="1"/>
          </p:cNvSpPr>
          <p:nvPr>
            <p:ph type="sldNum" sz="quarter" idx="5"/>
          </p:nvPr>
        </p:nvSpPr>
        <p:spPr>
          <a:noFill/>
        </p:spPr>
        <p:txBody>
          <a:bodyPr/>
          <a:lstStyle/>
          <a:p>
            <a:fld id="{CDDCD7C9-78FF-C84C-A533-25EA0BACB71D}" type="slidenum">
              <a:rPr lang="en-US"/>
              <a:pPr/>
              <a:t>93</a:t>
            </a:fld>
            <a:endParaRPr lang="en-US"/>
          </a:p>
        </p:txBody>
      </p:sp>
    </p:spTree>
    <p:extLst>
      <p:ext uri="{BB962C8B-B14F-4D97-AF65-F5344CB8AC3E}">
        <p14:creationId xmlns:p14="http://schemas.microsoft.com/office/powerpoint/2010/main" val="47285605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a:ln/>
        </p:spPr>
      </p:sp>
      <p:sp>
        <p:nvSpPr>
          <p:cNvPr id="220163" name="Notes Placeholder 2"/>
          <p:cNvSpPr>
            <a:spLocks noGrp="1"/>
          </p:cNvSpPr>
          <p:nvPr>
            <p:ph type="body" idx="1"/>
          </p:nvPr>
        </p:nvSpPr>
        <p:spPr>
          <a:noFill/>
          <a:ln/>
        </p:spPr>
        <p:txBody>
          <a:bodyPr/>
          <a:lstStyle/>
          <a:p>
            <a:endParaRPr lang="en-US" dirty="0">
              <a:latin typeface="Arial" pitchFamily="-83" charset="0"/>
              <a:ea typeface="ＭＳ Ｐゴシック" pitchFamily="-108" charset="-128"/>
              <a:cs typeface="ＭＳ Ｐゴシック" pitchFamily="-108" charset="-128"/>
            </a:endParaRPr>
          </a:p>
        </p:txBody>
      </p:sp>
      <p:sp>
        <p:nvSpPr>
          <p:cNvPr id="220164" name="Slide Number Placeholder 3"/>
          <p:cNvSpPr>
            <a:spLocks noGrp="1"/>
          </p:cNvSpPr>
          <p:nvPr>
            <p:ph type="sldNum" sz="quarter" idx="5"/>
          </p:nvPr>
        </p:nvSpPr>
        <p:spPr>
          <a:noFill/>
        </p:spPr>
        <p:txBody>
          <a:bodyPr/>
          <a:lstStyle/>
          <a:p>
            <a:fld id="{5B2BFC07-43B5-674F-8EE9-4D3BF6E5E128}" type="slidenum">
              <a:rPr lang="en-US"/>
              <a:pPr/>
              <a:t>94</a:t>
            </a:fld>
            <a:endParaRPr lang="en-US"/>
          </a:p>
        </p:txBody>
      </p:sp>
    </p:spTree>
    <p:extLst>
      <p:ext uri="{BB962C8B-B14F-4D97-AF65-F5344CB8AC3E}">
        <p14:creationId xmlns:p14="http://schemas.microsoft.com/office/powerpoint/2010/main" val="109834831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p:spPr>
        <p:txBody>
          <a:bodyPr/>
          <a:lstStyle/>
          <a:p>
            <a:endParaRPr lang="en-US" dirty="0">
              <a:latin typeface="Arial" pitchFamily="-83" charset="0"/>
              <a:ea typeface="ＭＳ Ｐゴシック" pitchFamily="-108" charset="-128"/>
              <a:cs typeface="ＭＳ Ｐゴシック" pitchFamily="-108" charset="-128"/>
            </a:endParaRPr>
          </a:p>
        </p:txBody>
      </p:sp>
      <p:sp>
        <p:nvSpPr>
          <p:cNvPr id="144388" name="Slide Number Placeholder 3"/>
          <p:cNvSpPr>
            <a:spLocks noGrp="1"/>
          </p:cNvSpPr>
          <p:nvPr>
            <p:ph type="sldNum" sz="quarter" idx="5"/>
          </p:nvPr>
        </p:nvSpPr>
        <p:spPr>
          <a:noFill/>
        </p:spPr>
        <p:txBody>
          <a:bodyPr/>
          <a:lstStyle/>
          <a:p>
            <a:fld id="{CDDCD7C9-78FF-C84C-A533-25EA0BACB71D}" type="slidenum">
              <a:rPr lang="en-US"/>
              <a:pPr/>
              <a:t>96</a:t>
            </a:fld>
            <a:endParaRPr lang="en-US"/>
          </a:p>
        </p:txBody>
      </p:sp>
    </p:spTree>
    <p:extLst>
      <p:ext uri="{BB962C8B-B14F-4D97-AF65-F5344CB8AC3E}">
        <p14:creationId xmlns:p14="http://schemas.microsoft.com/office/powerpoint/2010/main" val="286428991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p:spPr>
        <p:txBody>
          <a:bodyPr/>
          <a:lstStyle/>
          <a:p>
            <a:r>
              <a:rPr lang="en-US">
                <a:latin typeface="Arial" pitchFamily="-83" charset="0"/>
                <a:ea typeface="ＭＳ Ｐゴシック" pitchFamily="-108" charset="-128"/>
                <a:cs typeface="ＭＳ Ｐゴシック" pitchFamily="-108" charset="-128"/>
              </a:rPr>
              <a:t>1. Again this slide might be totally redundant with previous slide…</a:t>
            </a:r>
          </a:p>
        </p:txBody>
      </p:sp>
      <p:sp>
        <p:nvSpPr>
          <p:cNvPr id="200708" name="Slide Number Placeholder 3"/>
          <p:cNvSpPr>
            <a:spLocks noGrp="1"/>
          </p:cNvSpPr>
          <p:nvPr>
            <p:ph type="sldNum" sz="quarter" idx="5"/>
          </p:nvPr>
        </p:nvSpPr>
        <p:spPr>
          <a:noFill/>
        </p:spPr>
        <p:txBody>
          <a:bodyPr/>
          <a:lstStyle/>
          <a:p>
            <a:fld id="{F48EB2C4-B6D4-694E-8454-F4A0F50B8663}" type="slidenum">
              <a:rPr lang="en-US"/>
              <a:pPr/>
              <a:t>97</a:t>
            </a:fld>
            <a:endParaRPr lang="en-US"/>
          </a:p>
        </p:txBody>
      </p:sp>
    </p:spTree>
    <p:extLst>
      <p:ext uri="{BB962C8B-B14F-4D97-AF65-F5344CB8AC3E}">
        <p14:creationId xmlns:p14="http://schemas.microsoft.com/office/powerpoint/2010/main" val="132206401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en-US" dirty="0">
              <a:latin typeface="Arial" pitchFamily="-1" charset="0"/>
              <a:ea typeface="ＭＳ Ｐゴシック" pitchFamily="-108" charset="-128"/>
              <a:cs typeface="ＭＳ Ｐゴシック" pitchFamily="-108" charset="-128"/>
            </a:endParaRPr>
          </a:p>
        </p:txBody>
      </p:sp>
      <p:sp>
        <p:nvSpPr>
          <p:cNvPr id="72708" name="Slide Number Placeholder 3"/>
          <p:cNvSpPr>
            <a:spLocks noGrp="1"/>
          </p:cNvSpPr>
          <p:nvPr>
            <p:ph type="sldNum" sz="quarter" idx="5"/>
          </p:nvPr>
        </p:nvSpPr>
        <p:spPr>
          <a:noFill/>
        </p:spPr>
        <p:txBody>
          <a:bodyPr/>
          <a:lstStyle/>
          <a:p>
            <a:fld id="{12E072F8-D544-2C4E-BFCF-3A1338F84711}" type="slidenum">
              <a:rPr lang="en-US"/>
              <a:pPr/>
              <a:t>100</a:t>
            </a:fld>
            <a:endParaRPr lang="en-US"/>
          </a:p>
        </p:txBody>
      </p:sp>
    </p:spTree>
    <p:extLst>
      <p:ext uri="{BB962C8B-B14F-4D97-AF65-F5344CB8AC3E}">
        <p14:creationId xmlns:p14="http://schemas.microsoft.com/office/powerpoint/2010/main" val="41019629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 section numbers, color coding, and structure into</a:t>
            </a:r>
            <a:r>
              <a:rPr lang="en-US" baseline="0" dirty="0"/>
              <a:t> ppt.</a:t>
            </a:r>
            <a:endParaRPr lang="en-US" dirty="0"/>
          </a:p>
        </p:txBody>
      </p:sp>
      <p:sp>
        <p:nvSpPr>
          <p:cNvPr id="4" name="Slide Number Placeholder 3"/>
          <p:cNvSpPr>
            <a:spLocks noGrp="1"/>
          </p:cNvSpPr>
          <p:nvPr>
            <p:ph type="sldNum" sz="quarter" idx="10"/>
          </p:nvPr>
        </p:nvSpPr>
        <p:spPr/>
        <p:txBody>
          <a:bodyPr/>
          <a:lstStyle/>
          <a:p>
            <a:pPr>
              <a:defRPr/>
            </a:pPr>
            <a:fld id="{7C815DC9-AE46-024B-9D9C-C031869FF504}" type="slidenum">
              <a:rPr lang="en-US" smtClean="0"/>
              <a:pPr>
                <a:defRPr/>
              </a:pPr>
              <a:t>101</a:t>
            </a:fld>
            <a:endParaRPr lang="en-US"/>
          </a:p>
        </p:txBody>
      </p:sp>
    </p:spTree>
    <p:extLst>
      <p:ext uri="{BB962C8B-B14F-4D97-AF65-F5344CB8AC3E}">
        <p14:creationId xmlns:p14="http://schemas.microsoft.com/office/powerpoint/2010/main" val="343404029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C4D38B0F-E0D6-4C45-8E82-0F223538F7A9}" type="slidenum">
              <a:rPr lang="en-US">
                <a:latin typeface="Arial" pitchFamily="-1" charset="0"/>
              </a:rPr>
              <a:pPr/>
              <a:t>102</a:t>
            </a:fld>
            <a:endParaRPr lang="en-US">
              <a:latin typeface="Arial" pitchFamily="-1"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endParaRPr lang="en-US">
              <a:latin typeface="Times New Roman" pitchFamily="-1" charset="0"/>
            </a:endParaRPr>
          </a:p>
        </p:txBody>
      </p:sp>
    </p:spTree>
    <p:extLst>
      <p:ext uri="{BB962C8B-B14F-4D97-AF65-F5344CB8AC3E}">
        <p14:creationId xmlns:p14="http://schemas.microsoft.com/office/powerpoint/2010/main" val="41603519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6E0EEC8B-33CA-6745-BBE1-65C7940A6207}" type="slidenum">
              <a:rPr lang="en-US"/>
              <a:pPr/>
              <a:t>103</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a:latin typeface="Arial" pitchFamily="-1" charset="0"/>
              </a:rPr>
              <a:t>SAY: </a:t>
            </a:r>
            <a:r>
              <a:rPr lang="en-US" i="1">
                <a:latin typeface="Arial" pitchFamily="-1" charset="0"/>
              </a:rPr>
              <a:t>In general, the implementation of a school-wide PBS approach at the school level is built around five main implementation steps.</a:t>
            </a:r>
            <a:endParaRPr lang="en-US">
              <a:latin typeface="Arial" pitchFamily="-1" charset="0"/>
            </a:endParaRPr>
          </a:p>
          <a:p>
            <a:pPr eaLnBrk="1" hangingPunct="1"/>
            <a:endParaRPr lang="en-US">
              <a:latin typeface="Arial" pitchFamily="-1" charset="0"/>
            </a:endParaRPr>
          </a:p>
        </p:txBody>
      </p:sp>
    </p:spTree>
    <p:extLst>
      <p:ext uri="{BB962C8B-B14F-4D97-AF65-F5344CB8AC3E}">
        <p14:creationId xmlns:p14="http://schemas.microsoft.com/office/powerpoint/2010/main" val="3989569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p:spPr>
        <p:txBody>
          <a:bodyPr/>
          <a:lstStyle/>
          <a:p>
            <a:endParaRPr lang="en-US">
              <a:latin typeface="Arial" pitchFamily="-83" charset="0"/>
              <a:ea typeface="ＭＳ Ｐゴシック" pitchFamily="-108" charset="-128"/>
              <a:cs typeface="ＭＳ Ｐゴシック" pitchFamily="-108" charset="-128"/>
            </a:endParaRPr>
          </a:p>
        </p:txBody>
      </p:sp>
      <p:sp>
        <p:nvSpPr>
          <p:cNvPr id="181252" name="Slide Number Placeholder 3"/>
          <p:cNvSpPr>
            <a:spLocks noGrp="1"/>
          </p:cNvSpPr>
          <p:nvPr>
            <p:ph type="sldNum" sz="quarter" idx="5"/>
          </p:nvPr>
        </p:nvSpPr>
        <p:spPr>
          <a:noFill/>
        </p:spPr>
        <p:txBody>
          <a:bodyPr/>
          <a:lstStyle/>
          <a:p>
            <a:fld id="{92D4C6AF-A613-0E4D-8A5A-DD9B1D0FB63E}" type="slidenum">
              <a:rPr lang="en-US"/>
              <a:pPr/>
              <a:t>13</a:t>
            </a:fld>
            <a:endParaRPr lang="en-US"/>
          </a:p>
        </p:txBody>
      </p:sp>
    </p:spTree>
    <p:extLst>
      <p:ext uri="{BB962C8B-B14F-4D97-AF65-F5344CB8AC3E}">
        <p14:creationId xmlns:p14="http://schemas.microsoft.com/office/powerpoint/2010/main" val="156188333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 section numbers, color coding, and structure into</a:t>
            </a:r>
            <a:r>
              <a:rPr lang="en-US" baseline="0" dirty="0"/>
              <a:t> ppt.</a:t>
            </a:r>
            <a:endParaRPr lang="en-US" dirty="0"/>
          </a:p>
        </p:txBody>
      </p:sp>
      <p:sp>
        <p:nvSpPr>
          <p:cNvPr id="4" name="Slide Number Placeholder 3"/>
          <p:cNvSpPr>
            <a:spLocks noGrp="1"/>
          </p:cNvSpPr>
          <p:nvPr>
            <p:ph type="sldNum" sz="quarter" idx="10"/>
          </p:nvPr>
        </p:nvSpPr>
        <p:spPr/>
        <p:txBody>
          <a:bodyPr/>
          <a:lstStyle/>
          <a:p>
            <a:pPr>
              <a:defRPr/>
            </a:pPr>
            <a:fld id="{7C815DC9-AE46-024B-9D9C-C031869FF504}" type="slidenum">
              <a:rPr lang="en-US" smtClean="0"/>
              <a:pPr>
                <a:defRPr/>
              </a:pPr>
              <a:t>104</a:t>
            </a:fld>
            <a:endParaRPr lang="en-US"/>
          </a:p>
        </p:txBody>
      </p:sp>
    </p:spTree>
    <p:extLst>
      <p:ext uri="{BB962C8B-B14F-4D97-AF65-F5344CB8AC3E}">
        <p14:creationId xmlns:p14="http://schemas.microsoft.com/office/powerpoint/2010/main" val="343404029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 section numbers, color coding, and structure into</a:t>
            </a:r>
            <a:r>
              <a:rPr lang="en-US" baseline="0" dirty="0"/>
              <a:t> ppt.</a:t>
            </a:r>
            <a:endParaRPr lang="en-US" dirty="0"/>
          </a:p>
        </p:txBody>
      </p:sp>
      <p:sp>
        <p:nvSpPr>
          <p:cNvPr id="4" name="Slide Number Placeholder 3"/>
          <p:cNvSpPr>
            <a:spLocks noGrp="1"/>
          </p:cNvSpPr>
          <p:nvPr>
            <p:ph type="sldNum" sz="quarter" idx="10"/>
          </p:nvPr>
        </p:nvSpPr>
        <p:spPr/>
        <p:txBody>
          <a:bodyPr/>
          <a:lstStyle/>
          <a:p>
            <a:pPr>
              <a:defRPr/>
            </a:pPr>
            <a:fld id="{7C815DC9-AE46-024B-9D9C-C031869FF504}" type="slidenum">
              <a:rPr lang="en-US" smtClean="0"/>
              <a:pPr>
                <a:defRPr/>
              </a:pPr>
              <a:t>106</a:t>
            </a:fld>
            <a:endParaRPr lang="en-US"/>
          </a:p>
        </p:txBody>
      </p:sp>
    </p:spTree>
    <p:extLst>
      <p:ext uri="{BB962C8B-B14F-4D97-AF65-F5344CB8AC3E}">
        <p14:creationId xmlns:p14="http://schemas.microsoft.com/office/powerpoint/2010/main" val="343404029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62DEE1FA-72D1-BB4F-B014-5F56EDD208B8}" type="slidenum">
              <a:rPr lang="en-US">
                <a:latin typeface="Arial" pitchFamily="-83" charset="0"/>
              </a:rPr>
              <a:pPr/>
              <a:t>108</a:t>
            </a:fld>
            <a:endParaRPr lang="en-US">
              <a:latin typeface="Arial" pitchFamily="-83"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r>
              <a:rPr lang="en-US">
                <a:latin typeface="Arial" pitchFamily="-83" charset="0"/>
                <a:ea typeface="ＭＳ Ｐゴシック" pitchFamily="-108" charset="-128"/>
                <a:cs typeface="ＭＳ Ｐゴシック" pitchFamily="-108" charset="-128"/>
              </a:rPr>
              <a:t>Good sequence on staff acknowledgements…..important one for teams to get</a:t>
            </a:r>
          </a:p>
        </p:txBody>
      </p:sp>
    </p:spTree>
    <p:extLst>
      <p:ext uri="{BB962C8B-B14F-4D97-AF65-F5344CB8AC3E}">
        <p14:creationId xmlns:p14="http://schemas.microsoft.com/office/powerpoint/2010/main" val="331756246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C64D542E-2B52-AF43-9D4E-7CC125DE2899}" type="slidenum">
              <a:rPr lang="en-US">
                <a:latin typeface="Arial" pitchFamily="-1" charset="0"/>
              </a:rPr>
              <a:pPr/>
              <a:t>110</a:t>
            </a:fld>
            <a:endParaRPr lang="en-US">
              <a:latin typeface="Arial" pitchFamily="-1"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r>
              <a:rPr lang="en-US" dirty="0">
                <a:latin typeface="Arial" pitchFamily="-1" charset="0"/>
              </a:rPr>
              <a:t>SLIDE ADDED </a:t>
            </a:r>
          </a:p>
        </p:txBody>
      </p:sp>
    </p:spTree>
    <p:extLst>
      <p:ext uri="{BB962C8B-B14F-4D97-AF65-F5344CB8AC3E}">
        <p14:creationId xmlns:p14="http://schemas.microsoft.com/office/powerpoint/2010/main" val="360482171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 section numbers, color coding, and structure into</a:t>
            </a:r>
            <a:r>
              <a:rPr lang="en-US" baseline="0" dirty="0"/>
              <a:t> ppt.</a:t>
            </a:r>
            <a:endParaRPr lang="en-US" dirty="0"/>
          </a:p>
        </p:txBody>
      </p:sp>
      <p:sp>
        <p:nvSpPr>
          <p:cNvPr id="4" name="Slide Number Placeholder 3"/>
          <p:cNvSpPr>
            <a:spLocks noGrp="1"/>
          </p:cNvSpPr>
          <p:nvPr>
            <p:ph type="sldNum" sz="quarter" idx="10"/>
          </p:nvPr>
        </p:nvSpPr>
        <p:spPr/>
        <p:txBody>
          <a:bodyPr/>
          <a:lstStyle/>
          <a:p>
            <a:pPr>
              <a:defRPr/>
            </a:pPr>
            <a:fld id="{7C815DC9-AE46-024B-9D9C-C031869FF504}" type="slidenum">
              <a:rPr lang="en-US" smtClean="0"/>
              <a:pPr>
                <a:defRPr/>
              </a:pPr>
              <a:t>111</a:t>
            </a:fld>
            <a:endParaRPr lang="en-US"/>
          </a:p>
        </p:txBody>
      </p:sp>
    </p:spTree>
    <p:extLst>
      <p:ext uri="{BB962C8B-B14F-4D97-AF65-F5344CB8AC3E}">
        <p14:creationId xmlns:p14="http://schemas.microsoft.com/office/powerpoint/2010/main" val="343404029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C64D542E-2B52-AF43-9D4E-7CC125DE2899}" type="slidenum">
              <a:rPr lang="en-US">
                <a:latin typeface="Arial" pitchFamily="-1" charset="0"/>
              </a:rPr>
              <a:pPr/>
              <a:t>118</a:t>
            </a:fld>
            <a:endParaRPr lang="en-US">
              <a:latin typeface="Arial" pitchFamily="-1"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360482171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 section numbers, color coding, and structure into</a:t>
            </a:r>
            <a:r>
              <a:rPr lang="en-US" baseline="0" dirty="0"/>
              <a:t> ppt.</a:t>
            </a:r>
            <a:endParaRPr lang="en-US" dirty="0"/>
          </a:p>
        </p:txBody>
      </p:sp>
      <p:sp>
        <p:nvSpPr>
          <p:cNvPr id="4" name="Slide Number Placeholder 3"/>
          <p:cNvSpPr>
            <a:spLocks noGrp="1"/>
          </p:cNvSpPr>
          <p:nvPr>
            <p:ph type="sldNum" sz="quarter" idx="10"/>
          </p:nvPr>
        </p:nvSpPr>
        <p:spPr/>
        <p:txBody>
          <a:bodyPr/>
          <a:lstStyle/>
          <a:p>
            <a:pPr>
              <a:defRPr/>
            </a:pPr>
            <a:fld id="{7C815DC9-AE46-024B-9D9C-C031869FF504}" type="slidenum">
              <a:rPr lang="en-US" smtClean="0"/>
              <a:pPr>
                <a:defRPr/>
              </a:pPr>
              <a:t>119</a:t>
            </a:fld>
            <a:endParaRPr lang="en-US"/>
          </a:p>
        </p:txBody>
      </p:sp>
    </p:spTree>
    <p:extLst>
      <p:ext uri="{BB962C8B-B14F-4D97-AF65-F5344CB8AC3E}">
        <p14:creationId xmlns:p14="http://schemas.microsoft.com/office/powerpoint/2010/main" val="343404029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58CBA8B7-3115-FB4F-B368-D0933C140DF2}" type="slidenum">
              <a:rPr lang="en-US">
                <a:latin typeface="Arial" pitchFamily="-83" charset="0"/>
              </a:rPr>
              <a:pPr/>
              <a:t>121</a:t>
            </a:fld>
            <a:endParaRPr lang="en-US">
              <a:latin typeface="Arial" pitchFamily="-83"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xfrm>
            <a:off x="914400" y="4343400"/>
            <a:ext cx="5029200" cy="4114800"/>
          </a:xfrm>
          <a:noFill/>
          <a:ln/>
        </p:spPr>
        <p:txBody>
          <a:bodyPr/>
          <a:lstStyle/>
          <a:p>
            <a:endParaRPr lang="en-US">
              <a:latin typeface="Arial" pitchFamily="-83" charset="0"/>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73574042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4DBB5E2E-FDE8-5344-B356-6FC108EA066F}" type="slidenum">
              <a:rPr lang="en-US">
                <a:latin typeface="Arial" pitchFamily="-83" charset="0"/>
              </a:rPr>
              <a:pPr/>
              <a:t>122</a:t>
            </a:fld>
            <a:endParaRPr lang="en-US">
              <a:latin typeface="Arial" pitchFamily="-83"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xfrm>
            <a:off x="914400" y="4343400"/>
            <a:ext cx="5029200" cy="4114800"/>
          </a:xfrm>
          <a:noFill/>
          <a:ln/>
        </p:spPr>
        <p:txBody>
          <a:bodyPr/>
          <a:lstStyle/>
          <a:p>
            <a:endParaRPr lang="en-US">
              <a:latin typeface="Arial" pitchFamily="-83" charset="0"/>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123425437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3C3EA514-5605-DB44-A8CE-B6D7FCBC0A9E}" type="slidenum">
              <a:rPr lang="en-US">
                <a:latin typeface="Arial" pitchFamily="-83" charset="0"/>
              </a:rPr>
              <a:pPr/>
              <a:t>123</a:t>
            </a:fld>
            <a:endParaRPr lang="en-US">
              <a:latin typeface="Arial" pitchFamily="-83"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xfrm>
            <a:off x="914400" y="4343400"/>
            <a:ext cx="5029200" cy="4114800"/>
          </a:xfrm>
          <a:noFill/>
          <a:ln/>
        </p:spPr>
        <p:txBody>
          <a:bodyPr/>
          <a:lstStyle/>
          <a:p>
            <a:endParaRPr lang="en-US">
              <a:latin typeface="Arial" pitchFamily="-83" charset="0"/>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487500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3253A5-9CC2-9A47-B92F-702A68267EF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3D0105-67D9-E442-8EDD-519FA6C34B2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D7151EC-096B-844B-BDA3-BFE44697732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605E1BF-7428-F14C-9C92-772391E095E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31CF666-F077-8949-B326-17A38DBCB435}"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EF813A9-A284-F342-A3D3-4377E2713F80}"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2F145C3-5611-6248-94FC-13523396C4E4}"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SmartArt Placeholder 2"/>
          <p:cNvSpPr>
            <a:spLocks noGrp="1"/>
          </p:cNvSpPr>
          <p:nvPr>
            <p:ph type="dgm"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477BC0-C007-F44D-B90B-0AD89A4C3E87}" type="slidenum">
              <a:rPr lang="en-US"/>
              <a:pPr>
                <a:defRPr/>
              </a:pPr>
              <a:t>‹#›</a:t>
            </a:fld>
            <a:endParaRPr lang="en-US"/>
          </a:p>
        </p:txBody>
      </p:sp>
    </p:spTree>
    <p:extLst>
      <p:ext uri="{BB962C8B-B14F-4D97-AF65-F5344CB8AC3E}">
        <p14:creationId xmlns:p14="http://schemas.microsoft.com/office/powerpoint/2010/main" val="19055773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6254022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gradFill flip="none" rotWithShape="1">
                  <a:gsLst>
                    <a:gs pos="0">
                      <a:schemeClr val="accent1"/>
                    </a:gs>
                    <a:gs pos="86000">
                      <a:srgbClr val="FFFF99"/>
                    </a:gs>
                    <a:gs pos="86000">
                      <a:srgbClr val="F6AE1E"/>
                    </a:gs>
                  </a:gsLst>
                  <a:lin ang="5400000" scaled="0"/>
                  <a:tileRect/>
                </a:gradFill>
                <a:effectLst/>
              </a:defRPr>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696200" y="6318938"/>
            <a:ext cx="1371600" cy="462862"/>
          </a:xfrm>
          <a:prstGeom prst="rect">
            <a:avLst/>
          </a:prstGeom>
          <a:noFill/>
          <a:ln>
            <a:noFill/>
          </a:ln>
        </p:spPr>
      </p:pic>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696200" y="6318938"/>
            <a:ext cx="1371600" cy="462862"/>
          </a:xfrm>
          <a:prstGeom prst="rect">
            <a:avLst/>
          </a:prstGeom>
          <a:noFill/>
          <a:ln>
            <a:noFill/>
          </a:ln>
        </p:spPr>
      </p:pic>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524000"/>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91F360-C693-6949-9E09-B34495B50AFA}"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696200" y="6318938"/>
            <a:ext cx="1371600" cy="462862"/>
          </a:xfrm>
          <a:prstGeom prst="rect">
            <a:avLst/>
          </a:prstGeom>
          <a:noFill/>
          <a:ln>
            <a:noFill/>
          </a:ln>
        </p:spPr>
      </p:pic>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696200" y="6318938"/>
            <a:ext cx="1371600" cy="462862"/>
          </a:xfrm>
          <a:prstGeom prst="rect">
            <a:avLst/>
          </a:prstGeom>
          <a:noFill/>
          <a:ln>
            <a:noFill/>
          </a:ln>
        </p:spPr>
      </p:pic>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696200" y="6318938"/>
            <a:ext cx="1371600" cy="462862"/>
          </a:xfrm>
          <a:prstGeom prst="rect">
            <a:avLst/>
          </a:prstGeom>
          <a:noFill/>
          <a:ln>
            <a:noFill/>
          </a:ln>
        </p:spPr>
      </p:pic>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696200" y="6318938"/>
            <a:ext cx="1371600" cy="462862"/>
          </a:xfrm>
          <a:prstGeom prst="rect">
            <a:avLst/>
          </a:prstGeom>
          <a:noFill/>
          <a:ln>
            <a:noFill/>
          </a:ln>
        </p:spPr>
      </p:pic>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696200" y="6318938"/>
            <a:ext cx="1371600" cy="462862"/>
          </a:xfrm>
          <a:prstGeom prst="rect">
            <a:avLst/>
          </a:prstGeom>
          <a:noFill/>
          <a:ln>
            <a:noFill/>
          </a:ln>
        </p:spPr>
      </p:pic>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696200" y="6318938"/>
            <a:ext cx="1371600" cy="462862"/>
          </a:xfrm>
          <a:prstGeom prst="rect">
            <a:avLst/>
          </a:prstGeom>
          <a:noFill/>
          <a:ln>
            <a:noFill/>
          </a:ln>
        </p:spPr>
      </p:pic>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696200" y="6318938"/>
            <a:ext cx="1371600" cy="462862"/>
          </a:xfrm>
          <a:prstGeom prst="rect">
            <a:avLst/>
          </a:prstGeom>
          <a:noFill/>
          <a:ln>
            <a:noFill/>
          </a:ln>
        </p:spPr>
      </p:pic>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696200" y="6318938"/>
            <a:ext cx="1371600" cy="4628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696200" y="6318938"/>
            <a:ext cx="1371600" cy="4628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696200" y="6318938"/>
            <a:ext cx="1371600" cy="462862"/>
          </a:xfrm>
          <a:prstGeom prst="rect">
            <a:avLst/>
          </a:prstGeom>
          <a:noFill/>
          <a:ln>
            <a:noFill/>
          </a:ln>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C778EE-972F-3E44-AA6E-41F486436FF3}"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4BF2940B-B494-4452-839E-4C2F28218B47}" type="datetimeFigureOut">
              <a:rPr lang="en-US" smtClean="0">
                <a:solidFill>
                  <a:srgbClr val="FFFFFF"/>
                </a:solidFill>
                <a:latin typeface="Calibri"/>
                <a:ea typeface="+mn-ea"/>
                <a:cs typeface="+mn-cs"/>
              </a:rPr>
              <a:pPr fontAlgn="auto">
                <a:spcBef>
                  <a:spcPts val="0"/>
                </a:spcBef>
                <a:spcAft>
                  <a:spcPts val="0"/>
                </a:spcAft>
              </a:pPr>
              <a:t>4/3/2019</a:t>
            </a:fld>
            <a:endParaRPr lang="en-US" dirty="0">
              <a:solidFill>
                <a:srgbClr val="FFFFFF"/>
              </a:solidFill>
              <a:latin typeface="Calibri"/>
              <a:ea typeface="+mn-ea"/>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dirty="0">
              <a:solidFill>
                <a:srgbClr val="FFFFFF"/>
              </a:solidFill>
              <a:latin typeface="Calibri"/>
              <a:ea typeface="+mn-ea"/>
              <a:cs typeface="+mn-cs"/>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D2789730-AE0C-469D-A061-14C86E5CB910}" type="slidenum">
              <a:rPr lang="en-US" smtClean="0">
                <a:solidFill>
                  <a:srgbClr val="FFFFFF"/>
                </a:solidFill>
                <a:latin typeface="Calibri"/>
                <a:ea typeface="+mn-ea"/>
                <a:cs typeface="+mn-cs"/>
              </a:rPr>
              <a:pPr fontAlgn="auto">
                <a:spcBef>
                  <a:spcPts val="0"/>
                </a:spcBef>
                <a:spcAft>
                  <a:spcPts val="0"/>
                </a:spcAft>
              </a:pPr>
              <a:t>‹#›</a:t>
            </a:fld>
            <a:endParaRPr lang="en-US" dirty="0">
              <a:solidFill>
                <a:srgbClr val="FFFFFF"/>
              </a:solidFill>
              <a:latin typeface="Calibri"/>
              <a:ea typeface="+mn-ea"/>
              <a:cs typeface="+mn-cs"/>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26559729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marL="0" indent="0" algn="ctr">
              <a:defRPr sz="4800" b="1">
                <a:solidFill>
                  <a:srgbClr val="206228"/>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20622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4/3/2019</a:t>
            </a:fld>
            <a:endParaRPr lang="en-US"/>
          </a:p>
        </p:txBody>
      </p:sp>
      <p:sp>
        <p:nvSpPr>
          <p:cNvPr id="5" name="Footer Placeholder 4"/>
          <p:cNvSpPr>
            <a:spLocks noGrp="1"/>
          </p:cNvSpPr>
          <p:nvPr>
            <p:ph type="ftr" sz="quarter" idx="11"/>
          </p:nvPr>
        </p:nvSpPr>
        <p:spPr/>
        <p:txBody>
          <a:bodyPr/>
          <a:lstStyle>
            <a:lvl1pPr>
              <a:defRPr>
                <a:solidFill>
                  <a:srgbClr val="206228"/>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2735394290"/>
      </p:ext>
    </p:extLst>
  </p:cSld>
  <p:clrMapOvr>
    <a:masterClrMapping/>
  </p:clrMapOvr>
  <p:transition spd="slow">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lstStyle>
            <a:lvl1pPr>
              <a:defRPr b="0">
                <a:solidFill>
                  <a:srgbClr val="206228"/>
                </a:solidFill>
              </a:defRPr>
            </a:lvl1pPr>
          </a:lstStyle>
          <a:p>
            <a:r>
              <a:rPr lang="en-US" dirty="0"/>
              <a:t>Click to edit Master title style</a:t>
            </a:r>
          </a:p>
        </p:txBody>
      </p:sp>
      <p:sp>
        <p:nvSpPr>
          <p:cNvPr id="3" name="Content Placeholder 2"/>
          <p:cNvSpPr>
            <a:spLocks noGrp="1"/>
          </p:cNvSpPr>
          <p:nvPr>
            <p:ph idx="1"/>
          </p:nvPr>
        </p:nvSpPr>
        <p:spPr/>
        <p:txBody>
          <a:bodyPr/>
          <a:lstStyle>
            <a:lvl1pPr marL="342900" indent="-342900">
              <a:buFont typeface="Arial" panose="020B0604020202020204" pitchFamily="34" charset="0"/>
              <a:buChar char="•"/>
              <a:defRPr>
                <a:solidFill>
                  <a:srgbClr val="206228"/>
                </a:solidFill>
              </a:defRPr>
            </a:lvl1pPr>
            <a:lvl2pPr>
              <a:defRPr>
                <a:solidFill>
                  <a:srgbClr val="206228"/>
                </a:solidFill>
              </a:defRPr>
            </a:lvl2pPr>
            <a:lvl3pPr>
              <a:defRPr>
                <a:solidFill>
                  <a:srgbClr val="206228"/>
                </a:solidFill>
              </a:defRPr>
            </a:lvl3pPr>
            <a:lvl4pPr>
              <a:defRPr>
                <a:solidFill>
                  <a:srgbClr val="206228"/>
                </a:solidFill>
              </a:defRPr>
            </a:lvl4pPr>
            <a:lvl5pPr>
              <a:defRPr>
                <a:solidFill>
                  <a:srgbClr val="20622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4/3/2019</a:t>
            </a:fld>
            <a:endParaRPr lang="en-US"/>
          </a:p>
        </p:txBody>
      </p:sp>
      <p:sp>
        <p:nvSpPr>
          <p:cNvPr id="5" name="Footer Placeholder 4"/>
          <p:cNvSpPr>
            <a:spLocks noGrp="1"/>
          </p:cNvSpPr>
          <p:nvPr>
            <p:ph type="ftr" sz="quarter" idx="11"/>
          </p:nvPr>
        </p:nvSpPr>
        <p:spPr/>
        <p:txBody>
          <a:bodyPr/>
          <a:lstStyle>
            <a:lvl1pPr>
              <a:defRPr>
                <a:solidFill>
                  <a:srgbClr val="206228"/>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2621163275"/>
      </p:ext>
    </p:extLst>
  </p:cSld>
  <p:clrMapOvr>
    <a:masterClrMapping/>
  </p:clrMapOvr>
  <p:transition spd="slow">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marL="0" indent="0" algn="l">
              <a:defRPr sz="4000" b="1" cap="all">
                <a:solidFill>
                  <a:srgbClr val="206228"/>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rgbClr val="20622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rgbClr val="206228"/>
                </a:solidFill>
              </a:defRPr>
            </a:lvl1pPr>
          </a:lstStyle>
          <a:p>
            <a:fld id="{1580A6EB-69F5-4723-B5E3-A6D9E36A957A}" type="datetime1">
              <a:rPr lang="en-US" smtClean="0"/>
              <a:pPr/>
              <a:t>4/3/2019</a:t>
            </a:fld>
            <a:endParaRPr lang="en-US"/>
          </a:p>
        </p:txBody>
      </p:sp>
      <p:sp>
        <p:nvSpPr>
          <p:cNvPr id="5" name="Footer Placeholder 4"/>
          <p:cNvSpPr>
            <a:spLocks noGrp="1"/>
          </p:cNvSpPr>
          <p:nvPr>
            <p:ph type="ftr" sz="quarter" idx="11"/>
          </p:nvPr>
        </p:nvSpPr>
        <p:spPr/>
        <p:txBody>
          <a:bodyPr/>
          <a:lstStyle>
            <a:lvl1pPr>
              <a:defRPr>
                <a:solidFill>
                  <a:srgbClr val="206228"/>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206228"/>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795663961"/>
      </p:ext>
    </p:extLst>
  </p:cSld>
  <p:clrMapOvr>
    <a:masterClrMapping/>
  </p:clrMapOvr>
  <p:transition spd="slow">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lstStyle>
            <a:lvl1pPr>
              <a:defRPr>
                <a:solidFill>
                  <a:srgbClr val="206228"/>
                </a:solidFill>
              </a:defRPr>
            </a:lvl1pPr>
          </a:lstStyle>
          <a:p>
            <a:r>
              <a:rPr lang="en-US"/>
              <a:t>Click to edit Master title style</a:t>
            </a:r>
          </a:p>
        </p:txBody>
      </p:sp>
      <p:sp>
        <p:nvSpPr>
          <p:cNvPr id="3" name="Content Placeholder 2"/>
          <p:cNvSpPr>
            <a:spLocks noGrp="1"/>
          </p:cNvSpPr>
          <p:nvPr>
            <p:ph sz="half" idx="1"/>
          </p:nvPr>
        </p:nvSpPr>
        <p:spPr>
          <a:xfrm>
            <a:off x="457200" y="1752600"/>
            <a:ext cx="4038600" cy="4525963"/>
          </a:xfrm>
        </p:spPr>
        <p:txBody>
          <a:bodyPr/>
          <a:lstStyle>
            <a:lvl1pPr>
              <a:defRPr sz="2800">
                <a:solidFill>
                  <a:srgbClr val="206228"/>
                </a:solidFill>
              </a:defRPr>
            </a:lvl1pPr>
            <a:lvl2pPr>
              <a:defRPr sz="2400">
                <a:solidFill>
                  <a:srgbClr val="206228"/>
                </a:solidFill>
              </a:defRPr>
            </a:lvl2pPr>
            <a:lvl3pPr>
              <a:defRPr sz="2000">
                <a:solidFill>
                  <a:srgbClr val="206228"/>
                </a:solidFill>
              </a:defRPr>
            </a:lvl3pPr>
            <a:lvl4pPr>
              <a:defRPr sz="1800">
                <a:solidFill>
                  <a:srgbClr val="206228"/>
                </a:solidFill>
              </a:defRPr>
            </a:lvl4pPr>
            <a:lvl5pPr>
              <a:defRPr sz="1800">
                <a:solidFill>
                  <a:srgbClr val="206228"/>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52600"/>
            <a:ext cx="4038600" cy="4525963"/>
          </a:xfrm>
        </p:spPr>
        <p:txBody>
          <a:bodyPr/>
          <a:lstStyle>
            <a:lvl1pPr>
              <a:defRPr sz="2800">
                <a:solidFill>
                  <a:srgbClr val="206228"/>
                </a:solidFill>
              </a:defRPr>
            </a:lvl1pPr>
            <a:lvl2pPr>
              <a:defRPr sz="2400">
                <a:solidFill>
                  <a:srgbClr val="206228"/>
                </a:solidFill>
              </a:defRPr>
            </a:lvl2pPr>
            <a:lvl3pPr>
              <a:defRPr sz="2000">
                <a:solidFill>
                  <a:srgbClr val="206228"/>
                </a:solidFill>
              </a:defRPr>
            </a:lvl3pPr>
            <a:lvl4pPr>
              <a:defRPr sz="1800">
                <a:solidFill>
                  <a:srgbClr val="206228"/>
                </a:solidFill>
              </a:defRPr>
            </a:lvl4pPr>
            <a:lvl5pPr>
              <a:defRPr sz="1800">
                <a:solidFill>
                  <a:srgbClr val="206228"/>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4/3/2019</a:t>
            </a:fld>
            <a:endParaRPr lang="en-US"/>
          </a:p>
        </p:txBody>
      </p:sp>
      <p:sp>
        <p:nvSpPr>
          <p:cNvPr id="6" name="Footer Placeholder 5"/>
          <p:cNvSpPr>
            <a:spLocks noGrp="1"/>
          </p:cNvSpPr>
          <p:nvPr>
            <p:ph type="ftr" sz="quarter" idx="11"/>
          </p:nvPr>
        </p:nvSpPr>
        <p:spPr/>
        <p:txBody>
          <a:bodyPr/>
          <a:lstStyle>
            <a:lvl1pPr>
              <a:defRPr>
                <a:solidFill>
                  <a:srgbClr val="206228"/>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416515817"/>
      </p:ext>
    </p:extLst>
  </p:cSld>
  <p:clrMapOvr>
    <a:masterClrMapping/>
  </p:clrMapOvr>
  <p:transition spd="slow">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143000"/>
          </a:xfrm>
        </p:spPr>
        <p:txBody>
          <a:bodyPr/>
          <a:lstStyle>
            <a:lvl1pPr>
              <a:defRPr>
                <a:solidFill>
                  <a:srgbClr val="206228"/>
                </a:solidFill>
              </a:defRPr>
            </a:lvl1pPr>
          </a:lstStyle>
          <a:p>
            <a:r>
              <a:rPr lang="en-US" dirty="0"/>
              <a:t>Click to edit Master title style</a:t>
            </a:r>
          </a:p>
        </p:txBody>
      </p:sp>
      <p:sp>
        <p:nvSpPr>
          <p:cNvPr id="3" name="Text Placeholder 2"/>
          <p:cNvSpPr>
            <a:spLocks noGrp="1"/>
          </p:cNvSpPr>
          <p:nvPr>
            <p:ph type="body" idx="1"/>
          </p:nvPr>
        </p:nvSpPr>
        <p:spPr>
          <a:xfrm>
            <a:off x="457200" y="1722438"/>
            <a:ext cx="4040188" cy="639762"/>
          </a:xfrm>
        </p:spPr>
        <p:txBody>
          <a:bodyPr anchor="b"/>
          <a:lstStyle>
            <a:lvl1pPr marL="0" indent="0">
              <a:buNone/>
              <a:defRPr sz="2400" b="1">
                <a:solidFill>
                  <a:srgbClr val="20622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362200"/>
            <a:ext cx="4040188" cy="3951288"/>
          </a:xfrm>
        </p:spPr>
        <p:txBody>
          <a:bodyPr/>
          <a:lstStyle>
            <a:lvl1pPr>
              <a:defRPr sz="2400">
                <a:solidFill>
                  <a:srgbClr val="206228"/>
                </a:solidFill>
              </a:defRPr>
            </a:lvl1pPr>
            <a:lvl2pPr>
              <a:defRPr sz="2000">
                <a:solidFill>
                  <a:srgbClr val="206228"/>
                </a:solidFill>
              </a:defRPr>
            </a:lvl2pPr>
            <a:lvl3pPr>
              <a:defRPr sz="1800">
                <a:solidFill>
                  <a:srgbClr val="206228"/>
                </a:solidFill>
              </a:defRPr>
            </a:lvl3pPr>
            <a:lvl4pPr>
              <a:defRPr sz="1600">
                <a:solidFill>
                  <a:srgbClr val="206228"/>
                </a:solidFill>
              </a:defRPr>
            </a:lvl4pPr>
            <a:lvl5pPr>
              <a:defRPr sz="1600">
                <a:solidFill>
                  <a:srgbClr val="206228"/>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1722438"/>
            <a:ext cx="4041775" cy="639762"/>
          </a:xfrm>
        </p:spPr>
        <p:txBody>
          <a:bodyPr anchor="b"/>
          <a:lstStyle>
            <a:lvl1pPr marL="0" indent="0">
              <a:buNone/>
              <a:defRPr sz="2400" b="1">
                <a:solidFill>
                  <a:srgbClr val="20622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8200" y="2362200"/>
            <a:ext cx="4041775" cy="3951288"/>
          </a:xfrm>
        </p:spPr>
        <p:txBody>
          <a:bodyPr/>
          <a:lstStyle>
            <a:lvl1pPr>
              <a:defRPr sz="2400">
                <a:solidFill>
                  <a:srgbClr val="206228"/>
                </a:solidFill>
              </a:defRPr>
            </a:lvl1pPr>
            <a:lvl2pPr>
              <a:defRPr sz="2000">
                <a:solidFill>
                  <a:srgbClr val="206228"/>
                </a:solidFill>
              </a:defRPr>
            </a:lvl2pPr>
            <a:lvl3pPr>
              <a:defRPr sz="1800">
                <a:solidFill>
                  <a:srgbClr val="206228"/>
                </a:solidFill>
              </a:defRPr>
            </a:lvl3pPr>
            <a:lvl4pPr>
              <a:defRPr sz="1600">
                <a:solidFill>
                  <a:srgbClr val="206228"/>
                </a:solidFill>
              </a:defRPr>
            </a:lvl4pPr>
            <a:lvl5pPr>
              <a:defRPr sz="1600">
                <a:solidFill>
                  <a:srgbClr val="206228"/>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4/3/2019</a:t>
            </a:fld>
            <a:endParaRPr lang="en-US"/>
          </a:p>
        </p:txBody>
      </p:sp>
      <p:sp>
        <p:nvSpPr>
          <p:cNvPr id="8" name="Footer Placeholder 7"/>
          <p:cNvSpPr>
            <a:spLocks noGrp="1"/>
          </p:cNvSpPr>
          <p:nvPr>
            <p:ph type="ftr" sz="quarter" idx="11"/>
          </p:nvPr>
        </p:nvSpPr>
        <p:spPr/>
        <p:txBody>
          <a:bodyPr/>
          <a:lstStyle>
            <a:lvl1pPr>
              <a:defRPr>
                <a:solidFill>
                  <a:srgbClr val="206228"/>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3045033197"/>
      </p:ext>
    </p:extLst>
  </p:cSld>
  <p:clrMapOvr>
    <a:masterClrMapping/>
  </p:clrMapOvr>
  <p:transition spd="slow">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143000"/>
          </a:xfrm>
        </p:spPr>
        <p:txBody>
          <a:bodyPr/>
          <a:lstStyle>
            <a:lvl1pPr>
              <a:defRPr>
                <a:solidFill>
                  <a:srgbClr val="206228"/>
                </a:solidFill>
              </a:defRPr>
            </a:lvl1pPr>
          </a:lstStyle>
          <a:p>
            <a:r>
              <a:rPr lang="en-US"/>
              <a:t>Click to edit Master title style</a:t>
            </a:r>
          </a:p>
        </p:txBody>
      </p:sp>
      <p:sp>
        <p:nvSpPr>
          <p:cNvPr id="3" name="Date Placeholder 2"/>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4/3/2019</a:t>
            </a:fld>
            <a:endParaRPr lang="en-US"/>
          </a:p>
        </p:txBody>
      </p:sp>
      <p:sp>
        <p:nvSpPr>
          <p:cNvPr id="4" name="Footer Placeholder 3"/>
          <p:cNvSpPr>
            <a:spLocks noGrp="1"/>
          </p:cNvSpPr>
          <p:nvPr>
            <p:ph type="ftr" sz="quarter" idx="11"/>
          </p:nvPr>
        </p:nvSpPr>
        <p:spPr/>
        <p:txBody>
          <a:bodyPr/>
          <a:lstStyle>
            <a:lvl1pPr>
              <a:defRPr>
                <a:solidFill>
                  <a:srgbClr val="206228"/>
                </a:solidFill>
              </a:defRPr>
            </a:lvl1pPr>
          </a:lstStyle>
          <a:p>
            <a:endParaRPr lang="en-US"/>
          </a:p>
        </p:txBody>
      </p:sp>
      <p:sp>
        <p:nvSpPr>
          <p:cNvPr id="5" name="Slide Number Placeholder 4"/>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450021545"/>
      </p:ext>
    </p:extLst>
  </p:cSld>
  <p:clrMapOvr>
    <a:masterClrMapping/>
  </p:clrMapOvr>
  <p:transition spd="slow">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4/3/2019</a:t>
            </a:fld>
            <a:endParaRPr lang="en-US"/>
          </a:p>
        </p:txBody>
      </p:sp>
      <p:sp>
        <p:nvSpPr>
          <p:cNvPr id="3" name="Footer Placeholder 2"/>
          <p:cNvSpPr>
            <a:spLocks noGrp="1"/>
          </p:cNvSpPr>
          <p:nvPr>
            <p:ph type="ftr" sz="quarter" idx="11"/>
          </p:nvPr>
        </p:nvSpPr>
        <p:spPr/>
        <p:txBody>
          <a:bodyPr/>
          <a:lstStyle>
            <a:lvl1pPr>
              <a:defRPr>
                <a:solidFill>
                  <a:srgbClr val="206228"/>
                </a:solidFill>
              </a:defRPr>
            </a:lvl1pPr>
          </a:lstStyle>
          <a:p>
            <a:endParaRPr lang="en-US"/>
          </a:p>
        </p:txBody>
      </p:sp>
      <p:sp>
        <p:nvSpPr>
          <p:cNvPr id="4" name="Slide Number Placeholder 3"/>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2867862717"/>
      </p:ext>
    </p:extLst>
  </p:cSld>
  <p:clrMapOvr>
    <a:masterClrMapping/>
  </p:clrMapOvr>
  <p:transition spd="slow">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1162050"/>
          </a:xfrm>
        </p:spPr>
        <p:txBody>
          <a:bodyPr anchor="b"/>
          <a:lstStyle>
            <a:lvl1pPr algn="l">
              <a:defRPr sz="2000" b="1">
                <a:solidFill>
                  <a:srgbClr val="206228"/>
                </a:solidFill>
              </a:defRPr>
            </a:lvl1pPr>
          </a:lstStyle>
          <a:p>
            <a:r>
              <a:rPr lang="en-US"/>
              <a:t>Click to edit Master title style</a:t>
            </a:r>
          </a:p>
        </p:txBody>
      </p:sp>
      <p:sp>
        <p:nvSpPr>
          <p:cNvPr id="3" name="Content Placeholder 2"/>
          <p:cNvSpPr>
            <a:spLocks noGrp="1"/>
          </p:cNvSpPr>
          <p:nvPr>
            <p:ph idx="1"/>
          </p:nvPr>
        </p:nvSpPr>
        <p:spPr>
          <a:xfrm>
            <a:off x="3581400" y="609600"/>
            <a:ext cx="5111750" cy="5853113"/>
          </a:xfrm>
        </p:spPr>
        <p:txBody>
          <a:bodyPr/>
          <a:lstStyle>
            <a:lvl1pPr>
              <a:defRPr sz="3200">
                <a:solidFill>
                  <a:srgbClr val="206228"/>
                </a:solidFill>
              </a:defRPr>
            </a:lvl1pPr>
            <a:lvl2pPr>
              <a:defRPr sz="2800">
                <a:solidFill>
                  <a:srgbClr val="206228"/>
                </a:solidFill>
              </a:defRPr>
            </a:lvl2pPr>
            <a:lvl3pPr>
              <a:defRPr sz="2400">
                <a:solidFill>
                  <a:srgbClr val="206228"/>
                </a:solidFill>
              </a:defRPr>
            </a:lvl3pPr>
            <a:lvl4pPr>
              <a:defRPr sz="2000">
                <a:solidFill>
                  <a:srgbClr val="206228"/>
                </a:solidFill>
              </a:defRPr>
            </a:lvl4pPr>
            <a:lvl5pPr>
              <a:defRPr sz="2000">
                <a:solidFill>
                  <a:srgbClr val="206228"/>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771650"/>
            <a:ext cx="3008313" cy="4691063"/>
          </a:xfrm>
        </p:spPr>
        <p:txBody>
          <a:bodyPr/>
          <a:lstStyle>
            <a:lvl1pPr marL="0" indent="0">
              <a:buNone/>
              <a:defRPr sz="1400">
                <a:solidFill>
                  <a:srgbClr val="20622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4/3/2019</a:t>
            </a:fld>
            <a:endParaRPr lang="en-US"/>
          </a:p>
        </p:txBody>
      </p:sp>
      <p:sp>
        <p:nvSpPr>
          <p:cNvPr id="6" name="Footer Placeholder 5"/>
          <p:cNvSpPr>
            <a:spLocks noGrp="1"/>
          </p:cNvSpPr>
          <p:nvPr>
            <p:ph type="ftr" sz="quarter" idx="11"/>
          </p:nvPr>
        </p:nvSpPr>
        <p:spPr/>
        <p:txBody>
          <a:bodyPr/>
          <a:lstStyle>
            <a:lvl1pPr>
              <a:defRPr>
                <a:solidFill>
                  <a:srgbClr val="206228"/>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2955842759"/>
      </p:ext>
    </p:extLst>
  </p:cSld>
  <p:clrMapOvr>
    <a:masterClrMapping/>
  </p:clrMapOvr>
  <p:transition spd="slow">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206228"/>
                </a:solidFill>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solidFill>
                  <a:srgbClr val="20622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20622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4/3/2019</a:t>
            </a:fld>
            <a:endParaRPr lang="en-US"/>
          </a:p>
        </p:txBody>
      </p:sp>
      <p:sp>
        <p:nvSpPr>
          <p:cNvPr id="6" name="Footer Placeholder 5"/>
          <p:cNvSpPr>
            <a:spLocks noGrp="1"/>
          </p:cNvSpPr>
          <p:nvPr>
            <p:ph type="ftr" sz="quarter" idx="11"/>
          </p:nvPr>
        </p:nvSpPr>
        <p:spPr/>
        <p:txBody>
          <a:bodyPr/>
          <a:lstStyle>
            <a:lvl1pPr>
              <a:defRPr>
                <a:solidFill>
                  <a:srgbClr val="206228"/>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3325018763"/>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B1D2E27-0F4F-814D-A24C-F26765CC8437}"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rgbClr val="206228"/>
                </a:solidFill>
              </a:defRPr>
            </a:lvl1pPr>
            <a:lvl2pPr>
              <a:defRPr>
                <a:solidFill>
                  <a:srgbClr val="206228"/>
                </a:solidFill>
              </a:defRPr>
            </a:lvl2pPr>
            <a:lvl3pPr>
              <a:defRPr>
                <a:solidFill>
                  <a:srgbClr val="206228"/>
                </a:solidFill>
              </a:defRPr>
            </a:lvl3pPr>
            <a:lvl4pPr>
              <a:defRPr>
                <a:solidFill>
                  <a:srgbClr val="206228"/>
                </a:solidFill>
              </a:defRPr>
            </a:lvl4pPr>
            <a:lvl5pPr>
              <a:defRPr>
                <a:solidFill>
                  <a:srgbClr val="20622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4/3/2019</a:t>
            </a:fld>
            <a:endParaRPr lang="en-US"/>
          </a:p>
        </p:txBody>
      </p:sp>
      <p:sp>
        <p:nvSpPr>
          <p:cNvPr id="5" name="Footer Placeholder 4"/>
          <p:cNvSpPr>
            <a:spLocks noGrp="1"/>
          </p:cNvSpPr>
          <p:nvPr>
            <p:ph type="ftr" sz="quarter" idx="11"/>
          </p:nvPr>
        </p:nvSpPr>
        <p:spPr/>
        <p:txBody>
          <a:bodyPr/>
          <a:lstStyle>
            <a:lvl1pPr>
              <a:defRPr>
                <a:solidFill>
                  <a:srgbClr val="206228"/>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1262038188"/>
      </p:ext>
    </p:extLst>
  </p:cSld>
  <p:clrMapOvr>
    <a:masterClrMapping/>
  </p:clrMapOvr>
  <p:transition spd="slow">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51525"/>
          </a:xfrm>
        </p:spPr>
        <p:txBody>
          <a:bodyPr vert="eaVert"/>
          <a:lstStyle>
            <a:lvl1pPr>
              <a:defRPr>
                <a:solidFill>
                  <a:srgbClr val="206228"/>
                </a:solidFill>
              </a:defRPr>
            </a:lvl1pPr>
          </a:lstStyle>
          <a:p>
            <a:r>
              <a:rPr lang="en-US"/>
              <a:t>Click to edit Master title style</a:t>
            </a:r>
          </a:p>
        </p:txBody>
      </p:sp>
      <p:sp>
        <p:nvSpPr>
          <p:cNvPr id="3" name="Vertical Text Placeholder 2"/>
          <p:cNvSpPr>
            <a:spLocks noGrp="1"/>
          </p:cNvSpPr>
          <p:nvPr>
            <p:ph type="body" orient="vert" idx="1"/>
          </p:nvPr>
        </p:nvSpPr>
        <p:spPr>
          <a:xfrm>
            <a:off x="457200" y="609600"/>
            <a:ext cx="6019800" cy="5851525"/>
          </a:xfrm>
        </p:spPr>
        <p:txBody>
          <a:bodyPr vert="eaVert"/>
          <a:lstStyle>
            <a:lvl1pPr>
              <a:defRPr>
                <a:solidFill>
                  <a:srgbClr val="206228"/>
                </a:solidFill>
              </a:defRPr>
            </a:lvl1pPr>
            <a:lvl2pPr>
              <a:defRPr>
                <a:solidFill>
                  <a:srgbClr val="206228"/>
                </a:solidFill>
              </a:defRPr>
            </a:lvl2pPr>
            <a:lvl3pPr>
              <a:defRPr>
                <a:solidFill>
                  <a:srgbClr val="206228"/>
                </a:solidFill>
              </a:defRPr>
            </a:lvl3pPr>
            <a:lvl4pPr>
              <a:defRPr>
                <a:solidFill>
                  <a:srgbClr val="206228"/>
                </a:solidFill>
              </a:defRPr>
            </a:lvl4pPr>
            <a:lvl5pPr>
              <a:defRPr>
                <a:solidFill>
                  <a:srgbClr val="20622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4/3/2019</a:t>
            </a:fld>
            <a:endParaRPr lang="en-US"/>
          </a:p>
        </p:txBody>
      </p:sp>
      <p:sp>
        <p:nvSpPr>
          <p:cNvPr id="5" name="Footer Placeholder 4"/>
          <p:cNvSpPr>
            <a:spLocks noGrp="1"/>
          </p:cNvSpPr>
          <p:nvPr>
            <p:ph type="ftr" sz="quarter" idx="11"/>
          </p:nvPr>
        </p:nvSpPr>
        <p:spPr/>
        <p:txBody>
          <a:bodyPr/>
          <a:lstStyle>
            <a:lvl1pPr>
              <a:defRPr>
                <a:solidFill>
                  <a:srgbClr val="206228"/>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2299389533"/>
      </p:ext>
    </p:extLst>
  </p:cSld>
  <p:clrMapOvr>
    <a:masterClrMapping/>
  </p:clrMapOvr>
  <p:transition spd="slow">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143000"/>
          </a:xfrm>
        </p:spPr>
        <p:txBody>
          <a:bodyPr/>
          <a:lstStyle>
            <a:lvl1pPr>
              <a:defRPr>
                <a:solidFill>
                  <a:srgbClr val="206228"/>
                </a:solidFill>
              </a:defRPr>
            </a:lvl1p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solidFill>
                  <a:srgbClr val="206228"/>
                </a:solidFill>
              </a:defRPr>
            </a:lvl1pPr>
            <a:lvl2pPr>
              <a:lnSpc>
                <a:spcPct val="90000"/>
              </a:lnSpc>
              <a:defRPr>
                <a:solidFill>
                  <a:srgbClr val="206228"/>
                </a:solidFill>
              </a:defRPr>
            </a:lvl2pPr>
            <a:lvl3pPr>
              <a:lnSpc>
                <a:spcPct val="90000"/>
              </a:lnSpc>
              <a:defRPr>
                <a:solidFill>
                  <a:srgbClr val="206228"/>
                </a:solidFill>
              </a:defRPr>
            </a:lvl3pPr>
            <a:lvl4pPr>
              <a:lnSpc>
                <a:spcPct val="90000"/>
              </a:lnSpc>
              <a:defRPr>
                <a:solidFill>
                  <a:srgbClr val="206228"/>
                </a:solidFill>
              </a:defRPr>
            </a:lvl4pPr>
            <a:lvl5pPr>
              <a:lnSpc>
                <a:spcPct val="90000"/>
              </a:lnSpc>
              <a:defRPr>
                <a:solidFill>
                  <a:srgbClr val="20622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59763799"/>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marL="0" indent="0" algn="ctr">
              <a:defRPr sz="4800" b="1">
                <a:solidFill>
                  <a:srgbClr val="206228"/>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20622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4/3/2019</a:t>
            </a:fld>
            <a:endParaRPr lang="en-US"/>
          </a:p>
        </p:txBody>
      </p:sp>
      <p:sp>
        <p:nvSpPr>
          <p:cNvPr id="5" name="Footer Placeholder 4"/>
          <p:cNvSpPr>
            <a:spLocks noGrp="1"/>
          </p:cNvSpPr>
          <p:nvPr>
            <p:ph type="ftr" sz="quarter" idx="11"/>
          </p:nvPr>
        </p:nvSpPr>
        <p:spPr/>
        <p:txBody>
          <a:bodyPr/>
          <a:lstStyle>
            <a:lvl1pPr>
              <a:defRPr>
                <a:solidFill>
                  <a:srgbClr val="206228"/>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3263136943"/>
      </p:ext>
    </p:extLst>
  </p:cSld>
  <p:clrMapOvr>
    <a:masterClrMapping/>
  </p:clrMapOvr>
  <p:transition spd="slow">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solidFill>
                  <a:srgbClr val="206228"/>
                </a:solidFill>
              </a:defRPr>
            </a:lvl1pPr>
          </a:lstStyle>
          <a:p>
            <a:r>
              <a:rPr lang="en-US" dirty="0"/>
              <a:t>Click to edit Master title style</a:t>
            </a:r>
          </a:p>
        </p:txBody>
      </p:sp>
      <p:sp>
        <p:nvSpPr>
          <p:cNvPr id="3" name="Content Placeholder 2"/>
          <p:cNvSpPr>
            <a:spLocks noGrp="1"/>
          </p:cNvSpPr>
          <p:nvPr>
            <p:ph idx="1"/>
          </p:nvPr>
        </p:nvSpPr>
        <p:spPr/>
        <p:txBody>
          <a:bodyPr/>
          <a:lstStyle>
            <a:lvl1pPr marL="342900" indent="-342900">
              <a:buFont typeface="Arial" panose="020B0604020202020204" pitchFamily="34" charset="0"/>
              <a:buChar char="•"/>
              <a:defRPr>
                <a:solidFill>
                  <a:srgbClr val="206228"/>
                </a:solidFill>
              </a:defRPr>
            </a:lvl1pPr>
            <a:lvl2pPr>
              <a:defRPr>
                <a:solidFill>
                  <a:srgbClr val="206228"/>
                </a:solidFill>
              </a:defRPr>
            </a:lvl2pPr>
            <a:lvl3pPr>
              <a:defRPr>
                <a:solidFill>
                  <a:srgbClr val="206228"/>
                </a:solidFill>
              </a:defRPr>
            </a:lvl3pPr>
            <a:lvl4pPr>
              <a:defRPr>
                <a:solidFill>
                  <a:srgbClr val="206228"/>
                </a:solidFill>
              </a:defRPr>
            </a:lvl4pPr>
            <a:lvl5pPr>
              <a:defRPr>
                <a:solidFill>
                  <a:srgbClr val="20622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4/3/2019</a:t>
            </a:fld>
            <a:endParaRPr lang="en-US"/>
          </a:p>
        </p:txBody>
      </p:sp>
      <p:sp>
        <p:nvSpPr>
          <p:cNvPr id="5" name="Footer Placeholder 4"/>
          <p:cNvSpPr>
            <a:spLocks noGrp="1"/>
          </p:cNvSpPr>
          <p:nvPr>
            <p:ph type="ftr" sz="quarter" idx="11"/>
          </p:nvPr>
        </p:nvSpPr>
        <p:spPr/>
        <p:txBody>
          <a:bodyPr/>
          <a:lstStyle>
            <a:lvl1pPr>
              <a:defRPr>
                <a:solidFill>
                  <a:srgbClr val="206228"/>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491295302"/>
      </p:ext>
    </p:extLst>
  </p:cSld>
  <p:clrMapOvr>
    <a:masterClrMapping/>
  </p:clrMapOvr>
  <p:transition spd="slow">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marL="0" indent="0" algn="l">
              <a:defRPr sz="4000" b="1" cap="all">
                <a:solidFill>
                  <a:srgbClr val="206228"/>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rgbClr val="20622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solidFill>
                  <a:srgbClr val="206228"/>
                </a:solidFill>
              </a:defRPr>
            </a:lvl1pPr>
          </a:lstStyle>
          <a:p>
            <a:fld id="{1580A6EB-69F5-4723-B5E3-A6D9E36A957A}" type="datetime1">
              <a:rPr lang="en-US" smtClean="0"/>
              <a:pPr/>
              <a:t>4/3/2019</a:t>
            </a:fld>
            <a:endParaRPr lang="en-US"/>
          </a:p>
        </p:txBody>
      </p:sp>
      <p:sp>
        <p:nvSpPr>
          <p:cNvPr id="5" name="Footer Placeholder 4"/>
          <p:cNvSpPr>
            <a:spLocks noGrp="1"/>
          </p:cNvSpPr>
          <p:nvPr>
            <p:ph type="ftr" sz="quarter" idx="11"/>
          </p:nvPr>
        </p:nvSpPr>
        <p:spPr/>
        <p:txBody>
          <a:bodyPr/>
          <a:lstStyle>
            <a:lvl1pPr>
              <a:defRPr>
                <a:solidFill>
                  <a:srgbClr val="206228"/>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206228"/>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1096524956"/>
      </p:ext>
    </p:extLst>
  </p:cSld>
  <p:clrMapOvr>
    <a:masterClrMapping/>
  </p:clrMapOvr>
  <p:transition spd="slow">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a:t>Click to edit Master title style</a:t>
            </a:r>
          </a:p>
        </p:txBody>
      </p:sp>
      <p:sp>
        <p:nvSpPr>
          <p:cNvPr id="3" name="Content Placeholder 2"/>
          <p:cNvSpPr>
            <a:spLocks noGrp="1"/>
          </p:cNvSpPr>
          <p:nvPr>
            <p:ph sz="half" idx="1"/>
          </p:nvPr>
        </p:nvSpPr>
        <p:spPr>
          <a:xfrm>
            <a:off x="457200" y="1752600"/>
            <a:ext cx="4038600" cy="4525963"/>
          </a:xfrm>
        </p:spPr>
        <p:txBody>
          <a:bodyPr/>
          <a:lstStyle>
            <a:lvl1pPr>
              <a:defRPr sz="2800">
                <a:solidFill>
                  <a:srgbClr val="206228"/>
                </a:solidFill>
              </a:defRPr>
            </a:lvl1pPr>
            <a:lvl2pPr>
              <a:defRPr sz="2400">
                <a:solidFill>
                  <a:srgbClr val="206228"/>
                </a:solidFill>
              </a:defRPr>
            </a:lvl2pPr>
            <a:lvl3pPr>
              <a:defRPr sz="2000">
                <a:solidFill>
                  <a:srgbClr val="206228"/>
                </a:solidFill>
              </a:defRPr>
            </a:lvl3pPr>
            <a:lvl4pPr>
              <a:defRPr sz="1800">
                <a:solidFill>
                  <a:srgbClr val="206228"/>
                </a:solidFill>
              </a:defRPr>
            </a:lvl4pPr>
            <a:lvl5pPr>
              <a:defRPr sz="1800">
                <a:solidFill>
                  <a:srgbClr val="206228"/>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52600"/>
            <a:ext cx="4038600" cy="4525963"/>
          </a:xfrm>
        </p:spPr>
        <p:txBody>
          <a:bodyPr/>
          <a:lstStyle>
            <a:lvl1pPr>
              <a:defRPr sz="2800">
                <a:solidFill>
                  <a:srgbClr val="206228"/>
                </a:solidFill>
              </a:defRPr>
            </a:lvl1pPr>
            <a:lvl2pPr>
              <a:defRPr sz="2400">
                <a:solidFill>
                  <a:srgbClr val="206228"/>
                </a:solidFill>
              </a:defRPr>
            </a:lvl2pPr>
            <a:lvl3pPr>
              <a:defRPr sz="2000">
                <a:solidFill>
                  <a:srgbClr val="206228"/>
                </a:solidFill>
              </a:defRPr>
            </a:lvl3pPr>
            <a:lvl4pPr>
              <a:defRPr sz="1800">
                <a:solidFill>
                  <a:srgbClr val="206228"/>
                </a:solidFill>
              </a:defRPr>
            </a:lvl4pPr>
            <a:lvl5pPr>
              <a:defRPr sz="1800">
                <a:solidFill>
                  <a:srgbClr val="206228"/>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4/3/2019</a:t>
            </a:fld>
            <a:endParaRPr lang="en-US"/>
          </a:p>
        </p:txBody>
      </p:sp>
      <p:sp>
        <p:nvSpPr>
          <p:cNvPr id="6" name="Footer Placeholder 5"/>
          <p:cNvSpPr>
            <a:spLocks noGrp="1"/>
          </p:cNvSpPr>
          <p:nvPr>
            <p:ph type="ftr" sz="quarter" idx="11"/>
          </p:nvPr>
        </p:nvSpPr>
        <p:spPr/>
        <p:txBody>
          <a:bodyPr/>
          <a:lstStyle>
            <a:lvl1pPr>
              <a:defRPr>
                <a:solidFill>
                  <a:srgbClr val="206228"/>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3621843838"/>
      </p:ext>
    </p:extLst>
  </p:cSld>
  <p:clrMapOvr>
    <a:masterClrMapping/>
  </p:clrMapOvr>
  <p:transition spd="slow">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a:t>Click to edit Master title style</a:t>
            </a:r>
          </a:p>
        </p:txBody>
      </p:sp>
      <p:sp>
        <p:nvSpPr>
          <p:cNvPr id="3" name="Text Placeholder 2"/>
          <p:cNvSpPr>
            <a:spLocks noGrp="1"/>
          </p:cNvSpPr>
          <p:nvPr>
            <p:ph type="body" idx="1"/>
          </p:nvPr>
        </p:nvSpPr>
        <p:spPr>
          <a:xfrm>
            <a:off x="457200" y="1722438"/>
            <a:ext cx="4040188" cy="639762"/>
          </a:xfrm>
        </p:spPr>
        <p:txBody>
          <a:bodyPr anchor="b"/>
          <a:lstStyle>
            <a:lvl1pPr marL="0" indent="0">
              <a:buNone/>
              <a:defRPr sz="2400" b="1">
                <a:solidFill>
                  <a:srgbClr val="20622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362200"/>
            <a:ext cx="4040188" cy="3951288"/>
          </a:xfrm>
        </p:spPr>
        <p:txBody>
          <a:bodyPr/>
          <a:lstStyle>
            <a:lvl1pPr>
              <a:defRPr sz="2400">
                <a:solidFill>
                  <a:srgbClr val="206228"/>
                </a:solidFill>
              </a:defRPr>
            </a:lvl1pPr>
            <a:lvl2pPr>
              <a:defRPr sz="2000">
                <a:solidFill>
                  <a:srgbClr val="206228"/>
                </a:solidFill>
              </a:defRPr>
            </a:lvl2pPr>
            <a:lvl3pPr>
              <a:defRPr sz="1800">
                <a:solidFill>
                  <a:srgbClr val="206228"/>
                </a:solidFill>
              </a:defRPr>
            </a:lvl3pPr>
            <a:lvl4pPr>
              <a:defRPr sz="1600">
                <a:solidFill>
                  <a:srgbClr val="206228"/>
                </a:solidFill>
              </a:defRPr>
            </a:lvl4pPr>
            <a:lvl5pPr>
              <a:defRPr sz="1600">
                <a:solidFill>
                  <a:srgbClr val="206228"/>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8200" y="1722438"/>
            <a:ext cx="4041775" cy="639762"/>
          </a:xfrm>
        </p:spPr>
        <p:txBody>
          <a:bodyPr anchor="b"/>
          <a:lstStyle>
            <a:lvl1pPr marL="0" indent="0">
              <a:buNone/>
              <a:defRPr sz="2400" b="1">
                <a:solidFill>
                  <a:srgbClr val="20622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8200" y="2362200"/>
            <a:ext cx="4041775" cy="3951288"/>
          </a:xfrm>
        </p:spPr>
        <p:txBody>
          <a:bodyPr/>
          <a:lstStyle>
            <a:lvl1pPr>
              <a:defRPr sz="2400">
                <a:solidFill>
                  <a:srgbClr val="206228"/>
                </a:solidFill>
              </a:defRPr>
            </a:lvl1pPr>
            <a:lvl2pPr>
              <a:defRPr sz="2000">
                <a:solidFill>
                  <a:srgbClr val="206228"/>
                </a:solidFill>
              </a:defRPr>
            </a:lvl2pPr>
            <a:lvl3pPr>
              <a:defRPr sz="1800">
                <a:solidFill>
                  <a:srgbClr val="206228"/>
                </a:solidFill>
              </a:defRPr>
            </a:lvl3pPr>
            <a:lvl4pPr>
              <a:defRPr sz="1600">
                <a:solidFill>
                  <a:srgbClr val="206228"/>
                </a:solidFill>
              </a:defRPr>
            </a:lvl4pPr>
            <a:lvl5pPr>
              <a:defRPr sz="1600">
                <a:solidFill>
                  <a:srgbClr val="206228"/>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4/3/2019</a:t>
            </a:fld>
            <a:endParaRPr lang="en-US"/>
          </a:p>
        </p:txBody>
      </p:sp>
      <p:sp>
        <p:nvSpPr>
          <p:cNvPr id="8" name="Footer Placeholder 7"/>
          <p:cNvSpPr>
            <a:spLocks noGrp="1"/>
          </p:cNvSpPr>
          <p:nvPr>
            <p:ph type="ftr" sz="quarter" idx="11"/>
          </p:nvPr>
        </p:nvSpPr>
        <p:spPr/>
        <p:txBody>
          <a:bodyPr/>
          <a:lstStyle>
            <a:lvl1pPr>
              <a:defRPr>
                <a:solidFill>
                  <a:srgbClr val="206228"/>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1617355627"/>
      </p:ext>
    </p:extLst>
  </p:cSld>
  <p:clrMapOvr>
    <a:masterClrMapping/>
  </p:clrMapOvr>
  <p:transition spd="slow">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a:t>Click to edit Master title style</a:t>
            </a:r>
          </a:p>
        </p:txBody>
      </p:sp>
      <p:sp>
        <p:nvSpPr>
          <p:cNvPr id="3" name="Date Placeholder 2"/>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4/3/2019</a:t>
            </a:fld>
            <a:endParaRPr lang="en-US"/>
          </a:p>
        </p:txBody>
      </p:sp>
      <p:sp>
        <p:nvSpPr>
          <p:cNvPr id="4" name="Footer Placeholder 3"/>
          <p:cNvSpPr>
            <a:spLocks noGrp="1"/>
          </p:cNvSpPr>
          <p:nvPr>
            <p:ph type="ftr" sz="quarter" idx="11"/>
          </p:nvPr>
        </p:nvSpPr>
        <p:spPr/>
        <p:txBody>
          <a:bodyPr/>
          <a:lstStyle>
            <a:lvl1pPr>
              <a:defRPr>
                <a:solidFill>
                  <a:srgbClr val="206228"/>
                </a:solidFill>
              </a:defRPr>
            </a:lvl1pPr>
          </a:lstStyle>
          <a:p>
            <a:endParaRPr lang="en-US"/>
          </a:p>
        </p:txBody>
      </p:sp>
      <p:sp>
        <p:nvSpPr>
          <p:cNvPr id="5" name="Slide Number Placeholder 4"/>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1955718084"/>
      </p:ext>
    </p:extLst>
  </p:cSld>
  <p:clrMapOvr>
    <a:masterClrMapping/>
  </p:clrMapOvr>
  <p:transition spd="slow">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4/3/2019</a:t>
            </a:fld>
            <a:endParaRPr lang="en-US"/>
          </a:p>
        </p:txBody>
      </p:sp>
      <p:sp>
        <p:nvSpPr>
          <p:cNvPr id="3" name="Footer Placeholder 2"/>
          <p:cNvSpPr>
            <a:spLocks noGrp="1"/>
          </p:cNvSpPr>
          <p:nvPr>
            <p:ph type="ftr" sz="quarter" idx="11"/>
          </p:nvPr>
        </p:nvSpPr>
        <p:spPr/>
        <p:txBody>
          <a:bodyPr/>
          <a:lstStyle>
            <a:lvl1pPr>
              <a:defRPr>
                <a:solidFill>
                  <a:srgbClr val="206228"/>
                </a:solidFill>
              </a:defRPr>
            </a:lvl1pPr>
          </a:lstStyle>
          <a:p>
            <a:endParaRPr lang="en-US"/>
          </a:p>
        </p:txBody>
      </p:sp>
      <p:sp>
        <p:nvSpPr>
          <p:cNvPr id="4" name="Slide Number Placeholder 3"/>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2119922435"/>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04ABA4F-18F4-9B4F-B249-1C1AEE0BC390}"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1162050"/>
          </a:xfrm>
        </p:spPr>
        <p:txBody>
          <a:bodyPr anchor="b"/>
          <a:lstStyle>
            <a:lvl1pPr algn="l">
              <a:defRPr sz="2000" b="1">
                <a:solidFill>
                  <a:srgbClr val="5F9127"/>
                </a:solidFill>
              </a:defRPr>
            </a:lvl1pPr>
          </a:lstStyle>
          <a:p>
            <a:r>
              <a:rPr lang="en-US"/>
              <a:t>Click to edit Master title style</a:t>
            </a:r>
          </a:p>
        </p:txBody>
      </p:sp>
      <p:sp>
        <p:nvSpPr>
          <p:cNvPr id="3" name="Content Placeholder 2"/>
          <p:cNvSpPr>
            <a:spLocks noGrp="1"/>
          </p:cNvSpPr>
          <p:nvPr>
            <p:ph idx="1"/>
          </p:nvPr>
        </p:nvSpPr>
        <p:spPr>
          <a:xfrm>
            <a:off x="3581400" y="609600"/>
            <a:ext cx="5111750" cy="5853113"/>
          </a:xfrm>
        </p:spPr>
        <p:txBody>
          <a:bodyPr/>
          <a:lstStyle>
            <a:lvl1pPr>
              <a:defRPr sz="3200">
                <a:solidFill>
                  <a:srgbClr val="5F9127"/>
                </a:solidFill>
              </a:defRPr>
            </a:lvl1pPr>
            <a:lvl2pPr>
              <a:defRPr sz="2800">
                <a:solidFill>
                  <a:srgbClr val="5F9127"/>
                </a:solidFill>
              </a:defRPr>
            </a:lvl2pPr>
            <a:lvl3pPr>
              <a:defRPr sz="2400">
                <a:solidFill>
                  <a:srgbClr val="5F9127"/>
                </a:solidFill>
              </a:defRPr>
            </a:lvl3pPr>
            <a:lvl4pPr>
              <a:defRPr sz="2000">
                <a:solidFill>
                  <a:srgbClr val="5F9127"/>
                </a:solidFill>
              </a:defRPr>
            </a:lvl4pPr>
            <a:lvl5pPr>
              <a:defRPr sz="2000">
                <a:solidFill>
                  <a:srgbClr val="5F9127"/>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771650"/>
            <a:ext cx="3008313" cy="4691063"/>
          </a:xfrm>
        </p:spPr>
        <p:txBody>
          <a:bodyPr/>
          <a:lstStyle>
            <a:lvl1pPr marL="0" indent="0">
              <a:buNone/>
              <a:defRPr sz="1400">
                <a:solidFill>
                  <a:srgbClr val="5F912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5F9127"/>
                </a:solidFill>
              </a:defRPr>
            </a:lvl1pPr>
          </a:lstStyle>
          <a:p>
            <a:fld id="{322C4C42-7CB5-4C58-90B5-F2852BAF47E5}" type="datetimeFigureOut">
              <a:rPr lang="en-US" smtClean="0"/>
              <a:pPr/>
              <a:t>4/3/2019</a:t>
            </a:fld>
            <a:endParaRPr lang="en-US"/>
          </a:p>
        </p:txBody>
      </p:sp>
      <p:sp>
        <p:nvSpPr>
          <p:cNvPr id="6" name="Footer Placeholder 5"/>
          <p:cNvSpPr>
            <a:spLocks noGrp="1"/>
          </p:cNvSpPr>
          <p:nvPr>
            <p:ph type="ftr" sz="quarter" idx="11"/>
          </p:nvPr>
        </p:nvSpPr>
        <p:spPr/>
        <p:txBody>
          <a:bodyPr/>
          <a:lstStyle>
            <a:lvl1pPr>
              <a:defRPr>
                <a:solidFill>
                  <a:srgbClr val="5F9127"/>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5F9127"/>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2016121221"/>
      </p:ext>
    </p:extLst>
  </p:cSld>
  <p:clrMapOvr>
    <a:masterClrMapping/>
  </p:clrMapOvr>
  <p:transition spd="slow">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5F9127"/>
                </a:solidFill>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solidFill>
                  <a:srgbClr val="5F9127"/>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5F912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5F9127"/>
                </a:solidFill>
              </a:defRPr>
            </a:lvl1pPr>
          </a:lstStyle>
          <a:p>
            <a:fld id="{322C4C42-7CB5-4C58-90B5-F2852BAF47E5}" type="datetimeFigureOut">
              <a:rPr lang="en-US" smtClean="0"/>
              <a:pPr/>
              <a:t>4/3/2019</a:t>
            </a:fld>
            <a:endParaRPr lang="en-US"/>
          </a:p>
        </p:txBody>
      </p:sp>
      <p:sp>
        <p:nvSpPr>
          <p:cNvPr id="6" name="Footer Placeholder 5"/>
          <p:cNvSpPr>
            <a:spLocks noGrp="1"/>
          </p:cNvSpPr>
          <p:nvPr>
            <p:ph type="ftr" sz="quarter" idx="11"/>
          </p:nvPr>
        </p:nvSpPr>
        <p:spPr/>
        <p:txBody>
          <a:bodyPr/>
          <a:lstStyle>
            <a:lvl1pPr>
              <a:defRPr>
                <a:solidFill>
                  <a:srgbClr val="5F9127"/>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5F9127"/>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527301598"/>
      </p:ext>
    </p:extLst>
  </p:cSld>
  <p:clrMapOvr>
    <a:masterClrMapping/>
  </p:clrMapOvr>
  <p:transition spd="slow">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F9127"/>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solidFill>
                  <a:srgbClr val="5F9127"/>
                </a:solidFill>
              </a:defRPr>
            </a:lvl1pPr>
            <a:lvl2pPr>
              <a:defRPr>
                <a:solidFill>
                  <a:srgbClr val="5F9127"/>
                </a:solidFill>
              </a:defRPr>
            </a:lvl2pPr>
            <a:lvl3pPr>
              <a:defRPr>
                <a:solidFill>
                  <a:srgbClr val="5F9127"/>
                </a:solidFill>
              </a:defRPr>
            </a:lvl3pPr>
            <a:lvl4pPr>
              <a:defRPr>
                <a:solidFill>
                  <a:srgbClr val="5F9127"/>
                </a:solidFill>
              </a:defRPr>
            </a:lvl4pPr>
            <a:lvl5pPr>
              <a:defRPr>
                <a:solidFill>
                  <a:srgbClr val="5F9127"/>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22C4C42-7CB5-4C58-90B5-F2852BAF47E5}" type="datetimeFigureOut">
              <a:rPr lang="en-US" smtClean="0"/>
              <a:pPr/>
              <a:t>4/3/2019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2A35A8-8A7B-4936-A13E-9DCE03B69ACF}" type="slidenum">
              <a:rPr lang="en-US" smtClean="0"/>
              <a:pPr/>
              <a:t>‹#›</a:t>
            </a:fld>
            <a:endParaRPr lang="en-US"/>
          </a:p>
        </p:txBody>
      </p:sp>
    </p:spTree>
    <p:extLst>
      <p:ext uri="{BB962C8B-B14F-4D97-AF65-F5344CB8AC3E}">
        <p14:creationId xmlns:p14="http://schemas.microsoft.com/office/powerpoint/2010/main" val="2210966910"/>
      </p:ext>
    </p:extLst>
  </p:cSld>
  <p:clrMapOvr>
    <a:masterClrMapping/>
  </p:clrMapOvr>
  <p:transition spd="slow">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2C4C42-7CB5-4C58-90B5-F2852BAF47E5}" type="datetimeFigureOut">
              <a:rPr lang="en-US" smtClean="0"/>
              <a:pPr/>
              <a:t>4/3/2019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2A35A8-8A7B-4936-A13E-9DCE03B69ACF}" type="slidenum">
              <a:rPr lang="en-US" smtClean="0"/>
              <a:pPr/>
              <a:t>‹#›</a:t>
            </a:fld>
            <a:endParaRPr lang="en-US"/>
          </a:p>
        </p:txBody>
      </p:sp>
    </p:spTree>
    <p:extLst>
      <p:ext uri="{BB962C8B-B14F-4D97-AF65-F5344CB8AC3E}">
        <p14:creationId xmlns:p14="http://schemas.microsoft.com/office/powerpoint/2010/main" val="3760358877"/>
      </p:ext>
    </p:extLst>
  </p:cSld>
  <p:clrMapOvr>
    <a:masterClrMapping/>
  </p:clrMapOvr>
  <p:transition spd="slow">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dirty="0"/>
              <a:t>Click to edit Master title style</a:t>
            </a:r>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solidFill>
                  <a:srgbClr val="206228"/>
                </a:solidFill>
              </a:defRPr>
            </a:lvl1pPr>
            <a:lvl2pPr>
              <a:lnSpc>
                <a:spcPct val="90000"/>
              </a:lnSpc>
              <a:defRPr>
                <a:solidFill>
                  <a:srgbClr val="206228"/>
                </a:solidFill>
              </a:defRPr>
            </a:lvl2pPr>
            <a:lvl3pPr>
              <a:lnSpc>
                <a:spcPct val="90000"/>
              </a:lnSpc>
              <a:defRPr>
                <a:solidFill>
                  <a:srgbClr val="206228"/>
                </a:solidFill>
              </a:defRPr>
            </a:lvl3pPr>
            <a:lvl4pPr>
              <a:lnSpc>
                <a:spcPct val="90000"/>
              </a:lnSpc>
              <a:defRPr>
                <a:solidFill>
                  <a:srgbClr val="206228"/>
                </a:solidFill>
              </a:defRPr>
            </a:lvl4pPr>
            <a:lvl5pPr>
              <a:lnSpc>
                <a:spcPct val="90000"/>
              </a:lnSpc>
              <a:defRPr>
                <a:solidFill>
                  <a:srgbClr val="20622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3114542"/>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6F2861-886E-CF4A-A0C2-21940944D7EE}" type="slidenum">
              <a:rPr lang="en-US"/>
              <a:pPr>
                <a:defRPr/>
              </a:pPr>
              <a:t>‹#›</a:t>
            </a:fld>
            <a:endParaRPr lang="en-US"/>
          </a:p>
        </p:txBody>
      </p:sp>
    </p:spTree>
    <p:extLst>
      <p:ext uri="{BB962C8B-B14F-4D97-AF65-F5344CB8AC3E}">
        <p14:creationId xmlns:p14="http://schemas.microsoft.com/office/powerpoint/2010/main" val="28074189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99BA3C-11EE-A64A-9641-95A331C24B48}" type="slidenum">
              <a:rPr lang="en-US"/>
              <a:pPr>
                <a:defRPr/>
              </a:pPr>
              <a:t>‹#›</a:t>
            </a:fld>
            <a:endParaRPr lang="en-US"/>
          </a:p>
        </p:txBody>
      </p:sp>
    </p:spTree>
    <p:extLst>
      <p:ext uri="{BB962C8B-B14F-4D97-AF65-F5344CB8AC3E}">
        <p14:creationId xmlns:p14="http://schemas.microsoft.com/office/powerpoint/2010/main" val="40277820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586ED7-CF97-B548-871F-2729E14D2B01}" type="slidenum">
              <a:rPr lang="en-US"/>
              <a:pPr>
                <a:defRPr/>
              </a:pPr>
              <a:t>‹#›</a:t>
            </a:fld>
            <a:endParaRPr lang="en-US"/>
          </a:p>
        </p:txBody>
      </p:sp>
    </p:spTree>
    <p:extLst>
      <p:ext uri="{BB962C8B-B14F-4D97-AF65-F5344CB8AC3E}">
        <p14:creationId xmlns:p14="http://schemas.microsoft.com/office/powerpoint/2010/main" val="23531485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E385B05-9D22-1D46-B6BC-B4ED0B20D7D1}" type="slidenum">
              <a:rPr lang="en-US"/>
              <a:pPr>
                <a:defRPr/>
              </a:pPr>
              <a:t>‹#›</a:t>
            </a:fld>
            <a:endParaRPr lang="en-US"/>
          </a:p>
        </p:txBody>
      </p:sp>
    </p:spTree>
    <p:extLst>
      <p:ext uri="{BB962C8B-B14F-4D97-AF65-F5344CB8AC3E}">
        <p14:creationId xmlns:p14="http://schemas.microsoft.com/office/powerpoint/2010/main" val="3212495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45EB705-1921-1246-8907-2D8FC4ED1273}" type="slidenum">
              <a:rPr lang="en-US"/>
              <a:pPr>
                <a:defRPr/>
              </a:pPr>
              <a:t>‹#›</a:t>
            </a:fld>
            <a:endParaRPr lang="en-US"/>
          </a:p>
        </p:txBody>
      </p:sp>
    </p:spTree>
    <p:extLst>
      <p:ext uri="{BB962C8B-B14F-4D97-AF65-F5344CB8AC3E}">
        <p14:creationId xmlns:p14="http://schemas.microsoft.com/office/powerpoint/2010/main" val="2820265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5FD5DC0-41A0-E64C-80F1-C092E721000F}"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B38149D-D116-484D-BFC8-1D75767E187F}" type="slidenum">
              <a:rPr lang="en-US"/>
              <a:pPr>
                <a:defRPr/>
              </a:pPr>
              <a:t>‹#›</a:t>
            </a:fld>
            <a:endParaRPr lang="en-US"/>
          </a:p>
        </p:txBody>
      </p:sp>
    </p:spTree>
    <p:extLst>
      <p:ext uri="{BB962C8B-B14F-4D97-AF65-F5344CB8AC3E}">
        <p14:creationId xmlns:p14="http://schemas.microsoft.com/office/powerpoint/2010/main" val="41325388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42B2C4F-BF71-2946-83D0-9A20DC9E197F}" type="slidenum">
              <a:rPr lang="en-US"/>
              <a:pPr>
                <a:defRPr/>
              </a:pPr>
              <a:t>‹#›</a:t>
            </a:fld>
            <a:endParaRPr lang="en-US"/>
          </a:p>
        </p:txBody>
      </p:sp>
    </p:spTree>
    <p:extLst>
      <p:ext uri="{BB962C8B-B14F-4D97-AF65-F5344CB8AC3E}">
        <p14:creationId xmlns:p14="http://schemas.microsoft.com/office/powerpoint/2010/main" val="77948173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E82684-A39E-A24A-9EED-F9BB7A8A6593}" type="slidenum">
              <a:rPr lang="en-US"/>
              <a:pPr>
                <a:defRPr/>
              </a:pPr>
              <a:t>‹#›</a:t>
            </a:fld>
            <a:endParaRPr lang="en-US"/>
          </a:p>
        </p:txBody>
      </p:sp>
    </p:spTree>
    <p:extLst>
      <p:ext uri="{BB962C8B-B14F-4D97-AF65-F5344CB8AC3E}">
        <p14:creationId xmlns:p14="http://schemas.microsoft.com/office/powerpoint/2010/main" val="28295474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EE3C92-AF02-5244-AE59-F615E84477EF}" type="slidenum">
              <a:rPr lang="en-US"/>
              <a:pPr>
                <a:defRPr/>
              </a:pPr>
              <a:t>‹#›</a:t>
            </a:fld>
            <a:endParaRPr lang="en-US"/>
          </a:p>
        </p:txBody>
      </p:sp>
    </p:spTree>
    <p:extLst>
      <p:ext uri="{BB962C8B-B14F-4D97-AF65-F5344CB8AC3E}">
        <p14:creationId xmlns:p14="http://schemas.microsoft.com/office/powerpoint/2010/main" val="37745365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800AC1-F78A-C041-999B-421B1D1DCF65}" type="slidenum">
              <a:rPr lang="en-US"/>
              <a:pPr>
                <a:defRPr/>
              </a:pPr>
              <a:t>‹#›</a:t>
            </a:fld>
            <a:endParaRPr lang="en-US"/>
          </a:p>
        </p:txBody>
      </p:sp>
    </p:spTree>
    <p:extLst>
      <p:ext uri="{BB962C8B-B14F-4D97-AF65-F5344CB8AC3E}">
        <p14:creationId xmlns:p14="http://schemas.microsoft.com/office/powerpoint/2010/main" val="42036393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5EAE9B-D8ED-CC4B-B546-E70EEF6564BF}" type="slidenum">
              <a:rPr lang="en-US"/>
              <a:pPr>
                <a:defRPr/>
              </a:pPr>
              <a:t>‹#›</a:t>
            </a:fld>
            <a:endParaRPr lang="en-US"/>
          </a:p>
        </p:txBody>
      </p:sp>
    </p:spTree>
    <p:extLst>
      <p:ext uri="{BB962C8B-B14F-4D97-AF65-F5344CB8AC3E}">
        <p14:creationId xmlns:p14="http://schemas.microsoft.com/office/powerpoint/2010/main" val="3034078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F2EF8E4-E62A-4741-A50B-028C56614ED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D6CE332-1EA8-6140-B1B2-B48A2070A15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1928005-EBB6-2B46-BD0A-DB80E1FFD0D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image" Target="../media/image7.png"/><Relationship Id="rId2" Type="http://schemas.openxmlformats.org/officeDocument/2006/relationships/slideLayout" Target="../slideLayouts/slideLayout19.xml"/><Relationship Id="rId16" Type="http://schemas.openxmlformats.org/officeDocument/2006/relationships/image" Target="../media/image6.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5.jpe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image" Target="../media/image10.png"/><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image" Target="../media/image9.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theme" Target="../theme/theme4.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image" Target="../media/image10.png"/><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image" Target="../media/image9.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image" Target="../media/image11.png"/><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5.xml"/><Relationship Id="rId2" Type="http://schemas.openxmlformats.org/officeDocument/2006/relationships/slideLayout" Target="../slideLayouts/slideLayout56.xml"/><Relationship Id="rId16" Type="http://schemas.openxmlformats.org/officeDocument/2006/relationships/image" Target="../media/image4.png"/><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image" Target="../media/image13.png"/><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90538" y="15240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08"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08"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2CC8CC7-CD33-FB4B-9A9E-B5E7C0BBBFB1}" type="slidenum">
              <a:rPr lang="en-US"/>
              <a:pPr>
                <a:defRPr/>
              </a:pPr>
              <a:t>‹#›</a:t>
            </a:fld>
            <a:endParaRPr lang="en-US"/>
          </a:p>
        </p:txBody>
      </p:sp>
      <p:grpSp>
        <p:nvGrpSpPr>
          <p:cNvPr id="9" name="Group 8"/>
          <p:cNvGrpSpPr/>
          <p:nvPr userDrawn="1"/>
        </p:nvGrpSpPr>
        <p:grpSpPr>
          <a:xfrm>
            <a:off x="7391400" y="6248400"/>
            <a:ext cx="1748495" cy="609600"/>
            <a:chOff x="7391400" y="6248400"/>
            <a:chExt cx="1748495" cy="609600"/>
          </a:xfrm>
        </p:grpSpPr>
        <p:grpSp>
          <p:nvGrpSpPr>
            <p:cNvPr id="10" name="Group 9"/>
            <p:cNvGrpSpPr/>
            <p:nvPr userDrawn="1"/>
          </p:nvGrpSpPr>
          <p:grpSpPr>
            <a:xfrm>
              <a:off x="7391400" y="6248400"/>
              <a:ext cx="1676400" cy="609600"/>
              <a:chOff x="-990600" y="2057400"/>
              <a:chExt cx="6019800" cy="2692400"/>
            </a:xfrm>
          </p:grpSpPr>
          <p:pic>
            <p:nvPicPr>
              <p:cNvPr id="12" name="Picture 11"/>
              <p:cNvPicPr>
                <a:picLocks noChangeAspect="1"/>
              </p:cNvPicPr>
              <p:nvPr userDrawn="1"/>
            </p:nvPicPr>
            <p:blipFill>
              <a:blip r:embed="rId19" cstate="print">
                <a:extLst>
                  <a:ext uri="{28A0092B-C50C-407E-A947-70E740481C1C}">
                    <a14:useLocalDpi xmlns:a14="http://schemas.microsoft.com/office/drawing/2010/main"/>
                  </a:ext>
                </a:extLst>
              </a:blip>
              <a:stretch>
                <a:fillRect/>
              </a:stretch>
            </p:blipFill>
            <p:spPr>
              <a:xfrm>
                <a:off x="-990600" y="2057400"/>
                <a:ext cx="6019800" cy="2692400"/>
              </a:xfrm>
              <a:prstGeom prst="rect">
                <a:avLst/>
              </a:prstGeom>
            </p:spPr>
          </p:pic>
          <p:pic>
            <p:nvPicPr>
              <p:cNvPr id="13" name="Picture 12"/>
              <p:cNvPicPr>
                <a:picLocks noChangeAspect="1"/>
              </p:cNvPicPr>
              <p:nvPr userDrawn="1"/>
            </p:nvPicPr>
            <p:blipFill>
              <a:blip r:embed="rId20" cstate="print">
                <a:extLst>
                  <a:ext uri="{28A0092B-C50C-407E-A947-70E740481C1C}">
                    <a14:useLocalDpi xmlns:a14="http://schemas.microsoft.com/office/drawing/2010/main"/>
                  </a:ext>
                </a:extLst>
              </a:blip>
              <a:stretch>
                <a:fillRect/>
              </a:stretch>
            </p:blipFill>
            <p:spPr>
              <a:xfrm>
                <a:off x="2819400" y="4267200"/>
                <a:ext cx="2209800" cy="444500"/>
              </a:xfrm>
              <a:prstGeom prst="rect">
                <a:avLst/>
              </a:prstGeom>
            </p:spPr>
          </p:pic>
          <p:pic>
            <p:nvPicPr>
              <p:cNvPr id="14" name="Picture 13"/>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1219200" y="3810000"/>
                <a:ext cx="3797300" cy="482600"/>
              </a:xfrm>
              <a:prstGeom prst="rect">
                <a:avLst/>
              </a:prstGeom>
            </p:spPr>
          </p:pic>
        </p:grpSp>
        <p:pic>
          <p:nvPicPr>
            <p:cNvPr id="11" name="Picture 10"/>
            <p:cNvPicPr>
              <a:picLocks noChangeAspect="1"/>
            </p:cNvPicPr>
            <p:nvPr userDrawn="1"/>
          </p:nvPicPr>
          <p:blipFill>
            <a:blip r:embed="rId22"/>
            <a:stretch>
              <a:fillRect/>
            </a:stretch>
          </p:blipFill>
          <p:spPr>
            <a:xfrm>
              <a:off x="8016950" y="6248401"/>
              <a:ext cx="1122945" cy="609599"/>
            </a:xfrm>
            <a:prstGeom prst="rect">
              <a:avLst/>
            </a:prstGeom>
          </p:spPr>
        </p:pic>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rtl="0" eaLnBrk="0" fontAlgn="base" hangingPunct="0">
        <a:spcBef>
          <a:spcPct val="0"/>
        </a:spcBef>
        <a:spcAft>
          <a:spcPct val="0"/>
        </a:spcAft>
        <a:defRPr sz="44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ヒラギノ角ゴ Pro W3" pitchFamily="-1" charset="-128"/>
          <a:cs typeface="ヒラギノ角ゴ Pro W3" pitchFamily="-1" charset="-128"/>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pitchFamily="-1" charset="-128"/>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pitchFamily="-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dk1" tx1="lt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accent1"/>
              </a:gs>
              <a:gs pos="8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bg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bg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bg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bg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rot="10800000">
            <a:off x="0" y="2092"/>
            <a:ext cx="9144000" cy="557058"/>
          </a:xfrm>
          <a:prstGeom prst="rect">
            <a:avLst/>
          </a:prstGeom>
          <a:gradFill flip="none" rotWithShape="1">
            <a:gsLst>
              <a:gs pos="33000">
                <a:srgbClr val="00B050"/>
              </a:gs>
              <a:gs pos="55000">
                <a:srgbClr val="94E494"/>
              </a:gs>
              <a:gs pos="86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5F9127"/>
              </a:solidFill>
            </a:endParaRPr>
          </a:p>
        </p:txBody>
      </p:sp>
      <p:sp>
        <p:nvSpPr>
          <p:cNvPr id="2" name="Title Placeholder 1"/>
          <p:cNvSpPr>
            <a:spLocks noGrp="1"/>
          </p:cNvSpPr>
          <p:nvPr>
            <p:ph type="title"/>
          </p:nvPr>
        </p:nvSpPr>
        <p:spPr>
          <a:xfrm>
            <a:off x="0" y="546172"/>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7526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5F9127"/>
                </a:solidFill>
              </a:defRPr>
            </a:lvl1pPr>
          </a:lstStyle>
          <a:p>
            <a:pPr fontAlgn="auto">
              <a:spcBef>
                <a:spcPts val="0"/>
              </a:spcBef>
              <a:spcAft>
                <a:spcPts val="0"/>
              </a:spcAft>
            </a:pPr>
            <a:fld id="{322C4C42-7CB5-4C58-90B5-F2852BAF47E5}" type="datetimeFigureOut">
              <a:rPr lang="en-US" smtClean="0">
                <a:latin typeface="Calibri"/>
                <a:ea typeface="+mn-ea"/>
                <a:cs typeface="+mn-cs"/>
              </a:rPr>
              <a:pPr fontAlgn="auto">
                <a:spcBef>
                  <a:spcPts val="0"/>
                </a:spcBef>
                <a:spcAft>
                  <a:spcPts val="0"/>
                </a:spcAft>
              </a:pPr>
              <a:t>4/3/2019</a:t>
            </a:fld>
            <a:endParaRPr lang="en-US">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5F9127"/>
                </a:solidFill>
              </a:defRPr>
            </a:lvl1pPr>
          </a:lstStyle>
          <a:p>
            <a:pPr fontAlgn="auto">
              <a:spcBef>
                <a:spcPts val="0"/>
              </a:spcBef>
              <a:spcAft>
                <a:spcPts val="0"/>
              </a:spcAft>
            </a:pPr>
            <a:endParaRPr lang="en-US">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5F9127"/>
                </a:solidFill>
              </a:defRPr>
            </a:lvl1pPr>
          </a:lstStyle>
          <a:p>
            <a:pPr fontAlgn="auto">
              <a:spcBef>
                <a:spcPts val="0"/>
              </a:spcBef>
              <a:spcAft>
                <a:spcPts val="0"/>
              </a:spcAft>
            </a:pPr>
            <a:fld id="{852A35A8-8A7B-4936-A13E-9DCE03B69ACF}" type="slidenum">
              <a:rPr lang="en-US" smtClean="0">
                <a:latin typeface="Calibri"/>
                <a:ea typeface="+mn-ea"/>
                <a:cs typeface="+mn-cs"/>
              </a:rPr>
              <a:pPr fontAlgn="auto">
                <a:spcBef>
                  <a:spcPts val="0"/>
                </a:spcBef>
                <a:spcAft>
                  <a:spcPts val="0"/>
                </a:spcAft>
              </a:pPr>
              <a:t>‹#›</a:t>
            </a:fld>
            <a:endParaRPr lang="en-US">
              <a:latin typeface="Calibri"/>
              <a:ea typeface="+mn-ea"/>
              <a:cs typeface="+mn-cs"/>
            </a:endParaRPr>
          </a:p>
        </p:txBody>
      </p:sp>
      <p:pic>
        <p:nvPicPr>
          <p:cNvPr id="7" name="Picture 6"/>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5880" y="-72829"/>
            <a:ext cx="2101243" cy="706900"/>
          </a:xfrm>
          <a:prstGeom prst="rect">
            <a:avLst/>
          </a:prstGeom>
        </p:spPr>
      </p:pic>
      <p:pic>
        <p:nvPicPr>
          <p:cNvPr id="10" name="Picture 9"/>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696200" y="6477000"/>
            <a:ext cx="1329906" cy="283713"/>
          </a:xfrm>
          <a:prstGeom prst="rect">
            <a:avLst/>
          </a:prstGeom>
        </p:spPr>
      </p:pic>
    </p:spTree>
    <p:extLst>
      <p:ext uri="{BB962C8B-B14F-4D97-AF65-F5344CB8AC3E}">
        <p14:creationId xmlns:p14="http://schemas.microsoft.com/office/powerpoint/2010/main" val="499025487"/>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Lst>
  <p:transition spd="slow">
    <p:wipe dir="r"/>
  </p:transition>
  <p:txStyles>
    <p:titleStyle>
      <a:lvl1pPr marL="0" indent="573088" algn="l" defTabSz="914400" rtl="0" eaLnBrk="1" latinLnBrk="0" hangingPunct="1">
        <a:spcBef>
          <a:spcPct val="0"/>
        </a:spcBef>
        <a:buNone/>
        <a:defRPr sz="4400" kern="1200">
          <a:solidFill>
            <a:srgbClr val="206228"/>
          </a:solidFill>
          <a:latin typeface="+mj-lt"/>
          <a:ea typeface="+mj-ea"/>
          <a:cs typeface="+mj-cs"/>
        </a:defRPr>
      </a:lvl1pPr>
    </p:titleStyle>
    <p:bodyStyle>
      <a:lvl1pPr marL="342900" indent="-342900" algn="l" defTabSz="914400" rtl="0" eaLnBrk="1" latinLnBrk="0" hangingPunct="1">
        <a:spcBef>
          <a:spcPct val="20000"/>
        </a:spcBef>
        <a:buFont typeface="Wingdings 3" panose="05040102010807070707" pitchFamily="18" charset="2"/>
        <a:buChar char=""/>
        <a:defRPr sz="3200" kern="1200">
          <a:solidFill>
            <a:srgbClr val="206228"/>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206228"/>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206228"/>
          </a:solidFill>
          <a:latin typeface="+mn-lt"/>
          <a:ea typeface="+mn-ea"/>
          <a:cs typeface="+mn-cs"/>
        </a:defRPr>
      </a:lvl3pPr>
      <a:lvl4pPr marL="1714500" indent="-342900" algn="l" defTabSz="914400" rtl="0" eaLnBrk="1" latinLnBrk="0" hangingPunct="1">
        <a:spcBef>
          <a:spcPct val="20000"/>
        </a:spcBef>
        <a:buFont typeface="Arial" panose="020B0604020202020204" pitchFamily="34" charset="0"/>
        <a:buChar char="•"/>
        <a:defRPr sz="2000" kern="1200">
          <a:solidFill>
            <a:srgbClr val="206228"/>
          </a:solidFill>
          <a:latin typeface="+mn-lt"/>
          <a:ea typeface="+mn-ea"/>
          <a:cs typeface="+mn-cs"/>
        </a:defRPr>
      </a:lvl4pPr>
      <a:lvl5pPr marL="2171700" indent="-342900" algn="l" defTabSz="914400" rtl="0" eaLnBrk="1" latinLnBrk="0" hangingPunct="1">
        <a:spcBef>
          <a:spcPct val="20000"/>
        </a:spcBef>
        <a:buFont typeface="Arial" panose="020B0604020202020204" pitchFamily="34" charset="0"/>
        <a:buChar char="•"/>
        <a:defRPr sz="2000" kern="1200">
          <a:solidFill>
            <a:srgbClr val="206228"/>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rot="10800000">
            <a:off x="0" y="2092"/>
            <a:ext cx="9144000" cy="557058"/>
          </a:xfrm>
          <a:prstGeom prst="rect">
            <a:avLst/>
          </a:prstGeom>
          <a:gradFill flip="none" rotWithShape="1">
            <a:gsLst>
              <a:gs pos="33000">
                <a:srgbClr val="00B050"/>
              </a:gs>
              <a:gs pos="55000">
                <a:srgbClr val="94E494"/>
              </a:gs>
              <a:gs pos="86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206228"/>
              </a:solidFill>
            </a:endParaRPr>
          </a:p>
        </p:txBody>
      </p:sp>
      <p:sp>
        <p:nvSpPr>
          <p:cNvPr id="2" name="Title Placeholder 1"/>
          <p:cNvSpPr>
            <a:spLocks noGrp="1"/>
          </p:cNvSpPr>
          <p:nvPr>
            <p:ph type="title"/>
          </p:nvPr>
        </p:nvSpPr>
        <p:spPr>
          <a:xfrm>
            <a:off x="0" y="546172"/>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7526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206228"/>
                </a:solidFill>
              </a:defRPr>
            </a:lvl1pPr>
          </a:lstStyle>
          <a:p>
            <a:pPr fontAlgn="auto">
              <a:spcBef>
                <a:spcPts val="0"/>
              </a:spcBef>
              <a:spcAft>
                <a:spcPts val="0"/>
              </a:spcAft>
            </a:pPr>
            <a:fld id="{322C4C42-7CB5-4C58-90B5-F2852BAF47E5}" type="datetimeFigureOut">
              <a:rPr lang="en-US" smtClean="0">
                <a:latin typeface="Calibri"/>
                <a:ea typeface="+mn-ea"/>
                <a:cs typeface="+mn-cs"/>
              </a:rPr>
              <a:pPr fontAlgn="auto">
                <a:spcBef>
                  <a:spcPts val="0"/>
                </a:spcBef>
                <a:spcAft>
                  <a:spcPts val="0"/>
                </a:spcAft>
              </a:pPr>
              <a:t>4/3/2019</a:t>
            </a:fld>
            <a:endParaRPr lang="en-US">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206228"/>
                </a:solidFill>
              </a:defRPr>
            </a:lvl1pPr>
          </a:lstStyle>
          <a:p>
            <a:pPr fontAlgn="auto">
              <a:spcBef>
                <a:spcPts val="0"/>
              </a:spcBef>
              <a:spcAft>
                <a:spcPts val="0"/>
              </a:spcAft>
            </a:pPr>
            <a:endParaRPr lang="en-US">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06228"/>
                </a:solidFill>
              </a:defRPr>
            </a:lvl1pPr>
          </a:lstStyle>
          <a:p>
            <a:pPr fontAlgn="auto">
              <a:spcBef>
                <a:spcPts val="0"/>
              </a:spcBef>
              <a:spcAft>
                <a:spcPts val="0"/>
              </a:spcAft>
            </a:pPr>
            <a:fld id="{852A35A8-8A7B-4936-A13E-9DCE03B69ACF}" type="slidenum">
              <a:rPr lang="en-US" smtClean="0">
                <a:latin typeface="Calibri"/>
                <a:ea typeface="+mn-ea"/>
                <a:cs typeface="+mn-cs"/>
              </a:rPr>
              <a:pPr fontAlgn="auto">
                <a:spcBef>
                  <a:spcPts val="0"/>
                </a:spcBef>
                <a:spcAft>
                  <a:spcPts val="0"/>
                </a:spcAft>
              </a:pPr>
              <a:t>‹#›</a:t>
            </a:fld>
            <a:endParaRPr lang="en-US">
              <a:latin typeface="Calibri"/>
              <a:ea typeface="+mn-ea"/>
              <a:cs typeface="+mn-cs"/>
            </a:endParaRPr>
          </a:p>
        </p:txBody>
      </p:sp>
      <p:pic>
        <p:nvPicPr>
          <p:cNvPr id="7" name="Picture 6"/>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5880" y="-72829"/>
            <a:ext cx="2101243" cy="706900"/>
          </a:xfrm>
          <a:prstGeom prst="rect">
            <a:avLst/>
          </a:prstGeom>
        </p:spPr>
      </p:pic>
      <p:pic>
        <p:nvPicPr>
          <p:cNvPr id="10" name="Picture 9"/>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696200" y="6477000"/>
            <a:ext cx="1329906" cy="283713"/>
          </a:xfrm>
          <a:prstGeom prst="rect">
            <a:avLst/>
          </a:prstGeom>
        </p:spPr>
      </p:pic>
    </p:spTree>
    <p:extLst>
      <p:ext uri="{BB962C8B-B14F-4D97-AF65-F5344CB8AC3E}">
        <p14:creationId xmlns:p14="http://schemas.microsoft.com/office/powerpoint/2010/main" val="2009501159"/>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Lst>
  <p:transition spd="slow">
    <p:wipe dir="r"/>
  </p:transition>
  <p:txStyles>
    <p:titleStyle>
      <a:lvl1pPr marL="0" indent="573088" algn="l" defTabSz="914400" rtl="0" eaLnBrk="1" latinLnBrk="0" hangingPunct="1">
        <a:spcBef>
          <a:spcPct val="0"/>
        </a:spcBef>
        <a:buNone/>
        <a:defRPr sz="4400" kern="1200">
          <a:solidFill>
            <a:srgbClr val="206228"/>
          </a:solidFill>
          <a:latin typeface="+mj-lt"/>
          <a:ea typeface="+mj-ea"/>
          <a:cs typeface="+mj-cs"/>
        </a:defRPr>
      </a:lvl1pPr>
    </p:titleStyle>
    <p:bodyStyle>
      <a:lvl1pPr marL="342900" indent="-342900" algn="l" defTabSz="914400" rtl="0" eaLnBrk="1" latinLnBrk="0" hangingPunct="1">
        <a:spcBef>
          <a:spcPct val="20000"/>
        </a:spcBef>
        <a:buFont typeface="Wingdings 3" panose="05040102010807070707" pitchFamily="18" charset="2"/>
        <a:buChar char=""/>
        <a:defRPr sz="3200" kern="1200">
          <a:solidFill>
            <a:srgbClr val="206228"/>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206228"/>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206228"/>
          </a:solidFill>
          <a:latin typeface="+mn-lt"/>
          <a:ea typeface="+mn-ea"/>
          <a:cs typeface="+mn-cs"/>
        </a:defRPr>
      </a:lvl3pPr>
      <a:lvl4pPr marL="1714500" indent="-342900" algn="l" defTabSz="914400" rtl="0" eaLnBrk="1" latinLnBrk="0" hangingPunct="1">
        <a:spcBef>
          <a:spcPct val="20000"/>
        </a:spcBef>
        <a:buFont typeface="Arial" panose="020B0604020202020204" pitchFamily="34" charset="0"/>
        <a:buChar char="•"/>
        <a:defRPr sz="2000" kern="1200">
          <a:solidFill>
            <a:srgbClr val="206228"/>
          </a:solidFill>
          <a:latin typeface="+mn-lt"/>
          <a:ea typeface="+mn-ea"/>
          <a:cs typeface="+mn-cs"/>
        </a:defRPr>
      </a:lvl4pPr>
      <a:lvl5pPr marL="2171700" indent="-342900" algn="l" defTabSz="914400" rtl="0" eaLnBrk="1" latinLnBrk="0" hangingPunct="1">
        <a:spcBef>
          <a:spcPct val="20000"/>
        </a:spcBef>
        <a:buFont typeface="Arial" panose="020B0604020202020204" pitchFamily="34" charset="0"/>
        <a:buChar char="•"/>
        <a:defRPr sz="2000" kern="1200">
          <a:solidFill>
            <a:srgbClr val="206228"/>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843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62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08" charset="0"/>
              </a:defRPr>
            </a:lvl1pPr>
          </a:lstStyle>
          <a:p>
            <a:pPr>
              <a:defRPr/>
            </a:pPr>
            <a:endParaRPr lang="en-US"/>
          </a:p>
        </p:txBody>
      </p:sp>
      <p:sp>
        <p:nvSpPr>
          <p:cNvPr id="962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08" charset="0"/>
              </a:defRPr>
            </a:lvl1pPr>
          </a:lstStyle>
          <a:p>
            <a:pPr>
              <a:defRPr/>
            </a:pPr>
            <a:endParaRPr lang="en-US"/>
          </a:p>
        </p:txBody>
      </p:sp>
      <p:sp>
        <p:nvSpPr>
          <p:cNvPr id="962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108" charset="0"/>
              </a:defRPr>
            </a:lvl1pPr>
          </a:lstStyle>
          <a:p>
            <a:pPr>
              <a:defRPr/>
            </a:pPr>
            <a:fld id="{548EE23A-9B83-294B-A4F5-E03C51B3246E}" type="slidenum">
              <a:rPr lang="en-US"/>
              <a:pPr>
                <a:defRPr/>
              </a:pPr>
              <a:t>‹#›</a:t>
            </a:fld>
            <a:endParaRPr lang="en-US"/>
          </a:p>
        </p:txBody>
      </p:sp>
      <p:grpSp>
        <p:nvGrpSpPr>
          <p:cNvPr id="2" name="Group 1"/>
          <p:cNvGrpSpPr/>
          <p:nvPr userDrawn="1"/>
        </p:nvGrpSpPr>
        <p:grpSpPr>
          <a:xfrm>
            <a:off x="7391400" y="6248400"/>
            <a:ext cx="1748495" cy="609600"/>
            <a:chOff x="7391400" y="6248400"/>
            <a:chExt cx="1748495" cy="609600"/>
          </a:xfrm>
        </p:grpSpPr>
        <p:grpSp>
          <p:nvGrpSpPr>
            <p:cNvPr id="14" name="Group 13"/>
            <p:cNvGrpSpPr/>
            <p:nvPr userDrawn="1"/>
          </p:nvGrpSpPr>
          <p:grpSpPr>
            <a:xfrm>
              <a:off x="7391400" y="6248400"/>
              <a:ext cx="1676400" cy="609600"/>
              <a:chOff x="-990600" y="2057400"/>
              <a:chExt cx="6019800" cy="2692400"/>
            </a:xfrm>
          </p:grpSpPr>
          <p:pic>
            <p:nvPicPr>
              <p:cNvPr id="16" name="Picture 15"/>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990600" y="2057400"/>
                <a:ext cx="6019800" cy="2692400"/>
              </a:xfrm>
              <a:prstGeom prst="rect">
                <a:avLst/>
              </a:prstGeom>
            </p:spPr>
          </p:pic>
          <p:pic>
            <p:nvPicPr>
              <p:cNvPr id="17" name="Picture 16"/>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2819400" y="4267200"/>
                <a:ext cx="2209800" cy="444500"/>
              </a:xfrm>
              <a:prstGeom prst="rect">
                <a:avLst/>
              </a:prstGeom>
            </p:spPr>
          </p:pic>
          <p:pic>
            <p:nvPicPr>
              <p:cNvPr id="18" name="Picture 17"/>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219200" y="3810000"/>
                <a:ext cx="3797300" cy="482600"/>
              </a:xfrm>
              <a:prstGeom prst="rect">
                <a:avLst/>
              </a:prstGeom>
            </p:spPr>
          </p:pic>
        </p:grpSp>
        <p:pic>
          <p:nvPicPr>
            <p:cNvPr id="15" name="Picture 14"/>
            <p:cNvPicPr>
              <a:picLocks noChangeAspect="1"/>
            </p:cNvPicPr>
            <p:nvPr userDrawn="1"/>
          </p:nvPicPr>
          <p:blipFill>
            <a:blip r:embed="rId16"/>
            <a:stretch>
              <a:fillRect/>
            </a:stretch>
          </p:blipFill>
          <p:spPr>
            <a:xfrm>
              <a:off x="8016950" y="6248401"/>
              <a:ext cx="1122945" cy="609599"/>
            </a:xfrm>
            <a:prstGeom prst="rect">
              <a:avLst/>
            </a:prstGeom>
          </p:spPr>
        </p:pic>
      </p:grpSp>
    </p:spTree>
    <p:extLst>
      <p:ext uri="{BB962C8B-B14F-4D97-AF65-F5344CB8AC3E}">
        <p14:creationId xmlns:p14="http://schemas.microsoft.com/office/powerpoint/2010/main" val="106881196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4400" b="1">
          <a:solidFill>
            <a:schemeClr val="tx2"/>
          </a:solidFill>
          <a:latin typeface="+mj-lt"/>
          <a:ea typeface="ＭＳ Ｐゴシック" pitchFamily="-108" charset="-128"/>
          <a:cs typeface="Britannic Bold"/>
        </a:defRPr>
      </a:lvl1pPr>
      <a:lvl2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2pPr>
      <a:lvl3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3pPr>
      <a:lvl4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4pPr>
      <a:lvl5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Britannic Bold"/>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cs typeface="Britannic Bold"/>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8" charset="-128"/>
          <a:cs typeface="Britannic Bold"/>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cs typeface="Britannic Bold"/>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8" charset="-128"/>
          <a:cs typeface="Britannic Bold"/>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3.png"/></Relationships>
</file>

<file path=ppt/slides/_rels/slide10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2.png"/><Relationship Id="rId7" Type="http://schemas.openxmlformats.org/officeDocument/2006/relationships/diagramColors" Target="../diagrams/colors8.xml"/><Relationship Id="rId2" Type="http://schemas.openxmlformats.org/officeDocument/2006/relationships/notesSlide" Target="../notesSlides/notesSlide87.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0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8.xml"/><Relationship Id="rId1" Type="http://schemas.openxmlformats.org/officeDocument/2006/relationships/slideLayout" Target="../slideLayouts/slideLayout16.xml"/><Relationship Id="rId4" Type="http://schemas.openxmlformats.org/officeDocument/2006/relationships/image" Target="../media/image21.png"/></Relationships>
</file>

<file path=ppt/slides/_rels/slide10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9.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3.png"/></Relationships>
</file>

<file path=ppt/slides/_rels/slide104.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2.png"/><Relationship Id="rId7" Type="http://schemas.openxmlformats.org/officeDocument/2006/relationships/diagramColors" Target="../diagrams/colors9.xml"/><Relationship Id="rId2" Type="http://schemas.openxmlformats.org/officeDocument/2006/relationships/notesSlide" Target="../notesSlides/notesSlide90.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05.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1.png"/><Relationship Id="rId4" Type="http://schemas.openxmlformats.org/officeDocument/2006/relationships/image" Target="../media/image59.png"/></Relationships>
</file>

<file path=ppt/slides/_rels/slide106.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22.png"/><Relationship Id="rId7" Type="http://schemas.openxmlformats.org/officeDocument/2006/relationships/diagramColors" Target="../diagrams/colors10.xml"/><Relationship Id="rId2" Type="http://schemas.openxmlformats.org/officeDocument/2006/relationships/notesSlide" Target="../notesSlides/notesSlide91.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0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3.png"/></Relationships>
</file>

<file path=ppt/slides/_rels/slide1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22.png"/><Relationship Id="rId7" Type="http://schemas.openxmlformats.org/officeDocument/2006/relationships/diagramColors" Target="../diagrams/colors11.xml"/><Relationship Id="rId2" Type="http://schemas.openxmlformats.org/officeDocument/2006/relationships/notesSlide" Target="../notesSlides/notesSlide94.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1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1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14.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15.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16.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22.png"/><Relationship Id="rId7" Type="http://schemas.openxmlformats.org/officeDocument/2006/relationships/diagramColors" Target="../diagrams/colors17.xml"/><Relationship Id="rId2" Type="http://schemas.openxmlformats.org/officeDocument/2006/relationships/notesSlide" Target="../notesSlides/notesSlide96.xml"/><Relationship Id="rId1" Type="http://schemas.openxmlformats.org/officeDocument/2006/relationships/slideLayout" Target="../slideLayouts/slideLayout2.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99.xml"/><Relationship Id="rId1" Type="http://schemas.openxmlformats.org/officeDocument/2006/relationships/slideLayout" Target="../slideLayouts/slideLayout7.xml"/><Relationship Id="rId5" Type="http://schemas.openxmlformats.org/officeDocument/2006/relationships/image" Target="../media/image65.jpeg"/><Relationship Id="rId4" Type="http://schemas.openxmlformats.org/officeDocument/2006/relationships/image" Target="../media/image64.jpeg"/></Relationships>
</file>

<file path=ppt/slides/_rels/slide124.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71.jpe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31.jpeg"/></Relationships>
</file>

<file path=ppt/slides/_rels/slide138.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notesSlide" Target="../notesSlides/notesSlide108.xml"/><Relationship Id="rId7" Type="http://schemas.openxmlformats.org/officeDocument/2006/relationships/image" Target="../media/image73.jpeg"/><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image" Target="../media/image43.png"/><Relationship Id="rId5" Type="http://schemas.openxmlformats.org/officeDocument/2006/relationships/oleObject" Target="../embeddings/oleObject3.bin"/><Relationship Id="rId4" Type="http://schemas.openxmlformats.org/officeDocument/2006/relationships/image" Target="../media/image72.jpeg"/><Relationship Id="rId9" Type="http://schemas.openxmlformats.org/officeDocument/2006/relationships/image" Target="../media/image21.png"/></Relationships>
</file>

<file path=ppt/slides/_rels/slide1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9.xml"/><Relationship Id="rId1" Type="http://schemas.openxmlformats.org/officeDocument/2006/relationships/slideLayout" Target="../slideLayouts/slideLayout4.xml"/><Relationship Id="rId5" Type="http://schemas.openxmlformats.org/officeDocument/2006/relationships/image" Target="../media/image76.png"/><Relationship Id="rId4" Type="http://schemas.openxmlformats.org/officeDocument/2006/relationships/image" Target="../media/image75.jpe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3.png"/></Relationships>
</file>

<file path=ppt/slides/_rels/slide1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22.pn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5" Type="http://schemas.openxmlformats.org/officeDocument/2006/relationships/image" Target="../media/image21.png"/><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2.png"/><Relationship Id="rId7" Type="http://schemas.openxmlformats.org/officeDocument/2006/relationships/diagramColors" Target="../diagrams/colors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diagramColors" Target="../diagrams/colors6.xml"/><Relationship Id="rId3" Type="http://schemas.openxmlformats.org/officeDocument/2006/relationships/image" Target="../media/image22.png"/><Relationship Id="rId7" Type="http://schemas.openxmlformats.org/officeDocument/2006/relationships/image" Target="../media/image29.jpeg"/><Relationship Id="rId12" Type="http://schemas.openxmlformats.org/officeDocument/2006/relationships/diagramQuickStyle" Target="../diagrams/quickStyle6.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diagramLayout" Target="../diagrams/layout6.xml"/><Relationship Id="rId5" Type="http://schemas.openxmlformats.org/officeDocument/2006/relationships/image" Target="../media/image27.emf"/><Relationship Id="rId15" Type="http://schemas.openxmlformats.org/officeDocument/2006/relationships/image" Target="../media/image21.png"/><Relationship Id="rId10" Type="http://schemas.openxmlformats.org/officeDocument/2006/relationships/diagramData" Target="../diagrams/data6.xml"/><Relationship Id="rId4" Type="http://schemas.openxmlformats.org/officeDocument/2006/relationships/image" Target="../media/image23.png"/><Relationship Id="rId9" Type="http://schemas.openxmlformats.org/officeDocument/2006/relationships/image" Target="../media/image31.jpeg"/><Relationship Id="rId14" Type="http://schemas.microsoft.com/office/2007/relationships/diagramDrawing" Target="../diagrams/drawing6.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2.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36.xml"/><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36.xml"/><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37.xml"/><Relationship Id="rId4" Type="http://schemas.openxmlformats.org/officeDocument/2006/relationships/image" Target="../media/image38.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6.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36.xml"/></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41.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3.xml"/><Relationship Id="rId7" Type="http://schemas.openxmlformats.org/officeDocument/2006/relationships/image" Target="../media/image43.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2.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emf"/><Relationship Id="rId5" Type="http://schemas.openxmlformats.org/officeDocument/2006/relationships/image" Target="../media/image17.png"/><Relationship Id="rId4" Type="http://schemas.openxmlformats.org/officeDocument/2006/relationships/image" Target="../media/image16.png"/></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6.xml"/><Relationship Id="rId1" Type="http://schemas.openxmlformats.org/officeDocument/2006/relationships/slideLayout" Target="../slideLayouts/slideLayout32.xml"/><Relationship Id="rId4" Type="http://schemas.openxmlformats.org/officeDocument/2006/relationships/image" Target="../media/image7.png"/></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32.xml"/><Relationship Id="rId4" Type="http://schemas.openxmlformats.org/officeDocument/2006/relationships/image" Target="../media/image7.png"/></Relationships>
</file>

<file path=ppt/slides/_rels/slide5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56.xml"/><Relationship Id="rId4" Type="http://schemas.openxmlformats.org/officeDocument/2006/relationships/image" Target="../media/image20.png"/></Relationships>
</file>

<file path=ppt/slides/_rels/slide6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1.xml"/><Relationship Id="rId1" Type="http://schemas.openxmlformats.org/officeDocument/2006/relationships/slideLayout" Target="../slideLayouts/slideLayout44.xml"/></Relationships>
</file>

<file path=ppt/slides/_rels/slide6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2.xml"/><Relationship Id="rId1" Type="http://schemas.openxmlformats.org/officeDocument/2006/relationships/slideLayout" Target="../slideLayouts/slideLayout44.xml"/><Relationship Id="rId4" Type="http://schemas.openxmlformats.org/officeDocument/2006/relationships/image" Target="../media/image47.png"/></Relationships>
</file>

<file path=ppt/slides/_rels/slide6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3.xml"/><Relationship Id="rId1" Type="http://schemas.openxmlformats.org/officeDocument/2006/relationships/slideLayout" Target="../slideLayouts/slideLayout4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7.xml"/></Relationships>
</file>

<file path=ppt/slides/_rels/slide6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9.xml"/><Relationship Id="rId1" Type="http://schemas.openxmlformats.org/officeDocument/2006/relationships/slideLayout" Target="../slideLayouts/slideLayout4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61.xml"/><Relationship Id="rId1" Type="http://schemas.openxmlformats.org/officeDocument/2006/relationships/slideLayout" Target="../slideLayouts/slideLayout54.xml"/></Relationships>
</file>

<file path=ppt/slides/_rels/slide7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62.xml"/><Relationship Id="rId1" Type="http://schemas.openxmlformats.org/officeDocument/2006/relationships/slideLayout" Target="../slideLayouts/slideLayout54.xml"/></Relationships>
</file>

<file path=ppt/slides/_rels/slide7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3.xml"/><Relationship Id="rId1" Type="http://schemas.openxmlformats.org/officeDocument/2006/relationships/slideLayout" Target="../slideLayouts/slideLayout54.xml"/></Relationships>
</file>

<file path=ppt/slides/_rels/slide7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64.xml"/><Relationship Id="rId1" Type="http://schemas.openxmlformats.org/officeDocument/2006/relationships/slideLayout" Target="../slideLayouts/slideLayout54.xml"/><Relationship Id="rId5" Type="http://schemas.openxmlformats.org/officeDocument/2006/relationships/image" Target="../media/image7.png"/><Relationship Id="rId4" Type="http://schemas.openxmlformats.org/officeDocument/2006/relationships/image" Target="../media/image6.png"/></Relationships>
</file>

<file path=ppt/slides/_rels/slide7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5.xml"/><Relationship Id="rId1" Type="http://schemas.openxmlformats.org/officeDocument/2006/relationships/slideLayout" Target="../slideLayouts/slideLayout54.xml"/></Relationships>
</file>

<file path=ppt/slides/_rels/slide7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66.xml"/><Relationship Id="rId1" Type="http://schemas.openxmlformats.org/officeDocument/2006/relationships/slideLayout" Target="../slideLayouts/slideLayout54.xml"/></Relationships>
</file>

<file path=ppt/slides/_rels/slide7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7.xml"/><Relationship Id="rId1" Type="http://schemas.openxmlformats.org/officeDocument/2006/relationships/slideLayout" Target="../slideLayouts/slideLayout5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5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54.xml"/></Relationships>
</file>

<file path=ppt/slides/_rels/slide7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0.xml"/><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54.xml"/></Relationships>
</file>

<file path=ppt/slides/_rels/slide8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8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24.png"/></Relationships>
</file>

<file path=ppt/slides/_rels/slide8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7.xml"/><Relationship Id="rId1" Type="http://schemas.openxmlformats.org/officeDocument/2006/relationships/slideLayout" Target="../slideLayouts/slideLayout17.xml"/><Relationship Id="rId4" Type="http://schemas.openxmlformats.org/officeDocument/2006/relationships/hyperlink" Target="http://www.pbis,org" TargetMode="External"/></Relationships>
</file>

<file path=ppt/slides/_rels/slide88.xml.rels><?xml version="1.0" encoding="UTF-8" standalone="yes"?>
<Relationships xmlns="http://schemas.openxmlformats.org/package/2006/relationships"><Relationship Id="rId3" Type="http://schemas.openxmlformats.org/officeDocument/2006/relationships/hyperlink" Target="http://www.pbis.org/" TargetMode="External"/><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Layout" Target="../diagrams/layout2.xml"/><Relationship Id="rId7" Type="http://schemas.openxmlformats.org/officeDocument/2006/relationships/image" Target="../media/image22.pn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hyperlink" Target="http://www.pbisapps.org/" TargetMode="External"/><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9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5.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ctrTitle"/>
          </p:nvPr>
        </p:nvSpPr>
        <p:spPr>
          <a:xfrm>
            <a:off x="914400" y="685800"/>
            <a:ext cx="7543800" cy="2514600"/>
          </a:xfrm>
          <a:solidFill>
            <a:srgbClr val="008000">
              <a:alpha val="50195"/>
            </a:srgbClr>
          </a:solidFill>
        </p:spPr>
        <p:txBody>
          <a:bodyPr/>
          <a:lstStyle/>
          <a:p>
            <a:pPr eaLnBrk="1" hangingPunct="1"/>
            <a:r>
              <a:rPr lang="en-US" sz="4800" dirty="0">
                <a:latin typeface="+mj-lt"/>
                <a:ea typeface="ＭＳ Ｐゴシック" pitchFamily="-108" charset="-128"/>
                <a:cs typeface="ＭＳ Ｐゴシック" pitchFamily="-108" charset="-128"/>
              </a:rPr>
              <a:t>School-Wide Positive Behavioral Interventions and Supports (SWPBIS)</a:t>
            </a:r>
            <a:endParaRPr lang="en-US" sz="3600" i="1" dirty="0">
              <a:latin typeface="+mj-lt"/>
              <a:ea typeface="ＭＳ Ｐゴシック" pitchFamily="-108" charset="-128"/>
              <a:cs typeface="ＭＳ Ｐゴシック" pitchFamily="-108" charset="-128"/>
            </a:endParaRPr>
          </a:p>
        </p:txBody>
      </p:sp>
      <p:sp>
        <p:nvSpPr>
          <p:cNvPr id="20486" name="Rectangle 3"/>
          <p:cNvSpPr>
            <a:spLocks noGrp="1" noChangeArrowheads="1"/>
          </p:cNvSpPr>
          <p:nvPr>
            <p:ph type="subTitle" idx="1"/>
          </p:nvPr>
        </p:nvSpPr>
        <p:spPr>
          <a:xfrm>
            <a:off x="914400" y="3200400"/>
            <a:ext cx="7543800" cy="3621723"/>
          </a:xfrm>
        </p:spPr>
        <p:txBody>
          <a:bodyPr/>
          <a:lstStyle/>
          <a:p>
            <a:pPr eaLnBrk="1" hangingPunct="1">
              <a:lnSpc>
                <a:spcPct val="80000"/>
              </a:lnSpc>
            </a:pPr>
            <a:r>
              <a:rPr lang="en-US" sz="2400" b="1" dirty="0">
                <a:latin typeface="+mj-lt"/>
                <a:ea typeface="ＭＳ Ｐゴシック" pitchFamily="-108" charset="-128"/>
                <a:cs typeface="ＭＳ Ｐゴシック" pitchFamily="-108" charset="-128"/>
              </a:rPr>
              <a:t>Northeast PBIS (NEPBIS) School-Wide Team Training</a:t>
            </a:r>
          </a:p>
          <a:p>
            <a:pPr eaLnBrk="1" hangingPunct="1">
              <a:lnSpc>
                <a:spcPct val="80000"/>
              </a:lnSpc>
            </a:pPr>
            <a:endParaRPr lang="en-US" sz="1200" dirty="0">
              <a:latin typeface="+mj-lt"/>
              <a:ea typeface="ＭＳ Ｐゴシック" pitchFamily="-108" charset="-128"/>
              <a:cs typeface="ＭＳ Ｐゴシック" pitchFamily="-108" charset="-128"/>
            </a:endParaRPr>
          </a:p>
          <a:p>
            <a:pPr eaLnBrk="1" hangingPunct="1">
              <a:lnSpc>
                <a:spcPct val="80000"/>
              </a:lnSpc>
            </a:pPr>
            <a:r>
              <a:rPr lang="en-US" sz="3600" b="1" dirty="0">
                <a:solidFill>
                  <a:srgbClr val="008000"/>
                </a:solidFill>
                <a:latin typeface="+mj-lt"/>
                <a:ea typeface="ＭＳ Ｐゴシック" pitchFamily="-108" charset="-128"/>
                <a:cs typeface="ＭＳ Ｐゴシック" pitchFamily="-108" charset="-128"/>
              </a:rPr>
              <a:t>Day 3</a:t>
            </a:r>
          </a:p>
          <a:p>
            <a:pPr eaLnBrk="1" hangingPunct="1">
              <a:lnSpc>
                <a:spcPct val="80000"/>
              </a:lnSpc>
            </a:pPr>
            <a:endParaRPr lang="en-US" sz="1200" dirty="0">
              <a:latin typeface="+mj-lt"/>
              <a:ea typeface="ＭＳ Ｐゴシック" pitchFamily="-108" charset="-128"/>
              <a:cs typeface="ＭＳ Ｐゴシック" pitchFamily="-108" charset="-128"/>
            </a:endParaRPr>
          </a:p>
          <a:p>
            <a:pPr eaLnBrk="1" hangingPunct="1">
              <a:lnSpc>
                <a:spcPct val="80000"/>
              </a:lnSpc>
            </a:pPr>
            <a:r>
              <a:rPr lang="en-US" sz="2400" b="1" dirty="0">
                <a:latin typeface="+mj-lt"/>
                <a:ea typeface="ＭＳ Ｐゴシック" pitchFamily="-108" charset="-128"/>
                <a:cs typeface="ＭＳ Ｐゴシック" pitchFamily="-108" charset="-128"/>
              </a:rPr>
              <a:t>[Add Trainer Names Here]</a:t>
            </a:r>
          </a:p>
          <a:p>
            <a:pPr eaLnBrk="1" hangingPunct="1">
              <a:lnSpc>
                <a:spcPct val="80000"/>
              </a:lnSpc>
            </a:pPr>
            <a:endParaRPr lang="en-US" sz="1200" dirty="0">
              <a:latin typeface="+mj-lt"/>
              <a:ea typeface="ＭＳ Ｐゴシック" pitchFamily="-108" charset="-128"/>
              <a:cs typeface="ＭＳ Ｐゴシック" pitchFamily="-108" charset="-128"/>
            </a:endParaRPr>
          </a:p>
          <a:p>
            <a:pPr eaLnBrk="1" hangingPunct="1">
              <a:lnSpc>
                <a:spcPct val="80000"/>
              </a:lnSpc>
            </a:pPr>
            <a:r>
              <a:rPr lang="en-US" sz="2200" i="1" dirty="0">
                <a:latin typeface="+mj-lt"/>
                <a:ea typeface="ＭＳ Ｐゴシック" pitchFamily="-108" charset="-128"/>
                <a:cs typeface="ＭＳ Ｐゴシック" pitchFamily="-108" charset="-128"/>
              </a:rPr>
              <a:t>with support from Brandi </a:t>
            </a:r>
            <a:r>
              <a:rPr lang="en-US" sz="2200" i="1" dirty="0" err="1">
                <a:latin typeface="+mj-lt"/>
                <a:ea typeface="ＭＳ Ｐゴシック" pitchFamily="-108" charset="-128"/>
                <a:cs typeface="ＭＳ Ｐゴシック" pitchFamily="-108" charset="-128"/>
              </a:rPr>
              <a:t>Simonsen</a:t>
            </a:r>
            <a:r>
              <a:rPr lang="en-US" sz="2200" i="1" dirty="0">
                <a:latin typeface="+mj-lt"/>
                <a:ea typeface="ＭＳ Ｐゴシック" pitchFamily="-108" charset="-128"/>
                <a:cs typeface="ＭＳ Ｐゴシック" pitchFamily="-108" charset="-128"/>
              </a:rPr>
              <a:t>, Jen Freeman, </a:t>
            </a:r>
          </a:p>
          <a:p>
            <a:pPr eaLnBrk="1" hangingPunct="1">
              <a:lnSpc>
                <a:spcPct val="80000"/>
              </a:lnSpc>
            </a:pPr>
            <a:r>
              <a:rPr lang="en-US" sz="2200" i="1" dirty="0">
                <a:latin typeface="+mj-lt"/>
                <a:ea typeface="ＭＳ Ｐゴシック" pitchFamily="-108" charset="-128"/>
                <a:cs typeface="ＭＳ Ｐゴシック" pitchFamily="-108" charset="-128"/>
              </a:rPr>
              <a:t>Susannah Everett, &amp; George Sugai</a:t>
            </a:r>
          </a:p>
          <a:p>
            <a:pPr eaLnBrk="1" hangingPunct="1">
              <a:lnSpc>
                <a:spcPct val="80000"/>
              </a:lnSpc>
            </a:pPr>
            <a:endParaRPr lang="en-US" sz="2200" i="1" dirty="0">
              <a:latin typeface="+mj-lt"/>
              <a:ea typeface="ＭＳ Ｐゴシック" pitchFamily="-108" charset="-128"/>
              <a:cs typeface="ＭＳ Ｐゴシック" pitchFamily="-108" charset="-128"/>
            </a:endParaRPr>
          </a:p>
          <a:p>
            <a:pPr eaLnBrk="1" hangingPunct="1">
              <a:lnSpc>
                <a:spcPct val="80000"/>
              </a:lnSpc>
            </a:pPr>
            <a:r>
              <a:rPr lang="en-US" sz="2200" i="1" dirty="0">
                <a:solidFill>
                  <a:srgbClr val="00B050"/>
                </a:solidFill>
                <a:latin typeface="+mj-lt"/>
                <a:ea typeface="ＭＳ Ｐゴシック" pitchFamily="-108" charset="-128"/>
                <a:cs typeface="ＭＳ Ｐゴシック" pitchFamily="-108" charset="-128"/>
              </a:rPr>
              <a:t>Wireless: Mechanics Hall </a:t>
            </a:r>
          </a:p>
          <a:p>
            <a:pPr eaLnBrk="1" hangingPunct="1">
              <a:lnSpc>
                <a:spcPct val="80000"/>
              </a:lnSpc>
            </a:pPr>
            <a:r>
              <a:rPr lang="en-US" sz="2200" i="1" dirty="0">
                <a:solidFill>
                  <a:srgbClr val="00B050"/>
                </a:solidFill>
                <a:latin typeface="+mj-lt"/>
                <a:ea typeface="ＭＳ Ｐゴシック" pitchFamily="-108" charset="-128"/>
                <a:cs typeface="ＭＳ Ｐゴシック" pitchFamily="-108" charset="-128"/>
              </a:rPr>
              <a:t>Password: mhall1857</a:t>
            </a:r>
          </a:p>
        </p:txBody>
      </p:sp>
    </p:spTree>
    <p:extLst>
      <p:ext uri="{BB962C8B-B14F-4D97-AF65-F5344CB8AC3E}">
        <p14:creationId xmlns:p14="http://schemas.microsoft.com/office/powerpoint/2010/main" val="321064025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00">
            <a:alpha val="25000"/>
          </a:srgbClr>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solidFill>
            <a:srgbClr val="008000"/>
          </a:solidFill>
        </p:spPr>
        <p:txBody>
          <a:bodyPr/>
          <a:lstStyle/>
          <a:p>
            <a:pPr eaLnBrk="1" hangingPunct="1"/>
            <a:r>
              <a:rPr lang="en-US" sz="4800" dirty="0">
                <a:solidFill>
                  <a:srgbClr val="FFFFFF"/>
                </a:solidFill>
                <a:ea typeface="ＭＳ Ｐゴシック" pitchFamily="-108" charset="-128"/>
                <a:cs typeface="ＭＳ Ｐゴシック" pitchFamily="-108" charset="-128"/>
              </a:rPr>
              <a:t>SWPBIS Message!</a:t>
            </a:r>
          </a:p>
        </p:txBody>
      </p:sp>
      <p:sp>
        <p:nvSpPr>
          <p:cNvPr id="30723" name="Rectangle 3"/>
          <p:cNvSpPr>
            <a:spLocks noGrp="1" noChangeArrowheads="1"/>
          </p:cNvSpPr>
          <p:nvPr>
            <p:ph idx="1"/>
          </p:nvPr>
        </p:nvSpPr>
        <p:spPr>
          <a:xfrm>
            <a:off x="457200" y="1874838"/>
            <a:ext cx="8229600" cy="4525962"/>
          </a:xfrm>
          <a:noFill/>
        </p:spPr>
        <p:txBody>
          <a:bodyPr/>
          <a:lstStyle/>
          <a:p>
            <a:pPr eaLnBrk="1" hangingPunct="1">
              <a:buFontTx/>
              <a:buNone/>
            </a:pPr>
            <a:r>
              <a:rPr lang="en-US" sz="3700" i="1" dirty="0">
                <a:ea typeface="ＭＳ Ｐゴシック" pitchFamily="-108" charset="-128"/>
                <a:cs typeface="ＭＳ Ｐゴシック" pitchFamily="-108" charset="-128"/>
              </a:rPr>
              <a:t>	</a:t>
            </a:r>
            <a:r>
              <a:rPr lang="en-US" sz="4400" i="1" dirty="0">
                <a:ea typeface="ＭＳ Ｐゴシック" pitchFamily="-108" charset="-128"/>
                <a:cs typeface="ＭＳ Ｐゴシック" pitchFamily="-108" charset="-128"/>
              </a:rPr>
              <a:t>Successful individual student behavior support is linked to </a:t>
            </a:r>
            <a:r>
              <a:rPr lang="en-US" sz="4400" i="1" dirty="0">
                <a:solidFill>
                  <a:srgbClr val="FF0000"/>
                </a:solidFill>
                <a:ea typeface="ＭＳ Ｐゴシック" pitchFamily="-108" charset="-128"/>
                <a:cs typeface="ＭＳ Ｐゴシック" pitchFamily="-108" charset="-128"/>
              </a:rPr>
              <a:t>host environments</a:t>
            </a:r>
            <a:r>
              <a:rPr lang="en-US" sz="4400" i="1" dirty="0">
                <a:ea typeface="ＭＳ Ｐゴシック" pitchFamily="-108" charset="-128"/>
                <a:cs typeface="ＭＳ Ｐゴシック" pitchFamily="-108" charset="-128"/>
              </a:rPr>
              <a:t> or school  climates that are </a:t>
            </a:r>
            <a:r>
              <a:rPr lang="en-US" sz="4400" i="1" dirty="0">
                <a:solidFill>
                  <a:srgbClr val="FF0000"/>
                </a:solidFill>
                <a:ea typeface="ＭＳ Ｐゴシック" pitchFamily="-108" charset="-128"/>
                <a:cs typeface="ＭＳ Ｐゴシック" pitchFamily="-108" charset="-128"/>
              </a:rPr>
              <a:t>effective, efficient, relevant, &amp; durable</a:t>
            </a:r>
            <a:r>
              <a:rPr lang="en-US" sz="4400" i="1" dirty="0">
                <a:solidFill>
                  <a:srgbClr val="000000"/>
                </a:solidFill>
                <a:ea typeface="ＭＳ Ｐゴシック" pitchFamily="-108" charset="-128"/>
                <a:cs typeface="ＭＳ Ｐゴシック" pitchFamily="-108" charset="-128"/>
              </a:rPr>
              <a:t>.</a:t>
            </a:r>
            <a:endParaRPr lang="en-US" sz="4400" i="1" dirty="0">
              <a:solidFill>
                <a:srgbClr val="FF0000"/>
              </a:solidFill>
              <a:ea typeface="ＭＳ Ｐゴシック" pitchFamily="-108" charset="-128"/>
              <a:cs typeface="ＭＳ Ｐゴシック" pitchFamily="-108" charset="-128"/>
            </a:endParaRPr>
          </a:p>
          <a:p>
            <a:pPr algn="r" eaLnBrk="1" hangingPunct="1">
              <a:buFontTx/>
              <a:buNone/>
            </a:pPr>
            <a:endParaRPr lang="en-US" sz="2100" dirty="0">
              <a:ea typeface="ＭＳ Ｐゴシック" pitchFamily="-108" charset="-128"/>
              <a:cs typeface="ＭＳ Ｐゴシック" pitchFamily="-108" charset="-128"/>
            </a:endParaRPr>
          </a:p>
          <a:p>
            <a:pPr algn="r" eaLnBrk="1" hangingPunct="1">
              <a:buFontTx/>
              <a:buNone/>
            </a:pPr>
            <a:r>
              <a:rPr lang="en-US" sz="3600" dirty="0">
                <a:ea typeface="ＭＳ Ｐゴシック" pitchFamily="-108" charset="-128"/>
                <a:cs typeface="ＭＳ Ｐゴシック" pitchFamily="-108" charset="-128"/>
              </a:rPr>
              <a:t>	(</a:t>
            </a:r>
            <a:r>
              <a:rPr lang="en-US" sz="3600" dirty="0" err="1">
                <a:ea typeface="ＭＳ Ｐゴシック" pitchFamily="-108" charset="-128"/>
                <a:cs typeface="ＭＳ Ｐゴシック" pitchFamily="-108" charset="-128"/>
              </a:rPr>
              <a:t>Zins</a:t>
            </a:r>
            <a:r>
              <a:rPr lang="en-US" sz="3600" dirty="0">
                <a:ea typeface="ＭＳ Ｐゴシック" pitchFamily="-108" charset="-128"/>
                <a:cs typeface="ＭＳ Ｐゴシック" pitchFamily="-108" charset="-128"/>
              </a:rPr>
              <a:t> &amp; </a:t>
            </a:r>
            <a:r>
              <a:rPr lang="en-US" sz="3600" dirty="0" err="1">
                <a:ea typeface="ＭＳ Ｐゴシック" pitchFamily="-108" charset="-128"/>
                <a:cs typeface="ＭＳ Ｐゴシック" pitchFamily="-108" charset="-128"/>
              </a:rPr>
              <a:t>Ponti</a:t>
            </a:r>
            <a:r>
              <a:rPr lang="en-US" sz="3600" dirty="0">
                <a:ea typeface="ＭＳ Ｐゴシック" pitchFamily="-108" charset="-128"/>
                <a:cs typeface="ＭＳ Ｐゴシック" pitchFamily="-108" charset="-128"/>
              </a:rPr>
              <a:t>, 1990)</a:t>
            </a:r>
          </a:p>
        </p:txBody>
      </p:sp>
      <p:grpSp>
        <p:nvGrpSpPr>
          <p:cNvPr id="2" name="Group 5"/>
          <p:cNvGrpSpPr/>
          <p:nvPr/>
        </p:nvGrpSpPr>
        <p:grpSpPr>
          <a:xfrm>
            <a:off x="-140380" y="5257800"/>
            <a:ext cx="1588180" cy="1676401"/>
            <a:chOff x="-140380" y="5333999"/>
            <a:chExt cx="1588180" cy="1676401"/>
          </a:xfrm>
        </p:grpSpPr>
        <p:pic>
          <p:nvPicPr>
            <p:cNvPr id="4" name="Content Placeholder 3"/>
            <p:cNvPicPr>
              <a:picLocks noChangeAspect="1"/>
            </p:cNvPicPr>
            <p:nvPr/>
          </p:nvPicPr>
          <p:blipFill>
            <a:blip r:embed="rId3" cstate="print">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5"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I.A.i</a:t>
              </a:r>
              <a:endParaRPr lang="en-US" sz="2000" b="1" dirty="0">
                <a:solidFill>
                  <a:srgbClr val="000000"/>
                </a:solidFill>
                <a:latin typeface="+mj-lt"/>
              </a:endParaRPr>
            </a:p>
          </p:txBody>
        </p:sp>
      </p:grpSp>
      <p:pic>
        <p:nvPicPr>
          <p:cNvPr id="7" name="Picture 6"/>
          <p:cNvPicPr/>
          <p:nvPr/>
        </p:nvPicPr>
        <p:blipFill>
          <a:blip r:embed="rId4">
            <a:extLst>
              <a:ext uri="{28A0092B-C50C-407E-A947-70E740481C1C}">
                <a14:useLocalDpi xmlns:a14="http://schemas.microsoft.com/office/drawing/2010/main"/>
              </a:ext>
            </a:extLst>
          </a:blip>
          <a:srcRect/>
          <a:stretch>
            <a:fillRect/>
          </a:stretch>
        </p:blipFill>
        <p:spPr bwMode="auto">
          <a:xfrm>
            <a:off x="8001000" y="762000"/>
            <a:ext cx="1142494" cy="1143000"/>
          </a:xfrm>
          <a:prstGeom prst="rect">
            <a:avLst/>
          </a:prstGeom>
          <a:noFill/>
          <a:ln>
            <a:noFill/>
          </a:ln>
        </p:spPr>
      </p:pic>
      <p:pic>
        <p:nvPicPr>
          <p:cNvPr id="8" name="Picture 7"/>
          <p:cNvPicPr/>
          <p:nvPr/>
        </p:nvPicPr>
        <p:blipFill>
          <a:blip r:embed="rId5">
            <a:extLst>
              <a:ext uri="{28A0092B-C50C-407E-A947-70E740481C1C}">
                <a14:useLocalDpi xmlns:a14="http://schemas.microsoft.com/office/drawing/2010/main"/>
              </a:ext>
            </a:extLst>
          </a:blip>
          <a:srcRect/>
          <a:stretch>
            <a:fillRect/>
          </a:stretch>
        </p:blipFill>
        <p:spPr bwMode="auto">
          <a:xfrm>
            <a:off x="228600" y="838200"/>
            <a:ext cx="1092200" cy="1092200"/>
          </a:xfrm>
          <a:prstGeom prst="rect">
            <a:avLst/>
          </a:prstGeom>
          <a:noFill/>
          <a:ln>
            <a:noFill/>
          </a:ln>
        </p:spPr>
      </p:pic>
    </p:spTree>
    <p:extLst>
      <p:ext uri="{BB962C8B-B14F-4D97-AF65-F5344CB8AC3E}">
        <p14:creationId xmlns:p14="http://schemas.microsoft.com/office/powerpoint/2010/main" val="4099691626"/>
      </p:ext>
    </p:extLst>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solidFill>
            <a:srgbClr val="008000"/>
          </a:solidFill>
        </p:spPr>
        <p:txBody>
          <a:bodyPr/>
          <a:lstStyle/>
          <a:p>
            <a:pPr eaLnBrk="1" hangingPunct="1"/>
            <a:r>
              <a:rPr lang="en-US" dirty="0">
                <a:solidFill>
                  <a:schemeClr val="bg1"/>
                </a:solidFill>
                <a:ea typeface="ＭＳ Ｐゴシック" pitchFamily="-108" charset="-128"/>
                <a:cs typeface="ＭＳ Ｐゴシック" pitchFamily="-108" charset="-128"/>
              </a:rPr>
              <a:t>Getting Started with SWPBIS</a:t>
            </a:r>
          </a:p>
        </p:txBody>
      </p:sp>
      <p:sp>
        <p:nvSpPr>
          <p:cNvPr id="71683" name="Content Placeholder 2"/>
          <p:cNvSpPr>
            <a:spLocks noGrp="1"/>
          </p:cNvSpPr>
          <p:nvPr>
            <p:ph idx="1"/>
          </p:nvPr>
        </p:nvSpPr>
        <p:spPr>
          <a:xfrm>
            <a:off x="457200" y="1600200"/>
            <a:ext cx="7620000" cy="5257800"/>
          </a:xfrm>
          <a:solidFill>
            <a:srgbClr val="FFFF00">
              <a:alpha val="50195"/>
            </a:srgbClr>
          </a:solidFill>
        </p:spPr>
        <p:txBody>
          <a:bodyPr/>
          <a:lstStyle/>
          <a:p>
            <a:pPr marL="514350" indent="-514350" eaLnBrk="1" hangingPunct="1">
              <a:buFontTx/>
              <a:buAutoNum type="arabicPeriod"/>
            </a:pPr>
            <a:r>
              <a:rPr lang="en-US" sz="2300" dirty="0">
                <a:solidFill>
                  <a:srgbClr val="000000"/>
                </a:solidFill>
              </a:rPr>
              <a:t>Establish an effective leadership team</a:t>
            </a:r>
          </a:p>
          <a:p>
            <a:pPr marL="514350" indent="-514350" eaLnBrk="1" hangingPunct="1">
              <a:buFontTx/>
              <a:buAutoNum type="arabicPeriod"/>
            </a:pPr>
            <a:r>
              <a:rPr lang="en-US" sz="2300" dirty="0">
                <a:solidFill>
                  <a:srgbClr val="000000"/>
                </a:solidFill>
              </a:rPr>
              <a:t>Develop brief statement of behavioral purpose</a:t>
            </a:r>
          </a:p>
          <a:p>
            <a:pPr marL="514350" indent="-514350" eaLnBrk="1" hangingPunct="1">
              <a:buFontTx/>
              <a:buAutoNum type="arabicPeriod"/>
            </a:pPr>
            <a:r>
              <a:rPr lang="en-US" sz="2300" dirty="0">
                <a:solidFill>
                  <a:srgbClr val="000000"/>
                </a:solidFill>
              </a:rPr>
              <a:t>Identify positive SW behavioral expectations</a:t>
            </a:r>
          </a:p>
          <a:p>
            <a:pPr marL="514350" indent="-514350" eaLnBrk="1" hangingPunct="1">
              <a:buFontTx/>
              <a:buAutoNum type="arabicPeriod"/>
            </a:pPr>
            <a:r>
              <a:rPr lang="en-US" sz="2300" dirty="0">
                <a:solidFill>
                  <a:srgbClr val="000000"/>
                </a:solidFill>
              </a:rPr>
              <a:t>Develop procedures for teaching SW expectations</a:t>
            </a:r>
          </a:p>
          <a:p>
            <a:pPr marL="514350" indent="-514350" eaLnBrk="1" hangingPunct="1">
              <a:buFontTx/>
              <a:buAutoNum type="arabicPeriod"/>
            </a:pPr>
            <a:r>
              <a:rPr lang="en-US" sz="2300" dirty="0">
                <a:solidFill>
                  <a:srgbClr val="000000"/>
                </a:solidFill>
              </a:rPr>
              <a:t>Develop procedures for teaching class-wide expectations</a:t>
            </a:r>
          </a:p>
          <a:p>
            <a:pPr marL="514350" indent="-514350" eaLnBrk="1" hangingPunct="1">
              <a:buFontTx/>
              <a:buAutoNum type="arabicPeriod"/>
            </a:pPr>
            <a:r>
              <a:rPr lang="en-US" sz="2300" dirty="0">
                <a:solidFill>
                  <a:srgbClr val="000000"/>
                </a:solidFill>
              </a:rPr>
              <a:t>Develop continuum for strengthening appropriate behavior</a:t>
            </a:r>
          </a:p>
          <a:p>
            <a:pPr marL="514350" indent="-514350" eaLnBrk="1" hangingPunct="1">
              <a:buFontTx/>
              <a:buAutoNum type="arabicPeriod"/>
            </a:pPr>
            <a:r>
              <a:rPr lang="en-US" sz="2300" dirty="0">
                <a:solidFill>
                  <a:srgbClr val="000000"/>
                </a:solidFill>
              </a:rPr>
              <a:t>Develop continuum for discouraging violations of expectations</a:t>
            </a:r>
          </a:p>
          <a:p>
            <a:pPr marL="514350" indent="-514350" eaLnBrk="1" hangingPunct="1">
              <a:buFontTx/>
              <a:buAutoNum type="arabicPeriod"/>
            </a:pPr>
            <a:r>
              <a:rPr lang="en-US" sz="2300" dirty="0">
                <a:solidFill>
                  <a:srgbClr val="000000"/>
                </a:solidFill>
              </a:rPr>
              <a:t>Develop data-based procedures for monitoring</a:t>
            </a:r>
          </a:p>
          <a:p>
            <a:pPr marL="514350" indent="-514350" eaLnBrk="1" hangingPunct="1">
              <a:buFontTx/>
              <a:buAutoNum type="arabicPeriod"/>
            </a:pPr>
            <a:r>
              <a:rPr lang="en-US" sz="2300" dirty="0">
                <a:solidFill>
                  <a:srgbClr val="000000"/>
                </a:solidFill>
              </a:rPr>
              <a:t>Develop systems to support staff</a:t>
            </a:r>
          </a:p>
          <a:p>
            <a:pPr marL="514350" indent="-514350" eaLnBrk="1" hangingPunct="1">
              <a:buFontTx/>
              <a:buAutoNum type="arabicPeriod"/>
            </a:pPr>
            <a:r>
              <a:rPr lang="en-US" sz="2300" dirty="0">
                <a:solidFill>
                  <a:srgbClr val="000000"/>
                </a:solidFill>
              </a:rPr>
              <a:t>Build routines to ensure on-going implementation</a:t>
            </a:r>
          </a:p>
          <a:p>
            <a:pPr marL="514350" indent="-514350" eaLnBrk="1" hangingPunct="1">
              <a:buFontTx/>
              <a:buAutoNum type="arabicPeriod"/>
            </a:pPr>
            <a:endParaRPr lang="en-US" sz="2300" dirty="0">
              <a:solidFill>
                <a:srgbClr val="000000"/>
              </a:solidFill>
            </a:endParaRPr>
          </a:p>
        </p:txBody>
      </p:sp>
      <p:sp>
        <p:nvSpPr>
          <p:cNvPr id="2" name="Rectangle 1"/>
          <p:cNvSpPr/>
          <p:nvPr/>
        </p:nvSpPr>
        <p:spPr>
          <a:xfrm>
            <a:off x="457200" y="6477000"/>
            <a:ext cx="76200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457200" y="1600200"/>
            <a:ext cx="7620000" cy="4419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 name="Group 17"/>
          <p:cNvGrpSpPr/>
          <p:nvPr/>
        </p:nvGrpSpPr>
        <p:grpSpPr>
          <a:xfrm>
            <a:off x="-152400" y="1447800"/>
            <a:ext cx="1588180" cy="1676401"/>
            <a:chOff x="-140380" y="5333999"/>
            <a:chExt cx="1588180" cy="1676401"/>
          </a:xfrm>
        </p:grpSpPr>
        <p:pic>
          <p:nvPicPr>
            <p:cNvPr id="14" name="Content Placeholder 3"/>
            <p:cNvPicPr>
              <a:picLocks noChangeAspect="1"/>
            </p:cNvPicPr>
            <p:nvPr/>
          </p:nvPicPr>
          <p:blipFill>
            <a:blip r:embed="rId3" cstate="print">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5" name="TextBox 6"/>
            <p:cNvSpPr txBox="1">
              <a:spLocks noChangeArrowheads="1"/>
            </p:cNvSpPr>
            <p:nvPr/>
          </p:nvSpPr>
          <p:spPr bwMode="auto">
            <a:xfrm>
              <a:off x="248456" y="6380946"/>
              <a:ext cx="90656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II.B.ix</a:t>
              </a:r>
              <a:endParaRPr lang="en-US" sz="2000" b="1" dirty="0">
                <a:solidFill>
                  <a:srgbClr val="000000"/>
                </a:solidFill>
                <a:latin typeface="+mj-lt"/>
              </a:endParaRPr>
            </a:p>
          </p:txBody>
        </p:sp>
      </p:grpSp>
      <p:grpSp>
        <p:nvGrpSpPr>
          <p:cNvPr id="16" name="Group 15"/>
          <p:cNvGrpSpPr/>
          <p:nvPr/>
        </p:nvGrpSpPr>
        <p:grpSpPr>
          <a:xfrm>
            <a:off x="7620000" y="1447800"/>
            <a:ext cx="1447800" cy="1447800"/>
            <a:chOff x="6858000" y="76200"/>
            <a:chExt cx="2209800" cy="2209800"/>
          </a:xfrm>
        </p:grpSpPr>
        <p:sp>
          <p:nvSpPr>
            <p:cNvPr id="17" name="Oval 6"/>
            <p:cNvSpPr>
              <a:spLocks noChangeArrowheads="1"/>
            </p:cNvSpPr>
            <p:nvPr/>
          </p:nvSpPr>
          <p:spPr bwMode="auto">
            <a:xfrm>
              <a:off x="6858000" y="76200"/>
              <a:ext cx="2209800" cy="2209800"/>
            </a:xfrm>
            <a:prstGeom prst="ellipse">
              <a:avLst/>
            </a:prstGeom>
            <a:solidFill>
              <a:srgbClr val="FF99CC">
                <a:alpha val="50195"/>
              </a:srgbClr>
            </a:solidFill>
            <a:ln w="63500">
              <a:solidFill>
                <a:srgbClr val="FF99CC"/>
              </a:solidFill>
              <a:round/>
              <a:headEnd/>
              <a:tailEnd/>
            </a:ln>
          </p:spPr>
          <p:txBody>
            <a:bodyPr wrap="none" anchor="ctr">
              <a:prstTxWarp prst="textNoShape">
                <a:avLst/>
              </a:prstTxWarp>
            </a:bodyPr>
            <a:lstStyle/>
            <a:p>
              <a:pPr algn="ctr"/>
              <a:endParaRPr lang="en-US" sz="1600" b="1"/>
            </a:p>
          </p:txBody>
        </p:sp>
        <p:sp>
          <p:nvSpPr>
            <p:cNvPr id="18" name="Text Box 7"/>
            <p:cNvSpPr txBox="1">
              <a:spLocks noChangeArrowheads="1"/>
            </p:cNvSpPr>
            <p:nvPr/>
          </p:nvSpPr>
          <p:spPr bwMode="auto">
            <a:xfrm rot="18341135">
              <a:off x="6914356" y="848519"/>
              <a:ext cx="1411288"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SYSTEMS</a:t>
              </a:r>
            </a:p>
          </p:txBody>
        </p:sp>
      </p:grpSp>
    </p:spTree>
    <p:extLst>
      <p:ext uri="{BB962C8B-B14F-4D97-AF65-F5344CB8AC3E}">
        <p14:creationId xmlns:p14="http://schemas.microsoft.com/office/powerpoint/2010/main" val="4185297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par>
                                <p:cTn id="11" presetID="9"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par>
                                <p:cTn id="14" presetID="9"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dissolv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140380" y="5333999"/>
            <a:ext cx="1588180" cy="1676401"/>
            <a:chOff x="-140380" y="5333999"/>
            <a:chExt cx="1588180" cy="1676401"/>
          </a:xfrm>
        </p:grpSpPr>
        <p:pic>
          <p:nvPicPr>
            <p:cNvPr id="6" name="Content Placeholder 3"/>
            <p:cNvPicPr>
              <a:picLocks noChangeAspect="1"/>
            </p:cNvPicPr>
            <p:nvPr/>
          </p:nvPicPr>
          <p:blipFill>
            <a:blip r:embed="rId3" cstate="print">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7"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I.C.iv</a:t>
              </a:r>
              <a:endParaRPr lang="en-US" sz="2000" b="1" dirty="0">
                <a:solidFill>
                  <a:srgbClr val="000000"/>
                </a:solidFill>
                <a:latin typeface="+mj-lt"/>
              </a:endParaRPr>
            </a:p>
          </p:txBody>
        </p:sp>
      </p:grpSp>
      <p:sp>
        <p:nvSpPr>
          <p:cNvPr id="2" name="Title 1"/>
          <p:cNvSpPr>
            <a:spLocks noGrp="1"/>
          </p:cNvSpPr>
          <p:nvPr>
            <p:ph type="title"/>
          </p:nvPr>
        </p:nvSpPr>
        <p:spPr>
          <a:solidFill>
            <a:srgbClr val="008000"/>
          </a:solidFill>
        </p:spPr>
        <p:txBody>
          <a:bodyPr/>
          <a:lstStyle/>
          <a:p>
            <a:r>
              <a:rPr lang="en-US" dirty="0">
                <a:solidFill>
                  <a:schemeClr val="bg1"/>
                </a:solidFill>
              </a:rPr>
              <a:t>Key Systems Features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88883986"/>
              </p:ext>
            </p:extLst>
          </p:nvPr>
        </p:nvGraphicFramePr>
        <p:xfrm>
          <a:off x="457200" y="1447800"/>
          <a:ext cx="8229600" cy="510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Oval 2"/>
          <p:cNvSpPr/>
          <p:nvPr/>
        </p:nvSpPr>
        <p:spPr>
          <a:xfrm>
            <a:off x="533400" y="1676400"/>
            <a:ext cx="838200" cy="838200"/>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243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bg>
      <p:bgPr>
        <a:solidFill>
          <a:srgbClr val="FFFF00">
            <a:alpha val="25000"/>
          </a:srgbClr>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838200" y="228600"/>
            <a:ext cx="7772400" cy="1143000"/>
          </a:xfrm>
          <a:solidFill>
            <a:srgbClr val="008000"/>
          </a:solidFill>
        </p:spPr>
        <p:txBody>
          <a:bodyPr/>
          <a:lstStyle/>
          <a:p>
            <a:pPr eaLnBrk="1" hangingPunct="1"/>
            <a:r>
              <a:rPr lang="en-US" sz="5400" dirty="0">
                <a:solidFill>
                  <a:srgbClr val="FFFFFF"/>
                </a:solidFill>
                <a:ea typeface="Britannic Bold" pitchFamily="-108" charset="0"/>
                <a:cs typeface="Britannic Bold" pitchFamily="-108" charset="0"/>
              </a:rPr>
              <a:t>Avoiding “Train &amp; Hope”</a:t>
            </a:r>
          </a:p>
        </p:txBody>
      </p:sp>
      <p:sp>
        <p:nvSpPr>
          <p:cNvPr id="142339" name="Rectangle 3"/>
          <p:cNvSpPr>
            <a:spLocks noGrp="1" noChangeArrowheads="1"/>
          </p:cNvSpPr>
          <p:nvPr>
            <p:ph type="body" sz="half" idx="4294967295"/>
          </p:nvPr>
        </p:nvSpPr>
        <p:spPr>
          <a:xfrm>
            <a:off x="5334000" y="1981200"/>
            <a:ext cx="3810000" cy="4114800"/>
          </a:xfrm>
        </p:spPr>
        <p:txBody>
          <a:bodyPr/>
          <a:lstStyle/>
          <a:p>
            <a:pPr eaLnBrk="1" hangingPunct="1">
              <a:buFontTx/>
              <a:buNone/>
            </a:pPr>
            <a:endParaRPr lang="en-US">
              <a:latin typeface="+mj-lt"/>
            </a:endParaRPr>
          </a:p>
          <a:p>
            <a:pPr lvl="1" eaLnBrk="1" hangingPunct="1"/>
            <a:endParaRPr lang="en-US" sz="2600">
              <a:latin typeface="+mj-lt"/>
            </a:endParaRPr>
          </a:p>
          <a:p>
            <a:pPr lvl="1" eaLnBrk="1" hangingPunct="1"/>
            <a:endParaRPr lang="en-US" sz="2600">
              <a:latin typeface="+mj-lt"/>
            </a:endParaRPr>
          </a:p>
        </p:txBody>
      </p:sp>
      <p:grpSp>
        <p:nvGrpSpPr>
          <p:cNvPr id="142340" name="Diagram 4"/>
          <p:cNvGrpSpPr>
            <a:grpSpLocks noGrp="1" noChangeAspect="1"/>
          </p:cNvGrpSpPr>
          <p:nvPr/>
        </p:nvGrpSpPr>
        <p:grpSpPr bwMode="auto">
          <a:xfrm>
            <a:off x="1738313" y="1590675"/>
            <a:ext cx="5729287" cy="4668838"/>
            <a:chOff x="816" y="1002"/>
            <a:chExt cx="3609" cy="2941"/>
          </a:xfrm>
        </p:grpSpPr>
        <p:sp>
          <p:nvSpPr>
            <p:cNvPr id="142347" name="AutoShape 5"/>
            <p:cNvSpPr>
              <a:spLocks noChangeAspect="1" noChangeArrowheads="1" noTextEdit="1"/>
            </p:cNvSpPr>
            <p:nvPr/>
          </p:nvSpPr>
          <p:spPr bwMode="auto">
            <a:xfrm>
              <a:off x="816" y="1002"/>
              <a:ext cx="3609" cy="2941"/>
            </a:xfrm>
            <a:prstGeom prst="rect">
              <a:avLst/>
            </a:prstGeom>
            <a:noFill/>
            <a:ln w="9525">
              <a:noFill/>
              <a:miter lim="800000"/>
              <a:headEnd/>
              <a:tailEnd/>
            </a:ln>
          </p:spPr>
          <p:txBody>
            <a:bodyPr>
              <a:prstTxWarp prst="textNoShape">
                <a:avLst/>
              </a:prstTxWarp>
            </a:bodyPr>
            <a:lstStyle/>
            <a:p>
              <a:endParaRPr lang="en-US">
                <a:latin typeface="+mj-lt"/>
              </a:endParaRPr>
            </a:p>
          </p:txBody>
        </p:sp>
        <p:sp>
          <p:nvSpPr>
            <p:cNvPr id="142348" name="_s1028"/>
            <p:cNvSpPr>
              <a:spLocks noChangeArrowheads="1" noTextEdit="1"/>
            </p:cNvSpPr>
            <p:nvPr/>
          </p:nvSpPr>
          <p:spPr bwMode="auto">
            <a:xfrm>
              <a:off x="1559" y="1203"/>
              <a:ext cx="1871" cy="155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3 w 21600"/>
                <a:gd name="T19" fmla="*/ 3161 h 21600"/>
                <a:gd name="T20" fmla="*/ 18437 w 21600"/>
                <a:gd name="T21" fmla="*/ 18439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552" y="3639"/>
                  </a:moveTo>
                  <a:cubicBezTo>
                    <a:pt x="11302" y="3613"/>
                    <a:pt x="11051" y="3599"/>
                    <a:pt x="10800" y="3599"/>
                  </a:cubicBezTo>
                  <a:cubicBezTo>
                    <a:pt x="9790" y="3599"/>
                    <a:pt x="8793" y="3812"/>
                    <a:pt x="7871" y="4222"/>
                  </a:cubicBezTo>
                  <a:lnTo>
                    <a:pt x="6407" y="933"/>
                  </a:lnTo>
                  <a:cubicBezTo>
                    <a:pt x="7789" y="318"/>
                    <a:pt x="9286" y="-1"/>
                    <a:pt x="10800" y="-1"/>
                  </a:cubicBezTo>
                  <a:cubicBezTo>
                    <a:pt x="11177" y="-1"/>
                    <a:pt x="11553" y="19"/>
                    <a:pt x="11928" y="59"/>
                  </a:cubicBezTo>
                  <a:lnTo>
                    <a:pt x="12211" y="-2627"/>
                  </a:lnTo>
                  <a:lnTo>
                    <a:pt x="16215" y="2319"/>
                  </a:lnTo>
                  <a:lnTo>
                    <a:pt x="11270" y="6324"/>
                  </a:lnTo>
                  <a:lnTo>
                    <a:pt x="11552" y="3639"/>
                  </a:lnTo>
                  <a:close/>
                </a:path>
              </a:pathLst>
            </a:custGeom>
            <a:solidFill>
              <a:srgbClr val="008000"/>
            </a:solidFill>
            <a:ln w="9525">
              <a:solidFill>
                <a:schemeClr val="accent1"/>
              </a:solidFill>
              <a:miter lim="800000"/>
              <a:headEnd/>
              <a:tailEnd/>
            </a:ln>
          </p:spPr>
          <p:txBody>
            <a:bodyPr anchor="ctr">
              <a:prstTxWarp prst="textNoShape">
                <a:avLst/>
              </a:prstTxWarp>
            </a:bodyPr>
            <a:lstStyle/>
            <a:p>
              <a:endParaRPr lang="en-US">
                <a:latin typeface="+mj-lt"/>
              </a:endParaRPr>
            </a:p>
          </p:txBody>
        </p:sp>
        <p:sp>
          <p:nvSpPr>
            <p:cNvPr id="142349" name="_s1029"/>
            <p:cNvSpPr>
              <a:spLocks noChangeArrowheads="1" noTextEdit="1"/>
            </p:cNvSpPr>
            <p:nvPr/>
          </p:nvSpPr>
          <p:spPr bwMode="auto">
            <a:xfrm rot="4320000">
              <a:off x="2312" y="1400"/>
              <a:ext cx="1551" cy="187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1 w 21600"/>
                <a:gd name="T19" fmla="*/ 3162 h 21600"/>
                <a:gd name="T20" fmla="*/ 18439 w 21600"/>
                <a:gd name="T21" fmla="*/ 1843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552" y="3639"/>
                  </a:moveTo>
                  <a:cubicBezTo>
                    <a:pt x="11302" y="3613"/>
                    <a:pt x="11051" y="3599"/>
                    <a:pt x="10800" y="3599"/>
                  </a:cubicBezTo>
                  <a:cubicBezTo>
                    <a:pt x="9790" y="3599"/>
                    <a:pt x="8793" y="3812"/>
                    <a:pt x="7871" y="4222"/>
                  </a:cubicBezTo>
                  <a:lnTo>
                    <a:pt x="6407" y="933"/>
                  </a:lnTo>
                  <a:cubicBezTo>
                    <a:pt x="7789" y="318"/>
                    <a:pt x="9286" y="-1"/>
                    <a:pt x="10800" y="-1"/>
                  </a:cubicBezTo>
                  <a:cubicBezTo>
                    <a:pt x="11177" y="-1"/>
                    <a:pt x="11553" y="19"/>
                    <a:pt x="11928" y="59"/>
                  </a:cubicBezTo>
                  <a:lnTo>
                    <a:pt x="12211" y="-2627"/>
                  </a:lnTo>
                  <a:lnTo>
                    <a:pt x="16215" y="2319"/>
                  </a:lnTo>
                  <a:lnTo>
                    <a:pt x="11270" y="6324"/>
                  </a:lnTo>
                  <a:lnTo>
                    <a:pt x="11552" y="3639"/>
                  </a:lnTo>
                  <a:close/>
                </a:path>
              </a:pathLst>
            </a:custGeom>
            <a:solidFill>
              <a:srgbClr val="008000"/>
            </a:solidFill>
            <a:ln w="9525">
              <a:solidFill>
                <a:schemeClr val="accent1"/>
              </a:solidFill>
              <a:miter lim="800000"/>
              <a:headEnd/>
              <a:tailEnd/>
            </a:ln>
          </p:spPr>
          <p:txBody>
            <a:bodyPr anchor="ctr">
              <a:prstTxWarp prst="textNoShape">
                <a:avLst/>
              </a:prstTxWarp>
            </a:bodyPr>
            <a:lstStyle/>
            <a:p>
              <a:endParaRPr lang="en-US">
                <a:latin typeface="+mj-lt"/>
              </a:endParaRPr>
            </a:p>
          </p:txBody>
        </p:sp>
        <p:sp>
          <p:nvSpPr>
            <p:cNvPr id="142350" name="_s1030"/>
            <p:cNvSpPr>
              <a:spLocks noChangeArrowheads="1" noTextEdit="1"/>
            </p:cNvSpPr>
            <p:nvPr/>
          </p:nvSpPr>
          <p:spPr bwMode="auto">
            <a:xfrm rot="8640000">
              <a:off x="1927" y="2138"/>
              <a:ext cx="1871" cy="155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3 w 21600"/>
                <a:gd name="T19" fmla="*/ 3159 h 21600"/>
                <a:gd name="T20" fmla="*/ 18437 w 21600"/>
                <a:gd name="T21" fmla="*/ 18441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552" y="3639"/>
                  </a:moveTo>
                  <a:cubicBezTo>
                    <a:pt x="11302" y="3613"/>
                    <a:pt x="11051" y="3599"/>
                    <a:pt x="10800" y="3599"/>
                  </a:cubicBezTo>
                  <a:cubicBezTo>
                    <a:pt x="9790" y="3599"/>
                    <a:pt x="8793" y="3812"/>
                    <a:pt x="7871" y="4222"/>
                  </a:cubicBezTo>
                  <a:lnTo>
                    <a:pt x="6407" y="933"/>
                  </a:lnTo>
                  <a:cubicBezTo>
                    <a:pt x="7789" y="318"/>
                    <a:pt x="9286" y="-1"/>
                    <a:pt x="10800" y="-1"/>
                  </a:cubicBezTo>
                  <a:cubicBezTo>
                    <a:pt x="11177" y="-1"/>
                    <a:pt x="11553" y="19"/>
                    <a:pt x="11928" y="59"/>
                  </a:cubicBezTo>
                  <a:lnTo>
                    <a:pt x="12211" y="-2627"/>
                  </a:lnTo>
                  <a:lnTo>
                    <a:pt x="16215" y="2319"/>
                  </a:lnTo>
                  <a:lnTo>
                    <a:pt x="11270" y="6324"/>
                  </a:lnTo>
                  <a:lnTo>
                    <a:pt x="11552" y="3639"/>
                  </a:lnTo>
                  <a:close/>
                </a:path>
              </a:pathLst>
            </a:custGeom>
            <a:solidFill>
              <a:srgbClr val="008000"/>
            </a:solidFill>
            <a:ln w="9525">
              <a:solidFill>
                <a:schemeClr val="accent1"/>
              </a:solidFill>
              <a:miter lim="800000"/>
              <a:headEnd/>
              <a:tailEnd/>
            </a:ln>
          </p:spPr>
          <p:txBody>
            <a:bodyPr anchor="ctr">
              <a:prstTxWarp prst="textNoShape">
                <a:avLst/>
              </a:prstTxWarp>
            </a:bodyPr>
            <a:lstStyle/>
            <a:p>
              <a:endParaRPr lang="en-US">
                <a:latin typeface="+mj-lt"/>
              </a:endParaRPr>
            </a:p>
          </p:txBody>
        </p:sp>
        <p:sp>
          <p:nvSpPr>
            <p:cNvPr id="142351" name="_s1031"/>
            <p:cNvSpPr>
              <a:spLocks noChangeArrowheads="1" noTextEdit="1"/>
            </p:cNvSpPr>
            <p:nvPr/>
          </p:nvSpPr>
          <p:spPr bwMode="auto">
            <a:xfrm rot="-8640000">
              <a:off x="1192" y="2139"/>
              <a:ext cx="1871" cy="155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3 w 21600"/>
                <a:gd name="T19" fmla="*/ 3159 h 21600"/>
                <a:gd name="T20" fmla="*/ 18437 w 21600"/>
                <a:gd name="T21" fmla="*/ 18441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552" y="3639"/>
                  </a:moveTo>
                  <a:cubicBezTo>
                    <a:pt x="11302" y="3613"/>
                    <a:pt x="11051" y="3599"/>
                    <a:pt x="10800" y="3599"/>
                  </a:cubicBezTo>
                  <a:cubicBezTo>
                    <a:pt x="9790" y="3599"/>
                    <a:pt x="8793" y="3812"/>
                    <a:pt x="7871" y="4222"/>
                  </a:cubicBezTo>
                  <a:lnTo>
                    <a:pt x="6407" y="933"/>
                  </a:lnTo>
                  <a:cubicBezTo>
                    <a:pt x="7789" y="318"/>
                    <a:pt x="9286" y="-1"/>
                    <a:pt x="10800" y="-1"/>
                  </a:cubicBezTo>
                  <a:cubicBezTo>
                    <a:pt x="11177" y="-1"/>
                    <a:pt x="11553" y="19"/>
                    <a:pt x="11928" y="59"/>
                  </a:cubicBezTo>
                  <a:lnTo>
                    <a:pt x="12211" y="-2627"/>
                  </a:lnTo>
                  <a:lnTo>
                    <a:pt x="16215" y="2319"/>
                  </a:lnTo>
                  <a:lnTo>
                    <a:pt x="11270" y="6324"/>
                  </a:lnTo>
                  <a:lnTo>
                    <a:pt x="11552" y="3639"/>
                  </a:lnTo>
                  <a:close/>
                </a:path>
              </a:pathLst>
            </a:custGeom>
            <a:solidFill>
              <a:srgbClr val="008000"/>
            </a:solidFill>
            <a:ln w="9525">
              <a:solidFill>
                <a:schemeClr val="accent1"/>
              </a:solidFill>
              <a:miter lim="800000"/>
              <a:headEnd/>
              <a:tailEnd/>
            </a:ln>
          </p:spPr>
          <p:txBody>
            <a:bodyPr anchor="ctr">
              <a:prstTxWarp prst="textNoShape">
                <a:avLst/>
              </a:prstTxWarp>
            </a:bodyPr>
            <a:lstStyle/>
            <a:p>
              <a:endParaRPr lang="en-US">
                <a:latin typeface="+mj-lt"/>
              </a:endParaRPr>
            </a:p>
          </p:txBody>
        </p:sp>
        <p:sp>
          <p:nvSpPr>
            <p:cNvPr id="142352" name="_s1032"/>
            <p:cNvSpPr>
              <a:spLocks noChangeArrowheads="1" noTextEdit="1"/>
            </p:cNvSpPr>
            <p:nvPr/>
          </p:nvSpPr>
          <p:spPr bwMode="auto">
            <a:xfrm rot="-4320000">
              <a:off x="1125" y="1401"/>
              <a:ext cx="1551" cy="187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1 w 21600"/>
                <a:gd name="T19" fmla="*/ 3163 h 21600"/>
                <a:gd name="T20" fmla="*/ 18439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552" y="3639"/>
                  </a:moveTo>
                  <a:cubicBezTo>
                    <a:pt x="11302" y="3613"/>
                    <a:pt x="11051" y="3599"/>
                    <a:pt x="10800" y="3599"/>
                  </a:cubicBezTo>
                  <a:cubicBezTo>
                    <a:pt x="9790" y="3599"/>
                    <a:pt x="8793" y="3812"/>
                    <a:pt x="7871" y="4222"/>
                  </a:cubicBezTo>
                  <a:lnTo>
                    <a:pt x="6407" y="933"/>
                  </a:lnTo>
                  <a:cubicBezTo>
                    <a:pt x="7789" y="318"/>
                    <a:pt x="9286" y="-1"/>
                    <a:pt x="10800" y="-1"/>
                  </a:cubicBezTo>
                  <a:cubicBezTo>
                    <a:pt x="11177" y="-1"/>
                    <a:pt x="11553" y="19"/>
                    <a:pt x="11928" y="59"/>
                  </a:cubicBezTo>
                  <a:lnTo>
                    <a:pt x="12211" y="-2627"/>
                  </a:lnTo>
                  <a:lnTo>
                    <a:pt x="16215" y="2319"/>
                  </a:lnTo>
                  <a:lnTo>
                    <a:pt x="11270" y="6324"/>
                  </a:lnTo>
                  <a:lnTo>
                    <a:pt x="11552" y="3639"/>
                  </a:lnTo>
                  <a:close/>
                </a:path>
              </a:pathLst>
            </a:custGeom>
            <a:solidFill>
              <a:srgbClr val="008000"/>
            </a:solidFill>
            <a:ln w="9525">
              <a:solidFill>
                <a:schemeClr val="accent1"/>
              </a:solidFill>
              <a:miter lim="800000"/>
              <a:headEnd/>
              <a:tailEnd/>
            </a:ln>
          </p:spPr>
          <p:txBody>
            <a:bodyPr anchor="ctr">
              <a:prstTxWarp prst="textNoShape">
                <a:avLst/>
              </a:prstTxWarp>
            </a:bodyPr>
            <a:lstStyle/>
            <a:p>
              <a:endParaRPr lang="en-US">
                <a:latin typeface="+mj-lt"/>
              </a:endParaRPr>
            </a:p>
          </p:txBody>
        </p:sp>
        <p:sp>
          <p:nvSpPr>
            <p:cNvPr id="1033" name="_s1033"/>
            <p:cNvSpPr>
              <a:spLocks noChangeArrowheads="1"/>
            </p:cNvSpPr>
            <p:nvPr/>
          </p:nvSpPr>
          <p:spPr bwMode="auto">
            <a:xfrm>
              <a:off x="2974" y="1268"/>
              <a:ext cx="910" cy="570"/>
            </a:xfrm>
            <a:prstGeom prst="rect">
              <a:avLst/>
            </a:prstGeom>
            <a:solidFill>
              <a:srgbClr val="FFFF00"/>
            </a:solidFill>
            <a:ln w="9525">
              <a:noFill/>
              <a:miter lim="800000"/>
              <a:headEnd/>
              <a:tailEnd/>
            </a:ln>
            <a:effectLst>
              <a:outerShdw blurRad="63500" dist="53882" dir="18900000" algn="ctr" rotWithShape="0">
                <a:schemeClr val="accent2">
                  <a:alpha val="74998"/>
                </a:schemeClr>
              </a:outerShdw>
            </a:effectLst>
          </p:spPr>
          <p:txBody>
            <a:bodyPr wrap="none" lIns="0" tIns="0" rIns="0" bIns="0" anchor="ctr">
              <a:prstTxWarp prst="textNoShape">
                <a:avLst/>
              </a:prstTxWarp>
            </a:bodyPr>
            <a:lstStyle/>
            <a:p>
              <a:pPr algn="ctr">
                <a:defRPr/>
              </a:pPr>
              <a:r>
                <a:rPr lang="en-US" sz="1800" b="1">
                  <a:latin typeface="+mj-lt"/>
                  <a:ea typeface="Britannic Bold" pitchFamily="-108" charset="0"/>
                  <a:cs typeface="Britannic Bold" pitchFamily="-108" charset="0"/>
                </a:rPr>
                <a:t>REACT to</a:t>
              </a:r>
            </a:p>
            <a:p>
              <a:pPr algn="ctr">
                <a:defRPr/>
              </a:pPr>
              <a:r>
                <a:rPr lang="en-US" sz="1800" b="1">
                  <a:latin typeface="+mj-lt"/>
                  <a:ea typeface="Britannic Bold" pitchFamily="-108" charset="0"/>
                  <a:cs typeface="Britannic Bold" pitchFamily="-108" charset="0"/>
                </a:rPr>
                <a:t>Problem</a:t>
              </a:r>
            </a:p>
            <a:p>
              <a:pPr algn="ctr">
                <a:defRPr/>
              </a:pPr>
              <a:r>
                <a:rPr lang="en-US" sz="1800" b="1">
                  <a:latin typeface="+mj-lt"/>
                  <a:ea typeface="Britannic Bold" pitchFamily="-108" charset="0"/>
                  <a:cs typeface="Britannic Bold" pitchFamily="-108" charset="0"/>
                </a:rPr>
                <a:t>Behavior</a:t>
              </a:r>
            </a:p>
          </p:txBody>
        </p:sp>
        <p:sp>
          <p:nvSpPr>
            <p:cNvPr id="1034" name="_s1034"/>
            <p:cNvSpPr>
              <a:spLocks noChangeArrowheads="1"/>
            </p:cNvSpPr>
            <p:nvPr/>
          </p:nvSpPr>
          <p:spPr bwMode="auto">
            <a:xfrm>
              <a:off x="3485" y="2568"/>
              <a:ext cx="909" cy="570"/>
            </a:xfrm>
            <a:prstGeom prst="rect">
              <a:avLst/>
            </a:prstGeom>
            <a:solidFill>
              <a:srgbClr val="FFFF00"/>
            </a:solidFill>
            <a:ln w="9525">
              <a:noFill/>
              <a:miter lim="800000"/>
              <a:headEnd/>
              <a:tailEnd/>
            </a:ln>
            <a:effectLst>
              <a:outerShdw blurRad="63500" dist="53882" dir="18900000" algn="ctr" rotWithShape="0">
                <a:schemeClr val="accent2">
                  <a:alpha val="74998"/>
                </a:schemeClr>
              </a:outerShdw>
            </a:effectLst>
          </p:spPr>
          <p:txBody>
            <a:bodyPr wrap="none" lIns="0" tIns="0" rIns="0" bIns="0" anchor="ctr">
              <a:prstTxWarp prst="textNoShape">
                <a:avLst/>
              </a:prstTxWarp>
            </a:bodyPr>
            <a:lstStyle/>
            <a:p>
              <a:pPr algn="ctr">
                <a:defRPr/>
              </a:pPr>
              <a:r>
                <a:rPr lang="en-US" sz="1800" b="1">
                  <a:latin typeface="+mj-lt"/>
                  <a:ea typeface="Britannic Bold" pitchFamily="-108" charset="0"/>
                  <a:cs typeface="Britannic Bold" pitchFamily="-108" charset="0"/>
                </a:rPr>
                <a:t>Select &amp;</a:t>
              </a:r>
            </a:p>
            <a:p>
              <a:pPr algn="ctr">
                <a:defRPr/>
              </a:pPr>
              <a:r>
                <a:rPr lang="en-US" sz="1800" b="1">
                  <a:latin typeface="+mj-lt"/>
                  <a:ea typeface="Britannic Bold" pitchFamily="-108" charset="0"/>
                  <a:cs typeface="Britannic Bold" pitchFamily="-108" charset="0"/>
                </a:rPr>
                <a:t>ADD</a:t>
              </a:r>
            </a:p>
            <a:p>
              <a:pPr algn="ctr">
                <a:defRPr/>
              </a:pPr>
              <a:r>
                <a:rPr lang="en-US" sz="1800" b="1">
                  <a:latin typeface="+mj-lt"/>
                  <a:ea typeface="Britannic Bold" pitchFamily="-108" charset="0"/>
                  <a:cs typeface="Britannic Bold" pitchFamily="-108" charset="0"/>
                </a:rPr>
                <a:t> Practice</a:t>
              </a:r>
            </a:p>
          </p:txBody>
        </p:sp>
        <p:sp>
          <p:nvSpPr>
            <p:cNvPr id="1035" name="_s1035"/>
            <p:cNvSpPr>
              <a:spLocks noChangeArrowheads="1"/>
            </p:cNvSpPr>
            <p:nvPr/>
          </p:nvSpPr>
          <p:spPr bwMode="auto">
            <a:xfrm>
              <a:off x="1963" y="3373"/>
              <a:ext cx="983" cy="570"/>
            </a:xfrm>
            <a:prstGeom prst="rect">
              <a:avLst/>
            </a:prstGeom>
            <a:solidFill>
              <a:srgbClr val="FFFF00"/>
            </a:solidFill>
            <a:ln w="9525">
              <a:noFill/>
              <a:miter lim="800000"/>
              <a:headEnd/>
              <a:tailEnd/>
            </a:ln>
            <a:effectLst>
              <a:outerShdw blurRad="63500" dist="53882" dir="18900000" algn="ctr" rotWithShape="0">
                <a:schemeClr val="accent2">
                  <a:alpha val="74998"/>
                </a:schemeClr>
              </a:outerShdw>
            </a:effectLst>
          </p:spPr>
          <p:txBody>
            <a:bodyPr wrap="none" lIns="0" tIns="0" rIns="0" bIns="0" anchor="ctr">
              <a:prstTxWarp prst="textNoShape">
                <a:avLst/>
              </a:prstTxWarp>
            </a:bodyPr>
            <a:lstStyle/>
            <a:p>
              <a:pPr algn="ctr">
                <a:defRPr/>
              </a:pPr>
              <a:r>
                <a:rPr lang="en-US" sz="1800" b="1">
                  <a:latin typeface="+mj-lt"/>
                  <a:ea typeface="Britannic Bold" pitchFamily="-108" charset="0"/>
                  <a:cs typeface="Britannic Bold" pitchFamily="-108" charset="0"/>
                </a:rPr>
                <a:t>Hire EXPERT</a:t>
              </a:r>
            </a:p>
            <a:p>
              <a:pPr algn="ctr">
                <a:defRPr/>
              </a:pPr>
              <a:r>
                <a:rPr lang="en-US" sz="1800" b="1">
                  <a:latin typeface="+mj-lt"/>
                  <a:ea typeface="Britannic Bold" pitchFamily="-108" charset="0"/>
                  <a:cs typeface="Britannic Bold" pitchFamily="-108" charset="0"/>
                </a:rPr>
                <a:t>to Train</a:t>
              </a:r>
            </a:p>
            <a:p>
              <a:pPr algn="ctr">
                <a:defRPr/>
              </a:pPr>
              <a:r>
                <a:rPr lang="en-US" sz="1800" b="1">
                  <a:latin typeface="+mj-lt"/>
                  <a:ea typeface="Britannic Bold" pitchFamily="-108" charset="0"/>
                  <a:cs typeface="Britannic Bold" pitchFamily="-108" charset="0"/>
                </a:rPr>
                <a:t>Practice</a:t>
              </a:r>
            </a:p>
          </p:txBody>
        </p:sp>
        <p:sp>
          <p:nvSpPr>
            <p:cNvPr id="1036" name="_s1036"/>
            <p:cNvSpPr>
              <a:spLocks noChangeArrowheads="1"/>
            </p:cNvSpPr>
            <p:nvPr/>
          </p:nvSpPr>
          <p:spPr bwMode="auto">
            <a:xfrm>
              <a:off x="1324" y="1269"/>
              <a:ext cx="910" cy="570"/>
            </a:xfrm>
            <a:prstGeom prst="rect">
              <a:avLst/>
            </a:prstGeom>
            <a:solidFill>
              <a:srgbClr val="FFFF00"/>
            </a:solidFill>
            <a:ln w="9525">
              <a:noFill/>
              <a:miter lim="800000"/>
              <a:headEnd/>
              <a:tailEnd/>
            </a:ln>
            <a:effectLst>
              <a:outerShdw blurRad="63500" dist="53882" dir="18900000" algn="ctr" rotWithShape="0">
                <a:schemeClr val="accent2">
                  <a:alpha val="74998"/>
                </a:schemeClr>
              </a:outerShdw>
            </a:effectLst>
          </p:spPr>
          <p:txBody>
            <a:bodyPr wrap="none" lIns="0" tIns="0" rIns="0" bIns="0" anchor="ctr">
              <a:prstTxWarp prst="textNoShape">
                <a:avLst/>
              </a:prstTxWarp>
            </a:bodyPr>
            <a:lstStyle/>
            <a:p>
              <a:pPr algn="ctr">
                <a:defRPr/>
              </a:pPr>
              <a:r>
                <a:rPr lang="en-US" sz="1800" b="1">
                  <a:latin typeface="+mj-lt"/>
                  <a:ea typeface="Britannic Bold" pitchFamily="-108" charset="0"/>
                  <a:cs typeface="Britannic Bold" pitchFamily="-108" charset="0"/>
                </a:rPr>
                <a:t>WAIT for</a:t>
              </a:r>
            </a:p>
            <a:p>
              <a:pPr algn="ctr">
                <a:defRPr/>
              </a:pPr>
              <a:r>
                <a:rPr lang="en-US" sz="1800" b="1">
                  <a:latin typeface="+mj-lt"/>
                  <a:ea typeface="Britannic Bold" pitchFamily="-108" charset="0"/>
                  <a:cs typeface="Britannic Bold" pitchFamily="-108" charset="0"/>
                </a:rPr>
                <a:t>New</a:t>
              </a:r>
            </a:p>
            <a:p>
              <a:pPr algn="ctr">
                <a:defRPr/>
              </a:pPr>
              <a:r>
                <a:rPr lang="en-US" sz="1800" b="1">
                  <a:latin typeface="+mj-lt"/>
                  <a:ea typeface="Britannic Bold" pitchFamily="-108" charset="0"/>
                  <a:cs typeface="Britannic Bold" pitchFamily="-108" charset="0"/>
                </a:rPr>
                <a:t>Problem</a:t>
              </a:r>
            </a:p>
          </p:txBody>
        </p:sp>
        <p:sp>
          <p:nvSpPr>
            <p:cNvPr id="1037" name="_s1037"/>
            <p:cNvSpPr>
              <a:spLocks noChangeArrowheads="1"/>
            </p:cNvSpPr>
            <p:nvPr/>
          </p:nvSpPr>
          <p:spPr bwMode="auto">
            <a:xfrm>
              <a:off x="816" y="2435"/>
              <a:ext cx="1350" cy="685"/>
            </a:xfrm>
            <a:prstGeom prst="rect">
              <a:avLst/>
            </a:prstGeom>
            <a:solidFill>
              <a:srgbClr val="FFFF00"/>
            </a:solidFill>
            <a:ln w="9525">
              <a:noFill/>
              <a:miter lim="800000"/>
              <a:headEnd/>
              <a:tailEnd/>
            </a:ln>
            <a:effectLst>
              <a:outerShdw blurRad="63500" dist="53882" dir="18900000" algn="ctr" rotWithShape="0">
                <a:schemeClr val="accent2">
                  <a:alpha val="74998"/>
                </a:schemeClr>
              </a:outerShdw>
            </a:effectLst>
          </p:spPr>
          <p:txBody>
            <a:bodyPr wrap="none" lIns="0" tIns="0" rIns="0" bIns="0" anchor="ctr">
              <a:prstTxWarp prst="textNoShape">
                <a:avLst/>
              </a:prstTxWarp>
            </a:bodyPr>
            <a:lstStyle/>
            <a:p>
              <a:pPr algn="ctr">
                <a:defRPr/>
              </a:pPr>
              <a:r>
                <a:rPr lang="en-US" sz="1800" b="1">
                  <a:latin typeface="+mj-lt"/>
                  <a:ea typeface="Britannic Bold" pitchFamily="-108" charset="0"/>
                  <a:cs typeface="Britannic Bold" pitchFamily="-108" charset="0"/>
                </a:rPr>
                <a:t>Expect, But </a:t>
              </a:r>
            </a:p>
            <a:p>
              <a:pPr algn="ctr">
                <a:defRPr/>
              </a:pPr>
              <a:r>
                <a:rPr lang="en-US" sz="1800" b="1">
                  <a:latin typeface="+mj-lt"/>
                  <a:ea typeface="Britannic Bold" pitchFamily="-108" charset="0"/>
                  <a:cs typeface="Britannic Bold" pitchFamily="-108" charset="0"/>
                </a:rPr>
                <a:t>HOPE for </a:t>
              </a:r>
            </a:p>
            <a:p>
              <a:pPr algn="ctr">
                <a:defRPr/>
              </a:pPr>
              <a:r>
                <a:rPr lang="en-US" sz="1800" b="1">
                  <a:latin typeface="+mj-lt"/>
                  <a:ea typeface="Britannic Bold" pitchFamily="-108" charset="0"/>
                  <a:cs typeface="Britannic Bold" pitchFamily="-108" charset="0"/>
                </a:rPr>
                <a:t>Implementation</a:t>
              </a:r>
            </a:p>
          </p:txBody>
        </p:sp>
      </p:grpSp>
      <p:grpSp>
        <p:nvGrpSpPr>
          <p:cNvPr id="25" name="Group 5"/>
          <p:cNvGrpSpPr/>
          <p:nvPr/>
        </p:nvGrpSpPr>
        <p:grpSpPr>
          <a:xfrm>
            <a:off x="-140380" y="5333999"/>
            <a:ext cx="1588180" cy="1676401"/>
            <a:chOff x="-140380" y="5333999"/>
            <a:chExt cx="1588180" cy="1676401"/>
          </a:xfrm>
        </p:grpSpPr>
        <p:pic>
          <p:nvPicPr>
            <p:cNvPr id="26" name="Content Placeholder 3"/>
            <p:cNvPicPr>
              <a:picLocks noChangeAspect="1"/>
            </p:cNvPicPr>
            <p:nvPr/>
          </p:nvPicPr>
          <p:blipFill>
            <a:blip r:embed="rId3" cstate="print">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27" name="TextBox 2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I.C.iv</a:t>
              </a:r>
              <a:endParaRPr lang="en-US" sz="2000" b="1" dirty="0">
                <a:solidFill>
                  <a:srgbClr val="000000"/>
                </a:solidFill>
                <a:latin typeface="+mj-lt"/>
              </a:endParaRPr>
            </a:p>
          </p:txBody>
        </p:sp>
      </p:grpSp>
      <p:pic>
        <p:nvPicPr>
          <p:cNvPr id="28" name="Picture 27"/>
          <p:cNvPicPr/>
          <p:nvPr/>
        </p:nvPicPr>
        <p:blipFill>
          <a:blip r:embed="rId4">
            <a:extLst>
              <a:ext uri="{28A0092B-C50C-407E-A947-70E740481C1C}">
                <a14:useLocalDpi xmlns:a14="http://schemas.microsoft.com/office/drawing/2010/main"/>
              </a:ext>
            </a:extLst>
          </a:blip>
          <a:srcRect/>
          <a:stretch>
            <a:fillRect/>
          </a:stretch>
        </p:blipFill>
        <p:spPr bwMode="auto">
          <a:xfrm>
            <a:off x="0" y="-19050"/>
            <a:ext cx="1092200" cy="1092200"/>
          </a:xfrm>
          <a:prstGeom prst="rect">
            <a:avLst/>
          </a:prstGeom>
          <a:noFill/>
          <a:ln>
            <a:noFill/>
          </a:ln>
        </p:spPr>
      </p:pic>
    </p:spTree>
    <p:extLst>
      <p:ext uri="{BB962C8B-B14F-4D97-AF65-F5344CB8AC3E}">
        <p14:creationId xmlns:p14="http://schemas.microsoft.com/office/powerpoint/2010/main" val="1609157124"/>
      </p:ext>
    </p:extLst>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bg>
      <p:bgPr>
        <a:solidFill>
          <a:srgbClr val="FFFF00">
            <a:alpha val="25000"/>
          </a:srgbClr>
        </a:solidFill>
        <a:effectLst/>
      </p:bgPr>
    </p:bg>
    <p:spTree>
      <p:nvGrpSpPr>
        <p:cNvPr id="1" name=""/>
        <p:cNvGrpSpPr/>
        <p:nvPr/>
      </p:nvGrpSpPr>
      <p:grpSpPr>
        <a:xfrm>
          <a:off x="0" y="0"/>
          <a:ext cx="0" cy="0"/>
          <a:chOff x="0" y="0"/>
          <a:chExt cx="0" cy="0"/>
        </a:xfrm>
      </p:grpSpPr>
      <p:cxnSp>
        <p:nvCxnSpPr>
          <p:cNvPr id="611330" name="AutoShape 2"/>
          <p:cNvCxnSpPr>
            <a:cxnSpLocks noChangeShapeType="1"/>
            <a:stCxn id="611331" idx="0"/>
            <a:endCxn id="611335" idx="3"/>
          </p:cNvCxnSpPr>
          <p:nvPr/>
        </p:nvCxnSpPr>
        <p:spPr bwMode="auto">
          <a:xfrm flipV="1">
            <a:off x="3657600" y="4264025"/>
            <a:ext cx="792163" cy="688975"/>
          </a:xfrm>
          <a:prstGeom prst="straightConnector1">
            <a:avLst/>
          </a:prstGeom>
          <a:noFill/>
          <a:ln w="63500">
            <a:solidFill>
              <a:schemeClr val="tx1"/>
            </a:solidFill>
            <a:round/>
            <a:headEnd/>
            <a:tailEnd type="triangle" w="med" len="med"/>
          </a:ln>
        </p:spPr>
      </p:cxnSp>
      <p:sp>
        <p:nvSpPr>
          <p:cNvPr id="611331" name="Oval 3">
            <a:hlinkClick r:id="" action="ppaction://noaction"/>
          </p:cNvPr>
          <p:cNvSpPr>
            <a:spLocks noChangeArrowheads="1"/>
          </p:cNvSpPr>
          <p:nvPr/>
        </p:nvSpPr>
        <p:spPr bwMode="auto">
          <a:xfrm>
            <a:off x="2514600" y="4953000"/>
            <a:ext cx="2286000" cy="1066800"/>
          </a:xfrm>
          <a:prstGeom prst="ellipse">
            <a:avLst/>
          </a:prstGeom>
          <a:solidFill>
            <a:srgbClr val="99FF99"/>
          </a:solidFill>
          <a:ln w="9525">
            <a:solidFill>
              <a:schemeClr val="tx1"/>
            </a:solidFill>
            <a:round/>
            <a:headEnd/>
            <a:tailEnd/>
          </a:ln>
        </p:spPr>
        <p:txBody>
          <a:bodyPr wrap="none" anchor="ctr">
            <a:prstTxWarp prst="textNoShape">
              <a:avLst/>
            </a:prstTxWarp>
          </a:bodyPr>
          <a:lstStyle/>
          <a:p>
            <a:r>
              <a:rPr lang="en-US" sz="2400">
                <a:solidFill>
                  <a:srgbClr val="000066"/>
                </a:solidFill>
                <a:latin typeface="Arial" pitchFamily="-1" charset="0"/>
                <a:ea typeface="Arial" pitchFamily="-1" charset="0"/>
                <a:cs typeface="Arial" pitchFamily="-1" charset="0"/>
              </a:rPr>
              <a:t>Evaluation</a:t>
            </a:r>
          </a:p>
        </p:txBody>
      </p:sp>
      <p:cxnSp>
        <p:nvCxnSpPr>
          <p:cNvPr id="611332" name="AutoShape 4"/>
          <p:cNvCxnSpPr>
            <a:cxnSpLocks noChangeShapeType="1"/>
            <a:stCxn id="611333" idx="2"/>
            <a:endCxn id="611331" idx="6"/>
          </p:cNvCxnSpPr>
          <p:nvPr/>
        </p:nvCxnSpPr>
        <p:spPr bwMode="auto">
          <a:xfrm flipH="1">
            <a:off x="4800600" y="5486400"/>
            <a:ext cx="1219200" cy="0"/>
          </a:xfrm>
          <a:prstGeom prst="straightConnector1">
            <a:avLst/>
          </a:prstGeom>
          <a:noFill/>
          <a:ln w="63500">
            <a:solidFill>
              <a:schemeClr val="tx1"/>
            </a:solidFill>
            <a:round/>
            <a:headEnd/>
            <a:tailEnd type="triangle" w="med" len="med"/>
          </a:ln>
        </p:spPr>
      </p:cxnSp>
      <p:sp>
        <p:nvSpPr>
          <p:cNvPr id="611333" name="Oval 5">
            <a:hlinkClick r:id="" action="ppaction://noaction"/>
          </p:cNvPr>
          <p:cNvSpPr>
            <a:spLocks noChangeArrowheads="1"/>
          </p:cNvSpPr>
          <p:nvPr/>
        </p:nvSpPr>
        <p:spPr bwMode="auto">
          <a:xfrm>
            <a:off x="6019800" y="4953000"/>
            <a:ext cx="2286000" cy="1066800"/>
          </a:xfrm>
          <a:prstGeom prst="ellipse">
            <a:avLst/>
          </a:prstGeom>
          <a:solidFill>
            <a:srgbClr val="99FF99"/>
          </a:solidFill>
          <a:ln w="9525">
            <a:solidFill>
              <a:schemeClr val="tx1"/>
            </a:solidFill>
            <a:round/>
            <a:headEnd/>
            <a:tailEnd/>
          </a:ln>
        </p:spPr>
        <p:txBody>
          <a:bodyPr wrap="none" anchor="ctr">
            <a:prstTxWarp prst="textNoShape">
              <a:avLst/>
            </a:prstTxWarp>
          </a:bodyPr>
          <a:lstStyle/>
          <a:p>
            <a:pPr algn="ctr"/>
            <a:r>
              <a:rPr lang="en-US" sz="2400" dirty="0">
                <a:solidFill>
                  <a:srgbClr val="000066"/>
                </a:solidFill>
                <a:latin typeface="Arial" pitchFamily="-1" charset="0"/>
                <a:ea typeface="Arial" pitchFamily="-1" charset="0"/>
                <a:cs typeface="Arial" pitchFamily="-1" charset="0"/>
              </a:rPr>
              <a:t>Implementation</a:t>
            </a:r>
          </a:p>
        </p:txBody>
      </p:sp>
      <p:cxnSp>
        <p:nvCxnSpPr>
          <p:cNvPr id="611334" name="AutoShape 6"/>
          <p:cNvCxnSpPr>
            <a:cxnSpLocks noChangeShapeType="1"/>
            <a:stCxn id="611335" idx="5"/>
            <a:endCxn id="611333" idx="0"/>
          </p:cNvCxnSpPr>
          <p:nvPr/>
        </p:nvCxnSpPr>
        <p:spPr bwMode="auto">
          <a:xfrm>
            <a:off x="6066023" y="4263371"/>
            <a:ext cx="1096777" cy="689629"/>
          </a:xfrm>
          <a:prstGeom prst="straightConnector1">
            <a:avLst/>
          </a:prstGeom>
          <a:noFill/>
          <a:ln w="63500">
            <a:solidFill>
              <a:schemeClr val="tx1"/>
            </a:solidFill>
            <a:round/>
            <a:headEnd/>
            <a:tailEnd type="triangle" w="med" len="med"/>
          </a:ln>
        </p:spPr>
      </p:cxnSp>
      <p:sp>
        <p:nvSpPr>
          <p:cNvPr id="611335" name="Oval 7">
            <a:hlinkClick r:id="" action="ppaction://noaction"/>
          </p:cNvPr>
          <p:cNvSpPr>
            <a:spLocks noChangeArrowheads="1"/>
          </p:cNvSpPr>
          <p:nvPr/>
        </p:nvSpPr>
        <p:spPr bwMode="auto">
          <a:xfrm>
            <a:off x="4114800" y="3352800"/>
            <a:ext cx="2286000" cy="1066800"/>
          </a:xfrm>
          <a:prstGeom prst="ellipse">
            <a:avLst/>
          </a:prstGeom>
          <a:solidFill>
            <a:srgbClr val="99FF99"/>
          </a:solidFill>
          <a:ln w="9525">
            <a:solidFill>
              <a:schemeClr val="tx1"/>
            </a:solidFill>
            <a:round/>
            <a:headEnd/>
            <a:tailEnd/>
          </a:ln>
        </p:spPr>
        <p:txBody>
          <a:bodyPr wrap="none" anchor="ctr">
            <a:prstTxWarp prst="textNoShape">
              <a:avLst/>
            </a:prstTxWarp>
          </a:bodyPr>
          <a:lstStyle/>
          <a:p>
            <a:r>
              <a:rPr lang="en-US" sz="2400">
                <a:solidFill>
                  <a:srgbClr val="000066"/>
                </a:solidFill>
                <a:latin typeface="Arial" pitchFamily="-1" charset="0"/>
                <a:ea typeface="Arial" pitchFamily="-1" charset="0"/>
                <a:cs typeface="Arial" pitchFamily="-1" charset="0"/>
              </a:rPr>
              <a:t>Data-based </a:t>
            </a:r>
          </a:p>
          <a:p>
            <a:r>
              <a:rPr lang="en-US" sz="2400">
                <a:solidFill>
                  <a:srgbClr val="000066"/>
                </a:solidFill>
                <a:latin typeface="Arial" pitchFamily="-1" charset="0"/>
                <a:ea typeface="Arial" pitchFamily="-1" charset="0"/>
                <a:cs typeface="Arial" pitchFamily="-1" charset="0"/>
              </a:rPr>
              <a:t>Action Plan</a:t>
            </a:r>
          </a:p>
        </p:txBody>
      </p:sp>
      <p:cxnSp>
        <p:nvCxnSpPr>
          <p:cNvPr id="611336" name="AutoShape 8"/>
          <p:cNvCxnSpPr>
            <a:cxnSpLocks noChangeShapeType="1"/>
            <a:stCxn id="611337" idx="4"/>
            <a:endCxn id="611335" idx="0"/>
          </p:cNvCxnSpPr>
          <p:nvPr/>
        </p:nvCxnSpPr>
        <p:spPr bwMode="auto">
          <a:xfrm>
            <a:off x="5257800" y="2895600"/>
            <a:ext cx="0" cy="457200"/>
          </a:xfrm>
          <a:prstGeom prst="straightConnector1">
            <a:avLst/>
          </a:prstGeom>
          <a:noFill/>
          <a:ln w="63500">
            <a:solidFill>
              <a:schemeClr val="tx1"/>
            </a:solidFill>
            <a:round/>
            <a:headEnd/>
            <a:tailEnd type="triangle" w="med" len="med"/>
          </a:ln>
        </p:spPr>
      </p:cxnSp>
      <p:sp>
        <p:nvSpPr>
          <p:cNvPr id="611337" name="Oval 9">
            <a:hlinkClick r:id="" action="ppaction://noaction"/>
          </p:cNvPr>
          <p:cNvSpPr>
            <a:spLocks noChangeArrowheads="1"/>
          </p:cNvSpPr>
          <p:nvPr/>
        </p:nvSpPr>
        <p:spPr bwMode="auto">
          <a:xfrm>
            <a:off x="4114800" y="1828800"/>
            <a:ext cx="2286000" cy="1066800"/>
          </a:xfrm>
          <a:prstGeom prst="ellipse">
            <a:avLst/>
          </a:prstGeom>
          <a:solidFill>
            <a:srgbClr val="66CCFF"/>
          </a:solidFill>
          <a:ln w="9525">
            <a:solidFill>
              <a:schemeClr val="tx1"/>
            </a:solidFill>
            <a:round/>
            <a:headEnd/>
            <a:tailEnd/>
          </a:ln>
        </p:spPr>
        <p:txBody>
          <a:bodyPr wrap="none" anchor="ctr">
            <a:prstTxWarp prst="textNoShape">
              <a:avLst/>
            </a:prstTxWarp>
          </a:bodyPr>
          <a:lstStyle/>
          <a:p>
            <a:r>
              <a:rPr lang="en-US" sz="2400">
                <a:solidFill>
                  <a:srgbClr val="000066"/>
                </a:solidFill>
                <a:latin typeface="Arial" pitchFamily="-1" charset="0"/>
                <a:ea typeface="Arial" pitchFamily="-1" charset="0"/>
                <a:cs typeface="Arial" pitchFamily="-1" charset="0"/>
              </a:rPr>
              <a:t>Agreements</a:t>
            </a:r>
          </a:p>
        </p:txBody>
      </p:sp>
      <p:cxnSp>
        <p:nvCxnSpPr>
          <p:cNvPr id="611338" name="AutoShape 10"/>
          <p:cNvCxnSpPr>
            <a:cxnSpLocks noChangeShapeType="1"/>
            <a:stCxn id="27659" idx="4"/>
            <a:endCxn id="611337" idx="0"/>
          </p:cNvCxnSpPr>
          <p:nvPr/>
        </p:nvCxnSpPr>
        <p:spPr bwMode="auto">
          <a:xfrm>
            <a:off x="5257800" y="1371600"/>
            <a:ext cx="0" cy="457200"/>
          </a:xfrm>
          <a:prstGeom prst="straightConnector1">
            <a:avLst/>
          </a:prstGeom>
          <a:noFill/>
          <a:ln w="63500">
            <a:solidFill>
              <a:schemeClr val="tx1"/>
            </a:solidFill>
            <a:round/>
            <a:headEnd/>
            <a:tailEnd type="triangle" w="med" len="med"/>
          </a:ln>
        </p:spPr>
      </p:cxnSp>
      <p:sp>
        <p:nvSpPr>
          <p:cNvPr id="27659" name="Oval 11">
            <a:hlinkClick r:id="" action="ppaction://noaction"/>
          </p:cNvPr>
          <p:cNvSpPr>
            <a:spLocks noChangeArrowheads="1"/>
          </p:cNvSpPr>
          <p:nvPr/>
        </p:nvSpPr>
        <p:spPr bwMode="auto">
          <a:xfrm>
            <a:off x="4114800" y="304800"/>
            <a:ext cx="2286000" cy="1066800"/>
          </a:xfrm>
          <a:prstGeom prst="ellipse">
            <a:avLst/>
          </a:prstGeom>
          <a:solidFill>
            <a:srgbClr val="66CCFF"/>
          </a:solidFill>
          <a:ln w="9525">
            <a:solidFill>
              <a:schemeClr val="tx1"/>
            </a:solidFill>
            <a:round/>
            <a:headEnd/>
            <a:tailEnd/>
          </a:ln>
        </p:spPr>
        <p:txBody>
          <a:bodyPr wrap="none" anchor="ctr">
            <a:prstTxWarp prst="textNoShape">
              <a:avLst/>
            </a:prstTxWarp>
          </a:bodyPr>
          <a:lstStyle/>
          <a:p>
            <a:pPr algn="ctr"/>
            <a:r>
              <a:rPr lang="en-US" sz="2400" dirty="0">
                <a:solidFill>
                  <a:srgbClr val="000066"/>
                </a:solidFill>
                <a:latin typeface="Arial" pitchFamily="-1" charset="0"/>
                <a:ea typeface="Arial" pitchFamily="-1" charset="0"/>
                <a:cs typeface="Arial" pitchFamily="-1" charset="0"/>
              </a:rPr>
              <a:t>Team</a:t>
            </a:r>
          </a:p>
        </p:txBody>
      </p:sp>
      <p:sp>
        <p:nvSpPr>
          <p:cNvPr id="27660" name="Rectangle 12"/>
          <p:cNvSpPr>
            <a:spLocks noGrp="1" noChangeArrowheads="1"/>
          </p:cNvSpPr>
          <p:nvPr>
            <p:ph type="title"/>
          </p:nvPr>
        </p:nvSpPr>
        <p:spPr>
          <a:xfrm>
            <a:off x="381000" y="457200"/>
            <a:ext cx="3352800" cy="2514600"/>
          </a:xfrm>
          <a:solidFill>
            <a:srgbClr val="008000"/>
          </a:solidFill>
        </p:spPr>
        <p:txBody>
          <a:bodyPr/>
          <a:lstStyle/>
          <a:p>
            <a:pPr eaLnBrk="1" hangingPunct="1"/>
            <a:r>
              <a:rPr lang="en-US" sz="2800">
                <a:solidFill>
                  <a:srgbClr val="FFFFFF"/>
                </a:solidFill>
              </a:rPr>
              <a:t>GENERAL IMPLEMENTATION PROCESS</a:t>
            </a:r>
          </a:p>
        </p:txBody>
      </p:sp>
      <p:grpSp>
        <p:nvGrpSpPr>
          <p:cNvPr id="16" name="Group 5"/>
          <p:cNvGrpSpPr/>
          <p:nvPr/>
        </p:nvGrpSpPr>
        <p:grpSpPr>
          <a:xfrm>
            <a:off x="-140380" y="5257800"/>
            <a:ext cx="1588180" cy="1676401"/>
            <a:chOff x="-140380" y="5333999"/>
            <a:chExt cx="1588180" cy="1676401"/>
          </a:xfrm>
        </p:grpSpPr>
        <p:pic>
          <p:nvPicPr>
            <p:cNvPr id="17" name="Content Placeholder 3"/>
            <p:cNvPicPr>
              <a:picLocks noChangeAspect="1"/>
            </p:cNvPicPr>
            <p:nvPr/>
          </p:nvPicPr>
          <p:blipFill>
            <a:blip r:embed="rId3" cstate="print">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8" name="TextBox 17"/>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I.C.iv</a:t>
              </a:r>
              <a:endParaRPr lang="en-US" sz="2000" b="1" dirty="0">
                <a:solidFill>
                  <a:srgbClr val="000000"/>
                </a:solidFill>
                <a:latin typeface="+mj-lt"/>
              </a:endParaRPr>
            </a:p>
          </p:txBody>
        </p:sp>
      </p:grpSp>
      <p:pic>
        <p:nvPicPr>
          <p:cNvPr id="19" name="Picture 18"/>
          <p:cNvPicPr/>
          <p:nvPr/>
        </p:nvPicPr>
        <p:blipFill>
          <a:blip r:embed="rId4">
            <a:extLst>
              <a:ext uri="{28A0092B-C50C-407E-A947-70E740481C1C}">
                <a14:useLocalDpi xmlns:a14="http://schemas.microsoft.com/office/drawing/2010/main"/>
              </a:ext>
            </a:extLst>
          </a:blip>
          <a:srcRect/>
          <a:stretch>
            <a:fillRect/>
          </a:stretch>
        </p:blipFill>
        <p:spPr bwMode="auto">
          <a:xfrm>
            <a:off x="2895600" y="2286000"/>
            <a:ext cx="1142494" cy="1143000"/>
          </a:xfrm>
          <a:prstGeom prst="rect">
            <a:avLst/>
          </a:prstGeom>
          <a:noFill/>
          <a:ln>
            <a:noFill/>
          </a:ln>
        </p:spPr>
      </p:pic>
      <p:pic>
        <p:nvPicPr>
          <p:cNvPr id="20" name="Picture 19"/>
          <p:cNvPicPr/>
          <p:nvPr/>
        </p:nvPicPr>
        <p:blipFill>
          <a:blip r:embed="rId5">
            <a:extLst>
              <a:ext uri="{28A0092B-C50C-407E-A947-70E740481C1C}">
                <a14:useLocalDpi xmlns:a14="http://schemas.microsoft.com/office/drawing/2010/main"/>
              </a:ext>
            </a:extLst>
          </a:blip>
          <a:srcRect/>
          <a:stretch>
            <a:fillRect/>
          </a:stretch>
        </p:blipFill>
        <p:spPr bwMode="auto">
          <a:xfrm>
            <a:off x="0" y="0"/>
            <a:ext cx="1092200" cy="1092200"/>
          </a:xfrm>
          <a:prstGeom prst="rect">
            <a:avLst/>
          </a:prstGeom>
          <a:noFill/>
          <a:ln>
            <a:noFill/>
          </a:ln>
        </p:spPr>
      </p:pic>
    </p:spTree>
    <p:extLst>
      <p:ext uri="{BB962C8B-B14F-4D97-AF65-F5344CB8AC3E}">
        <p14:creationId xmlns:p14="http://schemas.microsoft.com/office/powerpoint/2010/main" val="2037837703"/>
      </p:ext>
    </p:extLst>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140380" y="5257800"/>
            <a:ext cx="1588180" cy="1676401"/>
            <a:chOff x="-140380" y="5333999"/>
            <a:chExt cx="1588180" cy="1676401"/>
          </a:xfrm>
        </p:grpSpPr>
        <p:pic>
          <p:nvPicPr>
            <p:cNvPr id="6" name="Content Placeholder 3"/>
            <p:cNvPicPr>
              <a:picLocks noChangeAspect="1"/>
            </p:cNvPicPr>
            <p:nvPr/>
          </p:nvPicPr>
          <p:blipFill>
            <a:blip r:embed="rId3" cstate="print">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7"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I.C.iv</a:t>
              </a:r>
              <a:endParaRPr lang="en-US" sz="2000" b="1" dirty="0">
                <a:solidFill>
                  <a:srgbClr val="000000"/>
                </a:solidFill>
                <a:latin typeface="+mj-lt"/>
              </a:endParaRPr>
            </a:p>
          </p:txBody>
        </p:sp>
      </p:grpSp>
      <p:sp>
        <p:nvSpPr>
          <p:cNvPr id="2" name="Title 1"/>
          <p:cNvSpPr>
            <a:spLocks noGrp="1"/>
          </p:cNvSpPr>
          <p:nvPr>
            <p:ph type="title"/>
          </p:nvPr>
        </p:nvSpPr>
        <p:spPr>
          <a:solidFill>
            <a:srgbClr val="008000"/>
          </a:solidFill>
        </p:spPr>
        <p:txBody>
          <a:bodyPr/>
          <a:lstStyle/>
          <a:p>
            <a:r>
              <a:rPr lang="en-US" dirty="0">
                <a:solidFill>
                  <a:schemeClr val="bg1"/>
                </a:solidFill>
              </a:rPr>
              <a:t>Key Systems Features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1665597"/>
              </p:ext>
            </p:extLst>
          </p:nvPr>
        </p:nvGraphicFramePr>
        <p:xfrm>
          <a:off x="457200" y="1447800"/>
          <a:ext cx="8229600" cy="510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Oval 2"/>
          <p:cNvSpPr/>
          <p:nvPr/>
        </p:nvSpPr>
        <p:spPr>
          <a:xfrm>
            <a:off x="990600" y="2590800"/>
            <a:ext cx="838200" cy="838200"/>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9379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bg>
      <p:bgPr>
        <a:solidFill>
          <a:srgbClr val="FFFF00">
            <a:alpha val="2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8000"/>
          </a:solidFill>
        </p:spPr>
        <p:txBody>
          <a:bodyPr/>
          <a:lstStyle/>
          <a:p>
            <a:r>
              <a:rPr lang="en-US" dirty="0">
                <a:solidFill>
                  <a:schemeClr val="bg1"/>
                </a:solidFill>
              </a:rPr>
              <a:t>Action Planning</a:t>
            </a:r>
          </a:p>
        </p:txBody>
      </p:sp>
      <p:sp>
        <p:nvSpPr>
          <p:cNvPr id="3" name="Content Placeholder 2"/>
          <p:cNvSpPr>
            <a:spLocks noGrp="1"/>
          </p:cNvSpPr>
          <p:nvPr>
            <p:ph idx="1"/>
          </p:nvPr>
        </p:nvSpPr>
        <p:spPr/>
        <p:txBody>
          <a:bodyPr/>
          <a:lstStyle/>
          <a:p>
            <a:r>
              <a:rPr lang="en-US" dirty="0"/>
              <a:t>Process of </a:t>
            </a:r>
            <a:r>
              <a:rPr lang="en-US" u="sng" dirty="0">
                <a:solidFill>
                  <a:srgbClr val="008000"/>
                </a:solidFill>
              </a:rPr>
              <a:t>organizing</a:t>
            </a:r>
            <a:r>
              <a:rPr lang="en-US" dirty="0"/>
              <a:t> and using resources to enable individuals to engage in </a:t>
            </a:r>
            <a:r>
              <a:rPr lang="en-US" u="sng" dirty="0">
                <a:solidFill>
                  <a:srgbClr val="008000"/>
                </a:solidFill>
              </a:rPr>
              <a:t>activities</a:t>
            </a:r>
            <a:r>
              <a:rPr lang="en-US" dirty="0"/>
              <a:t> designed to achieve specific and important </a:t>
            </a:r>
            <a:r>
              <a:rPr lang="en-US" u="sng" dirty="0">
                <a:solidFill>
                  <a:srgbClr val="008000"/>
                </a:solidFill>
              </a:rPr>
              <a:t>outcomes </a:t>
            </a:r>
          </a:p>
        </p:txBody>
      </p:sp>
      <p:graphicFrame>
        <p:nvGraphicFramePr>
          <p:cNvPr id="6" name="Object 5"/>
          <p:cNvGraphicFramePr>
            <a:graphicFrameLocks noChangeAspect="1"/>
          </p:cNvGraphicFramePr>
          <p:nvPr>
            <p:extLst>
              <p:ext uri="{D42A27DB-BD31-4B8C-83A1-F6EECF244321}">
                <p14:modId xmlns:p14="http://schemas.microsoft.com/office/powerpoint/2010/main" val="2331738081"/>
              </p:ext>
            </p:extLst>
          </p:nvPr>
        </p:nvGraphicFramePr>
        <p:xfrm>
          <a:off x="1295400" y="3657600"/>
          <a:ext cx="6642100" cy="2438400"/>
        </p:xfrm>
        <a:graphic>
          <a:graphicData uri="http://schemas.openxmlformats.org/presentationml/2006/ole">
            <mc:AlternateContent xmlns:mc="http://schemas.openxmlformats.org/markup-compatibility/2006">
              <mc:Choice xmlns:v="urn:schemas-microsoft-com:vml" Requires="v">
                <p:oleObj spid="_x0000_s274525" name="Document" r:id="rId3" imgW="6642100" imgH="2438400" progId="Word.Document.12">
                  <p:embed/>
                </p:oleObj>
              </mc:Choice>
              <mc:Fallback>
                <p:oleObj name="Document" r:id="rId3" imgW="6642100" imgH="2438400" progId="Word.Document.12">
                  <p:embed/>
                  <p:pic>
                    <p:nvPicPr>
                      <p:cNvPr id="0" name=""/>
                      <p:cNvPicPr/>
                      <p:nvPr/>
                    </p:nvPicPr>
                    <p:blipFill>
                      <a:blip r:embed="rId4"/>
                      <a:stretch>
                        <a:fillRect/>
                      </a:stretch>
                    </p:blipFill>
                    <p:spPr>
                      <a:xfrm>
                        <a:off x="1295400" y="3657600"/>
                        <a:ext cx="6642100" cy="2438400"/>
                      </a:xfrm>
                      <a:prstGeom prst="rect">
                        <a:avLst/>
                      </a:prstGeom>
                    </p:spPr>
                  </p:pic>
                </p:oleObj>
              </mc:Fallback>
            </mc:AlternateContent>
          </a:graphicData>
        </a:graphic>
      </p:graphicFrame>
      <p:pic>
        <p:nvPicPr>
          <p:cNvPr id="5" name="Picture 4"/>
          <p:cNvPicPr/>
          <p:nvPr/>
        </p:nvPicPr>
        <p:blipFill>
          <a:blip r:embed="rId5">
            <a:extLst>
              <a:ext uri="{28A0092B-C50C-407E-A947-70E740481C1C}">
                <a14:useLocalDpi xmlns:a14="http://schemas.microsoft.com/office/drawing/2010/main"/>
              </a:ext>
            </a:extLst>
          </a:blip>
          <a:srcRect/>
          <a:stretch>
            <a:fillRect/>
          </a:stretch>
        </p:blipFill>
        <p:spPr bwMode="auto">
          <a:xfrm>
            <a:off x="0" y="609600"/>
            <a:ext cx="1092200" cy="1092200"/>
          </a:xfrm>
          <a:prstGeom prst="rect">
            <a:avLst/>
          </a:prstGeom>
          <a:noFill/>
          <a:ln>
            <a:noFill/>
          </a:ln>
        </p:spPr>
      </p:pic>
    </p:spTree>
    <p:extLst>
      <p:ext uri="{BB962C8B-B14F-4D97-AF65-F5344CB8AC3E}">
        <p14:creationId xmlns:p14="http://schemas.microsoft.com/office/powerpoint/2010/main" val="148604451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140380" y="5257800"/>
            <a:ext cx="1588180" cy="1676401"/>
            <a:chOff x="-140380" y="5333999"/>
            <a:chExt cx="1588180" cy="1676401"/>
          </a:xfrm>
        </p:grpSpPr>
        <p:pic>
          <p:nvPicPr>
            <p:cNvPr id="6" name="Content Placeholder 3"/>
            <p:cNvPicPr>
              <a:picLocks noChangeAspect="1"/>
            </p:cNvPicPr>
            <p:nvPr/>
          </p:nvPicPr>
          <p:blipFill>
            <a:blip r:embed="rId3" cstate="print">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7"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I.C.iv</a:t>
              </a:r>
              <a:endParaRPr lang="en-US" sz="2000" b="1" dirty="0">
                <a:solidFill>
                  <a:srgbClr val="000000"/>
                </a:solidFill>
                <a:latin typeface="+mj-lt"/>
              </a:endParaRPr>
            </a:p>
          </p:txBody>
        </p:sp>
      </p:grpSp>
      <p:sp>
        <p:nvSpPr>
          <p:cNvPr id="2" name="Title 1"/>
          <p:cNvSpPr>
            <a:spLocks noGrp="1"/>
          </p:cNvSpPr>
          <p:nvPr>
            <p:ph type="title"/>
          </p:nvPr>
        </p:nvSpPr>
        <p:spPr>
          <a:solidFill>
            <a:srgbClr val="008000"/>
          </a:solidFill>
        </p:spPr>
        <p:txBody>
          <a:bodyPr/>
          <a:lstStyle/>
          <a:p>
            <a:r>
              <a:rPr lang="en-US" dirty="0">
                <a:solidFill>
                  <a:schemeClr val="bg1"/>
                </a:solidFill>
              </a:rPr>
              <a:t>Key Systems Features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0587115"/>
              </p:ext>
            </p:extLst>
          </p:nvPr>
        </p:nvGraphicFramePr>
        <p:xfrm>
          <a:off x="457200" y="1447800"/>
          <a:ext cx="8229600" cy="510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Oval 2"/>
          <p:cNvSpPr/>
          <p:nvPr/>
        </p:nvSpPr>
        <p:spPr>
          <a:xfrm>
            <a:off x="1066800" y="3581400"/>
            <a:ext cx="838200" cy="838200"/>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1741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ounded Rectangle 50"/>
          <p:cNvSpPr/>
          <p:nvPr/>
        </p:nvSpPr>
        <p:spPr>
          <a:xfrm>
            <a:off x="457200" y="1447801"/>
            <a:ext cx="8229600" cy="5410200"/>
          </a:xfrm>
          <a:prstGeom prst="roundRect">
            <a:avLst/>
          </a:prstGeom>
          <a:solidFill>
            <a:srgbClr val="008000">
              <a:alpha val="15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Explosion 1 49"/>
          <p:cNvSpPr/>
          <p:nvPr/>
        </p:nvSpPr>
        <p:spPr>
          <a:xfrm>
            <a:off x="2438400" y="2209800"/>
            <a:ext cx="4038600" cy="4419600"/>
          </a:xfrm>
          <a:prstGeom prst="irregularSeal1">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rgbClr val="008000"/>
                </a:solidFill>
                <a:latin typeface="+mj-lt"/>
              </a:rPr>
              <a:t>Buy-in!</a:t>
            </a:r>
          </a:p>
        </p:txBody>
      </p:sp>
      <p:pic>
        <p:nvPicPr>
          <p:cNvPr id="33" name="Picture 32"/>
          <p:cNvPicPr/>
          <p:nvPr/>
        </p:nvPicPr>
        <p:blipFill>
          <a:blip r:embed="rId2">
            <a:extLst>
              <a:ext uri="{28A0092B-C50C-407E-A947-70E740481C1C}">
                <a14:useLocalDpi xmlns:a14="http://schemas.microsoft.com/office/drawing/2010/main"/>
              </a:ext>
            </a:extLst>
          </a:blip>
          <a:srcRect/>
          <a:stretch>
            <a:fillRect/>
          </a:stretch>
        </p:blipFill>
        <p:spPr bwMode="auto">
          <a:xfrm>
            <a:off x="1676400" y="3886199"/>
            <a:ext cx="990600" cy="990600"/>
          </a:xfrm>
          <a:prstGeom prst="rect">
            <a:avLst/>
          </a:prstGeom>
          <a:noFill/>
          <a:ln>
            <a:noFill/>
          </a:ln>
        </p:spPr>
      </p:pic>
      <p:sp>
        <p:nvSpPr>
          <p:cNvPr id="2" name="Title 1"/>
          <p:cNvSpPr>
            <a:spLocks noGrp="1"/>
          </p:cNvSpPr>
          <p:nvPr>
            <p:ph type="title"/>
          </p:nvPr>
        </p:nvSpPr>
        <p:spPr>
          <a:solidFill>
            <a:srgbClr val="008000"/>
          </a:solidFill>
        </p:spPr>
        <p:txBody>
          <a:bodyPr/>
          <a:lstStyle/>
          <a:p>
            <a:r>
              <a:rPr lang="en-US" dirty="0">
                <a:solidFill>
                  <a:srgbClr val="FFFFFF"/>
                </a:solidFill>
              </a:rPr>
              <a:t>Staff Buy-In</a:t>
            </a:r>
          </a:p>
        </p:txBody>
      </p:sp>
      <p:pic>
        <p:nvPicPr>
          <p:cNvPr id="20" name="Picture 19"/>
          <p:cNvPicPr/>
          <p:nvPr/>
        </p:nvPicPr>
        <p:blipFill>
          <a:blip r:embed="rId2">
            <a:extLst>
              <a:ext uri="{28A0092B-C50C-407E-A947-70E740481C1C}">
                <a14:useLocalDpi xmlns:a14="http://schemas.microsoft.com/office/drawing/2010/main"/>
              </a:ext>
            </a:extLst>
          </a:blip>
          <a:srcRect/>
          <a:stretch>
            <a:fillRect/>
          </a:stretch>
        </p:blipFill>
        <p:spPr bwMode="auto">
          <a:xfrm>
            <a:off x="1083277" y="3581399"/>
            <a:ext cx="990600" cy="990600"/>
          </a:xfrm>
          <a:prstGeom prst="rect">
            <a:avLst/>
          </a:prstGeom>
          <a:noFill/>
          <a:ln>
            <a:noFill/>
          </a:ln>
        </p:spPr>
      </p:pic>
      <p:sp>
        <p:nvSpPr>
          <p:cNvPr id="21" name="TextBox 20"/>
          <p:cNvSpPr txBox="1"/>
          <p:nvPr/>
        </p:nvSpPr>
        <p:spPr>
          <a:xfrm>
            <a:off x="895254" y="2514599"/>
            <a:ext cx="1702509" cy="1077218"/>
          </a:xfrm>
          <a:prstGeom prst="rect">
            <a:avLst/>
          </a:prstGeom>
          <a:noFill/>
        </p:spPr>
        <p:txBody>
          <a:bodyPr wrap="none" rtlCol="0">
            <a:spAutoFit/>
          </a:bodyPr>
          <a:lstStyle/>
          <a:p>
            <a:pPr algn="ctr"/>
            <a:r>
              <a:rPr lang="en-US" sz="3200" dirty="0">
                <a:solidFill>
                  <a:srgbClr val="3366FF"/>
                </a:solidFill>
                <a:latin typeface="+mj-lt"/>
              </a:rPr>
              <a:t>Effective </a:t>
            </a:r>
          </a:p>
          <a:p>
            <a:pPr algn="ctr"/>
            <a:r>
              <a:rPr lang="en-US" sz="3200" dirty="0">
                <a:solidFill>
                  <a:srgbClr val="3366FF"/>
                </a:solidFill>
                <a:latin typeface="+mj-lt"/>
              </a:rPr>
              <a:t>Team…</a:t>
            </a:r>
          </a:p>
        </p:txBody>
      </p:sp>
      <p:sp>
        <p:nvSpPr>
          <p:cNvPr id="22" name="TextBox 21"/>
          <p:cNvSpPr txBox="1"/>
          <p:nvPr/>
        </p:nvSpPr>
        <p:spPr>
          <a:xfrm>
            <a:off x="6901396" y="2514599"/>
            <a:ext cx="1043876" cy="584776"/>
          </a:xfrm>
          <a:prstGeom prst="rect">
            <a:avLst/>
          </a:prstGeom>
          <a:noFill/>
        </p:spPr>
        <p:txBody>
          <a:bodyPr wrap="none" rtlCol="0">
            <a:spAutoFit/>
          </a:bodyPr>
          <a:lstStyle/>
          <a:p>
            <a:pPr algn="ctr"/>
            <a:r>
              <a:rPr lang="en-US" sz="3200" dirty="0">
                <a:solidFill>
                  <a:srgbClr val="3366FF"/>
                </a:solidFill>
                <a:latin typeface="+mj-lt"/>
              </a:rPr>
              <a:t>Staff</a:t>
            </a:r>
          </a:p>
        </p:txBody>
      </p:sp>
      <p:grpSp>
        <p:nvGrpSpPr>
          <p:cNvPr id="29" name="Group 28"/>
          <p:cNvGrpSpPr/>
          <p:nvPr/>
        </p:nvGrpSpPr>
        <p:grpSpPr>
          <a:xfrm>
            <a:off x="2514600" y="2285999"/>
            <a:ext cx="3810000" cy="3124200"/>
            <a:chOff x="1219200" y="1447800"/>
            <a:chExt cx="2819400" cy="3124200"/>
          </a:xfrm>
        </p:grpSpPr>
        <p:sp>
          <p:nvSpPr>
            <p:cNvPr id="26" name="Circular Arrow 25"/>
            <p:cNvSpPr/>
            <p:nvPr/>
          </p:nvSpPr>
          <p:spPr>
            <a:xfrm>
              <a:off x="1219200" y="1447800"/>
              <a:ext cx="2819400" cy="3124200"/>
            </a:xfrm>
            <a:prstGeom prst="circularArrow">
              <a:avLst>
                <a:gd name="adj1" fmla="val 19476"/>
                <a:gd name="adj2" fmla="val 1142319"/>
                <a:gd name="adj3" fmla="val 20457679"/>
                <a:gd name="adj4" fmla="val 10800000"/>
                <a:gd name="adj5" fmla="val 21942"/>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66FF"/>
                </a:solidFill>
              </a:endParaRPr>
            </a:p>
          </p:txBody>
        </p:sp>
        <p:sp>
          <p:nvSpPr>
            <p:cNvPr id="28" name="Rectangle 27"/>
            <p:cNvSpPr/>
            <p:nvPr/>
          </p:nvSpPr>
          <p:spPr>
            <a:xfrm>
              <a:off x="1772412" y="2209800"/>
              <a:ext cx="1758696" cy="1295400"/>
            </a:xfrm>
            <a:prstGeom prst="rect">
              <a:avLst/>
            </a:prstGeom>
            <a:noFill/>
          </p:spPr>
          <p:txBody>
            <a:bodyPr wrap="none" lIns="91440" tIns="45720" rIns="91440" bIns="45720">
              <a:prstTxWarp prst="textArchUp">
                <a:avLst/>
              </a:prstTxWarp>
              <a:spAutoFit/>
            </a:bodyPr>
            <a:lstStyle/>
            <a:p>
              <a:pPr algn="ctr"/>
              <a:r>
                <a:rPr lang="en-US" sz="5400" b="1" dirty="0">
                  <a:ln w="12700">
                    <a:solidFill>
                      <a:srgbClr val="3366FF"/>
                    </a:solidFill>
                    <a:prstDash val="solid"/>
                  </a:ln>
                  <a:solidFill>
                    <a:srgbClr val="FFFFFF"/>
                  </a:solidFill>
                  <a:effectLst>
                    <a:outerShdw blurRad="41275" dist="20320" dir="1800000" algn="tl" rotWithShape="0">
                      <a:srgbClr val="000000">
                        <a:alpha val="40000"/>
                      </a:srgbClr>
                    </a:outerShdw>
                  </a:effectLst>
                </a:rPr>
                <a:t>Info &amp; Drafts</a:t>
              </a:r>
              <a:endParaRPr lang="en-US" sz="5400" b="1" cap="none" spc="0" dirty="0">
                <a:ln w="12700">
                  <a:solidFill>
                    <a:srgbClr val="3366FF"/>
                  </a:solidFill>
                  <a:prstDash val="solid"/>
                </a:ln>
                <a:solidFill>
                  <a:srgbClr val="FFFFFF"/>
                </a:solidFill>
                <a:effectLst>
                  <a:outerShdw blurRad="41275" dist="20320" dir="1800000" algn="tl" rotWithShape="0">
                    <a:srgbClr val="000000">
                      <a:alpha val="40000"/>
                    </a:srgbClr>
                  </a:outerShdw>
                </a:effectLst>
              </a:endParaRPr>
            </a:p>
          </p:txBody>
        </p:sp>
      </p:grpSp>
      <p:grpSp>
        <p:nvGrpSpPr>
          <p:cNvPr id="30" name="Group 29"/>
          <p:cNvGrpSpPr/>
          <p:nvPr/>
        </p:nvGrpSpPr>
        <p:grpSpPr>
          <a:xfrm rot="10800000">
            <a:off x="2590801" y="3428999"/>
            <a:ext cx="3733800" cy="3124200"/>
            <a:chOff x="1219200" y="685800"/>
            <a:chExt cx="2819400" cy="3124200"/>
          </a:xfrm>
        </p:grpSpPr>
        <p:sp>
          <p:nvSpPr>
            <p:cNvPr id="31" name="Circular Arrow 30"/>
            <p:cNvSpPr/>
            <p:nvPr/>
          </p:nvSpPr>
          <p:spPr>
            <a:xfrm>
              <a:off x="1219200" y="685800"/>
              <a:ext cx="2819400" cy="3124200"/>
            </a:xfrm>
            <a:prstGeom prst="circularArrow">
              <a:avLst>
                <a:gd name="adj1" fmla="val 19476"/>
                <a:gd name="adj2" fmla="val 1142319"/>
                <a:gd name="adj3" fmla="val 20457679"/>
                <a:gd name="adj4" fmla="val 10800000"/>
                <a:gd name="adj5" fmla="val 21942"/>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66FF"/>
                </a:solidFill>
              </a:endParaRPr>
            </a:p>
          </p:txBody>
        </p:sp>
        <p:sp>
          <p:nvSpPr>
            <p:cNvPr id="32" name="Rectangle 31"/>
            <p:cNvSpPr/>
            <p:nvPr/>
          </p:nvSpPr>
          <p:spPr>
            <a:xfrm>
              <a:off x="1909665" y="1371600"/>
              <a:ext cx="1496008" cy="1371600"/>
            </a:xfrm>
            <a:prstGeom prst="rect">
              <a:avLst/>
            </a:prstGeom>
            <a:noFill/>
          </p:spPr>
          <p:txBody>
            <a:bodyPr wrap="none" lIns="91440" tIns="45720" rIns="91440" bIns="45720">
              <a:prstTxWarp prst="textArchUp">
                <a:avLst/>
              </a:prstTxWarp>
              <a:spAutoFit/>
            </a:bodyPr>
            <a:lstStyle/>
            <a:p>
              <a:pPr algn="ctr"/>
              <a:r>
                <a:rPr lang="en-US" sz="5400" b="1" cap="none" spc="0" dirty="0">
                  <a:ln w="12700">
                    <a:solidFill>
                      <a:srgbClr val="3366FF"/>
                    </a:solidFill>
                    <a:prstDash val="solid"/>
                  </a:ln>
                  <a:solidFill>
                    <a:srgbClr val="FFFFFF"/>
                  </a:solidFill>
                  <a:effectLst>
                    <a:outerShdw blurRad="41275" dist="20320" dir="1800000" algn="tl" rotWithShape="0">
                      <a:srgbClr val="000000">
                        <a:alpha val="40000"/>
                      </a:srgbClr>
                    </a:outerShdw>
                  </a:effectLst>
                </a:rPr>
                <a:t>Feedback </a:t>
              </a:r>
            </a:p>
          </p:txBody>
        </p:sp>
      </p:grpSp>
      <p:pic>
        <p:nvPicPr>
          <p:cNvPr id="34" name="Picture 33"/>
          <p:cNvPicPr/>
          <p:nvPr/>
        </p:nvPicPr>
        <p:blipFill>
          <a:blip r:embed="rId2">
            <a:extLst>
              <a:ext uri="{28A0092B-C50C-407E-A947-70E740481C1C}">
                <a14:useLocalDpi xmlns:a14="http://schemas.microsoft.com/office/drawing/2010/main"/>
              </a:ext>
            </a:extLst>
          </a:blip>
          <a:srcRect/>
          <a:stretch>
            <a:fillRect/>
          </a:stretch>
        </p:blipFill>
        <p:spPr bwMode="auto">
          <a:xfrm>
            <a:off x="990600" y="4190999"/>
            <a:ext cx="990600" cy="990600"/>
          </a:xfrm>
          <a:prstGeom prst="rect">
            <a:avLst/>
          </a:prstGeom>
          <a:noFill/>
          <a:ln>
            <a:noFill/>
          </a:ln>
        </p:spPr>
      </p:pic>
      <p:pic>
        <p:nvPicPr>
          <p:cNvPr id="35" name="Picture 34"/>
          <p:cNvPicPr/>
          <p:nvPr/>
        </p:nvPicPr>
        <p:blipFill>
          <a:blip r:embed="rId2">
            <a:extLst>
              <a:ext uri="{28A0092B-C50C-407E-A947-70E740481C1C}">
                <a14:useLocalDpi xmlns:a14="http://schemas.microsoft.com/office/drawing/2010/main"/>
              </a:ext>
            </a:extLst>
          </a:blip>
          <a:srcRect/>
          <a:stretch>
            <a:fillRect/>
          </a:stretch>
        </p:blipFill>
        <p:spPr bwMode="auto">
          <a:xfrm>
            <a:off x="7086600" y="3428999"/>
            <a:ext cx="990600" cy="990600"/>
          </a:xfrm>
          <a:prstGeom prst="rect">
            <a:avLst/>
          </a:prstGeom>
          <a:noFill/>
          <a:ln>
            <a:noFill/>
          </a:ln>
        </p:spPr>
      </p:pic>
      <p:pic>
        <p:nvPicPr>
          <p:cNvPr id="36" name="Picture 35"/>
          <p:cNvPicPr/>
          <p:nvPr/>
        </p:nvPicPr>
        <p:blipFill>
          <a:blip r:embed="rId2">
            <a:extLst>
              <a:ext uri="{28A0092B-C50C-407E-A947-70E740481C1C}">
                <a14:useLocalDpi xmlns:a14="http://schemas.microsoft.com/office/drawing/2010/main"/>
              </a:ext>
            </a:extLst>
          </a:blip>
          <a:srcRect/>
          <a:stretch>
            <a:fillRect/>
          </a:stretch>
        </p:blipFill>
        <p:spPr bwMode="auto">
          <a:xfrm>
            <a:off x="6248400" y="3505199"/>
            <a:ext cx="990600" cy="990600"/>
          </a:xfrm>
          <a:prstGeom prst="rect">
            <a:avLst/>
          </a:prstGeom>
          <a:noFill/>
          <a:ln>
            <a:noFill/>
          </a:ln>
        </p:spPr>
      </p:pic>
      <p:pic>
        <p:nvPicPr>
          <p:cNvPr id="37" name="Picture 36"/>
          <p:cNvPicPr/>
          <p:nvPr/>
        </p:nvPicPr>
        <p:blipFill>
          <a:blip r:embed="rId2">
            <a:extLst>
              <a:ext uri="{28A0092B-C50C-407E-A947-70E740481C1C}">
                <a14:useLocalDpi xmlns:a14="http://schemas.microsoft.com/office/drawing/2010/main"/>
              </a:ext>
            </a:extLst>
          </a:blip>
          <a:srcRect/>
          <a:stretch>
            <a:fillRect/>
          </a:stretch>
        </p:blipFill>
        <p:spPr bwMode="auto">
          <a:xfrm>
            <a:off x="6781800" y="3047999"/>
            <a:ext cx="990600" cy="990600"/>
          </a:xfrm>
          <a:prstGeom prst="rect">
            <a:avLst/>
          </a:prstGeom>
          <a:noFill/>
          <a:ln>
            <a:noFill/>
          </a:ln>
        </p:spPr>
      </p:pic>
      <p:pic>
        <p:nvPicPr>
          <p:cNvPr id="38" name="Picture 37"/>
          <p:cNvPicPr/>
          <p:nvPr/>
        </p:nvPicPr>
        <p:blipFill>
          <a:blip r:embed="rId2">
            <a:extLst>
              <a:ext uri="{28A0092B-C50C-407E-A947-70E740481C1C}">
                <a14:useLocalDpi xmlns:a14="http://schemas.microsoft.com/office/drawing/2010/main"/>
              </a:ext>
            </a:extLst>
          </a:blip>
          <a:srcRect/>
          <a:stretch>
            <a:fillRect/>
          </a:stretch>
        </p:blipFill>
        <p:spPr bwMode="auto">
          <a:xfrm>
            <a:off x="7543800" y="3809999"/>
            <a:ext cx="990600" cy="990600"/>
          </a:xfrm>
          <a:prstGeom prst="rect">
            <a:avLst/>
          </a:prstGeom>
          <a:noFill/>
          <a:ln>
            <a:noFill/>
          </a:ln>
        </p:spPr>
      </p:pic>
      <p:pic>
        <p:nvPicPr>
          <p:cNvPr id="39" name="Picture 38"/>
          <p:cNvPicPr/>
          <p:nvPr/>
        </p:nvPicPr>
        <p:blipFill>
          <a:blip r:embed="rId2">
            <a:extLst>
              <a:ext uri="{28A0092B-C50C-407E-A947-70E740481C1C}">
                <a14:useLocalDpi xmlns:a14="http://schemas.microsoft.com/office/drawing/2010/main"/>
              </a:ext>
            </a:extLst>
          </a:blip>
          <a:srcRect/>
          <a:stretch>
            <a:fillRect/>
          </a:stretch>
        </p:blipFill>
        <p:spPr bwMode="auto">
          <a:xfrm>
            <a:off x="6934200" y="4038599"/>
            <a:ext cx="990600" cy="990600"/>
          </a:xfrm>
          <a:prstGeom prst="rect">
            <a:avLst/>
          </a:prstGeom>
          <a:noFill/>
          <a:ln>
            <a:noFill/>
          </a:ln>
        </p:spPr>
      </p:pic>
      <p:pic>
        <p:nvPicPr>
          <p:cNvPr id="40" name="Picture 39"/>
          <p:cNvPicPr/>
          <p:nvPr/>
        </p:nvPicPr>
        <p:blipFill>
          <a:blip r:embed="rId2">
            <a:extLst>
              <a:ext uri="{28A0092B-C50C-407E-A947-70E740481C1C}">
                <a14:useLocalDpi xmlns:a14="http://schemas.microsoft.com/office/drawing/2010/main"/>
              </a:ext>
            </a:extLst>
          </a:blip>
          <a:srcRect/>
          <a:stretch>
            <a:fillRect/>
          </a:stretch>
        </p:blipFill>
        <p:spPr bwMode="auto">
          <a:xfrm>
            <a:off x="6477000" y="4038599"/>
            <a:ext cx="990600" cy="990600"/>
          </a:xfrm>
          <a:prstGeom prst="rect">
            <a:avLst/>
          </a:prstGeom>
          <a:noFill/>
          <a:ln>
            <a:noFill/>
          </a:ln>
        </p:spPr>
      </p:pic>
      <p:pic>
        <p:nvPicPr>
          <p:cNvPr id="41" name="Picture 40"/>
          <p:cNvPicPr/>
          <p:nvPr/>
        </p:nvPicPr>
        <p:blipFill>
          <a:blip r:embed="rId2">
            <a:extLst>
              <a:ext uri="{28A0092B-C50C-407E-A947-70E740481C1C}">
                <a14:useLocalDpi xmlns:a14="http://schemas.microsoft.com/office/drawing/2010/main"/>
              </a:ext>
            </a:extLst>
          </a:blip>
          <a:srcRect/>
          <a:stretch>
            <a:fillRect/>
          </a:stretch>
        </p:blipFill>
        <p:spPr bwMode="auto">
          <a:xfrm>
            <a:off x="7772400" y="4038599"/>
            <a:ext cx="990600" cy="990600"/>
          </a:xfrm>
          <a:prstGeom prst="rect">
            <a:avLst/>
          </a:prstGeom>
          <a:noFill/>
          <a:ln>
            <a:noFill/>
          </a:ln>
        </p:spPr>
      </p:pic>
      <p:pic>
        <p:nvPicPr>
          <p:cNvPr id="42" name="Picture 41"/>
          <p:cNvPicPr/>
          <p:nvPr/>
        </p:nvPicPr>
        <p:blipFill>
          <a:blip r:embed="rId2">
            <a:extLst>
              <a:ext uri="{28A0092B-C50C-407E-A947-70E740481C1C}">
                <a14:useLocalDpi xmlns:a14="http://schemas.microsoft.com/office/drawing/2010/main"/>
              </a:ext>
            </a:extLst>
          </a:blip>
          <a:srcRect/>
          <a:stretch>
            <a:fillRect/>
          </a:stretch>
        </p:blipFill>
        <p:spPr bwMode="auto">
          <a:xfrm>
            <a:off x="7543800" y="4571999"/>
            <a:ext cx="990600" cy="990600"/>
          </a:xfrm>
          <a:prstGeom prst="rect">
            <a:avLst/>
          </a:prstGeom>
          <a:noFill/>
          <a:ln>
            <a:noFill/>
          </a:ln>
        </p:spPr>
      </p:pic>
      <p:pic>
        <p:nvPicPr>
          <p:cNvPr id="43" name="Picture 42"/>
          <p:cNvPicPr/>
          <p:nvPr/>
        </p:nvPicPr>
        <p:blipFill>
          <a:blip r:embed="rId2">
            <a:extLst>
              <a:ext uri="{28A0092B-C50C-407E-A947-70E740481C1C}">
                <a14:useLocalDpi xmlns:a14="http://schemas.microsoft.com/office/drawing/2010/main"/>
              </a:ext>
            </a:extLst>
          </a:blip>
          <a:srcRect/>
          <a:stretch>
            <a:fillRect/>
          </a:stretch>
        </p:blipFill>
        <p:spPr bwMode="auto">
          <a:xfrm>
            <a:off x="6934200" y="4571999"/>
            <a:ext cx="990600" cy="990600"/>
          </a:xfrm>
          <a:prstGeom prst="rect">
            <a:avLst/>
          </a:prstGeom>
          <a:noFill/>
          <a:ln>
            <a:noFill/>
          </a:ln>
        </p:spPr>
      </p:pic>
      <p:pic>
        <p:nvPicPr>
          <p:cNvPr id="44" name="Picture 43"/>
          <p:cNvPicPr/>
          <p:nvPr/>
        </p:nvPicPr>
        <p:blipFill>
          <a:blip r:embed="rId2">
            <a:extLst>
              <a:ext uri="{28A0092B-C50C-407E-A947-70E740481C1C}">
                <a14:useLocalDpi xmlns:a14="http://schemas.microsoft.com/office/drawing/2010/main"/>
              </a:ext>
            </a:extLst>
          </a:blip>
          <a:srcRect/>
          <a:stretch>
            <a:fillRect/>
          </a:stretch>
        </p:blipFill>
        <p:spPr bwMode="auto">
          <a:xfrm>
            <a:off x="6400800" y="4724399"/>
            <a:ext cx="990600" cy="990600"/>
          </a:xfrm>
          <a:prstGeom prst="rect">
            <a:avLst/>
          </a:prstGeom>
          <a:noFill/>
          <a:ln>
            <a:noFill/>
          </a:ln>
        </p:spPr>
      </p:pic>
      <p:pic>
        <p:nvPicPr>
          <p:cNvPr id="45" name="Picture 44"/>
          <p:cNvPicPr/>
          <p:nvPr/>
        </p:nvPicPr>
        <p:blipFill>
          <a:blip r:embed="rId2">
            <a:extLst>
              <a:ext uri="{28A0092B-C50C-407E-A947-70E740481C1C}">
                <a14:useLocalDpi xmlns:a14="http://schemas.microsoft.com/office/drawing/2010/main"/>
              </a:ext>
            </a:extLst>
          </a:blip>
          <a:srcRect/>
          <a:stretch>
            <a:fillRect/>
          </a:stretch>
        </p:blipFill>
        <p:spPr bwMode="auto">
          <a:xfrm>
            <a:off x="5867400" y="4267199"/>
            <a:ext cx="990600" cy="990600"/>
          </a:xfrm>
          <a:prstGeom prst="rect">
            <a:avLst/>
          </a:prstGeom>
          <a:noFill/>
          <a:ln>
            <a:noFill/>
          </a:ln>
        </p:spPr>
      </p:pic>
      <p:pic>
        <p:nvPicPr>
          <p:cNvPr id="46" name="Picture 45"/>
          <p:cNvPicPr/>
          <p:nvPr/>
        </p:nvPicPr>
        <p:blipFill>
          <a:blip r:embed="rId2">
            <a:extLst>
              <a:ext uri="{28A0092B-C50C-407E-A947-70E740481C1C}">
                <a14:useLocalDpi xmlns:a14="http://schemas.microsoft.com/office/drawing/2010/main"/>
              </a:ext>
            </a:extLst>
          </a:blip>
          <a:srcRect/>
          <a:stretch>
            <a:fillRect/>
          </a:stretch>
        </p:blipFill>
        <p:spPr bwMode="auto">
          <a:xfrm>
            <a:off x="7696200" y="3352799"/>
            <a:ext cx="990600" cy="990600"/>
          </a:xfrm>
          <a:prstGeom prst="rect">
            <a:avLst/>
          </a:prstGeom>
          <a:noFill/>
          <a:ln>
            <a:noFill/>
          </a:ln>
        </p:spPr>
      </p:pic>
      <p:sp>
        <p:nvSpPr>
          <p:cNvPr id="47" name="TextBox 46"/>
          <p:cNvSpPr txBox="1"/>
          <p:nvPr/>
        </p:nvSpPr>
        <p:spPr>
          <a:xfrm>
            <a:off x="772437" y="5475981"/>
            <a:ext cx="1986441" cy="1077218"/>
          </a:xfrm>
          <a:prstGeom prst="rect">
            <a:avLst/>
          </a:prstGeom>
          <a:noFill/>
        </p:spPr>
        <p:txBody>
          <a:bodyPr wrap="none" rtlCol="0">
            <a:spAutoFit/>
          </a:bodyPr>
          <a:lstStyle/>
          <a:p>
            <a:pPr algn="ctr"/>
            <a:r>
              <a:rPr lang="en-US" sz="3200" dirty="0">
                <a:solidFill>
                  <a:srgbClr val="3366FF"/>
                </a:solidFill>
                <a:latin typeface="+mj-lt"/>
              </a:rPr>
              <a:t>…powered </a:t>
            </a:r>
          </a:p>
          <a:p>
            <a:pPr algn="ctr"/>
            <a:r>
              <a:rPr lang="en-US" sz="3200" dirty="0">
                <a:solidFill>
                  <a:srgbClr val="3366FF"/>
                </a:solidFill>
                <a:latin typeface="+mj-lt"/>
              </a:rPr>
              <a:t>by Data</a:t>
            </a:r>
          </a:p>
        </p:txBody>
      </p:sp>
      <p:pic>
        <p:nvPicPr>
          <p:cNvPr id="48" name="Picture 47"/>
          <p:cNvPicPr/>
          <p:nvPr/>
        </p:nvPicPr>
        <p:blipFill>
          <a:blip r:embed="rId2">
            <a:extLst>
              <a:ext uri="{28A0092B-C50C-407E-A947-70E740481C1C}">
                <a14:useLocalDpi xmlns:a14="http://schemas.microsoft.com/office/drawing/2010/main"/>
              </a:ext>
            </a:extLst>
          </a:blip>
          <a:srcRect/>
          <a:stretch>
            <a:fillRect/>
          </a:stretch>
        </p:blipFill>
        <p:spPr bwMode="auto">
          <a:xfrm>
            <a:off x="3886200" y="1752599"/>
            <a:ext cx="990600" cy="990600"/>
          </a:xfrm>
          <a:prstGeom prst="rect">
            <a:avLst/>
          </a:prstGeom>
          <a:noFill/>
          <a:ln>
            <a:noFill/>
          </a:ln>
        </p:spPr>
      </p:pic>
      <p:sp>
        <p:nvSpPr>
          <p:cNvPr id="49" name="TextBox 48"/>
          <p:cNvSpPr txBox="1"/>
          <p:nvPr/>
        </p:nvSpPr>
        <p:spPr>
          <a:xfrm>
            <a:off x="2527052" y="1371600"/>
            <a:ext cx="4178548" cy="584776"/>
          </a:xfrm>
          <a:prstGeom prst="rect">
            <a:avLst/>
          </a:prstGeom>
          <a:noFill/>
        </p:spPr>
        <p:txBody>
          <a:bodyPr wrap="none" rtlCol="0">
            <a:spAutoFit/>
          </a:bodyPr>
          <a:lstStyle/>
          <a:p>
            <a:pPr algn="ctr"/>
            <a:r>
              <a:rPr lang="en-US" sz="3200" dirty="0">
                <a:solidFill>
                  <a:srgbClr val="3366FF"/>
                </a:solidFill>
                <a:latin typeface="+mj-lt"/>
              </a:rPr>
              <a:t>Effective Messenger(s)</a:t>
            </a:r>
          </a:p>
        </p:txBody>
      </p:sp>
      <p:sp>
        <p:nvSpPr>
          <p:cNvPr id="52" name="TextBox 51"/>
          <p:cNvSpPr txBox="1"/>
          <p:nvPr/>
        </p:nvSpPr>
        <p:spPr>
          <a:xfrm>
            <a:off x="2879199" y="6273224"/>
            <a:ext cx="3754153" cy="584776"/>
          </a:xfrm>
          <a:prstGeom prst="rect">
            <a:avLst/>
          </a:prstGeom>
          <a:noFill/>
        </p:spPr>
        <p:txBody>
          <a:bodyPr wrap="none" rtlCol="0">
            <a:spAutoFit/>
          </a:bodyPr>
          <a:lstStyle/>
          <a:p>
            <a:pPr algn="ctr"/>
            <a:r>
              <a:rPr lang="en-US" sz="3200" dirty="0">
                <a:solidFill>
                  <a:srgbClr val="3366FF"/>
                </a:solidFill>
                <a:latin typeface="+mj-lt"/>
              </a:rPr>
              <a:t>Effective Leadership</a:t>
            </a:r>
          </a:p>
        </p:txBody>
      </p:sp>
    </p:spTree>
    <p:extLst>
      <p:ext uri="{BB962C8B-B14F-4D97-AF65-F5344CB8AC3E}">
        <p14:creationId xmlns:p14="http://schemas.microsoft.com/office/powerpoint/2010/main" val="3046179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fade">
                                      <p:cBhvr>
                                        <p:cTn id="63" dur="500"/>
                                        <p:tgtEl>
                                          <p:spTgt spid="5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52"/>
                                        </p:tgtEl>
                                        <p:attrNameLst>
                                          <p:attrName>style.visibility</p:attrName>
                                        </p:attrNameLst>
                                      </p:cBhvr>
                                      <p:to>
                                        <p:strVal val="visible"/>
                                      </p:to>
                                    </p:set>
                                    <p:animEffect transition="in" filter="fade">
                                      <p:cBhvr>
                                        <p:cTn id="66" dur="500"/>
                                        <p:tgtEl>
                                          <p:spTgt spid="52"/>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0" grpId="0" animBg="1"/>
      <p:bldP spid="21" grpId="0"/>
      <p:bldP spid="22" grpId="0"/>
      <p:bldP spid="47" grpId="0"/>
      <p:bldP spid="49" grpId="0"/>
      <p:bldP spid="52"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83" name="AutoShape 7"/>
          <p:cNvSpPr>
            <a:spLocks noChangeArrowheads="1"/>
          </p:cNvSpPr>
          <p:nvPr/>
        </p:nvSpPr>
        <p:spPr bwMode="auto">
          <a:xfrm>
            <a:off x="2514600" y="2133600"/>
            <a:ext cx="4724400" cy="4308475"/>
          </a:xfrm>
          <a:prstGeom prst="triangle">
            <a:avLst>
              <a:gd name="adj" fmla="val 50000"/>
            </a:avLst>
          </a:prstGeom>
          <a:solidFill>
            <a:srgbClr val="00CC66"/>
          </a:solidFill>
          <a:ln w="9525">
            <a:solidFill>
              <a:schemeClr val="tx1"/>
            </a:solidFill>
            <a:miter lim="800000"/>
            <a:headEnd/>
            <a:tailEnd/>
          </a:ln>
        </p:spPr>
        <p:txBody>
          <a:bodyPr wrap="none" anchor="ctr">
            <a:prstTxWarp prst="textNoShape">
              <a:avLst/>
            </a:prstTxWarp>
          </a:bodyPr>
          <a:lstStyle/>
          <a:p>
            <a:endParaRPr lang="en-US"/>
          </a:p>
        </p:txBody>
      </p:sp>
      <p:sp>
        <p:nvSpPr>
          <p:cNvPr id="97282" name="Rectangle 2"/>
          <p:cNvSpPr>
            <a:spLocks noGrp="1" noChangeArrowheads="1"/>
          </p:cNvSpPr>
          <p:nvPr>
            <p:ph type="title"/>
          </p:nvPr>
        </p:nvSpPr>
        <p:spPr>
          <a:xfrm>
            <a:off x="457200" y="304800"/>
            <a:ext cx="2895600" cy="1219200"/>
          </a:xfrm>
          <a:solidFill>
            <a:schemeClr val="accent2"/>
          </a:solidFill>
        </p:spPr>
        <p:txBody>
          <a:bodyPr/>
          <a:lstStyle/>
          <a:p>
            <a:r>
              <a:rPr lang="en-US" sz="4000" b="1">
                <a:solidFill>
                  <a:schemeClr val="bg1"/>
                </a:solidFill>
                <a:ea typeface="ＭＳ Ｐゴシック" pitchFamily="-108" charset="-128"/>
                <a:cs typeface="ＭＳ Ｐゴシック" pitchFamily="-108" charset="-128"/>
              </a:rPr>
              <a:t>80% Rule</a:t>
            </a:r>
          </a:p>
        </p:txBody>
      </p:sp>
      <p:sp>
        <p:nvSpPr>
          <p:cNvPr id="97283" name="Rectangle 3"/>
          <p:cNvSpPr>
            <a:spLocks noChangeArrowheads="1"/>
          </p:cNvSpPr>
          <p:nvPr/>
        </p:nvSpPr>
        <p:spPr bwMode="auto">
          <a:xfrm>
            <a:off x="0" y="1714500"/>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sp>
        <p:nvSpPr>
          <p:cNvPr id="536584" name="AutoShape 8"/>
          <p:cNvSpPr>
            <a:spLocks noChangeArrowheads="1"/>
          </p:cNvSpPr>
          <p:nvPr/>
        </p:nvSpPr>
        <p:spPr bwMode="auto">
          <a:xfrm>
            <a:off x="4286250" y="2092325"/>
            <a:ext cx="1181100" cy="1123950"/>
          </a:xfrm>
          <a:prstGeom prst="triangle">
            <a:avLst>
              <a:gd name="adj" fmla="val 50000"/>
            </a:avLst>
          </a:prstGeom>
          <a:solidFill>
            <a:srgbClr val="FFFF00"/>
          </a:solidFill>
          <a:ln w="9525">
            <a:solidFill>
              <a:schemeClr val="tx1"/>
            </a:solidFill>
            <a:miter lim="800000"/>
            <a:headEnd/>
            <a:tailEnd/>
          </a:ln>
        </p:spPr>
        <p:txBody>
          <a:bodyPr wrap="none" anchor="ctr">
            <a:prstTxWarp prst="textNoShape">
              <a:avLst/>
            </a:prstTxWarp>
          </a:bodyPr>
          <a:lstStyle/>
          <a:p>
            <a:endParaRPr lang="en-US"/>
          </a:p>
        </p:txBody>
      </p:sp>
      <p:sp>
        <p:nvSpPr>
          <p:cNvPr id="536585" name="AutoShape 9"/>
          <p:cNvSpPr>
            <a:spLocks noChangeArrowheads="1"/>
          </p:cNvSpPr>
          <p:nvPr/>
        </p:nvSpPr>
        <p:spPr bwMode="auto">
          <a:xfrm>
            <a:off x="4621213" y="2092325"/>
            <a:ext cx="522287" cy="500063"/>
          </a:xfrm>
          <a:prstGeom prst="triangle">
            <a:avLst>
              <a:gd name="adj" fmla="val 50000"/>
            </a:avLst>
          </a:pr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sp>
        <p:nvSpPr>
          <p:cNvPr id="536587" name="AutoShape 11"/>
          <p:cNvSpPr>
            <a:spLocks/>
          </p:cNvSpPr>
          <p:nvPr/>
        </p:nvSpPr>
        <p:spPr bwMode="auto">
          <a:xfrm rot="-1359906">
            <a:off x="5410200" y="1828800"/>
            <a:ext cx="393700" cy="498475"/>
          </a:xfrm>
          <a:prstGeom prst="rightBrace">
            <a:avLst>
              <a:gd name="adj1" fmla="val 10551"/>
              <a:gd name="adj2" fmla="val 56769"/>
            </a:avLst>
          </a:prstGeom>
          <a:noFill/>
          <a:ln w="19050">
            <a:solidFill>
              <a:schemeClr val="tx1"/>
            </a:solidFill>
            <a:round/>
            <a:headEnd/>
            <a:tailEnd/>
          </a:ln>
        </p:spPr>
        <p:txBody>
          <a:bodyPr wrap="none" anchor="ctr">
            <a:prstTxWarp prst="textNoShape">
              <a:avLst/>
            </a:prstTxWarp>
          </a:bodyPr>
          <a:lstStyle/>
          <a:p>
            <a:endParaRPr lang="en-US"/>
          </a:p>
        </p:txBody>
      </p:sp>
      <p:sp>
        <p:nvSpPr>
          <p:cNvPr id="536588" name="AutoShape 12"/>
          <p:cNvSpPr>
            <a:spLocks/>
          </p:cNvSpPr>
          <p:nvPr/>
        </p:nvSpPr>
        <p:spPr bwMode="auto">
          <a:xfrm rot="-1676041">
            <a:off x="5335588" y="1984375"/>
            <a:ext cx="393700" cy="1185863"/>
          </a:xfrm>
          <a:prstGeom prst="rightBrace">
            <a:avLst>
              <a:gd name="adj1" fmla="val 25101"/>
              <a:gd name="adj2" fmla="val 83333"/>
            </a:avLst>
          </a:prstGeom>
          <a:noFill/>
          <a:ln w="19050">
            <a:solidFill>
              <a:schemeClr val="tx1"/>
            </a:solidFill>
            <a:round/>
            <a:headEnd/>
            <a:tailEnd/>
          </a:ln>
        </p:spPr>
        <p:txBody>
          <a:bodyPr wrap="none" anchor="ctr">
            <a:prstTxWarp prst="textNoShape">
              <a:avLst/>
            </a:prstTxWarp>
          </a:bodyPr>
          <a:lstStyle/>
          <a:p>
            <a:endParaRPr lang="en-US"/>
          </a:p>
        </p:txBody>
      </p:sp>
      <p:sp>
        <p:nvSpPr>
          <p:cNvPr id="536589" name="Text Box 13"/>
          <p:cNvSpPr txBox="1">
            <a:spLocks noChangeArrowheads="1"/>
          </p:cNvSpPr>
          <p:nvPr/>
        </p:nvSpPr>
        <p:spPr bwMode="auto">
          <a:xfrm>
            <a:off x="3400425" y="6089650"/>
            <a:ext cx="3051175" cy="457200"/>
          </a:xfrm>
          <a:prstGeom prst="rect">
            <a:avLst/>
          </a:prstGeom>
          <a:noFill/>
          <a:ln w="9525">
            <a:noFill/>
            <a:miter lim="800000"/>
            <a:headEnd/>
            <a:tailEnd/>
          </a:ln>
        </p:spPr>
        <p:txBody>
          <a:bodyPr>
            <a:prstTxWarp prst="textNoShape">
              <a:avLst/>
            </a:prstTxWarp>
            <a:spAutoFit/>
          </a:bodyPr>
          <a:lstStyle/>
          <a:p>
            <a:pPr algn="ctr" eaLnBrk="0" hangingPunct="0"/>
            <a:r>
              <a:rPr lang="en-US" sz="2400"/>
              <a:t>~80% of Staff</a:t>
            </a:r>
          </a:p>
        </p:txBody>
      </p:sp>
      <p:sp>
        <p:nvSpPr>
          <p:cNvPr id="536580" name="Text Box 4"/>
          <p:cNvSpPr txBox="1">
            <a:spLocks noChangeArrowheads="1"/>
          </p:cNvSpPr>
          <p:nvPr/>
        </p:nvSpPr>
        <p:spPr bwMode="auto">
          <a:xfrm>
            <a:off x="381000" y="2743200"/>
            <a:ext cx="3084513" cy="1749425"/>
          </a:xfrm>
          <a:prstGeom prst="rect">
            <a:avLst/>
          </a:prstGeom>
          <a:noFill/>
          <a:ln w="9525">
            <a:solidFill>
              <a:schemeClr val="tx2"/>
            </a:solidFill>
            <a:miter lim="800000"/>
            <a:headEnd/>
            <a:tailEnd/>
          </a:ln>
        </p:spPr>
        <p:txBody>
          <a:bodyPr>
            <a:prstTxWarp prst="textNoShape">
              <a:avLst/>
            </a:prstTxWarp>
            <a:spAutoFit/>
          </a:bodyPr>
          <a:lstStyle/>
          <a:p>
            <a:pPr eaLnBrk="0" hangingPunct="0"/>
            <a:r>
              <a:rPr lang="en-US" b="1" dirty="0">
                <a:solidFill>
                  <a:srgbClr val="00CC66"/>
                </a:solidFill>
              </a:rPr>
              <a:t>Primary Prevention</a:t>
            </a:r>
            <a:r>
              <a:rPr lang="en-US" dirty="0"/>
              <a:t>:</a:t>
            </a:r>
          </a:p>
          <a:p>
            <a:pPr eaLnBrk="0" hangingPunct="0"/>
            <a:r>
              <a:rPr lang="en-US" dirty="0"/>
              <a:t>Systems to support</a:t>
            </a:r>
          </a:p>
          <a:p>
            <a:pPr eaLnBrk="0" hangingPunct="0"/>
            <a:r>
              <a:rPr lang="en-US" i="1" dirty="0"/>
              <a:t>all</a:t>
            </a:r>
            <a:r>
              <a:rPr lang="en-US" dirty="0"/>
              <a:t> staff:</a:t>
            </a:r>
          </a:p>
          <a:p>
            <a:pPr eaLnBrk="0" hangingPunct="0">
              <a:buFontTx/>
              <a:buChar char="•"/>
            </a:pPr>
            <a:r>
              <a:rPr lang="en-US" dirty="0"/>
              <a:t>Professional development</a:t>
            </a:r>
          </a:p>
          <a:p>
            <a:pPr eaLnBrk="0" hangingPunct="0">
              <a:buFontTx/>
              <a:buChar char="•"/>
            </a:pPr>
            <a:r>
              <a:rPr lang="en-US" dirty="0"/>
              <a:t>Reinforcement </a:t>
            </a:r>
          </a:p>
          <a:p>
            <a:pPr eaLnBrk="0" hangingPunct="0">
              <a:buFontTx/>
              <a:buChar char="•"/>
            </a:pPr>
            <a:endParaRPr lang="en-US" dirty="0"/>
          </a:p>
        </p:txBody>
      </p:sp>
      <p:sp>
        <p:nvSpPr>
          <p:cNvPr id="536581" name="Text Box 5"/>
          <p:cNvSpPr txBox="1">
            <a:spLocks noChangeArrowheads="1"/>
          </p:cNvSpPr>
          <p:nvPr/>
        </p:nvSpPr>
        <p:spPr bwMode="auto">
          <a:xfrm>
            <a:off x="6248400" y="3429000"/>
            <a:ext cx="2689225" cy="2024063"/>
          </a:xfrm>
          <a:prstGeom prst="rect">
            <a:avLst/>
          </a:prstGeom>
          <a:noFill/>
          <a:ln w="9525">
            <a:solidFill>
              <a:schemeClr val="tx2"/>
            </a:solidFill>
            <a:miter lim="800000"/>
            <a:headEnd/>
            <a:tailEnd/>
          </a:ln>
        </p:spPr>
        <p:txBody>
          <a:bodyPr>
            <a:prstTxWarp prst="textNoShape">
              <a:avLst/>
            </a:prstTxWarp>
            <a:spAutoFit/>
          </a:bodyPr>
          <a:lstStyle/>
          <a:p>
            <a:pPr eaLnBrk="0" hangingPunct="0"/>
            <a:r>
              <a:rPr lang="en-US" b="1">
                <a:solidFill>
                  <a:srgbClr val="FFFF00"/>
                </a:solidFill>
              </a:rPr>
              <a:t>Secondary Prevention</a:t>
            </a:r>
            <a:r>
              <a:rPr lang="en-US"/>
              <a:t>:</a:t>
            </a:r>
          </a:p>
          <a:p>
            <a:pPr eaLnBrk="0" hangingPunct="0"/>
            <a:r>
              <a:rPr lang="en-US"/>
              <a:t>Specialized Group</a:t>
            </a:r>
          </a:p>
          <a:p>
            <a:pPr eaLnBrk="0" hangingPunct="0"/>
            <a:r>
              <a:rPr lang="en-US"/>
              <a:t>Systems for Staff who are “At-Risk”</a:t>
            </a:r>
          </a:p>
          <a:p>
            <a:pPr eaLnBrk="0" hangingPunct="0">
              <a:buFontTx/>
              <a:buChar char="•"/>
            </a:pPr>
            <a:r>
              <a:rPr lang="en-US"/>
              <a:t>Additional instruction</a:t>
            </a:r>
          </a:p>
          <a:p>
            <a:pPr eaLnBrk="0" hangingPunct="0">
              <a:buFontTx/>
              <a:buChar char="•"/>
            </a:pPr>
            <a:r>
              <a:rPr lang="en-US"/>
              <a:t>Increased support</a:t>
            </a:r>
          </a:p>
          <a:p>
            <a:pPr algn="ctr" eaLnBrk="0" hangingPunct="0"/>
            <a:endParaRPr lang="en-US"/>
          </a:p>
        </p:txBody>
      </p:sp>
      <p:sp>
        <p:nvSpPr>
          <p:cNvPr id="536582" name="Text Box 6"/>
          <p:cNvSpPr txBox="1">
            <a:spLocks noChangeArrowheads="1"/>
          </p:cNvSpPr>
          <p:nvPr/>
        </p:nvSpPr>
        <p:spPr bwMode="auto">
          <a:xfrm>
            <a:off x="6248400" y="1828800"/>
            <a:ext cx="2667000" cy="1474788"/>
          </a:xfrm>
          <a:prstGeom prst="rect">
            <a:avLst/>
          </a:prstGeom>
          <a:noFill/>
          <a:ln w="9525">
            <a:solidFill>
              <a:schemeClr val="tx2"/>
            </a:solidFill>
            <a:miter lim="800000"/>
            <a:headEnd/>
            <a:tailEnd/>
          </a:ln>
        </p:spPr>
        <p:txBody>
          <a:bodyPr>
            <a:prstTxWarp prst="textNoShape">
              <a:avLst/>
            </a:prstTxWarp>
            <a:spAutoFit/>
          </a:bodyPr>
          <a:lstStyle/>
          <a:p>
            <a:pPr algn="ctr" eaLnBrk="0" hangingPunct="0"/>
            <a:r>
              <a:rPr lang="en-US" b="1">
                <a:solidFill>
                  <a:srgbClr val="FF0000"/>
                </a:solidFill>
              </a:rPr>
              <a:t>Tertiary Prevention</a:t>
            </a:r>
            <a:r>
              <a:rPr lang="en-US">
                <a:solidFill>
                  <a:srgbClr val="FF0000"/>
                </a:solidFill>
              </a:rPr>
              <a:t>:</a:t>
            </a:r>
          </a:p>
          <a:p>
            <a:pPr algn="ctr" eaLnBrk="0" hangingPunct="0"/>
            <a:r>
              <a:rPr lang="en-US"/>
              <a:t>Specialized </a:t>
            </a:r>
          </a:p>
          <a:p>
            <a:pPr algn="ctr" eaLnBrk="0" hangingPunct="0"/>
            <a:r>
              <a:rPr lang="en-US"/>
              <a:t>Individualized</a:t>
            </a:r>
          </a:p>
          <a:p>
            <a:pPr algn="ctr" eaLnBrk="0" hangingPunct="0"/>
            <a:r>
              <a:rPr lang="en-US"/>
              <a:t>Systems for Staff with High-Risk Behavior</a:t>
            </a:r>
          </a:p>
        </p:txBody>
      </p:sp>
      <p:sp>
        <p:nvSpPr>
          <p:cNvPr id="536586" name="AutoShape 10"/>
          <p:cNvSpPr>
            <a:spLocks/>
          </p:cNvSpPr>
          <p:nvPr/>
        </p:nvSpPr>
        <p:spPr bwMode="auto">
          <a:xfrm rot="1672209">
            <a:off x="3048000" y="1752600"/>
            <a:ext cx="590550" cy="4648200"/>
          </a:xfrm>
          <a:prstGeom prst="leftBrace">
            <a:avLst>
              <a:gd name="adj1" fmla="val 65591"/>
              <a:gd name="adj2" fmla="val 50000"/>
            </a:avLst>
          </a:prstGeom>
          <a:noFill/>
          <a:ln w="19050">
            <a:solidFill>
              <a:schemeClr val="tx1"/>
            </a:solidFill>
            <a:round/>
            <a:headEnd/>
            <a:tailEnd/>
          </a:ln>
        </p:spPr>
        <p:txBody>
          <a:bodyPr wrap="none" anchor="ctr">
            <a:prstTxWarp prst="textNoShape">
              <a:avLst/>
            </a:prstTxWarp>
          </a:bodyPr>
          <a:lstStyle/>
          <a:p>
            <a:endParaRPr lang="en-US"/>
          </a:p>
        </p:txBody>
      </p:sp>
      <p:sp>
        <p:nvSpPr>
          <p:cNvPr id="536590" name="Text Box 14"/>
          <p:cNvSpPr txBox="1">
            <a:spLocks noChangeArrowheads="1"/>
          </p:cNvSpPr>
          <p:nvPr/>
        </p:nvSpPr>
        <p:spPr bwMode="auto">
          <a:xfrm>
            <a:off x="4356100" y="2903538"/>
            <a:ext cx="1082675" cy="396875"/>
          </a:xfrm>
          <a:prstGeom prst="rect">
            <a:avLst/>
          </a:prstGeom>
          <a:noFill/>
          <a:ln w="9525">
            <a:noFill/>
            <a:miter lim="800000"/>
            <a:headEnd/>
            <a:tailEnd/>
          </a:ln>
        </p:spPr>
        <p:txBody>
          <a:bodyPr>
            <a:prstTxWarp prst="textNoShape">
              <a:avLst/>
            </a:prstTxWarp>
            <a:spAutoFit/>
          </a:bodyPr>
          <a:lstStyle/>
          <a:p>
            <a:pPr algn="ctr" eaLnBrk="0" hangingPunct="0"/>
            <a:r>
              <a:rPr lang="en-US" sz="2000"/>
              <a:t>~15%</a:t>
            </a:r>
            <a:r>
              <a:rPr lang="en-US"/>
              <a:t> </a:t>
            </a:r>
          </a:p>
        </p:txBody>
      </p:sp>
      <p:sp>
        <p:nvSpPr>
          <p:cNvPr id="536591" name="Text Box 15"/>
          <p:cNvSpPr txBox="1">
            <a:spLocks noChangeArrowheads="1"/>
          </p:cNvSpPr>
          <p:nvPr/>
        </p:nvSpPr>
        <p:spPr bwMode="auto">
          <a:xfrm>
            <a:off x="4343400" y="2209800"/>
            <a:ext cx="1082675" cy="396875"/>
          </a:xfrm>
          <a:prstGeom prst="rect">
            <a:avLst/>
          </a:prstGeom>
          <a:noFill/>
          <a:ln w="9525">
            <a:noFill/>
            <a:miter lim="800000"/>
            <a:headEnd/>
            <a:tailEnd/>
          </a:ln>
        </p:spPr>
        <p:txBody>
          <a:bodyPr>
            <a:prstTxWarp prst="textNoShape">
              <a:avLst/>
            </a:prstTxWarp>
            <a:spAutoFit/>
          </a:bodyPr>
          <a:lstStyle/>
          <a:p>
            <a:pPr algn="ctr" eaLnBrk="0" hangingPunct="0"/>
            <a:r>
              <a:rPr lang="en-US" sz="2000" dirty="0"/>
              <a:t>~5%</a:t>
            </a:r>
            <a:r>
              <a:rPr lang="en-US" dirty="0"/>
              <a:t> </a:t>
            </a:r>
          </a:p>
        </p:txBody>
      </p:sp>
      <p:cxnSp>
        <p:nvCxnSpPr>
          <p:cNvPr id="536592" name="AutoShape 16"/>
          <p:cNvCxnSpPr>
            <a:cxnSpLocks noChangeShapeType="1"/>
            <a:stCxn id="536588" idx="1"/>
            <a:endCxn id="536581" idx="1"/>
          </p:cNvCxnSpPr>
          <p:nvPr/>
        </p:nvCxnSpPr>
        <p:spPr bwMode="auto">
          <a:xfrm>
            <a:off x="5897563" y="2828925"/>
            <a:ext cx="350837" cy="1612900"/>
          </a:xfrm>
          <a:prstGeom prst="curvedConnector3">
            <a:avLst>
              <a:gd name="adj1" fmla="val 61991"/>
            </a:avLst>
          </a:prstGeom>
          <a:noFill/>
          <a:ln w="9525">
            <a:solidFill>
              <a:schemeClr val="tx1"/>
            </a:solidFill>
            <a:round/>
            <a:headEnd/>
            <a:tailEnd/>
          </a:ln>
        </p:spPr>
      </p:cxnSp>
      <p:cxnSp>
        <p:nvCxnSpPr>
          <p:cNvPr id="536593" name="AutoShape 17"/>
          <p:cNvCxnSpPr>
            <a:cxnSpLocks noChangeShapeType="1"/>
            <a:stCxn id="536587" idx="1"/>
            <a:endCxn id="536582" idx="1"/>
          </p:cNvCxnSpPr>
          <p:nvPr/>
        </p:nvCxnSpPr>
        <p:spPr bwMode="auto">
          <a:xfrm>
            <a:off x="5810250" y="2028825"/>
            <a:ext cx="438150" cy="538163"/>
          </a:xfrm>
          <a:prstGeom prst="curvedConnector3">
            <a:avLst>
              <a:gd name="adj1" fmla="val 58333"/>
            </a:avLst>
          </a:prstGeom>
          <a:noFill/>
          <a:ln w="9525">
            <a:solidFill>
              <a:schemeClr val="tx1"/>
            </a:solidFill>
            <a:round/>
            <a:headEnd/>
            <a:tailEnd/>
          </a:ln>
        </p:spPr>
      </p:cxnSp>
      <p:sp>
        <p:nvSpPr>
          <p:cNvPr id="536595" name="Rectangle 19"/>
          <p:cNvSpPr>
            <a:spLocks noChangeArrowheads="1"/>
          </p:cNvSpPr>
          <p:nvPr/>
        </p:nvSpPr>
        <p:spPr bwMode="auto">
          <a:xfrm>
            <a:off x="2133600" y="3124200"/>
            <a:ext cx="5105400" cy="1752600"/>
          </a:xfrm>
          <a:prstGeom prst="rect">
            <a:avLst/>
          </a:prstGeom>
          <a:solidFill>
            <a:schemeClr val="accent2"/>
          </a:solidFill>
          <a:ln w="9525">
            <a:noFill/>
            <a:miter lim="800000"/>
            <a:headEnd/>
            <a:tailEnd/>
          </a:ln>
        </p:spPr>
        <p:txBody>
          <a:bodyPr anchor="ctr">
            <a:prstTxWarp prst="textNoShape">
              <a:avLst/>
            </a:prstTxWarp>
          </a:bodyPr>
          <a:lstStyle/>
          <a:p>
            <a:pPr algn="ctr"/>
            <a:r>
              <a:rPr lang="en-US" sz="4400">
                <a:solidFill>
                  <a:schemeClr val="bg1"/>
                </a:solidFill>
              </a:rPr>
              <a:t>Apply the triangle to adult behavior!</a:t>
            </a:r>
          </a:p>
        </p:txBody>
      </p:sp>
    </p:spTree>
    <p:extLst>
      <p:ext uri="{BB962C8B-B14F-4D97-AF65-F5344CB8AC3E}">
        <p14:creationId xmlns:p14="http://schemas.microsoft.com/office/powerpoint/2010/main" val="25919724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xit" presetSubtype="0" fill="hold" grpId="0" nodeType="clickEffect">
                                  <p:stCondLst>
                                    <p:cond delay="0"/>
                                  </p:stCondLst>
                                  <p:childTnLst>
                                    <p:anim calcmode="lin" valueType="num">
                                      <p:cBhvr>
                                        <p:cTn id="6" dur="1000"/>
                                        <p:tgtEl>
                                          <p:spTgt spid="536595"/>
                                        </p:tgtEl>
                                        <p:attrNameLst>
                                          <p:attrName>ppt_w</p:attrName>
                                        </p:attrNameLst>
                                      </p:cBhvr>
                                      <p:tavLst>
                                        <p:tav tm="0">
                                          <p:val>
                                            <p:strVal val="ppt_w"/>
                                          </p:val>
                                        </p:tav>
                                        <p:tav tm="100000">
                                          <p:val>
                                            <p:strVal val="ppt_w*0.70"/>
                                          </p:val>
                                        </p:tav>
                                      </p:tavLst>
                                    </p:anim>
                                    <p:anim calcmode="lin" valueType="num">
                                      <p:cBhvr>
                                        <p:cTn id="7" dur="1000"/>
                                        <p:tgtEl>
                                          <p:spTgt spid="536595"/>
                                        </p:tgtEl>
                                        <p:attrNameLst>
                                          <p:attrName>ppt_h</p:attrName>
                                        </p:attrNameLst>
                                      </p:cBhvr>
                                      <p:tavLst>
                                        <p:tav tm="0">
                                          <p:val>
                                            <p:strVal val="ppt_h"/>
                                          </p:val>
                                        </p:tav>
                                        <p:tav tm="100000">
                                          <p:val>
                                            <p:strVal val="ppt_h"/>
                                          </p:val>
                                        </p:tav>
                                      </p:tavLst>
                                    </p:anim>
                                    <p:animEffect transition="out" filter="fade">
                                      <p:cBhvr>
                                        <p:cTn id="8" dur="1000"/>
                                        <p:tgtEl>
                                          <p:spTgt spid="536595"/>
                                        </p:tgtEl>
                                      </p:cBhvr>
                                    </p:animEffect>
                                    <p:set>
                                      <p:cBhvr>
                                        <p:cTn id="9" dur="1" fill="hold">
                                          <p:stCondLst>
                                            <p:cond delay="999"/>
                                          </p:stCondLst>
                                        </p:cTn>
                                        <p:tgtEl>
                                          <p:spTgt spid="53659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595"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467600" cy="4800599"/>
          </a:xfrm>
        </p:spPr>
        <p:txBody>
          <a:bodyPr/>
          <a:lstStyle/>
          <a:p>
            <a:pPr>
              <a:buFont typeface="Wingdings" charset="2"/>
              <a:buChar char="q"/>
            </a:pPr>
            <a:r>
              <a:rPr lang="en-US" sz="2800" dirty="0"/>
              <a:t>Use data to establish need</a:t>
            </a:r>
          </a:p>
          <a:p>
            <a:pPr lvl="1">
              <a:buFont typeface="Wingdings" charset="2"/>
              <a:buChar char="§"/>
            </a:pPr>
            <a:r>
              <a:rPr lang="en-US" sz="2400" dirty="0"/>
              <a:t>Self-assessment</a:t>
            </a:r>
          </a:p>
          <a:p>
            <a:pPr lvl="1">
              <a:buFont typeface="Wingdings" charset="2"/>
              <a:buChar char="§"/>
            </a:pPr>
            <a:r>
              <a:rPr lang="en-US" sz="2400" dirty="0"/>
              <a:t>Baseline discipline/behavior/climate data</a:t>
            </a:r>
          </a:p>
          <a:p>
            <a:pPr>
              <a:buFont typeface="Wingdings" charset="2"/>
              <a:buChar char="q"/>
            </a:pPr>
            <a:r>
              <a:rPr lang="en-US" sz="2800" dirty="0"/>
              <a:t>Establish an effective team (past item) with active administrator participation</a:t>
            </a:r>
          </a:p>
          <a:p>
            <a:pPr>
              <a:buFont typeface="Wingdings" charset="2"/>
              <a:buChar char="q"/>
            </a:pPr>
            <a:r>
              <a:rPr lang="en-US" sz="2800" dirty="0"/>
              <a:t>Present information in clear and efficient way(s)</a:t>
            </a:r>
          </a:p>
          <a:p>
            <a:pPr>
              <a:buFont typeface="Wingdings" charset="2"/>
              <a:buChar char="q"/>
            </a:pPr>
            <a:r>
              <a:rPr lang="en-US" sz="2800" dirty="0"/>
              <a:t>Obtain and incorporate feedback on all elements of SWPBIS from staff</a:t>
            </a:r>
          </a:p>
          <a:p>
            <a:pPr>
              <a:buFont typeface="Wingdings" charset="2"/>
              <a:buChar char="q"/>
            </a:pPr>
            <a:r>
              <a:rPr lang="en-US" sz="2800" dirty="0"/>
              <a:t>Start small and demonstrate success</a:t>
            </a:r>
          </a:p>
          <a:p>
            <a:endParaRPr lang="en-US" sz="2400" dirty="0"/>
          </a:p>
          <a:p>
            <a:endParaRPr lang="en-US" sz="2400" dirty="0"/>
          </a:p>
          <a:p>
            <a:endParaRPr lang="en-US" sz="2400" dirty="0"/>
          </a:p>
        </p:txBody>
      </p:sp>
      <p:sp>
        <p:nvSpPr>
          <p:cNvPr id="5" name="Rectangle 2"/>
          <p:cNvSpPr>
            <a:spLocks noChangeArrowheads="1"/>
          </p:cNvSpPr>
          <p:nvPr/>
        </p:nvSpPr>
        <p:spPr bwMode="auto">
          <a:xfrm>
            <a:off x="457200" y="304800"/>
            <a:ext cx="7162800" cy="914400"/>
          </a:xfrm>
          <a:prstGeom prst="rect">
            <a:avLst/>
          </a:prstGeom>
          <a:solidFill>
            <a:srgbClr val="3366FF"/>
          </a:solidFill>
          <a:ln w="9525">
            <a:solidFill>
              <a:srgbClr val="FFFFFF"/>
            </a:solidFill>
            <a:miter lim="800000"/>
            <a:headEnd/>
            <a:tailEnd/>
          </a:ln>
        </p:spPr>
        <p:txBody>
          <a:bodyPr anchor="ctr">
            <a:prstTxWarp prst="textNoShape">
              <a:avLst/>
            </a:prstTxWarp>
          </a:bodyPr>
          <a:lstStyle/>
          <a:p>
            <a:pPr algn="ctr"/>
            <a:r>
              <a:rPr lang="en-US" sz="3200" b="1" dirty="0">
                <a:solidFill>
                  <a:schemeClr val="bg1"/>
                </a:solidFill>
              </a:rPr>
              <a:t>Guidelines for Staff Buy-In</a:t>
            </a:r>
          </a:p>
        </p:txBody>
      </p:sp>
      <p:pic>
        <p:nvPicPr>
          <p:cNvPr id="6" name="Picture 5"/>
          <p:cNvPicPr>
            <a:picLocks noChangeAspect="1"/>
          </p:cNvPicPr>
          <p:nvPr/>
        </p:nvPicPr>
        <p:blipFill>
          <a:blip r:embed="rId2"/>
          <a:stretch>
            <a:fillRect/>
          </a:stretch>
        </p:blipFill>
        <p:spPr>
          <a:xfrm>
            <a:off x="-29667" y="914400"/>
            <a:ext cx="838200" cy="838200"/>
          </a:xfrm>
          <a:prstGeom prst="rect">
            <a:avLst/>
          </a:prstGeom>
        </p:spPr>
      </p:pic>
      <p:grpSp>
        <p:nvGrpSpPr>
          <p:cNvPr id="10" name="Group 9"/>
          <p:cNvGrpSpPr/>
          <p:nvPr/>
        </p:nvGrpSpPr>
        <p:grpSpPr>
          <a:xfrm>
            <a:off x="7315200" y="76200"/>
            <a:ext cx="1752600" cy="1752600"/>
            <a:chOff x="6858000" y="76200"/>
            <a:chExt cx="2209800" cy="2209800"/>
          </a:xfrm>
        </p:grpSpPr>
        <p:sp>
          <p:nvSpPr>
            <p:cNvPr id="11" name="Oval 6"/>
            <p:cNvSpPr>
              <a:spLocks noChangeArrowheads="1"/>
            </p:cNvSpPr>
            <p:nvPr/>
          </p:nvSpPr>
          <p:spPr bwMode="auto">
            <a:xfrm>
              <a:off x="6858000" y="76200"/>
              <a:ext cx="2209800" cy="2209800"/>
            </a:xfrm>
            <a:prstGeom prst="ellipse">
              <a:avLst/>
            </a:prstGeom>
            <a:solidFill>
              <a:srgbClr val="FF99CC">
                <a:alpha val="50195"/>
              </a:srgbClr>
            </a:solidFill>
            <a:ln w="63500">
              <a:solidFill>
                <a:srgbClr val="FF99CC"/>
              </a:solidFill>
              <a:round/>
              <a:headEnd/>
              <a:tailEnd/>
            </a:ln>
          </p:spPr>
          <p:txBody>
            <a:bodyPr wrap="none" anchor="ctr">
              <a:prstTxWarp prst="textNoShape">
                <a:avLst/>
              </a:prstTxWarp>
            </a:bodyPr>
            <a:lstStyle/>
            <a:p>
              <a:pPr algn="ctr"/>
              <a:endParaRPr lang="en-US" sz="1600" b="1"/>
            </a:p>
          </p:txBody>
        </p:sp>
        <p:sp>
          <p:nvSpPr>
            <p:cNvPr id="12" name="Text Box 7"/>
            <p:cNvSpPr txBox="1">
              <a:spLocks noChangeArrowheads="1"/>
            </p:cNvSpPr>
            <p:nvPr/>
          </p:nvSpPr>
          <p:spPr bwMode="auto">
            <a:xfrm rot="18341135">
              <a:off x="6914356" y="848519"/>
              <a:ext cx="1411288"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SYSTEMS</a:t>
              </a:r>
            </a:p>
          </p:txBody>
        </p:sp>
      </p:grpSp>
      <p:sp>
        <p:nvSpPr>
          <p:cNvPr id="8" name="Rectangle 7"/>
          <p:cNvSpPr/>
          <p:nvPr/>
        </p:nvSpPr>
        <p:spPr>
          <a:xfrm>
            <a:off x="7315200" y="1600200"/>
            <a:ext cx="1828800" cy="1754327"/>
          </a:xfrm>
          <a:prstGeom prst="rect">
            <a:avLst/>
          </a:prstGeom>
        </p:spPr>
        <p:txBody>
          <a:bodyPr wrap="square">
            <a:spAutoFit/>
          </a:bodyPr>
          <a:lstStyle/>
          <a:p>
            <a:pPr marL="0" indent="0" eaLnBrk="1" hangingPunct="1">
              <a:spcAft>
                <a:spcPts val="1200"/>
              </a:spcAft>
              <a:buNone/>
            </a:pPr>
            <a:r>
              <a:rPr lang="en-US" dirty="0">
                <a:solidFill>
                  <a:srgbClr val="3366FF"/>
                </a:solidFill>
                <a:ea typeface="Britannic Bold" pitchFamily="-108" charset="0"/>
                <a:cs typeface="Britannic Bold" pitchFamily="-108" charset="0"/>
              </a:rPr>
              <a:t>And always remember to consider systems, culture, &amp; context:</a:t>
            </a:r>
          </a:p>
        </p:txBody>
      </p:sp>
      <p:pic>
        <p:nvPicPr>
          <p:cNvPr id="9" name="Pictur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15200" y="3352800"/>
            <a:ext cx="1826070" cy="1369553"/>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315200" y="4800600"/>
            <a:ext cx="1828800" cy="1371600"/>
          </a:xfrm>
          <a:prstGeom prst="rect">
            <a:avLst/>
          </a:prstGeom>
        </p:spPr>
      </p:pic>
    </p:spTree>
    <p:extLst>
      <p:ext uri="{BB962C8B-B14F-4D97-AF65-F5344CB8AC3E}">
        <p14:creationId xmlns:p14="http://schemas.microsoft.com/office/powerpoint/2010/main" val="210422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down)">
                                      <p:cBhvr>
                                        <p:cTn id="8" dur="500"/>
                                        <p:tgtEl>
                                          <p:spTgt spid="8"/>
                                        </p:tgtEl>
                                      </p:cBhvr>
                                    </p:animEffect>
                                  </p:childTnLst>
                                </p:cTn>
                              </p:par>
                              <p:par>
                                <p:cTn id="9" presetID="12" presetClass="entr" presetSubtype="1"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p:tgtEl>
                                          <p:spTgt spid="9"/>
                                        </p:tgtEl>
                                        <p:attrNameLst>
                                          <p:attrName>ppt_y</p:attrName>
                                        </p:attrNameLst>
                                      </p:cBhvr>
                                      <p:tavLst>
                                        <p:tav tm="0">
                                          <p:val>
                                            <p:strVal val="#ppt_y-#ppt_h*1.125000"/>
                                          </p:val>
                                        </p:tav>
                                        <p:tav tm="100000">
                                          <p:val>
                                            <p:strVal val="#ppt_y"/>
                                          </p:val>
                                        </p:tav>
                                      </p:tavLst>
                                    </p:anim>
                                    <p:animEffect transition="in" filter="wipe(down)">
                                      <p:cBhvr>
                                        <p:cTn id="12" dur="500"/>
                                        <p:tgtEl>
                                          <p:spTgt spid="9"/>
                                        </p:tgtEl>
                                      </p:cBhvr>
                                    </p:animEffect>
                                  </p:childTnLst>
                                </p:cTn>
                              </p:par>
                              <p:par>
                                <p:cTn id="13" presetID="12" presetClass="entr" presetSubtype="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p:tgtEl>
                                          <p:spTgt spid="13"/>
                                        </p:tgtEl>
                                        <p:attrNameLst>
                                          <p:attrName>ppt_y</p:attrName>
                                        </p:attrNameLst>
                                      </p:cBhvr>
                                      <p:tavLst>
                                        <p:tav tm="0">
                                          <p:val>
                                            <p:strVal val="#ppt_y-#ppt_h*1.125000"/>
                                          </p:val>
                                        </p:tav>
                                        <p:tav tm="100000">
                                          <p:val>
                                            <p:strVal val="#ppt_y"/>
                                          </p:val>
                                        </p:tav>
                                      </p:tavLst>
                                    </p:anim>
                                    <p:animEffect transition="in" filter="wipe(down)">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00">
            <a:alpha val="25000"/>
          </a:srgbClr>
        </a:solidFill>
        <a:effectLst/>
      </p:bgPr>
    </p:bg>
    <p:spTree>
      <p:nvGrpSpPr>
        <p:cNvPr id="1" name=""/>
        <p:cNvGrpSpPr/>
        <p:nvPr/>
      </p:nvGrpSpPr>
      <p:grpSpPr>
        <a:xfrm>
          <a:off x="0" y="0"/>
          <a:ext cx="0" cy="0"/>
          <a:chOff x="0" y="0"/>
          <a:chExt cx="0" cy="0"/>
        </a:xfrm>
      </p:grpSpPr>
      <p:grpSp>
        <p:nvGrpSpPr>
          <p:cNvPr id="27" name="Group 5"/>
          <p:cNvGrpSpPr/>
          <p:nvPr/>
        </p:nvGrpSpPr>
        <p:grpSpPr>
          <a:xfrm>
            <a:off x="7772400" y="4648200"/>
            <a:ext cx="1588180" cy="1676401"/>
            <a:chOff x="-140380" y="5333999"/>
            <a:chExt cx="1588180" cy="1676401"/>
          </a:xfrm>
        </p:grpSpPr>
        <p:pic>
          <p:nvPicPr>
            <p:cNvPr id="28" name="Content Placeholder 3"/>
            <p:cNvPicPr>
              <a:picLocks noChangeAspect="1"/>
            </p:cNvPicPr>
            <p:nvPr/>
          </p:nvPicPr>
          <p:blipFill>
            <a:blip r:embed="rId3" cstate="print">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29"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a:solidFill>
                    <a:srgbClr val="000000"/>
                  </a:solidFill>
                  <a:latin typeface="+mj-lt"/>
                </a:rPr>
                <a:t>I.C</a:t>
              </a:r>
            </a:p>
          </p:txBody>
        </p:sp>
      </p:grpSp>
      <p:sp>
        <p:nvSpPr>
          <p:cNvPr id="3" name="Rounded Rectangle 2"/>
          <p:cNvSpPr/>
          <p:nvPr/>
        </p:nvSpPr>
        <p:spPr>
          <a:xfrm>
            <a:off x="528637" y="815975"/>
            <a:ext cx="8229600" cy="5867400"/>
          </a:xfrm>
          <a:prstGeom prst="roundRect">
            <a:avLst/>
          </a:prstGeom>
          <a:solidFill>
            <a:srgbClr val="FFFF00">
              <a:alpha val="25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770" name="Rectangle 2"/>
          <p:cNvSpPr>
            <a:spLocks noChangeArrowheads="1"/>
          </p:cNvSpPr>
          <p:nvPr/>
        </p:nvSpPr>
        <p:spPr bwMode="auto">
          <a:xfrm>
            <a:off x="76200" y="76200"/>
            <a:ext cx="8991600" cy="609600"/>
          </a:xfrm>
          <a:prstGeom prst="rect">
            <a:avLst/>
          </a:prstGeom>
          <a:solidFill>
            <a:srgbClr val="008000"/>
          </a:solidFill>
          <a:ln w="9525">
            <a:solidFill>
              <a:srgbClr val="FFFFFF"/>
            </a:solidFill>
            <a:miter lim="800000"/>
            <a:headEnd/>
            <a:tailEnd/>
          </a:ln>
        </p:spPr>
        <p:txBody>
          <a:bodyPr anchor="ctr">
            <a:prstTxWarp prst="textNoShape">
              <a:avLst/>
            </a:prstTxWarp>
          </a:bodyPr>
          <a:lstStyle/>
          <a:p>
            <a:pPr algn="ctr"/>
            <a:r>
              <a:rPr lang="en-US" sz="3200" b="1" dirty="0">
                <a:solidFill>
                  <a:schemeClr val="bg1"/>
                </a:solidFill>
              </a:rPr>
              <a:t>Critical Features of SWPBIS</a:t>
            </a:r>
          </a:p>
        </p:txBody>
      </p:sp>
      <p:sp>
        <p:nvSpPr>
          <p:cNvPr id="53251" name="Oval 3"/>
          <p:cNvSpPr>
            <a:spLocks noChangeArrowheads="1"/>
          </p:cNvSpPr>
          <p:nvPr/>
        </p:nvSpPr>
        <p:spPr bwMode="auto">
          <a:xfrm>
            <a:off x="2693987" y="1485900"/>
            <a:ext cx="4267200" cy="4511675"/>
          </a:xfrm>
          <a:prstGeom prst="ellipse">
            <a:avLst/>
          </a:prstGeom>
          <a:solidFill>
            <a:schemeClr val="bg1"/>
          </a:solidFill>
          <a:ln w="63500">
            <a:solidFill>
              <a:srgbClr val="333399"/>
            </a:solidFill>
            <a:round/>
            <a:headEnd/>
            <a:tailEnd/>
          </a:ln>
        </p:spPr>
        <p:txBody>
          <a:bodyPr wrap="none" anchor="ctr">
            <a:prstTxWarp prst="textNoShape">
              <a:avLst/>
            </a:prstTxWarp>
          </a:bodyPr>
          <a:lstStyle/>
          <a:p>
            <a:pPr algn="ctr"/>
            <a:endParaRPr lang="en-US" sz="1600" b="1"/>
          </a:p>
        </p:txBody>
      </p:sp>
      <p:sp>
        <p:nvSpPr>
          <p:cNvPr id="53252" name="Oval 4"/>
          <p:cNvSpPr>
            <a:spLocks noChangeArrowheads="1"/>
          </p:cNvSpPr>
          <p:nvPr/>
        </p:nvSpPr>
        <p:spPr bwMode="auto">
          <a:xfrm>
            <a:off x="3608387" y="3406775"/>
            <a:ext cx="2362200" cy="2209800"/>
          </a:xfrm>
          <a:prstGeom prst="ellipse">
            <a:avLst/>
          </a:prstGeom>
          <a:solidFill>
            <a:srgbClr val="3366FF">
              <a:alpha val="50195"/>
            </a:srgbClr>
          </a:solidFill>
          <a:ln w="63500">
            <a:solidFill>
              <a:srgbClr val="3366FF"/>
            </a:solidFill>
            <a:round/>
            <a:headEnd/>
            <a:tailEnd/>
          </a:ln>
        </p:spPr>
        <p:txBody>
          <a:bodyPr wrap="none" anchor="ctr">
            <a:prstTxWarp prst="textNoShape">
              <a:avLst/>
            </a:prstTxWarp>
          </a:bodyPr>
          <a:lstStyle/>
          <a:p>
            <a:pPr algn="ctr" eaLnBrk="0" hangingPunct="0"/>
            <a:endParaRPr lang="en-US" sz="2000" b="1">
              <a:ea typeface="Arial" pitchFamily="-1" charset="0"/>
              <a:cs typeface="Arial" pitchFamily="-1" charset="0"/>
            </a:endParaRPr>
          </a:p>
        </p:txBody>
      </p:sp>
      <p:sp>
        <p:nvSpPr>
          <p:cNvPr id="53253" name="Oval 5"/>
          <p:cNvSpPr>
            <a:spLocks noChangeArrowheads="1"/>
          </p:cNvSpPr>
          <p:nvPr/>
        </p:nvSpPr>
        <p:spPr bwMode="auto">
          <a:xfrm>
            <a:off x="4294187" y="2263775"/>
            <a:ext cx="2286000" cy="2209800"/>
          </a:xfrm>
          <a:prstGeom prst="ellipse">
            <a:avLst/>
          </a:prstGeom>
          <a:solidFill>
            <a:srgbClr val="B2ECC4">
              <a:alpha val="50195"/>
            </a:srgbClr>
          </a:solidFill>
          <a:ln w="63500">
            <a:solidFill>
              <a:srgbClr val="B2ECC4"/>
            </a:solidFill>
            <a:round/>
            <a:headEnd/>
            <a:tailEnd/>
          </a:ln>
        </p:spPr>
        <p:txBody>
          <a:bodyPr wrap="none" anchor="ctr">
            <a:prstTxWarp prst="textNoShape">
              <a:avLst/>
            </a:prstTxWarp>
          </a:bodyPr>
          <a:lstStyle/>
          <a:p>
            <a:pPr algn="ctr"/>
            <a:endParaRPr lang="en-US" sz="1600" b="1"/>
          </a:p>
        </p:txBody>
      </p:sp>
      <p:sp>
        <p:nvSpPr>
          <p:cNvPr id="53254" name="Oval 6"/>
          <p:cNvSpPr>
            <a:spLocks noChangeArrowheads="1"/>
          </p:cNvSpPr>
          <p:nvPr/>
        </p:nvSpPr>
        <p:spPr bwMode="auto">
          <a:xfrm>
            <a:off x="2998787" y="2263775"/>
            <a:ext cx="2209800" cy="2209800"/>
          </a:xfrm>
          <a:prstGeom prst="ellipse">
            <a:avLst/>
          </a:prstGeom>
          <a:solidFill>
            <a:srgbClr val="FF99CC">
              <a:alpha val="50195"/>
            </a:srgbClr>
          </a:solidFill>
          <a:ln w="63500">
            <a:solidFill>
              <a:srgbClr val="FF99CC"/>
            </a:solidFill>
            <a:round/>
            <a:headEnd/>
            <a:tailEnd/>
          </a:ln>
        </p:spPr>
        <p:txBody>
          <a:bodyPr wrap="none" anchor="ctr">
            <a:prstTxWarp prst="textNoShape">
              <a:avLst/>
            </a:prstTxWarp>
          </a:bodyPr>
          <a:lstStyle/>
          <a:p>
            <a:pPr algn="ctr"/>
            <a:endParaRPr lang="en-US" sz="1600" b="1"/>
          </a:p>
        </p:txBody>
      </p:sp>
      <p:sp>
        <p:nvSpPr>
          <p:cNvPr id="53255" name="Text Box 7"/>
          <p:cNvSpPr txBox="1">
            <a:spLocks noChangeArrowheads="1"/>
          </p:cNvSpPr>
          <p:nvPr/>
        </p:nvSpPr>
        <p:spPr bwMode="auto">
          <a:xfrm rot="-3258865">
            <a:off x="3055143" y="3036094"/>
            <a:ext cx="1411288"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SYSTEMS</a:t>
            </a:r>
          </a:p>
        </p:txBody>
      </p:sp>
      <p:sp>
        <p:nvSpPr>
          <p:cNvPr id="53256" name="Text Box 8"/>
          <p:cNvSpPr txBox="1">
            <a:spLocks noChangeArrowheads="1"/>
          </p:cNvSpPr>
          <p:nvPr/>
        </p:nvSpPr>
        <p:spPr bwMode="auto">
          <a:xfrm>
            <a:off x="3973512" y="4708525"/>
            <a:ext cx="1665288"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PRACTICES</a:t>
            </a:r>
          </a:p>
        </p:txBody>
      </p:sp>
      <p:sp>
        <p:nvSpPr>
          <p:cNvPr id="53257" name="Text Box 9"/>
          <p:cNvSpPr txBox="1">
            <a:spLocks noChangeArrowheads="1"/>
          </p:cNvSpPr>
          <p:nvPr/>
        </p:nvSpPr>
        <p:spPr bwMode="auto">
          <a:xfrm rot="2905354">
            <a:off x="5316537" y="2965450"/>
            <a:ext cx="850900"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DATA</a:t>
            </a:r>
          </a:p>
        </p:txBody>
      </p:sp>
      <p:sp>
        <p:nvSpPr>
          <p:cNvPr id="53258" name="Text Box 10"/>
          <p:cNvSpPr txBox="1">
            <a:spLocks noChangeArrowheads="1"/>
          </p:cNvSpPr>
          <p:nvPr/>
        </p:nvSpPr>
        <p:spPr bwMode="auto">
          <a:xfrm>
            <a:off x="457200" y="1958975"/>
            <a:ext cx="2128837" cy="1323975"/>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a:ea typeface="Arial" pitchFamily="-1" charset="0"/>
                <a:cs typeface="Arial" pitchFamily="-1" charset="0"/>
              </a:rPr>
              <a:t>Supporting </a:t>
            </a:r>
          </a:p>
          <a:p>
            <a:pPr algn="ctr" eaLnBrk="0" hangingPunct="0"/>
            <a:r>
              <a:rPr lang="en-US" sz="2000" b="1" i="1">
                <a:ea typeface="Arial" pitchFamily="-1" charset="0"/>
                <a:cs typeface="Arial" pitchFamily="-1" charset="0"/>
              </a:rPr>
              <a:t>Culturally </a:t>
            </a:r>
          </a:p>
          <a:p>
            <a:pPr algn="ctr" eaLnBrk="0" hangingPunct="0"/>
            <a:r>
              <a:rPr lang="en-US" sz="2000" b="1" i="1">
                <a:ea typeface="Arial" pitchFamily="-1" charset="0"/>
                <a:cs typeface="Arial" pitchFamily="-1" charset="0"/>
              </a:rPr>
              <a:t>Knowledgeable </a:t>
            </a:r>
          </a:p>
          <a:p>
            <a:pPr algn="ctr" eaLnBrk="0" hangingPunct="0"/>
            <a:r>
              <a:rPr lang="en-US" sz="2000" b="1">
                <a:ea typeface="Arial" pitchFamily="-1" charset="0"/>
                <a:cs typeface="Arial" pitchFamily="-1" charset="0"/>
              </a:rPr>
              <a:t>Staff Behavior</a:t>
            </a:r>
          </a:p>
        </p:txBody>
      </p:sp>
      <p:sp>
        <p:nvSpPr>
          <p:cNvPr id="53259" name="Text Box 11"/>
          <p:cNvSpPr txBox="1">
            <a:spLocks noChangeArrowheads="1"/>
          </p:cNvSpPr>
          <p:nvPr/>
        </p:nvSpPr>
        <p:spPr bwMode="auto">
          <a:xfrm>
            <a:off x="2900362" y="5997575"/>
            <a:ext cx="3995738" cy="708025"/>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a:ea typeface="Arial" pitchFamily="-1" charset="0"/>
                <a:cs typeface="Arial" pitchFamily="-1" charset="0"/>
              </a:rPr>
              <a:t>Supporting </a:t>
            </a:r>
            <a:r>
              <a:rPr lang="en-US" sz="2000" b="1" i="1">
                <a:ea typeface="Arial" pitchFamily="-1" charset="0"/>
                <a:cs typeface="Arial" pitchFamily="-1" charset="0"/>
              </a:rPr>
              <a:t>Culturally Relevant</a:t>
            </a:r>
          </a:p>
          <a:p>
            <a:pPr algn="ctr" eaLnBrk="0" hangingPunct="0"/>
            <a:r>
              <a:rPr lang="en-US" sz="2000" b="1">
                <a:ea typeface="Arial" pitchFamily="-1" charset="0"/>
                <a:cs typeface="Arial" pitchFamily="-1" charset="0"/>
              </a:rPr>
              <a:t>Evidence-based Interventions</a:t>
            </a:r>
          </a:p>
        </p:txBody>
      </p:sp>
      <p:sp>
        <p:nvSpPr>
          <p:cNvPr id="53260" name="Text Box 12"/>
          <p:cNvSpPr txBox="1">
            <a:spLocks noChangeArrowheads="1"/>
          </p:cNvSpPr>
          <p:nvPr/>
        </p:nvSpPr>
        <p:spPr bwMode="auto">
          <a:xfrm>
            <a:off x="3937000" y="1714500"/>
            <a:ext cx="1665287"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a:ea typeface="Arial" pitchFamily="-1" charset="0"/>
                <a:cs typeface="Arial" pitchFamily="-1" charset="0"/>
              </a:rPr>
              <a:t>OUTCOMES</a:t>
            </a:r>
          </a:p>
        </p:txBody>
      </p:sp>
      <p:sp>
        <p:nvSpPr>
          <p:cNvPr id="53261" name="Text Box 13"/>
          <p:cNvSpPr txBox="1">
            <a:spLocks noChangeArrowheads="1"/>
          </p:cNvSpPr>
          <p:nvPr/>
        </p:nvSpPr>
        <p:spPr bwMode="auto">
          <a:xfrm>
            <a:off x="757237" y="793750"/>
            <a:ext cx="8034338" cy="708025"/>
          </a:xfrm>
          <a:prstGeom prst="rect">
            <a:avLst/>
          </a:prstGeom>
          <a:noFill/>
          <a:ln w="9525">
            <a:noFill/>
            <a:miter lim="800000"/>
            <a:headEnd/>
            <a:tailEnd/>
          </a:ln>
        </p:spPr>
        <p:txBody>
          <a:bodyPr>
            <a:prstTxWarp prst="textNoShape">
              <a:avLst/>
            </a:prstTxWarp>
            <a:spAutoFit/>
          </a:bodyPr>
          <a:lstStyle/>
          <a:p>
            <a:pPr algn="ctr" eaLnBrk="0" hangingPunct="0"/>
            <a:r>
              <a:rPr lang="en-US" sz="2000" b="1">
                <a:ea typeface="Arial" pitchFamily="-1" charset="0"/>
                <a:cs typeface="Arial" pitchFamily="-1" charset="0"/>
              </a:rPr>
              <a:t>Supporting </a:t>
            </a:r>
            <a:r>
              <a:rPr lang="en-US" sz="2000" b="1" i="1">
                <a:ea typeface="Arial" pitchFamily="-1" charset="0"/>
                <a:cs typeface="Arial" pitchFamily="-1" charset="0"/>
              </a:rPr>
              <a:t>Culturally Equitable </a:t>
            </a:r>
          </a:p>
          <a:p>
            <a:pPr algn="ctr" eaLnBrk="0" hangingPunct="0"/>
            <a:r>
              <a:rPr lang="en-US" sz="2000" b="1">
                <a:ea typeface="Arial" pitchFamily="-1" charset="0"/>
                <a:cs typeface="Arial" pitchFamily="-1" charset="0"/>
              </a:rPr>
              <a:t>Social Competence &amp; Academic Achievement</a:t>
            </a:r>
          </a:p>
        </p:txBody>
      </p:sp>
      <p:sp>
        <p:nvSpPr>
          <p:cNvPr id="53262" name="Text Box 14"/>
          <p:cNvSpPr txBox="1">
            <a:spLocks noChangeArrowheads="1"/>
          </p:cNvSpPr>
          <p:nvPr/>
        </p:nvSpPr>
        <p:spPr bwMode="auto">
          <a:xfrm>
            <a:off x="6700837" y="1958975"/>
            <a:ext cx="2103438" cy="1323975"/>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a:ea typeface="Arial" pitchFamily="-1" charset="0"/>
                <a:cs typeface="Arial" pitchFamily="-1" charset="0"/>
              </a:rPr>
              <a:t>Supporting</a:t>
            </a:r>
          </a:p>
          <a:p>
            <a:pPr algn="ctr" eaLnBrk="0" hangingPunct="0"/>
            <a:r>
              <a:rPr lang="en-US" sz="2000" b="1" i="1">
                <a:ea typeface="Arial" pitchFamily="-1" charset="0"/>
                <a:cs typeface="Arial" pitchFamily="-1" charset="0"/>
              </a:rPr>
              <a:t>Culturally Valid </a:t>
            </a:r>
          </a:p>
          <a:p>
            <a:pPr algn="ctr" eaLnBrk="0" hangingPunct="0"/>
            <a:r>
              <a:rPr lang="en-US" sz="2000" b="1">
                <a:ea typeface="Arial" pitchFamily="-1" charset="0"/>
                <a:cs typeface="Arial" pitchFamily="-1" charset="0"/>
              </a:rPr>
              <a:t>Decision</a:t>
            </a:r>
          </a:p>
          <a:p>
            <a:pPr algn="ctr" eaLnBrk="0" hangingPunct="0"/>
            <a:r>
              <a:rPr lang="en-US" sz="2000" b="1">
                <a:ea typeface="Arial" pitchFamily="-1" charset="0"/>
                <a:cs typeface="Arial" pitchFamily="-1" charset="0"/>
              </a:rPr>
              <a:t>Making</a:t>
            </a:r>
          </a:p>
        </p:txBody>
      </p:sp>
      <p:sp>
        <p:nvSpPr>
          <p:cNvPr id="15" name="TextBox 14"/>
          <p:cNvSpPr txBox="1"/>
          <p:nvPr/>
        </p:nvSpPr>
        <p:spPr>
          <a:xfrm>
            <a:off x="0" y="3962400"/>
            <a:ext cx="1219200" cy="2936187"/>
          </a:xfrm>
          <a:prstGeom prst="rect">
            <a:avLst/>
          </a:prstGeom>
          <a:noFill/>
        </p:spPr>
        <p:txBody>
          <a:bodyPr wrap="square">
            <a:spAutoFit/>
          </a:bodyPr>
          <a:lstStyle/>
          <a:p>
            <a:pPr>
              <a:defRPr/>
            </a:pPr>
            <a:r>
              <a:rPr lang="en-US" sz="1680" dirty="0">
                <a:solidFill>
                  <a:schemeClr val="bg2"/>
                </a:solidFill>
                <a:latin typeface="Arial" pitchFamily="-83" charset="0"/>
                <a:ea typeface="ヒラギノ角ゴ Pro W3" pitchFamily="-83" charset="-128"/>
                <a:cs typeface="ヒラギノ角ゴ Pro W3" pitchFamily="-83" charset="-128"/>
              </a:rPr>
              <a:t>(Vincent, Randal, </a:t>
            </a:r>
            <a:r>
              <a:rPr lang="en-US" sz="1680" dirty="0" err="1">
                <a:solidFill>
                  <a:schemeClr val="bg2"/>
                </a:solidFill>
                <a:latin typeface="Arial" pitchFamily="-83" charset="0"/>
                <a:ea typeface="ヒラギノ角ゴ Pro W3" pitchFamily="-83" charset="-128"/>
                <a:cs typeface="ヒラギノ角ゴ Pro W3" pitchFamily="-83" charset="-128"/>
              </a:rPr>
              <a:t>Cartledge</a:t>
            </a:r>
            <a:r>
              <a:rPr lang="en-US" sz="1680" dirty="0">
                <a:solidFill>
                  <a:schemeClr val="bg2"/>
                </a:solidFill>
                <a:latin typeface="Arial" pitchFamily="-83" charset="0"/>
                <a:ea typeface="ヒラギノ角ゴ Pro W3" pitchFamily="-83" charset="-128"/>
                <a:cs typeface="ヒラギノ角ゴ Pro W3" pitchFamily="-83" charset="-128"/>
              </a:rPr>
              <a:t>, Tobin, &amp; Swain-</a:t>
            </a:r>
            <a:r>
              <a:rPr lang="en-US" sz="1680" dirty="0" err="1">
                <a:solidFill>
                  <a:schemeClr val="bg2"/>
                </a:solidFill>
                <a:latin typeface="Arial" pitchFamily="-83" charset="0"/>
                <a:ea typeface="ヒラギノ角ゴ Pro W3" pitchFamily="-83" charset="-128"/>
                <a:cs typeface="ヒラギノ角ゴ Pro W3" pitchFamily="-83" charset="-128"/>
              </a:rPr>
              <a:t>Bradway</a:t>
            </a:r>
            <a:r>
              <a:rPr lang="en-US" sz="1680" dirty="0">
                <a:solidFill>
                  <a:schemeClr val="bg2"/>
                </a:solidFill>
                <a:latin typeface="Arial" pitchFamily="-83" charset="0"/>
                <a:ea typeface="ヒラギノ角ゴ Pro W3" pitchFamily="-83" charset="-128"/>
                <a:cs typeface="ヒラギノ角ゴ Pro W3" pitchFamily="-83" charset="-128"/>
              </a:rPr>
              <a:t>, 2011; </a:t>
            </a:r>
            <a:r>
              <a:rPr lang="en-US" sz="1680" dirty="0" err="1">
                <a:solidFill>
                  <a:schemeClr val="bg2"/>
                </a:solidFill>
                <a:latin typeface="Arial" pitchFamily="-83" charset="0"/>
                <a:ea typeface="ヒラギノ角ゴ Pro W3" pitchFamily="-83" charset="-128"/>
                <a:cs typeface="ヒラギノ角ゴ Pro W3" pitchFamily="-83" charset="-128"/>
              </a:rPr>
              <a:t>Sugai</a:t>
            </a:r>
            <a:r>
              <a:rPr lang="en-US" sz="1680" dirty="0">
                <a:solidFill>
                  <a:schemeClr val="bg2"/>
                </a:solidFill>
                <a:latin typeface="Arial" pitchFamily="-83" charset="0"/>
                <a:ea typeface="ヒラギノ角ゴ Pro W3" pitchFamily="-83" charset="-128"/>
                <a:cs typeface="ヒラギノ角ゴ Pro W3" pitchFamily="-83" charset="-128"/>
              </a:rPr>
              <a:t>, O’Keefe, &amp; Fallon 2012 </a:t>
            </a:r>
            <a:r>
              <a:rPr lang="en-US" sz="1680" dirty="0" err="1">
                <a:solidFill>
                  <a:schemeClr val="bg2"/>
                </a:solidFill>
                <a:latin typeface="Arial" pitchFamily="-83" charset="0"/>
                <a:ea typeface="ヒラギノ角ゴ Pro W3" pitchFamily="-83" charset="-128"/>
                <a:cs typeface="ヒラギノ角ゴ Pro W3" pitchFamily="-83" charset="-128"/>
              </a:rPr>
              <a:t>ab</a:t>
            </a:r>
            <a:r>
              <a:rPr lang="en-US" sz="1680" dirty="0">
                <a:solidFill>
                  <a:schemeClr val="bg2"/>
                </a:solidFill>
                <a:latin typeface="Arial" pitchFamily="-83" charset="0"/>
                <a:ea typeface="ヒラギノ角ゴ Pro W3" pitchFamily="-83" charset="-128"/>
                <a:cs typeface="ヒラギノ角ゴ Pro W3" pitchFamily="-83" charset="-128"/>
              </a:rPr>
              <a:t>)</a:t>
            </a:r>
          </a:p>
        </p:txBody>
      </p:sp>
      <p:cxnSp>
        <p:nvCxnSpPr>
          <p:cNvPr id="5" name="Straight Connector 4"/>
          <p:cNvCxnSpPr/>
          <p:nvPr/>
        </p:nvCxnSpPr>
        <p:spPr>
          <a:xfrm>
            <a:off x="4338637" y="1196975"/>
            <a:ext cx="22860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6853237" y="2644775"/>
            <a:ext cx="18288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4414837" y="6378575"/>
            <a:ext cx="22860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604837" y="2644775"/>
            <a:ext cx="18288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604837" y="2949575"/>
            <a:ext cx="18288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pic>
        <p:nvPicPr>
          <p:cNvPr id="30" name="Picture 29"/>
          <p:cNvPicPr/>
          <p:nvPr/>
        </p:nvPicPr>
        <p:blipFill>
          <a:blip r:embed="rId4">
            <a:extLst>
              <a:ext uri="{28A0092B-C50C-407E-A947-70E740481C1C}">
                <a14:useLocalDpi xmlns:a14="http://schemas.microsoft.com/office/drawing/2010/main"/>
              </a:ext>
            </a:extLst>
          </a:blip>
          <a:srcRect/>
          <a:stretch>
            <a:fillRect/>
          </a:stretch>
        </p:blipFill>
        <p:spPr bwMode="auto">
          <a:xfrm>
            <a:off x="8001506" y="228600"/>
            <a:ext cx="1142494" cy="1143000"/>
          </a:xfrm>
          <a:prstGeom prst="rect">
            <a:avLst/>
          </a:prstGeom>
          <a:noFill/>
          <a:ln>
            <a:noFill/>
          </a:ln>
        </p:spPr>
      </p:pic>
      <p:pic>
        <p:nvPicPr>
          <p:cNvPr id="31" name="Picture 30"/>
          <p:cNvPicPr/>
          <p:nvPr/>
        </p:nvPicPr>
        <p:blipFill>
          <a:blip r:embed="rId5">
            <a:extLst>
              <a:ext uri="{28A0092B-C50C-407E-A947-70E740481C1C}">
                <a14:useLocalDpi xmlns:a14="http://schemas.microsoft.com/office/drawing/2010/main"/>
              </a:ext>
            </a:extLst>
          </a:blip>
          <a:srcRect/>
          <a:stretch>
            <a:fillRect/>
          </a:stretch>
        </p:blipFill>
        <p:spPr bwMode="auto">
          <a:xfrm>
            <a:off x="0" y="228600"/>
            <a:ext cx="1092200" cy="1092200"/>
          </a:xfrm>
          <a:prstGeom prst="rect">
            <a:avLst/>
          </a:prstGeom>
          <a:noFill/>
          <a:ln>
            <a:noFill/>
          </a:ln>
        </p:spPr>
      </p:pic>
    </p:spTree>
    <p:extLst>
      <p:ext uri="{BB962C8B-B14F-4D97-AF65-F5344CB8AC3E}">
        <p14:creationId xmlns:p14="http://schemas.microsoft.com/office/powerpoint/2010/main" val="1722496822"/>
      </p:ext>
    </p:extLst>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sz="2200" dirty="0">
                <a:latin typeface="+mj-lt"/>
              </a:rPr>
              <a:t>Work as team for 5 min</a:t>
            </a: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Activity:</a:t>
            </a:r>
            <a:br>
              <a:rPr lang="en-US" sz="4000" b="1" dirty="0">
                <a:solidFill>
                  <a:srgbClr val="3366FF"/>
                </a:solidFill>
              </a:rPr>
            </a:br>
            <a:r>
              <a:rPr lang="en-US" sz="4000" b="1" dirty="0">
                <a:solidFill>
                  <a:srgbClr val="3366FF"/>
                </a:solidFill>
              </a:rPr>
              <a:t>Establishing Staff Buy-In</a:t>
            </a:r>
            <a:endParaRPr lang="en-US" sz="4000" b="1" i="1" dirty="0">
              <a:solidFill>
                <a:srgbClr val="3366FF"/>
              </a:solidFill>
            </a:endParaRPr>
          </a:p>
        </p:txBody>
      </p:sp>
      <p:sp>
        <p:nvSpPr>
          <p:cNvPr id="139268" name="Rectangle 3"/>
          <p:cNvSpPr>
            <a:spLocks noGrp="1" noChangeArrowheads="1"/>
          </p:cNvSpPr>
          <p:nvPr>
            <p:ph type="body" idx="1"/>
          </p:nvPr>
        </p:nvSpPr>
        <p:spPr>
          <a:xfrm>
            <a:off x="2362200" y="1600200"/>
            <a:ext cx="6477000" cy="4648200"/>
          </a:xfrm>
          <a:solidFill>
            <a:srgbClr val="FFFFFF"/>
          </a:solidFill>
        </p:spPr>
        <p:txBody>
          <a:bodyPr/>
          <a:lstStyle/>
          <a:p>
            <a:pPr eaLnBrk="1" hangingPunct="1">
              <a:lnSpc>
                <a:spcPct val="90000"/>
              </a:lnSpc>
            </a:pPr>
            <a:endParaRPr lang="en-US" sz="800" b="1" dirty="0">
              <a:latin typeface="+mj-lt"/>
              <a:ea typeface="ＭＳ Ｐゴシック" pitchFamily="-108" charset="-128"/>
              <a:cs typeface="ＭＳ Ｐゴシック" pitchFamily="-108" charset="-128"/>
            </a:endParaRPr>
          </a:p>
          <a:p>
            <a:r>
              <a:rPr lang="en-US" sz="2400" dirty="0">
                <a:latin typeface="+mj-lt"/>
                <a:ea typeface="ＭＳ Ｐゴシック" pitchFamily="-108" charset="-128"/>
                <a:cs typeface="ＭＳ Ｐゴシック" pitchFamily="-108" charset="-128"/>
              </a:rPr>
              <a:t>Develop a list of strategies for bringing this content back to you staff/co-workers that will help increase buy-in. </a:t>
            </a:r>
          </a:p>
          <a:p>
            <a:pPr marL="0" indent="0">
              <a:buNone/>
            </a:pPr>
            <a:endParaRPr lang="en-US" sz="2400" dirty="0">
              <a:latin typeface="+mj-lt"/>
              <a:ea typeface="ＭＳ Ｐゴシック" pitchFamily="-108" charset="-128"/>
              <a:cs typeface="ＭＳ Ｐゴシック" pitchFamily="-108" charset="-128"/>
            </a:endParaRPr>
          </a:p>
          <a:p>
            <a:r>
              <a:rPr lang="en-US" sz="2400" dirty="0">
                <a:latin typeface="+mj-lt"/>
                <a:ea typeface="ＭＳ Ｐゴシック" pitchFamily="-108" charset="-128"/>
                <a:cs typeface="ＭＳ Ｐゴシック" pitchFamily="-108" charset="-128"/>
              </a:rPr>
              <a:t>Pick spokesperson to give one example of how you will help establish buy-in from your staff/co-workers.</a:t>
            </a:r>
          </a:p>
          <a:p>
            <a:endParaRPr lang="en-US" sz="2400" dirty="0">
              <a:latin typeface="+mj-lt"/>
              <a:ea typeface="ＭＳ Ｐゴシック" pitchFamily="-108" charset="-128"/>
              <a:cs typeface="ＭＳ Ｐゴシック" pitchFamily="-108" charset="-128"/>
            </a:endParaRPr>
          </a:p>
          <a:p>
            <a:r>
              <a:rPr lang="en-US" sz="2400" dirty="0">
                <a:latin typeface="+mj-lt"/>
                <a:ea typeface="ＭＳ Ｐゴシック" pitchFamily="-108" charset="-128"/>
                <a:cs typeface="ＭＳ Ｐゴシック" pitchFamily="-108" charset="-128"/>
              </a:rPr>
              <a:t>Add relevant items to your action plan</a:t>
            </a:r>
          </a:p>
          <a:p>
            <a:pPr eaLnBrk="1" hangingPunct="1">
              <a:lnSpc>
                <a:spcPct val="90000"/>
              </a:lnSpc>
            </a:pPr>
            <a:endParaRPr lang="en-US" sz="2400" dirty="0">
              <a:latin typeface="+mj-lt"/>
            </a:endParaRPr>
          </a:p>
        </p:txBody>
      </p:sp>
      <p:pic>
        <p:nvPicPr>
          <p:cNvPr id="10" name="Picture 9"/>
          <p:cNvPicPr>
            <a:picLocks noChangeAspect="1"/>
          </p:cNvPicPr>
          <p:nvPr/>
        </p:nvPicPr>
        <p:blipFill>
          <a:blip r:embed="rId3"/>
          <a:stretch>
            <a:fillRect/>
          </a:stretch>
        </p:blipFill>
        <p:spPr>
          <a:xfrm>
            <a:off x="8153400" y="914400"/>
            <a:ext cx="1066800" cy="1066800"/>
          </a:xfrm>
          <a:prstGeom prst="rect">
            <a:avLst/>
          </a:prstGeom>
        </p:spPr>
      </p:pic>
    </p:spTree>
    <p:extLst>
      <p:ext uri="{BB962C8B-B14F-4D97-AF65-F5344CB8AC3E}">
        <p14:creationId xmlns:p14="http://schemas.microsoft.com/office/powerpoint/2010/main" val="2333203306"/>
      </p:ext>
    </p:extLst>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140380" y="5257800"/>
            <a:ext cx="1588180" cy="1676401"/>
            <a:chOff x="-140380" y="5333999"/>
            <a:chExt cx="1588180" cy="1676401"/>
          </a:xfrm>
        </p:grpSpPr>
        <p:pic>
          <p:nvPicPr>
            <p:cNvPr id="6" name="Content Placeholder 3"/>
            <p:cNvPicPr>
              <a:picLocks noChangeAspect="1"/>
            </p:cNvPicPr>
            <p:nvPr/>
          </p:nvPicPr>
          <p:blipFill>
            <a:blip r:embed="rId3" cstate="print">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7"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I.C.iv</a:t>
              </a:r>
              <a:endParaRPr lang="en-US" sz="2000" b="1" dirty="0">
                <a:solidFill>
                  <a:srgbClr val="000000"/>
                </a:solidFill>
                <a:latin typeface="+mj-lt"/>
              </a:endParaRPr>
            </a:p>
          </p:txBody>
        </p:sp>
      </p:grpSp>
      <p:sp>
        <p:nvSpPr>
          <p:cNvPr id="2" name="Title 1"/>
          <p:cNvSpPr>
            <a:spLocks noGrp="1"/>
          </p:cNvSpPr>
          <p:nvPr>
            <p:ph type="title"/>
          </p:nvPr>
        </p:nvSpPr>
        <p:spPr>
          <a:solidFill>
            <a:srgbClr val="008000"/>
          </a:solidFill>
        </p:spPr>
        <p:txBody>
          <a:bodyPr/>
          <a:lstStyle/>
          <a:p>
            <a:r>
              <a:rPr lang="en-US" dirty="0">
                <a:solidFill>
                  <a:schemeClr val="bg1"/>
                </a:solidFill>
              </a:rPr>
              <a:t>Key Systems Features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02084423"/>
              </p:ext>
            </p:extLst>
          </p:nvPr>
        </p:nvGraphicFramePr>
        <p:xfrm>
          <a:off x="457200" y="1447800"/>
          <a:ext cx="8229600" cy="510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Oval 2"/>
          <p:cNvSpPr/>
          <p:nvPr/>
        </p:nvSpPr>
        <p:spPr>
          <a:xfrm>
            <a:off x="990600" y="4572000"/>
            <a:ext cx="838200" cy="838200"/>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3993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8000"/>
          </a:solidFill>
        </p:spPr>
        <p:txBody>
          <a:bodyPr/>
          <a:lstStyle/>
          <a:p>
            <a:r>
              <a:rPr lang="en-US" dirty="0">
                <a:solidFill>
                  <a:srgbClr val="FFFFFF"/>
                </a:solidFill>
              </a:rPr>
              <a:t>Embedded Professional Development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96672774"/>
              </p:ext>
            </p:extLst>
          </p:nvPr>
        </p:nvGraphicFramePr>
        <p:xfrm>
          <a:off x="457200" y="1905000"/>
          <a:ext cx="8686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324729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8000"/>
          </a:solidFill>
        </p:spPr>
        <p:txBody>
          <a:bodyPr/>
          <a:lstStyle/>
          <a:p>
            <a:r>
              <a:rPr lang="en-US" dirty="0">
                <a:solidFill>
                  <a:srgbClr val="FFFFFF"/>
                </a:solidFill>
              </a:rPr>
              <a:t>Embedded Professional Development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44906097"/>
              </p:ext>
            </p:extLst>
          </p:nvPr>
        </p:nvGraphicFramePr>
        <p:xfrm>
          <a:off x="457200" y="1905000"/>
          <a:ext cx="8686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ounded Rectangle 2"/>
          <p:cNvSpPr/>
          <p:nvPr/>
        </p:nvSpPr>
        <p:spPr>
          <a:xfrm>
            <a:off x="1600200" y="3276600"/>
            <a:ext cx="6553200" cy="3200400"/>
          </a:xfrm>
          <a:prstGeom prst="roundRect">
            <a:avLst/>
          </a:prstGeom>
          <a:solidFill>
            <a:schemeClr val="accent2"/>
          </a:solidFill>
          <a:ln w="381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Font typeface="Arial"/>
              <a:buChar char="•"/>
            </a:pPr>
            <a:r>
              <a:rPr lang="en-US" sz="2000" dirty="0">
                <a:solidFill>
                  <a:srgbClr val="FFFFFF"/>
                </a:solidFill>
              </a:rPr>
              <a:t>Model, lead, test format</a:t>
            </a:r>
          </a:p>
          <a:p>
            <a:pPr marL="800100" lvl="1" indent="-342900">
              <a:buFont typeface="Arial"/>
              <a:buChar char="•"/>
            </a:pPr>
            <a:r>
              <a:rPr lang="en-US" sz="2000" dirty="0">
                <a:solidFill>
                  <a:srgbClr val="FFFFFF"/>
                </a:solidFill>
              </a:rPr>
              <a:t>Demonstrate desired skill (</a:t>
            </a:r>
            <a:r>
              <a:rPr lang="en-US" sz="2000" i="1" dirty="0">
                <a:solidFill>
                  <a:srgbClr val="FFFFFF"/>
                </a:solidFill>
              </a:rPr>
              <a:t>I do</a:t>
            </a:r>
            <a:r>
              <a:rPr lang="en-US" sz="2000" dirty="0">
                <a:solidFill>
                  <a:srgbClr val="FFFFFF"/>
                </a:solidFill>
              </a:rPr>
              <a:t>)</a:t>
            </a:r>
          </a:p>
          <a:p>
            <a:pPr marL="800100" lvl="1" indent="-342900">
              <a:buFont typeface="Arial"/>
              <a:buChar char="•"/>
            </a:pPr>
            <a:r>
              <a:rPr lang="en-US" sz="2000" dirty="0">
                <a:solidFill>
                  <a:srgbClr val="FFFFFF"/>
                </a:solidFill>
              </a:rPr>
              <a:t>Provide effective examples/non-examples</a:t>
            </a:r>
          </a:p>
          <a:p>
            <a:pPr marL="800100" lvl="1" indent="-342900">
              <a:buFont typeface="Arial"/>
              <a:buChar char="•"/>
            </a:pPr>
            <a:r>
              <a:rPr lang="en-US" sz="2000" dirty="0">
                <a:solidFill>
                  <a:srgbClr val="FFFFFF"/>
                </a:solidFill>
              </a:rPr>
              <a:t>Provide sufficient group practice (</a:t>
            </a:r>
            <a:r>
              <a:rPr lang="en-US" sz="2000" i="1" dirty="0">
                <a:solidFill>
                  <a:srgbClr val="FFFFFF"/>
                </a:solidFill>
              </a:rPr>
              <a:t>We do</a:t>
            </a:r>
            <a:r>
              <a:rPr lang="en-US" sz="2000" dirty="0">
                <a:solidFill>
                  <a:srgbClr val="FFFFFF"/>
                </a:solidFill>
              </a:rPr>
              <a:t>)</a:t>
            </a:r>
          </a:p>
          <a:p>
            <a:pPr marL="800100" lvl="1" indent="-342900">
              <a:buFont typeface="Arial"/>
              <a:buChar char="•"/>
            </a:pPr>
            <a:r>
              <a:rPr lang="en-US" sz="2000" dirty="0">
                <a:solidFill>
                  <a:srgbClr val="FFFFFF"/>
                </a:solidFill>
              </a:rPr>
              <a:t>Provide opportunities to demonstrate and receive feedback (</a:t>
            </a:r>
            <a:r>
              <a:rPr lang="en-US" sz="2000" i="1" dirty="0">
                <a:solidFill>
                  <a:srgbClr val="FFFFFF"/>
                </a:solidFill>
              </a:rPr>
              <a:t>You do</a:t>
            </a:r>
            <a:r>
              <a:rPr lang="en-US" sz="2000" dirty="0">
                <a:solidFill>
                  <a:srgbClr val="FFFFFF"/>
                </a:solidFill>
              </a:rPr>
              <a:t>)</a:t>
            </a:r>
          </a:p>
          <a:p>
            <a:pPr marL="342900" indent="-342900">
              <a:buFont typeface="Arial"/>
              <a:buChar char="•"/>
            </a:pPr>
            <a:endParaRPr lang="en-US" sz="2000" dirty="0">
              <a:solidFill>
                <a:srgbClr val="FFFFFF"/>
              </a:solidFill>
            </a:endParaRPr>
          </a:p>
          <a:p>
            <a:pPr marL="342900" indent="-342900">
              <a:buFont typeface="Arial"/>
              <a:buChar char="•"/>
            </a:pPr>
            <a:r>
              <a:rPr lang="en-US" sz="2000" dirty="0">
                <a:solidFill>
                  <a:srgbClr val="FFFFFF"/>
                </a:solidFill>
              </a:rPr>
              <a:t>Connected to/embedded in typical practice/routines</a:t>
            </a:r>
          </a:p>
          <a:p>
            <a:pPr marL="342900" indent="-342900">
              <a:buFont typeface="Arial"/>
              <a:buChar char="•"/>
            </a:pPr>
            <a:endParaRPr lang="en-US" sz="2000" dirty="0">
              <a:solidFill>
                <a:srgbClr val="FFFFFF"/>
              </a:solidFill>
            </a:endParaRPr>
          </a:p>
          <a:p>
            <a:pPr marL="342900" indent="-342900">
              <a:buFont typeface="Arial"/>
              <a:buChar char="•"/>
            </a:pPr>
            <a:r>
              <a:rPr lang="en-US" sz="2000" dirty="0">
                <a:solidFill>
                  <a:srgbClr val="FFFFFF"/>
                </a:solidFill>
              </a:rPr>
              <a:t>Brief training/practice spaced out</a:t>
            </a:r>
          </a:p>
        </p:txBody>
      </p:sp>
    </p:spTree>
    <p:extLst>
      <p:ext uri="{BB962C8B-B14F-4D97-AF65-F5344CB8AC3E}">
        <p14:creationId xmlns:p14="http://schemas.microsoft.com/office/powerpoint/2010/main" val="2657818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500"/>
                                        <p:tgtEl>
                                          <p:spTgt spid="5">
                                            <p:graphicEl>
                                              <a:dgm id="{10E05056-E906-C94F-9587-55B1D0EFF741}"/>
                                            </p:graphicEl>
                                          </p:spTgt>
                                        </p:tgtEl>
                                      </p:cBhvr>
                                    </p:animEffect>
                                    <p:set>
                                      <p:cBhvr>
                                        <p:cTn id="7" dur="1" fill="hold">
                                          <p:stCondLst>
                                            <p:cond delay="499"/>
                                          </p:stCondLst>
                                        </p:cTn>
                                        <p:tgtEl>
                                          <p:spTgt spid="5">
                                            <p:graphicEl>
                                              <a:dgm id="{10E05056-E906-C94F-9587-55B1D0EFF741}"/>
                                            </p:graphicEl>
                                          </p:spTgt>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5">
                                            <p:graphicEl>
                                              <a:dgm id="{1E40EEF2-5840-E640-8D55-4097ABAA47B9}"/>
                                            </p:graphicEl>
                                          </p:spTgt>
                                        </p:tgtEl>
                                      </p:cBhvr>
                                    </p:animEffect>
                                    <p:set>
                                      <p:cBhvr>
                                        <p:cTn id="10" dur="1" fill="hold">
                                          <p:stCondLst>
                                            <p:cond delay="499"/>
                                          </p:stCondLst>
                                        </p:cTn>
                                        <p:tgtEl>
                                          <p:spTgt spid="5">
                                            <p:graphicEl>
                                              <a:dgm id="{1E40EEF2-5840-E640-8D55-4097ABAA47B9}"/>
                                            </p:graphicEl>
                                          </p:spTgt>
                                        </p:tgtEl>
                                        <p:attrNameLst>
                                          <p:attrName>style.visibility</p:attrName>
                                        </p:attrNameLst>
                                      </p:cBhvr>
                                      <p:to>
                                        <p:strVal val="hidden"/>
                                      </p:to>
                                    </p:set>
                                  </p:childTnLst>
                                </p:cTn>
                              </p:par>
                              <p:par>
                                <p:cTn id="11" presetID="9" presetClass="exit" presetSubtype="0" fill="hold" grpId="0" nodeType="withEffect">
                                  <p:stCondLst>
                                    <p:cond delay="0"/>
                                  </p:stCondLst>
                                  <p:childTnLst>
                                    <p:animEffect transition="out" filter="dissolve">
                                      <p:cBhvr>
                                        <p:cTn id="12" dur="500"/>
                                        <p:tgtEl>
                                          <p:spTgt spid="5">
                                            <p:graphicEl>
                                              <a:dgm id="{F421DFF4-122F-EE4D-82CC-03202A2542D1}"/>
                                            </p:graphicEl>
                                          </p:spTgt>
                                        </p:tgtEl>
                                      </p:cBhvr>
                                    </p:animEffect>
                                    <p:set>
                                      <p:cBhvr>
                                        <p:cTn id="13" dur="1" fill="hold">
                                          <p:stCondLst>
                                            <p:cond delay="499"/>
                                          </p:stCondLst>
                                        </p:cTn>
                                        <p:tgtEl>
                                          <p:spTgt spid="5">
                                            <p:graphicEl>
                                              <a:dgm id="{F421DFF4-122F-EE4D-82CC-03202A2542D1}"/>
                                            </p:graphicEl>
                                          </p:spTgt>
                                        </p:tgtEl>
                                        <p:attrNameLst>
                                          <p:attrName>style.visibility</p:attrName>
                                        </p:attrNameLst>
                                      </p:cBhvr>
                                      <p:to>
                                        <p:strVal val="hidden"/>
                                      </p:to>
                                    </p:set>
                                  </p:childTnLst>
                                </p:cTn>
                              </p:par>
                              <p:par>
                                <p:cTn id="14" presetID="9" presetClass="exit" presetSubtype="0" fill="hold" grpId="0" nodeType="withEffect">
                                  <p:stCondLst>
                                    <p:cond delay="0"/>
                                  </p:stCondLst>
                                  <p:childTnLst>
                                    <p:animEffect transition="out" filter="dissolve">
                                      <p:cBhvr>
                                        <p:cTn id="15" dur="500"/>
                                        <p:tgtEl>
                                          <p:spTgt spid="5">
                                            <p:graphicEl>
                                              <a:dgm id="{EBDD2D0A-9D37-BF46-87B4-2275C71D7B25}"/>
                                            </p:graphicEl>
                                          </p:spTgt>
                                        </p:tgtEl>
                                      </p:cBhvr>
                                    </p:animEffect>
                                    <p:set>
                                      <p:cBhvr>
                                        <p:cTn id="16" dur="1" fill="hold">
                                          <p:stCondLst>
                                            <p:cond delay="499"/>
                                          </p:stCondLst>
                                        </p:cTn>
                                        <p:tgtEl>
                                          <p:spTgt spid="5">
                                            <p:graphicEl>
                                              <a:dgm id="{EBDD2D0A-9D37-BF46-87B4-2275C71D7B25}"/>
                                            </p:graphicEl>
                                          </p:spTgt>
                                        </p:tgtEl>
                                        <p:attrNameLst>
                                          <p:attrName>style.visibility</p:attrName>
                                        </p:attrNameLst>
                                      </p:cBhvr>
                                      <p:to>
                                        <p:strVal val="hidden"/>
                                      </p:to>
                                    </p:set>
                                  </p:childTnLst>
                                </p:cTn>
                              </p:par>
                              <p:par>
                                <p:cTn id="17" presetID="9" presetClass="exit" presetSubtype="0" fill="hold" grpId="0" nodeType="withEffect">
                                  <p:stCondLst>
                                    <p:cond delay="0"/>
                                  </p:stCondLst>
                                  <p:childTnLst>
                                    <p:animEffect transition="out" filter="dissolve">
                                      <p:cBhvr>
                                        <p:cTn id="18" dur="500"/>
                                        <p:tgtEl>
                                          <p:spTgt spid="5">
                                            <p:graphicEl>
                                              <a:dgm id="{F94357FC-FE5E-5D4E-98B4-C239D074F5E9}"/>
                                            </p:graphicEl>
                                          </p:spTgt>
                                        </p:tgtEl>
                                      </p:cBhvr>
                                    </p:animEffect>
                                    <p:set>
                                      <p:cBhvr>
                                        <p:cTn id="19" dur="1" fill="hold">
                                          <p:stCondLst>
                                            <p:cond delay="499"/>
                                          </p:stCondLst>
                                        </p:cTn>
                                        <p:tgtEl>
                                          <p:spTgt spid="5">
                                            <p:graphicEl>
                                              <a:dgm id="{F94357FC-FE5E-5D4E-98B4-C239D074F5E9}"/>
                                            </p:graphicEl>
                                          </p:spTgt>
                                        </p:tgtEl>
                                        <p:attrNameLst>
                                          <p:attrName>style.visibility</p:attrName>
                                        </p:attrNameLst>
                                      </p:cBhvr>
                                      <p:to>
                                        <p:strVal val="hidden"/>
                                      </p:to>
                                    </p:set>
                                  </p:childTnLst>
                                </p:cTn>
                              </p:par>
                              <p:par>
                                <p:cTn id="20" presetID="9" presetClass="exit" presetSubtype="0" fill="hold" grpId="0" nodeType="withEffect">
                                  <p:stCondLst>
                                    <p:cond delay="0"/>
                                  </p:stCondLst>
                                  <p:childTnLst>
                                    <p:animEffect transition="out" filter="dissolve">
                                      <p:cBhvr>
                                        <p:cTn id="21" dur="500"/>
                                        <p:tgtEl>
                                          <p:spTgt spid="5">
                                            <p:graphicEl>
                                              <a:dgm id="{D890FA09-2F28-E64A-B9F1-ECDD4BCC8BF5}"/>
                                            </p:graphicEl>
                                          </p:spTgt>
                                        </p:tgtEl>
                                      </p:cBhvr>
                                    </p:animEffect>
                                    <p:set>
                                      <p:cBhvr>
                                        <p:cTn id="22" dur="1" fill="hold">
                                          <p:stCondLst>
                                            <p:cond delay="499"/>
                                          </p:stCondLst>
                                        </p:cTn>
                                        <p:tgtEl>
                                          <p:spTgt spid="5">
                                            <p:graphicEl>
                                              <a:dgm id="{D890FA09-2F28-E64A-B9F1-ECDD4BCC8BF5}"/>
                                            </p:graphicEl>
                                          </p:spTgt>
                                        </p:tgtEl>
                                        <p:attrNameLst>
                                          <p:attrName>style.visibility</p:attrName>
                                        </p:attrNameLst>
                                      </p:cBhvr>
                                      <p:to>
                                        <p:strVal val="hidden"/>
                                      </p:to>
                                    </p:set>
                                  </p:childTnLst>
                                </p:cTn>
                              </p:par>
                            </p:childTnLst>
                          </p:cTn>
                        </p:par>
                        <p:par>
                          <p:cTn id="23" fill="hold">
                            <p:stCondLst>
                              <p:cond delay="500"/>
                            </p:stCondLst>
                            <p:childTnLst>
                              <p:par>
                                <p:cTn id="24" presetID="12" presetClass="entr" presetSubtype="1"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p:tgtEl>
                                          <p:spTgt spid="3"/>
                                        </p:tgtEl>
                                        <p:attrNameLst>
                                          <p:attrName>ppt_y</p:attrName>
                                        </p:attrNameLst>
                                      </p:cBhvr>
                                      <p:tavLst>
                                        <p:tav tm="0">
                                          <p:val>
                                            <p:strVal val="#ppt_y-#ppt_h*1.125000"/>
                                          </p:val>
                                        </p:tav>
                                        <p:tav tm="100000">
                                          <p:val>
                                            <p:strVal val="#ppt_y"/>
                                          </p:val>
                                        </p:tav>
                                      </p:tavLst>
                                    </p:anim>
                                    <p:animEffect transition="in" filter="wipe(down)">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3"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8000"/>
          </a:solidFill>
        </p:spPr>
        <p:txBody>
          <a:bodyPr/>
          <a:lstStyle/>
          <a:p>
            <a:r>
              <a:rPr lang="en-US" dirty="0">
                <a:solidFill>
                  <a:srgbClr val="FFFFFF"/>
                </a:solidFill>
              </a:rPr>
              <a:t>Embedded Professional Development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85225748"/>
              </p:ext>
            </p:extLst>
          </p:nvPr>
        </p:nvGraphicFramePr>
        <p:xfrm>
          <a:off x="457200" y="1905000"/>
          <a:ext cx="8686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ounded Rectangle 5"/>
          <p:cNvSpPr/>
          <p:nvPr/>
        </p:nvSpPr>
        <p:spPr>
          <a:xfrm>
            <a:off x="1600200" y="3276600"/>
            <a:ext cx="6553200" cy="3200400"/>
          </a:xfrm>
          <a:prstGeom prst="roundRect">
            <a:avLst/>
          </a:prstGeom>
          <a:solidFill>
            <a:schemeClr val="accent2"/>
          </a:solidFill>
          <a:ln w="381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Font typeface="Arial"/>
              <a:buChar char="•"/>
            </a:pPr>
            <a:r>
              <a:rPr lang="en-US" sz="2000" dirty="0">
                <a:solidFill>
                  <a:srgbClr val="FFFFFF"/>
                </a:solidFill>
              </a:rPr>
              <a:t>In-vivo prompts, observation, and feedback </a:t>
            </a:r>
          </a:p>
          <a:p>
            <a:pPr marL="342900" indent="-342900">
              <a:buFont typeface="Arial"/>
              <a:buChar char="•"/>
            </a:pPr>
            <a:endParaRPr lang="en-US" sz="2000" dirty="0">
              <a:solidFill>
                <a:srgbClr val="FFFFFF"/>
              </a:solidFill>
            </a:endParaRPr>
          </a:p>
          <a:p>
            <a:pPr marL="342900" indent="-342900">
              <a:buFont typeface="Arial"/>
              <a:buChar char="•"/>
            </a:pPr>
            <a:r>
              <a:rPr lang="en-US" sz="2000" dirty="0">
                <a:solidFill>
                  <a:srgbClr val="FFFFFF"/>
                </a:solidFill>
              </a:rPr>
              <a:t>On-going support </a:t>
            </a:r>
          </a:p>
          <a:p>
            <a:pPr marL="342900" indent="-342900">
              <a:buFont typeface="Arial"/>
              <a:buChar char="•"/>
            </a:pPr>
            <a:endParaRPr lang="en-US" sz="2000" dirty="0">
              <a:solidFill>
                <a:srgbClr val="FFFFFF"/>
              </a:solidFill>
            </a:endParaRPr>
          </a:p>
          <a:p>
            <a:pPr marL="342900" indent="-342900">
              <a:buFont typeface="Arial"/>
              <a:buChar char="•"/>
            </a:pPr>
            <a:r>
              <a:rPr lang="en-US" sz="2000" dirty="0">
                <a:solidFill>
                  <a:srgbClr val="FFFFFF"/>
                </a:solidFill>
              </a:rPr>
              <a:t>Problem-solving process</a:t>
            </a:r>
          </a:p>
          <a:p>
            <a:pPr marL="342900" indent="-342900">
              <a:buFont typeface="Arial"/>
              <a:buChar char="•"/>
            </a:pPr>
            <a:endParaRPr lang="en-US" sz="2000" dirty="0">
              <a:solidFill>
                <a:srgbClr val="FFFFFF"/>
              </a:solidFill>
            </a:endParaRPr>
          </a:p>
          <a:p>
            <a:pPr marL="342900" indent="-342900">
              <a:buFont typeface="Arial"/>
              <a:buChar char="•"/>
            </a:pPr>
            <a:endParaRPr lang="en-US" sz="2000" dirty="0">
              <a:solidFill>
                <a:srgbClr val="FFFFFF"/>
              </a:solidFill>
            </a:endParaRPr>
          </a:p>
        </p:txBody>
      </p:sp>
    </p:spTree>
    <p:extLst>
      <p:ext uri="{BB962C8B-B14F-4D97-AF65-F5344CB8AC3E}">
        <p14:creationId xmlns:p14="http://schemas.microsoft.com/office/powerpoint/2010/main" val="414800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2" nodeType="afterEffect">
                                  <p:stCondLst>
                                    <p:cond delay="0"/>
                                  </p:stCondLst>
                                  <p:childTnLst>
                                    <p:animMotion origin="layout" path="M 0 0 L 0 -0.25555 " pathEditMode="relative" ptsTypes="AA">
                                      <p:cBhvr>
                                        <p:cTn id="6" dur="2000" fill="hold"/>
                                        <p:tgtEl>
                                          <p:spTgt spid="5">
                                            <p:graphicEl>
                                              <a:dgm id="{1E40EEF2-5840-E640-8D55-4097ABAA47B9}"/>
                                            </p:graphicEl>
                                          </p:spTgt>
                                        </p:tgtEl>
                                        <p:attrNameLst>
                                          <p:attrName>ppt_x</p:attrName>
                                          <p:attrName>ppt_y</p:attrName>
                                        </p:attrNameLst>
                                      </p:cBhvr>
                                    </p:animMotion>
                                  </p:childTnLst>
                                </p:cTn>
                              </p:par>
                              <p:par>
                                <p:cTn id="7" presetID="9" presetClass="exit" presetSubtype="0" fill="hold" grpId="1" nodeType="withEffect">
                                  <p:stCondLst>
                                    <p:cond delay="0"/>
                                  </p:stCondLst>
                                  <p:childTnLst>
                                    <p:animEffect transition="out" filter="dissolve">
                                      <p:cBhvr>
                                        <p:cTn id="8" dur="500"/>
                                        <p:tgtEl>
                                          <p:spTgt spid="5">
                                            <p:graphicEl>
                                              <a:dgm id="{B1D29229-9616-F34B-B699-A5D24F5E7600}"/>
                                            </p:graphicEl>
                                          </p:spTgt>
                                        </p:tgtEl>
                                      </p:cBhvr>
                                    </p:animEffect>
                                    <p:set>
                                      <p:cBhvr>
                                        <p:cTn id="9" dur="1" fill="hold">
                                          <p:stCondLst>
                                            <p:cond delay="499"/>
                                          </p:stCondLst>
                                        </p:cTn>
                                        <p:tgtEl>
                                          <p:spTgt spid="5">
                                            <p:graphicEl>
                                              <a:dgm id="{B1D29229-9616-F34B-B699-A5D24F5E7600}"/>
                                            </p:graphicEl>
                                          </p:spTgt>
                                        </p:tgtEl>
                                        <p:attrNameLst>
                                          <p:attrName>style.visibility</p:attrName>
                                        </p:attrNameLst>
                                      </p:cBhvr>
                                      <p:to>
                                        <p:strVal val="hidden"/>
                                      </p:to>
                                    </p:set>
                                  </p:childTnLst>
                                </p:cTn>
                              </p:par>
                              <p:par>
                                <p:cTn id="10" presetID="9" presetClass="exit" presetSubtype="0" fill="hold" grpId="1" nodeType="withEffect">
                                  <p:stCondLst>
                                    <p:cond delay="0"/>
                                  </p:stCondLst>
                                  <p:childTnLst>
                                    <p:animEffect transition="out" filter="dissolve">
                                      <p:cBhvr>
                                        <p:cTn id="11" dur="500"/>
                                        <p:tgtEl>
                                          <p:spTgt spid="5">
                                            <p:graphicEl>
                                              <a:dgm id="{10E05056-E906-C94F-9587-55B1D0EFF741}"/>
                                            </p:graphicEl>
                                          </p:spTgt>
                                        </p:tgtEl>
                                      </p:cBhvr>
                                    </p:animEffect>
                                    <p:set>
                                      <p:cBhvr>
                                        <p:cTn id="12" dur="1" fill="hold">
                                          <p:stCondLst>
                                            <p:cond delay="499"/>
                                          </p:stCondLst>
                                        </p:cTn>
                                        <p:tgtEl>
                                          <p:spTgt spid="5">
                                            <p:graphicEl>
                                              <a:dgm id="{10E05056-E906-C94F-9587-55B1D0EFF741}"/>
                                            </p:graphicEl>
                                          </p:spTgt>
                                        </p:tgtEl>
                                        <p:attrNameLst>
                                          <p:attrName>style.visibility</p:attrName>
                                        </p:attrNameLst>
                                      </p:cBhvr>
                                      <p:to>
                                        <p:strVal val="hidden"/>
                                      </p:to>
                                    </p:set>
                                  </p:childTnLst>
                                </p:cTn>
                              </p:par>
                              <p:par>
                                <p:cTn id="13" presetID="9" presetClass="exit" presetSubtype="0" fill="hold" grpId="1" nodeType="withEffect">
                                  <p:stCondLst>
                                    <p:cond delay="0"/>
                                  </p:stCondLst>
                                  <p:childTnLst>
                                    <p:animEffect transition="out" filter="dissolve">
                                      <p:cBhvr>
                                        <p:cTn id="14" dur="500"/>
                                        <p:tgtEl>
                                          <p:spTgt spid="5">
                                            <p:graphicEl>
                                              <a:dgm id="{F421DFF4-122F-EE4D-82CC-03202A2542D1}"/>
                                            </p:graphicEl>
                                          </p:spTgt>
                                        </p:tgtEl>
                                      </p:cBhvr>
                                    </p:animEffect>
                                    <p:set>
                                      <p:cBhvr>
                                        <p:cTn id="15" dur="1" fill="hold">
                                          <p:stCondLst>
                                            <p:cond delay="499"/>
                                          </p:stCondLst>
                                        </p:cTn>
                                        <p:tgtEl>
                                          <p:spTgt spid="5">
                                            <p:graphicEl>
                                              <a:dgm id="{F421DFF4-122F-EE4D-82CC-03202A2542D1}"/>
                                            </p:graphicEl>
                                          </p:spTgt>
                                        </p:tgtEl>
                                        <p:attrNameLst>
                                          <p:attrName>style.visibility</p:attrName>
                                        </p:attrNameLst>
                                      </p:cBhvr>
                                      <p:to>
                                        <p:strVal val="hidden"/>
                                      </p:to>
                                    </p:set>
                                  </p:childTnLst>
                                </p:cTn>
                              </p:par>
                              <p:par>
                                <p:cTn id="16" presetID="9" presetClass="exit" presetSubtype="0" fill="hold" grpId="1" nodeType="withEffect">
                                  <p:stCondLst>
                                    <p:cond delay="0"/>
                                  </p:stCondLst>
                                  <p:childTnLst>
                                    <p:animEffect transition="out" filter="dissolve">
                                      <p:cBhvr>
                                        <p:cTn id="17" dur="500"/>
                                        <p:tgtEl>
                                          <p:spTgt spid="5">
                                            <p:graphicEl>
                                              <a:dgm id="{EBDD2D0A-9D37-BF46-87B4-2275C71D7B25}"/>
                                            </p:graphicEl>
                                          </p:spTgt>
                                        </p:tgtEl>
                                      </p:cBhvr>
                                    </p:animEffect>
                                    <p:set>
                                      <p:cBhvr>
                                        <p:cTn id="18" dur="1" fill="hold">
                                          <p:stCondLst>
                                            <p:cond delay="499"/>
                                          </p:stCondLst>
                                        </p:cTn>
                                        <p:tgtEl>
                                          <p:spTgt spid="5">
                                            <p:graphicEl>
                                              <a:dgm id="{EBDD2D0A-9D37-BF46-87B4-2275C71D7B25}"/>
                                            </p:graphicEl>
                                          </p:spTgt>
                                        </p:tgtEl>
                                        <p:attrNameLst>
                                          <p:attrName>style.visibility</p:attrName>
                                        </p:attrNameLst>
                                      </p:cBhvr>
                                      <p:to>
                                        <p:strVal val="hidden"/>
                                      </p:to>
                                    </p:set>
                                  </p:childTnLst>
                                </p:cTn>
                              </p:par>
                              <p:par>
                                <p:cTn id="19" presetID="9" presetClass="exit" presetSubtype="0" fill="hold" grpId="1" nodeType="withEffect">
                                  <p:stCondLst>
                                    <p:cond delay="0"/>
                                  </p:stCondLst>
                                  <p:childTnLst>
                                    <p:animEffect transition="out" filter="dissolve">
                                      <p:cBhvr>
                                        <p:cTn id="20" dur="500"/>
                                        <p:tgtEl>
                                          <p:spTgt spid="5">
                                            <p:graphicEl>
                                              <a:dgm id="{F94357FC-FE5E-5D4E-98B4-C239D074F5E9}"/>
                                            </p:graphicEl>
                                          </p:spTgt>
                                        </p:tgtEl>
                                      </p:cBhvr>
                                    </p:animEffect>
                                    <p:set>
                                      <p:cBhvr>
                                        <p:cTn id="21" dur="1" fill="hold">
                                          <p:stCondLst>
                                            <p:cond delay="499"/>
                                          </p:stCondLst>
                                        </p:cTn>
                                        <p:tgtEl>
                                          <p:spTgt spid="5">
                                            <p:graphicEl>
                                              <a:dgm id="{F94357FC-FE5E-5D4E-98B4-C239D074F5E9}"/>
                                            </p:graphicEl>
                                          </p:spTgt>
                                        </p:tgtEl>
                                        <p:attrNameLst>
                                          <p:attrName>style.visibility</p:attrName>
                                        </p:attrNameLst>
                                      </p:cBhvr>
                                      <p:to>
                                        <p:strVal val="hidden"/>
                                      </p:to>
                                    </p:set>
                                  </p:childTnLst>
                                </p:cTn>
                              </p:par>
                              <p:par>
                                <p:cTn id="22" presetID="9" presetClass="exit" presetSubtype="0" fill="hold" grpId="1" nodeType="withEffect">
                                  <p:stCondLst>
                                    <p:cond delay="0"/>
                                  </p:stCondLst>
                                  <p:childTnLst>
                                    <p:animEffect transition="out" filter="dissolve">
                                      <p:cBhvr>
                                        <p:cTn id="23" dur="500"/>
                                        <p:tgtEl>
                                          <p:spTgt spid="5">
                                            <p:graphicEl>
                                              <a:dgm id="{D890FA09-2F28-E64A-B9F1-ECDD4BCC8BF5}"/>
                                            </p:graphicEl>
                                          </p:spTgt>
                                        </p:tgtEl>
                                      </p:cBhvr>
                                    </p:animEffect>
                                    <p:set>
                                      <p:cBhvr>
                                        <p:cTn id="24" dur="1" fill="hold">
                                          <p:stCondLst>
                                            <p:cond delay="499"/>
                                          </p:stCondLst>
                                        </p:cTn>
                                        <p:tgtEl>
                                          <p:spTgt spid="5">
                                            <p:graphicEl>
                                              <a:dgm id="{D890FA09-2F28-E64A-B9F1-ECDD4BCC8BF5}"/>
                                            </p:graphicEl>
                                          </p:spTgt>
                                        </p:tgtEl>
                                        <p:attrNameLst>
                                          <p:attrName>style.visibility</p:attrName>
                                        </p:attrNameLst>
                                      </p:cBhvr>
                                      <p:to>
                                        <p:strVal val="hidden"/>
                                      </p:to>
                                    </p:set>
                                  </p:childTnLst>
                                </p:cTn>
                              </p:par>
                            </p:childTnLst>
                          </p:cTn>
                        </p:par>
                        <p:par>
                          <p:cTn id="25" fill="hold">
                            <p:stCondLst>
                              <p:cond delay="2000"/>
                            </p:stCondLst>
                            <p:childTnLst>
                              <p:par>
                                <p:cTn id="26" presetID="12" presetClass="entr" presetSubtype="1"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p:tgtEl>
                                          <p:spTgt spid="6"/>
                                        </p:tgtEl>
                                        <p:attrNameLst>
                                          <p:attrName>ppt_y</p:attrName>
                                        </p:attrNameLst>
                                      </p:cBhvr>
                                      <p:tavLst>
                                        <p:tav tm="0">
                                          <p:val>
                                            <p:strVal val="#ppt_y-#ppt_h*1.125000"/>
                                          </p:val>
                                        </p:tav>
                                        <p:tav tm="100000">
                                          <p:val>
                                            <p:strVal val="#ppt_y"/>
                                          </p:val>
                                        </p:tav>
                                      </p:tavLst>
                                    </p:anim>
                                    <p:animEffect transition="in" filter="wipe(down)">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1">
        <p:bldSub>
          <a:bldDgm bld="one"/>
        </p:bldSub>
      </p:bldGraphic>
      <p:bldGraphic spid="5" grpId="2" uiExpand="1">
        <p:bldSub>
          <a:bldDgm bld="one"/>
        </p:bldSub>
      </p:bldGraphic>
      <p:bldP spid="6"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8000"/>
          </a:solidFill>
        </p:spPr>
        <p:txBody>
          <a:bodyPr/>
          <a:lstStyle/>
          <a:p>
            <a:r>
              <a:rPr lang="en-US" dirty="0">
                <a:solidFill>
                  <a:srgbClr val="FFFFFF"/>
                </a:solidFill>
              </a:rPr>
              <a:t>Embedded Professional Development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97614359"/>
              </p:ext>
            </p:extLst>
          </p:nvPr>
        </p:nvGraphicFramePr>
        <p:xfrm>
          <a:off x="457200" y="1905000"/>
          <a:ext cx="8686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ounded Rectangle 3"/>
          <p:cNvSpPr/>
          <p:nvPr/>
        </p:nvSpPr>
        <p:spPr>
          <a:xfrm>
            <a:off x="1600200" y="3276600"/>
            <a:ext cx="6553200" cy="3200400"/>
          </a:xfrm>
          <a:prstGeom prst="roundRect">
            <a:avLst/>
          </a:prstGeom>
          <a:solidFill>
            <a:schemeClr val="accent2"/>
          </a:solidFill>
          <a:ln w="381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Font typeface="Arial"/>
              <a:buChar char="•"/>
            </a:pPr>
            <a:r>
              <a:rPr lang="en-US" sz="2000" dirty="0">
                <a:solidFill>
                  <a:srgbClr val="FFFFFF"/>
                </a:solidFill>
              </a:rPr>
              <a:t>Data-based feedback (based on self-, peer-, or consultant collected data)</a:t>
            </a:r>
          </a:p>
          <a:p>
            <a:pPr marL="800100" lvl="1" indent="-342900">
              <a:buFont typeface="Arial"/>
              <a:buChar char="•"/>
            </a:pPr>
            <a:r>
              <a:rPr lang="en-US" sz="2000" dirty="0">
                <a:solidFill>
                  <a:srgbClr val="FFFFFF"/>
                </a:solidFill>
              </a:rPr>
              <a:t>Data presented graphically</a:t>
            </a:r>
          </a:p>
          <a:p>
            <a:pPr marL="800100" lvl="1" indent="-342900">
              <a:buFont typeface="Arial"/>
              <a:buChar char="•"/>
            </a:pPr>
            <a:r>
              <a:rPr lang="en-US" sz="2000" dirty="0">
                <a:solidFill>
                  <a:srgbClr val="FFFFFF"/>
                </a:solidFill>
              </a:rPr>
              <a:t>Key observations may be summarized in words</a:t>
            </a:r>
          </a:p>
          <a:p>
            <a:pPr marL="342900" indent="-342900">
              <a:buFont typeface="Arial"/>
              <a:buChar char="•"/>
            </a:pPr>
            <a:endParaRPr lang="en-US" sz="2000" dirty="0">
              <a:solidFill>
                <a:srgbClr val="FFFFFF"/>
              </a:solidFill>
            </a:endParaRPr>
          </a:p>
          <a:p>
            <a:pPr marL="342900" indent="-342900">
              <a:buFont typeface="Arial"/>
              <a:buChar char="•"/>
            </a:pPr>
            <a:r>
              <a:rPr lang="en-US" sz="2000" dirty="0">
                <a:solidFill>
                  <a:srgbClr val="FFFFFF"/>
                </a:solidFill>
              </a:rPr>
              <a:t>Delivered frequently (daily or weekly)</a:t>
            </a:r>
          </a:p>
          <a:p>
            <a:pPr marL="342900" indent="-342900">
              <a:buFont typeface="Arial"/>
              <a:buChar char="•"/>
            </a:pPr>
            <a:endParaRPr lang="en-US" sz="2000" dirty="0">
              <a:solidFill>
                <a:srgbClr val="FFFFFF"/>
              </a:solidFill>
            </a:endParaRPr>
          </a:p>
          <a:p>
            <a:pPr marL="342900" indent="-342900">
              <a:buFont typeface="Arial"/>
              <a:buChar char="•"/>
            </a:pPr>
            <a:r>
              <a:rPr lang="en-US" sz="2000" dirty="0">
                <a:solidFill>
                  <a:srgbClr val="FFFFFF"/>
                </a:solidFill>
              </a:rPr>
              <a:t>Specific suggestions for improvement or recognitions of good performance</a:t>
            </a:r>
          </a:p>
        </p:txBody>
      </p:sp>
    </p:spTree>
    <p:extLst>
      <p:ext uri="{BB962C8B-B14F-4D97-AF65-F5344CB8AC3E}">
        <p14:creationId xmlns:p14="http://schemas.microsoft.com/office/powerpoint/2010/main" val="80254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1" nodeType="afterEffect">
                                  <p:stCondLst>
                                    <p:cond delay="0"/>
                                  </p:stCondLst>
                                  <p:childTnLst>
                                    <p:animEffect transition="out" filter="dissolve">
                                      <p:cBhvr>
                                        <p:cTn id="6" dur="500"/>
                                        <p:tgtEl>
                                          <p:spTgt spid="5">
                                            <p:graphicEl>
                                              <a:dgm id="{B1D29229-9616-F34B-B699-A5D24F5E7600}"/>
                                            </p:graphicEl>
                                          </p:spTgt>
                                        </p:tgtEl>
                                      </p:cBhvr>
                                    </p:animEffect>
                                    <p:set>
                                      <p:cBhvr>
                                        <p:cTn id="7" dur="1" fill="hold">
                                          <p:stCondLst>
                                            <p:cond delay="499"/>
                                          </p:stCondLst>
                                        </p:cTn>
                                        <p:tgtEl>
                                          <p:spTgt spid="5">
                                            <p:graphicEl>
                                              <a:dgm id="{B1D29229-9616-F34B-B699-A5D24F5E7600}"/>
                                            </p:graphicEl>
                                          </p:spTgt>
                                        </p:tgtEl>
                                        <p:attrNameLst>
                                          <p:attrName>style.visibility</p:attrName>
                                        </p:attrNameLst>
                                      </p:cBhvr>
                                      <p:to>
                                        <p:strVal val="hidden"/>
                                      </p:to>
                                    </p:set>
                                  </p:childTnLst>
                                </p:cTn>
                              </p:par>
                              <p:par>
                                <p:cTn id="8" presetID="0" presetClass="path" presetSubtype="0" accel="50000" decel="50000" fill="hold" grpId="0" nodeType="withEffect">
                                  <p:stCondLst>
                                    <p:cond delay="0"/>
                                  </p:stCondLst>
                                  <p:childTnLst>
                                    <p:animMotion origin="layout" path="M -3.33333E-6 1.11111E-6 L -3.33333E-6 -0.52222 " pathEditMode="relative" ptsTypes="AA">
                                      <p:cBhvr>
                                        <p:cTn id="9" dur="2000" fill="hold"/>
                                        <p:tgtEl>
                                          <p:spTgt spid="5">
                                            <p:graphicEl>
                                              <a:dgm id="{EBDD2D0A-9D37-BF46-87B4-2275C71D7B25}"/>
                                            </p:graphicEl>
                                          </p:spTgt>
                                        </p:tgtEl>
                                        <p:attrNameLst>
                                          <p:attrName>ppt_x</p:attrName>
                                          <p:attrName>ppt_y</p:attrName>
                                        </p:attrNameLst>
                                      </p:cBhvr>
                                    </p:animMotion>
                                  </p:childTnLst>
                                </p:cTn>
                              </p:par>
                              <p:par>
                                <p:cTn id="10" presetID="9" presetClass="exit" presetSubtype="0" fill="hold" grpId="1" nodeType="withEffect">
                                  <p:stCondLst>
                                    <p:cond delay="0"/>
                                  </p:stCondLst>
                                  <p:childTnLst>
                                    <p:animEffect transition="out" filter="dissolve">
                                      <p:cBhvr>
                                        <p:cTn id="11" dur="500"/>
                                        <p:tgtEl>
                                          <p:spTgt spid="5">
                                            <p:graphicEl>
                                              <a:dgm id="{10E05056-E906-C94F-9587-55B1D0EFF741}"/>
                                            </p:graphicEl>
                                          </p:spTgt>
                                        </p:tgtEl>
                                      </p:cBhvr>
                                    </p:animEffect>
                                    <p:set>
                                      <p:cBhvr>
                                        <p:cTn id="12" dur="1" fill="hold">
                                          <p:stCondLst>
                                            <p:cond delay="499"/>
                                          </p:stCondLst>
                                        </p:cTn>
                                        <p:tgtEl>
                                          <p:spTgt spid="5">
                                            <p:graphicEl>
                                              <a:dgm id="{10E05056-E906-C94F-9587-55B1D0EFF741}"/>
                                            </p:graphicEl>
                                          </p:spTgt>
                                        </p:tgtEl>
                                        <p:attrNameLst>
                                          <p:attrName>style.visibility</p:attrName>
                                        </p:attrNameLst>
                                      </p:cBhvr>
                                      <p:to>
                                        <p:strVal val="hidden"/>
                                      </p:to>
                                    </p:set>
                                  </p:childTnLst>
                                </p:cTn>
                              </p:par>
                              <p:par>
                                <p:cTn id="13" presetID="9" presetClass="exit" presetSubtype="0" fill="hold" grpId="1" nodeType="withEffect">
                                  <p:stCondLst>
                                    <p:cond delay="0"/>
                                  </p:stCondLst>
                                  <p:childTnLst>
                                    <p:animEffect transition="out" filter="dissolve">
                                      <p:cBhvr>
                                        <p:cTn id="14" dur="500"/>
                                        <p:tgtEl>
                                          <p:spTgt spid="5">
                                            <p:graphicEl>
                                              <a:dgm id="{1E40EEF2-5840-E640-8D55-4097ABAA47B9}"/>
                                            </p:graphicEl>
                                          </p:spTgt>
                                        </p:tgtEl>
                                      </p:cBhvr>
                                    </p:animEffect>
                                    <p:set>
                                      <p:cBhvr>
                                        <p:cTn id="15" dur="1" fill="hold">
                                          <p:stCondLst>
                                            <p:cond delay="499"/>
                                          </p:stCondLst>
                                        </p:cTn>
                                        <p:tgtEl>
                                          <p:spTgt spid="5">
                                            <p:graphicEl>
                                              <a:dgm id="{1E40EEF2-5840-E640-8D55-4097ABAA47B9}"/>
                                            </p:graphicEl>
                                          </p:spTgt>
                                        </p:tgtEl>
                                        <p:attrNameLst>
                                          <p:attrName>style.visibility</p:attrName>
                                        </p:attrNameLst>
                                      </p:cBhvr>
                                      <p:to>
                                        <p:strVal val="hidden"/>
                                      </p:to>
                                    </p:set>
                                  </p:childTnLst>
                                </p:cTn>
                              </p:par>
                              <p:par>
                                <p:cTn id="16" presetID="9" presetClass="exit" presetSubtype="0" fill="hold" grpId="1" nodeType="withEffect">
                                  <p:stCondLst>
                                    <p:cond delay="0"/>
                                  </p:stCondLst>
                                  <p:childTnLst>
                                    <p:animEffect transition="out" filter="dissolve">
                                      <p:cBhvr>
                                        <p:cTn id="17" dur="500"/>
                                        <p:tgtEl>
                                          <p:spTgt spid="5">
                                            <p:graphicEl>
                                              <a:dgm id="{F421DFF4-122F-EE4D-82CC-03202A2542D1}"/>
                                            </p:graphicEl>
                                          </p:spTgt>
                                        </p:tgtEl>
                                      </p:cBhvr>
                                    </p:animEffect>
                                    <p:set>
                                      <p:cBhvr>
                                        <p:cTn id="18" dur="1" fill="hold">
                                          <p:stCondLst>
                                            <p:cond delay="499"/>
                                          </p:stCondLst>
                                        </p:cTn>
                                        <p:tgtEl>
                                          <p:spTgt spid="5">
                                            <p:graphicEl>
                                              <a:dgm id="{F421DFF4-122F-EE4D-82CC-03202A2542D1}"/>
                                            </p:graphicEl>
                                          </p:spTgt>
                                        </p:tgtEl>
                                        <p:attrNameLst>
                                          <p:attrName>style.visibility</p:attrName>
                                        </p:attrNameLst>
                                      </p:cBhvr>
                                      <p:to>
                                        <p:strVal val="hidden"/>
                                      </p:to>
                                    </p:set>
                                  </p:childTnLst>
                                </p:cTn>
                              </p:par>
                              <p:par>
                                <p:cTn id="19" presetID="9" presetClass="exit" presetSubtype="0" fill="hold" grpId="1" nodeType="withEffect">
                                  <p:stCondLst>
                                    <p:cond delay="0"/>
                                  </p:stCondLst>
                                  <p:childTnLst>
                                    <p:animEffect transition="out" filter="dissolve">
                                      <p:cBhvr>
                                        <p:cTn id="20" dur="500"/>
                                        <p:tgtEl>
                                          <p:spTgt spid="5">
                                            <p:graphicEl>
                                              <a:dgm id="{F94357FC-FE5E-5D4E-98B4-C239D074F5E9}"/>
                                            </p:graphicEl>
                                          </p:spTgt>
                                        </p:tgtEl>
                                      </p:cBhvr>
                                    </p:animEffect>
                                    <p:set>
                                      <p:cBhvr>
                                        <p:cTn id="21" dur="1" fill="hold">
                                          <p:stCondLst>
                                            <p:cond delay="499"/>
                                          </p:stCondLst>
                                        </p:cTn>
                                        <p:tgtEl>
                                          <p:spTgt spid="5">
                                            <p:graphicEl>
                                              <a:dgm id="{F94357FC-FE5E-5D4E-98B4-C239D074F5E9}"/>
                                            </p:graphicEl>
                                          </p:spTgt>
                                        </p:tgtEl>
                                        <p:attrNameLst>
                                          <p:attrName>style.visibility</p:attrName>
                                        </p:attrNameLst>
                                      </p:cBhvr>
                                      <p:to>
                                        <p:strVal val="hidden"/>
                                      </p:to>
                                    </p:set>
                                  </p:childTnLst>
                                </p:cTn>
                              </p:par>
                              <p:par>
                                <p:cTn id="22" presetID="9" presetClass="exit" presetSubtype="0" fill="hold" grpId="1" nodeType="withEffect">
                                  <p:stCondLst>
                                    <p:cond delay="0"/>
                                  </p:stCondLst>
                                  <p:childTnLst>
                                    <p:animEffect transition="out" filter="dissolve">
                                      <p:cBhvr>
                                        <p:cTn id="23" dur="500"/>
                                        <p:tgtEl>
                                          <p:spTgt spid="5">
                                            <p:graphicEl>
                                              <a:dgm id="{D890FA09-2F28-E64A-B9F1-ECDD4BCC8BF5}"/>
                                            </p:graphicEl>
                                          </p:spTgt>
                                        </p:tgtEl>
                                      </p:cBhvr>
                                    </p:animEffect>
                                    <p:set>
                                      <p:cBhvr>
                                        <p:cTn id="24" dur="1" fill="hold">
                                          <p:stCondLst>
                                            <p:cond delay="499"/>
                                          </p:stCondLst>
                                        </p:cTn>
                                        <p:tgtEl>
                                          <p:spTgt spid="5">
                                            <p:graphicEl>
                                              <a:dgm id="{D890FA09-2F28-E64A-B9F1-ECDD4BCC8BF5}"/>
                                            </p:graphicEl>
                                          </p:spTgt>
                                        </p:tgtEl>
                                        <p:attrNameLst>
                                          <p:attrName>style.visibility</p:attrName>
                                        </p:attrNameLst>
                                      </p:cBhvr>
                                      <p:to>
                                        <p:strVal val="hidden"/>
                                      </p:to>
                                    </p:set>
                                  </p:childTnLst>
                                </p:cTn>
                              </p:par>
                            </p:childTnLst>
                          </p:cTn>
                        </p:par>
                        <p:par>
                          <p:cTn id="25" fill="hold">
                            <p:stCondLst>
                              <p:cond delay="2000"/>
                            </p:stCondLst>
                            <p:childTnLst>
                              <p:par>
                                <p:cTn id="26" presetID="12" presetClass="entr" presetSubtype="1"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p:tgtEl>
                                          <p:spTgt spid="4"/>
                                        </p:tgtEl>
                                        <p:attrNameLst>
                                          <p:attrName>ppt_y</p:attrName>
                                        </p:attrNameLst>
                                      </p:cBhvr>
                                      <p:tavLst>
                                        <p:tav tm="0">
                                          <p:val>
                                            <p:strVal val="#ppt_y-#ppt_h*1.125000"/>
                                          </p:val>
                                        </p:tav>
                                        <p:tav tm="100000">
                                          <p:val>
                                            <p:strVal val="#ppt_y"/>
                                          </p:val>
                                        </p:tav>
                                      </p:tavLst>
                                    </p:anim>
                                    <p:animEffect transition="in" filter="wipe(down)">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Graphic spid="5" grpId="1">
        <p:bldSub>
          <a:bldDgm bld="one"/>
        </p:bldSub>
      </p:bldGraphic>
      <p:bldP spid="4"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8000"/>
          </a:solidFill>
        </p:spPr>
        <p:txBody>
          <a:bodyPr/>
          <a:lstStyle/>
          <a:p>
            <a:r>
              <a:rPr lang="en-US" dirty="0">
                <a:solidFill>
                  <a:srgbClr val="FFFFFF"/>
                </a:solidFill>
              </a:rPr>
              <a:t>Embedded Professional Development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52093106"/>
              </p:ext>
            </p:extLst>
          </p:nvPr>
        </p:nvGraphicFramePr>
        <p:xfrm>
          <a:off x="457200" y="1905000"/>
          <a:ext cx="8686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264075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086600" cy="4800599"/>
          </a:xfrm>
        </p:spPr>
        <p:txBody>
          <a:bodyPr/>
          <a:lstStyle/>
          <a:p>
            <a:pPr lvl="0">
              <a:buFont typeface="Wingdings" charset="2"/>
              <a:buChar char="q"/>
            </a:pPr>
            <a:r>
              <a:rPr lang="en-US" sz="2800" dirty="0"/>
              <a:t>Ensure PD includes explicit training, performance feedback and ongoing coaching</a:t>
            </a:r>
          </a:p>
          <a:p>
            <a:pPr lvl="0">
              <a:buFont typeface="Wingdings" charset="2"/>
              <a:buChar char="q"/>
            </a:pPr>
            <a:r>
              <a:rPr lang="en-US" sz="2800" dirty="0"/>
              <a:t>Document staff systems in staff handbook</a:t>
            </a:r>
          </a:p>
          <a:p>
            <a:pPr lvl="0">
              <a:buFont typeface="Wingdings" charset="2"/>
              <a:buChar char="q"/>
            </a:pPr>
            <a:r>
              <a:rPr lang="en-US" sz="2800" dirty="0"/>
              <a:t>Align staff evaluation procedures with expected practices where possible</a:t>
            </a:r>
          </a:p>
          <a:p>
            <a:endParaRPr lang="en-US" sz="2400" dirty="0"/>
          </a:p>
          <a:p>
            <a:endParaRPr lang="en-US" sz="2400" dirty="0"/>
          </a:p>
          <a:p>
            <a:endParaRPr lang="en-US" sz="2400" dirty="0"/>
          </a:p>
        </p:txBody>
      </p:sp>
      <p:sp>
        <p:nvSpPr>
          <p:cNvPr id="5" name="Rectangle 2"/>
          <p:cNvSpPr>
            <a:spLocks noChangeArrowheads="1"/>
          </p:cNvSpPr>
          <p:nvPr/>
        </p:nvSpPr>
        <p:spPr bwMode="auto">
          <a:xfrm>
            <a:off x="457200" y="304800"/>
            <a:ext cx="7162800" cy="914400"/>
          </a:xfrm>
          <a:prstGeom prst="rect">
            <a:avLst/>
          </a:prstGeom>
          <a:solidFill>
            <a:srgbClr val="3366FF"/>
          </a:solidFill>
          <a:ln w="9525">
            <a:solidFill>
              <a:srgbClr val="FFFFFF"/>
            </a:solidFill>
            <a:miter lim="800000"/>
            <a:headEnd/>
            <a:tailEnd/>
          </a:ln>
        </p:spPr>
        <p:txBody>
          <a:bodyPr anchor="ctr">
            <a:prstTxWarp prst="textNoShape">
              <a:avLst/>
            </a:prstTxWarp>
          </a:bodyPr>
          <a:lstStyle/>
          <a:p>
            <a:pPr algn="ctr"/>
            <a:r>
              <a:rPr lang="en-US" sz="3200" b="1" dirty="0">
                <a:solidFill>
                  <a:schemeClr val="bg1"/>
                </a:solidFill>
              </a:rPr>
              <a:t>Guidelines for Embedded PD</a:t>
            </a:r>
          </a:p>
        </p:txBody>
      </p:sp>
      <p:pic>
        <p:nvPicPr>
          <p:cNvPr id="6" name="Picture 5"/>
          <p:cNvPicPr>
            <a:picLocks noChangeAspect="1"/>
          </p:cNvPicPr>
          <p:nvPr/>
        </p:nvPicPr>
        <p:blipFill>
          <a:blip r:embed="rId2"/>
          <a:stretch>
            <a:fillRect/>
          </a:stretch>
        </p:blipFill>
        <p:spPr>
          <a:xfrm>
            <a:off x="-29667" y="914400"/>
            <a:ext cx="838200" cy="838200"/>
          </a:xfrm>
          <a:prstGeom prst="rect">
            <a:avLst/>
          </a:prstGeom>
        </p:spPr>
      </p:pic>
      <p:grpSp>
        <p:nvGrpSpPr>
          <p:cNvPr id="7" name="Group 6"/>
          <p:cNvGrpSpPr/>
          <p:nvPr/>
        </p:nvGrpSpPr>
        <p:grpSpPr>
          <a:xfrm>
            <a:off x="7315200" y="76200"/>
            <a:ext cx="1752600" cy="1752600"/>
            <a:chOff x="6858000" y="76200"/>
            <a:chExt cx="2209800" cy="2209800"/>
          </a:xfrm>
        </p:grpSpPr>
        <p:sp>
          <p:nvSpPr>
            <p:cNvPr id="8" name="Oval 6"/>
            <p:cNvSpPr>
              <a:spLocks noChangeArrowheads="1"/>
            </p:cNvSpPr>
            <p:nvPr/>
          </p:nvSpPr>
          <p:spPr bwMode="auto">
            <a:xfrm>
              <a:off x="6858000" y="76200"/>
              <a:ext cx="2209800" cy="2209800"/>
            </a:xfrm>
            <a:prstGeom prst="ellipse">
              <a:avLst/>
            </a:prstGeom>
            <a:solidFill>
              <a:srgbClr val="FF99CC">
                <a:alpha val="50195"/>
              </a:srgbClr>
            </a:solidFill>
            <a:ln w="63500">
              <a:solidFill>
                <a:srgbClr val="FF99CC"/>
              </a:solidFill>
              <a:round/>
              <a:headEnd/>
              <a:tailEnd/>
            </a:ln>
          </p:spPr>
          <p:txBody>
            <a:bodyPr wrap="none" anchor="ctr">
              <a:prstTxWarp prst="textNoShape">
                <a:avLst/>
              </a:prstTxWarp>
            </a:bodyPr>
            <a:lstStyle/>
            <a:p>
              <a:pPr algn="ctr"/>
              <a:endParaRPr lang="en-US" sz="1600" b="1"/>
            </a:p>
          </p:txBody>
        </p:sp>
        <p:sp>
          <p:nvSpPr>
            <p:cNvPr id="9" name="Text Box 7"/>
            <p:cNvSpPr txBox="1">
              <a:spLocks noChangeArrowheads="1"/>
            </p:cNvSpPr>
            <p:nvPr/>
          </p:nvSpPr>
          <p:spPr bwMode="auto">
            <a:xfrm rot="18341135">
              <a:off x="6914356" y="848519"/>
              <a:ext cx="1411288"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SYSTEMS</a:t>
              </a:r>
            </a:p>
          </p:txBody>
        </p:sp>
      </p:grpSp>
      <p:sp>
        <p:nvSpPr>
          <p:cNvPr id="10" name="Rectangle 9"/>
          <p:cNvSpPr/>
          <p:nvPr/>
        </p:nvSpPr>
        <p:spPr>
          <a:xfrm>
            <a:off x="7315200" y="1600200"/>
            <a:ext cx="1828800" cy="1754327"/>
          </a:xfrm>
          <a:prstGeom prst="rect">
            <a:avLst/>
          </a:prstGeom>
        </p:spPr>
        <p:txBody>
          <a:bodyPr wrap="square">
            <a:spAutoFit/>
          </a:bodyPr>
          <a:lstStyle/>
          <a:p>
            <a:pPr marL="0" indent="0" eaLnBrk="1" hangingPunct="1">
              <a:spcAft>
                <a:spcPts val="1200"/>
              </a:spcAft>
              <a:buNone/>
            </a:pPr>
            <a:r>
              <a:rPr lang="en-US" dirty="0">
                <a:solidFill>
                  <a:srgbClr val="3366FF"/>
                </a:solidFill>
                <a:ea typeface="Britannic Bold" pitchFamily="-108" charset="0"/>
                <a:cs typeface="Britannic Bold" pitchFamily="-108" charset="0"/>
              </a:rPr>
              <a:t>And always remember to consider systems, culture, &amp; context:</a:t>
            </a:r>
          </a:p>
        </p:txBody>
      </p:sp>
      <p:pic>
        <p:nvPicPr>
          <p:cNvPr id="11" name="Picture 1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15200" y="3352800"/>
            <a:ext cx="1826070" cy="1369553"/>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315200" y="4800600"/>
            <a:ext cx="1828800" cy="1371600"/>
          </a:xfrm>
          <a:prstGeom prst="rect">
            <a:avLst/>
          </a:prstGeom>
        </p:spPr>
      </p:pic>
    </p:spTree>
    <p:extLst>
      <p:ext uri="{BB962C8B-B14F-4D97-AF65-F5344CB8AC3E}">
        <p14:creationId xmlns:p14="http://schemas.microsoft.com/office/powerpoint/2010/main" val="229148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ppt_h*1.125000"/>
                                          </p:val>
                                        </p:tav>
                                        <p:tav tm="100000">
                                          <p:val>
                                            <p:strVal val="#ppt_y"/>
                                          </p:val>
                                        </p:tav>
                                      </p:tavLst>
                                    </p:anim>
                                    <p:animEffect transition="in" filter="wipe(down)">
                                      <p:cBhvr>
                                        <p:cTn id="8" dur="500"/>
                                        <p:tgtEl>
                                          <p:spTgt spid="10"/>
                                        </p:tgtEl>
                                      </p:cBhvr>
                                    </p:animEffect>
                                  </p:childTnLst>
                                </p:cTn>
                              </p:par>
                              <p:par>
                                <p:cTn id="9" presetID="12" presetClass="entr" presetSubtype="1"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p:tgtEl>
                                          <p:spTgt spid="11"/>
                                        </p:tgtEl>
                                        <p:attrNameLst>
                                          <p:attrName>ppt_y</p:attrName>
                                        </p:attrNameLst>
                                      </p:cBhvr>
                                      <p:tavLst>
                                        <p:tav tm="0">
                                          <p:val>
                                            <p:strVal val="#ppt_y-#ppt_h*1.125000"/>
                                          </p:val>
                                        </p:tav>
                                        <p:tav tm="100000">
                                          <p:val>
                                            <p:strVal val="#ppt_y"/>
                                          </p:val>
                                        </p:tav>
                                      </p:tavLst>
                                    </p:anim>
                                    <p:animEffect transition="in" filter="wipe(down)">
                                      <p:cBhvr>
                                        <p:cTn id="12" dur="500"/>
                                        <p:tgtEl>
                                          <p:spTgt spid="11"/>
                                        </p:tgtEl>
                                      </p:cBhvr>
                                    </p:animEffect>
                                  </p:childTnLst>
                                </p:cTn>
                              </p:par>
                              <p:par>
                                <p:cTn id="13" presetID="12" presetClass="entr" presetSubtype="1"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p:tgtEl>
                                          <p:spTgt spid="12"/>
                                        </p:tgtEl>
                                        <p:attrNameLst>
                                          <p:attrName>ppt_y</p:attrName>
                                        </p:attrNameLst>
                                      </p:cBhvr>
                                      <p:tavLst>
                                        <p:tav tm="0">
                                          <p:val>
                                            <p:strVal val="#ppt_y-#ppt_h*1.125000"/>
                                          </p:val>
                                        </p:tav>
                                        <p:tav tm="100000">
                                          <p:val>
                                            <p:strVal val="#ppt_y"/>
                                          </p:val>
                                        </p:tav>
                                      </p:tavLst>
                                    </p:anim>
                                    <p:animEffect transition="in" filter="wipe(down)">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8.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sz="2200" dirty="0">
                <a:latin typeface="+mj-lt"/>
              </a:rPr>
              <a:t>Work as team for  10 min</a:t>
            </a: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Activity:</a:t>
            </a:r>
            <a:br>
              <a:rPr lang="en-US" sz="4000" b="1" dirty="0">
                <a:solidFill>
                  <a:srgbClr val="3366FF"/>
                </a:solidFill>
              </a:rPr>
            </a:br>
            <a:r>
              <a:rPr lang="en-US" sz="4000" b="1" dirty="0">
                <a:solidFill>
                  <a:srgbClr val="3366FF"/>
                </a:solidFill>
              </a:rPr>
              <a:t>Avoiding Train and Hope</a:t>
            </a:r>
            <a:endParaRPr lang="en-US" sz="4000" b="1" i="1" dirty="0">
              <a:solidFill>
                <a:srgbClr val="3366FF"/>
              </a:solidFill>
            </a:endParaRPr>
          </a:p>
        </p:txBody>
      </p:sp>
      <p:sp>
        <p:nvSpPr>
          <p:cNvPr id="139268" name="Rectangle 3"/>
          <p:cNvSpPr>
            <a:spLocks noGrp="1" noChangeArrowheads="1"/>
          </p:cNvSpPr>
          <p:nvPr>
            <p:ph type="body" idx="1"/>
          </p:nvPr>
        </p:nvSpPr>
        <p:spPr>
          <a:xfrm>
            <a:off x="2362200" y="1600200"/>
            <a:ext cx="6477000" cy="4648200"/>
          </a:xfrm>
          <a:solidFill>
            <a:srgbClr val="FFFFFF"/>
          </a:solidFill>
        </p:spPr>
        <p:txBody>
          <a:bodyPr/>
          <a:lstStyle/>
          <a:p>
            <a:pPr eaLnBrk="1" hangingPunct="1">
              <a:lnSpc>
                <a:spcPct val="90000"/>
              </a:lnSpc>
            </a:pPr>
            <a:endParaRPr lang="en-US" sz="800" b="1" dirty="0">
              <a:latin typeface="+mj-lt"/>
              <a:ea typeface="ＭＳ Ｐゴシック" pitchFamily="-108" charset="-128"/>
              <a:cs typeface="ＭＳ Ｐゴシック" pitchFamily="-108" charset="-128"/>
            </a:endParaRPr>
          </a:p>
          <a:p>
            <a:r>
              <a:rPr lang="en-US" sz="2400" dirty="0">
                <a:latin typeface="+mj-lt"/>
                <a:ea typeface="ＭＳ Ｐゴシック" pitchFamily="-108" charset="-128"/>
                <a:cs typeface="ＭＳ Ｐゴシック" pitchFamily="-108" charset="-128"/>
              </a:rPr>
              <a:t>Describe 2-3 strategies for embedding staff development into daily, weekly, monthly, etc. routines of school (using table provided in your workbook)</a:t>
            </a:r>
          </a:p>
          <a:p>
            <a:endParaRPr lang="en-US" sz="2400" dirty="0">
              <a:latin typeface="+mj-lt"/>
              <a:ea typeface="ＭＳ Ｐゴシック" pitchFamily="-108" charset="-128"/>
              <a:cs typeface="ＭＳ Ｐゴシック" pitchFamily="-108" charset="-128"/>
            </a:endParaRPr>
          </a:p>
          <a:p>
            <a:r>
              <a:rPr lang="en-US" sz="2400" dirty="0">
                <a:latin typeface="+mj-lt"/>
                <a:ea typeface="ＭＳ Ｐゴシック" pitchFamily="-108" charset="-128"/>
                <a:cs typeface="ＭＳ Ｐゴシック" pitchFamily="-108" charset="-128"/>
              </a:rPr>
              <a:t>Update action plan as appropriate.</a:t>
            </a:r>
          </a:p>
          <a:p>
            <a:endParaRPr lang="en-US" sz="2400" dirty="0">
              <a:latin typeface="+mj-lt"/>
              <a:ea typeface="ＭＳ Ｐゴシック" pitchFamily="-108" charset="-128"/>
              <a:cs typeface="ＭＳ Ｐゴシック" pitchFamily="-108" charset="-128"/>
            </a:endParaRPr>
          </a:p>
          <a:p>
            <a:r>
              <a:rPr lang="en-US" sz="2400" dirty="0">
                <a:latin typeface="+mj-lt"/>
                <a:ea typeface="ＭＳ Ｐゴシック" pitchFamily="-108" charset="-128"/>
                <a:cs typeface="ＭＳ Ｐゴシック" pitchFamily="-108" charset="-128"/>
              </a:rPr>
              <a:t>Pick spokesperson to give 1 min. report</a:t>
            </a:r>
          </a:p>
          <a:p>
            <a:pPr eaLnBrk="1" hangingPunct="1">
              <a:lnSpc>
                <a:spcPct val="90000"/>
              </a:lnSpc>
            </a:pPr>
            <a:endParaRPr lang="en-US" sz="2400" dirty="0">
              <a:latin typeface="+mj-lt"/>
            </a:endParaRPr>
          </a:p>
        </p:txBody>
      </p:sp>
      <p:pic>
        <p:nvPicPr>
          <p:cNvPr id="10" name="Picture 9"/>
          <p:cNvPicPr>
            <a:picLocks noChangeAspect="1"/>
          </p:cNvPicPr>
          <p:nvPr/>
        </p:nvPicPr>
        <p:blipFill>
          <a:blip r:embed="rId3"/>
          <a:stretch>
            <a:fillRect/>
          </a:stretch>
        </p:blipFill>
        <p:spPr>
          <a:xfrm>
            <a:off x="8153400" y="914400"/>
            <a:ext cx="1066800" cy="1066800"/>
          </a:xfrm>
          <a:prstGeom prst="rect">
            <a:avLst/>
          </a:prstGeom>
        </p:spPr>
      </p:pic>
    </p:spTree>
    <p:extLst>
      <p:ext uri="{BB962C8B-B14F-4D97-AF65-F5344CB8AC3E}">
        <p14:creationId xmlns:p14="http://schemas.microsoft.com/office/powerpoint/2010/main" val="1822634870"/>
      </p:ext>
    </p:extLst>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140380" y="5257800"/>
            <a:ext cx="1588180" cy="1676401"/>
            <a:chOff x="-140380" y="5333999"/>
            <a:chExt cx="1588180" cy="1676401"/>
          </a:xfrm>
        </p:grpSpPr>
        <p:pic>
          <p:nvPicPr>
            <p:cNvPr id="6" name="Content Placeholder 3"/>
            <p:cNvPicPr>
              <a:picLocks noChangeAspect="1"/>
            </p:cNvPicPr>
            <p:nvPr/>
          </p:nvPicPr>
          <p:blipFill>
            <a:blip r:embed="rId3" cstate="print">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7"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I.C.iv</a:t>
              </a:r>
              <a:endParaRPr lang="en-US" sz="2000" b="1" dirty="0">
                <a:solidFill>
                  <a:srgbClr val="000000"/>
                </a:solidFill>
                <a:latin typeface="+mj-lt"/>
              </a:endParaRPr>
            </a:p>
          </p:txBody>
        </p:sp>
      </p:grpSp>
      <p:sp>
        <p:nvSpPr>
          <p:cNvPr id="2" name="Title 1"/>
          <p:cNvSpPr>
            <a:spLocks noGrp="1"/>
          </p:cNvSpPr>
          <p:nvPr>
            <p:ph type="title"/>
          </p:nvPr>
        </p:nvSpPr>
        <p:spPr>
          <a:solidFill>
            <a:srgbClr val="008000"/>
          </a:solidFill>
        </p:spPr>
        <p:txBody>
          <a:bodyPr/>
          <a:lstStyle/>
          <a:p>
            <a:r>
              <a:rPr lang="en-US" dirty="0">
                <a:solidFill>
                  <a:schemeClr val="bg1"/>
                </a:solidFill>
              </a:rPr>
              <a:t>Key Systems Features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50504056"/>
              </p:ext>
            </p:extLst>
          </p:nvPr>
        </p:nvGraphicFramePr>
        <p:xfrm>
          <a:off x="457200" y="1447800"/>
          <a:ext cx="8229600" cy="510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Oval 2"/>
          <p:cNvSpPr/>
          <p:nvPr/>
        </p:nvSpPr>
        <p:spPr>
          <a:xfrm>
            <a:off x="533400" y="5486400"/>
            <a:ext cx="838200" cy="838200"/>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6011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00">
            <a:alpha val="25000"/>
          </a:srgbClr>
        </a:solidFill>
        <a:effectLst/>
      </p:bgPr>
    </p:bg>
    <p:spTree>
      <p:nvGrpSpPr>
        <p:cNvPr id="1" name=""/>
        <p:cNvGrpSpPr/>
        <p:nvPr/>
      </p:nvGrpSpPr>
      <p:grpSpPr>
        <a:xfrm>
          <a:off x="0" y="0"/>
          <a:ext cx="0" cy="0"/>
          <a:chOff x="0" y="0"/>
          <a:chExt cx="0" cy="0"/>
        </a:xfrm>
      </p:grpSpPr>
      <p:sp>
        <p:nvSpPr>
          <p:cNvPr id="5" name="Rectangle 2"/>
          <p:cNvSpPr>
            <a:spLocks noChangeArrowheads="1"/>
          </p:cNvSpPr>
          <p:nvPr/>
        </p:nvSpPr>
        <p:spPr bwMode="auto">
          <a:xfrm>
            <a:off x="457200" y="304800"/>
            <a:ext cx="6400800" cy="914400"/>
          </a:xfrm>
          <a:prstGeom prst="rect">
            <a:avLst/>
          </a:prstGeom>
          <a:solidFill>
            <a:srgbClr val="3366FF"/>
          </a:solidFill>
          <a:ln w="9525">
            <a:solidFill>
              <a:srgbClr val="FFFFFF"/>
            </a:solidFill>
            <a:miter lim="800000"/>
            <a:headEnd/>
            <a:tailEnd/>
          </a:ln>
        </p:spPr>
        <p:txBody>
          <a:bodyPr anchor="ctr">
            <a:prstTxWarp prst="textNoShape">
              <a:avLst/>
            </a:prstTxWarp>
          </a:bodyPr>
          <a:lstStyle/>
          <a:p>
            <a:pPr algn="ctr"/>
            <a:r>
              <a:rPr lang="en-US" sz="3200" b="1" dirty="0">
                <a:solidFill>
                  <a:schemeClr val="bg1"/>
                </a:solidFill>
              </a:rPr>
              <a:t>Guidelines for Good Outcomes</a:t>
            </a:r>
          </a:p>
        </p:txBody>
      </p:sp>
      <p:grpSp>
        <p:nvGrpSpPr>
          <p:cNvPr id="2" name="Group 1"/>
          <p:cNvGrpSpPr/>
          <p:nvPr/>
        </p:nvGrpSpPr>
        <p:grpSpPr>
          <a:xfrm>
            <a:off x="6629400" y="76201"/>
            <a:ext cx="2508200" cy="2514599"/>
            <a:chOff x="6629400" y="76201"/>
            <a:chExt cx="2508200" cy="2514599"/>
          </a:xfrm>
        </p:grpSpPr>
        <p:sp>
          <p:nvSpPr>
            <p:cNvPr id="8" name="Oval 3"/>
            <p:cNvSpPr>
              <a:spLocks noChangeArrowheads="1"/>
            </p:cNvSpPr>
            <p:nvPr/>
          </p:nvSpPr>
          <p:spPr bwMode="auto">
            <a:xfrm>
              <a:off x="6629400" y="76201"/>
              <a:ext cx="2508200" cy="2514599"/>
            </a:xfrm>
            <a:prstGeom prst="ellipse">
              <a:avLst/>
            </a:prstGeom>
            <a:solidFill>
              <a:schemeClr val="bg1"/>
            </a:solidFill>
            <a:ln w="63500">
              <a:solidFill>
                <a:srgbClr val="333399"/>
              </a:solidFill>
              <a:round/>
              <a:headEnd/>
              <a:tailEnd/>
            </a:ln>
          </p:spPr>
          <p:txBody>
            <a:bodyPr wrap="none" anchor="ctr">
              <a:prstTxWarp prst="textNoShape">
                <a:avLst/>
              </a:prstTxWarp>
            </a:bodyPr>
            <a:lstStyle/>
            <a:p>
              <a:pPr algn="ctr"/>
              <a:endParaRPr lang="en-US" sz="1600" b="1"/>
            </a:p>
          </p:txBody>
        </p:sp>
        <p:sp>
          <p:nvSpPr>
            <p:cNvPr id="9" name="Text Box 12"/>
            <p:cNvSpPr txBox="1">
              <a:spLocks noChangeArrowheads="1"/>
            </p:cNvSpPr>
            <p:nvPr/>
          </p:nvSpPr>
          <p:spPr bwMode="auto">
            <a:xfrm>
              <a:off x="7097713" y="304800"/>
              <a:ext cx="1665287"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OUTCOMES</a:t>
              </a:r>
            </a:p>
          </p:txBody>
        </p:sp>
      </p:grpSp>
      <p:sp>
        <p:nvSpPr>
          <p:cNvPr id="3" name="Content Placeholder 2"/>
          <p:cNvSpPr>
            <a:spLocks noGrp="1"/>
          </p:cNvSpPr>
          <p:nvPr>
            <p:ph idx="1"/>
          </p:nvPr>
        </p:nvSpPr>
        <p:spPr/>
        <p:txBody>
          <a:bodyPr/>
          <a:lstStyle/>
          <a:p>
            <a:pPr>
              <a:buFont typeface="Wingdings" charset="2"/>
              <a:buChar char="q"/>
            </a:pPr>
            <a:r>
              <a:rPr lang="en-US" dirty="0"/>
              <a:t>Based on data</a:t>
            </a:r>
          </a:p>
          <a:p>
            <a:pPr>
              <a:buFont typeface="Wingdings" charset="2"/>
              <a:buChar char="q"/>
            </a:pPr>
            <a:r>
              <a:rPr lang="en-US" dirty="0"/>
              <a:t>Locally important and meaningful</a:t>
            </a:r>
          </a:p>
          <a:p>
            <a:pPr>
              <a:buFont typeface="Wingdings" charset="2"/>
              <a:buChar char="q"/>
            </a:pPr>
            <a:r>
              <a:rPr lang="en-US" dirty="0"/>
              <a:t>Applicable to </a:t>
            </a:r>
            <a:r>
              <a:rPr lang="en-US" i="1" dirty="0"/>
              <a:t>all</a:t>
            </a:r>
            <a:r>
              <a:rPr lang="en-US" dirty="0"/>
              <a:t> (culturally equitable)</a:t>
            </a:r>
          </a:p>
          <a:p>
            <a:pPr lvl="1">
              <a:buFont typeface="Arial"/>
              <a:buChar char="•"/>
            </a:pPr>
            <a:r>
              <a:rPr lang="en-US" dirty="0"/>
              <a:t>Students’ social competence and academic achievement</a:t>
            </a:r>
          </a:p>
          <a:p>
            <a:pPr lvl="1">
              <a:buFont typeface="Arial"/>
              <a:buChar char="•"/>
            </a:pPr>
            <a:r>
              <a:rPr lang="en-US" dirty="0"/>
              <a:t>Staff implementation of critical skills </a:t>
            </a:r>
          </a:p>
          <a:p>
            <a:pPr>
              <a:buFont typeface="Wingdings" charset="2"/>
              <a:buChar char="q"/>
            </a:pPr>
            <a:r>
              <a:rPr lang="en-US" dirty="0"/>
              <a:t>Observable and measurable</a:t>
            </a:r>
          </a:p>
          <a:p>
            <a:pPr>
              <a:buFont typeface="Wingdings" charset="2"/>
              <a:buChar char="q"/>
            </a:pPr>
            <a:r>
              <a:rPr lang="en-US" dirty="0"/>
              <a:t>Write as goal</a:t>
            </a:r>
          </a:p>
          <a:p>
            <a:endParaRPr lang="en-US" dirty="0"/>
          </a:p>
        </p:txBody>
      </p:sp>
      <p:pic>
        <p:nvPicPr>
          <p:cNvPr id="11" name="Picture 10"/>
          <p:cNvPicPr>
            <a:picLocks noChangeAspect="1"/>
          </p:cNvPicPr>
          <p:nvPr/>
        </p:nvPicPr>
        <p:blipFill>
          <a:blip r:embed="rId2"/>
          <a:stretch>
            <a:fillRect/>
          </a:stretch>
        </p:blipFill>
        <p:spPr>
          <a:xfrm>
            <a:off x="-29667" y="914400"/>
            <a:ext cx="838200" cy="838200"/>
          </a:xfrm>
          <a:prstGeom prst="rect">
            <a:avLst/>
          </a:prstGeom>
        </p:spPr>
      </p:pic>
      <p:grpSp>
        <p:nvGrpSpPr>
          <p:cNvPr id="12" name="Group 5"/>
          <p:cNvGrpSpPr/>
          <p:nvPr/>
        </p:nvGrpSpPr>
        <p:grpSpPr>
          <a:xfrm>
            <a:off x="7772400" y="4648200"/>
            <a:ext cx="1588180" cy="1676401"/>
            <a:chOff x="-140380" y="5333999"/>
            <a:chExt cx="1588180" cy="1676401"/>
          </a:xfrm>
        </p:grpSpPr>
        <p:pic>
          <p:nvPicPr>
            <p:cNvPr id="13" name="Content Placeholder 3"/>
            <p:cNvPicPr>
              <a:picLocks noChangeAspect="1"/>
            </p:cNvPicPr>
            <p:nvPr/>
          </p:nvPicPr>
          <p:blipFill>
            <a:blip r:embed="rId3" cstate="print">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4"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I.C.i</a:t>
              </a:r>
              <a:endParaRPr lang="en-US" sz="2000" b="1" dirty="0">
                <a:solidFill>
                  <a:srgbClr val="000000"/>
                </a:solidFill>
                <a:latin typeface="+mj-lt"/>
              </a:endParaRPr>
            </a:p>
          </p:txBody>
        </p:sp>
      </p:grpSp>
    </p:spTree>
    <p:extLst>
      <p:ext uri="{BB962C8B-B14F-4D97-AF65-F5344CB8AC3E}">
        <p14:creationId xmlns:p14="http://schemas.microsoft.com/office/powerpoint/2010/main" val="3338995546"/>
      </p:ext>
    </p:extLst>
  </p:cSld>
  <p:clrMapOvr>
    <a:masterClrMapping/>
  </p:clrMapOvr>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7200" y="1447800"/>
            <a:ext cx="8153400" cy="4742284"/>
          </a:xfrm>
          <a:prstGeom prst="rect">
            <a:avLst/>
          </a:prstGeom>
        </p:spPr>
      </p:pic>
      <p:sp>
        <p:nvSpPr>
          <p:cNvPr id="2" name="Title 1"/>
          <p:cNvSpPr>
            <a:spLocks noGrp="1"/>
          </p:cNvSpPr>
          <p:nvPr>
            <p:ph type="title"/>
          </p:nvPr>
        </p:nvSpPr>
        <p:spPr>
          <a:solidFill>
            <a:srgbClr val="008000"/>
          </a:solidFill>
        </p:spPr>
        <p:txBody>
          <a:bodyPr/>
          <a:lstStyle/>
          <a:p>
            <a:r>
              <a:rPr lang="en-US" dirty="0">
                <a:solidFill>
                  <a:srgbClr val="FFFFFF"/>
                </a:solidFill>
              </a:rPr>
              <a:t>Staff Recognition</a:t>
            </a:r>
          </a:p>
        </p:txBody>
      </p:sp>
      <p:sp>
        <p:nvSpPr>
          <p:cNvPr id="8" name="Rounded Rectangular Callout 7"/>
          <p:cNvSpPr/>
          <p:nvPr/>
        </p:nvSpPr>
        <p:spPr>
          <a:xfrm>
            <a:off x="4876800" y="2209800"/>
            <a:ext cx="2667000" cy="1143000"/>
          </a:xfrm>
          <a:prstGeom prst="wedgeRoundRectCallout">
            <a:avLst>
              <a:gd name="adj1" fmla="val 35897"/>
              <a:gd name="adj2" fmla="val 69035"/>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Chalkduster"/>
                <a:cs typeface="Chalkduster"/>
              </a:rPr>
              <a:t>We can (and should) do better!</a:t>
            </a:r>
          </a:p>
        </p:txBody>
      </p:sp>
      <p:sp>
        <p:nvSpPr>
          <p:cNvPr id="10" name="Line Callout 3 (No Border) 9"/>
          <p:cNvSpPr/>
          <p:nvPr/>
        </p:nvSpPr>
        <p:spPr>
          <a:xfrm>
            <a:off x="533400" y="1447800"/>
            <a:ext cx="8001000" cy="762000"/>
          </a:xfrm>
          <a:prstGeom prst="callout3">
            <a:avLst>
              <a:gd name="adj1" fmla="val 97171"/>
              <a:gd name="adj2" fmla="val 49554"/>
              <a:gd name="adj3" fmla="val 163338"/>
              <a:gd name="adj4" fmla="val 43555"/>
              <a:gd name="adj5" fmla="val 222533"/>
              <a:gd name="adj6" fmla="val 38886"/>
              <a:gd name="adj7" fmla="val 282057"/>
              <a:gd name="adj8" fmla="val 35316"/>
            </a:avLst>
          </a:prstGeom>
          <a:solidFill>
            <a:srgbClr val="FFFFFF"/>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Chalkduster"/>
                <a:cs typeface="Chalkduster"/>
              </a:rPr>
              <a:t>If we want staff to recognize kids, we should recognize them!</a:t>
            </a:r>
          </a:p>
        </p:txBody>
      </p:sp>
    </p:spTree>
    <p:extLst>
      <p:ext uri="{BB962C8B-B14F-4D97-AF65-F5344CB8AC3E}">
        <p14:creationId xmlns:p14="http://schemas.microsoft.com/office/powerpoint/2010/main" val="343642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solidFill>
            <a:srgbClr val="008000"/>
          </a:solidFill>
        </p:spPr>
        <p:txBody>
          <a:bodyPr/>
          <a:lstStyle/>
          <a:p>
            <a:r>
              <a:rPr lang="en-US">
                <a:solidFill>
                  <a:schemeClr val="bg1"/>
                </a:solidFill>
                <a:ea typeface="ＭＳ Ｐゴシック" pitchFamily="-108" charset="-128"/>
                <a:cs typeface="ＭＳ Ｐゴシック" pitchFamily="-108" charset="-128"/>
              </a:rPr>
              <a:t>Staff Acknowledgements</a:t>
            </a:r>
          </a:p>
        </p:txBody>
      </p:sp>
      <p:sp>
        <p:nvSpPr>
          <p:cNvPr id="99331" name="Rectangle 3"/>
          <p:cNvSpPr>
            <a:spLocks noGrp="1" noChangeArrowheads="1"/>
          </p:cNvSpPr>
          <p:nvPr>
            <p:ph type="body" sz="half" idx="1"/>
          </p:nvPr>
        </p:nvSpPr>
        <p:spPr>
          <a:xfrm>
            <a:off x="457200" y="1600200"/>
            <a:ext cx="4033838" cy="4525963"/>
          </a:xfrm>
          <a:noFill/>
          <a:ln>
            <a:solidFill>
              <a:schemeClr val="tx1"/>
            </a:solidFill>
          </a:ln>
        </p:spPr>
        <p:txBody>
          <a:bodyPr/>
          <a:lstStyle/>
          <a:p>
            <a:r>
              <a:rPr lang="en-US">
                <a:ea typeface="ＭＳ Ｐゴシック" pitchFamily="-108" charset="-128"/>
                <a:cs typeface="ＭＳ Ｐゴシック" pitchFamily="-108" charset="-128"/>
              </a:rPr>
              <a:t>What</a:t>
            </a:r>
          </a:p>
          <a:p>
            <a:pPr lvl="1"/>
            <a:r>
              <a:rPr lang="en-US"/>
              <a:t>Social contact</a:t>
            </a:r>
          </a:p>
          <a:p>
            <a:pPr lvl="1"/>
            <a:r>
              <a:rPr lang="en-US"/>
              <a:t>Professional recognition</a:t>
            </a:r>
          </a:p>
          <a:p>
            <a:pPr lvl="1"/>
            <a:r>
              <a:rPr lang="en-US"/>
              <a:t>Time</a:t>
            </a:r>
          </a:p>
          <a:p>
            <a:pPr lvl="1"/>
            <a:r>
              <a:rPr lang="en-US"/>
              <a:t>Other</a:t>
            </a:r>
          </a:p>
        </p:txBody>
      </p:sp>
      <p:sp>
        <p:nvSpPr>
          <p:cNvPr id="99332" name="Rectangle 4"/>
          <p:cNvSpPr>
            <a:spLocks noGrp="1" noChangeArrowheads="1"/>
          </p:cNvSpPr>
          <p:nvPr>
            <p:ph type="body" sz="half" idx="2"/>
          </p:nvPr>
        </p:nvSpPr>
        <p:spPr>
          <a:xfrm>
            <a:off x="4652963" y="1600200"/>
            <a:ext cx="4033837" cy="4525963"/>
          </a:xfrm>
          <a:noFill/>
          <a:ln>
            <a:solidFill>
              <a:schemeClr val="tx1"/>
            </a:solidFill>
          </a:ln>
        </p:spPr>
        <p:txBody>
          <a:bodyPr/>
          <a:lstStyle/>
          <a:p>
            <a:r>
              <a:rPr lang="en-US" dirty="0">
                <a:ea typeface="ＭＳ Ｐゴシック" pitchFamily="-108" charset="-128"/>
                <a:cs typeface="ＭＳ Ｐゴシック" pitchFamily="-108" charset="-128"/>
              </a:rPr>
              <a:t>Features</a:t>
            </a:r>
          </a:p>
          <a:p>
            <a:pPr lvl="1"/>
            <a:r>
              <a:rPr lang="en-US" dirty="0"/>
              <a:t>Regular &amp; sincere</a:t>
            </a:r>
          </a:p>
          <a:p>
            <a:pPr lvl="1"/>
            <a:r>
              <a:rPr lang="en-US" dirty="0"/>
              <a:t>School/staff-wide</a:t>
            </a:r>
          </a:p>
          <a:p>
            <a:pPr lvl="1"/>
            <a:r>
              <a:rPr lang="en-US" dirty="0"/>
              <a:t>Culturally/contextually appropriate</a:t>
            </a:r>
          </a:p>
          <a:p>
            <a:pPr lvl="1"/>
            <a:r>
              <a:rPr lang="en-US" dirty="0"/>
              <a:t>Functionally relevant</a:t>
            </a:r>
          </a:p>
          <a:p>
            <a:pPr lvl="1"/>
            <a:r>
              <a:rPr lang="en-US" dirty="0"/>
              <a:t>Administrator &amp; team involvement</a:t>
            </a:r>
          </a:p>
          <a:p>
            <a:endParaRPr lang="en-US" dirty="0">
              <a:ea typeface="ＭＳ Ｐゴシック" pitchFamily="-108" charset="-128"/>
              <a:cs typeface="ＭＳ Ｐゴシック" pitchFamily="-108" charset="-128"/>
            </a:endParaRPr>
          </a:p>
        </p:txBody>
      </p:sp>
      <p:sp>
        <p:nvSpPr>
          <p:cNvPr id="532485" name="Rectangle 5"/>
          <p:cNvSpPr>
            <a:spLocks noChangeArrowheads="1"/>
          </p:cNvSpPr>
          <p:nvPr/>
        </p:nvSpPr>
        <p:spPr bwMode="auto">
          <a:xfrm>
            <a:off x="457200" y="5334000"/>
            <a:ext cx="8229600" cy="1143000"/>
          </a:xfrm>
          <a:prstGeom prst="rect">
            <a:avLst/>
          </a:prstGeom>
          <a:solidFill>
            <a:srgbClr val="008000"/>
          </a:solidFill>
          <a:ln w="9525">
            <a:noFill/>
            <a:miter lim="800000"/>
            <a:headEnd/>
            <a:tailEnd/>
          </a:ln>
        </p:spPr>
        <p:txBody>
          <a:bodyPr anchor="ctr">
            <a:prstTxWarp prst="textNoShape">
              <a:avLst/>
            </a:prstTxWarp>
          </a:bodyPr>
          <a:lstStyle/>
          <a:p>
            <a:pPr algn="ctr"/>
            <a:r>
              <a:rPr lang="en-US" sz="4400">
                <a:solidFill>
                  <a:schemeClr val="bg1"/>
                </a:solidFill>
              </a:rPr>
              <a:t>some examples…</a:t>
            </a:r>
          </a:p>
        </p:txBody>
      </p:sp>
    </p:spTree>
    <p:extLst>
      <p:ext uri="{BB962C8B-B14F-4D97-AF65-F5344CB8AC3E}">
        <p14:creationId xmlns:p14="http://schemas.microsoft.com/office/powerpoint/2010/main" val="10965737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32485"/>
                                        </p:tgtEl>
                                        <p:attrNameLst>
                                          <p:attrName>style.visibility</p:attrName>
                                        </p:attrNameLst>
                                      </p:cBhvr>
                                      <p:to>
                                        <p:strVal val="visible"/>
                                      </p:to>
                                    </p:set>
                                    <p:anim calcmode="lin" valueType="num">
                                      <p:cBhvr>
                                        <p:cTn id="7" dur="500" fill="hold"/>
                                        <p:tgtEl>
                                          <p:spTgt spid="532485"/>
                                        </p:tgtEl>
                                        <p:attrNameLst>
                                          <p:attrName>ppt_w</p:attrName>
                                        </p:attrNameLst>
                                      </p:cBhvr>
                                      <p:tavLst>
                                        <p:tav tm="0">
                                          <p:val>
                                            <p:fltVal val="0"/>
                                          </p:val>
                                        </p:tav>
                                        <p:tav tm="100000">
                                          <p:val>
                                            <p:strVal val="#ppt_w"/>
                                          </p:val>
                                        </p:tav>
                                      </p:tavLst>
                                    </p:anim>
                                    <p:anim calcmode="lin" valueType="num">
                                      <p:cBhvr>
                                        <p:cTn id="8" dur="500" fill="hold"/>
                                        <p:tgtEl>
                                          <p:spTgt spid="532485"/>
                                        </p:tgtEl>
                                        <p:attrNameLst>
                                          <p:attrName>ppt_h</p:attrName>
                                        </p:attrNameLst>
                                      </p:cBhvr>
                                      <p:tavLst>
                                        <p:tav tm="0">
                                          <p:val>
                                            <p:fltVal val="0"/>
                                          </p:val>
                                        </p:tav>
                                        <p:tav tm="100000">
                                          <p:val>
                                            <p:strVal val="#ppt_h"/>
                                          </p:val>
                                        </p:tav>
                                      </p:tavLst>
                                    </p:anim>
                                    <p:animEffect transition="in" filter="fade">
                                      <p:cBhvr>
                                        <p:cTn id="9" dur="500"/>
                                        <p:tgtEl>
                                          <p:spTgt spid="532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485"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bg>
      <p:bgPr>
        <a:solidFill>
          <a:srgbClr val="008000">
            <a:alpha val="25000"/>
          </a:srgbClr>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solidFill>
            <a:srgbClr val="F3D80D"/>
          </a:solidFill>
        </p:spPr>
        <p:txBody>
          <a:bodyPr/>
          <a:lstStyle/>
          <a:p>
            <a:r>
              <a:rPr lang="en-US" i="1">
                <a:ea typeface="ＭＳ Ｐゴシック" pitchFamily="-108" charset="-128"/>
                <a:cs typeface="ＭＳ Ｐゴシック" pitchFamily="-108" charset="-128"/>
              </a:rPr>
              <a:t>“Golden Plunger”</a:t>
            </a:r>
          </a:p>
        </p:txBody>
      </p:sp>
      <p:sp>
        <p:nvSpPr>
          <p:cNvPr id="101379" name="Rectangle 3"/>
          <p:cNvSpPr>
            <a:spLocks noGrp="1" noChangeArrowheads="1"/>
          </p:cNvSpPr>
          <p:nvPr>
            <p:ph type="body" idx="1"/>
          </p:nvPr>
        </p:nvSpPr>
        <p:spPr>
          <a:xfrm>
            <a:off x="457200" y="1600200"/>
            <a:ext cx="5943600" cy="4525963"/>
          </a:xfrm>
        </p:spPr>
        <p:txBody>
          <a:bodyPr/>
          <a:lstStyle/>
          <a:p>
            <a:r>
              <a:rPr lang="en-US" sz="3600">
                <a:ea typeface="ＭＳ Ｐゴシック" pitchFamily="-108" charset="-128"/>
                <a:cs typeface="ＭＳ Ｐゴシック" pitchFamily="-108" charset="-128"/>
              </a:rPr>
              <a:t>Involve custodian</a:t>
            </a:r>
          </a:p>
          <a:p>
            <a:r>
              <a:rPr lang="en-US" sz="3600">
                <a:ea typeface="ＭＳ Ｐゴシック" pitchFamily="-108" charset="-128"/>
                <a:cs typeface="ＭＳ Ｐゴシック" pitchFamily="-108" charset="-128"/>
              </a:rPr>
              <a:t>Procedure</a:t>
            </a:r>
          </a:p>
          <a:p>
            <a:pPr lvl="1"/>
            <a:r>
              <a:rPr lang="en-US" sz="3200"/>
              <a:t>Custodian selects one classroom/ hallway each week that is clean &amp; orderly</a:t>
            </a:r>
          </a:p>
          <a:p>
            <a:pPr lvl="1"/>
            <a:r>
              <a:rPr lang="en-US" sz="3200"/>
              <a:t>Sticks gold-painted plunger with banner on wall</a:t>
            </a:r>
          </a:p>
        </p:txBody>
      </p:sp>
      <p:pic>
        <p:nvPicPr>
          <p:cNvPr id="101380" name="Picture 4" descr="MCj02940840000[1]"/>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rot="987968">
            <a:off x="6705600" y="2286000"/>
            <a:ext cx="1485900" cy="3886200"/>
          </a:xfrm>
          <a:prstGeom prst="rect">
            <a:avLst/>
          </a:prstGeom>
          <a:noFill/>
          <a:ln w="9525">
            <a:noFill/>
            <a:miter lim="800000"/>
            <a:headEnd/>
            <a:tailEnd/>
          </a:ln>
        </p:spPr>
      </p:pic>
      <p:sp>
        <p:nvSpPr>
          <p:cNvPr id="101381" name="AutoShape 5"/>
          <p:cNvSpPr>
            <a:spLocks noChangeArrowheads="1"/>
          </p:cNvSpPr>
          <p:nvPr/>
        </p:nvSpPr>
        <p:spPr bwMode="auto">
          <a:xfrm rot="1020508">
            <a:off x="5715000" y="2133600"/>
            <a:ext cx="2133600" cy="1295400"/>
          </a:xfrm>
          <a:prstGeom prst="flowChartPunchedTape">
            <a:avLst/>
          </a:prstGeom>
          <a:solidFill>
            <a:srgbClr val="F3D80D"/>
          </a:solidFill>
          <a:ln w="9525">
            <a:solidFill>
              <a:schemeClr val="tx1"/>
            </a:solidFill>
            <a:miter lim="800000"/>
            <a:headEnd/>
            <a:tailEn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2623846483"/>
      </p:ext>
    </p:extLst>
  </p:cSld>
  <p:clrMapOvr>
    <a:masterClrMapping/>
  </p:clrMapOvr>
  <p:transition/>
</p:sld>
</file>

<file path=ppt/slides/slide123.xml><?xml version="1.0" encoding="utf-8"?>
<p:sld xmlns:a="http://schemas.openxmlformats.org/drawingml/2006/main" xmlns:r="http://schemas.openxmlformats.org/officeDocument/2006/relationships" xmlns:p="http://schemas.openxmlformats.org/presentationml/2006/main">
  <p:cSld>
    <p:bg>
      <p:bgPr>
        <a:solidFill>
          <a:srgbClr val="008000">
            <a:alpha val="25000"/>
          </a:srgbClr>
        </a:solidFill>
        <a:effectLst/>
      </p:bgPr>
    </p:bg>
    <p:spTree>
      <p:nvGrpSpPr>
        <p:cNvPr id="1" name=""/>
        <p:cNvGrpSpPr/>
        <p:nvPr/>
      </p:nvGrpSpPr>
      <p:grpSpPr>
        <a:xfrm>
          <a:off x="0" y="0"/>
          <a:ext cx="0" cy="0"/>
          <a:chOff x="0" y="0"/>
          <a:chExt cx="0" cy="0"/>
        </a:xfrm>
      </p:grpSpPr>
      <p:pic>
        <p:nvPicPr>
          <p:cNvPr id="524290" name="Picture 2" descr="Faculty RRR board"/>
          <p:cNvPicPr>
            <a:picLocks noChangeAspect="1" noChangeArrowheads="1"/>
          </p:cNvPicPr>
          <p:nvPr/>
        </p:nvPicPr>
        <p:blipFill>
          <a:blip r:embed="rId3"/>
          <a:srcRect/>
          <a:stretch>
            <a:fillRect/>
          </a:stretch>
        </p:blipFill>
        <p:spPr bwMode="auto">
          <a:xfrm>
            <a:off x="533400" y="401638"/>
            <a:ext cx="7467600" cy="5599112"/>
          </a:xfrm>
          <a:prstGeom prst="rect">
            <a:avLst/>
          </a:prstGeom>
          <a:noFill/>
          <a:ln w="9525">
            <a:noFill/>
            <a:miter lim="800000"/>
            <a:headEnd/>
            <a:tailEnd/>
          </a:ln>
        </p:spPr>
      </p:pic>
      <p:pic>
        <p:nvPicPr>
          <p:cNvPr id="524291" name="Picture 3" descr="03090003"/>
          <p:cNvPicPr>
            <a:picLocks noChangeAspect="1" noChangeArrowheads="1"/>
          </p:cNvPicPr>
          <p:nvPr/>
        </p:nvPicPr>
        <p:blipFill>
          <a:blip r:embed="rId4"/>
          <a:srcRect/>
          <a:stretch>
            <a:fillRect/>
          </a:stretch>
        </p:blipFill>
        <p:spPr bwMode="auto">
          <a:xfrm>
            <a:off x="228600" y="381000"/>
            <a:ext cx="6477000" cy="5740400"/>
          </a:xfrm>
          <a:prstGeom prst="rect">
            <a:avLst/>
          </a:prstGeom>
          <a:noFill/>
          <a:ln w="9525">
            <a:noFill/>
            <a:miter lim="800000"/>
            <a:headEnd/>
            <a:tailEnd/>
          </a:ln>
        </p:spPr>
      </p:pic>
      <p:sp>
        <p:nvSpPr>
          <p:cNvPr id="103428" name="Text Box 4"/>
          <p:cNvSpPr txBox="1">
            <a:spLocks noChangeArrowheads="1"/>
          </p:cNvSpPr>
          <p:nvPr/>
        </p:nvSpPr>
        <p:spPr bwMode="auto">
          <a:xfrm>
            <a:off x="746125" y="6096000"/>
            <a:ext cx="5768975" cy="457200"/>
          </a:xfrm>
          <a:prstGeom prst="rect">
            <a:avLst/>
          </a:prstGeom>
          <a:noFill/>
          <a:ln w="9525">
            <a:noFill/>
            <a:miter lim="800000"/>
            <a:headEnd/>
            <a:tailEnd/>
          </a:ln>
        </p:spPr>
        <p:txBody>
          <a:bodyPr wrap="none">
            <a:prstTxWarp prst="textNoShape">
              <a:avLst/>
            </a:prstTxWarp>
            <a:spAutoFit/>
          </a:bodyPr>
          <a:lstStyle/>
          <a:p>
            <a:pPr algn="ctr"/>
            <a:r>
              <a:rPr lang="en-US" sz="2400">
                <a:latin typeface="Times New Roman" pitchFamily="-83" charset="0"/>
              </a:rPr>
              <a:t>North Myrtle Beach Primary June 8, 2004 SC</a:t>
            </a:r>
          </a:p>
        </p:txBody>
      </p:sp>
      <p:pic>
        <p:nvPicPr>
          <p:cNvPr id="524293" name="Picture 5" descr="03090002"/>
          <p:cNvPicPr>
            <a:picLocks noChangeAspect="1" noChangeArrowheads="1"/>
          </p:cNvPicPr>
          <p:nvPr/>
        </p:nvPicPr>
        <p:blipFill>
          <a:blip r:embed="rId5"/>
          <a:srcRect/>
          <a:stretch>
            <a:fillRect/>
          </a:stretch>
        </p:blipFill>
        <p:spPr bwMode="auto">
          <a:xfrm>
            <a:off x="762000" y="344488"/>
            <a:ext cx="7010400" cy="5675312"/>
          </a:xfrm>
          <a:prstGeom prst="rect">
            <a:avLst/>
          </a:prstGeom>
          <a:noFill/>
          <a:ln w="9525">
            <a:noFill/>
            <a:miter lim="800000"/>
            <a:headEnd/>
            <a:tailEnd/>
          </a:ln>
        </p:spPr>
      </p:pic>
    </p:spTree>
    <p:extLst>
      <p:ext uri="{BB962C8B-B14F-4D97-AF65-F5344CB8AC3E}">
        <p14:creationId xmlns:p14="http://schemas.microsoft.com/office/powerpoint/2010/main" val="37752553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24293"/>
                                        </p:tgtEl>
                                        <p:attrNameLst>
                                          <p:attrName>style.visibility</p:attrName>
                                        </p:attrNameLst>
                                      </p:cBhvr>
                                      <p:to>
                                        <p:strVal val="visible"/>
                                      </p:to>
                                    </p:set>
                                  </p:childTnLst>
                                  <p:subTnLst>
                                    <p:set>
                                      <p:cBhvr override="childStyle">
                                        <p:cTn dur="1" fill="hold" display="0" masterRel="nextClick" afterEffect="1"/>
                                        <p:tgtEl>
                                          <p:spTgt spid="524293"/>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4291"/>
                                        </p:tgtEl>
                                        <p:attrNameLst>
                                          <p:attrName>style.visibility</p:attrName>
                                        </p:attrNameLst>
                                      </p:cBhvr>
                                      <p:to>
                                        <p:strVal val="visible"/>
                                      </p:to>
                                    </p:set>
                                  </p:childTnLst>
                                  <p:subTnLst>
                                    <p:set>
                                      <p:cBhvr override="childStyle">
                                        <p:cTn dur="1" fill="hold" display="0" masterRel="nextClick" afterEffect="1"/>
                                        <p:tgtEl>
                                          <p:spTgt spid="524291"/>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42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bg>
      <p:bgPr>
        <a:solidFill>
          <a:srgbClr val="008000">
            <a:alpha val="25000"/>
          </a:srgbClr>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solidFill>
            <a:srgbClr val="1FA988"/>
          </a:solidFill>
        </p:spPr>
        <p:txBody>
          <a:bodyPr/>
          <a:lstStyle/>
          <a:p>
            <a:r>
              <a:rPr lang="en-US" i="1">
                <a:solidFill>
                  <a:schemeClr val="bg1"/>
                </a:solidFill>
                <a:ea typeface="ＭＳ Ｐゴシック" pitchFamily="-108" charset="-128"/>
                <a:cs typeface="ＭＳ Ｐゴシック" pitchFamily="-108" charset="-128"/>
              </a:rPr>
              <a:t>“Staff Dinger”</a:t>
            </a:r>
          </a:p>
        </p:txBody>
      </p:sp>
      <p:sp>
        <p:nvSpPr>
          <p:cNvPr id="105475" name="Rectangle 3"/>
          <p:cNvSpPr>
            <a:spLocks noGrp="1" noChangeArrowheads="1"/>
          </p:cNvSpPr>
          <p:nvPr>
            <p:ph type="body" idx="1"/>
          </p:nvPr>
        </p:nvSpPr>
        <p:spPr>
          <a:xfrm>
            <a:off x="3505200" y="1600200"/>
            <a:ext cx="5181600" cy="4525963"/>
          </a:xfrm>
        </p:spPr>
        <p:txBody>
          <a:bodyPr/>
          <a:lstStyle/>
          <a:p>
            <a:r>
              <a:rPr lang="en-US" sz="3600">
                <a:ea typeface="ＭＳ Ｐゴシック" pitchFamily="-108" charset="-128"/>
                <a:cs typeface="ＭＳ Ｐゴシック" pitchFamily="-108" charset="-128"/>
              </a:rPr>
              <a:t>Reminding staff to have positive interaction</a:t>
            </a:r>
          </a:p>
          <a:p>
            <a:r>
              <a:rPr lang="en-US" sz="3600">
                <a:ea typeface="ＭＳ Ｐゴシック" pitchFamily="-108" charset="-128"/>
                <a:cs typeface="ＭＳ Ｐゴシック" pitchFamily="-108" charset="-128"/>
              </a:rPr>
              <a:t>Procedures</a:t>
            </a:r>
          </a:p>
          <a:p>
            <a:pPr lvl="1"/>
            <a:r>
              <a:rPr lang="en-US" sz="3200"/>
              <a:t>Ring timer on regular, intermittent schedule</a:t>
            </a:r>
          </a:p>
          <a:p>
            <a:pPr lvl="1"/>
            <a:r>
              <a:rPr lang="en-US" sz="3200"/>
              <a:t>Engage in quick positive interaction</a:t>
            </a:r>
          </a:p>
        </p:txBody>
      </p:sp>
      <p:pic>
        <p:nvPicPr>
          <p:cNvPr id="105476" name="Picture 4" descr="j0234131"/>
          <p:cNvPicPr>
            <a:picLocks noChangeAspect="1" noChangeArrowheads="1"/>
          </p:cNvPicPr>
          <p:nvPr/>
        </p:nvPicPr>
        <p:blipFill>
          <a:blip r:embed="rId3"/>
          <a:srcRect/>
          <a:stretch>
            <a:fillRect/>
          </a:stretch>
        </p:blipFill>
        <p:spPr bwMode="auto">
          <a:xfrm>
            <a:off x="0" y="2590800"/>
            <a:ext cx="3743325" cy="3981450"/>
          </a:xfrm>
          <a:prstGeom prst="rect">
            <a:avLst/>
          </a:prstGeom>
          <a:noFill/>
          <a:ln w="9525">
            <a:noFill/>
            <a:miter lim="800000"/>
            <a:headEnd/>
            <a:tailEnd/>
          </a:ln>
        </p:spPr>
      </p:pic>
    </p:spTree>
    <p:extLst>
      <p:ext uri="{BB962C8B-B14F-4D97-AF65-F5344CB8AC3E}">
        <p14:creationId xmlns:p14="http://schemas.microsoft.com/office/powerpoint/2010/main" val="25309025"/>
      </p:ext>
    </p:extLst>
  </p:cSld>
  <p:clrMapOvr>
    <a:masterClrMapping/>
  </p:clrMapOvr>
  <p:transition/>
</p:sld>
</file>

<file path=ppt/slides/slide125.xml><?xml version="1.0" encoding="utf-8"?>
<p:sld xmlns:a="http://schemas.openxmlformats.org/drawingml/2006/main" xmlns:r="http://schemas.openxmlformats.org/officeDocument/2006/relationships" xmlns:p="http://schemas.openxmlformats.org/presentationml/2006/main">
  <p:cSld>
    <p:bg>
      <p:bgPr>
        <a:solidFill>
          <a:srgbClr val="008000">
            <a:alpha val="25000"/>
          </a:srgbClr>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solidFill>
            <a:schemeClr val="accent2"/>
          </a:solidFill>
        </p:spPr>
        <p:txBody>
          <a:bodyPr/>
          <a:lstStyle/>
          <a:p>
            <a:r>
              <a:rPr lang="en-US">
                <a:solidFill>
                  <a:schemeClr val="bg1"/>
                </a:solidFill>
                <a:ea typeface="ＭＳ Ｐゴシック" pitchFamily="-108" charset="-128"/>
                <a:cs typeface="ＭＳ Ｐゴシック" pitchFamily="-108" charset="-128"/>
              </a:rPr>
              <a:t>“</a:t>
            </a:r>
            <a:r>
              <a:rPr lang="en-US" i="1">
                <a:solidFill>
                  <a:schemeClr val="bg1"/>
                </a:solidFill>
                <a:ea typeface="ＭＳ Ｐゴシック" pitchFamily="-108" charset="-128"/>
                <a:cs typeface="ＭＳ Ｐゴシック" pitchFamily="-108" charset="-128"/>
              </a:rPr>
              <a:t>1 Free Period”</a:t>
            </a:r>
            <a:endParaRPr lang="en-US">
              <a:solidFill>
                <a:schemeClr val="bg1"/>
              </a:solidFill>
              <a:ea typeface="ＭＳ Ｐゴシック" pitchFamily="-108" charset="-128"/>
              <a:cs typeface="ＭＳ Ｐゴシック" pitchFamily="-108" charset="-128"/>
            </a:endParaRPr>
          </a:p>
        </p:txBody>
      </p:sp>
      <p:sp>
        <p:nvSpPr>
          <p:cNvPr id="107523" name="Rectangle 3"/>
          <p:cNvSpPr>
            <a:spLocks noGrp="1" noChangeArrowheads="1"/>
          </p:cNvSpPr>
          <p:nvPr>
            <p:ph type="body" idx="1"/>
          </p:nvPr>
        </p:nvSpPr>
        <p:spPr>
          <a:xfrm>
            <a:off x="457200" y="1600200"/>
            <a:ext cx="5181600" cy="4525963"/>
          </a:xfrm>
        </p:spPr>
        <p:txBody>
          <a:bodyPr/>
          <a:lstStyle/>
          <a:p>
            <a:r>
              <a:rPr lang="en-US" sz="3600">
                <a:ea typeface="ＭＳ Ｐゴシック" pitchFamily="-108" charset="-128"/>
                <a:cs typeface="ＭＳ Ｐゴシック" pitchFamily="-108" charset="-128"/>
              </a:rPr>
              <a:t>Contributing to a safe, caring, effective school environment</a:t>
            </a:r>
          </a:p>
          <a:p>
            <a:r>
              <a:rPr lang="en-US" sz="3600">
                <a:ea typeface="ＭＳ Ｐゴシック" pitchFamily="-108" charset="-128"/>
                <a:cs typeface="ＭＳ Ｐゴシック" pitchFamily="-108" charset="-128"/>
              </a:rPr>
              <a:t>Procedures</a:t>
            </a:r>
          </a:p>
          <a:p>
            <a:pPr lvl="1"/>
            <a:r>
              <a:rPr lang="en-US" sz="3200"/>
              <a:t>Given by Principal</a:t>
            </a:r>
          </a:p>
          <a:p>
            <a:pPr lvl="1"/>
            <a:r>
              <a:rPr lang="en-US" sz="3200"/>
              <a:t>Principal takes over class for one hour</a:t>
            </a:r>
          </a:p>
          <a:p>
            <a:pPr lvl="1"/>
            <a:r>
              <a:rPr lang="en-US" sz="3200"/>
              <a:t>Used at any time</a:t>
            </a:r>
          </a:p>
        </p:txBody>
      </p:sp>
      <p:pic>
        <p:nvPicPr>
          <p:cNvPr id="107524" name="Picture 4" descr="MCj00889680000[1]"/>
          <p:cNvPicPr>
            <a:picLocks noChangeAspect="1" noChangeArrowheads="1"/>
          </p:cNvPicPr>
          <p:nvPr/>
        </p:nvPicPr>
        <p:blipFill>
          <a:blip r:embed="rId3"/>
          <a:srcRect/>
          <a:stretch>
            <a:fillRect/>
          </a:stretch>
        </p:blipFill>
        <p:spPr bwMode="auto">
          <a:xfrm>
            <a:off x="5507038" y="2286000"/>
            <a:ext cx="3636962" cy="4572000"/>
          </a:xfrm>
          <a:prstGeom prst="rect">
            <a:avLst/>
          </a:prstGeom>
          <a:noFill/>
          <a:ln w="9525">
            <a:noFill/>
            <a:miter lim="800000"/>
            <a:headEnd/>
            <a:tailEnd/>
          </a:ln>
        </p:spPr>
      </p:pic>
    </p:spTree>
    <p:extLst>
      <p:ext uri="{BB962C8B-B14F-4D97-AF65-F5344CB8AC3E}">
        <p14:creationId xmlns:p14="http://schemas.microsoft.com/office/powerpoint/2010/main" val="2097777963"/>
      </p:ext>
    </p:extLst>
  </p:cSld>
  <p:clrMapOvr>
    <a:masterClrMapping/>
  </p:clrMapOvr>
  <p:transition/>
</p:sld>
</file>

<file path=ppt/slides/slide126.xml><?xml version="1.0" encoding="utf-8"?>
<p:sld xmlns:a="http://schemas.openxmlformats.org/drawingml/2006/main" xmlns:r="http://schemas.openxmlformats.org/officeDocument/2006/relationships" xmlns:p="http://schemas.openxmlformats.org/presentationml/2006/main">
  <p:cSld>
    <p:bg>
      <p:bgPr>
        <a:solidFill>
          <a:srgbClr val="008000">
            <a:alpha val="25000"/>
          </a:srgbClr>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457200" y="152400"/>
            <a:ext cx="8229600" cy="1143000"/>
          </a:xfrm>
          <a:solidFill>
            <a:srgbClr val="0099FF"/>
          </a:solidFill>
        </p:spPr>
        <p:txBody>
          <a:bodyPr/>
          <a:lstStyle/>
          <a:p>
            <a:r>
              <a:rPr lang="en-US" i="1">
                <a:solidFill>
                  <a:schemeClr val="bg1"/>
                </a:solidFill>
                <a:ea typeface="ＭＳ Ｐゴシック" pitchFamily="-108" charset="-128"/>
                <a:cs typeface="ＭＳ Ｐゴシック" pitchFamily="-108" charset="-128"/>
              </a:rPr>
              <a:t>“Free Parking</a:t>
            </a:r>
          </a:p>
        </p:txBody>
      </p:sp>
      <p:pic>
        <p:nvPicPr>
          <p:cNvPr id="111619" name="Picture 7" descr="Picture 016"/>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536950" y="1676400"/>
            <a:ext cx="5607050" cy="4205288"/>
          </a:xfrm>
          <a:prstGeom prst="rect">
            <a:avLst/>
          </a:prstGeom>
          <a:noFill/>
          <a:ln w="9525">
            <a:noFill/>
            <a:miter lim="800000"/>
            <a:headEnd/>
            <a:tailEnd/>
          </a:ln>
        </p:spPr>
      </p:pic>
      <p:sp>
        <p:nvSpPr>
          <p:cNvPr id="111620" name="Rectangle 3"/>
          <p:cNvSpPr>
            <a:spLocks noGrp="1" noChangeArrowheads="1"/>
          </p:cNvSpPr>
          <p:nvPr>
            <p:ph type="body" idx="1"/>
          </p:nvPr>
        </p:nvSpPr>
        <p:spPr>
          <a:xfrm>
            <a:off x="381000" y="1600200"/>
            <a:ext cx="4267200" cy="5257800"/>
          </a:xfrm>
          <a:solidFill>
            <a:schemeClr val="bg1"/>
          </a:solidFill>
        </p:spPr>
        <p:txBody>
          <a:bodyPr/>
          <a:lstStyle/>
          <a:p>
            <a:r>
              <a:rPr lang="en-US" sz="4000">
                <a:ea typeface="ＭＳ Ｐゴシック" pitchFamily="-108" charset="-128"/>
                <a:cs typeface="ＭＳ Ｐゴシック" pitchFamily="-108" charset="-128"/>
              </a:rPr>
              <a:t>“Free Parking”</a:t>
            </a:r>
          </a:p>
          <a:p>
            <a:r>
              <a:rPr lang="en-US" sz="4000">
                <a:ea typeface="ＭＳ Ｐゴシック" pitchFamily="-108" charset="-128"/>
                <a:cs typeface="ＭＳ Ｐゴシック" pitchFamily="-108" charset="-128"/>
              </a:rPr>
              <a:t>Procedures</a:t>
            </a:r>
          </a:p>
          <a:p>
            <a:pPr lvl="1"/>
            <a:r>
              <a:rPr lang="en-US" sz="3600"/>
              <a:t>Staff allowed to park in a preferred and reserved spot</a:t>
            </a:r>
          </a:p>
        </p:txBody>
      </p:sp>
      <p:sp>
        <p:nvSpPr>
          <p:cNvPr id="111621" name="Rectangle 8"/>
          <p:cNvSpPr>
            <a:spLocks noChangeArrowheads="1"/>
          </p:cNvSpPr>
          <p:nvPr/>
        </p:nvSpPr>
        <p:spPr bwMode="auto">
          <a:xfrm>
            <a:off x="7772400" y="1524000"/>
            <a:ext cx="1371600" cy="4495800"/>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sp>
        <p:nvSpPr>
          <p:cNvPr id="111622" name="Rectangle 9"/>
          <p:cNvSpPr>
            <a:spLocks noChangeArrowheads="1"/>
          </p:cNvSpPr>
          <p:nvPr/>
        </p:nvSpPr>
        <p:spPr bwMode="auto">
          <a:xfrm>
            <a:off x="4038600" y="6019800"/>
            <a:ext cx="4800600" cy="762000"/>
          </a:xfrm>
          <a:prstGeom prst="rect">
            <a:avLst/>
          </a:prstGeom>
          <a:noFill/>
          <a:ln w="9525">
            <a:noFill/>
            <a:miter lim="800000"/>
            <a:headEnd/>
            <a:tailEnd/>
          </a:ln>
        </p:spPr>
        <p:txBody>
          <a:bodyPr anchor="ctr">
            <a:prstTxWarp prst="textNoShape">
              <a:avLst/>
            </a:prstTxWarp>
          </a:bodyPr>
          <a:lstStyle/>
          <a:p>
            <a:pPr algn="ctr"/>
            <a:r>
              <a:rPr lang="en-US" sz="3200">
                <a:solidFill>
                  <a:srgbClr val="FF0000"/>
                </a:solidFill>
              </a:rPr>
              <a:t>Burncoat Middle School</a:t>
            </a:r>
            <a:br>
              <a:rPr lang="en-US" sz="3200">
                <a:solidFill>
                  <a:srgbClr val="FF0000"/>
                </a:solidFill>
              </a:rPr>
            </a:br>
            <a:r>
              <a:rPr lang="en-US" sz="3200">
                <a:solidFill>
                  <a:srgbClr val="FF0000"/>
                </a:solidFill>
              </a:rPr>
              <a:t>Teacher Incentive</a:t>
            </a:r>
          </a:p>
        </p:txBody>
      </p:sp>
    </p:spTree>
    <p:extLst>
      <p:ext uri="{BB962C8B-B14F-4D97-AF65-F5344CB8AC3E}">
        <p14:creationId xmlns:p14="http://schemas.microsoft.com/office/powerpoint/2010/main" val="2589503797"/>
      </p:ext>
    </p:extLst>
  </p:cSld>
  <p:clrMapOvr>
    <a:masterClrMapping/>
  </p:clrMapOvr>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086600" cy="4800599"/>
          </a:xfrm>
        </p:spPr>
        <p:txBody>
          <a:bodyPr/>
          <a:lstStyle/>
          <a:p>
            <a:pPr lvl="0">
              <a:buFont typeface="Wingdings" charset="2"/>
              <a:buChar char="q"/>
            </a:pPr>
            <a:r>
              <a:rPr lang="en-US" sz="2400" dirty="0"/>
              <a:t>Easy and quick form of acknowledgement </a:t>
            </a:r>
          </a:p>
          <a:p>
            <a:pPr lvl="0">
              <a:buFont typeface="Wingdings" charset="2"/>
              <a:buChar char="q"/>
            </a:pPr>
            <a:r>
              <a:rPr lang="en-US" sz="2400" dirty="0"/>
              <a:t>Considerate of strategies/processes that already exist</a:t>
            </a:r>
          </a:p>
          <a:p>
            <a:pPr lvl="0">
              <a:buFont typeface="Wingdings" charset="2"/>
              <a:buChar char="q"/>
            </a:pPr>
            <a:r>
              <a:rPr lang="en-US" sz="2400" dirty="0"/>
              <a:t>Culturally, developmentally, contextually appropriate/relevant name and form of acknowledgement</a:t>
            </a:r>
          </a:p>
          <a:p>
            <a:pPr lvl="0">
              <a:buFont typeface="Wingdings" charset="2"/>
              <a:buChar char="q"/>
            </a:pPr>
            <a:r>
              <a:rPr lang="en-US" sz="2400" dirty="0"/>
              <a:t>Consider Back-up or follow-up acknowledgements</a:t>
            </a:r>
          </a:p>
          <a:p>
            <a:pPr lvl="0">
              <a:buFont typeface="Wingdings" charset="2"/>
              <a:buChar char="q"/>
            </a:pPr>
            <a:r>
              <a:rPr lang="en-US" sz="2400" dirty="0"/>
              <a:t>Schedule for initial introduction of acknowledgements and regular boosters or reimplementation of acknowledgements </a:t>
            </a:r>
          </a:p>
          <a:p>
            <a:pPr>
              <a:buFont typeface="Wingdings" charset="2"/>
              <a:buChar char="q"/>
            </a:pPr>
            <a:r>
              <a:rPr lang="en-US" sz="2400" dirty="0"/>
              <a:t>Schedule for daily, weekly, monthly, and quarterly feedback to students and staff </a:t>
            </a:r>
          </a:p>
          <a:p>
            <a:pPr>
              <a:buFont typeface="Wingdings" charset="2"/>
              <a:buChar char="q"/>
            </a:pPr>
            <a:endParaRPr lang="en-US" sz="2400" dirty="0"/>
          </a:p>
          <a:p>
            <a:pPr>
              <a:buFont typeface="Wingdings" charset="2"/>
              <a:buChar char="q"/>
            </a:pPr>
            <a:endParaRPr lang="en-US" sz="2400" dirty="0"/>
          </a:p>
        </p:txBody>
      </p:sp>
      <p:sp>
        <p:nvSpPr>
          <p:cNvPr id="5" name="Rectangle 2"/>
          <p:cNvSpPr>
            <a:spLocks noChangeArrowheads="1"/>
          </p:cNvSpPr>
          <p:nvPr/>
        </p:nvSpPr>
        <p:spPr bwMode="auto">
          <a:xfrm>
            <a:off x="457200" y="304800"/>
            <a:ext cx="7162800" cy="914400"/>
          </a:xfrm>
          <a:prstGeom prst="rect">
            <a:avLst/>
          </a:prstGeom>
          <a:solidFill>
            <a:srgbClr val="3366FF"/>
          </a:solidFill>
          <a:ln w="9525">
            <a:solidFill>
              <a:srgbClr val="FFFFFF"/>
            </a:solidFill>
            <a:miter lim="800000"/>
            <a:headEnd/>
            <a:tailEnd/>
          </a:ln>
        </p:spPr>
        <p:txBody>
          <a:bodyPr anchor="ctr">
            <a:prstTxWarp prst="textNoShape">
              <a:avLst/>
            </a:prstTxWarp>
          </a:bodyPr>
          <a:lstStyle/>
          <a:p>
            <a:pPr algn="ctr"/>
            <a:r>
              <a:rPr lang="en-US" sz="3200" b="1" dirty="0">
                <a:solidFill>
                  <a:schemeClr val="bg1"/>
                </a:solidFill>
              </a:rPr>
              <a:t>Guidelines for Staff Recognition</a:t>
            </a:r>
          </a:p>
        </p:txBody>
      </p:sp>
      <p:pic>
        <p:nvPicPr>
          <p:cNvPr id="6" name="Picture 5"/>
          <p:cNvPicPr>
            <a:picLocks noChangeAspect="1"/>
          </p:cNvPicPr>
          <p:nvPr/>
        </p:nvPicPr>
        <p:blipFill>
          <a:blip r:embed="rId2"/>
          <a:stretch>
            <a:fillRect/>
          </a:stretch>
        </p:blipFill>
        <p:spPr>
          <a:xfrm>
            <a:off x="-29667" y="914400"/>
            <a:ext cx="838200" cy="838200"/>
          </a:xfrm>
          <a:prstGeom prst="rect">
            <a:avLst/>
          </a:prstGeom>
        </p:spPr>
      </p:pic>
      <p:grpSp>
        <p:nvGrpSpPr>
          <p:cNvPr id="7" name="Group 6"/>
          <p:cNvGrpSpPr/>
          <p:nvPr/>
        </p:nvGrpSpPr>
        <p:grpSpPr>
          <a:xfrm>
            <a:off x="7315200" y="76200"/>
            <a:ext cx="1752600" cy="1752600"/>
            <a:chOff x="6858000" y="76200"/>
            <a:chExt cx="2209800" cy="2209800"/>
          </a:xfrm>
        </p:grpSpPr>
        <p:sp>
          <p:nvSpPr>
            <p:cNvPr id="8" name="Oval 6"/>
            <p:cNvSpPr>
              <a:spLocks noChangeArrowheads="1"/>
            </p:cNvSpPr>
            <p:nvPr/>
          </p:nvSpPr>
          <p:spPr bwMode="auto">
            <a:xfrm>
              <a:off x="6858000" y="76200"/>
              <a:ext cx="2209800" cy="2209800"/>
            </a:xfrm>
            <a:prstGeom prst="ellipse">
              <a:avLst/>
            </a:prstGeom>
            <a:solidFill>
              <a:srgbClr val="FF99CC">
                <a:alpha val="50195"/>
              </a:srgbClr>
            </a:solidFill>
            <a:ln w="63500">
              <a:solidFill>
                <a:srgbClr val="FF99CC"/>
              </a:solidFill>
              <a:round/>
              <a:headEnd/>
              <a:tailEnd/>
            </a:ln>
          </p:spPr>
          <p:txBody>
            <a:bodyPr wrap="none" anchor="ctr">
              <a:prstTxWarp prst="textNoShape">
                <a:avLst/>
              </a:prstTxWarp>
            </a:bodyPr>
            <a:lstStyle/>
            <a:p>
              <a:pPr algn="ctr"/>
              <a:endParaRPr lang="en-US" sz="1600" b="1"/>
            </a:p>
          </p:txBody>
        </p:sp>
        <p:sp>
          <p:nvSpPr>
            <p:cNvPr id="9" name="Text Box 7"/>
            <p:cNvSpPr txBox="1">
              <a:spLocks noChangeArrowheads="1"/>
            </p:cNvSpPr>
            <p:nvPr/>
          </p:nvSpPr>
          <p:spPr bwMode="auto">
            <a:xfrm rot="18341135">
              <a:off x="6914356" y="848519"/>
              <a:ext cx="1411288"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SYSTEMS</a:t>
              </a:r>
            </a:p>
          </p:txBody>
        </p:sp>
      </p:grpSp>
      <p:sp>
        <p:nvSpPr>
          <p:cNvPr id="10" name="Rectangle 9"/>
          <p:cNvSpPr/>
          <p:nvPr/>
        </p:nvSpPr>
        <p:spPr>
          <a:xfrm>
            <a:off x="7315200" y="1600200"/>
            <a:ext cx="1828800" cy="1754327"/>
          </a:xfrm>
          <a:prstGeom prst="rect">
            <a:avLst/>
          </a:prstGeom>
        </p:spPr>
        <p:txBody>
          <a:bodyPr wrap="square">
            <a:spAutoFit/>
          </a:bodyPr>
          <a:lstStyle/>
          <a:p>
            <a:pPr marL="0" indent="0" eaLnBrk="1" hangingPunct="1">
              <a:spcAft>
                <a:spcPts val="1200"/>
              </a:spcAft>
              <a:buNone/>
            </a:pPr>
            <a:r>
              <a:rPr lang="en-US" dirty="0">
                <a:solidFill>
                  <a:srgbClr val="3366FF"/>
                </a:solidFill>
                <a:ea typeface="Britannic Bold" pitchFamily="-108" charset="0"/>
                <a:cs typeface="Britannic Bold" pitchFamily="-108" charset="0"/>
              </a:rPr>
              <a:t>And always remember to consider systems, culture, &amp; context:</a:t>
            </a:r>
          </a:p>
        </p:txBody>
      </p:sp>
      <p:pic>
        <p:nvPicPr>
          <p:cNvPr id="11" name="Picture 1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15200" y="3352800"/>
            <a:ext cx="1826070" cy="1369553"/>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315200" y="4800600"/>
            <a:ext cx="1828800" cy="1371600"/>
          </a:xfrm>
          <a:prstGeom prst="rect">
            <a:avLst/>
          </a:prstGeom>
        </p:spPr>
      </p:pic>
    </p:spTree>
    <p:extLst>
      <p:ext uri="{BB962C8B-B14F-4D97-AF65-F5344CB8AC3E}">
        <p14:creationId xmlns:p14="http://schemas.microsoft.com/office/powerpoint/2010/main" val="381083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ppt_h*1.125000"/>
                                          </p:val>
                                        </p:tav>
                                        <p:tav tm="100000">
                                          <p:val>
                                            <p:strVal val="#ppt_y"/>
                                          </p:val>
                                        </p:tav>
                                      </p:tavLst>
                                    </p:anim>
                                    <p:animEffect transition="in" filter="wipe(down)">
                                      <p:cBhvr>
                                        <p:cTn id="8" dur="500"/>
                                        <p:tgtEl>
                                          <p:spTgt spid="10"/>
                                        </p:tgtEl>
                                      </p:cBhvr>
                                    </p:animEffect>
                                  </p:childTnLst>
                                </p:cTn>
                              </p:par>
                              <p:par>
                                <p:cTn id="9" presetID="12" presetClass="entr" presetSubtype="1"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p:tgtEl>
                                          <p:spTgt spid="11"/>
                                        </p:tgtEl>
                                        <p:attrNameLst>
                                          <p:attrName>ppt_y</p:attrName>
                                        </p:attrNameLst>
                                      </p:cBhvr>
                                      <p:tavLst>
                                        <p:tav tm="0">
                                          <p:val>
                                            <p:strVal val="#ppt_y-#ppt_h*1.125000"/>
                                          </p:val>
                                        </p:tav>
                                        <p:tav tm="100000">
                                          <p:val>
                                            <p:strVal val="#ppt_y"/>
                                          </p:val>
                                        </p:tav>
                                      </p:tavLst>
                                    </p:anim>
                                    <p:animEffect transition="in" filter="wipe(down)">
                                      <p:cBhvr>
                                        <p:cTn id="12" dur="500"/>
                                        <p:tgtEl>
                                          <p:spTgt spid="11"/>
                                        </p:tgtEl>
                                      </p:cBhvr>
                                    </p:animEffect>
                                  </p:childTnLst>
                                </p:cTn>
                              </p:par>
                              <p:par>
                                <p:cTn id="13" presetID="12" presetClass="entr" presetSubtype="1"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p:tgtEl>
                                          <p:spTgt spid="12"/>
                                        </p:tgtEl>
                                        <p:attrNameLst>
                                          <p:attrName>ppt_y</p:attrName>
                                        </p:attrNameLst>
                                      </p:cBhvr>
                                      <p:tavLst>
                                        <p:tav tm="0">
                                          <p:val>
                                            <p:strVal val="#ppt_y-#ppt_h*1.125000"/>
                                          </p:val>
                                        </p:tav>
                                        <p:tav tm="100000">
                                          <p:val>
                                            <p:strVal val="#ppt_y"/>
                                          </p:val>
                                        </p:tav>
                                      </p:tavLst>
                                    </p:anim>
                                    <p:animEffect transition="in" filter="wipe(down)">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8.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sz="2200" dirty="0">
                <a:latin typeface="+mj-lt"/>
              </a:rPr>
              <a:t>Work as team for  20 min</a:t>
            </a: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Activity:</a:t>
            </a:r>
            <a:br>
              <a:rPr lang="en-US" sz="4000" b="1" dirty="0">
                <a:solidFill>
                  <a:srgbClr val="3366FF"/>
                </a:solidFill>
              </a:rPr>
            </a:br>
            <a:r>
              <a:rPr lang="en-US" sz="4000" b="1" dirty="0">
                <a:solidFill>
                  <a:srgbClr val="3366FF"/>
                </a:solidFill>
              </a:rPr>
              <a:t>Staff Recognition</a:t>
            </a:r>
            <a:endParaRPr lang="en-US" sz="4000" b="1" i="1" dirty="0">
              <a:solidFill>
                <a:srgbClr val="3366FF"/>
              </a:solidFill>
            </a:endParaRPr>
          </a:p>
        </p:txBody>
      </p:sp>
      <p:sp>
        <p:nvSpPr>
          <p:cNvPr id="139268" name="Rectangle 3"/>
          <p:cNvSpPr>
            <a:spLocks noGrp="1" noChangeArrowheads="1"/>
          </p:cNvSpPr>
          <p:nvPr>
            <p:ph type="body" idx="1"/>
          </p:nvPr>
        </p:nvSpPr>
        <p:spPr>
          <a:xfrm>
            <a:off x="2362200" y="1600200"/>
            <a:ext cx="6477000" cy="4648200"/>
          </a:xfrm>
          <a:solidFill>
            <a:srgbClr val="FFFFFF"/>
          </a:solidFill>
        </p:spPr>
        <p:txBody>
          <a:bodyPr/>
          <a:lstStyle/>
          <a:p>
            <a:pPr eaLnBrk="1" hangingPunct="1">
              <a:lnSpc>
                <a:spcPct val="90000"/>
              </a:lnSpc>
            </a:pPr>
            <a:endParaRPr lang="en-US" sz="800" b="1" dirty="0">
              <a:latin typeface="+mj-lt"/>
              <a:ea typeface="ＭＳ Ｐゴシック" pitchFamily="-108" charset="-128"/>
              <a:cs typeface="ＭＳ Ｐゴシック" pitchFamily="-108" charset="-128"/>
            </a:endParaRPr>
          </a:p>
          <a:p>
            <a:r>
              <a:rPr lang="en-US" sz="2400" dirty="0">
                <a:latin typeface="+mj-lt"/>
                <a:ea typeface="ＭＳ Ｐゴシック" pitchFamily="-108" charset="-128"/>
                <a:cs typeface="ＭＳ Ｐゴシック" pitchFamily="-108" charset="-128"/>
              </a:rPr>
              <a:t>Review/develop procedures for acknowledging/encouraging staff contributions &amp; accomplishments</a:t>
            </a:r>
          </a:p>
          <a:p>
            <a:r>
              <a:rPr lang="en-US" sz="2400" dirty="0">
                <a:latin typeface="+mj-lt"/>
                <a:ea typeface="ＭＳ Ｐゴシック" pitchFamily="-108" charset="-128"/>
                <a:cs typeface="ＭＳ Ｐゴシック" pitchFamily="-108" charset="-128"/>
              </a:rPr>
              <a:t>Add to your action plan!</a:t>
            </a:r>
          </a:p>
          <a:p>
            <a:r>
              <a:rPr lang="en-US" sz="2400" dirty="0">
                <a:latin typeface="+mj-lt"/>
                <a:ea typeface="ＭＳ Ｐゴシック" pitchFamily="-108" charset="-128"/>
                <a:cs typeface="ＭＳ Ｐゴシック" pitchFamily="-108" charset="-128"/>
              </a:rPr>
              <a:t>Report 2-3 “big ideas” from your team discussion (1 min. reports)</a:t>
            </a:r>
          </a:p>
        </p:txBody>
      </p:sp>
      <p:pic>
        <p:nvPicPr>
          <p:cNvPr id="10" name="Picture 9"/>
          <p:cNvPicPr>
            <a:picLocks noChangeAspect="1"/>
          </p:cNvPicPr>
          <p:nvPr/>
        </p:nvPicPr>
        <p:blipFill>
          <a:blip r:embed="rId3"/>
          <a:stretch>
            <a:fillRect/>
          </a:stretch>
        </p:blipFill>
        <p:spPr>
          <a:xfrm>
            <a:off x="8153400" y="914400"/>
            <a:ext cx="1066800" cy="1066800"/>
          </a:xfrm>
          <a:prstGeom prst="rect">
            <a:avLst/>
          </a:prstGeom>
        </p:spPr>
      </p:pic>
    </p:spTree>
    <p:extLst>
      <p:ext uri="{BB962C8B-B14F-4D97-AF65-F5344CB8AC3E}">
        <p14:creationId xmlns:p14="http://schemas.microsoft.com/office/powerpoint/2010/main" val="2026687703"/>
      </p:ext>
    </p:extLst>
  </p:cSld>
  <p:clrMapOvr>
    <a:masterClrMapping/>
  </p:clrMapOvr>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solidFill>
            <a:srgbClr val="008000"/>
          </a:solidFill>
        </p:spPr>
        <p:txBody>
          <a:bodyPr/>
          <a:lstStyle/>
          <a:p>
            <a:pPr eaLnBrk="1" hangingPunct="1"/>
            <a:r>
              <a:rPr lang="en-US" dirty="0">
                <a:solidFill>
                  <a:schemeClr val="bg1"/>
                </a:solidFill>
                <a:ea typeface="ＭＳ Ｐゴシック" pitchFamily="-108" charset="-128"/>
                <a:cs typeface="ＭＳ Ｐゴシック" pitchFamily="-108" charset="-128"/>
              </a:rPr>
              <a:t>Getting Started with SWPBIS</a:t>
            </a:r>
          </a:p>
        </p:txBody>
      </p:sp>
      <p:sp>
        <p:nvSpPr>
          <p:cNvPr id="71683" name="Content Placeholder 2"/>
          <p:cNvSpPr>
            <a:spLocks noGrp="1"/>
          </p:cNvSpPr>
          <p:nvPr>
            <p:ph idx="1"/>
          </p:nvPr>
        </p:nvSpPr>
        <p:spPr>
          <a:xfrm>
            <a:off x="457200" y="1600200"/>
            <a:ext cx="7620000" cy="5257800"/>
          </a:xfrm>
          <a:solidFill>
            <a:srgbClr val="FFFF00">
              <a:alpha val="50195"/>
            </a:srgbClr>
          </a:solidFill>
        </p:spPr>
        <p:txBody>
          <a:bodyPr/>
          <a:lstStyle/>
          <a:p>
            <a:pPr marL="514350" indent="-514350" eaLnBrk="1" hangingPunct="1">
              <a:buFontTx/>
              <a:buAutoNum type="arabicPeriod"/>
            </a:pPr>
            <a:r>
              <a:rPr lang="en-US" sz="2300" dirty="0">
                <a:solidFill>
                  <a:srgbClr val="000000"/>
                </a:solidFill>
              </a:rPr>
              <a:t>Establish an effective leadership team</a:t>
            </a:r>
          </a:p>
          <a:p>
            <a:pPr marL="514350" indent="-514350" eaLnBrk="1" hangingPunct="1">
              <a:buFontTx/>
              <a:buAutoNum type="arabicPeriod"/>
            </a:pPr>
            <a:r>
              <a:rPr lang="en-US" sz="2300" dirty="0">
                <a:solidFill>
                  <a:srgbClr val="000000"/>
                </a:solidFill>
              </a:rPr>
              <a:t>Develop brief statement of behavioral purpose</a:t>
            </a:r>
          </a:p>
          <a:p>
            <a:pPr marL="514350" indent="-514350" eaLnBrk="1" hangingPunct="1">
              <a:buFontTx/>
              <a:buAutoNum type="arabicPeriod"/>
            </a:pPr>
            <a:r>
              <a:rPr lang="en-US" sz="2300" dirty="0">
                <a:solidFill>
                  <a:srgbClr val="000000"/>
                </a:solidFill>
              </a:rPr>
              <a:t>Identify positive SW behavioral expectations</a:t>
            </a:r>
          </a:p>
          <a:p>
            <a:pPr marL="514350" indent="-514350" eaLnBrk="1" hangingPunct="1">
              <a:buFontTx/>
              <a:buAutoNum type="arabicPeriod"/>
            </a:pPr>
            <a:r>
              <a:rPr lang="en-US" sz="2300" dirty="0">
                <a:solidFill>
                  <a:srgbClr val="000000"/>
                </a:solidFill>
              </a:rPr>
              <a:t>Develop procedures for teaching SW expectations</a:t>
            </a:r>
          </a:p>
          <a:p>
            <a:pPr marL="514350" indent="-514350" eaLnBrk="1" hangingPunct="1">
              <a:buFontTx/>
              <a:buAutoNum type="arabicPeriod"/>
            </a:pPr>
            <a:r>
              <a:rPr lang="en-US" sz="2300" dirty="0">
                <a:solidFill>
                  <a:srgbClr val="000000"/>
                </a:solidFill>
              </a:rPr>
              <a:t>Develop procedures for teaching class-wide expectations</a:t>
            </a:r>
          </a:p>
          <a:p>
            <a:pPr marL="514350" indent="-514350" eaLnBrk="1" hangingPunct="1">
              <a:buFontTx/>
              <a:buAutoNum type="arabicPeriod"/>
            </a:pPr>
            <a:r>
              <a:rPr lang="en-US" sz="2300" dirty="0">
                <a:solidFill>
                  <a:srgbClr val="000000"/>
                </a:solidFill>
              </a:rPr>
              <a:t>Develop continuum for strengthening appropriate behavior</a:t>
            </a:r>
          </a:p>
          <a:p>
            <a:pPr marL="514350" indent="-514350" eaLnBrk="1" hangingPunct="1">
              <a:buFontTx/>
              <a:buAutoNum type="arabicPeriod"/>
            </a:pPr>
            <a:r>
              <a:rPr lang="en-US" sz="2300" dirty="0">
                <a:solidFill>
                  <a:srgbClr val="000000"/>
                </a:solidFill>
              </a:rPr>
              <a:t>Develop continuum for discouraging violations of expectations</a:t>
            </a:r>
          </a:p>
          <a:p>
            <a:pPr marL="514350" indent="-514350" eaLnBrk="1" hangingPunct="1">
              <a:buFontTx/>
              <a:buAutoNum type="arabicPeriod"/>
            </a:pPr>
            <a:r>
              <a:rPr lang="en-US" sz="2300" dirty="0">
                <a:solidFill>
                  <a:srgbClr val="000000"/>
                </a:solidFill>
              </a:rPr>
              <a:t>Develop data-based procedures for monitoring</a:t>
            </a:r>
          </a:p>
          <a:p>
            <a:pPr marL="514350" indent="-514350" eaLnBrk="1" hangingPunct="1">
              <a:buFontTx/>
              <a:buAutoNum type="arabicPeriod"/>
            </a:pPr>
            <a:r>
              <a:rPr lang="en-US" sz="2300" dirty="0">
                <a:solidFill>
                  <a:srgbClr val="000000"/>
                </a:solidFill>
              </a:rPr>
              <a:t>Develop systems to support staff</a:t>
            </a:r>
          </a:p>
          <a:p>
            <a:pPr marL="514350" indent="-514350" eaLnBrk="1" hangingPunct="1">
              <a:buFontTx/>
              <a:buAutoNum type="arabicPeriod"/>
            </a:pPr>
            <a:r>
              <a:rPr lang="en-US" sz="2300" dirty="0">
                <a:solidFill>
                  <a:srgbClr val="000000"/>
                </a:solidFill>
              </a:rPr>
              <a:t>Build routines to ensure on-going implementation</a:t>
            </a:r>
          </a:p>
          <a:p>
            <a:pPr marL="514350" indent="-514350" eaLnBrk="1" hangingPunct="1">
              <a:buFontTx/>
              <a:buAutoNum type="arabicPeriod"/>
            </a:pPr>
            <a:endParaRPr lang="en-US" sz="2300" dirty="0">
              <a:solidFill>
                <a:srgbClr val="000000"/>
              </a:solidFill>
            </a:endParaRPr>
          </a:p>
        </p:txBody>
      </p:sp>
      <p:sp>
        <p:nvSpPr>
          <p:cNvPr id="12" name="Rectangle 11"/>
          <p:cNvSpPr/>
          <p:nvPr/>
        </p:nvSpPr>
        <p:spPr>
          <a:xfrm>
            <a:off x="457200" y="1600200"/>
            <a:ext cx="7620000" cy="4876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 name="Group 17"/>
          <p:cNvGrpSpPr/>
          <p:nvPr/>
        </p:nvGrpSpPr>
        <p:grpSpPr>
          <a:xfrm>
            <a:off x="-152400" y="1447800"/>
            <a:ext cx="1588180" cy="1676401"/>
            <a:chOff x="-140380" y="5333999"/>
            <a:chExt cx="1588180" cy="1676401"/>
          </a:xfrm>
        </p:grpSpPr>
        <p:pic>
          <p:nvPicPr>
            <p:cNvPr id="14" name="Content Placeholder 3"/>
            <p:cNvPicPr>
              <a:picLocks noChangeAspect="1"/>
            </p:cNvPicPr>
            <p:nvPr/>
          </p:nvPicPr>
          <p:blipFill>
            <a:blip r:embed="rId3" cstate="print">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5" name="TextBox 6"/>
            <p:cNvSpPr txBox="1">
              <a:spLocks noChangeArrowheads="1"/>
            </p:cNvSpPr>
            <p:nvPr/>
          </p:nvSpPr>
          <p:spPr bwMode="auto">
            <a:xfrm>
              <a:off x="248456" y="6380946"/>
              <a:ext cx="742144" cy="338554"/>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1600" b="1" dirty="0" err="1">
                  <a:solidFill>
                    <a:srgbClr val="000000"/>
                  </a:solidFill>
                  <a:latin typeface="+mj-lt"/>
                </a:rPr>
                <a:t>II.B.x</a:t>
              </a:r>
              <a:endParaRPr lang="en-US" sz="1600" b="1" dirty="0">
                <a:solidFill>
                  <a:srgbClr val="000000"/>
                </a:solidFill>
                <a:latin typeface="+mj-lt"/>
              </a:endParaRPr>
            </a:p>
          </p:txBody>
        </p:sp>
      </p:grpSp>
      <p:grpSp>
        <p:nvGrpSpPr>
          <p:cNvPr id="16" name="Group 15"/>
          <p:cNvGrpSpPr/>
          <p:nvPr/>
        </p:nvGrpSpPr>
        <p:grpSpPr>
          <a:xfrm>
            <a:off x="7620000" y="1447800"/>
            <a:ext cx="1447800" cy="1447800"/>
            <a:chOff x="6858000" y="76200"/>
            <a:chExt cx="2209800" cy="2209800"/>
          </a:xfrm>
        </p:grpSpPr>
        <p:sp>
          <p:nvSpPr>
            <p:cNvPr id="17" name="Oval 6"/>
            <p:cNvSpPr>
              <a:spLocks noChangeArrowheads="1"/>
            </p:cNvSpPr>
            <p:nvPr/>
          </p:nvSpPr>
          <p:spPr bwMode="auto">
            <a:xfrm>
              <a:off x="6858000" y="76200"/>
              <a:ext cx="2209800" cy="2209800"/>
            </a:xfrm>
            <a:prstGeom prst="ellipse">
              <a:avLst/>
            </a:prstGeom>
            <a:solidFill>
              <a:srgbClr val="FF99CC">
                <a:alpha val="50195"/>
              </a:srgbClr>
            </a:solidFill>
            <a:ln w="63500">
              <a:solidFill>
                <a:srgbClr val="FF99CC"/>
              </a:solidFill>
              <a:round/>
              <a:headEnd/>
              <a:tailEnd/>
            </a:ln>
          </p:spPr>
          <p:txBody>
            <a:bodyPr wrap="none" anchor="ctr">
              <a:prstTxWarp prst="textNoShape">
                <a:avLst/>
              </a:prstTxWarp>
            </a:bodyPr>
            <a:lstStyle/>
            <a:p>
              <a:pPr algn="ctr"/>
              <a:endParaRPr lang="en-US" sz="1600" b="1"/>
            </a:p>
          </p:txBody>
        </p:sp>
        <p:sp>
          <p:nvSpPr>
            <p:cNvPr id="18" name="Text Box 7"/>
            <p:cNvSpPr txBox="1">
              <a:spLocks noChangeArrowheads="1"/>
            </p:cNvSpPr>
            <p:nvPr/>
          </p:nvSpPr>
          <p:spPr bwMode="auto">
            <a:xfrm rot="18341135">
              <a:off x="6914356" y="848519"/>
              <a:ext cx="1411288"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SYSTEMS</a:t>
              </a:r>
            </a:p>
          </p:txBody>
        </p:sp>
      </p:grpSp>
    </p:spTree>
    <p:extLst>
      <p:ext uri="{BB962C8B-B14F-4D97-AF65-F5344CB8AC3E}">
        <p14:creationId xmlns:p14="http://schemas.microsoft.com/office/powerpoint/2010/main" val="19905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00">
            <a:alpha val="25000"/>
          </a:srgbClr>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609600" y="1725437"/>
          <a:ext cx="7924800" cy="4626102"/>
        </p:xfrm>
        <a:graphic>
          <a:graphicData uri="http://schemas.openxmlformats.org/drawingml/2006/table">
            <a:tbl>
              <a:tblPr/>
              <a:tblGrid>
                <a:gridCol w="1111250">
                  <a:extLst>
                    <a:ext uri="{9D8B030D-6E8A-4147-A177-3AD203B41FA5}">
                      <a16:colId xmlns:a16="http://schemas.microsoft.com/office/drawing/2014/main" val="20000"/>
                    </a:ext>
                  </a:extLst>
                </a:gridCol>
                <a:gridCol w="1068388">
                  <a:extLst>
                    <a:ext uri="{9D8B030D-6E8A-4147-A177-3AD203B41FA5}">
                      <a16:colId xmlns:a16="http://schemas.microsoft.com/office/drawing/2014/main" val="20001"/>
                    </a:ext>
                  </a:extLst>
                </a:gridCol>
                <a:gridCol w="2065337">
                  <a:extLst>
                    <a:ext uri="{9D8B030D-6E8A-4147-A177-3AD203B41FA5}">
                      <a16:colId xmlns:a16="http://schemas.microsoft.com/office/drawing/2014/main" val="20002"/>
                    </a:ext>
                  </a:extLst>
                </a:gridCol>
                <a:gridCol w="800100">
                  <a:extLst>
                    <a:ext uri="{9D8B030D-6E8A-4147-A177-3AD203B41FA5}">
                      <a16:colId xmlns:a16="http://schemas.microsoft.com/office/drawing/2014/main" val="20003"/>
                    </a:ext>
                  </a:extLst>
                </a:gridCol>
                <a:gridCol w="800100">
                  <a:extLst>
                    <a:ext uri="{9D8B030D-6E8A-4147-A177-3AD203B41FA5}">
                      <a16:colId xmlns:a16="http://schemas.microsoft.com/office/drawing/2014/main" val="20004"/>
                    </a:ext>
                  </a:extLst>
                </a:gridCol>
                <a:gridCol w="693738">
                  <a:extLst>
                    <a:ext uri="{9D8B030D-6E8A-4147-A177-3AD203B41FA5}">
                      <a16:colId xmlns:a16="http://schemas.microsoft.com/office/drawing/2014/main" val="20005"/>
                    </a:ext>
                  </a:extLst>
                </a:gridCol>
                <a:gridCol w="692150">
                  <a:extLst>
                    <a:ext uri="{9D8B030D-6E8A-4147-A177-3AD203B41FA5}">
                      <a16:colId xmlns:a16="http://schemas.microsoft.com/office/drawing/2014/main" val="20006"/>
                    </a:ext>
                  </a:extLst>
                </a:gridCol>
                <a:gridCol w="693737">
                  <a:extLst>
                    <a:ext uri="{9D8B030D-6E8A-4147-A177-3AD203B41FA5}">
                      <a16:colId xmlns:a16="http://schemas.microsoft.com/office/drawing/2014/main" val="20007"/>
                    </a:ext>
                  </a:extLst>
                </a:gridCol>
              </a:tblGrid>
              <a:tr h="162357">
                <a:tc gridSpan="3">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dirty="0">
                          <a:ln>
                            <a:noFill/>
                          </a:ln>
                          <a:solidFill>
                            <a:srgbClr val="FFFFFF"/>
                          </a:solidFill>
                          <a:effectLst/>
                          <a:latin typeface="Arial" pitchFamily="-83" charset="0"/>
                          <a:ea typeface="ＭＳ Ｐゴシック" pitchFamily="-108" charset="-128"/>
                          <a:cs typeface="ＭＳ Ｐゴシック" pitchFamily="-108" charset="-128"/>
                        </a:rPr>
                        <a:t>DISTRICTS/SCHOOLS IN TRAINING</a:t>
                      </a:r>
                      <a:endParaRPr kumimoji="0" lang="en-US" sz="900" b="1" i="0" u="none" strike="noStrike" cap="none" normalizeH="0" baseline="0" dirty="0">
                        <a:ln>
                          <a:noFill/>
                        </a:ln>
                        <a:solidFill>
                          <a:srgbClr val="FFFFFF"/>
                        </a:solidFill>
                        <a:effectLst/>
                        <a:latin typeface="Calibri" charset="0"/>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gridSpan="5">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FFFFFF"/>
                          </a:solidFill>
                          <a:effectLst/>
                          <a:latin typeface="Arial" pitchFamily="-83" charset="0"/>
                          <a:ea typeface="ＭＳ Ｐゴシック" pitchFamily="-108" charset="-128"/>
                          <a:cs typeface="ＭＳ Ｐゴシック" pitchFamily="-108" charset="-128"/>
                        </a:rPr>
                        <a:t>SCHEDULE</a:t>
                      </a:r>
                      <a:endParaRPr kumimoji="0" lang="en-US" sz="900" b="1" i="0" u="none" strike="noStrike" cap="none" normalizeH="0" baseline="0">
                        <a:ln>
                          <a:noFill/>
                        </a:ln>
                        <a:solidFill>
                          <a:srgbClr val="FFFFFF"/>
                        </a:solidFill>
                        <a:effectLst/>
                        <a:latin typeface="Calibri" charset="0"/>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74408">
                <a:tc rowSpan="2">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FFFFFF"/>
                          </a:solidFill>
                          <a:effectLst/>
                          <a:latin typeface="Arial" pitchFamily="-83" charset="0"/>
                          <a:ea typeface="ＭＳ Ｐゴシック" pitchFamily="-108" charset="-128"/>
                          <a:cs typeface="ＭＳ Ｐゴシック" pitchFamily="-108" charset="-128"/>
                        </a:rPr>
                        <a:t>Purpose</a:t>
                      </a:r>
                      <a:endParaRPr kumimoji="0" lang="en-US" sz="900" b="1" i="0" u="none" strike="noStrike" cap="none" normalizeH="0" baseline="0">
                        <a:ln>
                          <a:noFill/>
                        </a:ln>
                        <a:solidFill>
                          <a:srgbClr val="FFFFFF"/>
                        </a:solidFill>
                        <a:effectLst/>
                        <a:latin typeface="Calibri" charset="0"/>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rowSpan="2">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Measure</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rowSpan="2">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Function</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gridSpan="2">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Year 1 Training</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hMerge="1">
                  <a:txBody>
                    <a:bodyPr/>
                    <a:lstStyle/>
                    <a:p>
                      <a:endParaRPr lang="en-US"/>
                    </a:p>
                  </a:txBody>
                  <a:tcPr/>
                </a:tc>
                <a:tc gridSpan="3">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Year 2 Training</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6966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Winter</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Spring</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Fall</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Winter</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Spring</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428307">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FFFFFF"/>
                          </a:solidFill>
                          <a:effectLst/>
                          <a:latin typeface="Arial" pitchFamily="-83" charset="0"/>
                          <a:ea typeface="ＭＳ Ｐゴシック" pitchFamily="-108" charset="-128"/>
                          <a:cs typeface="ＭＳ Ｐゴシック" pitchFamily="-108" charset="-128"/>
                        </a:rPr>
                        <a:t>Capacity Building—District Level</a:t>
                      </a:r>
                      <a:endParaRPr kumimoji="0" lang="en-US" sz="900" b="1" i="0" u="none" strike="noStrike" cap="none" normalizeH="0" baseline="0">
                        <a:ln>
                          <a:noFill/>
                        </a:ln>
                        <a:solidFill>
                          <a:srgbClr val="FFFFFF"/>
                        </a:solidFill>
                        <a:effectLst/>
                        <a:latin typeface="Calibri" charset="0"/>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District Capacity Assessment (DCA) </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Completed by district leadership team (with the support of a trained facilitator) to assess district capacity and to guide Action Planning.</a:t>
                      </a:r>
                      <a:endParaRPr kumimoji="0" lang="en-US" sz="900" b="0" i="0" u="none" strike="noStrike" cap="none" normalizeH="0" baseline="0">
                        <a:ln>
                          <a:noFill/>
                        </a:ln>
                        <a:solidFill>
                          <a:srgbClr val="000000"/>
                        </a:solidFill>
                        <a:effectLst/>
                        <a:latin typeface="Calibri" charset="0"/>
                        <a:ea typeface="Calibri" charset="0"/>
                        <a:cs typeface="Calibri"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3"/>
                  </a:ext>
                </a:extLst>
              </a:tr>
              <a:tr h="493561">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dirty="0">
                          <a:ln>
                            <a:noFill/>
                          </a:ln>
                          <a:solidFill>
                            <a:srgbClr val="FFFFFF"/>
                          </a:solidFill>
                          <a:effectLst/>
                          <a:latin typeface="Arial" pitchFamily="-83" charset="0"/>
                          <a:ea typeface="ＭＳ Ｐゴシック" pitchFamily="-108" charset="-128"/>
                          <a:cs typeface="ＭＳ Ｐゴシック" pitchFamily="-108" charset="-128"/>
                        </a:rPr>
                        <a:t> </a:t>
                      </a:r>
                      <a:endParaRPr kumimoji="0" lang="en-US" sz="900" b="1" i="0" u="none" strike="noStrike" cap="none" normalizeH="0" baseline="0" dirty="0">
                        <a:ln>
                          <a:noFill/>
                        </a:ln>
                        <a:solidFill>
                          <a:srgbClr val="FFFFFF"/>
                        </a:solidFill>
                        <a:effectLst/>
                        <a:latin typeface="Arial" pitchFamily="-83"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dirty="0">
                          <a:ln>
                            <a:noFill/>
                          </a:ln>
                          <a:solidFill>
                            <a:srgbClr val="FFFFFF"/>
                          </a:solidFill>
                          <a:effectLst/>
                          <a:latin typeface="Arial" pitchFamily="-83" charset="0"/>
                          <a:ea typeface="ＭＳ Ｐゴシック" pitchFamily="-108" charset="-128"/>
                          <a:cs typeface="ＭＳ Ｐゴシック" pitchFamily="-108" charset="-128"/>
                        </a:rPr>
                        <a:t>Fidelity of Implementation—Building Level </a:t>
                      </a:r>
                      <a:endParaRPr kumimoji="0" lang="en-US" sz="900" b="1" i="0" u="none" strike="noStrike" cap="none" normalizeH="0" baseline="0" dirty="0">
                        <a:ln>
                          <a:noFill/>
                        </a:ln>
                        <a:solidFill>
                          <a:srgbClr val="FFFFFF"/>
                        </a:solidFill>
                        <a:effectLst/>
                        <a:latin typeface="Calibri" charset="0"/>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rPr>
                        <a:t>PBIS Tiered Fidelity Inventory (TFI) </a:t>
                      </a:r>
                      <a:endParaRPr kumimoji="0" lang="en-US" sz="900" b="0" i="0" u="none" strike="noStrike" cap="none" normalizeH="0" baseline="0" dirty="0">
                        <a:ln>
                          <a:noFill/>
                        </a:ln>
                        <a:solidFill>
                          <a:srgbClr val="000000"/>
                        </a:solidFill>
                        <a:effectLst/>
                        <a:latin typeface="Calibri" charset="0"/>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rPr>
                        <a:t>Leadership team self-evaluation (with support of external coach) to assess the critical features of PBIS across Tiers I, II, and III.</a:t>
                      </a:r>
                      <a:endParaRPr kumimoji="0" lang="en-US" sz="900" b="0" i="0" u="none" strike="noStrike" cap="none" normalizeH="0" baseline="0" dirty="0">
                        <a:ln>
                          <a:noFill/>
                        </a:ln>
                        <a:solidFill>
                          <a:srgbClr val="000000"/>
                        </a:solidFill>
                        <a:effectLst/>
                        <a:latin typeface="Calibri" charset="0"/>
                        <a:ea typeface="Calibri" charset="0"/>
                        <a:cs typeface="Calibri"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4"/>
                  </a:ext>
                </a:extLst>
              </a:tr>
              <a:tr h="428307">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FFFFFF"/>
                          </a:solidFill>
                          <a:effectLst/>
                          <a:latin typeface="Arial" pitchFamily="-83" charset="0"/>
                          <a:ea typeface="ＭＳ Ｐゴシック" pitchFamily="-108" charset="-128"/>
                          <a:cs typeface="ＭＳ Ｐゴシック" pitchFamily="-108" charset="-128"/>
                        </a:rPr>
                        <a:t>Progress Monitoring—Building Level</a:t>
                      </a:r>
                      <a:endParaRPr kumimoji="0" lang="en-US" sz="900" b="1" i="0" u="none" strike="noStrike" cap="none" normalizeH="0" baseline="0">
                        <a:ln>
                          <a:noFill/>
                        </a:ln>
                        <a:solidFill>
                          <a:srgbClr val="FFFFFF"/>
                        </a:solidFill>
                        <a:effectLst/>
                        <a:latin typeface="Calibri" charset="0"/>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Self-Assessment Survey (SAS)</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Used by school staff for initial and annual assessment of effective behavior support systems in their school and to guide Action Planning. </a:t>
                      </a:r>
                      <a:endParaRPr kumimoji="0" lang="en-US" sz="900" b="0" i="0" u="none" strike="noStrike" cap="none" normalizeH="0" baseline="0">
                        <a:ln>
                          <a:noFill/>
                        </a:ln>
                        <a:solidFill>
                          <a:srgbClr val="000000"/>
                        </a:solidFill>
                        <a:effectLst/>
                        <a:latin typeface="Calibri" charset="0"/>
                        <a:ea typeface="Calibri" charset="0"/>
                        <a:cs typeface="Calibri"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5"/>
                  </a:ext>
                </a:extLst>
              </a:tr>
              <a:tr h="493561">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FFFFFF"/>
                          </a:solidFill>
                          <a:effectLst/>
                          <a:latin typeface="Arial" pitchFamily="-83" charset="0"/>
                          <a:ea typeface="ＭＳ Ｐゴシック" pitchFamily="-108" charset="-128"/>
                          <a:cs typeface="ＭＳ Ｐゴシック" pitchFamily="-108" charset="-128"/>
                        </a:rPr>
                        <a:t>Progress Monitoring—Team Level</a:t>
                      </a:r>
                      <a:endParaRPr kumimoji="0" lang="en-US" sz="900" b="1" i="0" u="none" strike="noStrike" cap="none" normalizeH="0" baseline="0">
                        <a:ln>
                          <a:noFill/>
                        </a:ln>
                        <a:solidFill>
                          <a:srgbClr val="FFFFFF"/>
                        </a:solidFill>
                        <a:effectLst/>
                        <a:latin typeface="Calibri" charset="0"/>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Team Implementation Checklist (TIC)</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rPr>
                        <a:t>A self-assessment tool that serves as a multi-level guide for creating School-Wide PBIS Action Plans and evaluating the status of implementation activities. </a:t>
                      </a:r>
                      <a:endParaRPr kumimoji="0" lang="en-US" sz="900" b="0" i="0" u="none" strike="noStrike" cap="none" normalizeH="0" baseline="0" dirty="0">
                        <a:ln>
                          <a:noFill/>
                        </a:ln>
                        <a:solidFill>
                          <a:srgbClr val="000000"/>
                        </a:solidFill>
                        <a:effectLst/>
                        <a:latin typeface="Calibri" charset="0"/>
                        <a:ea typeface="Calibri" charset="0"/>
                        <a:cs typeface="Calibri"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6"/>
                  </a:ext>
                </a:extLst>
              </a:tr>
              <a:tr h="1179326">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FFFFFF"/>
                          </a:solidFill>
                          <a:effectLst/>
                          <a:latin typeface="Arial" pitchFamily="-83" charset="0"/>
                          <a:ea typeface="ＭＳ Ｐゴシック" pitchFamily="-108" charset="-128"/>
                          <a:cs typeface="ＭＳ Ｐゴシック" pitchFamily="-108" charset="-128"/>
                        </a:rPr>
                        <a:t>School Climate</a:t>
                      </a:r>
                      <a:endParaRPr kumimoji="0" lang="en-US" sz="900" b="1" i="0" u="none" strike="noStrike" cap="none" normalizeH="0" baseline="0">
                        <a:ln>
                          <a:noFill/>
                        </a:ln>
                        <a:solidFill>
                          <a:srgbClr val="FFFFFF"/>
                        </a:solidFill>
                        <a:effectLst/>
                        <a:latin typeface="Calibri" charset="0"/>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Georgia School Climate Surveys</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rPr>
                        <a:t>An annual survey that assesses student (grades 3-12), teacher, and parent perceptions of school climate. The middle and high school surveys also include items about adolescent drug/alcohol/tobacco use, self-harm ideation and behaviors, school dropout, and parental involvement. The survey provides information to determine training support needs related to school climate, safety, and violence prevention. </a:t>
                      </a:r>
                      <a:endParaRPr kumimoji="0" lang="en-US" sz="900" b="0" i="0" u="none" strike="noStrike" cap="none" normalizeH="0" baseline="0" dirty="0">
                        <a:ln>
                          <a:noFill/>
                        </a:ln>
                        <a:solidFill>
                          <a:srgbClr val="000000"/>
                        </a:solidFill>
                        <a:effectLst/>
                        <a:latin typeface="Calibri" charset="0"/>
                        <a:ea typeface="Calibri" charset="0"/>
                        <a:cs typeface="Calibri"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dirty="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dirty="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7"/>
                  </a:ext>
                </a:extLst>
              </a:tr>
              <a:tr h="536273">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FFFFFF"/>
                          </a:solidFill>
                          <a:effectLst/>
                          <a:latin typeface="Arial" pitchFamily="-83" charset="0"/>
                          <a:ea typeface="ＭＳ Ｐゴシック" pitchFamily="-108" charset="-128"/>
                          <a:cs typeface="ＭＳ Ｐゴシック" pitchFamily="-108" charset="-128"/>
                        </a:rPr>
                        <a:t> </a:t>
                      </a:r>
                      <a:endParaRPr kumimoji="0" lang="en-US" sz="900" b="1" i="0" u="none" strike="noStrike" cap="none" normalizeH="0" baseline="0">
                        <a:ln>
                          <a:noFill/>
                        </a:ln>
                        <a:solidFill>
                          <a:srgbClr val="FFFFFF"/>
                        </a:solidFill>
                        <a:effectLst/>
                        <a:latin typeface="Arial" pitchFamily="-83"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FFFFFF"/>
                          </a:solidFill>
                          <a:effectLst/>
                          <a:latin typeface="Arial" pitchFamily="-83" charset="0"/>
                          <a:ea typeface="ＭＳ Ｐゴシック" pitchFamily="-108" charset="-128"/>
                          <a:cs typeface="ＭＳ Ｐゴシック" pitchFamily="-108" charset="-128"/>
                        </a:rPr>
                        <a:t>Student Outcomes</a:t>
                      </a:r>
                      <a:endParaRPr kumimoji="0" lang="en-US" sz="900" b="1" i="0" u="none" strike="noStrike" cap="none" normalizeH="0" baseline="0">
                        <a:ln>
                          <a:noFill/>
                        </a:ln>
                        <a:solidFill>
                          <a:srgbClr val="FFFFFF"/>
                        </a:solidFill>
                        <a:effectLst/>
                        <a:latin typeface="Calibri" charset="0"/>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rPr>
                        <a:t>School-wide Information System (SWIS)</a:t>
                      </a:r>
                      <a:endParaRPr kumimoji="0" lang="en-US" sz="900" b="0" i="0" u="none" strike="noStrike" cap="none" normalizeH="0" baseline="0" dirty="0">
                        <a:ln>
                          <a:noFill/>
                        </a:ln>
                        <a:solidFill>
                          <a:srgbClr val="000000"/>
                        </a:solidFill>
                        <a:effectLst/>
                        <a:latin typeface="Calibri" charset="0"/>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Office discipline referrals (ODR) provide data for monthly team reviews and decision-making by teachers, administrators, and other staff to guide prevention efforts and Action Planning. </a:t>
                      </a:r>
                      <a:endParaRPr kumimoji="0" lang="en-US" sz="900" b="0" i="0" u="none" strike="noStrike" cap="none" normalizeH="0" baseline="0">
                        <a:ln>
                          <a:noFill/>
                        </a:ln>
                        <a:solidFill>
                          <a:srgbClr val="000000"/>
                        </a:solidFill>
                        <a:effectLst/>
                        <a:latin typeface="Calibri" charset="0"/>
                        <a:ea typeface="Calibri" charset="0"/>
                        <a:cs typeface="Calibri"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Weekly</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Weekly</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Weekly</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Weekly</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rPr>
                        <a:t>Weekly</a:t>
                      </a:r>
                      <a:endParaRPr kumimoji="0" lang="en-US" sz="900" b="0" i="0" u="none" strike="noStrike" cap="none" normalizeH="0" baseline="0" dirty="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8"/>
                  </a:ext>
                </a:extLst>
              </a:tr>
            </a:tbl>
          </a:graphicData>
        </a:graphic>
      </p:graphicFrame>
      <p:sp>
        <p:nvSpPr>
          <p:cNvPr id="3" name="TextBox 2"/>
          <p:cNvSpPr txBox="1"/>
          <p:nvPr/>
        </p:nvSpPr>
        <p:spPr>
          <a:xfrm>
            <a:off x="609600" y="457200"/>
            <a:ext cx="6477000" cy="769441"/>
          </a:xfrm>
          <a:prstGeom prst="rect">
            <a:avLst/>
          </a:prstGeom>
          <a:solidFill>
            <a:srgbClr val="008000"/>
          </a:solidFill>
        </p:spPr>
        <p:txBody>
          <a:bodyPr wrap="square" rtlCol="0">
            <a:spAutoFit/>
          </a:bodyPr>
          <a:lstStyle/>
          <a:p>
            <a:pPr algn="ctr"/>
            <a:r>
              <a:rPr lang="en-US" sz="4400" b="1" dirty="0">
                <a:solidFill>
                  <a:schemeClr val="bg1"/>
                </a:solidFill>
              </a:rPr>
              <a:t>Evaluation plan</a:t>
            </a:r>
          </a:p>
        </p:txBody>
      </p:sp>
      <p:sp>
        <p:nvSpPr>
          <p:cNvPr id="5" name="TextBox 4"/>
          <p:cNvSpPr txBox="1"/>
          <p:nvPr/>
        </p:nvSpPr>
        <p:spPr>
          <a:xfrm>
            <a:off x="228600" y="6088559"/>
            <a:ext cx="6643866" cy="769441"/>
          </a:xfrm>
          <a:prstGeom prst="rect">
            <a:avLst/>
          </a:prstGeom>
          <a:noFill/>
        </p:spPr>
        <p:txBody>
          <a:bodyPr wrap="none" rtlCol="0">
            <a:spAutoFit/>
          </a:bodyPr>
          <a:lstStyle/>
          <a:p>
            <a:r>
              <a:rPr lang="en-US" sz="4400" b="1" dirty="0"/>
              <a:t>…and tools available at: </a:t>
            </a:r>
          </a:p>
        </p:txBody>
      </p:sp>
      <p:grpSp>
        <p:nvGrpSpPr>
          <p:cNvPr id="7" name="Group 6"/>
          <p:cNvGrpSpPr/>
          <p:nvPr/>
        </p:nvGrpSpPr>
        <p:grpSpPr>
          <a:xfrm>
            <a:off x="7239000" y="16807"/>
            <a:ext cx="1905000" cy="1888193"/>
            <a:chOff x="6858000" y="16807"/>
            <a:chExt cx="2286000" cy="2209800"/>
          </a:xfrm>
        </p:grpSpPr>
        <p:sp>
          <p:nvSpPr>
            <p:cNvPr id="8" name="Oval 7"/>
            <p:cNvSpPr>
              <a:spLocks noChangeArrowheads="1"/>
            </p:cNvSpPr>
            <p:nvPr/>
          </p:nvSpPr>
          <p:spPr bwMode="auto">
            <a:xfrm>
              <a:off x="6858000" y="16807"/>
              <a:ext cx="2286000" cy="2209800"/>
            </a:xfrm>
            <a:prstGeom prst="ellipse">
              <a:avLst/>
            </a:prstGeom>
            <a:solidFill>
              <a:srgbClr val="B2ECC4">
                <a:alpha val="50000"/>
              </a:srgbClr>
            </a:solidFill>
            <a:ln w="63500">
              <a:solidFill>
                <a:srgbClr val="B2ECC4"/>
              </a:solidFill>
              <a:round/>
              <a:headEnd/>
              <a:tailEnd/>
            </a:ln>
          </p:spPr>
          <p:txBody>
            <a:bodyPr wrap="none" anchor="ctr">
              <a:prstTxWarp prst="textNoShape">
                <a:avLst/>
              </a:prstTxWarp>
            </a:bodyPr>
            <a:lstStyle/>
            <a:p>
              <a:pPr algn="ctr"/>
              <a:endParaRPr lang="en-US" sz="1600" b="1"/>
            </a:p>
          </p:txBody>
        </p:sp>
        <p:sp>
          <p:nvSpPr>
            <p:cNvPr id="9" name="Text Box 9"/>
            <p:cNvSpPr txBox="1">
              <a:spLocks noChangeArrowheads="1"/>
            </p:cNvSpPr>
            <p:nvPr/>
          </p:nvSpPr>
          <p:spPr bwMode="auto">
            <a:xfrm rot="2905354">
              <a:off x="7880350" y="718482"/>
              <a:ext cx="850900"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DATA</a:t>
              </a:r>
            </a:p>
          </p:txBody>
        </p:sp>
      </p:grpSp>
      <p:pic>
        <p:nvPicPr>
          <p:cNvPr id="10" name="Picture 9"/>
          <p:cNvPicPr/>
          <p:nvPr/>
        </p:nvPicPr>
        <p:blipFill>
          <a:blip r:embed="rId3">
            <a:extLst>
              <a:ext uri="{28A0092B-C50C-407E-A947-70E740481C1C}">
                <a14:useLocalDpi xmlns:a14="http://schemas.microsoft.com/office/drawing/2010/main"/>
              </a:ext>
            </a:extLst>
          </a:blip>
          <a:srcRect/>
          <a:stretch>
            <a:fillRect/>
          </a:stretch>
        </p:blipFill>
        <p:spPr bwMode="auto">
          <a:xfrm>
            <a:off x="7315200" y="685800"/>
            <a:ext cx="1092200" cy="1092200"/>
          </a:xfrm>
          <a:prstGeom prst="rect">
            <a:avLst/>
          </a:prstGeom>
          <a:noFill/>
          <a:ln>
            <a:noFill/>
          </a:ln>
        </p:spPr>
      </p:pic>
    </p:spTree>
    <p:extLst>
      <p:ext uri="{BB962C8B-B14F-4D97-AF65-F5344CB8AC3E}">
        <p14:creationId xmlns:p14="http://schemas.microsoft.com/office/powerpoint/2010/main" val="2842668803"/>
      </p:ext>
    </p:extLst>
  </p:cSld>
  <p:clrMapOvr>
    <a:masterClrMapping/>
  </p:clrMapOvr>
  <p:transition spd="slow"/>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2362200"/>
          </a:xfrm>
          <a:solidFill>
            <a:srgbClr val="FFFCB5"/>
          </a:solidFill>
        </p:spPr>
        <p:txBody>
          <a:bodyPr anchor="ctr"/>
          <a:lstStyle/>
          <a:p>
            <a:r>
              <a:rPr lang="en-US" sz="3600" dirty="0"/>
              <a:t>To start your semester/year off well, begin teaching and learning activities on the first day of semester/school</a:t>
            </a:r>
          </a:p>
        </p:txBody>
      </p:sp>
      <p:pic>
        <p:nvPicPr>
          <p:cNvPr id="10" name="Picture 9"/>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905000" y="2743200"/>
            <a:ext cx="5595036" cy="4114800"/>
          </a:xfrm>
          <a:prstGeom prst="rect">
            <a:avLst/>
          </a:prstGeom>
        </p:spPr>
      </p:pic>
      <p:sp>
        <p:nvSpPr>
          <p:cNvPr id="11" name="Donut 10"/>
          <p:cNvSpPr/>
          <p:nvPr/>
        </p:nvSpPr>
        <p:spPr>
          <a:xfrm>
            <a:off x="1447800" y="4724400"/>
            <a:ext cx="2209800" cy="1905000"/>
          </a:xfrm>
          <a:prstGeom prst="donut">
            <a:avLst>
              <a:gd name="adj" fmla="val 9744"/>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grpSp>
        <p:nvGrpSpPr>
          <p:cNvPr id="8" name="Group 4"/>
          <p:cNvGrpSpPr/>
          <p:nvPr/>
        </p:nvGrpSpPr>
        <p:grpSpPr>
          <a:xfrm>
            <a:off x="-140380" y="5181600"/>
            <a:ext cx="1588180" cy="1676401"/>
            <a:chOff x="-140380" y="5333999"/>
            <a:chExt cx="1588180" cy="1676401"/>
          </a:xfrm>
        </p:grpSpPr>
        <p:pic>
          <p:nvPicPr>
            <p:cNvPr id="9" name="Content Placeholder 3"/>
            <p:cNvPicPr>
              <a:picLocks noChangeAspect="1"/>
            </p:cNvPicPr>
            <p:nvPr/>
          </p:nvPicPr>
          <p:blipFill>
            <a:blip r:embed="rId3" cstate="print">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2" name="TextBox 11"/>
            <p:cNvSpPr txBox="1">
              <a:spLocks noChangeArrowheads="1"/>
            </p:cNvSpPr>
            <p:nvPr/>
          </p:nvSpPr>
          <p:spPr bwMode="auto">
            <a:xfrm>
              <a:off x="248456" y="6380946"/>
              <a:ext cx="742144" cy="615553"/>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900" b="1" dirty="0">
                  <a:solidFill>
                    <a:srgbClr val="000000"/>
                  </a:solidFill>
                  <a:latin typeface="Britannic Bold" pitchFamily="-108" charset="0"/>
                </a:rPr>
                <a:t>CHAPTER</a:t>
              </a:r>
            </a:p>
            <a:p>
              <a:pPr algn="ctr"/>
              <a:r>
                <a:rPr lang="en-US" sz="2500" b="1" dirty="0">
                  <a:solidFill>
                    <a:srgbClr val="000000"/>
                  </a:solidFill>
                  <a:latin typeface="Britannic Bold" pitchFamily="-108" charset="0"/>
                </a:rPr>
                <a:t>II.X</a:t>
              </a:r>
            </a:p>
          </p:txBody>
        </p:sp>
      </p:grpSp>
    </p:spTree>
    <p:extLst>
      <p:ext uri="{BB962C8B-B14F-4D97-AF65-F5344CB8AC3E}">
        <p14:creationId xmlns:p14="http://schemas.microsoft.com/office/powerpoint/2010/main" val="11979205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19200"/>
            <a:ext cx="7239000" cy="4678363"/>
          </a:xfrm>
        </p:spPr>
        <p:txBody>
          <a:bodyPr/>
          <a:lstStyle/>
          <a:p>
            <a:pPr lvl="0">
              <a:buFont typeface="Wingdings" charset="2"/>
              <a:buChar char="q"/>
            </a:pPr>
            <a:r>
              <a:rPr lang="en-US" sz="2400" dirty="0"/>
              <a:t>Work as a team.</a:t>
            </a:r>
          </a:p>
          <a:p>
            <a:pPr lvl="0">
              <a:buFont typeface="Wingdings" charset="2"/>
              <a:buChar char="q"/>
            </a:pPr>
            <a:r>
              <a:rPr lang="en-US" sz="2400" dirty="0"/>
              <a:t>Make decisions based upon data.</a:t>
            </a:r>
          </a:p>
          <a:p>
            <a:pPr lvl="0">
              <a:buFont typeface="Wingdings" charset="2"/>
              <a:buChar char="q"/>
            </a:pPr>
            <a:r>
              <a:rPr lang="en-US" sz="2400" dirty="0"/>
              <a:t>Consider needs of all students.</a:t>
            </a:r>
          </a:p>
          <a:p>
            <a:pPr lvl="0">
              <a:buFont typeface="Wingdings" charset="2"/>
              <a:buChar char="q"/>
            </a:pPr>
            <a:r>
              <a:rPr lang="en-US" sz="2400" dirty="0"/>
              <a:t>Integrate PBS activities into other initiatives and projects.</a:t>
            </a:r>
          </a:p>
          <a:p>
            <a:pPr lvl="0">
              <a:buFont typeface="Wingdings" charset="2"/>
              <a:buChar char="q"/>
            </a:pPr>
            <a:r>
              <a:rPr lang="en-US" sz="2400" dirty="0"/>
              <a:t>Begin teaching, learning, and behavioral expectations on the first day.</a:t>
            </a:r>
          </a:p>
          <a:p>
            <a:pPr lvl="0">
              <a:buFont typeface="Wingdings" charset="2"/>
              <a:buChar char="q"/>
            </a:pPr>
            <a:r>
              <a:rPr lang="en-US" sz="2400" dirty="0"/>
              <a:t>Involve students, staff, parents, and community.</a:t>
            </a:r>
          </a:p>
          <a:p>
            <a:pPr lvl="0">
              <a:buFont typeface="Wingdings" charset="2"/>
              <a:buChar char="q"/>
            </a:pPr>
            <a:r>
              <a:rPr lang="en-US" sz="2400" dirty="0"/>
              <a:t>Increase use of reminders and pre-corrections before and after transitions.</a:t>
            </a:r>
          </a:p>
          <a:p>
            <a:pPr lvl="0">
              <a:buFont typeface="Wingdings" charset="2"/>
              <a:buChar char="q"/>
            </a:pPr>
            <a:r>
              <a:rPr lang="en-US" sz="2400" dirty="0"/>
              <a:t>Increase/maintain high rates of positive acknowledgements.</a:t>
            </a:r>
          </a:p>
          <a:p>
            <a:pPr lvl="0">
              <a:buFont typeface="Wingdings" charset="2"/>
              <a:buChar char="q"/>
            </a:pPr>
            <a:r>
              <a:rPr lang="en-US" sz="2400" dirty="0"/>
              <a:t>Specify expected outcomes of every activity.</a:t>
            </a:r>
          </a:p>
          <a:p>
            <a:pPr>
              <a:buFont typeface="Wingdings" charset="2"/>
              <a:buChar char="q"/>
            </a:pPr>
            <a:endParaRPr lang="en-US" sz="2400" dirty="0"/>
          </a:p>
        </p:txBody>
      </p:sp>
      <p:sp>
        <p:nvSpPr>
          <p:cNvPr id="11" name="Rectangle 2"/>
          <p:cNvSpPr>
            <a:spLocks noChangeArrowheads="1"/>
          </p:cNvSpPr>
          <p:nvPr/>
        </p:nvSpPr>
        <p:spPr bwMode="auto">
          <a:xfrm>
            <a:off x="457200" y="304800"/>
            <a:ext cx="7162800" cy="914400"/>
          </a:xfrm>
          <a:prstGeom prst="rect">
            <a:avLst/>
          </a:prstGeom>
          <a:solidFill>
            <a:srgbClr val="3366FF"/>
          </a:solidFill>
          <a:ln w="9525">
            <a:solidFill>
              <a:srgbClr val="FFFFFF"/>
            </a:solidFill>
            <a:miter lim="800000"/>
            <a:headEnd/>
            <a:tailEnd/>
          </a:ln>
        </p:spPr>
        <p:txBody>
          <a:bodyPr anchor="ctr">
            <a:prstTxWarp prst="textNoShape">
              <a:avLst/>
            </a:prstTxWarp>
          </a:bodyPr>
          <a:lstStyle/>
          <a:p>
            <a:pPr algn="ctr"/>
            <a:r>
              <a:rPr lang="en-US" sz="2800" b="1" dirty="0">
                <a:solidFill>
                  <a:schemeClr val="bg1"/>
                </a:solidFill>
              </a:rPr>
              <a:t>Guidelines for Building Routines for </a:t>
            </a:r>
          </a:p>
          <a:p>
            <a:pPr algn="ctr"/>
            <a:r>
              <a:rPr lang="en-US" sz="2800" b="1" dirty="0">
                <a:solidFill>
                  <a:schemeClr val="bg1"/>
                </a:solidFill>
              </a:rPr>
              <a:t>On-going Implementation</a:t>
            </a:r>
          </a:p>
        </p:txBody>
      </p:sp>
      <p:grpSp>
        <p:nvGrpSpPr>
          <p:cNvPr id="16" name="Group 15"/>
          <p:cNvGrpSpPr/>
          <p:nvPr/>
        </p:nvGrpSpPr>
        <p:grpSpPr>
          <a:xfrm>
            <a:off x="7620000" y="0"/>
            <a:ext cx="1447800" cy="1447800"/>
            <a:chOff x="6858000" y="76200"/>
            <a:chExt cx="2209800" cy="2209800"/>
          </a:xfrm>
        </p:grpSpPr>
        <p:sp>
          <p:nvSpPr>
            <p:cNvPr id="17" name="Oval 6"/>
            <p:cNvSpPr>
              <a:spLocks noChangeArrowheads="1"/>
            </p:cNvSpPr>
            <p:nvPr/>
          </p:nvSpPr>
          <p:spPr bwMode="auto">
            <a:xfrm>
              <a:off x="6858000" y="76200"/>
              <a:ext cx="2209800" cy="2209800"/>
            </a:xfrm>
            <a:prstGeom prst="ellipse">
              <a:avLst/>
            </a:prstGeom>
            <a:solidFill>
              <a:srgbClr val="FF99CC">
                <a:alpha val="50195"/>
              </a:srgbClr>
            </a:solidFill>
            <a:ln w="63500">
              <a:solidFill>
                <a:srgbClr val="FF99CC"/>
              </a:solidFill>
              <a:round/>
              <a:headEnd/>
              <a:tailEnd/>
            </a:ln>
          </p:spPr>
          <p:txBody>
            <a:bodyPr wrap="none" anchor="ctr">
              <a:prstTxWarp prst="textNoShape">
                <a:avLst/>
              </a:prstTxWarp>
            </a:bodyPr>
            <a:lstStyle/>
            <a:p>
              <a:pPr algn="ctr"/>
              <a:endParaRPr lang="en-US" sz="1600" b="1"/>
            </a:p>
          </p:txBody>
        </p:sp>
        <p:sp>
          <p:nvSpPr>
            <p:cNvPr id="18" name="Text Box 7"/>
            <p:cNvSpPr txBox="1">
              <a:spLocks noChangeArrowheads="1"/>
            </p:cNvSpPr>
            <p:nvPr/>
          </p:nvSpPr>
          <p:spPr bwMode="auto">
            <a:xfrm rot="18341135">
              <a:off x="6914356" y="848519"/>
              <a:ext cx="1411288"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SYSTEMS</a:t>
              </a:r>
            </a:p>
          </p:txBody>
        </p:sp>
      </p:grpSp>
      <p:pic>
        <p:nvPicPr>
          <p:cNvPr id="8" name="Picture 7"/>
          <p:cNvPicPr>
            <a:picLocks noChangeAspect="1"/>
          </p:cNvPicPr>
          <p:nvPr/>
        </p:nvPicPr>
        <p:blipFill>
          <a:blip r:embed="rId2"/>
          <a:stretch>
            <a:fillRect/>
          </a:stretch>
        </p:blipFill>
        <p:spPr>
          <a:xfrm>
            <a:off x="-29667" y="914400"/>
            <a:ext cx="838200" cy="838200"/>
          </a:xfrm>
          <a:prstGeom prst="rect">
            <a:avLst/>
          </a:prstGeom>
        </p:spPr>
      </p:pic>
      <p:sp>
        <p:nvSpPr>
          <p:cNvPr id="9" name="Rectangle 8"/>
          <p:cNvSpPr/>
          <p:nvPr/>
        </p:nvSpPr>
        <p:spPr>
          <a:xfrm>
            <a:off x="7315200" y="1600200"/>
            <a:ext cx="1828800" cy="1754327"/>
          </a:xfrm>
          <a:prstGeom prst="rect">
            <a:avLst/>
          </a:prstGeom>
        </p:spPr>
        <p:txBody>
          <a:bodyPr wrap="square">
            <a:spAutoFit/>
          </a:bodyPr>
          <a:lstStyle/>
          <a:p>
            <a:pPr marL="0" indent="0" eaLnBrk="1" hangingPunct="1">
              <a:spcAft>
                <a:spcPts val="1200"/>
              </a:spcAft>
              <a:buNone/>
            </a:pPr>
            <a:r>
              <a:rPr lang="en-US" dirty="0">
                <a:solidFill>
                  <a:srgbClr val="3366FF"/>
                </a:solidFill>
                <a:ea typeface="Britannic Bold" pitchFamily="-108" charset="0"/>
                <a:cs typeface="Britannic Bold" pitchFamily="-108" charset="0"/>
              </a:rPr>
              <a:t>And always remember to consider systems, culture, &amp; context:</a:t>
            </a:r>
          </a:p>
        </p:txBody>
      </p:sp>
      <p:pic>
        <p:nvPicPr>
          <p:cNvPr id="10" name="Picture 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15200" y="3352800"/>
            <a:ext cx="1826070" cy="1369553"/>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315200" y="4800600"/>
            <a:ext cx="1828800" cy="1371600"/>
          </a:xfrm>
          <a:prstGeom prst="rect">
            <a:avLst/>
          </a:prstGeom>
        </p:spPr>
      </p:pic>
    </p:spTree>
    <p:extLst>
      <p:ext uri="{BB962C8B-B14F-4D97-AF65-F5344CB8AC3E}">
        <p14:creationId xmlns:p14="http://schemas.microsoft.com/office/powerpoint/2010/main" val="2452377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down)">
                                      <p:cBhvr>
                                        <p:cTn id="8" dur="500"/>
                                        <p:tgtEl>
                                          <p:spTgt spid="9"/>
                                        </p:tgtEl>
                                      </p:cBhvr>
                                    </p:animEffect>
                                  </p:childTnLst>
                                </p:cTn>
                              </p:par>
                              <p:par>
                                <p:cTn id="9" presetID="12" presetClass="entr" presetSubtype="1"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p:tgtEl>
                                          <p:spTgt spid="10"/>
                                        </p:tgtEl>
                                        <p:attrNameLst>
                                          <p:attrName>ppt_y</p:attrName>
                                        </p:attrNameLst>
                                      </p:cBhvr>
                                      <p:tavLst>
                                        <p:tav tm="0">
                                          <p:val>
                                            <p:strVal val="#ppt_y-#ppt_h*1.125000"/>
                                          </p:val>
                                        </p:tav>
                                        <p:tav tm="100000">
                                          <p:val>
                                            <p:strVal val="#ppt_y"/>
                                          </p:val>
                                        </p:tav>
                                      </p:tavLst>
                                    </p:anim>
                                    <p:animEffect transition="in" filter="wipe(down)">
                                      <p:cBhvr>
                                        <p:cTn id="12" dur="500"/>
                                        <p:tgtEl>
                                          <p:spTgt spid="10"/>
                                        </p:tgtEl>
                                      </p:cBhvr>
                                    </p:animEffect>
                                  </p:childTnLst>
                                </p:cTn>
                              </p:par>
                              <p:par>
                                <p:cTn id="13" presetID="12" presetClass="entr" presetSubtype="1"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p:tgtEl>
                                          <p:spTgt spid="12"/>
                                        </p:tgtEl>
                                        <p:attrNameLst>
                                          <p:attrName>ppt_y</p:attrName>
                                        </p:attrNameLst>
                                      </p:cBhvr>
                                      <p:tavLst>
                                        <p:tav tm="0">
                                          <p:val>
                                            <p:strVal val="#ppt_y-#ppt_h*1.125000"/>
                                          </p:val>
                                        </p:tav>
                                        <p:tav tm="100000">
                                          <p:val>
                                            <p:strVal val="#ppt_y"/>
                                          </p:val>
                                        </p:tav>
                                      </p:tavLst>
                                    </p:anim>
                                    <p:animEffect transition="in" filter="wipe(down)">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2.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sz="2200" dirty="0">
                <a:latin typeface="+mj-lt"/>
              </a:rPr>
              <a:t>Work as team for  10 min</a:t>
            </a: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Activity:</a:t>
            </a:r>
            <a:br>
              <a:rPr lang="en-US" sz="4000" b="1" dirty="0">
                <a:solidFill>
                  <a:srgbClr val="3366FF"/>
                </a:solidFill>
              </a:rPr>
            </a:br>
            <a:r>
              <a:rPr lang="en-US" sz="3200" b="1" dirty="0">
                <a:solidFill>
                  <a:srgbClr val="3366FF"/>
                </a:solidFill>
              </a:rPr>
              <a:t>Building Routines for On-Going Implementation</a:t>
            </a:r>
            <a:endParaRPr lang="en-US" sz="3500" b="1" i="1" dirty="0">
              <a:solidFill>
                <a:srgbClr val="3366FF"/>
              </a:solidFill>
            </a:endParaRPr>
          </a:p>
        </p:txBody>
      </p:sp>
      <p:sp>
        <p:nvSpPr>
          <p:cNvPr id="139268" name="Rectangle 3"/>
          <p:cNvSpPr>
            <a:spLocks noGrp="1" noChangeArrowheads="1"/>
          </p:cNvSpPr>
          <p:nvPr>
            <p:ph type="body" idx="1"/>
          </p:nvPr>
        </p:nvSpPr>
        <p:spPr>
          <a:xfrm>
            <a:off x="2362200" y="1600200"/>
            <a:ext cx="6477000" cy="4648200"/>
          </a:xfrm>
          <a:solidFill>
            <a:srgbClr val="FFFFFF"/>
          </a:solidFill>
        </p:spPr>
        <p:txBody>
          <a:bodyPr/>
          <a:lstStyle/>
          <a:p>
            <a:pPr eaLnBrk="1" hangingPunct="1">
              <a:lnSpc>
                <a:spcPct val="90000"/>
              </a:lnSpc>
            </a:pPr>
            <a:endParaRPr lang="en-US" sz="800" b="1" dirty="0">
              <a:latin typeface="+mj-lt"/>
              <a:ea typeface="ＭＳ Ｐゴシック" pitchFamily="-108" charset="-128"/>
              <a:cs typeface="ＭＳ Ｐゴシック" pitchFamily="-108" charset="-128"/>
            </a:endParaRPr>
          </a:p>
          <a:p>
            <a:pPr eaLnBrk="1" hangingPunct="1">
              <a:lnSpc>
                <a:spcPct val="110000"/>
              </a:lnSpc>
            </a:pPr>
            <a:r>
              <a:rPr lang="en-US" sz="2400" dirty="0">
                <a:latin typeface="+mj-lt"/>
              </a:rPr>
              <a:t>Consider the items in the On-Going </a:t>
            </a:r>
            <a:r>
              <a:rPr lang="en-US" sz="2400">
                <a:latin typeface="+mj-lt"/>
              </a:rPr>
              <a:t>Implementation Checklist</a:t>
            </a:r>
          </a:p>
          <a:p>
            <a:pPr eaLnBrk="1" hangingPunct="1">
              <a:lnSpc>
                <a:spcPct val="110000"/>
              </a:lnSpc>
            </a:pPr>
            <a:r>
              <a:rPr lang="en-US" sz="2400">
                <a:latin typeface="+mj-lt"/>
              </a:rPr>
              <a:t>Return </a:t>
            </a:r>
            <a:r>
              <a:rPr lang="en-US" sz="2400" dirty="0">
                <a:latin typeface="+mj-lt"/>
              </a:rPr>
              <a:t>to your action plan</a:t>
            </a:r>
          </a:p>
          <a:p>
            <a:pPr eaLnBrk="1" hangingPunct="1">
              <a:lnSpc>
                <a:spcPct val="110000"/>
              </a:lnSpc>
            </a:pPr>
            <a:r>
              <a:rPr lang="en-US" sz="2400" dirty="0">
                <a:latin typeface="+mj-lt"/>
              </a:rPr>
              <a:t>Make sure you have plans to plan for the start of the semester/year </a:t>
            </a:r>
          </a:p>
          <a:p>
            <a:pPr eaLnBrk="1" hangingPunct="1">
              <a:lnSpc>
                <a:spcPct val="110000"/>
              </a:lnSpc>
            </a:pPr>
            <a:r>
              <a:rPr lang="en-US" sz="2400" dirty="0">
                <a:latin typeface="+mj-lt"/>
              </a:rPr>
              <a:t>Identify one person who will present big ideas for your group</a:t>
            </a:r>
          </a:p>
        </p:txBody>
      </p:sp>
      <p:pic>
        <p:nvPicPr>
          <p:cNvPr id="10" name="Picture 9"/>
          <p:cNvPicPr>
            <a:picLocks noChangeAspect="1"/>
          </p:cNvPicPr>
          <p:nvPr/>
        </p:nvPicPr>
        <p:blipFill>
          <a:blip r:embed="rId3"/>
          <a:stretch>
            <a:fillRect/>
          </a:stretch>
        </p:blipFill>
        <p:spPr>
          <a:xfrm>
            <a:off x="8153400" y="914400"/>
            <a:ext cx="1066800" cy="1066800"/>
          </a:xfrm>
          <a:prstGeom prst="rect">
            <a:avLst/>
          </a:prstGeom>
        </p:spPr>
      </p:pic>
    </p:spTree>
    <p:extLst>
      <p:ext uri="{BB962C8B-B14F-4D97-AF65-F5344CB8AC3E}">
        <p14:creationId xmlns:p14="http://schemas.microsoft.com/office/powerpoint/2010/main" val="3329543227"/>
      </p:ext>
    </p:extLst>
  </p:cSld>
  <p:clrMapOvr>
    <a:masterClrMapping/>
  </p:clrMapOvr>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381000" y="914400"/>
            <a:ext cx="8382000" cy="4343400"/>
          </a:xfrm>
          <a:prstGeom prst="rect">
            <a:avLst/>
          </a:prstGeom>
          <a:solidFill>
            <a:srgbClr val="008000">
              <a:alpha val="75000"/>
            </a:srgbClr>
          </a:solidFill>
          <a:ln w="9525">
            <a:solidFill>
              <a:schemeClr val="tx1"/>
            </a:solidFill>
            <a:miter lim="800000"/>
            <a:headEnd/>
            <a:tailEnd/>
          </a:ln>
          <a:effectLst/>
        </p:spPr>
        <p:txBody>
          <a:bodyPr anchor="ctr"/>
          <a:lstStyle/>
          <a:p>
            <a:pPr algn="ctr">
              <a:defRPr/>
            </a:pPr>
            <a:r>
              <a:rPr lang="en-US" sz="5700" dirty="0">
                <a:solidFill>
                  <a:srgbClr val="FFFF00"/>
                </a:solidFill>
                <a:effectLst>
                  <a:outerShdw blurRad="38100" dist="38100" dir="2700000" algn="tl">
                    <a:srgbClr val="000000"/>
                  </a:outerShdw>
                </a:effectLst>
                <a:latin typeface="+mj-lt"/>
                <a:ea typeface="Britannic Bold" pitchFamily="-108" charset="0"/>
                <a:cs typeface="Britannic Bold" pitchFamily="-108" charset="0"/>
              </a:rPr>
              <a:t>SWPBIS Action Planning</a:t>
            </a:r>
          </a:p>
        </p:txBody>
      </p:sp>
      <p:pic>
        <p:nvPicPr>
          <p:cNvPr id="196611" name="Picture 4"/>
          <p:cNvPicPr>
            <a:picLocks noChangeAspect="1"/>
          </p:cNvPicPr>
          <p:nvPr/>
        </p:nvPicPr>
        <p:blipFill>
          <a:blip r:embed="rId2"/>
          <a:srcRect/>
          <a:stretch>
            <a:fillRect/>
          </a:stretch>
        </p:blipFill>
        <p:spPr bwMode="auto">
          <a:xfrm>
            <a:off x="6465888" y="4495800"/>
            <a:ext cx="2678112" cy="2362200"/>
          </a:xfrm>
          <a:prstGeom prst="rect">
            <a:avLst/>
          </a:prstGeom>
          <a:noFill/>
          <a:ln w="9525">
            <a:noFill/>
            <a:miter lim="800000"/>
            <a:headEnd/>
            <a:tailEnd/>
          </a:ln>
        </p:spPr>
      </p:pic>
    </p:spTree>
    <p:extLst>
      <p:ext uri="{BB962C8B-B14F-4D97-AF65-F5344CB8AC3E}">
        <p14:creationId xmlns:p14="http://schemas.microsoft.com/office/powerpoint/2010/main" val="1045290714"/>
      </p:ext>
    </p:extLst>
  </p:cSld>
  <p:clrMapOvr>
    <a:masterClrMapping/>
  </p:clrMapOvr>
  <p:transition/>
</p:sld>
</file>

<file path=ppt/slides/slide134.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sz="2200" dirty="0">
                <a:latin typeface="+mj-lt"/>
              </a:rPr>
              <a:t>Work as team for  120 min</a:t>
            </a: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Activity:</a:t>
            </a:r>
            <a:br>
              <a:rPr lang="en-US" sz="4000" b="1" dirty="0">
                <a:solidFill>
                  <a:srgbClr val="3366FF"/>
                </a:solidFill>
              </a:rPr>
            </a:br>
            <a:r>
              <a:rPr lang="en-US" sz="4000" b="1" dirty="0">
                <a:solidFill>
                  <a:srgbClr val="3366FF"/>
                </a:solidFill>
              </a:rPr>
              <a:t>Action Planning</a:t>
            </a:r>
            <a:endParaRPr lang="en-US" sz="4000" b="1" i="1" dirty="0">
              <a:solidFill>
                <a:srgbClr val="3366FF"/>
              </a:solidFill>
            </a:endParaRPr>
          </a:p>
        </p:txBody>
      </p:sp>
      <p:sp>
        <p:nvSpPr>
          <p:cNvPr id="139268" name="Rectangle 3"/>
          <p:cNvSpPr>
            <a:spLocks noGrp="1" noChangeArrowheads="1"/>
          </p:cNvSpPr>
          <p:nvPr>
            <p:ph type="body" idx="1"/>
          </p:nvPr>
        </p:nvSpPr>
        <p:spPr>
          <a:xfrm>
            <a:off x="2362200" y="1600200"/>
            <a:ext cx="6477000" cy="4648200"/>
          </a:xfrm>
          <a:solidFill>
            <a:srgbClr val="FFFFFF"/>
          </a:solidFill>
        </p:spPr>
        <p:txBody>
          <a:bodyPr/>
          <a:lstStyle/>
          <a:p>
            <a:pPr eaLnBrk="1" hangingPunct="1">
              <a:lnSpc>
                <a:spcPct val="90000"/>
              </a:lnSpc>
            </a:pPr>
            <a:r>
              <a:rPr lang="en-US" sz="2400" dirty="0">
                <a:ea typeface="ＭＳ Ｐゴシック" pitchFamily="-108" charset="-128"/>
                <a:cs typeface="ＭＳ Ｐゴシック" pitchFamily="-108" charset="-128"/>
              </a:rPr>
              <a:t>Return to your </a:t>
            </a:r>
            <a:r>
              <a:rPr lang="en-US" sz="2400" b="1" dirty="0">
                <a:ea typeface="ＭＳ Ｐゴシック" pitchFamily="-108" charset="-128"/>
                <a:cs typeface="ＭＳ Ｐゴシック" pitchFamily="-108" charset="-128"/>
              </a:rPr>
              <a:t>Action Plan</a:t>
            </a:r>
            <a:endParaRPr lang="en-US" sz="2400" dirty="0">
              <a:ea typeface="ＭＳ Ｐゴシック" pitchFamily="-108" charset="-128"/>
              <a:cs typeface="ＭＳ Ｐゴシック" pitchFamily="-108" charset="-128"/>
            </a:endParaRPr>
          </a:p>
          <a:p>
            <a:pPr eaLnBrk="1" hangingPunct="1">
              <a:lnSpc>
                <a:spcPct val="90000"/>
              </a:lnSpc>
            </a:pPr>
            <a:endParaRPr lang="en-US" sz="800" b="1" dirty="0">
              <a:ea typeface="ＭＳ Ｐゴシック" pitchFamily="-108" charset="-128"/>
              <a:cs typeface="ＭＳ Ｐゴシック" pitchFamily="-108" charset="-128"/>
            </a:endParaRPr>
          </a:p>
          <a:p>
            <a:pPr eaLnBrk="1" hangingPunct="1">
              <a:lnSpc>
                <a:spcPct val="90000"/>
              </a:lnSpc>
            </a:pPr>
            <a:endParaRPr lang="en-US" sz="900" dirty="0">
              <a:ea typeface="ＭＳ Ｐゴシック" pitchFamily="-108" charset="-128"/>
              <a:cs typeface="ＭＳ Ｐゴシック" pitchFamily="-108" charset="-128"/>
            </a:endParaRPr>
          </a:p>
          <a:p>
            <a:pPr eaLnBrk="1" hangingPunct="1">
              <a:lnSpc>
                <a:spcPct val="90000"/>
              </a:lnSpc>
            </a:pPr>
            <a:r>
              <a:rPr lang="en-US" sz="2400" dirty="0">
                <a:ea typeface="ＭＳ Ｐゴシック" pitchFamily="-108" charset="-128"/>
                <a:cs typeface="ＭＳ Ｐゴシック" pitchFamily="-108" charset="-128"/>
              </a:rPr>
              <a:t>Update each section based on what you’ve learned in today.</a:t>
            </a:r>
          </a:p>
          <a:p>
            <a:pPr eaLnBrk="1" hangingPunct="1">
              <a:lnSpc>
                <a:spcPct val="90000"/>
              </a:lnSpc>
            </a:pPr>
            <a:endParaRPr lang="en-US" sz="800" dirty="0">
              <a:ea typeface="ＭＳ Ｐゴシック" pitchFamily="-108" charset="-128"/>
              <a:cs typeface="ＭＳ Ｐゴシック" pitchFamily="-108" charset="-128"/>
            </a:endParaRPr>
          </a:p>
          <a:p>
            <a:pPr eaLnBrk="1" hangingPunct="1">
              <a:lnSpc>
                <a:spcPct val="90000"/>
              </a:lnSpc>
            </a:pPr>
            <a:r>
              <a:rPr lang="en-US" sz="2400" dirty="0">
                <a:ea typeface="ＭＳ Ｐゴシック" pitchFamily="-108" charset="-128"/>
                <a:cs typeface="ＭＳ Ｐゴシック" pitchFamily="-108" charset="-128"/>
              </a:rPr>
              <a:t>In particular, make sure have a plan for sharing information with and gathering/using feedback from your school faculty!</a:t>
            </a:r>
          </a:p>
          <a:p>
            <a:pPr eaLnBrk="1" hangingPunct="1">
              <a:lnSpc>
                <a:spcPct val="90000"/>
              </a:lnSpc>
            </a:pPr>
            <a:endParaRPr lang="en-US" sz="900" dirty="0">
              <a:ea typeface="ＭＳ Ｐゴシック" pitchFamily="-108" charset="-128"/>
              <a:cs typeface="ＭＳ Ｐゴシック" pitchFamily="-108" charset="-128"/>
            </a:endParaRPr>
          </a:p>
          <a:p>
            <a:pPr eaLnBrk="1" hangingPunct="1">
              <a:lnSpc>
                <a:spcPct val="90000"/>
              </a:lnSpc>
            </a:pPr>
            <a:r>
              <a:rPr lang="en-US" sz="2400" dirty="0">
                <a:ea typeface="ＭＳ Ｐゴシック" pitchFamily="-108" charset="-128"/>
                <a:cs typeface="ＭＳ Ｐゴシック" pitchFamily="-108" charset="-128"/>
              </a:rPr>
              <a:t>Present 2-3 “</a:t>
            </a:r>
            <a:r>
              <a:rPr lang="en-US" sz="2400" b="1" dirty="0">
                <a:ea typeface="ＭＳ Ｐゴシック" pitchFamily="-108" charset="-128"/>
                <a:cs typeface="ＭＳ Ｐゴシック" pitchFamily="-108" charset="-128"/>
              </a:rPr>
              <a:t>big ideas</a:t>
            </a:r>
            <a:r>
              <a:rPr lang="en-US" sz="2400" dirty="0">
                <a:ea typeface="ＭＳ Ｐゴシック" pitchFamily="-108" charset="-128"/>
                <a:cs typeface="ＭＳ Ｐゴシック" pitchFamily="-108" charset="-128"/>
              </a:rPr>
              <a:t>” from your group (1 min. reports) </a:t>
            </a:r>
          </a:p>
        </p:txBody>
      </p:sp>
      <p:pic>
        <p:nvPicPr>
          <p:cNvPr id="10" name="Picture 9"/>
          <p:cNvPicPr>
            <a:picLocks noChangeAspect="1"/>
          </p:cNvPicPr>
          <p:nvPr/>
        </p:nvPicPr>
        <p:blipFill>
          <a:blip r:embed="rId3"/>
          <a:stretch>
            <a:fillRect/>
          </a:stretch>
        </p:blipFill>
        <p:spPr>
          <a:xfrm>
            <a:off x="8153400" y="914400"/>
            <a:ext cx="1066800" cy="1066800"/>
          </a:xfrm>
          <a:prstGeom prst="rect">
            <a:avLst/>
          </a:prstGeom>
        </p:spPr>
      </p:pic>
    </p:spTree>
    <p:extLst>
      <p:ext uri="{BB962C8B-B14F-4D97-AF65-F5344CB8AC3E}">
        <p14:creationId xmlns:p14="http://schemas.microsoft.com/office/powerpoint/2010/main" val="2402784968"/>
      </p:ext>
    </p:extLst>
  </p:cSld>
  <p:clrMapOvr>
    <a:masterClrMapping/>
  </p:clrMapOvr>
  <p:transition/>
</p:sld>
</file>

<file path=ppt/slides/slide135.xml><?xml version="1.0" encoding="utf-8"?>
<p:sld xmlns:a="http://schemas.openxmlformats.org/drawingml/2006/main" xmlns:r="http://schemas.openxmlformats.org/officeDocument/2006/relationships" xmlns:p="http://schemas.openxmlformats.org/presentationml/2006/main">
  <p:cSld>
    <p:bg>
      <p:bgPr>
        <a:solidFill>
          <a:srgbClr val="FFFF00">
            <a:alpha val="25000"/>
          </a:srgbClr>
        </a:solidFill>
        <a:effectLst/>
      </p:bgPr>
    </p:bg>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381000" y="914400"/>
            <a:ext cx="8382000" cy="4343400"/>
          </a:xfrm>
          <a:prstGeom prst="rect">
            <a:avLst/>
          </a:prstGeom>
          <a:solidFill>
            <a:srgbClr val="008000">
              <a:alpha val="75000"/>
            </a:srgbClr>
          </a:solidFill>
          <a:ln w="9525">
            <a:solidFill>
              <a:schemeClr val="tx1"/>
            </a:solidFill>
            <a:miter lim="800000"/>
            <a:headEnd/>
            <a:tailEnd/>
          </a:ln>
          <a:effectLst/>
        </p:spPr>
        <p:txBody>
          <a:bodyPr anchor="ctr">
            <a:prstTxWarp prst="textNoShape">
              <a:avLst/>
            </a:prstTxWarp>
          </a:bodyPr>
          <a:lstStyle/>
          <a:p>
            <a:pPr algn="ctr">
              <a:defRPr/>
            </a:pPr>
            <a:r>
              <a:rPr lang="en-US" sz="5700" dirty="0">
                <a:solidFill>
                  <a:srgbClr val="FFFF00"/>
                </a:solidFill>
                <a:effectLst>
                  <a:outerShdw blurRad="38100" dist="38100" dir="2700000" algn="tl">
                    <a:srgbClr val="000000"/>
                  </a:outerShdw>
                </a:effectLst>
                <a:latin typeface="+mj-lt"/>
                <a:ea typeface="Britannic Bold" pitchFamily="-108" charset="0"/>
                <a:cs typeface="Britannic Bold" pitchFamily="-108" charset="0"/>
              </a:rPr>
              <a:t>Review of SWPBIS</a:t>
            </a:r>
          </a:p>
        </p:txBody>
      </p:sp>
      <p:pic>
        <p:nvPicPr>
          <p:cNvPr id="3" name="Picture 2"/>
          <p:cNvPicPr/>
          <p:nvPr/>
        </p:nvPicPr>
        <p:blipFill>
          <a:blip r:embed="rId2">
            <a:extLst>
              <a:ext uri="{28A0092B-C50C-407E-A947-70E740481C1C}">
                <a14:useLocalDpi xmlns:a14="http://schemas.microsoft.com/office/drawing/2010/main"/>
              </a:ext>
            </a:extLst>
          </a:blip>
          <a:srcRect/>
          <a:stretch>
            <a:fillRect/>
          </a:stretch>
        </p:blipFill>
        <p:spPr bwMode="auto">
          <a:xfrm>
            <a:off x="7772400" y="4800600"/>
            <a:ext cx="1092200" cy="1092200"/>
          </a:xfrm>
          <a:prstGeom prst="rect">
            <a:avLst/>
          </a:prstGeom>
          <a:noFill/>
          <a:ln>
            <a:noFill/>
          </a:ln>
        </p:spPr>
      </p:pic>
    </p:spTree>
    <p:extLst>
      <p:ext uri="{BB962C8B-B14F-4D97-AF65-F5344CB8AC3E}">
        <p14:creationId xmlns:p14="http://schemas.microsoft.com/office/powerpoint/2010/main" val="2542788196"/>
      </p:ext>
    </p:extLst>
  </p:cSld>
  <p:clrMapOvr>
    <a:masterClrMapping/>
  </p:clrMapOvr>
  <p:transition/>
</p:sld>
</file>

<file path=ppt/slides/slide136.xml><?xml version="1.0" encoding="utf-8"?>
<p:sld xmlns:a="http://schemas.openxmlformats.org/drawingml/2006/main" xmlns:r="http://schemas.openxmlformats.org/officeDocument/2006/relationships" xmlns:p="http://schemas.openxmlformats.org/presentationml/2006/main">
  <p:cSld>
    <p:bg>
      <p:bgPr>
        <a:solidFill>
          <a:srgbClr val="FFFF00">
            <a:alpha val="25000"/>
          </a:srgbClr>
        </a:solidFill>
        <a:effectLst/>
      </p:bgPr>
    </p:bg>
    <p:spTree>
      <p:nvGrpSpPr>
        <p:cNvPr id="1" name=""/>
        <p:cNvGrpSpPr/>
        <p:nvPr/>
      </p:nvGrpSpPr>
      <p:grpSpPr>
        <a:xfrm>
          <a:off x="0" y="0"/>
          <a:ext cx="0" cy="0"/>
          <a:chOff x="0" y="0"/>
          <a:chExt cx="0" cy="0"/>
        </a:xfrm>
      </p:grpSpPr>
      <p:sp>
        <p:nvSpPr>
          <p:cNvPr id="71682" name="Title 1"/>
          <p:cNvSpPr>
            <a:spLocks noGrp="1"/>
          </p:cNvSpPr>
          <p:nvPr>
            <p:ph type="title"/>
          </p:nvPr>
        </p:nvSpPr>
        <p:spPr>
          <a:solidFill>
            <a:srgbClr val="008000"/>
          </a:solidFill>
        </p:spPr>
        <p:txBody>
          <a:bodyPr/>
          <a:lstStyle/>
          <a:p>
            <a:pPr eaLnBrk="1" hangingPunct="1"/>
            <a:r>
              <a:rPr lang="en-US" dirty="0">
                <a:solidFill>
                  <a:schemeClr val="bg1"/>
                </a:solidFill>
                <a:ea typeface="ＭＳ Ｐゴシック" pitchFamily="-108" charset="-128"/>
                <a:cs typeface="ＭＳ Ｐゴシック" pitchFamily="-108" charset="-128"/>
              </a:rPr>
              <a:t>Getting Started with SWPBIS</a:t>
            </a:r>
          </a:p>
        </p:txBody>
      </p:sp>
      <p:sp>
        <p:nvSpPr>
          <p:cNvPr id="71683" name="Content Placeholder 2"/>
          <p:cNvSpPr>
            <a:spLocks noGrp="1"/>
          </p:cNvSpPr>
          <p:nvPr>
            <p:ph idx="1"/>
          </p:nvPr>
        </p:nvSpPr>
        <p:spPr>
          <a:xfrm>
            <a:off x="457200" y="1600200"/>
            <a:ext cx="7620000" cy="5257800"/>
          </a:xfrm>
          <a:solidFill>
            <a:srgbClr val="FFFF00">
              <a:alpha val="50195"/>
            </a:srgbClr>
          </a:solidFill>
        </p:spPr>
        <p:txBody>
          <a:bodyPr/>
          <a:lstStyle/>
          <a:p>
            <a:pPr marL="514350" indent="-514350" eaLnBrk="1" hangingPunct="1">
              <a:buFontTx/>
              <a:buAutoNum type="arabicPeriod"/>
            </a:pPr>
            <a:r>
              <a:rPr lang="en-US" sz="2300" dirty="0">
                <a:solidFill>
                  <a:srgbClr val="000000"/>
                </a:solidFill>
              </a:rPr>
              <a:t>Establish an effective leadership team</a:t>
            </a:r>
          </a:p>
          <a:p>
            <a:pPr marL="514350" indent="-514350" eaLnBrk="1" hangingPunct="1">
              <a:buFontTx/>
              <a:buAutoNum type="arabicPeriod"/>
            </a:pPr>
            <a:r>
              <a:rPr lang="en-US" sz="2300" dirty="0">
                <a:solidFill>
                  <a:srgbClr val="000000"/>
                </a:solidFill>
              </a:rPr>
              <a:t>Develop brief statement of behavioral purpose</a:t>
            </a:r>
          </a:p>
          <a:p>
            <a:pPr marL="514350" indent="-514350" eaLnBrk="1" hangingPunct="1">
              <a:buFontTx/>
              <a:buAutoNum type="arabicPeriod"/>
            </a:pPr>
            <a:r>
              <a:rPr lang="en-US" sz="2300" dirty="0">
                <a:solidFill>
                  <a:srgbClr val="000000"/>
                </a:solidFill>
              </a:rPr>
              <a:t>Identify positive SW behavioral expectations</a:t>
            </a:r>
          </a:p>
          <a:p>
            <a:pPr marL="514350" indent="-514350" eaLnBrk="1" hangingPunct="1">
              <a:buFontTx/>
              <a:buAutoNum type="arabicPeriod"/>
            </a:pPr>
            <a:r>
              <a:rPr lang="en-US" sz="2300" dirty="0">
                <a:solidFill>
                  <a:srgbClr val="000000"/>
                </a:solidFill>
              </a:rPr>
              <a:t>Develop procedures for teaching SW expectations</a:t>
            </a:r>
          </a:p>
          <a:p>
            <a:pPr marL="514350" indent="-514350" eaLnBrk="1" hangingPunct="1">
              <a:buFontTx/>
              <a:buAutoNum type="arabicPeriod"/>
            </a:pPr>
            <a:r>
              <a:rPr lang="en-US" sz="2300" dirty="0">
                <a:solidFill>
                  <a:srgbClr val="000000"/>
                </a:solidFill>
              </a:rPr>
              <a:t>Develop procedures for teaching class-wide expectations</a:t>
            </a:r>
          </a:p>
          <a:p>
            <a:pPr marL="514350" indent="-514350" eaLnBrk="1" hangingPunct="1">
              <a:buFontTx/>
              <a:buAutoNum type="arabicPeriod"/>
            </a:pPr>
            <a:r>
              <a:rPr lang="en-US" sz="2300" dirty="0">
                <a:solidFill>
                  <a:srgbClr val="000000"/>
                </a:solidFill>
              </a:rPr>
              <a:t>Develop continuum for strengthening appropriate behavior</a:t>
            </a:r>
          </a:p>
          <a:p>
            <a:pPr marL="514350" indent="-514350" eaLnBrk="1" hangingPunct="1">
              <a:buFontTx/>
              <a:buAutoNum type="arabicPeriod"/>
            </a:pPr>
            <a:r>
              <a:rPr lang="en-US" sz="2300" dirty="0">
                <a:solidFill>
                  <a:srgbClr val="000000"/>
                </a:solidFill>
              </a:rPr>
              <a:t>Develop continuum for discouraging violations of expectations</a:t>
            </a:r>
          </a:p>
          <a:p>
            <a:pPr marL="514350" indent="-514350" eaLnBrk="1" hangingPunct="1">
              <a:buFontTx/>
              <a:buAutoNum type="arabicPeriod"/>
            </a:pPr>
            <a:r>
              <a:rPr lang="en-US" sz="2300" dirty="0">
                <a:solidFill>
                  <a:srgbClr val="000000"/>
                </a:solidFill>
              </a:rPr>
              <a:t>Develop data-based procedures for monitoring</a:t>
            </a:r>
          </a:p>
          <a:p>
            <a:pPr marL="514350" indent="-514350" eaLnBrk="1" hangingPunct="1">
              <a:buFontTx/>
              <a:buAutoNum type="arabicPeriod"/>
            </a:pPr>
            <a:r>
              <a:rPr lang="en-US" sz="2300" dirty="0">
                <a:solidFill>
                  <a:srgbClr val="000000"/>
                </a:solidFill>
              </a:rPr>
              <a:t>Develop systems to support staff</a:t>
            </a:r>
          </a:p>
          <a:p>
            <a:pPr marL="514350" indent="-514350" eaLnBrk="1" hangingPunct="1">
              <a:buFontTx/>
              <a:buAutoNum type="arabicPeriod"/>
            </a:pPr>
            <a:r>
              <a:rPr lang="en-US" sz="2300" dirty="0">
                <a:solidFill>
                  <a:srgbClr val="000000"/>
                </a:solidFill>
              </a:rPr>
              <a:t>Build routines to ensure on-going implementation</a:t>
            </a:r>
          </a:p>
          <a:p>
            <a:pPr marL="514350" indent="-514350" eaLnBrk="1" hangingPunct="1">
              <a:buFontTx/>
              <a:buAutoNum type="arabicPeriod"/>
            </a:pPr>
            <a:endParaRPr lang="en-US" sz="2300" dirty="0">
              <a:solidFill>
                <a:srgbClr val="000000"/>
              </a:solidFill>
            </a:endParaRPr>
          </a:p>
        </p:txBody>
      </p:sp>
      <p:pic>
        <p:nvPicPr>
          <p:cNvPr id="14" name="Picture 13"/>
          <p:cNvPicPr/>
          <p:nvPr/>
        </p:nvPicPr>
        <p:blipFill>
          <a:blip r:embed="rId3">
            <a:extLst>
              <a:ext uri="{28A0092B-C50C-407E-A947-70E740481C1C}">
                <a14:useLocalDpi xmlns:a14="http://schemas.microsoft.com/office/drawing/2010/main"/>
              </a:ext>
            </a:extLst>
          </a:blip>
          <a:srcRect/>
          <a:stretch>
            <a:fillRect/>
          </a:stretch>
        </p:blipFill>
        <p:spPr bwMode="auto">
          <a:xfrm>
            <a:off x="8001506" y="533400"/>
            <a:ext cx="1142494" cy="1143000"/>
          </a:xfrm>
          <a:prstGeom prst="rect">
            <a:avLst/>
          </a:prstGeom>
          <a:noFill/>
          <a:ln>
            <a:noFill/>
          </a:ln>
        </p:spPr>
      </p:pic>
      <p:pic>
        <p:nvPicPr>
          <p:cNvPr id="11" name="Picture 10"/>
          <p:cNvPicPr/>
          <p:nvPr/>
        </p:nvPicPr>
        <p:blipFill>
          <a:blip r:embed="rId4">
            <a:extLst>
              <a:ext uri="{28A0092B-C50C-407E-A947-70E740481C1C}">
                <a14:useLocalDpi xmlns:a14="http://schemas.microsoft.com/office/drawing/2010/main"/>
              </a:ext>
            </a:extLst>
          </a:blip>
          <a:srcRect/>
          <a:stretch>
            <a:fillRect/>
          </a:stretch>
        </p:blipFill>
        <p:spPr bwMode="auto">
          <a:xfrm>
            <a:off x="-28576" y="533400"/>
            <a:ext cx="1095375" cy="1066800"/>
          </a:xfrm>
          <a:prstGeom prst="rect">
            <a:avLst/>
          </a:prstGeom>
          <a:noFill/>
          <a:ln>
            <a:noFill/>
          </a:ln>
        </p:spPr>
      </p:pic>
    </p:spTree>
    <p:extLst>
      <p:ext uri="{BB962C8B-B14F-4D97-AF65-F5344CB8AC3E}">
        <p14:creationId xmlns:p14="http://schemas.microsoft.com/office/powerpoint/2010/main" val="219125042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5" descr="PICT0325"/>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609600"/>
            <a:ext cx="3962400" cy="2971800"/>
          </a:xfrm>
          <a:prstGeom prst="rect">
            <a:avLst/>
          </a:prstGeom>
          <a:noFill/>
          <a:ln w="9525">
            <a:noFill/>
            <a:miter lim="800000"/>
            <a:headEnd/>
            <a:tailEnd/>
          </a:ln>
        </p:spPr>
      </p:pic>
      <p:pic>
        <p:nvPicPr>
          <p:cNvPr id="343044" name="Picture 4"/>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3886200"/>
            <a:ext cx="3962400" cy="3309938"/>
          </a:xfrm>
          <a:prstGeom prst="rect">
            <a:avLst/>
          </a:prstGeom>
          <a:noFill/>
          <a:ln w="9525">
            <a:noFill/>
            <a:miter lim="800000"/>
            <a:headEnd/>
            <a:tailEnd/>
          </a:ln>
        </p:spPr>
      </p:pic>
      <p:sp>
        <p:nvSpPr>
          <p:cNvPr id="343045" name="Rectangle 5"/>
          <p:cNvSpPr>
            <a:spLocks noChangeArrowheads="1"/>
          </p:cNvSpPr>
          <p:nvPr/>
        </p:nvSpPr>
        <p:spPr bwMode="auto">
          <a:xfrm>
            <a:off x="0" y="3276600"/>
            <a:ext cx="3962400" cy="625475"/>
          </a:xfrm>
          <a:prstGeom prst="rect">
            <a:avLst/>
          </a:prstGeom>
          <a:solidFill>
            <a:srgbClr val="008000"/>
          </a:solidFill>
          <a:ln w="9525">
            <a:noFill/>
            <a:miter lim="800000"/>
            <a:headEnd/>
            <a:tailEnd/>
          </a:ln>
        </p:spPr>
        <p:txBody>
          <a:bodyPr anchor="ctr">
            <a:prstTxWarp prst="textNoShape">
              <a:avLst/>
            </a:prstTxWarp>
          </a:bodyPr>
          <a:lstStyle/>
          <a:p>
            <a:pPr algn="ctr"/>
            <a:r>
              <a:rPr lang="en-US" sz="2000" b="1" i="1">
                <a:solidFill>
                  <a:schemeClr val="bg1"/>
                </a:solidFill>
                <a:latin typeface="+mj-lt"/>
              </a:rPr>
              <a:t>Establish</a:t>
            </a:r>
            <a:r>
              <a:rPr lang="en-US" sz="2000">
                <a:solidFill>
                  <a:schemeClr val="bg1"/>
                </a:solidFill>
                <a:latin typeface="+mj-lt"/>
              </a:rPr>
              <a:t> Behavioral Expectations/Rules</a:t>
            </a:r>
          </a:p>
        </p:txBody>
      </p:sp>
      <p:sp>
        <p:nvSpPr>
          <p:cNvPr id="343046" name="Rectangle 6"/>
          <p:cNvSpPr>
            <a:spLocks noChangeArrowheads="1"/>
          </p:cNvSpPr>
          <p:nvPr/>
        </p:nvSpPr>
        <p:spPr bwMode="auto">
          <a:xfrm>
            <a:off x="5181600" y="3276600"/>
            <a:ext cx="3962400" cy="625475"/>
          </a:xfrm>
          <a:prstGeom prst="rect">
            <a:avLst/>
          </a:prstGeom>
          <a:solidFill>
            <a:srgbClr val="008000"/>
          </a:solidFill>
          <a:ln w="9525">
            <a:noFill/>
            <a:miter lim="800000"/>
            <a:headEnd/>
            <a:tailEnd/>
          </a:ln>
        </p:spPr>
        <p:txBody>
          <a:bodyPr anchor="ctr">
            <a:prstTxWarp prst="textNoShape">
              <a:avLst/>
            </a:prstTxWarp>
          </a:bodyPr>
          <a:lstStyle/>
          <a:p>
            <a:pPr algn="ctr"/>
            <a:r>
              <a:rPr lang="en-US" sz="2000" b="1" i="1" dirty="0">
                <a:solidFill>
                  <a:schemeClr val="bg1"/>
                </a:solidFill>
                <a:latin typeface="+mj-lt"/>
              </a:rPr>
              <a:t>Teach</a:t>
            </a:r>
            <a:r>
              <a:rPr lang="en-US" sz="2000" dirty="0">
                <a:solidFill>
                  <a:schemeClr val="bg1"/>
                </a:solidFill>
                <a:latin typeface="+mj-lt"/>
              </a:rPr>
              <a:t> Expectations in the </a:t>
            </a:r>
            <a:br>
              <a:rPr lang="en-US" sz="2000" dirty="0">
                <a:solidFill>
                  <a:schemeClr val="bg1"/>
                </a:solidFill>
                <a:latin typeface="+mj-lt"/>
              </a:rPr>
            </a:br>
            <a:r>
              <a:rPr lang="en-US" sz="2000" dirty="0">
                <a:solidFill>
                  <a:schemeClr val="bg1"/>
                </a:solidFill>
                <a:latin typeface="+mj-lt"/>
              </a:rPr>
              <a:t>Context of </a:t>
            </a:r>
            <a:r>
              <a:rPr lang="en-US" sz="2000" b="1" dirty="0">
                <a:solidFill>
                  <a:schemeClr val="bg1"/>
                </a:solidFill>
                <a:latin typeface="+mj-lt"/>
              </a:rPr>
              <a:t>School </a:t>
            </a:r>
            <a:r>
              <a:rPr lang="en-US" sz="2000" dirty="0">
                <a:solidFill>
                  <a:schemeClr val="bg1"/>
                </a:solidFill>
                <a:latin typeface="+mj-lt"/>
              </a:rPr>
              <a:t>Settings</a:t>
            </a:r>
          </a:p>
        </p:txBody>
      </p:sp>
      <p:sp>
        <p:nvSpPr>
          <p:cNvPr id="12" name="Rectangle 5"/>
          <p:cNvSpPr>
            <a:spLocks noChangeArrowheads="1"/>
          </p:cNvSpPr>
          <p:nvPr/>
        </p:nvSpPr>
        <p:spPr bwMode="auto">
          <a:xfrm>
            <a:off x="0" y="0"/>
            <a:ext cx="3962400" cy="625475"/>
          </a:xfrm>
          <a:prstGeom prst="rect">
            <a:avLst/>
          </a:prstGeom>
          <a:solidFill>
            <a:srgbClr val="008000"/>
          </a:solidFill>
          <a:ln w="9525">
            <a:noFill/>
            <a:miter lim="800000"/>
            <a:headEnd/>
            <a:tailEnd/>
          </a:ln>
        </p:spPr>
        <p:txBody>
          <a:bodyPr anchor="ctr">
            <a:prstTxWarp prst="textNoShape">
              <a:avLst/>
            </a:prstTxWarp>
          </a:bodyPr>
          <a:lstStyle/>
          <a:p>
            <a:pPr algn="ctr"/>
            <a:r>
              <a:rPr lang="en-US" sz="2000" b="1" i="1">
                <a:solidFill>
                  <a:schemeClr val="bg1"/>
                </a:solidFill>
                <a:latin typeface="+mj-lt"/>
              </a:rPr>
              <a:t>Establish</a:t>
            </a:r>
            <a:r>
              <a:rPr lang="en-US" sz="2000">
                <a:solidFill>
                  <a:schemeClr val="bg1"/>
                </a:solidFill>
                <a:latin typeface="+mj-lt"/>
              </a:rPr>
              <a:t> Team</a:t>
            </a:r>
          </a:p>
        </p:txBody>
      </p:sp>
      <p:pic>
        <p:nvPicPr>
          <p:cNvPr id="14" name="Picture 12" descr="MVC-011F"/>
          <p:cNvPicPr>
            <a:picLocks noChangeAspect="1" noChangeArrowheads="1"/>
          </p:cNvPicPr>
          <p:nvPr/>
        </p:nvPicPr>
        <p:blipFill>
          <a:blip r:embed="rId4"/>
          <a:srcRect/>
          <a:stretch>
            <a:fillRect/>
          </a:stretch>
        </p:blipFill>
        <p:spPr bwMode="auto">
          <a:xfrm>
            <a:off x="5181600" y="3886200"/>
            <a:ext cx="3962400" cy="3035300"/>
          </a:xfrm>
          <a:prstGeom prst="rect">
            <a:avLst/>
          </a:prstGeom>
          <a:noFill/>
          <a:ln w="9525">
            <a:noFill/>
            <a:miter lim="800000"/>
            <a:headEnd/>
            <a:tailEnd/>
          </a:ln>
        </p:spPr>
      </p:pic>
      <p:sp>
        <p:nvSpPr>
          <p:cNvPr id="15" name="Rectangle 5"/>
          <p:cNvSpPr>
            <a:spLocks noChangeArrowheads="1"/>
          </p:cNvSpPr>
          <p:nvPr/>
        </p:nvSpPr>
        <p:spPr bwMode="auto">
          <a:xfrm>
            <a:off x="5181600" y="0"/>
            <a:ext cx="3962400" cy="625475"/>
          </a:xfrm>
          <a:prstGeom prst="rect">
            <a:avLst/>
          </a:prstGeom>
          <a:solidFill>
            <a:srgbClr val="008000"/>
          </a:solidFill>
          <a:ln w="9525">
            <a:noFill/>
            <a:miter lim="800000"/>
            <a:headEnd/>
            <a:tailEnd/>
          </a:ln>
        </p:spPr>
        <p:txBody>
          <a:bodyPr anchor="ctr">
            <a:prstTxWarp prst="textNoShape">
              <a:avLst/>
            </a:prstTxWarp>
          </a:bodyPr>
          <a:lstStyle/>
          <a:p>
            <a:pPr algn="ctr"/>
            <a:r>
              <a:rPr lang="en-US" sz="2000" b="1" i="1">
                <a:solidFill>
                  <a:schemeClr val="bg1"/>
                </a:solidFill>
                <a:latin typeface="+mj-lt"/>
              </a:rPr>
              <a:t>Develop </a:t>
            </a:r>
            <a:r>
              <a:rPr lang="en-US" sz="2000">
                <a:solidFill>
                  <a:schemeClr val="bg1"/>
                </a:solidFill>
                <a:latin typeface="+mj-lt"/>
              </a:rPr>
              <a:t>Statement of Behavioral Purpose or Vision</a:t>
            </a:r>
          </a:p>
        </p:txBody>
      </p:sp>
      <p:sp>
        <p:nvSpPr>
          <p:cNvPr id="16" name="Rectangle 15"/>
          <p:cNvSpPr>
            <a:spLocks noChangeArrowheads="1"/>
          </p:cNvSpPr>
          <p:nvPr/>
        </p:nvSpPr>
        <p:spPr bwMode="auto">
          <a:xfrm>
            <a:off x="5181600" y="609600"/>
            <a:ext cx="3962400" cy="2667000"/>
          </a:xfrm>
          <a:prstGeom prst="rect">
            <a:avLst/>
          </a:prstGeom>
          <a:solidFill>
            <a:srgbClr val="1E4649">
              <a:alpha val="76862"/>
            </a:srgbClr>
          </a:solidFill>
          <a:ln w="38100">
            <a:solidFill>
              <a:schemeClr val="bg1"/>
            </a:solidFill>
            <a:miter lim="800000"/>
            <a:headEnd/>
            <a:tailEnd/>
          </a:ln>
          <a:effectLst>
            <a:outerShdw blurRad="40000" dist="20000" dir="5400000" rotWithShape="0">
              <a:srgbClr val="000000">
                <a:alpha val="37999"/>
              </a:srgbClr>
            </a:outerShdw>
          </a:effectLst>
        </p:spPr>
        <p:txBody>
          <a:bodyPr anchor="ctr">
            <a:prstTxWarp prst="textNoShape">
              <a:avLst/>
            </a:prstTxWarp>
          </a:bodyPr>
          <a:lstStyle/>
          <a:p>
            <a:pPr algn="ctr">
              <a:defRPr/>
            </a:pPr>
            <a:r>
              <a:rPr lang="en-US" sz="2800" dirty="0">
                <a:solidFill>
                  <a:schemeClr val="bg1"/>
                </a:solidFill>
                <a:latin typeface="Chalkboard"/>
                <a:ea typeface="+mn-ea"/>
                <a:cs typeface="Chalkboard"/>
              </a:rPr>
              <a:t>At BSG, we are responsible for ourselves, respect each other, and maintain safety in our school.</a:t>
            </a:r>
          </a:p>
        </p:txBody>
      </p:sp>
      <p:pic>
        <p:nvPicPr>
          <p:cNvPr id="10" name="Picture 9"/>
          <p:cNvPicPr/>
          <p:nvPr/>
        </p:nvPicPr>
        <p:blipFill>
          <a:blip r:embed="rId5">
            <a:extLst>
              <a:ext uri="{28A0092B-C50C-407E-A947-70E740481C1C}">
                <a14:useLocalDpi xmlns:a14="http://schemas.microsoft.com/office/drawing/2010/main"/>
              </a:ext>
            </a:extLst>
          </a:blip>
          <a:srcRect/>
          <a:stretch>
            <a:fillRect/>
          </a:stretch>
        </p:blipFill>
        <p:spPr bwMode="auto">
          <a:xfrm>
            <a:off x="4114800" y="2819400"/>
            <a:ext cx="939800" cy="990600"/>
          </a:xfrm>
          <a:prstGeom prst="rect">
            <a:avLst/>
          </a:prstGeom>
          <a:noFill/>
          <a:ln>
            <a:noFill/>
          </a:ln>
        </p:spPr>
      </p:pic>
    </p:spTree>
    <p:extLst>
      <p:ext uri="{BB962C8B-B14F-4D97-AF65-F5344CB8AC3E}">
        <p14:creationId xmlns:p14="http://schemas.microsoft.com/office/powerpoint/2010/main" val="818181400"/>
      </p:ext>
    </p:extLst>
  </p:cSld>
  <p:clrMapOvr>
    <a:masterClrMapping/>
  </p:clrMapOvr>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7" descr="strive for five"/>
          <p:cNvPicPr>
            <a:picLocks noChangeAspect="1" noChangeArrowheads="1"/>
          </p:cNvPicPr>
          <p:nvPr/>
        </p:nvPicPr>
        <p:blipFill>
          <a:blip r:embed="rId4"/>
          <a:srcRect/>
          <a:stretch>
            <a:fillRect/>
          </a:stretch>
        </p:blipFill>
        <p:spPr bwMode="auto">
          <a:xfrm>
            <a:off x="0" y="609600"/>
            <a:ext cx="3983038" cy="3657600"/>
          </a:xfrm>
          <a:prstGeom prst="rect">
            <a:avLst/>
          </a:prstGeom>
          <a:noFill/>
          <a:ln w="9525">
            <a:noFill/>
            <a:miter lim="800000"/>
            <a:headEnd/>
            <a:tailEnd/>
          </a:ln>
        </p:spPr>
      </p:pic>
      <p:graphicFrame>
        <p:nvGraphicFramePr>
          <p:cNvPr id="344075" name="Object 2"/>
          <p:cNvGraphicFramePr>
            <a:graphicFrameLocks noGrp="1" noChangeAspect="1"/>
          </p:cNvGraphicFramePr>
          <p:nvPr>
            <p:ph sz="half" idx="1"/>
          </p:nvPr>
        </p:nvGraphicFramePr>
        <p:xfrm>
          <a:off x="0" y="3886200"/>
          <a:ext cx="3962400" cy="2971800"/>
        </p:xfrm>
        <a:graphic>
          <a:graphicData uri="http://schemas.openxmlformats.org/presentationml/2006/ole">
            <mc:AlternateContent xmlns:mc="http://schemas.openxmlformats.org/markup-compatibility/2006">
              <mc:Choice xmlns:v="urn:schemas-microsoft-com:vml" Requires="v">
                <p:oleObj spid="_x0000_s276499" name="Photo Editor Photo" r:id="rId5" imgW="3428571" imgH="2572109" progId="">
                  <p:embed/>
                </p:oleObj>
              </mc:Choice>
              <mc:Fallback>
                <p:oleObj name="Photo Editor Photo" r:id="rId5" imgW="3428571" imgH="2572109" progId="">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886200"/>
                        <a:ext cx="3962400" cy="2971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pic>
        <p:nvPicPr>
          <p:cNvPr id="344074" name="Picture 10" descr="100_0646"/>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5181600" y="533400"/>
            <a:ext cx="3962400" cy="2806700"/>
          </a:xfrm>
          <a:prstGeom prst="rect">
            <a:avLst/>
          </a:prstGeom>
          <a:noFill/>
          <a:ln w="9525">
            <a:noFill/>
            <a:miter lim="800000"/>
            <a:headEnd/>
            <a:tailEnd/>
          </a:ln>
        </p:spPr>
      </p:pic>
      <p:sp>
        <p:nvSpPr>
          <p:cNvPr id="344068" name="Rectangle 4"/>
          <p:cNvSpPr>
            <a:spLocks noChangeArrowheads="1"/>
          </p:cNvSpPr>
          <p:nvPr/>
        </p:nvSpPr>
        <p:spPr bwMode="auto">
          <a:xfrm>
            <a:off x="5181600" y="0"/>
            <a:ext cx="3962400" cy="625475"/>
          </a:xfrm>
          <a:prstGeom prst="rect">
            <a:avLst/>
          </a:prstGeom>
          <a:solidFill>
            <a:srgbClr val="008000"/>
          </a:solidFill>
          <a:ln w="9525">
            <a:noFill/>
            <a:miter lim="800000"/>
            <a:headEnd/>
            <a:tailEnd/>
          </a:ln>
        </p:spPr>
        <p:txBody>
          <a:bodyPr anchor="ctr">
            <a:prstTxWarp prst="textNoShape">
              <a:avLst/>
            </a:prstTxWarp>
          </a:bodyPr>
          <a:lstStyle/>
          <a:p>
            <a:pPr algn="ctr"/>
            <a:r>
              <a:rPr lang="en-US" sz="2000" b="1" i="1" dirty="0">
                <a:solidFill>
                  <a:srgbClr val="FFFFFF"/>
                </a:solidFill>
                <a:latin typeface="+mj-lt"/>
              </a:rPr>
              <a:t>Establish</a:t>
            </a:r>
            <a:r>
              <a:rPr lang="en-US" sz="2000" dirty="0">
                <a:solidFill>
                  <a:srgbClr val="FFFFFF"/>
                </a:solidFill>
                <a:latin typeface="+mj-lt"/>
              </a:rPr>
              <a:t> Procedures for Encouraging Appropriate Behavior</a:t>
            </a:r>
          </a:p>
        </p:txBody>
      </p:sp>
      <p:sp>
        <p:nvSpPr>
          <p:cNvPr id="344071" name="Rectangle 7"/>
          <p:cNvSpPr>
            <a:spLocks noChangeArrowheads="1"/>
          </p:cNvSpPr>
          <p:nvPr/>
        </p:nvSpPr>
        <p:spPr bwMode="auto">
          <a:xfrm>
            <a:off x="5181600" y="3276600"/>
            <a:ext cx="3962400" cy="625475"/>
          </a:xfrm>
          <a:prstGeom prst="rect">
            <a:avLst/>
          </a:prstGeom>
          <a:solidFill>
            <a:srgbClr val="008000"/>
          </a:solidFill>
          <a:ln w="9525">
            <a:noFill/>
            <a:miter lim="800000"/>
            <a:headEnd/>
            <a:tailEnd/>
          </a:ln>
        </p:spPr>
        <p:txBody>
          <a:bodyPr anchor="ctr">
            <a:prstTxWarp prst="textNoShape">
              <a:avLst/>
            </a:prstTxWarp>
          </a:bodyPr>
          <a:lstStyle/>
          <a:p>
            <a:pPr algn="ctr"/>
            <a:r>
              <a:rPr lang="en-US" sz="2000" b="1" i="1" dirty="0">
                <a:solidFill>
                  <a:srgbClr val="FFFFFF"/>
                </a:solidFill>
                <a:latin typeface="+mj-lt"/>
              </a:rPr>
              <a:t>Develop </a:t>
            </a:r>
            <a:r>
              <a:rPr lang="en-US" sz="2000" dirty="0">
                <a:solidFill>
                  <a:srgbClr val="FFFFFF"/>
                </a:solidFill>
                <a:latin typeface="+mj-lt"/>
              </a:rPr>
              <a:t>data-based procedures for monitoring</a:t>
            </a:r>
          </a:p>
        </p:txBody>
      </p:sp>
      <p:sp>
        <p:nvSpPr>
          <p:cNvPr id="13" name="Rectangle 8"/>
          <p:cNvSpPr>
            <a:spLocks noChangeArrowheads="1"/>
          </p:cNvSpPr>
          <p:nvPr/>
        </p:nvSpPr>
        <p:spPr bwMode="auto">
          <a:xfrm>
            <a:off x="0" y="0"/>
            <a:ext cx="3962400" cy="625475"/>
          </a:xfrm>
          <a:prstGeom prst="rect">
            <a:avLst/>
          </a:prstGeom>
          <a:solidFill>
            <a:srgbClr val="008000"/>
          </a:solidFill>
          <a:ln w="9525">
            <a:noFill/>
            <a:miter lim="800000"/>
            <a:headEnd/>
            <a:tailEnd/>
          </a:ln>
        </p:spPr>
        <p:txBody>
          <a:bodyPr anchor="ctr">
            <a:prstTxWarp prst="textNoShape">
              <a:avLst/>
            </a:prstTxWarp>
          </a:bodyPr>
          <a:lstStyle/>
          <a:p>
            <a:pPr algn="ctr"/>
            <a:r>
              <a:rPr lang="en-US" sz="2000" b="1" i="1" dirty="0">
                <a:solidFill>
                  <a:srgbClr val="FFFFFF"/>
                </a:solidFill>
                <a:latin typeface="+mj-lt"/>
              </a:rPr>
              <a:t>Teach </a:t>
            </a:r>
            <a:r>
              <a:rPr lang="en-US" sz="2000" u="sng" dirty="0">
                <a:solidFill>
                  <a:srgbClr val="FFFFFF"/>
                </a:solidFill>
                <a:latin typeface="+mj-lt"/>
              </a:rPr>
              <a:t>Expectations </a:t>
            </a:r>
            <a:r>
              <a:rPr lang="en-US" sz="2000" dirty="0">
                <a:solidFill>
                  <a:srgbClr val="FFFFFF"/>
                </a:solidFill>
                <a:latin typeface="+mj-lt"/>
              </a:rPr>
              <a:t>in the </a:t>
            </a:r>
          </a:p>
          <a:p>
            <a:pPr algn="ctr"/>
            <a:r>
              <a:rPr lang="en-US" sz="2000" dirty="0">
                <a:solidFill>
                  <a:srgbClr val="FFFFFF"/>
                </a:solidFill>
                <a:latin typeface="+mj-lt"/>
              </a:rPr>
              <a:t>Context of Class Routines</a:t>
            </a:r>
          </a:p>
        </p:txBody>
      </p:sp>
      <p:sp>
        <p:nvSpPr>
          <p:cNvPr id="344069" name="Rectangle 5"/>
          <p:cNvSpPr>
            <a:spLocks noChangeArrowheads="1"/>
          </p:cNvSpPr>
          <p:nvPr/>
        </p:nvSpPr>
        <p:spPr bwMode="auto">
          <a:xfrm>
            <a:off x="0" y="3276600"/>
            <a:ext cx="3962400" cy="838200"/>
          </a:xfrm>
          <a:prstGeom prst="rect">
            <a:avLst/>
          </a:prstGeom>
          <a:solidFill>
            <a:srgbClr val="008000"/>
          </a:solidFill>
          <a:ln w="9525">
            <a:noFill/>
            <a:miter lim="800000"/>
            <a:headEnd/>
            <a:tailEnd/>
          </a:ln>
        </p:spPr>
        <p:txBody>
          <a:bodyPr anchor="ctr">
            <a:prstTxWarp prst="textNoShape">
              <a:avLst/>
            </a:prstTxWarp>
          </a:bodyPr>
          <a:lstStyle/>
          <a:p>
            <a:pPr algn="ctr"/>
            <a:r>
              <a:rPr lang="en-US" sz="2000" b="1" i="1" dirty="0">
                <a:solidFill>
                  <a:srgbClr val="FFFFFF"/>
                </a:solidFill>
                <a:latin typeface="+mj-lt"/>
              </a:rPr>
              <a:t>Establish</a:t>
            </a:r>
            <a:r>
              <a:rPr lang="en-US" sz="2000" dirty="0">
                <a:solidFill>
                  <a:srgbClr val="FFFFFF"/>
                </a:solidFill>
                <a:latin typeface="+mj-lt"/>
              </a:rPr>
              <a:t> Procedures for Responding </a:t>
            </a:r>
            <a:r>
              <a:rPr lang="en-US" sz="2000">
                <a:solidFill>
                  <a:srgbClr val="FFFFFF"/>
                </a:solidFill>
                <a:latin typeface="+mj-lt"/>
              </a:rPr>
              <a:t>to Inappropriate Behavior</a:t>
            </a:r>
          </a:p>
        </p:txBody>
      </p:sp>
      <p:pic>
        <p:nvPicPr>
          <p:cNvPr id="209929" name="Picture 10"/>
          <p:cNvPicPr>
            <a:picLocks noChangeAspect="1" noChangeArrowheads="1"/>
          </p:cNvPicPr>
          <p:nvPr/>
        </p:nvPicPr>
        <p:blipFill>
          <a:blip r:embed="rId8"/>
          <a:srcRect/>
          <a:stretch>
            <a:fillRect/>
          </a:stretch>
        </p:blipFill>
        <p:spPr bwMode="auto">
          <a:xfrm>
            <a:off x="5181600" y="3886200"/>
            <a:ext cx="3976508" cy="2955925"/>
          </a:xfrm>
          <a:prstGeom prst="rect">
            <a:avLst/>
          </a:prstGeom>
          <a:noFill/>
          <a:ln w="9525">
            <a:noFill/>
            <a:miter lim="800000"/>
            <a:headEnd/>
            <a:tailEnd/>
          </a:ln>
        </p:spPr>
      </p:pic>
      <p:pic>
        <p:nvPicPr>
          <p:cNvPr id="11" name="Picture 10"/>
          <p:cNvPicPr/>
          <p:nvPr/>
        </p:nvPicPr>
        <p:blipFill>
          <a:blip r:embed="rId9">
            <a:extLst>
              <a:ext uri="{28A0092B-C50C-407E-A947-70E740481C1C}">
                <a14:useLocalDpi xmlns:a14="http://schemas.microsoft.com/office/drawing/2010/main"/>
              </a:ext>
            </a:extLst>
          </a:blip>
          <a:srcRect/>
          <a:stretch>
            <a:fillRect/>
          </a:stretch>
        </p:blipFill>
        <p:spPr bwMode="auto">
          <a:xfrm>
            <a:off x="4114800" y="2819400"/>
            <a:ext cx="939800" cy="990600"/>
          </a:xfrm>
          <a:prstGeom prst="rect">
            <a:avLst/>
          </a:prstGeom>
          <a:noFill/>
          <a:ln>
            <a:noFill/>
          </a:ln>
        </p:spPr>
      </p:pic>
    </p:spTree>
    <p:extLst>
      <p:ext uri="{BB962C8B-B14F-4D97-AF65-F5344CB8AC3E}">
        <p14:creationId xmlns:p14="http://schemas.microsoft.com/office/powerpoint/2010/main" val="836998059"/>
      </p:ext>
    </p:extLst>
  </p:cSld>
  <p:clrMapOvr>
    <a:masterClrMapping/>
  </p:clrMapOvr>
  <p:transition/>
</p:sld>
</file>

<file path=ppt/slides/slide139.xml><?xml version="1.0" encoding="utf-8"?>
<p:sld xmlns:a="http://schemas.openxmlformats.org/drawingml/2006/main" xmlns:r="http://schemas.openxmlformats.org/officeDocument/2006/relationships" xmlns:p="http://schemas.openxmlformats.org/presentationml/2006/main">
  <p:cSld>
    <p:bg>
      <p:bgPr>
        <a:solidFill>
          <a:srgbClr val="FFFF00">
            <a:alpha val="25000"/>
          </a:srgbClr>
        </a:solidFill>
        <a:effectLst/>
      </p:bgPr>
    </p:bg>
    <p:spTree>
      <p:nvGrpSpPr>
        <p:cNvPr id="1" name=""/>
        <p:cNvGrpSpPr/>
        <p:nvPr/>
      </p:nvGrpSpPr>
      <p:grpSpPr>
        <a:xfrm>
          <a:off x="0" y="0"/>
          <a:ext cx="0" cy="0"/>
          <a:chOff x="0" y="0"/>
          <a:chExt cx="0" cy="0"/>
        </a:xfrm>
      </p:grpSpPr>
      <p:sp>
        <p:nvSpPr>
          <p:cNvPr id="344068" name="Rectangle 4"/>
          <p:cNvSpPr>
            <a:spLocks noChangeArrowheads="1"/>
          </p:cNvSpPr>
          <p:nvPr/>
        </p:nvSpPr>
        <p:spPr bwMode="auto">
          <a:xfrm>
            <a:off x="5181600" y="0"/>
            <a:ext cx="3962400" cy="625475"/>
          </a:xfrm>
          <a:prstGeom prst="rect">
            <a:avLst/>
          </a:prstGeom>
          <a:solidFill>
            <a:srgbClr val="008000"/>
          </a:solidFill>
          <a:ln w="9525">
            <a:noFill/>
            <a:miter lim="800000"/>
            <a:headEnd/>
            <a:tailEnd/>
          </a:ln>
        </p:spPr>
        <p:txBody>
          <a:bodyPr anchor="ctr">
            <a:prstTxWarp prst="textNoShape">
              <a:avLst/>
            </a:prstTxWarp>
          </a:bodyPr>
          <a:lstStyle/>
          <a:p>
            <a:pPr algn="ctr"/>
            <a:r>
              <a:rPr lang="en-US" sz="2000" b="1" i="1" dirty="0">
                <a:solidFill>
                  <a:srgbClr val="FFFFFF"/>
                </a:solidFill>
                <a:latin typeface="+mj-lt"/>
              </a:rPr>
              <a:t>Build Routines to Ensure On-Going Implementation</a:t>
            </a:r>
            <a:endParaRPr lang="en-US" sz="2000" dirty="0">
              <a:solidFill>
                <a:srgbClr val="FFFFFF"/>
              </a:solidFill>
              <a:latin typeface="+mj-lt"/>
            </a:endParaRPr>
          </a:p>
        </p:txBody>
      </p:sp>
      <p:sp>
        <p:nvSpPr>
          <p:cNvPr id="13" name="Rectangle 8"/>
          <p:cNvSpPr>
            <a:spLocks noChangeArrowheads="1"/>
          </p:cNvSpPr>
          <p:nvPr/>
        </p:nvSpPr>
        <p:spPr bwMode="auto">
          <a:xfrm>
            <a:off x="0" y="0"/>
            <a:ext cx="3962400" cy="625475"/>
          </a:xfrm>
          <a:prstGeom prst="rect">
            <a:avLst/>
          </a:prstGeom>
          <a:solidFill>
            <a:srgbClr val="008000"/>
          </a:solidFill>
          <a:ln w="9525">
            <a:noFill/>
            <a:miter lim="800000"/>
            <a:headEnd/>
            <a:tailEnd/>
          </a:ln>
        </p:spPr>
        <p:txBody>
          <a:bodyPr anchor="ctr">
            <a:prstTxWarp prst="textNoShape">
              <a:avLst/>
            </a:prstTxWarp>
          </a:bodyPr>
          <a:lstStyle/>
          <a:p>
            <a:pPr algn="ctr"/>
            <a:r>
              <a:rPr lang="en-US" sz="2000" b="1" dirty="0">
                <a:solidFill>
                  <a:srgbClr val="FFFFFF"/>
                </a:solidFill>
                <a:latin typeface="+mj-lt"/>
              </a:rPr>
              <a:t>Develop</a:t>
            </a:r>
            <a:r>
              <a:rPr lang="en-US" sz="2000" b="1" i="1" dirty="0">
                <a:solidFill>
                  <a:srgbClr val="FFFFFF"/>
                </a:solidFill>
                <a:latin typeface="+mj-lt"/>
              </a:rPr>
              <a:t> Systems </a:t>
            </a:r>
            <a:r>
              <a:rPr lang="en-US" sz="2000" b="1" dirty="0">
                <a:solidFill>
                  <a:srgbClr val="FFFFFF"/>
                </a:solidFill>
                <a:latin typeface="+mj-lt"/>
              </a:rPr>
              <a:t>to</a:t>
            </a:r>
            <a:r>
              <a:rPr lang="en-US" sz="2000" b="1" i="1" dirty="0">
                <a:solidFill>
                  <a:srgbClr val="FFFFFF"/>
                </a:solidFill>
                <a:latin typeface="+mj-lt"/>
              </a:rPr>
              <a:t> Support Staff</a:t>
            </a:r>
            <a:endParaRPr lang="en-US" sz="2000" dirty="0">
              <a:solidFill>
                <a:srgbClr val="FFFFFF"/>
              </a:solidFill>
              <a:latin typeface="+mj-lt"/>
            </a:endParaRPr>
          </a:p>
        </p:txBody>
      </p:sp>
      <p:pic>
        <p:nvPicPr>
          <p:cNvPr id="14" name="Picture 13"/>
          <p:cNvPicPr/>
          <p:nvPr/>
        </p:nvPicPr>
        <p:blipFill>
          <a:blip r:embed="rId3">
            <a:extLst>
              <a:ext uri="{28A0092B-C50C-407E-A947-70E740481C1C}">
                <a14:useLocalDpi xmlns:a14="http://schemas.microsoft.com/office/drawing/2010/main"/>
              </a:ext>
            </a:extLst>
          </a:blip>
          <a:srcRect/>
          <a:stretch>
            <a:fillRect/>
          </a:stretch>
        </p:blipFill>
        <p:spPr bwMode="auto">
          <a:xfrm>
            <a:off x="4114800" y="2819400"/>
            <a:ext cx="939800" cy="990600"/>
          </a:xfrm>
          <a:prstGeom prst="rect">
            <a:avLst/>
          </a:prstGeom>
          <a:noFill/>
          <a:ln>
            <a:noFill/>
          </a:ln>
        </p:spPr>
      </p:pic>
      <p:pic>
        <p:nvPicPr>
          <p:cNvPr id="15" name="Picture 3" descr="goose.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28576" y="609599"/>
            <a:ext cx="3990975" cy="53405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a:stretch>
            <a:fillRect/>
          </a:stretch>
        </p:blipFill>
        <p:spPr>
          <a:xfrm>
            <a:off x="5181600" y="609599"/>
            <a:ext cx="3962400" cy="2627243"/>
          </a:xfrm>
          <a:prstGeom prst="rect">
            <a:avLst/>
          </a:prstGeom>
        </p:spPr>
      </p:pic>
    </p:spTree>
    <p:extLst>
      <p:ext uri="{BB962C8B-B14F-4D97-AF65-F5344CB8AC3E}">
        <p14:creationId xmlns:p14="http://schemas.microsoft.com/office/powerpoint/2010/main" val="126471844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00">
            <a:alpha val="25000"/>
          </a:srgbClr>
        </a:solidFill>
        <a:effectLst/>
      </p:bgPr>
    </p:bg>
    <p:spTree>
      <p:nvGrpSpPr>
        <p:cNvPr id="1" name=""/>
        <p:cNvGrpSpPr/>
        <p:nvPr/>
      </p:nvGrpSpPr>
      <p:grpSpPr>
        <a:xfrm>
          <a:off x="0" y="0"/>
          <a:ext cx="0" cy="0"/>
          <a:chOff x="0" y="0"/>
          <a:chExt cx="0" cy="0"/>
        </a:xfrm>
      </p:grpSpPr>
      <p:grpSp>
        <p:nvGrpSpPr>
          <p:cNvPr id="24" name="Group 23"/>
          <p:cNvGrpSpPr/>
          <p:nvPr/>
        </p:nvGrpSpPr>
        <p:grpSpPr>
          <a:xfrm>
            <a:off x="-34925" y="0"/>
            <a:ext cx="1623389" cy="1577013"/>
            <a:chOff x="6758922" y="16184"/>
            <a:chExt cx="2362200" cy="2209800"/>
          </a:xfrm>
        </p:grpSpPr>
        <p:sp>
          <p:nvSpPr>
            <p:cNvPr id="25" name="Oval 4"/>
            <p:cNvSpPr>
              <a:spLocks noChangeArrowheads="1"/>
            </p:cNvSpPr>
            <p:nvPr/>
          </p:nvSpPr>
          <p:spPr bwMode="auto">
            <a:xfrm>
              <a:off x="6758922" y="16184"/>
              <a:ext cx="2362200" cy="2209800"/>
            </a:xfrm>
            <a:prstGeom prst="ellipse">
              <a:avLst/>
            </a:prstGeom>
            <a:solidFill>
              <a:srgbClr val="3366FF">
                <a:alpha val="50195"/>
              </a:srgbClr>
            </a:solidFill>
            <a:ln w="63500">
              <a:solidFill>
                <a:srgbClr val="3366FF"/>
              </a:solidFill>
              <a:round/>
              <a:headEnd/>
              <a:tailEnd/>
            </a:ln>
          </p:spPr>
          <p:txBody>
            <a:bodyPr wrap="none" anchor="ctr">
              <a:prstTxWarp prst="textNoShape">
                <a:avLst/>
              </a:prstTxWarp>
            </a:bodyPr>
            <a:lstStyle/>
            <a:p>
              <a:pPr algn="ctr" eaLnBrk="0" hangingPunct="0"/>
              <a:endParaRPr lang="en-US" sz="2000" b="1">
                <a:ea typeface="Arial" pitchFamily="-1" charset="0"/>
                <a:cs typeface="Arial" pitchFamily="-1" charset="0"/>
              </a:endParaRPr>
            </a:p>
          </p:txBody>
        </p:sp>
        <p:sp>
          <p:nvSpPr>
            <p:cNvPr id="26" name="Text Box 8"/>
            <p:cNvSpPr txBox="1">
              <a:spLocks noChangeArrowheads="1"/>
            </p:cNvSpPr>
            <p:nvPr/>
          </p:nvSpPr>
          <p:spPr bwMode="auto">
            <a:xfrm>
              <a:off x="7124047" y="1317934"/>
              <a:ext cx="1665288"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PRACTICES</a:t>
              </a:r>
            </a:p>
          </p:txBody>
        </p:sp>
      </p:grpSp>
      <p:sp>
        <p:nvSpPr>
          <p:cNvPr id="106498" name="Oval 2"/>
          <p:cNvSpPr>
            <a:spLocks noChangeArrowheads="1"/>
          </p:cNvSpPr>
          <p:nvPr/>
        </p:nvSpPr>
        <p:spPr bwMode="auto">
          <a:xfrm>
            <a:off x="474663" y="304800"/>
            <a:ext cx="6934200" cy="6324600"/>
          </a:xfrm>
          <a:prstGeom prst="ellipse">
            <a:avLst/>
          </a:prstGeom>
          <a:solidFill>
            <a:srgbClr val="00CCFF"/>
          </a:solidFill>
          <a:ln w="9525">
            <a:solidFill>
              <a:schemeClr val="tx1"/>
            </a:solidFill>
            <a:round/>
            <a:headEnd/>
            <a:tailEnd/>
          </a:ln>
        </p:spPr>
        <p:txBody>
          <a:bodyPr wrap="none" anchor="ctr">
            <a:prstTxWarp prst="textNoShape">
              <a:avLst/>
            </a:prstTxWarp>
          </a:bodyPr>
          <a:lstStyle/>
          <a:p>
            <a:endParaRPr lang="en-US" sz="1800">
              <a:solidFill>
                <a:srgbClr val="000000"/>
              </a:solidFill>
              <a:latin typeface="+mj-lt"/>
            </a:endParaRPr>
          </a:p>
        </p:txBody>
      </p:sp>
      <p:sp>
        <p:nvSpPr>
          <p:cNvPr id="106499" name="Oval 3"/>
          <p:cNvSpPr>
            <a:spLocks noChangeArrowheads="1"/>
          </p:cNvSpPr>
          <p:nvPr/>
        </p:nvSpPr>
        <p:spPr bwMode="auto">
          <a:xfrm rot="-5462048">
            <a:off x="2152650" y="1125538"/>
            <a:ext cx="3708400" cy="2781300"/>
          </a:xfrm>
          <a:prstGeom prst="ellipse">
            <a:avLst/>
          </a:prstGeom>
          <a:solidFill>
            <a:srgbClr val="3366FF">
              <a:alpha val="50195"/>
            </a:srgbClr>
          </a:solidFill>
          <a:ln w="9525">
            <a:solidFill>
              <a:schemeClr val="tx1"/>
            </a:solidFill>
            <a:round/>
            <a:headEnd/>
            <a:tailEnd/>
          </a:ln>
        </p:spPr>
        <p:txBody>
          <a:bodyPr vert="eaVert" wrap="none" anchor="ctr">
            <a:prstTxWarp prst="textNoShape">
              <a:avLst/>
            </a:prstTxWarp>
          </a:bodyPr>
          <a:lstStyle/>
          <a:p>
            <a:pPr eaLnBrk="0" hangingPunct="0"/>
            <a:endParaRPr lang="en-US" sz="1800">
              <a:solidFill>
                <a:srgbClr val="000000"/>
              </a:solidFill>
              <a:latin typeface="+mj-lt"/>
              <a:ea typeface="Britannic Bold" pitchFamily="-108" charset="0"/>
              <a:cs typeface="Britannic Bold" pitchFamily="-108" charset="0"/>
            </a:endParaRPr>
          </a:p>
        </p:txBody>
      </p:sp>
      <p:sp>
        <p:nvSpPr>
          <p:cNvPr id="106500" name="Text Box 7"/>
          <p:cNvSpPr txBox="1">
            <a:spLocks noChangeArrowheads="1"/>
          </p:cNvSpPr>
          <p:nvPr/>
        </p:nvSpPr>
        <p:spPr bwMode="auto">
          <a:xfrm>
            <a:off x="2962275" y="1519238"/>
            <a:ext cx="2041945" cy="584776"/>
          </a:xfrm>
          <a:prstGeom prst="rect">
            <a:avLst/>
          </a:prstGeom>
          <a:noFill/>
          <a:ln w="9525">
            <a:noFill/>
            <a:miter lim="800000"/>
            <a:headEnd/>
            <a:tailEnd/>
          </a:ln>
        </p:spPr>
        <p:txBody>
          <a:bodyPr wrap="none">
            <a:prstTxWarp prst="textNoShape">
              <a:avLst/>
            </a:prstTxWarp>
            <a:spAutoFit/>
          </a:bodyPr>
          <a:lstStyle/>
          <a:p>
            <a:pPr eaLnBrk="0" hangingPunct="0"/>
            <a:r>
              <a:rPr lang="en-US" sz="3200">
                <a:solidFill>
                  <a:srgbClr val="000000"/>
                </a:solidFill>
                <a:latin typeface="+mj-lt"/>
                <a:ea typeface="Britannic Bold" pitchFamily="-108" charset="0"/>
                <a:cs typeface="Britannic Bold" pitchFamily="-108" charset="0"/>
              </a:rPr>
              <a:t>Classroom</a:t>
            </a:r>
          </a:p>
        </p:txBody>
      </p:sp>
      <p:sp>
        <p:nvSpPr>
          <p:cNvPr id="106501" name="Oval 4"/>
          <p:cNvSpPr>
            <a:spLocks noChangeArrowheads="1"/>
          </p:cNvSpPr>
          <p:nvPr/>
        </p:nvSpPr>
        <p:spPr bwMode="auto">
          <a:xfrm rot="10800000">
            <a:off x="3497263" y="2033588"/>
            <a:ext cx="3708400" cy="2781300"/>
          </a:xfrm>
          <a:prstGeom prst="ellipse">
            <a:avLst/>
          </a:prstGeom>
          <a:solidFill>
            <a:srgbClr val="3366FF">
              <a:alpha val="50195"/>
            </a:srgbClr>
          </a:solidFill>
          <a:ln w="9525">
            <a:solidFill>
              <a:schemeClr val="tx1"/>
            </a:solidFill>
            <a:round/>
            <a:headEnd/>
            <a:tailEnd/>
          </a:ln>
        </p:spPr>
        <p:txBody>
          <a:bodyPr wrap="none" anchor="ctr">
            <a:prstTxWarp prst="textNoShape">
              <a:avLst/>
            </a:prstTxWarp>
          </a:bodyPr>
          <a:lstStyle/>
          <a:p>
            <a:endParaRPr lang="en-US" sz="1800">
              <a:solidFill>
                <a:srgbClr val="000000"/>
              </a:solidFill>
              <a:latin typeface="+mj-lt"/>
              <a:ea typeface="Britannic Bold" pitchFamily="-108" charset="0"/>
              <a:cs typeface="Britannic Bold" pitchFamily="-108" charset="0"/>
            </a:endParaRPr>
          </a:p>
        </p:txBody>
      </p:sp>
      <p:sp>
        <p:nvSpPr>
          <p:cNvPr id="106502" name="Oval 4"/>
          <p:cNvSpPr>
            <a:spLocks noChangeArrowheads="1"/>
          </p:cNvSpPr>
          <p:nvPr/>
        </p:nvSpPr>
        <p:spPr bwMode="auto">
          <a:xfrm rot="10800000">
            <a:off x="779463" y="2109788"/>
            <a:ext cx="3708400" cy="2781300"/>
          </a:xfrm>
          <a:prstGeom prst="ellipse">
            <a:avLst/>
          </a:prstGeom>
          <a:solidFill>
            <a:srgbClr val="3366FF">
              <a:alpha val="50195"/>
            </a:srgbClr>
          </a:solidFill>
          <a:ln w="9525">
            <a:solidFill>
              <a:schemeClr val="tx1"/>
            </a:solidFill>
            <a:round/>
            <a:headEnd/>
            <a:tailEnd/>
          </a:ln>
        </p:spPr>
        <p:txBody>
          <a:bodyPr wrap="none" anchor="ctr">
            <a:prstTxWarp prst="textNoShape">
              <a:avLst/>
            </a:prstTxWarp>
          </a:bodyPr>
          <a:lstStyle/>
          <a:p>
            <a:endParaRPr lang="en-US" sz="1800">
              <a:solidFill>
                <a:srgbClr val="000000"/>
              </a:solidFill>
              <a:latin typeface="+mj-lt"/>
              <a:ea typeface="Britannic Bold" pitchFamily="-108" charset="0"/>
              <a:cs typeface="Britannic Bold" pitchFamily="-108" charset="0"/>
            </a:endParaRPr>
          </a:p>
        </p:txBody>
      </p:sp>
      <p:sp>
        <p:nvSpPr>
          <p:cNvPr id="106503" name="Oval 3"/>
          <p:cNvSpPr>
            <a:spLocks noChangeArrowheads="1"/>
          </p:cNvSpPr>
          <p:nvPr/>
        </p:nvSpPr>
        <p:spPr bwMode="auto">
          <a:xfrm rot="-5462048">
            <a:off x="2327275" y="2978150"/>
            <a:ext cx="3708400" cy="2781300"/>
          </a:xfrm>
          <a:prstGeom prst="ellipse">
            <a:avLst/>
          </a:prstGeom>
          <a:solidFill>
            <a:srgbClr val="3366FF">
              <a:alpha val="50195"/>
            </a:srgbClr>
          </a:solidFill>
          <a:ln w="9525">
            <a:solidFill>
              <a:schemeClr val="tx1"/>
            </a:solidFill>
            <a:round/>
            <a:headEnd/>
            <a:tailEnd/>
          </a:ln>
        </p:spPr>
        <p:txBody>
          <a:bodyPr vert="eaVert" wrap="none" anchor="ctr">
            <a:prstTxWarp prst="textNoShape">
              <a:avLst/>
            </a:prstTxWarp>
          </a:bodyPr>
          <a:lstStyle/>
          <a:p>
            <a:pPr eaLnBrk="0" hangingPunct="0"/>
            <a:endParaRPr lang="en-US" sz="1800">
              <a:solidFill>
                <a:srgbClr val="000000"/>
              </a:solidFill>
              <a:latin typeface="+mj-lt"/>
            </a:endParaRPr>
          </a:p>
        </p:txBody>
      </p:sp>
      <p:sp>
        <p:nvSpPr>
          <p:cNvPr id="106504" name="Text Box 7"/>
          <p:cNvSpPr txBox="1">
            <a:spLocks noChangeArrowheads="1"/>
          </p:cNvSpPr>
          <p:nvPr/>
        </p:nvSpPr>
        <p:spPr bwMode="auto">
          <a:xfrm>
            <a:off x="1112838" y="3200400"/>
            <a:ext cx="2800166" cy="584776"/>
          </a:xfrm>
          <a:prstGeom prst="rect">
            <a:avLst/>
          </a:prstGeom>
          <a:noFill/>
          <a:ln w="9525">
            <a:noFill/>
            <a:miter lim="800000"/>
            <a:headEnd/>
            <a:tailEnd/>
          </a:ln>
        </p:spPr>
        <p:txBody>
          <a:bodyPr wrap="none">
            <a:prstTxWarp prst="textNoShape">
              <a:avLst/>
            </a:prstTxWarp>
            <a:spAutoFit/>
          </a:bodyPr>
          <a:lstStyle/>
          <a:p>
            <a:pPr eaLnBrk="0" hangingPunct="0"/>
            <a:r>
              <a:rPr lang="en-US" sz="3200">
                <a:solidFill>
                  <a:srgbClr val="000000"/>
                </a:solidFill>
                <a:latin typeface="+mj-lt"/>
                <a:ea typeface="Britannic Bold" pitchFamily="-108" charset="0"/>
                <a:cs typeface="Britannic Bold" pitchFamily="-108" charset="0"/>
              </a:rPr>
              <a:t>Non-classroom</a:t>
            </a:r>
          </a:p>
        </p:txBody>
      </p:sp>
      <p:sp>
        <p:nvSpPr>
          <p:cNvPr id="106505" name="Text Box 7"/>
          <p:cNvSpPr txBox="1">
            <a:spLocks noChangeArrowheads="1"/>
          </p:cNvSpPr>
          <p:nvPr/>
        </p:nvSpPr>
        <p:spPr bwMode="auto">
          <a:xfrm>
            <a:off x="5541963" y="3200400"/>
            <a:ext cx="1392237" cy="584200"/>
          </a:xfrm>
          <a:prstGeom prst="rect">
            <a:avLst/>
          </a:prstGeom>
          <a:noFill/>
          <a:ln w="9525">
            <a:noFill/>
            <a:miter lim="800000"/>
            <a:headEnd/>
            <a:tailEnd/>
          </a:ln>
        </p:spPr>
        <p:txBody>
          <a:bodyPr wrap="none">
            <a:prstTxWarp prst="textNoShape">
              <a:avLst/>
            </a:prstTxWarp>
            <a:spAutoFit/>
          </a:bodyPr>
          <a:lstStyle/>
          <a:p>
            <a:pPr eaLnBrk="0" hangingPunct="0"/>
            <a:r>
              <a:rPr lang="en-US" sz="3200">
                <a:solidFill>
                  <a:srgbClr val="000000"/>
                </a:solidFill>
                <a:latin typeface="+mj-lt"/>
                <a:ea typeface="Britannic Bold" pitchFamily="-108" charset="0"/>
                <a:cs typeface="Britannic Bold" pitchFamily="-108" charset="0"/>
              </a:rPr>
              <a:t>Family</a:t>
            </a:r>
          </a:p>
        </p:txBody>
      </p:sp>
      <p:sp>
        <p:nvSpPr>
          <p:cNvPr id="106506" name="Text Box 7"/>
          <p:cNvSpPr txBox="1">
            <a:spLocks noChangeArrowheads="1"/>
          </p:cNvSpPr>
          <p:nvPr/>
        </p:nvSpPr>
        <p:spPr bwMode="auto">
          <a:xfrm>
            <a:off x="3429000" y="4953000"/>
            <a:ext cx="1597025" cy="584200"/>
          </a:xfrm>
          <a:prstGeom prst="rect">
            <a:avLst/>
          </a:prstGeom>
          <a:noFill/>
          <a:ln w="9525">
            <a:noFill/>
            <a:miter lim="800000"/>
            <a:headEnd/>
            <a:tailEnd/>
          </a:ln>
        </p:spPr>
        <p:txBody>
          <a:bodyPr wrap="none">
            <a:prstTxWarp prst="textNoShape">
              <a:avLst/>
            </a:prstTxWarp>
            <a:spAutoFit/>
          </a:bodyPr>
          <a:lstStyle/>
          <a:p>
            <a:pPr eaLnBrk="0" hangingPunct="0"/>
            <a:r>
              <a:rPr lang="en-US" sz="3200">
                <a:solidFill>
                  <a:srgbClr val="000000"/>
                </a:solidFill>
                <a:latin typeface="+mj-lt"/>
                <a:ea typeface="Britannic Bold" pitchFamily="-108" charset="0"/>
                <a:cs typeface="Britannic Bold" pitchFamily="-108" charset="0"/>
              </a:rPr>
              <a:t>Student</a:t>
            </a:r>
          </a:p>
        </p:txBody>
      </p:sp>
      <p:sp>
        <p:nvSpPr>
          <p:cNvPr id="106507" name="TextBox 17"/>
          <p:cNvSpPr txBox="1">
            <a:spLocks noChangeArrowheads="1"/>
          </p:cNvSpPr>
          <p:nvPr/>
        </p:nvSpPr>
        <p:spPr bwMode="auto">
          <a:xfrm rot="-2363248">
            <a:off x="631825" y="1241425"/>
            <a:ext cx="2590800" cy="585788"/>
          </a:xfrm>
          <a:prstGeom prst="rect">
            <a:avLst/>
          </a:prstGeom>
          <a:noFill/>
          <a:ln w="9525">
            <a:noFill/>
            <a:miter lim="800000"/>
            <a:headEnd/>
            <a:tailEnd/>
          </a:ln>
        </p:spPr>
        <p:txBody>
          <a:bodyPr>
            <a:prstTxWarp prst="textNoShape">
              <a:avLst/>
            </a:prstTxWarp>
            <a:spAutoFit/>
          </a:bodyPr>
          <a:lstStyle/>
          <a:p>
            <a:r>
              <a:rPr lang="en-US" sz="3200">
                <a:solidFill>
                  <a:srgbClr val="000000"/>
                </a:solidFill>
                <a:latin typeface="+mj-lt"/>
                <a:ea typeface="Britannic Bold" pitchFamily="-108" charset="0"/>
                <a:cs typeface="Britannic Bold" pitchFamily="-108" charset="0"/>
              </a:rPr>
              <a:t>School-wide</a:t>
            </a:r>
          </a:p>
        </p:txBody>
      </p:sp>
      <p:sp>
        <p:nvSpPr>
          <p:cNvPr id="14" name="Cloud Callout 13"/>
          <p:cNvSpPr/>
          <p:nvPr/>
        </p:nvSpPr>
        <p:spPr>
          <a:xfrm>
            <a:off x="6553200" y="2667000"/>
            <a:ext cx="2743200" cy="3352800"/>
          </a:xfrm>
          <a:prstGeom prst="cloudCallout">
            <a:avLst>
              <a:gd name="adj1" fmla="val 3782"/>
              <a:gd name="adj2" fmla="val -89848"/>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marL="279400" indent="-279400">
              <a:buFont typeface="Arial" pitchFamily="-108" charset="0"/>
              <a:buChar char="•"/>
              <a:defRPr/>
            </a:pPr>
            <a:r>
              <a:rPr lang="en-US" dirty="0">
                <a:solidFill>
                  <a:srgbClr val="0000FF"/>
                </a:solidFill>
                <a:latin typeface="+mj-lt"/>
                <a:ea typeface="Arial" pitchFamily="-108" charset="0"/>
              </a:rPr>
              <a:t>Smallest #</a:t>
            </a:r>
          </a:p>
          <a:p>
            <a:pPr marL="279400" indent="-279400">
              <a:buFont typeface="Arial" pitchFamily="-108" charset="0"/>
              <a:buChar char="•"/>
              <a:defRPr/>
            </a:pPr>
            <a:r>
              <a:rPr lang="en-US" dirty="0">
                <a:solidFill>
                  <a:srgbClr val="0000FF"/>
                </a:solidFill>
                <a:latin typeface="+mj-lt"/>
                <a:ea typeface="Arial" pitchFamily="-108" charset="0"/>
              </a:rPr>
              <a:t>Evidence-based</a:t>
            </a:r>
          </a:p>
          <a:p>
            <a:pPr marL="279400" indent="-279400">
              <a:buFont typeface="Arial" pitchFamily="-108" charset="0"/>
              <a:buChar char="•"/>
              <a:defRPr/>
            </a:pPr>
            <a:r>
              <a:rPr lang="en-US" dirty="0">
                <a:solidFill>
                  <a:srgbClr val="0000FF"/>
                </a:solidFill>
                <a:latin typeface="+mj-lt"/>
                <a:ea typeface="Arial" pitchFamily="-108" charset="0"/>
              </a:rPr>
              <a:t>Biggest, durable effect</a:t>
            </a:r>
          </a:p>
        </p:txBody>
      </p:sp>
      <p:sp>
        <p:nvSpPr>
          <p:cNvPr id="106510" name="Text Box 10"/>
          <p:cNvSpPr txBox="1">
            <a:spLocks noChangeArrowheads="1"/>
          </p:cNvSpPr>
          <p:nvPr/>
        </p:nvSpPr>
        <p:spPr bwMode="auto">
          <a:xfrm>
            <a:off x="6477000" y="0"/>
            <a:ext cx="2667000" cy="1446213"/>
          </a:xfrm>
          <a:prstGeom prst="rect">
            <a:avLst/>
          </a:prstGeom>
          <a:solidFill>
            <a:srgbClr val="008000"/>
          </a:solidFill>
          <a:ln w="12700">
            <a:noFill/>
            <a:miter lim="800000"/>
            <a:headEnd/>
            <a:tailEnd/>
          </a:ln>
        </p:spPr>
        <p:txBody>
          <a:bodyPr>
            <a:prstTxWarp prst="textNoShape">
              <a:avLst/>
            </a:prstTxWarp>
            <a:spAutoFit/>
          </a:bodyPr>
          <a:lstStyle/>
          <a:p>
            <a:pPr algn="ctr" eaLnBrk="0" hangingPunct="0"/>
            <a:r>
              <a:rPr lang="en-US" sz="4400" dirty="0">
                <a:solidFill>
                  <a:schemeClr val="bg1"/>
                </a:solidFill>
                <a:latin typeface="+mj-lt"/>
                <a:ea typeface="Britannic Bold" pitchFamily="-108" charset="0"/>
                <a:cs typeface="Britannic Bold" pitchFamily="-108" charset="0"/>
              </a:rPr>
              <a:t>SWPBIS</a:t>
            </a:r>
          </a:p>
          <a:p>
            <a:pPr algn="ctr" eaLnBrk="0" hangingPunct="0"/>
            <a:r>
              <a:rPr lang="en-US" sz="4400" dirty="0">
                <a:solidFill>
                  <a:schemeClr val="bg1"/>
                </a:solidFill>
                <a:latin typeface="+mj-lt"/>
                <a:ea typeface="Britannic Bold" pitchFamily="-108" charset="0"/>
                <a:cs typeface="Britannic Bold" pitchFamily="-108" charset="0"/>
              </a:rPr>
              <a:t>Practices</a:t>
            </a:r>
          </a:p>
        </p:txBody>
      </p:sp>
      <p:grpSp>
        <p:nvGrpSpPr>
          <p:cNvPr id="19" name="Group 5"/>
          <p:cNvGrpSpPr/>
          <p:nvPr/>
        </p:nvGrpSpPr>
        <p:grpSpPr>
          <a:xfrm>
            <a:off x="-140380" y="5333999"/>
            <a:ext cx="1588180" cy="1676401"/>
            <a:chOff x="-140380" y="5333999"/>
            <a:chExt cx="1588180" cy="1676401"/>
          </a:xfrm>
        </p:grpSpPr>
        <p:pic>
          <p:nvPicPr>
            <p:cNvPr id="20" name="Content Placeholder 3"/>
            <p:cNvPicPr>
              <a:picLocks noChangeAspect="1"/>
            </p:cNvPicPr>
            <p:nvPr/>
          </p:nvPicPr>
          <p:blipFill>
            <a:blip r:embed="rId3" cstate="print">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21"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I.C.iii</a:t>
              </a:r>
              <a:endParaRPr lang="en-US" sz="2000" b="1" dirty="0">
                <a:solidFill>
                  <a:srgbClr val="000000"/>
                </a:solidFill>
                <a:latin typeface="+mj-lt"/>
              </a:endParaRPr>
            </a:p>
          </p:txBody>
        </p:sp>
      </p:grpSp>
      <p:pic>
        <p:nvPicPr>
          <p:cNvPr id="22" name="Picture 21"/>
          <p:cNvPicPr/>
          <p:nvPr/>
        </p:nvPicPr>
        <p:blipFill>
          <a:blip r:embed="rId4">
            <a:extLst>
              <a:ext uri="{28A0092B-C50C-407E-A947-70E740481C1C}">
                <a14:useLocalDpi xmlns:a14="http://schemas.microsoft.com/office/drawing/2010/main"/>
              </a:ext>
            </a:extLst>
          </a:blip>
          <a:srcRect/>
          <a:stretch>
            <a:fillRect/>
          </a:stretch>
        </p:blipFill>
        <p:spPr bwMode="auto">
          <a:xfrm>
            <a:off x="5791200" y="-17792"/>
            <a:ext cx="1142494" cy="1143000"/>
          </a:xfrm>
          <a:prstGeom prst="rect">
            <a:avLst/>
          </a:prstGeom>
          <a:noFill/>
          <a:ln>
            <a:noFill/>
          </a:ln>
        </p:spPr>
      </p:pic>
      <p:pic>
        <p:nvPicPr>
          <p:cNvPr id="23" name="Picture 22"/>
          <p:cNvPicPr/>
          <p:nvPr/>
        </p:nvPicPr>
        <p:blipFill>
          <a:blip r:embed="rId5">
            <a:extLst>
              <a:ext uri="{28A0092B-C50C-407E-A947-70E740481C1C}">
                <a14:useLocalDpi xmlns:a14="http://schemas.microsoft.com/office/drawing/2010/main"/>
              </a:ext>
            </a:extLst>
          </a:blip>
          <a:srcRect/>
          <a:stretch>
            <a:fillRect/>
          </a:stretch>
        </p:blipFill>
        <p:spPr bwMode="auto">
          <a:xfrm>
            <a:off x="228600" y="0"/>
            <a:ext cx="1092200" cy="1092200"/>
          </a:xfrm>
          <a:prstGeom prst="rect">
            <a:avLst/>
          </a:prstGeom>
          <a:noFill/>
          <a:ln>
            <a:noFill/>
          </a:ln>
        </p:spPr>
      </p:pic>
    </p:spTree>
    <p:extLst>
      <p:ext uri="{BB962C8B-B14F-4D97-AF65-F5344CB8AC3E}">
        <p14:creationId xmlns:p14="http://schemas.microsoft.com/office/powerpoint/2010/main" val="2158625458"/>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childTnLst>
                                    <p:set>
                                      <p:cBhvr>
                                        <p:cTn id="6" dur="1" fill="hold">
                                          <p:stCondLst>
                                            <p:cond delay="0"/>
                                          </p:stCondLst>
                                        </p:cTn>
                                        <p:tgtEl>
                                          <p:spTgt spid="14">
                                            <p:bg/>
                                          </p:spTgt>
                                        </p:tgtEl>
                                        <p:attrNameLst>
                                          <p:attrName>style.visibility</p:attrName>
                                        </p:attrNameLst>
                                      </p:cBhvr>
                                      <p:to>
                                        <p:strVal val="visible"/>
                                      </p:to>
                                    </p:set>
                                    <p:set>
                                      <p:cBhvr>
                                        <p:cTn id="7" dur="455" fill="hold">
                                          <p:stCondLst>
                                            <p:cond delay="0"/>
                                          </p:stCondLst>
                                        </p:cTn>
                                        <p:tgtEl>
                                          <p:spTgt spid="14">
                                            <p:bg/>
                                          </p:spTgt>
                                        </p:tgtEl>
                                        <p:attrNameLst>
                                          <p:attrName>style.rotation</p:attrName>
                                        </p:attrNameLst>
                                      </p:cBhvr>
                                      <p:to>
                                        <p:strVal val="-45.0"/>
                                      </p:to>
                                    </p:set>
                                    <p:anim calcmode="lin" valueType="num">
                                      <p:cBhvr>
                                        <p:cTn id="8" dur="455" fill="hold">
                                          <p:stCondLst>
                                            <p:cond delay="455"/>
                                          </p:stCondLst>
                                        </p:cTn>
                                        <p:tgtEl>
                                          <p:spTgt spid="14">
                                            <p:bg/>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14">
                                            <p:bg/>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14">
                                            <p:bg/>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14">
                                            <p:bg/>
                                          </p:spTgt>
                                        </p:tgtEl>
                                        <p:attrNameLst>
                                          <p:attrName>ppt_y</p:attrName>
                                        </p:attrNameLst>
                                      </p:cBhvr>
                                      <p:tavLst>
                                        <p:tav tm="0">
                                          <p:val>
                                            <p:strVal val="#ppt_y-(0.354*#ppt_w-0.172*#ppt_h)"/>
                                          </p:val>
                                        </p:tav>
                                        <p:tav tm="100000">
                                          <p:val>
                                            <p:strVal val="#ppt_y"/>
                                          </p:val>
                                        </p:tav>
                                      </p:tavLst>
                                    </p:anim>
                                  </p:childTnLst>
                                </p:cTn>
                              </p:par>
                              <p:par>
                                <p:cTn id="12" presetID="38" presetClass="entr" presetSubtype="0" accel="50000" fill="hold" grpId="0" nodeType="with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set>
                                      <p:cBhvr>
                                        <p:cTn id="14" dur="455" fill="hold">
                                          <p:stCondLst>
                                            <p:cond delay="0"/>
                                          </p:stCondLst>
                                        </p:cTn>
                                        <p:tgtEl>
                                          <p:spTgt spid="14">
                                            <p:txEl>
                                              <p:pRg st="0" end="0"/>
                                            </p:txEl>
                                          </p:spTgt>
                                        </p:tgtEl>
                                        <p:attrNameLst>
                                          <p:attrName>style.rotation</p:attrName>
                                        </p:attrNameLst>
                                      </p:cBhvr>
                                      <p:to>
                                        <p:strVal val="-45.0"/>
                                      </p:to>
                                    </p:set>
                                    <p:anim calcmode="lin" valueType="num">
                                      <p:cBhvr>
                                        <p:cTn id="15" dur="455" fill="hold">
                                          <p:stCondLst>
                                            <p:cond delay="455"/>
                                          </p:stCondLst>
                                        </p:cTn>
                                        <p:tgtEl>
                                          <p:spTgt spid="14">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14">
                                            <p:txEl>
                                              <p:pRg st="0" end="0"/>
                                            </p:txEl>
                                          </p:spTgt>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14">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14">
                                            <p:txEl>
                                              <p:pRg st="0" end="0"/>
                                            </p:txEl>
                                          </p:spTgt>
                                        </p:tgtEl>
                                        <p:attrNameLst>
                                          <p:attrName>ppt_y</p:attrName>
                                        </p:attrNameLst>
                                      </p:cBhvr>
                                      <p:tavLst>
                                        <p:tav tm="0">
                                          <p:val>
                                            <p:strVal val="#ppt_y-(0.354*#ppt_w-0.172*#ppt_h)"/>
                                          </p:val>
                                        </p:tav>
                                        <p:tav tm="100000">
                                          <p:val>
                                            <p:strVal val="#ppt_y"/>
                                          </p:val>
                                        </p:tav>
                                      </p:tavLst>
                                    </p:anim>
                                  </p:childTnLst>
                                </p:cTn>
                              </p:par>
                              <p:par>
                                <p:cTn id="19" presetID="38" presetClass="entr" presetSubtype="0" accel="50000" fill="hold" grpId="0" nodeType="withEffect">
                                  <p:stCondLst>
                                    <p:cond delay="0"/>
                                  </p:stCondLst>
                                  <p:childTnLst>
                                    <p:set>
                                      <p:cBhvr>
                                        <p:cTn id="20" dur="1" fill="hold">
                                          <p:stCondLst>
                                            <p:cond delay="0"/>
                                          </p:stCondLst>
                                        </p:cTn>
                                        <p:tgtEl>
                                          <p:spTgt spid="14">
                                            <p:txEl>
                                              <p:pRg st="1" end="1"/>
                                            </p:txEl>
                                          </p:spTgt>
                                        </p:tgtEl>
                                        <p:attrNameLst>
                                          <p:attrName>style.visibility</p:attrName>
                                        </p:attrNameLst>
                                      </p:cBhvr>
                                      <p:to>
                                        <p:strVal val="visible"/>
                                      </p:to>
                                    </p:set>
                                    <p:set>
                                      <p:cBhvr>
                                        <p:cTn id="21" dur="455" fill="hold">
                                          <p:stCondLst>
                                            <p:cond delay="0"/>
                                          </p:stCondLst>
                                        </p:cTn>
                                        <p:tgtEl>
                                          <p:spTgt spid="14">
                                            <p:txEl>
                                              <p:pRg st="1" end="1"/>
                                            </p:txEl>
                                          </p:spTgt>
                                        </p:tgtEl>
                                        <p:attrNameLst>
                                          <p:attrName>style.rotation</p:attrName>
                                        </p:attrNameLst>
                                      </p:cBhvr>
                                      <p:to>
                                        <p:strVal val="-45.0"/>
                                      </p:to>
                                    </p:set>
                                    <p:anim calcmode="lin" valueType="num">
                                      <p:cBhvr>
                                        <p:cTn id="22" dur="455" fill="hold">
                                          <p:stCondLst>
                                            <p:cond delay="455"/>
                                          </p:stCondLst>
                                        </p:cTn>
                                        <p:tgtEl>
                                          <p:spTgt spid="14">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23" dur="455" fill="hold">
                                          <p:stCondLst>
                                            <p:cond delay="0"/>
                                          </p:stCondLst>
                                        </p:cTn>
                                        <p:tgtEl>
                                          <p:spTgt spid="14">
                                            <p:txEl>
                                              <p:pRg st="1" end="1"/>
                                            </p:txEl>
                                          </p:spTgt>
                                        </p:tgtEl>
                                        <p:attrNameLst>
                                          <p:attrName>ppt_y</p:attrName>
                                        </p:attrNameLst>
                                      </p:cBhvr>
                                      <p:tavLst>
                                        <p:tav tm="0">
                                          <p:val>
                                            <p:strVal val="#ppt_y-1"/>
                                          </p:val>
                                        </p:tav>
                                        <p:tav tm="100000">
                                          <p:val>
                                            <p:strVal val="#ppt_y-(0.354*#ppt_w-0.172*#ppt_h)"/>
                                          </p:val>
                                        </p:tav>
                                      </p:tavLst>
                                    </p:anim>
                                    <p:anim calcmode="lin" valueType="num">
                                      <p:cBhvr>
                                        <p:cTn id="24" dur="156" decel="50000" autoRev="1" fill="hold">
                                          <p:stCondLst>
                                            <p:cond delay="455"/>
                                          </p:stCondLst>
                                        </p:cTn>
                                        <p:tgtEl>
                                          <p:spTgt spid="14">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25" dur="136" fill="hold">
                                          <p:stCondLst>
                                            <p:cond delay="864"/>
                                          </p:stCondLst>
                                        </p:cTn>
                                        <p:tgtEl>
                                          <p:spTgt spid="14">
                                            <p:txEl>
                                              <p:pRg st="1" end="1"/>
                                            </p:txEl>
                                          </p:spTgt>
                                        </p:tgtEl>
                                        <p:attrNameLst>
                                          <p:attrName>ppt_y</p:attrName>
                                        </p:attrNameLst>
                                      </p:cBhvr>
                                      <p:tavLst>
                                        <p:tav tm="0">
                                          <p:val>
                                            <p:strVal val="#ppt_y-(0.354*#ppt_w-0.172*#ppt_h)"/>
                                          </p:val>
                                        </p:tav>
                                        <p:tav tm="100000">
                                          <p:val>
                                            <p:strVal val="#ppt_y"/>
                                          </p:val>
                                        </p:tav>
                                      </p:tavLst>
                                    </p:anim>
                                  </p:childTnLst>
                                </p:cTn>
                              </p:par>
                              <p:par>
                                <p:cTn id="26" presetID="38" presetClass="entr" presetSubtype="0" accel="50000" fill="hold" grpId="0" nodeType="withEffect">
                                  <p:stCondLst>
                                    <p:cond delay="0"/>
                                  </p:stCondLst>
                                  <p:childTnLst>
                                    <p:set>
                                      <p:cBhvr>
                                        <p:cTn id="27" dur="1" fill="hold">
                                          <p:stCondLst>
                                            <p:cond delay="0"/>
                                          </p:stCondLst>
                                        </p:cTn>
                                        <p:tgtEl>
                                          <p:spTgt spid="14">
                                            <p:txEl>
                                              <p:pRg st="2" end="2"/>
                                            </p:txEl>
                                          </p:spTgt>
                                        </p:tgtEl>
                                        <p:attrNameLst>
                                          <p:attrName>style.visibility</p:attrName>
                                        </p:attrNameLst>
                                      </p:cBhvr>
                                      <p:to>
                                        <p:strVal val="visible"/>
                                      </p:to>
                                    </p:set>
                                    <p:set>
                                      <p:cBhvr>
                                        <p:cTn id="28" dur="455" fill="hold">
                                          <p:stCondLst>
                                            <p:cond delay="0"/>
                                          </p:stCondLst>
                                        </p:cTn>
                                        <p:tgtEl>
                                          <p:spTgt spid="14">
                                            <p:txEl>
                                              <p:pRg st="2" end="2"/>
                                            </p:txEl>
                                          </p:spTgt>
                                        </p:tgtEl>
                                        <p:attrNameLst>
                                          <p:attrName>style.rotation</p:attrName>
                                        </p:attrNameLst>
                                      </p:cBhvr>
                                      <p:to>
                                        <p:strVal val="-45.0"/>
                                      </p:to>
                                    </p:set>
                                    <p:anim calcmode="lin" valueType="num">
                                      <p:cBhvr>
                                        <p:cTn id="29" dur="455" fill="hold">
                                          <p:stCondLst>
                                            <p:cond delay="455"/>
                                          </p:stCondLst>
                                        </p:cTn>
                                        <p:tgtEl>
                                          <p:spTgt spid="14">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30" dur="455" fill="hold">
                                          <p:stCondLst>
                                            <p:cond delay="0"/>
                                          </p:stCondLst>
                                        </p:cTn>
                                        <p:tgtEl>
                                          <p:spTgt spid="14">
                                            <p:txEl>
                                              <p:pRg st="2" end="2"/>
                                            </p:txEl>
                                          </p:spTgt>
                                        </p:tgtEl>
                                        <p:attrNameLst>
                                          <p:attrName>ppt_y</p:attrName>
                                        </p:attrNameLst>
                                      </p:cBhvr>
                                      <p:tavLst>
                                        <p:tav tm="0">
                                          <p:val>
                                            <p:strVal val="#ppt_y-1"/>
                                          </p:val>
                                        </p:tav>
                                        <p:tav tm="100000">
                                          <p:val>
                                            <p:strVal val="#ppt_y-(0.354*#ppt_w-0.172*#ppt_h)"/>
                                          </p:val>
                                        </p:tav>
                                      </p:tavLst>
                                    </p:anim>
                                    <p:anim calcmode="lin" valueType="num">
                                      <p:cBhvr>
                                        <p:cTn id="31" dur="156" decel="50000" autoRev="1" fill="hold">
                                          <p:stCondLst>
                                            <p:cond delay="455"/>
                                          </p:stCondLst>
                                        </p:cTn>
                                        <p:tgtEl>
                                          <p:spTgt spid="14">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32" dur="136" fill="hold">
                                          <p:stCondLst>
                                            <p:cond delay="864"/>
                                          </p:stCondLst>
                                        </p:cTn>
                                        <p:tgtEl>
                                          <p:spTgt spid="14">
                                            <p:txEl>
                                              <p:pRg st="2" end="2"/>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allAtOnce" animBg="1"/>
    </p:bldLst>
  </p:timing>
</p:sld>
</file>

<file path=ppt/slides/slide140.xml><?xml version="1.0" encoding="utf-8"?>
<p:sld xmlns:a="http://schemas.openxmlformats.org/drawingml/2006/main" xmlns:r="http://schemas.openxmlformats.org/officeDocument/2006/relationships" xmlns:p="http://schemas.openxmlformats.org/presentationml/2006/main">
  <p:cSld>
    <p:bg>
      <p:bgPr>
        <a:solidFill>
          <a:srgbClr val="FFFF00">
            <a:alpha val="25000"/>
          </a:srgbClr>
        </a:solidFill>
        <a:effectLst/>
      </p:bgPr>
    </p:bg>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lstStyle/>
          <a:p>
            <a:pPr eaLnBrk="1" hangingPunct="1"/>
            <a:r>
              <a:rPr lang="en-US" sz="8000" dirty="0">
                <a:ea typeface="ＭＳ Ｐゴシック" pitchFamily="-108" charset="-128"/>
                <a:cs typeface="ＭＳ Ｐゴシック" pitchFamily="-108" charset="-128"/>
              </a:rPr>
              <a:t>Consider Tattoos!</a:t>
            </a:r>
          </a:p>
        </p:txBody>
      </p:sp>
      <p:grpSp>
        <p:nvGrpSpPr>
          <p:cNvPr id="2" name="Group 3"/>
          <p:cNvGrpSpPr>
            <a:grpSpLocks/>
          </p:cNvGrpSpPr>
          <p:nvPr/>
        </p:nvGrpSpPr>
        <p:grpSpPr bwMode="auto">
          <a:xfrm>
            <a:off x="0" y="2438400"/>
            <a:ext cx="3221038" cy="2444750"/>
            <a:chOff x="3822" y="128"/>
            <a:chExt cx="1850" cy="1540"/>
          </a:xfrm>
        </p:grpSpPr>
        <p:sp>
          <p:nvSpPr>
            <p:cNvPr id="212001" name="Oval 4"/>
            <p:cNvSpPr>
              <a:spLocks noChangeArrowheads="1"/>
            </p:cNvSpPr>
            <p:nvPr/>
          </p:nvSpPr>
          <p:spPr bwMode="auto">
            <a:xfrm>
              <a:off x="4321" y="322"/>
              <a:ext cx="957" cy="1058"/>
            </a:xfrm>
            <a:prstGeom prst="ellipse">
              <a:avLst/>
            </a:prstGeom>
            <a:solidFill>
              <a:schemeClr val="bg1">
                <a:alpha val="50195"/>
              </a:schemeClr>
            </a:solidFill>
            <a:ln w="63500">
              <a:solidFill>
                <a:srgbClr val="333399"/>
              </a:solidFill>
              <a:round/>
              <a:headEnd/>
              <a:tailEnd/>
            </a:ln>
          </p:spPr>
          <p:txBody>
            <a:bodyPr wrap="none" anchor="ctr">
              <a:prstTxWarp prst="textNoShape">
                <a:avLst/>
              </a:prstTxWarp>
            </a:bodyPr>
            <a:lstStyle/>
            <a:p>
              <a:endParaRPr lang="en-US">
                <a:latin typeface="+mj-lt"/>
              </a:endParaRPr>
            </a:p>
          </p:txBody>
        </p:sp>
        <p:sp>
          <p:nvSpPr>
            <p:cNvPr id="212002" name="Oval 5"/>
            <p:cNvSpPr>
              <a:spLocks noChangeArrowheads="1"/>
            </p:cNvSpPr>
            <p:nvPr/>
          </p:nvSpPr>
          <p:spPr bwMode="auto">
            <a:xfrm>
              <a:off x="4526" y="772"/>
              <a:ext cx="530" cy="519"/>
            </a:xfrm>
            <a:prstGeom prst="ellipse">
              <a:avLst/>
            </a:prstGeom>
            <a:noFill/>
            <a:ln w="63500">
              <a:solidFill>
                <a:srgbClr val="99CC00"/>
              </a:solidFill>
              <a:round/>
              <a:headEnd/>
              <a:tailEnd/>
            </a:ln>
          </p:spPr>
          <p:txBody>
            <a:bodyPr wrap="none" anchor="ctr">
              <a:prstTxWarp prst="textNoShape">
                <a:avLst/>
              </a:prstTxWarp>
            </a:bodyPr>
            <a:lstStyle/>
            <a:p>
              <a:pPr algn="ctr" eaLnBrk="0" hangingPunct="0"/>
              <a:endParaRPr lang="en-US" sz="800">
                <a:latin typeface="+mj-lt"/>
                <a:ea typeface="Arial" pitchFamily="-1" charset="0"/>
                <a:cs typeface="Arial" pitchFamily="-1" charset="0"/>
              </a:endParaRPr>
            </a:p>
          </p:txBody>
        </p:sp>
        <p:sp>
          <p:nvSpPr>
            <p:cNvPr id="212003" name="Oval 6"/>
            <p:cNvSpPr>
              <a:spLocks noChangeArrowheads="1"/>
            </p:cNvSpPr>
            <p:nvPr/>
          </p:nvSpPr>
          <p:spPr bwMode="auto">
            <a:xfrm>
              <a:off x="4680" y="504"/>
              <a:ext cx="513" cy="519"/>
            </a:xfrm>
            <a:prstGeom prst="ellipse">
              <a:avLst/>
            </a:prstGeom>
            <a:noFill/>
            <a:ln w="63500">
              <a:solidFill>
                <a:srgbClr val="FF99CC"/>
              </a:solidFill>
              <a:round/>
              <a:headEnd/>
              <a:tailEnd/>
            </a:ln>
          </p:spPr>
          <p:txBody>
            <a:bodyPr wrap="none" anchor="ctr">
              <a:prstTxWarp prst="textNoShape">
                <a:avLst/>
              </a:prstTxWarp>
            </a:bodyPr>
            <a:lstStyle/>
            <a:p>
              <a:endParaRPr lang="en-US">
                <a:latin typeface="+mj-lt"/>
              </a:endParaRPr>
            </a:p>
          </p:txBody>
        </p:sp>
        <p:sp>
          <p:nvSpPr>
            <p:cNvPr id="212004" name="Oval 7"/>
            <p:cNvSpPr>
              <a:spLocks noChangeArrowheads="1"/>
            </p:cNvSpPr>
            <p:nvPr/>
          </p:nvSpPr>
          <p:spPr bwMode="auto">
            <a:xfrm>
              <a:off x="4390" y="504"/>
              <a:ext cx="495" cy="519"/>
            </a:xfrm>
            <a:prstGeom prst="ellipse">
              <a:avLst/>
            </a:prstGeom>
            <a:noFill/>
            <a:ln w="63500">
              <a:solidFill>
                <a:srgbClr val="00FFCC"/>
              </a:solidFill>
              <a:round/>
              <a:headEnd/>
              <a:tailEnd/>
            </a:ln>
          </p:spPr>
          <p:txBody>
            <a:bodyPr wrap="none" anchor="ctr">
              <a:prstTxWarp prst="textNoShape">
                <a:avLst/>
              </a:prstTxWarp>
            </a:bodyPr>
            <a:lstStyle/>
            <a:p>
              <a:endParaRPr lang="en-US">
                <a:latin typeface="+mj-lt"/>
              </a:endParaRPr>
            </a:p>
          </p:txBody>
        </p:sp>
        <p:sp>
          <p:nvSpPr>
            <p:cNvPr id="212005" name="Text Box 8"/>
            <p:cNvSpPr txBox="1">
              <a:spLocks noChangeArrowheads="1"/>
            </p:cNvSpPr>
            <p:nvPr/>
          </p:nvSpPr>
          <p:spPr bwMode="auto">
            <a:xfrm rot="18341135">
              <a:off x="4382" y="625"/>
              <a:ext cx="383" cy="124"/>
            </a:xfrm>
            <a:prstGeom prst="rect">
              <a:avLst/>
            </a:prstGeom>
            <a:noFill/>
            <a:ln w="9525">
              <a:noFill/>
              <a:miter lim="800000"/>
              <a:headEnd/>
              <a:tailEnd/>
            </a:ln>
          </p:spPr>
          <p:txBody>
            <a:bodyPr wrap="none">
              <a:prstTxWarp prst="textNoShape">
                <a:avLst/>
              </a:prstTxWarp>
              <a:spAutoFit/>
            </a:bodyPr>
            <a:lstStyle/>
            <a:p>
              <a:pPr eaLnBrk="0" hangingPunct="0"/>
              <a:r>
                <a:rPr lang="en-US" sz="800">
                  <a:latin typeface="+mj-lt"/>
                  <a:ea typeface="Arial" pitchFamily="-1" charset="0"/>
                  <a:cs typeface="Arial" pitchFamily="-1" charset="0"/>
                </a:rPr>
                <a:t>SYSTEMS</a:t>
              </a:r>
            </a:p>
          </p:txBody>
        </p:sp>
        <p:sp>
          <p:nvSpPr>
            <p:cNvPr id="212006" name="Text Box 9"/>
            <p:cNvSpPr txBox="1">
              <a:spLocks noChangeArrowheads="1"/>
            </p:cNvSpPr>
            <p:nvPr/>
          </p:nvSpPr>
          <p:spPr bwMode="auto">
            <a:xfrm>
              <a:off x="4560" y="1056"/>
              <a:ext cx="393" cy="136"/>
            </a:xfrm>
            <a:prstGeom prst="rect">
              <a:avLst/>
            </a:prstGeom>
            <a:noFill/>
            <a:ln w="9525">
              <a:noFill/>
              <a:miter lim="800000"/>
              <a:headEnd/>
              <a:tailEnd/>
            </a:ln>
          </p:spPr>
          <p:txBody>
            <a:bodyPr wrap="none">
              <a:prstTxWarp prst="textNoShape">
                <a:avLst/>
              </a:prstTxWarp>
              <a:spAutoFit/>
            </a:bodyPr>
            <a:lstStyle/>
            <a:p>
              <a:pPr eaLnBrk="0" hangingPunct="0"/>
              <a:r>
                <a:rPr lang="en-US" sz="800">
                  <a:latin typeface="+mj-lt"/>
                  <a:ea typeface="Arial" pitchFamily="-1" charset="0"/>
                  <a:cs typeface="Arial" pitchFamily="-1" charset="0"/>
                </a:rPr>
                <a:t>PRACTICES</a:t>
              </a:r>
            </a:p>
          </p:txBody>
        </p:sp>
        <p:sp>
          <p:nvSpPr>
            <p:cNvPr id="212007" name="Text Box 10"/>
            <p:cNvSpPr txBox="1">
              <a:spLocks noChangeArrowheads="1"/>
            </p:cNvSpPr>
            <p:nvPr/>
          </p:nvSpPr>
          <p:spPr bwMode="auto">
            <a:xfrm rot="2905354">
              <a:off x="4887" y="608"/>
              <a:ext cx="262" cy="124"/>
            </a:xfrm>
            <a:prstGeom prst="rect">
              <a:avLst/>
            </a:prstGeom>
            <a:noFill/>
            <a:ln w="9525">
              <a:noFill/>
              <a:miter lim="800000"/>
              <a:headEnd/>
              <a:tailEnd/>
            </a:ln>
          </p:spPr>
          <p:txBody>
            <a:bodyPr wrap="none">
              <a:prstTxWarp prst="textNoShape">
                <a:avLst/>
              </a:prstTxWarp>
              <a:spAutoFit/>
            </a:bodyPr>
            <a:lstStyle/>
            <a:p>
              <a:pPr eaLnBrk="0" hangingPunct="0"/>
              <a:r>
                <a:rPr lang="en-US" sz="800">
                  <a:latin typeface="+mj-lt"/>
                  <a:ea typeface="Arial" pitchFamily="-1" charset="0"/>
                  <a:cs typeface="Arial" pitchFamily="-1" charset="0"/>
                </a:rPr>
                <a:t>DATA</a:t>
              </a:r>
            </a:p>
          </p:txBody>
        </p:sp>
        <p:sp>
          <p:nvSpPr>
            <p:cNvPr id="212008" name="Text Box 11"/>
            <p:cNvSpPr txBox="1">
              <a:spLocks noChangeArrowheads="1"/>
            </p:cNvSpPr>
            <p:nvPr/>
          </p:nvSpPr>
          <p:spPr bwMode="auto">
            <a:xfrm>
              <a:off x="3822" y="737"/>
              <a:ext cx="475" cy="212"/>
            </a:xfrm>
            <a:prstGeom prst="rect">
              <a:avLst/>
            </a:prstGeom>
            <a:noFill/>
            <a:ln w="9525">
              <a:noFill/>
              <a:miter lim="800000"/>
              <a:headEnd/>
              <a:tailEnd/>
            </a:ln>
          </p:spPr>
          <p:txBody>
            <a:bodyPr wrap="none">
              <a:prstTxWarp prst="textNoShape">
                <a:avLst/>
              </a:prstTxWarp>
              <a:spAutoFit/>
            </a:bodyPr>
            <a:lstStyle/>
            <a:p>
              <a:pPr algn="ctr" eaLnBrk="0" hangingPunct="0"/>
              <a:r>
                <a:rPr lang="en-US" sz="800">
                  <a:latin typeface="+mj-lt"/>
                  <a:ea typeface="Arial" pitchFamily="-1" charset="0"/>
                  <a:cs typeface="Arial" pitchFamily="-1" charset="0"/>
                </a:rPr>
                <a:t>Supporting</a:t>
              </a:r>
            </a:p>
            <a:p>
              <a:pPr algn="ctr" eaLnBrk="0" hangingPunct="0"/>
              <a:r>
                <a:rPr lang="en-US" sz="800">
                  <a:latin typeface="+mj-lt"/>
                  <a:ea typeface="Arial" pitchFamily="-1" charset="0"/>
                  <a:cs typeface="Arial" pitchFamily="-1" charset="0"/>
                </a:rPr>
                <a:t>Staff Behavior</a:t>
              </a:r>
            </a:p>
          </p:txBody>
        </p:sp>
        <p:sp>
          <p:nvSpPr>
            <p:cNvPr id="212009" name="Text Box 12"/>
            <p:cNvSpPr txBox="1">
              <a:spLocks noChangeArrowheads="1"/>
            </p:cNvSpPr>
            <p:nvPr/>
          </p:nvSpPr>
          <p:spPr bwMode="auto">
            <a:xfrm>
              <a:off x="4513" y="1456"/>
              <a:ext cx="557" cy="212"/>
            </a:xfrm>
            <a:prstGeom prst="rect">
              <a:avLst/>
            </a:prstGeom>
            <a:noFill/>
            <a:ln w="9525">
              <a:noFill/>
              <a:miter lim="800000"/>
              <a:headEnd/>
              <a:tailEnd/>
            </a:ln>
          </p:spPr>
          <p:txBody>
            <a:bodyPr wrap="none">
              <a:prstTxWarp prst="textNoShape">
                <a:avLst/>
              </a:prstTxWarp>
              <a:spAutoFit/>
            </a:bodyPr>
            <a:lstStyle/>
            <a:p>
              <a:pPr algn="ctr" eaLnBrk="0" hangingPunct="0"/>
              <a:r>
                <a:rPr lang="en-US" sz="800">
                  <a:latin typeface="+mj-lt"/>
                  <a:ea typeface="Arial" pitchFamily="-1" charset="0"/>
                  <a:cs typeface="Arial" pitchFamily="-1" charset="0"/>
                </a:rPr>
                <a:t>Supporting</a:t>
              </a:r>
            </a:p>
            <a:p>
              <a:pPr algn="ctr" eaLnBrk="0" hangingPunct="0"/>
              <a:r>
                <a:rPr lang="en-US" sz="800">
                  <a:latin typeface="+mj-lt"/>
                  <a:ea typeface="Arial" pitchFamily="-1" charset="0"/>
                  <a:cs typeface="Arial" pitchFamily="-1" charset="0"/>
                </a:rPr>
                <a:t>Student Behavior</a:t>
              </a:r>
            </a:p>
          </p:txBody>
        </p:sp>
        <p:sp>
          <p:nvSpPr>
            <p:cNvPr id="212010" name="Text Box 13"/>
            <p:cNvSpPr txBox="1">
              <a:spLocks noChangeArrowheads="1"/>
            </p:cNvSpPr>
            <p:nvPr/>
          </p:nvSpPr>
          <p:spPr bwMode="auto">
            <a:xfrm>
              <a:off x="4560" y="384"/>
              <a:ext cx="393" cy="136"/>
            </a:xfrm>
            <a:prstGeom prst="rect">
              <a:avLst/>
            </a:prstGeom>
            <a:noFill/>
            <a:ln w="9525">
              <a:noFill/>
              <a:miter lim="800000"/>
              <a:headEnd/>
              <a:tailEnd/>
            </a:ln>
          </p:spPr>
          <p:txBody>
            <a:bodyPr wrap="none">
              <a:prstTxWarp prst="textNoShape">
                <a:avLst/>
              </a:prstTxWarp>
              <a:spAutoFit/>
            </a:bodyPr>
            <a:lstStyle/>
            <a:p>
              <a:pPr eaLnBrk="0" hangingPunct="0"/>
              <a:r>
                <a:rPr lang="en-US" sz="800">
                  <a:latin typeface="+mj-lt"/>
                  <a:ea typeface="Arial" pitchFamily="-1" charset="0"/>
                  <a:cs typeface="Arial" pitchFamily="-1" charset="0"/>
                </a:rPr>
                <a:t>OUTCOMES</a:t>
              </a:r>
            </a:p>
          </p:txBody>
        </p:sp>
        <p:sp>
          <p:nvSpPr>
            <p:cNvPr id="212011" name="Text Box 14"/>
            <p:cNvSpPr txBox="1">
              <a:spLocks noChangeArrowheads="1"/>
            </p:cNvSpPr>
            <p:nvPr/>
          </p:nvSpPr>
          <p:spPr bwMode="auto">
            <a:xfrm>
              <a:off x="4332" y="128"/>
              <a:ext cx="972" cy="212"/>
            </a:xfrm>
            <a:prstGeom prst="rect">
              <a:avLst/>
            </a:prstGeom>
            <a:noFill/>
            <a:ln w="9525">
              <a:noFill/>
              <a:miter lim="800000"/>
              <a:headEnd/>
              <a:tailEnd/>
            </a:ln>
          </p:spPr>
          <p:txBody>
            <a:bodyPr wrap="none">
              <a:prstTxWarp prst="textNoShape">
                <a:avLst/>
              </a:prstTxWarp>
              <a:spAutoFit/>
            </a:bodyPr>
            <a:lstStyle/>
            <a:p>
              <a:pPr algn="ctr" eaLnBrk="0" hangingPunct="0"/>
              <a:r>
                <a:rPr lang="en-US" sz="800">
                  <a:latin typeface="+mj-lt"/>
                  <a:ea typeface="Arial" pitchFamily="-1" charset="0"/>
                  <a:cs typeface="Arial" pitchFamily="-1" charset="0"/>
                </a:rPr>
                <a:t>Supporting Social Competence &amp;</a:t>
              </a:r>
            </a:p>
            <a:p>
              <a:pPr algn="ctr" eaLnBrk="0" hangingPunct="0"/>
              <a:r>
                <a:rPr lang="en-US" sz="800">
                  <a:latin typeface="+mj-lt"/>
                  <a:ea typeface="Arial" pitchFamily="-1" charset="0"/>
                  <a:cs typeface="Arial" pitchFamily="-1" charset="0"/>
                </a:rPr>
                <a:t>Academic Achievement</a:t>
              </a:r>
            </a:p>
          </p:txBody>
        </p:sp>
        <p:sp>
          <p:nvSpPr>
            <p:cNvPr id="212012" name="Text Box 15"/>
            <p:cNvSpPr txBox="1">
              <a:spLocks noChangeArrowheads="1"/>
            </p:cNvSpPr>
            <p:nvPr/>
          </p:nvSpPr>
          <p:spPr bwMode="auto">
            <a:xfrm>
              <a:off x="5282" y="683"/>
              <a:ext cx="390" cy="289"/>
            </a:xfrm>
            <a:prstGeom prst="rect">
              <a:avLst/>
            </a:prstGeom>
            <a:noFill/>
            <a:ln w="9525">
              <a:noFill/>
              <a:miter lim="800000"/>
              <a:headEnd/>
              <a:tailEnd/>
            </a:ln>
          </p:spPr>
          <p:txBody>
            <a:bodyPr wrap="none">
              <a:prstTxWarp prst="textNoShape">
                <a:avLst/>
              </a:prstTxWarp>
              <a:spAutoFit/>
            </a:bodyPr>
            <a:lstStyle/>
            <a:p>
              <a:pPr algn="ctr" eaLnBrk="0" hangingPunct="0"/>
              <a:r>
                <a:rPr lang="en-US" sz="800">
                  <a:latin typeface="+mj-lt"/>
                  <a:ea typeface="Arial" pitchFamily="-1" charset="0"/>
                  <a:cs typeface="Arial" pitchFamily="-1" charset="0"/>
                </a:rPr>
                <a:t>Supporting</a:t>
              </a:r>
            </a:p>
            <a:p>
              <a:pPr algn="ctr" eaLnBrk="0" hangingPunct="0"/>
              <a:r>
                <a:rPr lang="en-US" sz="800">
                  <a:latin typeface="+mj-lt"/>
                  <a:ea typeface="Arial" pitchFamily="-1" charset="0"/>
                  <a:cs typeface="Arial" pitchFamily="-1" charset="0"/>
                </a:rPr>
                <a:t>Decision</a:t>
              </a:r>
            </a:p>
            <a:p>
              <a:pPr algn="ctr" eaLnBrk="0" hangingPunct="0"/>
              <a:r>
                <a:rPr lang="en-US" sz="800">
                  <a:latin typeface="+mj-lt"/>
                  <a:ea typeface="Arial" pitchFamily="-1" charset="0"/>
                  <a:cs typeface="Arial" pitchFamily="-1" charset="0"/>
                </a:rPr>
                <a:t>Making</a:t>
              </a:r>
            </a:p>
          </p:txBody>
        </p:sp>
      </p:grpSp>
      <p:sp>
        <p:nvSpPr>
          <p:cNvPr id="129040" name="Rectangle 16"/>
          <p:cNvSpPr>
            <a:spLocks noChangeArrowheads="1"/>
          </p:cNvSpPr>
          <p:nvPr/>
        </p:nvSpPr>
        <p:spPr bwMode="auto">
          <a:xfrm>
            <a:off x="838200" y="1524000"/>
            <a:ext cx="1706563" cy="762000"/>
          </a:xfrm>
          <a:prstGeom prst="rect">
            <a:avLst/>
          </a:prstGeom>
          <a:solidFill>
            <a:schemeClr val="accent1"/>
          </a:solidFill>
          <a:ln w="9525">
            <a:solidFill>
              <a:schemeClr val="tx1"/>
            </a:solidFill>
            <a:miter lim="800000"/>
            <a:headEnd/>
            <a:tailEnd/>
          </a:ln>
        </p:spPr>
        <p:txBody>
          <a:bodyPr anchor="ctr">
            <a:prstTxWarp prst="textNoShape">
              <a:avLst/>
            </a:prstTxWarp>
          </a:bodyPr>
          <a:lstStyle/>
          <a:p>
            <a:pPr algn="ctr"/>
            <a:r>
              <a:rPr lang="en-US" sz="2000" dirty="0">
                <a:latin typeface="+mj-lt"/>
              </a:rPr>
              <a:t>4 SWPBIS Elements</a:t>
            </a:r>
          </a:p>
        </p:txBody>
      </p:sp>
      <p:sp>
        <p:nvSpPr>
          <p:cNvPr id="129041" name="Rectangle 17"/>
          <p:cNvSpPr>
            <a:spLocks noChangeArrowheads="1"/>
          </p:cNvSpPr>
          <p:nvPr/>
        </p:nvSpPr>
        <p:spPr bwMode="auto">
          <a:xfrm>
            <a:off x="6705600" y="1524000"/>
            <a:ext cx="1706563" cy="762000"/>
          </a:xfrm>
          <a:prstGeom prst="rect">
            <a:avLst/>
          </a:prstGeom>
          <a:solidFill>
            <a:schemeClr val="accent1"/>
          </a:solidFill>
          <a:ln w="9525">
            <a:solidFill>
              <a:schemeClr val="tx1"/>
            </a:solidFill>
            <a:miter lim="800000"/>
            <a:headEnd/>
            <a:tailEnd/>
          </a:ln>
        </p:spPr>
        <p:txBody>
          <a:bodyPr anchor="ctr">
            <a:prstTxWarp prst="textNoShape">
              <a:avLst/>
            </a:prstTxWarp>
          </a:bodyPr>
          <a:lstStyle/>
          <a:p>
            <a:pPr algn="ctr"/>
            <a:r>
              <a:rPr lang="en-US" sz="2000">
                <a:latin typeface="+mj-lt"/>
              </a:rPr>
              <a:t>School Systems</a:t>
            </a:r>
          </a:p>
        </p:txBody>
      </p:sp>
      <p:sp>
        <p:nvSpPr>
          <p:cNvPr id="129042" name="Rectangle 18"/>
          <p:cNvSpPr>
            <a:spLocks noChangeArrowheads="1"/>
          </p:cNvSpPr>
          <p:nvPr/>
        </p:nvSpPr>
        <p:spPr bwMode="auto">
          <a:xfrm>
            <a:off x="3733800" y="2971800"/>
            <a:ext cx="1706563" cy="762000"/>
          </a:xfrm>
          <a:prstGeom prst="rect">
            <a:avLst/>
          </a:prstGeom>
          <a:solidFill>
            <a:schemeClr val="accent1"/>
          </a:solidFill>
          <a:ln w="9525">
            <a:solidFill>
              <a:schemeClr val="tx1"/>
            </a:solidFill>
            <a:miter lim="800000"/>
            <a:headEnd/>
            <a:tailEnd/>
          </a:ln>
        </p:spPr>
        <p:txBody>
          <a:bodyPr anchor="ctr">
            <a:prstTxWarp prst="textNoShape">
              <a:avLst/>
            </a:prstTxWarp>
          </a:bodyPr>
          <a:lstStyle/>
          <a:p>
            <a:pPr algn="ctr"/>
            <a:r>
              <a:rPr lang="en-US" sz="2000" dirty="0">
                <a:latin typeface="+mj-lt"/>
              </a:rPr>
              <a:t>SWPBIS</a:t>
            </a:r>
          </a:p>
        </p:txBody>
      </p:sp>
      <p:grpSp>
        <p:nvGrpSpPr>
          <p:cNvPr id="3" name="Group 43"/>
          <p:cNvGrpSpPr>
            <a:grpSpLocks/>
          </p:cNvGrpSpPr>
          <p:nvPr/>
        </p:nvGrpSpPr>
        <p:grpSpPr bwMode="auto">
          <a:xfrm>
            <a:off x="2624138" y="3962400"/>
            <a:ext cx="4005262" cy="2824163"/>
            <a:chOff x="2624138" y="3962400"/>
            <a:chExt cx="4005262" cy="2824163"/>
          </a:xfrm>
        </p:grpSpPr>
        <p:sp>
          <p:nvSpPr>
            <p:cNvPr id="211987" name="Text Box 20"/>
            <p:cNvSpPr txBox="1">
              <a:spLocks noChangeArrowheads="1"/>
            </p:cNvSpPr>
            <p:nvPr/>
          </p:nvSpPr>
          <p:spPr bwMode="auto">
            <a:xfrm>
              <a:off x="2624138" y="4657256"/>
              <a:ext cx="1088809" cy="712942"/>
            </a:xfrm>
            <a:prstGeom prst="rect">
              <a:avLst/>
            </a:prstGeom>
            <a:noFill/>
            <a:ln w="9525">
              <a:solidFill>
                <a:schemeClr val="tx2"/>
              </a:solidFill>
              <a:miter lim="800000"/>
              <a:headEnd/>
              <a:tailEnd/>
            </a:ln>
          </p:spPr>
          <p:txBody>
            <a:bodyPr wrap="none">
              <a:prstTxWarp prst="textNoShape">
                <a:avLst/>
              </a:prstTxWarp>
              <a:spAutoFit/>
            </a:bodyPr>
            <a:lstStyle/>
            <a:p>
              <a:pPr algn="ctr" eaLnBrk="0" hangingPunct="0"/>
              <a:r>
                <a:rPr lang="en-US" sz="800">
                  <a:solidFill>
                    <a:schemeClr val="accent1"/>
                  </a:solidFill>
                  <a:latin typeface="+mj-lt"/>
                </a:rPr>
                <a:t>Primary Prevention</a:t>
              </a:r>
              <a:r>
                <a:rPr lang="en-US" sz="800">
                  <a:latin typeface="+mj-lt"/>
                </a:rPr>
                <a:t>:</a:t>
              </a:r>
            </a:p>
            <a:p>
              <a:pPr algn="ctr" eaLnBrk="0" hangingPunct="0"/>
              <a:r>
                <a:rPr lang="en-US" sz="800">
                  <a:latin typeface="+mj-lt"/>
                </a:rPr>
                <a:t>School-/Classroom-</a:t>
              </a:r>
            </a:p>
            <a:p>
              <a:pPr algn="ctr" eaLnBrk="0" hangingPunct="0"/>
              <a:r>
                <a:rPr lang="en-US" sz="800">
                  <a:latin typeface="+mj-lt"/>
                </a:rPr>
                <a:t>Wide Systems for</a:t>
              </a:r>
            </a:p>
            <a:p>
              <a:pPr algn="ctr" eaLnBrk="0" hangingPunct="0"/>
              <a:r>
                <a:rPr lang="en-US" sz="800">
                  <a:latin typeface="+mj-lt"/>
                </a:rPr>
                <a:t>All Students,</a:t>
              </a:r>
            </a:p>
            <a:p>
              <a:pPr algn="ctr" eaLnBrk="0" hangingPunct="0"/>
              <a:r>
                <a:rPr lang="en-US" sz="800">
                  <a:latin typeface="+mj-lt"/>
                </a:rPr>
                <a:t>Staff, &amp; Settings</a:t>
              </a:r>
            </a:p>
          </p:txBody>
        </p:sp>
        <p:sp>
          <p:nvSpPr>
            <p:cNvPr id="211988" name="Text Box 21"/>
            <p:cNvSpPr txBox="1">
              <a:spLocks noChangeArrowheads="1"/>
            </p:cNvSpPr>
            <p:nvPr/>
          </p:nvSpPr>
          <p:spPr bwMode="auto">
            <a:xfrm>
              <a:off x="5285054" y="4967562"/>
              <a:ext cx="1344346" cy="590152"/>
            </a:xfrm>
            <a:prstGeom prst="rect">
              <a:avLst/>
            </a:prstGeom>
            <a:noFill/>
            <a:ln w="9525">
              <a:solidFill>
                <a:schemeClr val="tx2"/>
              </a:solidFill>
              <a:miter lim="800000"/>
              <a:headEnd/>
              <a:tailEnd/>
            </a:ln>
          </p:spPr>
          <p:txBody>
            <a:bodyPr>
              <a:prstTxWarp prst="textNoShape">
                <a:avLst/>
              </a:prstTxWarp>
              <a:spAutoFit/>
            </a:bodyPr>
            <a:lstStyle/>
            <a:p>
              <a:pPr algn="ctr" eaLnBrk="0" hangingPunct="0"/>
              <a:r>
                <a:rPr lang="en-US" sz="800">
                  <a:solidFill>
                    <a:schemeClr val="accent1"/>
                  </a:solidFill>
                  <a:latin typeface="+mj-lt"/>
                </a:rPr>
                <a:t>Secondary Prevention</a:t>
              </a:r>
              <a:r>
                <a:rPr lang="en-US" sz="800">
                  <a:latin typeface="+mj-lt"/>
                </a:rPr>
                <a:t>:</a:t>
              </a:r>
            </a:p>
            <a:p>
              <a:pPr algn="ctr" eaLnBrk="0" hangingPunct="0"/>
              <a:r>
                <a:rPr lang="en-US" sz="800">
                  <a:latin typeface="+mj-lt"/>
                </a:rPr>
                <a:t>Specialized Group</a:t>
              </a:r>
            </a:p>
            <a:p>
              <a:pPr algn="ctr" eaLnBrk="0" hangingPunct="0"/>
              <a:r>
                <a:rPr lang="en-US" sz="800">
                  <a:latin typeface="+mj-lt"/>
                </a:rPr>
                <a:t>Systems for Students with At-Risk Behavior</a:t>
              </a:r>
            </a:p>
          </p:txBody>
        </p:sp>
        <p:sp>
          <p:nvSpPr>
            <p:cNvPr id="211989" name="Text Box 22"/>
            <p:cNvSpPr txBox="1">
              <a:spLocks noChangeArrowheads="1"/>
            </p:cNvSpPr>
            <p:nvPr/>
          </p:nvSpPr>
          <p:spPr bwMode="auto">
            <a:xfrm>
              <a:off x="5285054" y="4008089"/>
              <a:ext cx="1334823" cy="712942"/>
            </a:xfrm>
            <a:prstGeom prst="rect">
              <a:avLst/>
            </a:prstGeom>
            <a:noFill/>
            <a:ln w="9525">
              <a:solidFill>
                <a:schemeClr val="tx2"/>
              </a:solidFill>
              <a:miter lim="800000"/>
              <a:headEnd/>
              <a:tailEnd/>
            </a:ln>
          </p:spPr>
          <p:txBody>
            <a:bodyPr>
              <a:prstTxWarp prst="textNoShape">
                <a:avLst/>
              </a:prstTxWarp>
              <a:spAutoFit/>
            </a:bodyPr>
            <a:lstStyle/>
            <a:p>
              <a:pPr algn="ctr" eaLnBrk="0" hangingPunct="0"/>
              <a:r>
                <a:rPr lang="en-US" sz="800">
                  <a:solidFill>
                    <a:schemeClr val="accent1"/>
                  </a:solidFill>
                  <a:latin typeface="+mj-lt"/>
                </a:rPr>
                <a:t>Tertiary Prevention</a:t>
              </a:r>
              <a:r>
                <a:rPr lang="en-US" sz="800">
                  <a:latin typeface="+mj-lt"/>
                </a:rPr>
                <a:t>:</a:t>
              </a:r>
            </a:p>
            <a:p>
              <a:pPr algn="ctr" eaLnBrk="0" hangingPunct="0"/>
              <a:r>
                <a:rPr lang="en-US" sz="800">
                  <a:latin typeface="+mj-lt"/>
                </a:rPr>
                <a:t>Specialized </a:t>
              </a:r>
            </a:p>
            <a:p>
              <a:pPr algn="ctr" eaLnBrk="0" hangingPunct="0"/>
              <a:r>
                <a:rPr lang="en-US" sz="800">
                  <a:latin typeface="+mj-lt"/>
                </a:rPr>
                <a:t>Individualized</a:t>
              </a:r>
            </a:p>
            <a:p>
              <a:pPr algn="ctr" eaLnBrk="0" hangingPunct="0"/>
              <a:r>
                <a:rPr lang="en-US" sz="800">
                  <a:latin typeface="+mj-lt"/>
                </a:rPr>
                <a:t>Systems for Students with High-Risk Behavior</a:t>
              </a:r>
            </a:p>
          </p:txBody>
        </p:sp>
        <p:sp>
          <p:nvSpPr>
            <p:cNvPr id="211990" name="AutoShape 23"/>
            <p:cNvSpPr>
              <a:spLocks noChangeArrowheads="1"/>
            </p:cNvSpPr>
            <p:nvPr/>
          </p:nvSpPr>
          <p:spPr bwMode="auto">
            <a:xfrm>
              <a:off x="3418524" y="4203220"/>
              <a:ext cx="2361732" cy="2583343"/>
            </a:xfrm>
            <a:prstGeom prst="triangle">
              <a:avLst>
                <a:gd name="adj" fmla="val 50000"/>
              </a:avLst>
            </a:prstGeom>
            <a:solidFill>
              <a:srgbClr val="008000"/>
            </a:solidFill>
            <a:ln w="9525">
              <a:solidFill>
                <a:schemeClr val="tx1"/>
              </a:solidFill>
              <a:miter lim="800000"/>
              <a:headEnd/>
              <a:tailEnd/>
            </a:ln>
          </p:spPr>
          <p:txBody>
            <a:bodyPr wrap="none" anchor="ctr">
              <a:prstTxWarp prst="textNoShape">
                <a:avLst/>
              </a:prstTxWarp>
            </a:bodyPr>
            <a:lstStyle/>
            <a:p>
              <a:endParaRPr lang="en-US">
                <a:latin typeface="+mj-lt"/>
              </a:endParaRPr>
            </a:p>
          </p:txBody>
        </p:sp>
        <p:sp>
          <p:nvSpPr>
            <p:cNvPr id="211991" name="AutoShape 24"/>
            <p:cNvSpPr>
              <a:spLocks noChangeArrowheads="1"/>
            </p:cNvSpPr>
            <p:nvPr/>
          </p:nvSpPr>
          <p:spPr bwMode="auto">
            <a:xfrm>
              <a:off x="4304174" y="4166098"/>
              <a:ext cx="590433" cy="673916"/>
            </a:xfrm>
            <a:prstGeom prst="triangle">
              <a:avLst>
                <a:gd name="adj" fmla="val 50000"/>
              </a:avLst>
            </a:prstGeom>
            <a:solidFill>
              <a:srgbClr val="FFFF00"/>
            </a:solidFill>
            <a:ln w="9525">
              <a:solidFill>
                <a:schemeClr val="tx1"/>
              </a:solidFill>
              <a:miter lim="800000"/>
              <a:headEnd/>
              <a:tailEnd/>
            </a:ln>
          </p:spPr>
          <p:txBody>
            <a:bodyPr wrap="none" anchor="ctr">
              <a:prstTxWarp prst="textNoShape">
                <a:avLst/>
              </a:prstTxWarp>
            </a:bodyPr>
            <a:lstStyle/>
            <a:p>
              <a:endParaRPr lang="en-US">
                <a:latin typeface="+mj-lt"/>
              </a:endParaRPr>
            </a:p>
          </p:txBody>
        </p:sp>
        <p:sp>
          <p:nvSpPr>
            <p:cNvPr id="211992" name="AutoShape 25"/>
            <p:cNvSpPr>
              <a:spLocks noChangeArrowheads="1"/>
            </p:cNvSpPr>
            <p:nvPr/>
          </p:nvSpPr>
          <p:spPr bwMode="auto">
            <a:xfrm>
              <a:off x="4471622" y="4166098"/>
              <a:ext cx="261092" cy="299835"/>
            </a:xfrm>
            <a:prstGeom prst="triangle">
              <a:avLst>
                <a:gd name="adj" fmla="val 50000"/>
              </a:avLst>
            </a:prstGeom>
            <a:solidFill>
              <a:srgbClr val="800000"/>
            </a:solidFill>
            <a:ln w="9525">
              <a:solidFill>
                <a:schemeClr val="tx1"/>
              </a:solidFill>
              <a:miter lim="800000"/>
              <a:headEnd/>
              <a:tailEnd/>
            </a:ln>
          </p:spPr>
          <p:txBody>
            <a:bodyPr wrap="none" anchor="ctr">
              <a:prstTxWarp prst="textNoShape">
                <a:avLst/>
              </a:prstTxWarp>
            </a:bodyPr>
            <a:lstStyle/>
            <a:p>
              <a:endParaRPr lang="en-US">
                <a:latin typeface="+mj-lt"/>
              </a:endParaRPr>
            </a:p>
          </p:txBody>
        </p:sp>
        <p:sp>
          <p:nvSpPr>
            <p:cNvPr id="211993" name="AutoShape 26"/>
            <p:cNvSpPr>
              <a:spLocks/>
            </p:cNvSpPr>
            <p:nvPr/>
          </p:nvSpPr>
          <p:spPr bwMode="auto">
            <a:xfrm rot="1672209">
              <a:off x="3685171" y="3962400"/>
              <a:ext cx="295216" cy="2787041"/>
            </a:xfrm>
            <a:prstGeom prst="leftBrace">
              <a:avLst>
                <a:gd name="adj1" fmla="val 65604"/>
                <a:gd name="adj2" fmla="val 50000"/>
              </a:avLst>
            </a:prstGeom>
            <a:noFill/>
            <a:ln w="19050">
              <a:solidFill>
                <a:schemeClr val="tx1"/>
              </a:solidFill>
              <a:round/>
              <a:headEnd/>
              <a:tailEnd/>
            </a:ln>
          </p:spPr>
          <p:txBody>
            <a:bodyPr wrap="none" anchor="ctr">
              <a:prstTxWarp prst="textNoShape">
                <a:avLst/>
              </a:prstTxWarp>
            </a:bodyPr>
            <a:lstStyle/>
            <a:p>
              <a:endParaRPr lang="en-US">
                <a:latin typeface="+mj-lt"/>
              </a:endParaRPr>
            </a:p>
          </p:txBody>
        </p:sp>
        <p:sp>
          <p:nvSpPr>
            <p:cNvPr id="211994" name="AutoShape 27"/>
            <p:cNvSpPr>
              <a:spLocks/>
            </p:cNvSpPr>
            <p:nvPr/>
          </p:nvSpPr>
          <p:spPr bwMode="auto">
            <a:xfrm rot="-1359906">
              <a:off x="4866037" y="4008089"/>
              <a:ext cx="196811" cy="298883"/>
            </a:xfrm>
            <a:prstGeom prst="rightBrace">
              <a:avLst>
                <a:gd name="adj1" fmla="val 10553"/>
                <a:gd name="adj2" fmla="val 56769"/>
              </a:avLst>
            </a:prstGeom>
            <a:noFill/>
            <a:ln w="19050">
              <a:solidFill>
                <a:schemeClr val="tx1"/>
              </a:solidFill>
              <a:round/>
              <a:headEnd/>
              <a:tailEnd/>
            </a:ln>
          </p:spPr>
          <p:txBody>
            <a:bodyPr wrap="none" anchor="ctr">
              <a:prstTxWarp prst="textNoShape">
                <a:avLst/>
              </a:prstTxWarp>
            </a:bodyPr>
            <a:lstStyle/>
            <a:p>
              <a:endParaRPr lang="en-US">
                <a:latin typeface="+mj-lt"/>
              </a:endParaRPr>
            </a:p>
          </p:txBody>
        </p:sp>
        <p:sp>
          <p:nvSpPr>
            <p:cNvPr id="211995" name="AutoShape 28"/>
            <p:cNvSpPr>
              <a:spLocks/>
            </p:cNvSpPr>
            <p:nvPr/>
          </p:nvSpPr>
          <p:spPr bwMode="auto">
            <a:xfrm rot="-1676041">
              <a:off x="4828738" y="4101371"/>
              <a:ext cx="196811" cy="711038"/>
            </a:xfrm>
            <a:prstGeom prst="rightBrace">
              <a:avLst>
                <a:gd name="adj1" fmla="val 25106"/>
                <a:gd name="adj2" fmla="val 83333"/>
              </a:avLst>
            </a:prstGeom>
            <a:noFill/>
            <a:ln w="19050">
              <a:solidFill>
                <a:schemeClr val="tx1"/>
              </a:solidFill>
              <a:round/>
              <a:headEnd/>
              <a:tailEnd/>
            </a:ln>
          </p:spPr>
          <p:txBody>
            <a:bodyPr wrap="none" anchor="ctr">
              <a:prstTxWarp prst="textNoShape">
                <a:avLst/>
              </a:prstTxWarp>
            </a:bodyPr>
            <a:lstStyle/>
            <a:p>
              <a:endParaRPr lang="en-US">
                <a:latin typeface="+mj-lt"/>
              </a:endParaRPr>
            </a:p>
          </p:txBody>
        </p:sp>
        <p:sp>
          <p:nvSpPr>
            <p:cNvPr id="211996" name="Text Box 29"/>
            <p:cNvSpPr txBox="1">
              <a:spLocks noChangeArrowheads="1"/>
            </p:cNvSpPr>
            <p:nvPr/>
          </p:nvSpPr>
          <p:spPr bwMode="auto">
            <a:xfrm>
              <a:off x="3859762" y="6563828"/>
              <a:ext cx="1529253" cy="215120"/>
            </a:xfrm>
            <a:prstGeom prst="rect">
              <a:avLst/>
            </a:prstGeom>
            <a:noFill/>
            <a:ln w="9525">
              <a:noFill/>
              <a:miter lim="800000"/>
              <a:headEnd/>
              <a:tailEnd/>
            </a:ln>
          </p:spPr>
          <p:txBody>
            <a:bodyPr>
              <a:prstTxWarp prst="textNoShape">
                <a:avLst/>
              </a:prstTxWarp>
              <a:spAutoFit/>
            </a:bodyPr>
            <a:lstStyle/>
            <a:p>
              <a:pPr algn="ctr" eaLnBrk="0" hangingPunct="0"/>
              <a:r>
                <a:rPr lang="en-US" sz="800">
                  <a:solidFill>
                    <a:schemeClr val="bg1"/>
                  </a:solidFill>
                  <a:latin typeface="+mj-lt"/>
                </a:rPr>
                <a:t>~80% of Students</a:t>
              </a:r>
            </a:p>
          </p:txBody>
        </p:sp>
        <p:sp>
          <p:nvSpPr>
            <p:cNvPr id="211997" name="Text Box 30"/>
            <p:cNvSpPr txBox="1">
              <a:spLocks noChangeArrowheads="1"/>
            </p:cNvSpPr>
            <p:nvPr/>
          </p:nvSpPr>
          <p:spPr bwMode="auto">
            <a:xfrm>
              <a:off x="4339885" y="4652497"/>
              <a:ext cx="540437" cy="215120"/>
            </a:xfrm>
            <a:prstGeom prst="rect">
              <a:avLst/>
            </a:prstGeom>
            <a:noFill/>
            <a:ln w="9525">
              <a:noFill/>
              <a:miter lim="800000"/>
              <a:headEnd/>
              <a:tailEnd/>
            </a:ln>
          </p:spPr>
          <p:txBody>
            <a:bodyPr>
              <a:prstTxWarp prst="textNoShape">
                <a:avLst/>
              </a:prstTxWarp>
              <a:spAutoFit/>
            </a:bodyPr>
            <a:lstStyle/>
            <a:p>
              <a:pPr algn="ctr" eaLnBrk="0" hangingPunct="0"/>
              <a:r>
                <a:rPr lang="en-US" sz="800">
                  <a:solidFill>
                    <a:schemeClr val="bg1"/>
                  </a:solidFill>
                  <a:latin typeface="+mj-lt"/>
                </a:rPr>
                <a:t>~15%</a:t>
              </a:r>
              <a:r>
                <a:rPr lang="en-US" sz="800">
                  <a:latin typeface="+mj-lt"/>
                </a:rPr>
                <a:t> </a:t>
              </a:r>
            </a:p>
          </p:txBody>
        </p:sp>
        <p:sp>
          <p:nvSpPr>
            <p:cNvPr id="211998" name="Text Box 31"/>
            <p:cNvSpPr txBox="1">
              <a:spLocks noChangeArrowheads="1"/>
            </p:cNvSpPr>
            <p:nvPr/>
          </p:nvSpPr>
          <p:spPr bwMode="auto">
            <a:xfrm>
              <a:off x="4333537" y="4238439"/>
              <a:ext cx="541230" cy="214168"/>
            </a:xfrm>
            <a:prstGeom prst="rect">
              <a:avLst/>
            </a:prstGeom>
            <a:noFill/>
            <a:ln w="9525">
              <a:noFill/>
              <a:miter lim="800000"/>
              <a:headEnd/>
              <a:tailEnd/>
            </a:ln>
          </p:spPr>
          <p:txBody>
            <a:bodyPr>
              <a:prstTxWarp prst="textNoShape">
                <a:avLst/>
              </a:prstTxWarp>
              <a:spAutoFit/>
            </a:bodyPr>
            <a:lstStyle/>
            <a:p>
              <a:pPr algn="ctr" eaLnBrk="0" hangingPunct="0"/>
              <a:r>
                <a:rPr lang="en-US" sz="800">
                  <a:solidFill>
                    <a:schemeClr val="bg1"/>
                  </a:solidFill>
                  <a:latin typeface="+mj-lt"/>
                </a:rPr>
                <a:t>~5%</a:t>
              </a:r>
              <a:r>
                <a:rPr lang="en-US" sz="800">
                  <a:latin typeface="+mj-lt"/>
                </a:rPr>
                <a:t> </a:t>
              </a:r>
            </a:p>
          </p:txBody>
        </p:sp>
        <p:cxnSp>
          <p:nvCxnSpPr>
            <p:cNvPr id="211999" name="AutoShape 32"/>
            <p:cNvCxnSpPr>
              <a:cxnSpLocks noChangeShapeType="1"/>
              <a:stCxn id="211995" idx="1"/>
              <a:endCxn id="211988" idx="1"/>
            </p:cNvCxnSpPr>
            <p:nvPr/>
          </p:nvCxnSpPr>
          <p:spPr bwMode="auto">
            <a:xfrm>
              <a:off x="5109670" y="4607760"/>
              <a:ext cx="175384" cy="719605"/>
            </a:xfrm>
            <a:prstGeom prst="curvedConnector3">
              <a:avLst>
                <a:gd name="adj1" fmla="val 61991"/>
              </a:avLst>
            </a:prstGeom>
            <a:noFill/>
            <a:ln w="9525">
              <a:solidFill>
                <a:schemeClr val="tx1"/>
              </a:solidFill>
              <a:round/>
              <a:headEnd/>
              <a:tailEnd/>
            </a:ln>
          </p:spPr>
        </p:cxnSp>
        <p:cxnSp>
          <p:nvCxnSpPr>
            <p:cNvPr id="212000" name="AutoShape 33"/>
            <p:cNvCxnSpPr>
              <a:cxnSpLocks noChangeShapeType="1"/>
              <a:stCxn id="211994" idx="1"/>
              <a:endCxn id="211989" idx="1"/>
            </p:cNvCxnSpPr>
            <p:nvPr/>
          </p:nvCxnSpPr>
          <p:spPr bwMode="auto">
            <a:xfrm>
              <a:off x="5066023" y="4128023"/>
              <a:ext cx="219032" cy="322680"/>
            </a:xfrm>
            <a:prstGeom prst="curvedConnector3">
              <a:avLst>
                <a:gd name="adj1" fmla="val 58333"/>
              </a:avLst>
            </a:prstGeom>
            <a:noFill/>
            <a:ln w="9525">
              <a:solidFill>
                <a:schemeClr val="tx1"/>
              </a:solidFill>
              <a:round/>
              <a:headEnd/>
              <a:tailEnd/>
            </a:ln>
          </p:spPr>
        </p:cxnSp>
      </p:grpSp>
      <p:grpSp>
        <p:nvGrpSpPr>
          <p:cNvPr id="211976" name="Group 42"/>
          <p:cNvGrpSpPr>
            <a:grpSpLocks/>
          </p:cNvGrpSpPr>
          <p:nvPr/>
        </p:nvGrpSpPr>
        <p:grpSpPr bwMode="auto">
          <a:xfrm>
            <a:off x="6324600" y="2438400"/>
            <a:ext cx="2497138" cy="2438400"/>
            <a:chOff x="474663" y="304800"/>
            <a:chExt cx="6934200" cy="6324600"/>
          </a:xfrm>
        </p:grpSpPr>
        <p:sp>
          <p:nvSpPr>
            <p:cNvPr id="211977" name="Oval 2"/>
            <p:cNvSpPr>
              <a:spLocks noChangeArrowheads="1"/>
            </p:cNvSpPr>
            <p:nvPr/>
          </p:nvSpPr>
          <p:spPr bwMode="auto">
            <a:xfrm>
              <a:off x="474663" y="304800"/>
              <a:ext cx="6934200" cy="6324600"/>
            </a:xfrm>
            <a:prstGeom prst="ellipse">
              <a:avLst/>
            </a:prstGeom>
            <a:solidFill>
              <a:srgbClr val="00CCFF"/>
            </a:solidFill>
            <a:ln w="9525">
              <a:solidFill>
                <a:schemeClr val="tx1"/>
              </a:solidFill>
              <a:round/>
              <a:headEnd/>
              <a:tailEnd/>
            </a:ln>
          </p:spPr>
          <p:txBody>
            <a:bodyPr wrap="none" anchor="ctr">
              <a:prstTxWarp prst="textNoShape">
                <a:avLst/>
              </a:prstTxWarp>
            </a:bodyPr>
            <a:lstStyle/>
            <a:p>
              <a:endParaRPr lang="en-US">
                <a:solidFill>
                  <a:srgbClr val="000000"/>
                </a:solidFill>
                <a:latin typeface="+mj-lt"/>
              </a:endParaRPr>
            </a:p>
          </p:txBody>
        </p:sp>
        <p:sp>
          <p:nvSpPr>
            <p:cNvPr id="211978" name="Oval 3"/>
            <p:cNvSpPr>
              <a:spLocks noChangeArrowheads="1"/>
            </p:cNvSpPr>
            <p:nvPr/>
          </p:nvSpPr>
          <p:spPr bwMode="auto">
            <a:xfrm rot="-5462048">
              <a:off x="2152650" y="1125538"/>
              <a:ext cx="3708400" cy="2781300"/>
            </a:xfrm>
            <a:prstGeom prst="ellipse">
              <a:avLst/>
            </a:prstGeom>
            <a:solidFill>
              <a:srgbClr val="3366FF">
                <a:alpha val="50195"/>
              </a:srgbClr>
            </a:solidFill>
            <a:ln w="9525">
              <a:solidFill>
                <a:schemeClr val="tx1"/>
              </a:solidFill>
              <a:round/>
              <a:headEnd/>
              <a:tailEnd/>
            </a:ln>
          </p:spPr>
          <p:txBody>
            <a:bodyPr vert="eaVert" wrap="none" anchor="ctr">
              <a:prstTxWarp prst="textNoShape">
                <a:avLst/>
              </a:prstTxWarp>
            </a:bodyPr>
            <a:lstStyle/>
            <a:p>
              <a:pPr eaLnBrk="0" hangingPunct="0"/>
              <a:endParaRPr lang="en-US">
                <a:solidFill>
                  <a:srgbClr val="000000"/>
                </a:solidFill>
                <a:latin typeface="+mj-lt"/>
              </a:endParaRPr>
            </a:p>
          </p:txBody>
        </p:sp>
        <p:sp>
          <p:nvSpPr>
            <p:cNvPr id="211979" name="Text Box 7"/>
            <p:cNvSpPr txBox="1">
              <a:spLocks noChangeArrowheads="1"/>
            </p:cNvSpPr>
            <p:nvPr/>
          </p:nvSpPr>
          <p:spPr bwMode="auto">
            <a:xfrm>
              <a:off x="2962274" y="1519238"/>
              <a:ext cx="2143125" cy="558808"/>
            </a:xfrm>
            <a:prstGeom prst="rect">
              <a:avLst/>
            </a:prstGeom>
            <a:noFill/>
            <a:ln w="9525">
              <a:noFill/>
              <a:miter lim="800000"/>
              <a:headEnd/>
              <a:tailEnd/>
            </a:ln>
          </p:spPr>
          <p:txBody>
            <a:bodyPr>
              <a:prstTxWarp prst="textNoShape">
                <a:avLst/>
              </a:prstTxWarp>
              <a:spAutoFit/>
            </a:bodyPr>
            <a:lstStyle/>
            <a:p>
              <a:pPr eaLnBrk="0" hangingPunct="0"/>
              <a:r>
                <a:rPr lang="en-US" sz="800">
                  <a:solidFill>
                    <a:srgbClr val="000000"/>
                  </a:solidFill>
                  <a:latin typeface="+mj-lt"/>
                </a:rPr>
                <a:t>Classroom</a:t>
              </a:r>
            </a:p>
          </p:txBody>
        </p:sp>
        <p:sp>
          <p:nvSpPr>
            <p:cNvPr id="211980" name="Oval 4"/>
            <p:cNvSpPr>
              <a:spLocks noChangeArrowheads="1"/>
            </p:cNvSpPr>
            <p:nvPr/>
          </p:nvSpPr>
          <p:spPr bwMode="auto">
            <a:xfrm rot="10800000">
              <a:off x="3497263" y="2033588"/>
              <a:ext cx="3708400" cy="2781300"/>
            </a:xfrm>
            <a:prstGeom prst="ellipse">
              <a:avLst/>
            </a:prstGeom>
            <a:solidFill>
              <a:srgbClr val="3366FF">
                <a:alpha val="50195"/>
              </a:srgbClr>
            </a:solidFill>
            <a:ln w="9525">
              <a:solidFill>
                <a:schemeClr val="tx1"/>
              </a:solidFill>
              <a:round/>
              <a:headEnd/>
              <a:tailEnd/>
            </a:ln>
          </p:spPr>
          <p:txBody>
            <a:bodyPr wrap="none" anchor="ctr">
              <a:prstTxWarp prst="textNoShape">
                <a:avLst/>
              </a:prstTxWarp>
            </a:bodyPr>
            <a:lstStyle/>
            <a:p>
              <a:endParaRPr lang="en-US">
                <a:solidFill>
                  <a:srgbClr val="000000"/>
                </a:solidFill>
                <a:latin typeface="+mj-lt"/>
              </a:endParaRPr>
            </a:p>
          </p:txBody>
        </p:sp>
        <p:sp>
          <p:nvSpPr>
            <p:cNvPr id="211981" name="Oval 4"/>
            <p:cNvSpPr>
              <a:spLocks noChangeArrowheads="1"/>
            </p:cNvSpPr>
            <p:nvPr/>
          </p:nvSpPr>
          <p:spPr bwMode="auto">
            <a:xfrm rot="10800000">
              <a:off x="779463" y="2109788"/>
              <a:ext cx="3708400" cy="2781300"/>
            </a:xfrm>
            <a:prstGeom prst="ellipse">
              <a:avLst/>
            </a:prstGeom>
            <a:solidFill>
              <a:srgbClr val="3366FF">
                <a:alpha val="50195"/>
              </a:srgbClr>
            </a:solidFill>
            <a:ln w="9525">
              <a:solidFill>
                <a:schemeClr val="tx1"/>
              </a:solidFill>
              <a:round/>
              <a:headEnd/>
              <a:tailEnd/>
            </a:ln>
          </p:spPr>
          <p:txBody>
            <a:bodyPr wrap="none" anchor="ctr">
              <a:prstTxWarp prst="textNoShape">
                <a:avLst/>
              </a:prstTxWarp>
            </a:bodyPr>
            <a:lstStyle/>
            <a:p>
              <a:endParaRPr lang="en-US">
                <a:solidFill>
                  <a:srgbClr val="000000"/>
                </a:solidFill>
                <a:latin typeface="+mj-lt"/>
              </a:endParaRPr>
            </a:p>
          </p:txBody>
        </p:sp>
        <p:sp>
          <p:nvSpPr>
            <p:cNvPr id="211982" name="Oval 3"/>
            <p:cNvSpPr>
              <a:spLocks noChangeArrowheads="1"/>
            </p:cNvSpPr>
            <p:nvPr/>
          </p:nvSpPr>
          <p:spPr bwMode="auto">
            <a:xfrm rot="-5462048">
              <a:off x="2327275" y="2978150"/>
              <a:ext cx="3708400" cy="2781300"/>
            </a:xfrm>
            <a:prstGeom prst="ellipse">
              <a:avLst/>
            </a:prstGeom>
            <a:solidFill>
              <a:srgbClr val="3366FF">
                <a:alpha val="50195"/>
              </a:srgbClr>
            </a:solidFill>
            <a:ln w="9525">
              <a:solidFill>
                <a:schemeClr val="tx1"/>
              </a:solidFill>
              <a:round/>
              <a:headEnd/>
              <a:tailEnd/>
            </a:ln>
          </p:spPr>
          <p:txBody>
            <a:bodyPr vert="eaVert" wrap="none" anchor="ctr">
              <a:prstTxWarp prst="textNoShape">
                <a:avLst/>
              </a:prstTxWarp>
            </a:bodyPr>
            <a:lstStyle/>
            <a:p>
              <a:pPr eaLnBrk="0" hangingPunct="0"/>
              <a:endParaRPr lang="en-US">
                <a:solidFill>
                  <a:srgbClr val="000000"/>
                </a:solidFill>
                <a:latin typeface="+mj-lt"/>
              </a:endParaRPr>
            </a:p>
          </p:txBody>
        </p:sp>
        <p:sp>
          <p:nvSpPr>
            <p:cNvPr id="211983" name="Text Box 7"/>
            <p:cNvSpPr txBox="1">
              <a:spLocks noChangeArrowheads="1"/>
            </p:cNvSpPr>
            <p:nvPr/>
          </p:nvSpPr>
          <p:spPr bwMode="auto">
            <a:xfrm>
              <a:off x="1112838" y="3200400"/>
              <a:ext cx="2940051" cy="558808"/>
            </a:xfrm>
            <a:prstGeom prst="rect">
              <a:avLst/>
            </a:prstGeom>
            <a:noFill/>
            <a:ln w="9525">
              <a:noFill/>
              <a:miter lim="800000"/>
              <a:headEnd/>
              <a:tailEnd/>
            </a:ln>
          </p:spPr>
          <p:txBody>
            <a:bodyPr>
              <a:prstTxWarp prst="textNoShape">
                <a:avLst/>
              </a:prstTxWarp>
              <a:spAutoFit/>
            </a:bodyPr>
            <a:lstStyle/>
            <a:p>
              <a:pPr eaLnBrk="0" hangingPunct="0"/>
              <a:r>
                <a:rPr lang="en-US" sz="800">
                  <a:solidFill>
                    <a:srgbClr val="000000"/>
                  </a:solidFill>
                  <a:latin typeface="+mj-lt"/>
                </a:rPr>
                <a:t>Non-classroom</a:t>
              </a:r>
            </a:p>
          </p:txBody>
        </p:sp>
        <p:sp>
          <p:nvSpPr>
            <p:cNvPr id="211984" name="Text Box 7"/>
            <p:cNvSpPr txBox="1">
              <a:spLocks noChangeArrowheads="1"/>
            </p:cNvSpPr>
            <p:nvPr/>
          </p:nvSpPr>
          <p:spPr bwMode="auto">
            <a:xfrm>
              <a:off x="5541963" y="3200400"/>
              <a:ext cx="1392237" cy="558808"/>
            </a:xfrm>
            <a:prstGeom prst="rect">
              <a:avLst/>
            </a:prstGeom>
            <a:noFill/>
            <a:ln w="9525">
              <a:noFill/>
              <a:miter lim="800000"/>
              <a:headEnd/>
              <a:tailEnd/>
            </a:ln>
          </p:spPr>
          <p:txBody>
            <a:bodyPr>
              <a:prstTxWarp prst="textNoShape">
                <a:avLst/>
              </a:prstTxWarp>
              <a:spAutoFit/>
            </a:bodyPr>
            <a:lstStyle/>
            <a:p>
              <a:pPr eaLnBrk="0" hangingPunct="0"/>
              <a:r>
                <a:rPr lang="en-US" sz="800">
                  <a:solidFill>
                    <a:srgbClr val="000000"/>
                  </a:solidFill>
                  <a:latin typeface="+mj-lt"/>
                </a:rPr>
                <a:t>Family</a:t>
              </a:r>
            </a:p>
          </p:txBody>
        </p:sp>
        <p:sp>
          <p:nvSpPr>
            <p:cNvPr id="211985" name="Text Box 7"/>
            <p:cNvSpPr txBox="1">
              <a:spLocks noChangeArrowheads="1"/>
            </p:cNvSpPr>
            <p:nvPr/>
          </p:nvSpPr>
          <p:spPr bwMode="auto">
            <a:xfrm>
              <a:off x="3429001" y="4953000"/>
              <a:ext cx="1597025" cy="558808"/>
            </a:xfrm>
            <a:prstGeom prst="rect">
              <a:avLst/>
            </a:prstGeom>
            <a:noFill/>
            <a:ln w="9525">
              <a:noFill/>
              <a:miter lim="800000"/>
              <a:headEnd/>
              <a:tailEnd/>
            </a:ln>
          </p:spPr>
          <p:txBody>
            <a:bodyPr>
              <a:prstTxWarp prst="textNoShape">
                <a:avLst/>
              </a:prstTxWarp>
              <a:spAutoFit/>
            </a:bodyPr>
            <a:lstStyle/>
            <a:p>
              <a:pPr eaLnBrk="0" hangingPunct="0"/>
              <a:r>
                <a:rPr lang="en-US" sz="800">
                  <a:solidFill>
                    <a:srgbClr val="000000"/>
                  </a:solidFill>
                  <a:latin typeface="+mj-lt"/>
                </a:rPr>
                <a:t>Student</a:t>
              </a:r>
            </a:p>
          </p:txBody>
        </p:sp>
        <p:sp>
          <p:nvSpPr>
            <p:cNvPr id="211986" name="TextBox 17"/>
            <p:cNvSpPr txBox="1">
              <a:spLocks noChangeArrowheads="1"/>
            </p:cNvSpPr>
            <p:nvPr/>
          </p:nvSpPr>
          <p:spPr bwMode="auto">
            <a:xfrm rot="-2363248">
              <a:off x="631825" y="1254914"/>
              <a:ext cx="2590799" cy="558808"/>
            </a:xfrm>
            <a:prstGeom prst="rect">
              <a:avLst/>
            </a:prstGeom>
            <a:noFill/>
            <a:ln w="9525">
              <a:noFill/>
              <a:miter lim="800000"/>
              <a:headEnd/>
              <a:tailEnd/>
            </a:ln>
          </p:spPr>
          <p:txBody>
            <a:bodyPr>
              <a:prstTxWarp prst="textNoShape">
                <a:avLst/>
              </a:prstTxWarp>
              <a:spAutoFit/>
            </a:bodyPr>
            <a:lstStyle/>
            <a:p>
              <a:r>
                <a:rPr lang="en-US" sz="800">
                  <a:solidFill>
                    <a:srgbClr val="000000"/>
                  </a:solidFill>
                  <a:latin typeface="+mj-lt"/>
                </a:rPr>
                <a:t>School-wide</a:t>
              </a:r>
            </a:p>
          </p:txBody>
        </p:sp>
      </p:grpSp>
      <p:pic>
        <p:nvPicPr>
          <p:cNvPr id="45" name="Picture 44"/>
          <p:cNvPicPr/>
          <p:nvPr/>
        </p:nvPicPr>
        <p:blipFill>
          <a:blip r:embed="rId2">
            <a:extLst>
              <a:ext uri="{28A0092B-C50C-407E-A947-70E740481C1C}">
                <a14:useLocalDpi xmlns:a14="http://schemas.microsoft.com/office/drawing/2010/main"/>
              </a:ext>
            </a:extLst>
          </a:blip>
          <a:srcRect/>
          <a:stretch>
            <a:fillRect/>
          </a:stretch>
        </p:blipFill>
        <p:spPr bwMode="auto">
          <a:xfrm>
            <a:off x="4038600" y="1524000"/>
            <a:ext cx="939800" cy="990600"/>
          </a:xfrm>
          <a:prstGeom prst="rect">
            <a:avLst/>
          </a:prstGeom>
          <a:noFill/>
          <a:ln>
            <a:noFill/>
          </a:ln>
        </p:spPr>
      </p:pic>
    </p:spTree>
    <p:extLst>
      <p:ext uri="{BB962C8B-B14F-4D97-AF65-F5344CB8AC3E}">
        <p14:creationId xmlns:p14="http://schemas.microsoft.com/office/powerpoint/2010/main" val="63230594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00">
            <a:alpha val="25000"/>
          </a:srgbClr>
        </a:solidFill>
        <a:effectLst/>
      </p:bgPr>
    </p:bg>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603931691"/>
              </p:ext>
            </p:extLst>
          </p:nvPr>
        </p:nvGraphicFramePr>
        <p:xfrm>
          <a:off x="1752600" y="711200"/>
          <a:ext cx="60960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extLst>
              <p:ext uri="{D42A27DB-BD31-4B8C-83A1-F6EECF244321}">
                <p14:modId xmlns:p14="http://schemas.microsoft.com/office/powerpoint/2010/main" val="1261673083"/>
              </p:ext>
            </p:extLst>
          </p:nvPr>
        </p:nvGraphicFramePr>
        <p:xfrm>
          <a:off x="-381000" y="304800"/>
          <a:ext cx="5181600" cy="6121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Rectangle 9"/>
          <p:cNvSpPr/>
          <p:nvPr/>
        </p:nvSpPr>
        <p:spPr>
          <a:xfrm>
            <a:off x="3938588" y="4724400"/>
            <a:ext cx="1471612" cy="49212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78465" tIns="0" rIns="0" bIns="0"/>
          <a:lstStyle/>
          <a:p>
            <a:pPr algn="ctr" defTabSz="1600200">
              <a:lnSpc>
                <a:spcPct val="90000"/>
              </a:lnSpc>
              <a:spcAft>
                <a:spcPct val="35000"/>
              </a:spcAft>
              <a:defRPr/>
            </a:pPr>
            <a:r>
              <a:rPr lang="en-US" sz="3600">
                <a:solidFill>
                  <a:srgbClr val="000000"/>
                </a:solidFill>
                <a:latin typeface="+mj-lt"/>
                <a:ea typeface="Arial" pitchFamily="-108" charset="0"/>
              </a:rPr>
              <a:t>All</a:t>
            </a:r>
          </a:p>
        </p:txBody>
      </p:sp>
      <p:sp>
        <p:nvSpPr>
          <p:cNvPr id="11" name="Rectangle 10"/>
          <p:cNvSpPr/>
          <p:nvPr/>
        </p:nvSpPr>
        <p:spPr>
          <a:xfrm>
            <a:off x="3810000" y="2022475"/>
            <a:ext cx="1905000" cy="49212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78465" tIns="0" rIns="0" bIns="0"/>
          <a:lstStyle/>
          <a:p>
            <a:pPr algn="ctr" defTabSz="1600200">
              <a:lnSpc>
                <a:spcPct val="90000"/>
              </a:lnSpc>
              <a:spcAft>
                <a:spcPct val="35000"/>
              </a:spcAft>
              <a:defRPr/>
            </a:pPr>
            <a:r>
              <a:rPr lang="en-US" sz="3600">
                <a:solidFill>
                  <a:srgbClr val="000000"/>
                </a:solidFill>
                <a:latin typeface="+mj-lt"/>
                <a:ea typeface="Arial" pitchFamily="-108" charset="0"/>
              </a:rPr>
              <a:t>Some</a:t>
            </a:r>
          </a:p>
        </p:txBody>
      </p:sp>
      <p:sp>
        <p:nvSpPr>
          <p:cNvPr id="12" name="Rectangle 11"/>
          <p:cNvSpPr/>
          <p:nvPr/>
        </p:nvSpPr>
        <p:spPr>
          <a:xfrm>
            <a:off x="4038600" y="914400"/>
            <a:ext cx="1447800" cy="49212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78465" tIns="0" rIns="0" bIns="0"/>
          <a:lstStyle/>
          <a:p>
            <a:pPr algn="ctr" defTabSz="1600200">
              <a:lnSpc>
                <a:spcPct val="90000"/>
              </a:lnSpc>
              <a:spcAft>
                <a:spcPct val="35000"/>
              </a:spcAft>
              <a:defRPr/>
            </a:pPr>
            <a:r>
              <a:rPr lang="en-US" sz="3600" dirty="0">
                <a:solidFill>
                  <a:srgbClr val="000000"/>
                </a:solidFill>
                <a:latin typeface="+mj-lt"/>
                <a:ea typeface="Arial" pitchFamily="-108" charset="0"/>
              </a:rPr>
              <a:t>Few</a:t>
            </a:r>
          </a:p>
        </p:txBody>
      </p:sp>
      <p:sp>
        <p:nvSpPr>
          <p:cNvPr id="35847" name="TextBox 13"/>
          <p:cNvSpPr txBox="1">
            <a:spLocks noChangeArrowheads="1"/>
          </p:cNvSpPr>
          <p:nvPr/>
        </p:nvSpPr>
        <p:spPr bwMode="auto">
          <a:xfrm>
            <a:off x="5638800" y="228600"/>
            <a:ext cx="3352800" cy="1200150"/>
          </a:xfrm>
          <a:prstGeom prst="rect">
            <a:avLst/>
          </a:prstGeom>
          <a:solidFill>
            <a:srgbClr val="008000"/>
          </a:solidFill>
          <a:ln w="9525">
            <a:noFill/>
            <a:miter lim="800000"/>
            <a:headEnd/>
            <a:tailEnd/>
          </a:ln>
        </p:spPr>
        <p:txBody>
          <a:bodyPr>
            <a:prstTxWarp prst="textNoShape">
              <a:avLst/>
            </a:prstTxWarp>
            <a:spAutoFit/>
          </a:bodyPr>
          <a:lstStyle/>
          <a:p>
            <a:pPr algn="ctr"/>
            <a:r>
              <a:rPr lang="en-US" sz="3600" dirty="0">
                <a:solidFill>
                  <a:srgbClr val="FFFFFF"/>
                </a:solidFill>
                <a:latin typeface="+mj-lt"/>
              </a:rPr>
              <a:t>Continuum of Support for ALL</a:t>
            </a:r>
          </a:p>
        </p:txBody>
      </p:sp>
      <p:sp>
        <p:nvSpPr>
          <p:cNvPr id="35848" name="TextBox 14"/>
          <p:cNvSpPr txBox="1">
            <a:spLocks noChangeArrowheads="1"/>
          </p:cNvSpPr>
          <p:nvPr/>
        </p:nvSpPr>
        <p:spPr bwMode="auto">
          <a:xfrm>
            <a:off x="3200400" y="6396038"/>
            <a:ext cx="3276600" cy="461665"/>
          </a:xfrm>
          <a:prstGeom prst="rect">
            <a:avLst/>
          </a:prstGeom>
          <a:noFill/>
          <a:ln w="9525">
            <a:noFill/>
            <a:miter lim="800000"/>
            <a:headEnd/>
            <a:tailEnd/>
          </a:ln>
        </p:spPr>
        <p:txBody>
          <a:bodyPr wrap="square">
            <a:prstTxWarp prst="textNoShape">
              <a:avLst/>
            </a:prstTxWarp>
            <a:spAutoFit/>
          </a:bodyPr>
          <a:lstStyle/>
          <a:p>
            <a:pPr algn="ctr"/>
            <a:r>
              <a:rPr lang="en-US" dirty="0">
                <a:latin typeface="+mj-lt"/>
              </a:rPr>
              <a:t>(</a:t>
            </a:r>
            <a:r>
              <a:rPr lang="en-US" dirty="0" err="1">
                <a:latin typeface="+mj-lt"/>
              </a:rPr>
              <a:t>Sugai</a:t>
            </a:r>
            <a:r>
              <a:rPr lang="en-US" dirty="0">
                <a:latin typeface="+mj-lt"/>
              </a:rPr>
              <a:t>, Dec 7, 2007)</a:t>
            </a:r>
          </a:p>
        </p:txBody>
      </p:sp>
      <p:grpSp>
        <p:nvGrpSpPr>
          <p:cNvPr id="19" name="Group 5"/>
          <p:cNvGrpSpPr/>
          <p:nvPr/>
        </p:nvGrpSpPr>
        <p:grpSpPr>
          <a:xfrm>
            <a:off x="-140380" y="5333999"/>
            <a:ext cx="1588180" cy="1676401"/>
            <a:chOff x="-140380" y="5333999"/>
            <a:chExt cx="1588180" cy="1676401"/>
          </a:xfrm>
        </p:grpSpPr>
        <p:pic>
          <p:nvPicPr>
            <p:cNvPr id="20" name="Content Placeholder 3"/>
            <p:cNvPicPr>
              <a:picLocks noChangeAspect="1"/>
            </p:cNvPicPr>
            <p:nvPr/>
          </p:nvPicPr>
          <p:blipFill>
            <a:blip r:embed="rId13" cstate="print">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21"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I.C.iii</a:t>
              </a:r>
              <a:endParaRPr lang="en-US" sz="2000" b="1" dirty="0">
                <a:solidFill>
                  <a:srgbClr val="000000"/>
                </a:solidFill>
                <a:latin typeface="+mj-lt"/>
              </a:endParaRPr>
            </a:p>
          </p:txBody>
        </p:sp>
      </p:grpSp>
      <p:pic>
        <p:nvPicPr>
          <p:cNvPr id="13" name="Picture 12"/>
          <p:cNvPicPr/>
          <p:nvPr/>
        </p:nvPicPr>
        <p:blipFill>
          <a:blip r:embed="rId14">
            <a:extLst>
              <a:ext uri="{28A0092B-C50C-407E-A947-70E740481C1C}">
                <a14:useLocalDpi xmlns:a14="http://schemas.microsoft.com/office/drawing/2010/main"/>
              </a:ext>
            </a:extLst>
          </a:blip>
          <a:srcRect/>
          <a:stretch>
            <a:fillRect/>
          </a:stretch>
        </p:blipFill>
        <p:spPr bwMode="auto">
          <a:xfrm>
            <a:off x="4953000" y="0"/>
            <a:ext cx="1142494" cy="1143000"/>
          </a:xfrm>
          <a:prstGeom prst="rect">
            <a:avLst/>
          </a:prstGeom>
          <a:noFill/>
          <a:ln>
            <a:noFill/>
          </a:ln>
        </p:spPr>
      </p:pic>
      <p:grpSp>
        <p:nvGrpSpPr>
          <p:cNvPr id="15" name="Group 14"/>
          <p:cNvGrpSpPr/>
          <p:nvPr/>
        </p:nvGrpSpPr>
        <p:grpSpPr>
          <a:xfrm>
            <a:off x="-34925" y="0"/>
            <a:ext cx="1623389" cy="1577013"/>
            <a:chOff x="6758922" y="16184"/>
            <a:chExt cx="2362200" cy="2209800"/>
          </a:xfrm>
        </p:grpSpPr>
        <p:sp>
          <p:nvSpPr>
            <p:cNvPr id="16" name="Oval 4"/>
            <p:cNvSpPr>
              <a:spLocks noChangeArrowheads="1"/>
            </p:cNvSpPr>
            <p:nvPr/>
          </p:nvSpPr>
          <p:spPr bwMode="auto">
            <a:xfrm>
              <a:off x="6758922" y="16184"/>
              <a:ext cx="2362200" cy="2209800"/>
            </a:xfrm>
            <a:prstGeom prst="ellipse">
              <a:avLst/>
            </a:prstGeom>
            <a:solidFill>
              <a:srgbClr val="3366FF">
                <a:alpha val="50195"/>
              </a:srgbClr>
            </a:solidFill>
            <a:ln w="63500">
              <a:solidFill>
                <a:srgbClr val="3366FF"/>
              </a:solidFill>
              <a:round/>
              <a:headEnd/>
              <a:tailEnd/>
            </a:ln>
          </p:spPr>
          <p:txBody>
            <a:bodyPr wrap="none" anchor="ctr">
              <a:prstTxWarp prst="textNoShape">
                <a:avLst/>
              </a:prstTxWarp>
            </a:bodyPr>
            <a:lstStyle/>
            <a:p>
              <a:pPr algn="ctr" eaLnBrk="0" hangingPunct="0"/>
              <a:endParaRPr lang="en-US" sz="2000" b="1">
                <a:ea typeface="Arial" pitchFamily="-1" charset="0"/>
                <a:cs typeface="Arial" pitchFamily="-1" charset="0"/>
              </a:endParaRPr>
            </a:p>
          </p:txBody>
        </p:sp>
        <p:sp>
          <p:nvSpPr>
            <p:cNvPr id="17" name="Text Box 8"/>
            <p:cNvSpPr txBox="1">
              <a:spLocks noChangeArrowheads="1"/>
            </p:cNvSpPr>
            <p:nvPr/>
          </p:nvSpPr>
          <p:spPr bwMode="auto">
            <a:xfrm>
              <a:off x="7124047" y="1317934"/>
              <a:ext cx="1665288"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PRACTICES</a:t>
              </a:r>
            </a:p>
          </p:txBody>
        </p:sp>
      </p:grpSp>
      <p:pic>
        <p:nvPicPr>
          <p:cNvPr id="18" name="Picture 17"/>
          <p:cNvPicPr/>
          <p:nvPr/>
        </p:nvPicPr>
        <p:blipFill>
          <a:blip r:embed="rId15">
            <a:extLst>
              <a:ext uri="{28A0092B-C50C-407E-A947-70E740481C1C}">
                <a14:useLocalDpi xmlns:a14="http://schemas.microsoft.com/office/drawing/2010/main"/>
              </a:ext>
            </a:extLst>
          </a:blip>
          <a:srcRect/>
          <a:stretch>
            <a:fillRect/>
          </a:stretch>
        </p:blipFill>
        <p:spPr bwMode="auto">
          <a:xfrm>
            <a:off x="228600" y="0"/>
            <a:ext cx="1092200" cy="1092200"/>
          </a:xfrm>
          <a:prstGeom prst="rect">
            <a:avLst/>
          </a:prstGeom>
          <a:noFill/>
          <a:ln>
            <a:noFill/>
          </a:ln>
        </p:spPr>
      </p:pic>
    </p:spTree>
    <p:extLst>
      <p:ext uri="{BB962C8B-B14F-4D97-AF65-F5344CB8AC3E}">
        <p14:creationId xmlns:p14="http://schemas.microsoft.com/office/powerpoint/2010/main" val="57575397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00">
            <a:alpha val="25000"/>
          </a:srgbClr>
        </a:solidFill>
        <a:effectLst/>
      </p:bgPr>
    </p:bg>
    <p:spTree>
      <p:nvGrpSpPr>
        <p:cNvPr id="1" name=""/>
        <p:cNvGrpSpPr/>
        <p:nvPr/>
      </p:nvGrpSpPr>
      <p:grpSpPr>
        <a:xfrm>
          <a:off x="0" y="0"/>
          <a:ext cx="0" cy="0"/>
          <a:chOff x="0" y="0"/>
          <a:chExt cx="0" cy="0"/>
        </a:xfrm>
      </p:grpSpPr>
      <p:grpSp>
        <p:nvGrpSpPr>
          <p:cNvPr id="5" name="Group 5"/>
          <p:cNvGrpSpPr/>
          <p:nvPr/>
        </p:nvGrpSpPr>
        <p:grpSpPr>
          <a:xfrm>
            <a:off x="-140380" y="5333999"/>
            <a:ext cx="1588180" cy="1676401"/>
            <a:chOff x="-140380" y="5333999"/>
            <a:chExt cx="1588180" cy="1676401"/>
          </a:xfrm>
        </p:grpSpPr>
        <p:pic>
          <p:nvPicPr>
            <p:cNvPr id="6" name="Content Placeholder 3"/>
            <p:cNvPicPr>
              <a:picLocks noChangeAspect="1"/>
            </p:cNvPicPr>
            <p:nvPr/>
          </p:nvPicPr>
          <p:blipFill>
            <a:blip r:embed="rId3" cstate="print">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7"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I.C.iv</a:t>
              </a:r>
              <a:endParaRPr lang="en-US" sz="2000" b="1" dirty="0">
                <a:solidFill>
                  <a:srgbClr val="000000"/>
                </a:solidFill>
                <a:latin typeface="+mj-lt"/>
              </a:endParaRPr>
            </a:p>
          </p:txBody>
        </p:sp>
      </p:grpSp>
      <p:sp>
        <p:nvSpPr>
          <p:cNvPr id="2" name="Title 1"/>
          <p:cNvSpPr>
            <a:spLocks noGrp="1"/>
          </p:cNvSpPr>
          <p:nvPr>
            <p:ph type="title"/>
          </p:nvPr>
        </p:nvSpPr>
        <p:spPr>
          <a:xfrm>
            <a:off x="457200" y="274638"/>
            <a:ext cx="6858000" cy="1143000"/>
          </a:xfrm>
          <a:solidFill>
            <a:srgbClr val="008000"/>
          </a:solidFill>
        </p:spPr>
        <p:txBody>
          <a:bodyPr/>
          <a:lstStyle/>
          <a:p>
            <a:r>
              <a:rPr lang="en-US" dirty="0">
                <a:solidFill>
                  <a:schemeClr val="bg1"/>
                </a:solidFill>
              </a:rPr>
              <a:t>Key Systems Features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96615230"/>
              </p:ext>
            </p:extLst>
          </p:nvPr>
        </p:nvGraphicFramePr>
        <p:xfrm>
          <a:off x="457200" y="1447800"/>
          <a:ext cx="8229600" cy="510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9" name="Group 8"/>
          <p:cNvGrpSpPr/>
          <p:nvPr/>
        </p:nvGrpSpPr>
        <p:grpSpPr>
          <a:xfrm>
            <a:off x="7391400" y="76200"/>
            <a:ext cx="1676400" cy="1676400"/>
            <a:chOff x="6858000" y="76200"/>
            <a:chExt cx="2209800" cy="2209800"/>
          </a:xfrm>
        </p:grpSpPr>
        <p:sp>
          <p:nvSpPr>
            <p:cNvPr id="10" name="Oval 6"/>
            <p:cNvSpPr>
              <a:spLocks noChangeArrowheads="1"/>
            </p:cNvSpPr>
            <p:nvPr/>
          </p:nvSpPr>
          <p:spPr bwMode="auto">
            <a:xfrm>
              <a:off x="6858000" y="76200"/>
              <a:ext cx="2209800" cy="2209800"/>
            </a:xfrm>
            <a:prstGeom prst="ellipse">
              <a:avLst/>
            </a:prstGeom>
            <a:solidFill>
              <a:srgbClr val="FF99CC">
                <a:alpha val="50195"/>
              </a:srgbClr>
            </a:solidFill>
            <a:ln w="63500">
              <a:solidFill>
                <a:srgbClr val="FF99CC"/>
              </a:solidFill>
              <a:round/>
              <a:headEnd/>
              <a:tailEnd/>
            </a:ln>
          </p:spPr>
          <p:txBody>
            <a:bodyPr wrap="none" anchor="ctr">
              <a:prstTxWarp prst="textNoShape">
                <a:avLst/>
              </a:prstTxWarp>
            </a:bodyPr>
            <a:lstStyle/>
            <a:p>
              <a:pPr algn="ctr"/>
              <a:endParaRPr lang="en-US" sz="1600" b="1"/>
            </a:p>
          </p:txBody>
        </p:sp>
        <p:sp>
          <p:nvSpPr>
            <p:cNvPr id="11" name="Text Box 7"/>
            <p:cNvSpPr txBox="1">
              <a:spLocks noChangeArrowheads="1"/>
            </p:cNvSpPr>
            <p:nvPr/>
          </p:nvSpPr>
          <p:spPr bwMode="auto">
            <a:xfrm rot="18341135">
              <a:off x="6826896" y="666448"/>
              <a:ext cx="1411288"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SYSTEMS</a:t>
              </a:r>
            </a:p>
          </p:txBody>
        </p:sp>
      </p:grpSp>
      <p:pic>
        <p:nvPicPr>
          <p:cNvPr id="12" name="Picture 11"/>
          <p:cNvPicPr/>
          <p:nvPr/>
        </p:nvPicPr>
        <p:blipFill>
          <a:blip r:embed="rId9">
            <a:extLst>
              <a:ext uri="{28A0092B-C50C-407E-A947-70E740481C1C}">
                <a14:useLocalDpi xmlns:a14="http://schemas.microsoft.com/office/drawing/2010/main"/>
              </a:ext>
            </a:extLst>
          </a:blip>
          <a:srcRect/>
          <a:stretch>
            <a:fillRect/>
          </a:stretch>
        </p:blipFill>
        <p:spPr bwMode="auto">
          <a:xfrm>
            <a:off x="7848600" y="609600"/>
            <a:ext cx="1092200" cy="1092200"/>
          </a:xfrm>
          <a:prstGeom prst="rect">
            <a:avLst/>
          </a:prstGeom>
          <a:noFill/>
          <a:ln>
            <a:noFill/>
          </a:ln>
        </p:spPr>
      </p:pic>
    </p:spTree>
    <p:extLst>
      <p:ext uri="{BB962C8B-B14F-4D97-AF65-F5344CB8AC3E}">
        <p14:creationId xmlns:p14="http://schemas.microsoft.com/office/powerpoint/2010/main" val="1699946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00">
            <a:alpha val="25000"/>
          </a:srgbClr>
        </a:solidFill>
        <a:effectLst/>
      </p:bgPr>
    </p:bg>
    <p:spTree>
      <p:nvGrpSpPr>
        <p:cNvPr id="1" name=""/>
        <p:cNvGrpSpPr/>
        <p:nvPr/>
      </p:nvGrpSpPr>
      <p:grpSpPr>
        <a:xfrm>
          <a:off x="0" y="0"/>
          <a:ext cx="0" cy="0"/>
          <a:chOff x="0" y="0"/>
          <a:chExt cx="0" cy="0"/>
        </a:xfrm>
      </p:grpSpPr>
      <p:cxnSp>
        <p:nvCxnSpPr>
          <p:cNvPr id="611330" name="AutoShape 2"/>
          <p:cNvCxnSpPr>
            <a:cxnSpLocks noChangeShapeType="1"/>
            <a:stCxn id="611331" idx="0"/>
            <a:endCxn id="611335" idx="3"/>
          </p:cNvCxnSpPr>
          <p:nvPr/>
        </p:nvCxnSpPr>
        <p:spPr bwMode="auto">
          <a:xfrm flipV="1">
            <a:off x="3657600" y="4264025"/>
            <a:ext cx="792163" cy="688975"/>
          </a:xfrm>
          <a:prstGeom prst="straightConnector1">
            <a:avLst/>
          </a:prstGeom>
          <a:noFill/>
          <a:ln w="63500">
            <a:solidFill>
              <a:schemeClr val="tx1"/>
            </a:solidFill>
            <a:round/>
            <a:headEnd/>
            <a:tailEnd type="triangle" w="med" len="med"/>
          </a:ln>
        </p:spPr>
      </p:cxnSp>
      <p:sp>
        <p:nvSpPr>
          <p:cNvPr id="611331" name="Oval 3">
            <a:hlinkClick r:id="" action="ppaction://noaction"/>
          </p:cNvPr>
          <p:cNvSpPr>
            <a:spLocks noChangeArrowheads="1"/>
          </p:cNvSpPr>
          <p:nvPr/>
        </p:nvSpPr>
        <p:spPr bwMode="auto">
          <a:xfrm>
            <a:off x="2514600" y="4953000"/>
            <a:ext cx="2286000" cy="1066800"/>
          </a:xfrm>
          <a:prstGeom prst="ellipse">
            <a:avLst/>
          </a:prstGeom>
          <a:solidFill>
            <a:srgbClr val="99FF99"/>
          </a:solidFill>
          <a:ln w="9525">
            <a:solidFill>
              <a:schemeClr val="tx1"/>
            </a:solidFill>
            <a:round/>
            <a:headEnd/>
            <a:tailEnd/>
          </a:ln>
        </p:spPr>
        <p:txBody>
          <a:bodyPr wrap="none" anchor="ctr">
            <a:prstTxWarp prst="textNoShape">
              <a:avLst/>
            </a:prstTxWarp>
          </a:bodyPr>
          <a:lstStyle/>
          <a:p>
            <a:r>
              <a:rPr lang="en-US" sz="2400">
                <a:solidFill>
                  <a:srgbClr val="000066"/>
                </a:solidFill>
                <a:latin typeface="Arial" pitchFamily="-1" charset="0"/>
                <a:ea typeface="Arial" pitchFamily="-1" charset="0"/>
                <a:cs typeface="Arial" pitchFamily="-1" charset="0"/>
              </a:rPr>
              <a:t>Evaluation</a:t>
            </a:r>
          </a:p>
        </p:txBody>
      </p:sp>
      <p:cxnSp>
        <p:nvCxnSpPr>
          <p:cNvPr id="611332" name="AutoShape 4"/>
          <p:cNvCxnSpPr>
            <a:cxnSpLocks noChangeShapeType="1"/>
            <a:stCxn id="611333" idx="2"/>
            <a:endCxn id="611331" idx="6"/>
          </p:cNvCxnSpPr>
          <p:nvPr/>
        </p:nvCxnSpPr>
        <p:spPr bwMode="auto">
          <a:xfrm flipH="1">
            <a:off x="4800600" y="5486400"/>
            <a:ext cx="1219200" cy="0"/>
          </a:xfrm>
          <a:prstGeom prst="straightConnector1">
            <a:avLst/>
          </a:prstGeom>
          <a:noFill/>
          <a:ln w="63500">
            <a:solidFill>
              <a:schemeClr val="tx1"/>
            </a:solidFill>
            <a:round/>
            <a:headEnd/>
            <a:tailEnd type="triangle" w="med" len="med"/>
          </a:ln>
        </p:spPr>
      </p:cxnSp>
      <p:sp>
        <p:nvSpPr>
          <p:cNvPr id="611333" name="Oval 5">
            <a:hlinkClick r:id="" action="ppaction://noaction"/>
          </p:cNvPr>
          <p:cNvSpPr>
            <a:spLocks noChangeArrowheads="1"/>
          </p:cNvSpPr>
          <p:nvPr/>
        </p:nvSpPr>
        <p:spPr bwMode="auto">
          <a:xfrm>
            <a:off x="6019800" y="4953000"/>
            <a:ext cx="2286000" cy="1066800"/>
          </a:xfrm>
          <a:prstGeom prst="ellipse">
            <a:avLst/>
          </a:prstGeom>
          <a:solidFill>
            <a:srgbClr val="99FF99"/>
          </a:solidFill>
          <a:ln w="9525">
            <a:solidFill>
              <a:schemeClr val="tx1"/>
            </a:solidFill>
            <a:round/>
            <a:headEnd/>
            <a:tailEnd/>
          </a:ln>
        </p:spPr>
        <p:txBody>
          <a:bodyPr wrap="none" anchor="ctr">
            <a:prstTxWarp prst="textNoShape">
              <a:avLst/>
            </a:prstTxWarp>
          </a:bodyPr>
          <a:lstStyle/>
          <a:p>
            <a:pPr algn="ctr"/>
            <a:r>
              <a:rPr lang="en-US" sz="2400" dirty="0">
                <a:solidFill>
                  <a:srgbClr val="000066"/>
                </a:solidFill>
                <a:latin typeface="Arial" pitchFamily="-1" charset="0"/>
                <a:ea typeface="Arial" pitchFamily="-1" charset="0"/>
                <a:cs typeface="Arial" pitchFamily="-1" charset="0"/>
              </a:rPr>
              <a:t>Implementation</a:t>
            </a:r>
          </a:p>
        </p:txBody>
      </p:sp>
      <p:cxnSp>
        <p:nvCxnSpPr>
          <p:cNvPr id="611334" name="AutoShape 6"/>
          <p:cNvCxnSpPr>
            <a:cxnSpLocks noChangeShapeType="1"/>
            <a:stCxn id="611335" idx="5"/>
            <a:endCxn id="611333" idx="0"/>
          </p:cNvCxnSpPr>
          <p:nvPr/>
        </p:nvCxnSpPr>
        <p:spPr bwMode="auto">
          <a:xfrm>
            <a:off x="6066023" y="4263371"/>
            <a:ext cx="1096777" cy="689629"/>
          </a:xfrm>
          <a:prstGeom prst="straightConnector1">
            <a:avLst/>
          </a:prstGeom>
          <a:noFill/>
          <a:ln w="63500">
            <a:solidFill>
              <a:schemeClr val="tx1"/>
            </a:solidFill>
            <a:round/>
            <a:headEnd/>
            <a:tailEnd type="triangle" w="med" len="med"/>
          </a:ln>
        </p:spPr>
      </p:cxnSp>
      <p:sp>
        <p:nvSpPr>
          <p:cNvPr id="611335" name="Oval 7">
            <a:hlinkClick r:id="" action="ppaction://noaction"/>
          </p:cNvPr>
          <p:cNvSpPr>
            <a:spLocks noChangeArrowheads="1"/>
          </p:cNvSpPr>
          <p:nvPr/>
        </p:nvSpPr>
        <p:spPr bwMode="auto">
          <a:xfrm>
            <a:off x="4114800" y="3352800"/>
            <a:ext cx="2286000" cy="1066800"/>
          </a:xfrm>
          <a:prstGeom prst="ellipse">
            <a:avLst/>
          </a:prstGeom>
          <a:solidFill>
            <a:srgbClr val="99FF99"/>
          </a:solidFill>
          <a:ln w="9525">
            <a:solidFill>
              <a:schemeClr val="tx1"/>
            </a:solidFill>
            <a:round/>
            <a:headEnd/>
            <a:tailEnd/>
          </a:ln>
        </p:spPr>
        <p:txBody>
          <a:bodyPr wrap="none" anchor="ctr">
            <a:prstTxWarp prst="textNoShape">
              <a:avLst/>
            </a:prstTxWarp>
          </a:bodyPr>
          <a:lstStyle/>
          <a:p>
            <a:r>
              <a:rPr lang="en-US" sz="2400">
                <a:solidFill>
                  <a:srgbClr val="000066"/>
                </a:solidFill>
                <a:latin typeface="Arial" pitchFamily="-1" charset="0"/>
                <a:ea typeface="Arial" pitchFamily="-1" charset="0"/>
                <a:cs typeface="Arial" pitchFamily="-1" charset="0"/>
              </a:rPr>
              <a:t>Data-based </a:t>
            </a:r>
          </a:p>
          <a:p>
            <a:r>
              <a:rPr lang="en-US" sz="2400">
                <a:solidFill>
                  <a:srgbClr val="000066"/>
                </a:solidFill>
                <a:latin typeface="Arial" pitchFamily="-1" charset="0"/>
                <a:ea typeface="Arial" pitchFamily="-1" charset="0"/>
                <a:cs typeface="Arial" pitchFamily="-1" charset="0"/>
              </a:rPr>
              <a:t>Action Plan</a:t>
            </a:r>
          </a:p>
        </p:txBody>
      </p:sp>
      <p:cxnSp>
        <p:nvCxnSpPr>
          <p:cNvPr id="611336" name="AutoShape 8"/>
          <p:cNvCxnSpPr>
            <a:cxnSpLocks noChangeShapeType="1"/>
            <a:stCxn id="611337" idx="4"/>
            <a:endCxn id="611335" idx="0"/>
          </p:cNvCxnSpPr>
          <p:nvPr/>
        </p:nvCxnSpPr>
        <p:spPr bwMode="auto">
          <a:xfrm>
            <a:off x="5257800" y="2895600"/>
            <a:ext cx="0" cy="457200"/>
          </a:xfrm>
          <a:prstGeom prst="straightConnector1">
            <a:avLst/>
          </a:prstGeom>
          <a:noFill/>
          <a:ln w="63500">
            <a:solidFill>
              <a:schemeClr val="tx1"/>
            </a:solidFill>
            <a:round/>
            <a:headEnd/>
            <a:tailEnd type="triangle" w="med" len="med"/>
          </a:ln>
        </p:spPr>
      </p:cxnSp>
      <p:sp>
        <p:nvSpPr>
          <p:cNvPr id="611337" name="Oval 9">
            <a:hlinkClick r:id="" action="ppaction://noaction"/>
          </p:cNvPr>
          <p:cNvSpPr>
            <a:spLocks noChangeArrowheads="1"/>
          </p:cNvSpPr>
          <p:nvPr/>
        </p:nvSpPr>
        <p:spPr bwMode="auto">
          <a:xfrm>
            <a:off x="4114800" y="1828800"/>
            <a:ext cx="2286000" cy="1066800"/>
          </a:xfrm>
          <a:prstGeom prst="ellipse">
            <a:avLst/>
          </a:prstGeom>
          <a:solidFill>
            <a:srgbClr val="66CCFF"/>
          </a:solidFill>
          <a:ln w="9525">
            <a:solidFill>
              <a:schemeClr val="tx1"/>
            </a:solidFill>
            <a:round/>
            <a:headEnd/>
            <a:tailEnd/>
          </a:ln>
        </p:spPr>
        <p:txBody>
          <a:bodyPr wrap="none" anchor="ctr">
            <a:prstTxWarp prst="textNoShape">
              <a:avLst/>
            </a:prstTxWarp>
          </a:bodyPr>
          <a:lstStyle/>
          <a:p>
            <a:r>
              <a:rPr lang="en-US" sz="2400">
                <a:solidFill>
                  <a:srgbClr val="000066"/>
                </a:solidFill>
                <a:latin typeface="Arial" pitchFamily="-1" charset="0"/>
                <a:ea typeface="Arial" pitchFamily="-1" charset="0"/>
                <a:cs typeface="Arial" pitchFamily="-1" charset="0"/>
              </a:rPr>
              <a:t>Agreements</a:t>
            </a:r>
          </a:p>
        </p:txBody>
      </p:sp>
      <p:cxnSp>
        <p:nvCxnSpPr>
          <p:cNvPr id="611338" name="AutoShape 10"/>
          <p:cNvCxnSpPr>
            <a:cxnSpLocks noChangeShapeType="1"/>
            <a:stCxn id="27659" idx="4"/>
            <a:endCxn id="611337" idx="0"/>
          </p:cNvCxnSpPr>
          <p:nvPr/>
        </p:nvCxnSpPr>
        <p:spPr bwMode="auto">
          <a:xfrm>
            <a:off x="5257800" y="1371600"/>
            <a:ext cx="0" cy="457200"/>
          </a:xfrm>
          <a:prstGeom prst="straightConnector1">
            <a:avLst/>
          </a:prstGeom>
          <a:noFill/>
          <a:ln w="63500">
            <a:solidFill>
              <a:schemeClr val="tx1"/>
            </a:solidFill>
            <a:round/>
            <a:headEnd/>
            <a:tailEnd type="triangle" w="med" len="med"/>
          </a:ln>
        </p:spPr>
      </p:cxnSp>
      <p:sp>
        <p:nvSpPr>
          <p:cNvPr id="27659" name="Oval 11">
            <a:hlinkClick r:id="" action="ppaction://noaction"/>
          </p:cNvPr>
          <p:cNvSpPr>
            <a:spLocks noChangeArrowheads="1"/>
          </p:cNvSpPr>
          <p:nvPr/>
        </p:nvSpPr>
        <p:spPr bwMode="auto">
          <a:xfrm>
            <a:off x="4114800" y="304800"/>
            <a:ext cx="2286000" cy="1066800"/>
          </a:xfrm>
          <a:prstGeom prst="ellipse">
            <a:avLst/>
          </a:prstGeom>
          <a:solidFill>
            <a:srgbClr val="66CCFF"/>
          </a:solidFill>
          <a:ln w="9525">
            <a:solidFill>
              <a:schemeClr val="tx1"/>
            </a:solidFill>
            <a:round/>
            <a:headEnd/>
            <a:tailEnd/>
          </a:ln>
        </p:spPr>
        <p:txBody>
          <a:bodyPr wrap="none" anchor="ctr">
            <a:prstTxWarp prst="textNoShape">
              <a:avLst/>
            </a:prstTxWarp>
          </a:bodyPr>
          <a:lstStyle/>
          <a:p>
            <a:pPr algn="ctr"/>
            <a:r>
              <a:rPr lang="en-US" sz="2400" dirty="0">
                <a:solidFill>
                  <a:srgbClr val="000066"/>
                </a:solidFill>
                <a:latin typeface="Arial" pitchFamily="-1" charset="0"/>
                <a:ea typeface="Arial" pitchFamily="-1" charset="0"/>
                <a:cs typeface="Arial" pitchFamily="-1" charset="0"/>
              </a:rPr>
              <a:t>Team</a:t>
            </a:r>
          </a:p>
        </p:txBody>
      </p:sp>
      <p:sp>
        <p:nvSpPr>
          <p:cNvPr id="27660" name="Rectangle 12"/>
          <p:cNvSpPr>
            <a:spLocks noGrp="1" noChangeArrowheads="1"/>
          </p:cNvSpPr>
          <p:nvPr>
            <p:ph type="title"/>
          </p:nvPr>
        </p:nvSpPr>
        <p:spPr>
          <a:xfrm>
            <a:off x="457706" y="762000"/>
            <a:ext cx="3352800" cy="2514600"/>
          </a:xfrm>
          <a:solidFill>
            <a:srgbClr val="008000"/>
          </a:solidFill>
        </p:spPr>
        <p:txBody>
          <a:bodyPr/>
          <a:lstStyle/>
          <a:p>
            <a:pPr eaLnBrk="1" hangingPunct="1"/>
            <a:r>
              <a:rPr lang="en-US" sz="2800">
                <a:solidFill>
                  <a:srgbClr val="FFFFFF"/>
                </a:solidFill>
              </a:rPr>
              <a:t>GENERAL IMPLEMENTATION PROCESS</a:t>
            </a:r>
          </a:p>
        </p:txBody>
      </p:sp>
      <p:grpSp>
        <p:nvGrpSpPr>
          <p:cNvPr id="16" name="Group 5"/>
          <p:cNvGrpSpPr/>
          <p:nvPr/>
        </p:nvGrpSpPr>
        <p:grpSpPr>
          <a:xfrm>
            <a:off x="-140380" y="5257800"/>
            <a:ext cx="1588180" cy="1676401"/>
            <a:chOff x="-140380" y="5333999"/>
            <a:chExt cx="1588180" cy="1676401"/>
          </a:xfrm>
        </p:grpSpPr>
        <p:pic>
          <p:nvPicPr>
            <p:cNvPr id="17" name="Content Placeholder 3"/>
            <p:cNvPicPr>
              <a:picLocks noChangeAspect="1"/>
            </p:cNvPicPr>
            <p:nvPr/>
          </p:nvPicPr>
          <p:blipFill>
            <a:blip r:embed="rId3" cstate="print">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8" name="TextBox 17"/>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I.C.iv</a:t>
              </a:r>
              <a:endParaRPr lang="en-US" sz="2000" b="1" dirty="0">
                <a:solidFill>
                  <a:srgbClr val="000000"/>
                </a:solidFill>
                <a:latin typeface="+mj-lt"/>
              </a:endParaRPr>
            </a:p>
          </p:txBody>
        </p:sp>
      </p:grpSp>
      <p:pic>
        <p:nvPicPr>
          <p:cNvPr id="19" name="Picture 18"/>
          <p:cNvPicPr/>
          <p:nvPr/>
        </p:nvPicPr>
        <p:blipFill>
          <a:blip r:embed="rId4">
            <a:extLst>
              <a:ext uri="{28A0092B-C50C-407E-A947-70E740481C1C}">
                <a14:useLocalDpi xmlns:a14="http://schemas.microsoft.com/office/drawing/2010/main"/>
              </a:ext>
            </a:extLst>
          </a:blip>
          <a:srcRect/>
          <a:stretch>
            <a:fillRect/>
          </a:stretch>
        </p:blipFill>
        <p:spPr bwMode="auto">
          <a:xfrm>
            <a:off x="2972306" y="2590800"/>
            <a:ext cx="1142494" cy="1143000"/>
          </a:xfrm>
          <a:prstGeom prst="rect">
            <a:avLst/>
          </a:prstGeom>
          <a:noFill/>
          <a:ln>
            <a:noFill/>
          </a:ln>
        </p:spPr>
      </p:pic>
      <p:grpSp>
        <p:nvGrpSpPr>
          <p:cNvPr id="21" name="Group 20"/>
          <p:cNvGrpSpPr/>
          <p:nvPr/>
        </p:nvGrpSpPr>
        <p:grpSpPr>
          <a:xfrm>
            <a:off x="-38100" y="0"/>
            <a:ext cx="1676400" cy="1676400"/>
            <a:chOff x="6858000" y="76200"/>
            <a:chExt cx="2209800" cy="2209800"/>
          </a:xfrm>
        </p:grpSpPr>
        <p:sp>
          <p:nvSpPr>
            <p:cNvPr id="22" name="Oval 6"/>
            <p:cNvSpPr>
              <a:spLocks noChangeArrowheads="1"/>
            </p:cNvSpPr>
            <p:nvPr/>
          </p:nvSpPr>
          <p:spPr bwMode="auto">
            <a:xfrm>
              <a:off x="6858000" y="76200"/>
              <a:ext cx="2209800" cy="2209800"/>
            </a:xfrm>
            <a:prstGeom prst="ellipse">
              <a:avLst/>
            </a:prstGeom>
            <a:solidFill>
              <a:srgbClr val="FF99CC">
                <a:alpha val="50195"/>
              </a:srgbClr>
            </a:solidFill>
            <a:ln w="63500">
              <a:solidFill>
                <a:srgbClr val="FF99CC"/>
              </a:solidFill>
              <a:round/>
              <a:headEnd/>
              <a:tailEnd/>
            </a:ln>
          </p:spPr>
          <p:txBody>
            <a:bodyPr wrap="none" anchor="ctr">
              <a:prstTxWarp prst="textNoShape">
                <a:avLst/>
              </a:prstTxWarp>
            </a:bodyPr>
            <a:lstStyle/>
            <a:p>
              <a:pPr algn="ctr"/>
              <a:endParaRPr lang="en-US" sz="1600" b="1"/>
            </a:p>
          </p:txBody>
        </p:sp>
        <p:sp>
          <p:nvSpPr>
            <p:cNvPr id="23" name="Text Box 7"/>
            <p:cNvSpPr txBox="1">
              <a:spLocks noChangeArrowheads="1"/>
            </p:cNvSpPr>
            <p:nvPr/>
          </p:nvSpPr>
          <p:spPr bwMode="auto">
            <a:xfrm rot="18341135">
              <a:off x="6826896" y="666448"/>
              <a:ext cx="1411288"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SYSTEMS</a:t>
              </a:r>
            </a:p>
          </p:txBody>
        </p:sp>
      </p:grpSp>
      <p:pic>
        <p:nvPicPr>
          <p:cNvPr id="24" name="Picture 23"/>
          <p:cNvPicPr/>
          <p:nvPr/>
        </p:nvPicPr>
        <p:blipFill>
          <a:blip r:embed="rId5">
            <a:extLst>
              <a:ext uri="{28A0092B-C50C-407E-A947-70E740481C1C}">
                <a14:useLocalDpi xmlns:a14="http://schemas.microsoft.com/office/drawing/2010/main"/>
              </a:ext>
            </a:extLst>
          </a:blip>
          <a:srcRect/>
          <a:stretch>
            <a:fillRect/>
          </a:stretch>
        </p:blipFill>
        <p:spPr bwMode="auto">
          <a:xfrm>
            <a:off x="419100" y="533400"/>
            <a:ext cx="1092200" cy="1092200"/>
          </a:xfrm>
          <a:prstGeom prst="rect">
            <a:avLst/>
          </a:prstGeom>
          <a:noFill/>
          <a:ln>
            <a:noFill/>
          </a:ln>
        </p:spPr>
      </p:pic>
    </p:spTree>
    <p:extLst>
      <p:ext uri="{BB962C8B-B14F-4D97-AF65-F5344CB8AC3E}">
        <p14:creationId xmlns:p14="http://schemas.microsoft.com/office/powerpoint/2010/main" val="400423999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00">
            <a:alpha val="25000"/>
          </a:srgbClr>
        </a:solidFill>
        <a:effectLst/>
      </p:bgPr>
    </p:bg>
    <p:spTree>
      <p:nvGrpSpPr>
        <p:cNvPr id="1" name=""/>
        <p:cNvGrpSpPr/>
        <p:nvPr/>
      </p:nvGrpSpPr>
      <p:grpSpPr>
        <a:xfrm>
          <a:off x="0" y="0"/>
          <a:ext cx="0" cy="0"/>
          <a:chOff x="0" y="0"/>
          <a:chExt cx="0" cy="0"/>
        </a:xfrm>
      </p:grpSpPr>
      <p:sp>
        <p:nvSpPr>
          <p:cNvPr id="5" name="Rectangle 2"/>
          <p:cNvSpPr>
            <a:spLocks noChangeArrowheads="1"/>
          </p:cNvSpPr>
          <p:nvPr/>
        </p:nvSpPr>
        <p:spPr bwMode="auto">
          <a:xfrm>
            <a:off x="457200" y="304800"/>
            <a:ext cx="6400800" cy="914400"/>
          </a:xfrm>
          <a:prstGeom prst="rect">
            <a:avLst/>
          </a:prstGeom>
          <a:solidFill>
            <a:srgbClr val="3366FF"/>
          </a:solidFill>
          <a:ln w="9525">
            <a:solidFill>
              <a:srgbClr val="FFFFFF"/>
            </a:solidFill>
            <a:miter lim="800000"/>
            <a:headEnd/>
            <a:tailEnd/>
          </a:ln>
        </p:spPr>
        <p:txBody>
          <a:bodyPr anchor="ctr">
            <a:prstTxWarp prst="textNoShape">
              <a:avLst/>
            </a:prstTxWarp>
          </a:bodyPr>
          <a:lstStyle/>
          <a:p>
            <a:pPr algn="ctr"/>
            <a:r>
              <a:rPr lang="en-US" sz="3200" b="1" dirty="0">
                <a:solidFill>
                  <a:schemeClr val="bg1"/>
                </a:solidFill>
              </a:rPr>
              <a:t>Guidelines for Systems</a:t>
            </a:r>
          </a:p>
        </p:txBody>
      </p:sp>
      <p:sp>
        <p:nvSpPr>
          <p:cNvPr id="3" name="Content Placeholder 2"/>
          <p:cNvSpPr>
            <a:spLocks noGrp="1"/>
          </p:cNvSpPr>
          <p:nvPr>
            <p:ph idx="1"/>
          </p:nvPr>
        </p:nvSpPr>
        <p:spPr>
          <a:xfrm>
            <a:off x="457200" y="1722437"/>
            <a:ext cx="7391400" cy="4906963"/>
          </a:xfrm>
        </p:spPr>
        <p:txBody>
          <a:bodyPr/>
          <a:lstStyle/>
          <a:p>
            <a:pPr marL="0" lvl="0" indent="0">
              <a:buNone/>
            </a:pPr>
            <a:r>
              <a:rPr lang="en-US" sz="2800" dirty="0"/>
              <a:t>For each item in your action plan, ensure…</a:t>
            </a:r>
          </a:p>
          <a:p>
            <a:pPr lvl="0">
              <a:buFont typeface="Wingdings" charset="2"/>
              <a:buChar char="q"/>
            </a:pPr>
            <a:r>
              <a:rPr lang="en-US" sz="2400" dirty="0"/>
              <a:t>Agreement by &gt;80% faculty and staff</a:t>
            </a:r>
          </a:p>
          <a:p>
            <a:pPr>
              <a:buFont typeface="Wingdings" charset="2"/>
              <a:buChar char="q"/>
            </a:pPr>
            <a:r>
              <a:rPr lang="en-US" sz="2400" dirty="0"/>
              <a:t>Include procedures for informing others (e.g. families, community, district administrators, substitute teachers &amp; staff)</a:t>
            </a:r>
          </a:p>
          <a:p>
            <a:pPr lvl="0">
              <a:buFont typeface="Wingdings" charset="2"/>
              <a:buChar char="q"/>
            </a:pPr>
            <a:r>
              <a:rPr lang="en-US" sz="2400" dirty="0"/>
              <a:t>Includes procedures for providing instruction to new faculty, staff, students, etc.</a:t>
            </a:r>
          </a:p>
          <a:p>
            <a:pPr>
              <a:buFont typeface="Wingdings" charset="2"/>
              <a:buChar char="q"/>
            </a:pPr>
            <a:r>
              <a:rPr lang="en-US" sz="2400" dirty="0"/>
              <a:t>Schedule continuous evaluation of effectiveness, efficiency, and relevance</a:t>
            </a:r>
          </a:p>
          <a:p>
            <a:pPr>
              <a:buFont typeface="Wingdings" charset="2"/>
              <a:buChar char="q"/>
            </a:pPr>
            <a:r>
              <a:rPr lang="en-US" sz="2400" dirty="0"/>
              <a:t>Include in school publications (e.g., handbook, posters, newsletters)</a:t>
            </a:r>
          </a:p>
          <a:p>
            <a:pPr lvl="0"/>
            <a:endParaRPr lang="en-US" sz="2400" dirty="0"/>
          </a:p>
          <a:p>
            <a:pPr lvl="0"/>
            <a:endParaRPr lang="en-US" sz="2400" dirty="0"/>
          </a:p>
          <a:p>
            <a:endParaRPr lang="en-US" sz="2800" dirty="0"/>
          </a:p>
        </p:txBody>
      </p:sp>
      <p:pic>
        <p:nvPicPr>
          <p:cNvPr id="11" name="Picture 10"/>
          <p:cNvPicPr>
            <a:picLocks noChangeAspect="1"/>
          </p:cNvPicPr>
          <p:nvPr/>
        </p:nvPicPr>
        <p:blipFill>
          <a:blip r:embed="rId3"/>
          <a:stretch>
            <a:fillRect/>
          </a:stretch>
        </p:blipFill>
        <p:spPr>
          <a:xfrm>
            <a:off x="-29667" y="914400"/>
            <a:ext cx="838200" cy="838200"/>
          </a:xfrm>
          <a:prstGeom prst="rect">
            <a:avLst/>
          </a:prstGeom>
        </p:spPr>
      </p:pic>
      <p:grpSp>
        <p:nvGrpSpPr>
          <p:cNvPr id="12" name="Group 5"/>
          <p:cNvGrpSpPr/>
          <p:nvPr/>
        </p:nvGrpSpPr>
        <p:grpSpPr>
          <a:xfrm>
            <a:off x="7772400" y="4648200"/>
            <a:ext cx="1588180" cy="1676401"/>
            <a:chOff x="-140380" y="5333999"/>
            <a:chExt cx="1588180" cy="1676401"/>
          </a:xfrm>
        </p:grpSpPr>
        <p:pic>
          <p:nvPicPr>
            <p:cNvPr id="13" name="Content Placeholder 3"/>
            <p:cNvPicPr>
              <a:picLocks noChangeAspect="1"/>
            </p:cNvPicPr>
            <p:nvPr/>
          </p:nvPicPr>
          <p:blipFill>
            <a:blip r:embed="rId4" cstate="print">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4"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I.C.iv</a:t>
              </a:r>
              <a:endParaRPr lang="en-US" sz="2000" b="1" dirty="0">
                <a:solidFill>
                  <a:srgbClr val="000000"/>
                </a:solidFill>
                <a:latin typeface="+mj-lt"/>
              </a:endParaRPr>
            </a:p>
          </p:txBody>
        </p:sp>
      </p:grpSp>
      <p:grpSp>
        <p:nvGrpSpPr>
          <p:cNvPr id="2" name="Group 1"/>
          <p:cNvGrpSpPr/>
          <p:nvPr/>
        </p:nvGrpSpPr>
        <p:grpSpPr>
          <a:xfrm>
            <a:off x="6858000" y="76200"/>
            <a:ext cx="2209800" cy="2209800"/>
            <a:chOff x="6858000" y="76200"/>
            <a:chExt cx="2209800" cy="2209800"/>
          </a:xfrm>
        </p:grpSpPr>
        <p:sp>
          <p:nvSpPr>
            <p:cNvPr id="10" name="Oval 6"/>
            <p:cNvSpPr>
              <a:spLocks noChangeArrowheads="1"/>
            </p:cNvSpPr>
            <p:nvPr/>
          </p:nvSpPr>
          <p:spPr bwMode="auto">
            <a:xfrm>
              <a:off x="6858000" y="76200"/>
              <a:ext cx="2209800" cy="2209800"/>
            </a:xfrm>
            <a:prstGeom prst="ellipse">
              <a:avLst/>
            </a:prstGeom>
            <a:solidFill>
              <a:srgbClr val="FF99CC">
                <a:alpha val="50195"/>
              </a:srgbClr>
            </a:solidFill>
            <a:ln w="63500">
              <a:solidFill>
                <a:srgbClr val="FF99CC"/>
              </a:solidFill>
              <a:round/>
              <a:headEnd/>
              <a:tailEnd/>
            </a:ln>
          </p:spPr>
          <p:txBody>
            <a:bodyPr wrap="none" anchor="ctr">
              <a:prstTxWarp prst="textNoShape">
                <a:avLst/>
              </a:prstTxWarp>
            </a:bodyPr>
            <a:lstStyle/>
            <a:p>
              <a:pPr algn="ctr"/>
              <a:endParaRPr lang="en-US" sz="1600" b="1"/>
            </a:p>
          </p:txBody>
        </p:sp>
        <p:sp>
          <p:nvSpPr>
            <p:cNvPr id="15" name="Text Box 7"/>
            <p:cNvSpPr txBox="1">
              <a:spLocks noChangeArrowheads="1"/>
            </p:cNvSpPr>
            <p:nvPr/>
          </p:nvSpPr>
          <p:spPr bwMode="auto">
            <a:xfrm rot="18341135">
              <a:off x="6914356" y="848519"/>
              <a:ext cx="1411288"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SYSTEMS</a:t>
              </a:r>
            </a:p>
          </p:txBody>
        </p:sp>
      </p:grpSp>
      <p:pic>
        <p:nvPicPr>
          <p:cNvPr id="16" name="Picture 15"/>
          <p:cNvPicPr/>
          <p:nvPr/>
        </p:nvPicPr>
        <p:blipFill>
          <a:blip r:embed="rId5">
            <a:extLst>
              <a:ext uri="{28A0092B-C50C-407E-A947-70E740481C1C}">
                <a14:useLocalDpi xmlns:a14="http://schemas.microsoft.com/office/drawing/2010/main"/>
              </a:ext>
            </a:extLst>
          </a:blip>
          <a:srcRect/>
          <a:stretch>
            <a:fillRect/>
          </a:stretch>
        </p:blipFill>
        <p:spPr bwMode="auto">
          <a:xfrm>
            <a:off x="7848600" y="990600"/>
            <a:ext cx="1092200" cy="1092200"/>
          </a:xfrm>
          <a:prstGeom prst="rect">
            <a:avLst/>
          </a:prstGeom>
          <a:noFill/>
          <a:ln>
            <a:noFill/>
          </a:ln>
        </p:spPr>
      </p:pic>
    </p:spTree>
    <p:extLst>
      <p:ext uri="{BB962C8B-B14F-4D97-AF65-F5344CB8AC3E}">
        <p14:creationId xmlns:p14="http://schemas.microsoft.com/office/powerpoint/2010/main" val="58425426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00">
            <a:alpha val="25000"/>
          </a:srgbClr>
        </a:solidFill>
        <a:effectLst/>
      </p:bgPr>
    </p:bg>
    <p:spTree>
      <p:nvGrpSpPr>
        <p:cNvPr id="1" name=""/>
        <p:cNvGrpSpPr/>
        <p:nvPr/>
      </p:nvGrpSpPr>
      <p:grpSpPr>
        <a:xfrm>
          <a:off x="0" y="0"/>
          <a:ext cx="0" cy="0"/>
          <a:chOff x="0" y="0"/>
          <a:chExt cx="0" cy="0"/>
        </a:xfrm>
      </p:grpSpPr>
      <p:sp>
        <p:nvSpPr>
          <p:cNvPr id="5" name="Rectangle 2"/>
          <p:cNvSpPr>
            <a:spLocks noChangeArrowheads="1"/>
          </p:cNvSpPr>
          <p:nvPr/>
        </p:nvSpPr>
        <p:spPr bwMode="auto">
          <a:xfrm>
            <a:off x="457200" y="304800"/>
            <a:ext cx="6400800" cy="914400"/>
          </a:xfrm>
          <a:prstGeom prst="rect">
            <a:avLst/>
          </a:prstGeom>
          <a:solidFill>
            <a:srgbClr val="3366FF"/>
          </a:solidFill>
          <a:ln w="9525">
            <a:solidFill>
              <a:srgbClr val="FFFFFF"/>
            </a:solidFill>
            <a:miter lim="800000"/>
            <a:headEnd/>
            <a:tailEnd/>
          </a:ln>
        </p:spPr>
        <p:txBody>
          <a:bodyPr anchor="ctr">
            <a:prstTxWarp prst="textNoShape">
              <a:avLst/>
            </a:prstTxWarp>
          </a:bodyPr>
          <a:lstStyle/>
          <a:p>
            <a:pPr algn="ctr"/>
            <a:r>
              <a:rPr lang="en-US" sz="3140" b="1" dirty="0">
                <a:solidFill>
                  <a:schemeClr val="bg1"/>
                </a:solidFill>
              </a:rPr>
              <a:t>Guidelines for Culture &amp; Context</a:t>
            </a:r>
          </a:p>
        </p:txBody>
      </p:sp>
      <p:sp>
        <p:nvSpPr>
          <p:cNvPr id="3" name="Content Placeholder 2"/>
          <p:cNvSpPr>
            <a:spLocks noGrp="1"/>
          </p:cNvSpPr>
          <p:nvPr>
            <p:ph idx="1"/>
          </p:nvPr>
        </p:nvSpPr>
        <p:spPr/>
        <p:txBody>
          <a:bodyPr/>
          <a:lstStyle/>
          <a:p>
            <a:pPr marL="0" lvl="0" indent="0">
              <a:buNone/>
            </a:pPr>
            <a:r>
              <a:rPr lang="en-US" dirty="0"/>
              <a:t>For each item in your action plan, ensure…</a:t>
            </a:r>
          </a:p>
          <a:p>
            <a:pPr>
              <a:buFont typeface="Wingdings" charset="2"/>
              <a:buChar char="q"/>
            </a:pPr>
            <a:r>
              <a:rPr lang="en-US" sz="2800" dirty="0"/>
              <a:t>Involve staff, students, &amp;  families in development </a:t>
            </a:r>
          </a:p>
          <a:p>
            <a:pPr>
              <a:buFont typeface="Wingdings" charset="2"/>
              <a:buChar char="q"/>
            </a:pPr>
            <a:r>
              <a:rPr lang="en-US" sz="2800" dirty="0"/>
              <a:t>Contextually/culturally appropriate (e.g., age, level, language) </a:t>
            </a:r>
          </a:p>
          <a:p>
            <a:pPr>
              <a:buFont typeface="Wingdings" charset="2"/>
              <a:buChar char="q"/>
            </a:pPr>
            <a:r>
              <a:rPr lang="en-US" sz="2800" dirty="0"/>
              <a:t>Examine disaggregated data to ensure implementation of each feature works for </a:t>
            </a:r>
            <a:r>
              <a:rPr lang="en-US" sz="2800" i="1" dirty="0"/>
              <a:t>all</a:t>
            </a:r>
            <a:r>
              <a:rPr lang="en-US" sz="2800" dirty="0"/>
              <a:t> subgroups of students</a:t>
            </a:r>
          </a:p>
          <a:p>
            <a:endParaRPr lang="en-US" dirty="0"/>
          </a:p>
        </p:txBody>
      </p:sp>
      <p:pic>
        <p:nvPicPr>
          <p:cNvPr id="11" name="Picture 10"/>
          <p:cNvPicPr>
            <a:picLocks noChangeAspect="1"/>
          </p:cNvPicPr>
          <p:nvPr/>
        </p:nvPicPr>
        <p:blipFill>
          <a:blip r:embed="rId3"/>
          <a:stretch>
            <a:fillRect/>
          </a:stretch>
        </p:blipFill>
        <p:spPr>
          <a:xfrm>
            <a:off x="-29667" y="914400"/>
            <a:ext cx="838200" cy="838200"/>
          </a:xfrm>
          <a:prstGeom prst="rect">
            <a:avLst/>
          </a:prstGeom>
        </p:spPr>
      </p:pic>
      <p:grpSp>
        <p:nvGrpSpPr>
          <p:cNvPr id="12" name="Group 5"/>
          <p:cNvGrpSpPr/>
          <p:nvPr/>
        </p:nvGrpSpPr>
        <p:grpSpPr>
          <a:xfrm>
            <a:off x="7772400" y="4648200"/>
            <a:ext cx="1588180" cy="1676401"/>
            <a:chOff x="-140380" y="5333999"/>
            <a:chExt cx="1588180" cy="1676401"/>
          </a:xfrm>
        </p:grpSpPr>
        <p:pic>
          <p:nvPicPr>
            <p:cNvPr id="13" name="Content Placeholder 3"/>
            <p:cNvPicPr>
              <a:picLocks noChangeAspect="1"/>
            </p:cNvPicPr>
            <p:nvPr/>
          </p:nvPicPr>
          <p:blipFill>
            <a:blip r:embed="rId4" cstate="print">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4"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I.C.v</a:t>
              </a:r>
              <a:endParaRPr lang="en-US" sz="2000" b="1" dirty="0">
                <a:solidFill>
                  <a:srgbClr val="000000"/>
                </a:solidFill>
                <a:latin typeface="+mj-lt"/>
              </a:endParaRPr>
            </a:p>
          </p:txBody>
        </p:sp>
      </p:grpSp>
      <p:sp>
        <p:nvSpPr>
          <p:cNvPr id="16" name="Text Box 12"/>
          <p:cNvSpPr txBox="1">
            <a:spLocks noChangeArrowheads="1"/>
          </p:cNvSpPr>
          <p:nvPr/>
        </p:nvSpPr>
        <p:spPr bwMode="auto">
          <a:xfrm>
            <a:off x="6747983" y="304800"/>
            <a:ext cx="2364750" cy="40011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Culture &amp; Context</a:t>
            </a:r>
          </a:p>
        </p:txBody>
      </p:sp>
      <p:sp>
        <p:nvSpPr>
          <p:cNvPr id="17" name="Rounded Rectangle 16"/>
          <p:cNvSpPr/>
          <p:nvPr/>
        </p:nvSpPr>
        <p:spPr>
          <a:xfrm>
            <a:off x="6781801" y="11931"/>
            <a:ext cx="2335724" cy="1740669"/>
          </a:xfrm>
          <a:prstGeom prst="roundRect">
            <a:avLst/>
          </a:prstGeom>
          <a:solidFill>
            <a:srgbClr val="FFFF00">
              <a:alpha val="25000"/>
            </a:srgbClr>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p:nvPr/>
        </p:nvPicPr>
        <p:blipFill>
          <a:blip r:embed="rId5">
            <a:extLst>
              <a:ext uri="{28A0092B-C50C-407E-A947-70E740481C1C}">
                <a14:useLocalDpi xmlns:a14="http://schemas.microsoft.com/office/drawing/2010/main"/>
              </a:ext>
            </a:extLst>
          </a:blip>
          <a:srcRect/>
          <a:stretch>
            <a:fillRect/>
          </a:stretch>
        </p:blipFill>
        <p:spPr bwMode="auto">
          <a:xfrm>
            <a:off x="7391400" y="609600"/>
            <a:ext cx="1092200" cy="1092200"/>
          </a:xfrm>
          <a:prstGeom prst="rect">
            <a:avLst/>
          </a:prstGeom>
          <a:noFill/>
          <a:ln>
            <a:noFill/>
          </a:ln>
        </p:spPr>
      </p:pic>
    </p:spTree>
    <p:extLst>
      <p:ext uri="{BB962C8B-B14F-4D97-AF65-F5344CB8AC3E}">
        <p14:creationId xmlns:p14="http://schemas.microsoft.com/office/powerpoint/2010/main" val="202305143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457200"/>
            <a:ext cx="8305800" cy="990600"/>
          </a:xfrm>
          <a:solidFill>
            <a:srgbClr val="FFFFFF">
              <a:alpha val="50195"/>
            </a:srgbClr>
          </a:solidFill>
          <a:ln w="38100" cmpd="sng">
            <a:solidFill>
              <a:srgbClr val="008000"/>
            </a:solidFill>
          </a:ln>
        </p:spPr>
        <p:txBody>
          <a:bodyPr/>
          <a:lstStyle/>
          <a:p>
            <a:pPr eaLnBrk="1" hangingPunct="1"/>
            <a:r>
              <a:rPr lang="en-US" b="1" dirty="0">
                <a:latin typeface="+mj-lt"/>
              </a:rPr>
              <a:t>Advance Organizer</a:t>
            </a:r>
          </a:p>
        </p:txBody>
      </p:sp>
      <p:sp>
        <p:nvSpPr>
          <p:cNvPr id="33795" name="Rectangle 3"/>
          <p:cNvSpPr>
            <a:spLocks noGrp="1" noChangeArrowheads="1"/>
          </p:cNvSpPr>
          <p:nvPr>
            <p:ph type="body" idx="1"/>
          </p:nvPr>
        </p:nvSpPr>
        <p:spPr>
          <a:xfrm>
            <a:off x="457200" y="1676400"/>
            <a:ext cx="8305800" cy="5257800"/>
          </a:xfrm>
          <a:solidFill>
            <a:srgbClr val="FFFFFF">
              <a:alpha val="50195"/>
            </a:srgbClr>
          </a:solidFill>
          <a:ln>
            <a:noFill/>
          </a:ln>
        </p:spPr>
        <p:txBody>
          <a:bodyPr/>
          <a:lstStyle/>
          <a:p>
            <a:pPr eaLnBrk="1" hangingPunct="1">
              <a:lnSpc>
                <a:spcPct val="90000"/>
              </a:lnSpc>
            </a:pPr>
            <a:r>
              <a:rPr lang="en-US" sz="3100" dirty="0">
                <a:latin typeface="+mj-lt"/>
              </a:rPr>
              <a:t>Review</a:t>
            </a:r>
            <a:endParaRPr lang="en-US" sz="2700" dirty="0">
              <a:latin typeface="+mj-lt"/>
            </a:endParaRPr>
          </a:p>
          <a:p>
            <a:pPr eaLnBrk="1" hangingPunct="1">
              <a:lnSpc>
                <a:spcPct val="90000"/>
              </a:lnSpc>
            </a:pPr>
            <a:endParaRPr lang="en-US" sz="1000" dirty="0">
              <a:latin typeface="+mj-lt"/>
            </a:endParaRPr>
          </a:p>
          <a:p>
            <a:pPr eaLnBrk="1" hangingPunct="1">
              <a:lnSpc>
                <a:spcPct val="90000"/>
              </a:lnSpc>
            </a:pPr>
            <a:r>
              <a:rPr lang="en-US" sz="3100" dirty="0">
                <a:latin typeface="+mj-lt"/>
              </a:rPr>
              <a:t>Getting Started with SWPBIS (steps 7-10)</a:t>
            </a:r>
          </a:p>
          <a:p>
            <a:pPr eaLnBrk="1" hangingPunct="1">
              <a:lnSpc>
                <a:spcPct val="90000"/>
              </a:lnSpc>
            </a:pPr>
            <a:endParaRPr lang="en-US" sz="1000" dirty="0">
              <a:latin typeface="+mj-lt"/>
            </a:endParaRPr>
          </a:p>
          <a:p>
            <a:pPr eaLnBrk="1" hangingPunct="1">
              <a:lnSpc>
                <a:spcPct val="90000"/>
              </a:lnSpc>
            </a:pPr>
            <a:r>
              <a:rPr lang="en-US" sz="3100" dirty="0">
                <a:latin typeface="+mj-lt"/>
              </a:rPr>
              <a:t>Action Planning</a:t>
            </a:r>
          </a:p>
        </p:txBody>
      </p:sp>
      <p:pic>
        <p:nvPicPr>
          <p:cNvPr id="4" name="Picture 3"/>
          <p:cNvPicPr>
            <a:picLocks noChangeAspect="1"/>
          </p:cNvPicPr>
          <p:nvPr/>
        </p:nvPicPr>
        <p:blipFill>
          <a:blip r:embed="rId2"/>
          <a:stretch>
            <a:fillRect/>
          </a:stretch>
        </p:blipFill>
        <p:spPr>
          <a:xfrm>
            <a:off x="8077200" y="838200"/>
            <a:ext cx="1066800" cy="1066800"/>
          </a:xfrm>
          <a:prstGeom prst="rect">
            <a:avLst/>
          </a:prstGeom>
        </p:spPr>
      </p:pic>
      <p:sp>
        <p:nvSpPr>
          <p:cNvPr id="2" name="Right Brace 1"/>
          <p:cNvSpPr/>
          <p:nvPr/>
        </p:nvSpPr>
        <p:spPr>
          <a:xfrm>
            <a:off x="11582400" y="5791200"/>
            <a:ext cx="155448" cy="9144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50412991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00">
            <a:alpha val="25000"/>
          </a:srgbClr>
        </a:solidFill>
        <a:effectLst/>
      </p:bgPr>
    </p:bg>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cstate="print">
            <a:extLst>
              <a:ext uri="{28A0092B-C50C-407E-A947-70E740481C1C}">
                <a14:useLocalDpi xmlns:a14="http://schemas.microsoft.com/office/drawing/2010/main"/>
              </a:ext>
            </a:extLst>
          </a:blip>
          <a:srcRect l="-14630" t="-1331" r="-15973" b="-5609"/>
          <a:stretch>
            <a:fillRect/>
          </a:stretch>
        </p:blipFill>
        <p:spPr bwMode="auto">
          <a:xfrm rot="20565071">
            <a:off x="-450679" y="784934"/>
            <a:ext cx="6303432" cy="6653576"/>
          </a:xfrm>
          <a:prstGeom prst="rect">
            <a:avLst/>
          </a:prstGeom>
          <a:noFill/>
          <a:ln w="9525">
            <a:noFill/>
            <a:miter lim="800000"/>
            <a:headEnd/>
            <a:tailEnd/>
          </a:ln>
        </p:spPr>
      </p:pic>
      <p:sp>
        <p:nvSpPr>
          <p:cNvPr id="2" name="Title 1"/>
          <p:cNvSpPr>
            <a:spLocks noGrp="1"/>
          </p:cNvSpPr>
          <p:nvPr>
            <p:ph type="title"/>
          </p:nvPr>
        </p:nvSpPr>
        <p:spPr>
          <a:xfrm>
            <a:off x="5029200" y="0"/>
            <a:ext cx="4114800" cy="4495800"/>
          </a:xfrm>
          <a:solidFill>
            <a:srgbClr val="FFFF00">
              <a:alpha val="50000"/>
            </a:srgbClr>
          </a:solidFill>
        </p:spPr>
        <p:txBody>
          <a:bodyPr/>
          <a:lstStyle/>
          <a:p>
            <a:pPr algn="ctr"/>
            <a:r>
              <a:rPr lang="en-US" dirty="0"/>
              <a:t>Overview of School-wide Positive Behavior Support</a:t>
            </a:r>
            <a:br>
              <a:rPr lang="en-US" dirty="0"/>
            </a:br>
            <a:br>
              <a:rPr lang="en-US" dirty="0"/>
            </a:br>
            <a:r>
              <a:rPr lang="en-US" dirty="0"/>
              <a:t>(</a:t>
            </a:r>
            <a:r>
              <a:rPr lang="en-US" cap="none" dirty="0"/>
              <a:t>Chapter II</a:t>
            </a:r>
            <a:r>
              <a:rPr lang="en-US" dirty="0"/>
              <a:t>)</a:t>
            </a:r>
            <a:br>
              <a:rPr lang="en-US" dirty="0"/>
            </a:br>
            <a:endParaRPr lang="en-US" dirty="0"/>
          </a:p>
        </p:txBody>
      </p:sp>
    </p:spTree>
    <p:extLst>
      <p:ext uri="{BB962C8B-B14F-4D97-AF65-F5344CB8AC3E}">
        <p14:creationId xmlns:p14="http://schemas.microsoft.com/office/powerpoint/2010/main" val="3889370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00">
            <a:alpha val="25000"/>
          </a:srgbClr>
        </a:solidFill>
        <a:effectLst/>
      </p:bgPr>
    </p:bg>
    <p:spTree>
      <p:nvGrpSpPr>
        <p:cNvPr id="1" name=""/>
        <p:cNvGrpSpPr/>
        <p:nvPr/>
      </p:nvGrpSpPr>
      <p:grpSpPr>
        <a:xfrm>
          <a:off x="0" y="0"/>
          <a:ext cx="0" cy="0"/>
          <a:chOff x="0" y="0"/>
          <a:chExt cx="0" cy="0"/>
        </a:xfrm>
      </p:grpSpPr>
      <p:sp>
        <p:nvSpPr>
          <p:cNvPr id="71682" name="Title 1"/>
          <p:cNvSpPr>
            <a:spLocks noGrp="1"/>
          </p:cNvSpPr>
          <p:nvPr>
            <p:ph type="title"/>
          </p:nvPr>
        </p:nvSpPr>
        <p:spPr>
          <a:solidFill>
            <a:srgbClr val="008000"/>
          </a:solidFill>
        </p:spPr>
        <p:txBody>
          <a:bodyPr/>
          <a:lstStyle/>
          <a:p>
            <a:pPr eaLnBrk="1" hangingPunct="1"/>
            <a:r>
              <a:rPr lang="en-US" dirty="0">
                <a:solidFill>
                  <a:schemeClr val="bg1"/>
                </a:solidFill>
                <a:ea typeface="ＭＳ Ｐゴシック" pitchFamily="-108" charset="-128"/>
                <a:cs typeface="ＭＳ Ｐゴシック" pitchFamily="-108" charset="-128"/>
              </a:rPr>
              <a:t>Getting Started with SWPBIS</a:t>
            </a:r>
          </a:p>
        </p:txBody>
      </p:sp>
      <p:sp>
        <p:nvSpPr>
          <p:cNvPr id="71683" name="Content Placeholder 2"/>
          <p:cNvSpPr>
            <a:spLocks noGrp="1"/>
          </p:cNvSpPr>
          <p:nvPr>
            <p:ph idx="1"/>
          </p:nvPr>
        </p:nvSpPr>
        <p:spPr>
          <a:xfrm>
            <a:off x="457200" y="1600200"/>
            <a:ext cx="7620000" cy="5257800"/>
          </a:xfrm>
          <a:solidFill>
            <a:srgbClr val="FFFF00">
              <a:alpha val="50195"/>
            </a:srgbClr>
          </a:solidFill>
        </p:spPr>
        <p:txBody>
          <a:bodyPr/>
          <a:lstStyle/>
          <a:p>
            <a:pPr marL="514350" indent="-514350" eaLnBrk="1" hangingPunct="1">
              <a:buFontTx/>
              <a:buAutoNum type="arabicPeriod"/>
            </a:pPr>
            <a:r>
              <a:rPr lang="en-US" sz="2300" dirty="0">
                <a:solidFill>
                  <a:srgbClr val="000000"/>
                </a:solidFill>
              </a:rPr>
              <a:t>Establish an effective leadership team</a:t>
            </a:r>
          </a:p>
          <a:p>
            <a:pPr marL="514350" indent="-514350" eaLnBrk="1" hangingPunct="1">
              <a:buFontTx/>
              <a:buAutoNum type="arabicPeriod"/>
            </a:pPr>
            <a:r>
              <a:rPr lang="en-US" sz="2300" dirty="0">
                <a:solidFill>
                  <a:srgbClr val="000000"/>
                </a:solidFill>
              </a:rPr>
              <a:t>Develop brief statement of behavioral purpose</a:t>
            </a:r>
          </a:p>
          <a:p>
            <a:pPr marL="514350" indent="-514350" eaLnBrk="1" hangingPunct="1">
              <a:buFontTx/>
              <a:buAutoNum type="arabicPeriod"/>
            </a:pPr>
            <a:r>
              <a:rPr lang="en-US" sz="2300" dirty="0">
                <a:solidFill>
                  <a:srgbClr val="000000"/>
                </a:solidFill>
              </a:rPr>
              <a:t>Identify positive SW behavioral expectations</a:t>
            </a:r>
          </a:p>
          <a:p>
            <a:pPr marL="514350" indent="-514350" eaLnBrk="1" hangingPunct="1">
              <a:buFontTx/>
              <a:buAutoNum type="arabicPeriod"/>
            </a:pPr>
            <a:r>
              <a:rPr lang="en-US" sz="2300" dirty="0">
                <a:solidFill>
                  <a:srgbClr val="000000"/>
                </a:solidFill>
              </a:rPr>
              <a:t>Develop procedures for teaching SW expectations</a:t>
            </a:r>
          </a:p>
          <a:p>
            <a:pPr marL="514350" indent="-514350" eaLnBrk="1" hangingPunct="1">
              <a:buFontTx/>
              <a:buAutoNum type="arabicPeriod"/>
            </a:pPr>
            <a:r>
              <a:rPr lang="en-US" sz="2300" dirty="0">
                <a:solidFill>
                  <a:srgbClr val="000000"/>
                </a:solidFill>
              </a:rPr>
              <a:t>Develop procedures for teaching class-wide expectations</a:t>
            </a:r>
          </a:p>
          <a:p>
            <a:pPr marL="514350" indent="-514350" eaLnBrk="1" hangingPunct="1">
              <a:buFontTx/>
              <a:buAutoNum type="arabicPeriod"/>
            </a:pPr>
            <a:r>
              <a:rPr lang="en-US" sz="2300" dirty="0">
                <a:solidFill>
                  <a:srgbClr val="000000"/>
                </a:solidFill>
              </a:rPr>
              <a:t>Develop continuum for strengthening appropriate behavior</a:t>
            </a:r>
          </a:p>
          <a:p>
            <a:pPr marL="514350" indent="-514350" eaLnBrk="1" hangingPunct="1">
              <a:buFontTx/>
              <a:buAutoNum type="arabicPeriod"/>
            </a:pPr>
            <a:r>
              <a:rPr lang="en-US" sz="2300" dirty="0">
                <a:solidFill>
                  <a:srgbClr val="000000"/>
                </a:solidFill>
              </a:rPr>
              <a:t>Develop continuum for discouraging violations of expectations</a:t>
            </a:r>
          </a:p>
          <a:p>
            <a:pPr marL="514350" indent="-514350" eaLnBrk="1" hangingPunct="1">
              <a:buFontTx/>
              <a:buAutoNum type="arabicPeriod"/>
            </a:pPr>
            <a:r>
              <a:rPr lang="en-US" sz="2300" dirty="0">
                <a:solidFill>
                  <a:srgbClr val="000000"/>
                </a:solidFill>
              </a:rPr>
              <a:t>Develop data-based procedures for monitoring</a:t>
            </a:r>
          </a:p>
          <a:p>
            <a:pPr marL="514350" indent="-514350" eaLnBrk="1" hangingPunct="1">
              <a:buFontTx/>
              <a:buAutoNum type="arabicPeriod"/>
            </a:pPr>
            <a:r>
              <a:rPr lang="en-US" sz="2300" dirty="0">
                <a:solidFill>
                  <a:srgbClr val="000000"/>
                </a:solidFill>
              </a:rPr>
              <a:t>Develop systems to support staff</a:t>
            </a:r>
          </a:p>
          <a:p>
            <a:pPr marL="514350" indent="-514350" eaLnBrk="1" hangingPunct="1">
              <a:buFontTx/>
              <a:buAutoNum type="arabicPeriod"/>
            </a:pPr>
            <a:r>
              <a:rPr lang="en-US" sz="2300" dirty="0">
                <a:solidFill>
                  <a:srgbClr val="000000"/>
                </a:solidFill>
              </a:rPr>
              <a:t>Build routines to ensure on-going implementation</a:t>
            </a:r>
          </a:p>
          <a:p>
            <a:pPr marL="514350" indent="-514350" eaLnBrk="1" hangingPunct="1">
              <a:buFontTx/>
              <a:buAutoNum type="arabicPeriod"/>
            </a:pPr>
            <a:endParaRPr lang="en-US" sz="2300" dirty="0">
              <a:solidFill>
                <a:srgbClr val="000000"/>
              </a:solidFill>
            </a:endParaRPr>
          </a:p>
        </p:txBody>
      </p:sp>
      <p:sp>
        <p:nvSpPr>
          <p:cNvPr id="4" name="Right Brace 3"/>
          <p:cNvSpPr>
            <a:spLocks/>
          </p:cNvSpPr>
          <p:nvPr/>
        </p:nvSpPr>
        <p:spPr bwMode="auto">
          <a:xfrm>
            <a:off x="8077200" y="1676400"/>
            <a:ext cx="304800" cy="1143000"/>
          </a:xfrm>
          <a:prstGeom prst="rightBrace">
            <a:avLst>
              <a:gd name="adj1" fmla="val 8333"/>
              <a:gd name="adj2" fmla="val 50000"/>
            </a:avLst>
          </a:prstGeom>
          <a:noFill/>
          <a:ln w="38100">
            <a:solidFill>
              <a:schemeClr val="tx1"/>
            </a:solidFill>
            <a:round/>
            <a:headEnd/>
            <a:tailEnd/>
          </a:ln>
          <a:effectLst>
            <a:outerShdw blurRad="40000" dist="20000" dir="5400000" rotWithShape="0">
              <a:srgbClr val="000000">
                <a:alpha val="37999"/>
              </a:srgbClr>
            </a:outerShdw>
          </a:effectLst>
        </p:spPr>
        <p:txBody>
          <a:bodyPr anchor="ctr">
            <a:prstTxWarp prst="textNoShape">
              <a:avLst/>
            </a:prstTxWarp>
          </a:bodyPr>
          <a:lstStyle/>
          <a:p>
            <a:pPr algn="ctr">
              <a:defRPr/>
            </a:pPr>
            <a:endParaRPr lang="en-US">
              <a:latin typeface="+mj-lt"/>
              <a:ea typeface="+mn-ea"/>
              <a:cs typeface="+mn-cs"/>
            </a:endParaRPr>
          </a:p>
        </p:txBody>
      </p:sp>
      <p:sp>
        <p:nvSpPr>
          <p:cNvPr id="5" name="Right Brace 4"/>
          <p:cNvSpPr>
            <a:spLocks/>
          </p:cNvSpPr>
          <p:nvPr/>
        </p:nvSpPr>
        <p:spPr bwMode="auto">
          <a:xfrm>
            <a:off x="8001000" y="2819400"/>
            <a:ext cx="457200" cy="1981200"/>
          </a:xfrm>
          <a:prstGeom prst="rightBrace">
            <a:avLst>
              <a:gd name="adj1" fmla="val 8341"/>
              <a:gd name="adj2" fmla="val 50000"/>
            </a:avLst>
          </a:prstGeom>
          <a:noFill/>
          <a:ln w="38100">
            <a:solidFill>
              <a:schemeClr val="tx1"/>
            </a:solidFill>
            <a:round/>
            <a:headEnd/>
            <a:tailEnd/>
          </a:ln>
          <a:effectLst>
            <a:outerShdw blurRad="40000" dist="20000" dir="5400000" rotWithShape="0">
              <a:srgbClr val="000000">
                <a:alpha val="37999"/>
              </a:srgbClr>
            </a:outerShdw>
          </a:effectLst>
        </p:spPr>
        <p:txBody>
          <a:bodyPr anchor="ctr">
            <a:prstTxWarp prst="textNoShape">
              <a:avLst/>
            </a:prstTxWarp>
          </a:bodyPr>
          <a:lstStyle/>
          <a:p>
            <a:pPr algn="ctr">
              <a:defRPr/>
            </a:pPr>
            <a:endParaRPr lang="en-US">
              <a:latin typeface="+mj-lt"/>
              <a:ea typeface="+mn-ea"/>
              <a:cs typeface="+mn-cs"/>
            </a:endParaRPr>
          </a:p>
        </p:txBody>
      </p:sp>
      <p:sp>
        <p:nvSpPr>
          <p:cNvPr id="7" name="Rectangle 6"/>
          <p:cNvSpPr>
            <a:spLocks noChangeArrowheads="1"/>
          </p:cNvSpPr>
          <p:nvPr/>
        </p:nvSpPr>
        <p:spPr bwMode="auto">
          <a:xfrm rot="5400000">
            <a:off x="8096250" y="3524250"/>
            <a:ext cx="1485900" cy="609600"/>
          </a:xfrm>
          <a:prstGeom prst="rect">
            <a:avLst/>
          </a:prstGeom>
          <a:solidFill>
            <a:srgbClr val="008000">
              <a:alpha val="50195"/>
            </a:srgbClr>
          </a:solidFill>
          <a:ln w="9525">
            <a:solidFill>
              <a:srgbClr val="B6DCDF"/>
            </a:solidFill>
            <a:miter lim="800000"/>
            <a:headEnd/>
            <a:tailEnd/>
          </a:ln>
          <a:effectLst>
            <a:outerShdw blurRad="40000" dist="23000" dir="5400000" rotWithShape="0">
              <a:srgbClr val="000000">
                <a:alpha val="34998"/>
              </a:srgbClr>
            </a:outerShdw>
          </a:effectLst>
        </p:spPr>
        <p:txBody>
          <a:bodyPr anchor="ctr">
            <a:prstTxWarp prst="textNoShape">
              <a:avLst/>
            </a:prstTxWarp>
          </a:bodyPr>
          <a:lstStyle/>
          <a:p>
            <a:pPr algn="ctr">
              <a:defRPr/>
            </a:pPr>
            <a:r>
              <a:rPr lang="en-US" sz="2000" dirty="0">
                <a:solidFill>
                  <a:srgbClr val="000000"/>
                </a:solidFill>
                <a:latin typeface="+mj-lt"/>
                <a:ea typeface="Britannic Bold" pitchFamily="-108" charset="0"/>
                <a:cs typeface="Britannic Bold" pitchFamily="-108" charset="0"/>
              </a:rPr>
              <a:t>Day 2</a:t>
            </a:r>
          </a:p>
        </p:txBody>
      </p:sp>
      <p:sp>
        <p:nvSpPr>
          <p:cNvPr id="8" name="Rectangle 7"/>
          <p:cNvSpPr>
            <a:spLocks noChangeArrowheads="1"/>
          </p:cNvSpPr>
          <p:nvPr/>
        </p:nvSpPr>
        <p:spPr bwMode="auto">
          <a:xfrm rot="5400000">
            <a:off x="8096250" y="2000250"/>
            <a:ext cx="1485900" cy="609600"/>
          </a:xfrm>
          <a:prstGeom prst="rect">
            <a:avLst/>
          </a:prstGeom>
          <a:solidFill>
            <a:srgbClr val="008000">
              <a:alpha val="50195"/>
            </a:srgbClr>
          </a:solidFill>
          <a:ln w="9525">
            <a:solidFill>
              <a:srgbClr val="B6DCDF"/>
            </a:solidFill>
            <a:miter lim="800000"/>
            <a:headEnd/>
            <a:tailEnd/>
          </a:ln>
          <a:effectLst>
            <a:outerShdw blurRad="40000" dist="23000" dir="5400000" rotWithShape="0">
              <a:srgbClr val="000000">
                <a:alpha val="34998"/>
              </a:srgbClr>
            </a:outerShdw>
          </a:effectLst>
        </p:spPr>
        <p:txBody>
          <a:bodyPr anchor="ctr">
            <a:prstTxWarp prst="textNoShape">
              <a:avLst/>
            </a:prstTxWarp>
          </a:bodyPr>
          <a:lstStyle/>
          <a:p>
            <a:pPr algn="ctr">
              <a:defRPr/>
            </a:pPr>
            <a:r>
              <a:rPr lang="en-US" sz="2000" dirty="0">
                <a:solidFill>
                  <a:srgbClr val="000000"/>
                </a:solidFill>
                <a:latin typeface="+mj-lt"/>
                <a:ea typeface="Britannic Bold" pitchFamily="-108" charset="0"/>
                <a:cs typeface="Britannic Bold" pitchFamily="-108" charset="0"/>
              </a:rPr>
              <a:t>Day 1</a:t>
            </a:r>
          </a:p>
        </p:txBody>
      </p:sp>
      <p:sp>
        <p:nvSpPr>
          <p:cNvPr id="12" name="Right Brace 11"/>
          <p:cNvSpPr>
            <a:spLocks/>
          </p:cNvSpPr>
          <p:nvPr/>
        </p:nvSpPr>
        <p:spPr bwMode="auto">
          <a:xfrm>
            <a:off x="8001000" y="4876800"/>
            <a:ext cx="457200" cy="1981200"/>
          </a:xfrm>
          <a:prstGeom prst="rightBrace">
            <a:avLst>
              <a:gd name="adj1" fmla="val 8341"/>
              <a:gd name="adj2" fmla="val 50000"/>
            </a:avLst>
          </a:prstGeom>
          <a:noFill/>
          <a:ln w="38100">
            <a:solidFill>
              <a:schemeClr val="tx1"/>
            </a:solidFill>
            <a:round/>
            <a:headEnd/>
            <a:tailEnd/>
          </a:ln>
          <a:effectLst>
            <a:outerShdw blurRad="40000" dist="20000" dir="5400000" rotWithShape="0">
              <a:srgbClr val="000000">
                <a:alpha val="37999"/>
              </a:srgbClr>
            </a:outerShdw>
          </a:effectLst>
        </p:spPr>
        <p:txBody>
          <a:bodyPr anchor="ctr">
            <a:prstTxWarp prst="textNoShape">
              <a:avLst/>
            </a:prstTxWarp>
          </a:bodyPr>
          <a:lstStyle/>
          <a:p>
            <a:pPr algn="ctr">
              <a:defRPr/>
            </a:pPr>
            <a:endParaRPr lang="en-US">
              <a:latin typeface="+mj-lt"/>
              <a:ea typeface="+mn-ea"/>
              <a:cs typeface="+mn-cs"/>
            </a:endParaRPr>
          </a:p>
        </p:txBody>
      </p:sp>
      <p:sp>
        <p:nvSpPr>
          <p:cNvPr id="13" name="Rectangle 12"/>
          <p:cNvSpPr>
            <a:spLocks noChangeArrowheads="1"/>
          </p:cNvSpPr>
          <p:nvPr/>
        </p:nvSpPr>
        <p:spPr bwMode="auto">
          <a:xfrm rot="5400000">
            <a:off x="8096250" y="5581650"/>
            <a:ext cx="1485900" cy="609600"/>
          </a:xfrm>
          <a:prstGeom prst="rect">
            <a:avLst/>
          </a:prstGeom>
          <a:solidFill>
            <a:srgbClr val="008000">
              <a:alpha val="50195"/>
            </a:srgbClr>
          </a:solidFill>
          <a:ln w="9525">
            <a:solidFill>
              <a:srgbClr val="B6DCDF"/>
            </a:solidFill>
            <a:miter lim="800000"/>
            <a:headEnd/>
            <a:tailEnd/>
          </a:ln>
          <a:effectLst>
            <a:outerShdw blurRad="40000" dist="23000" dir="5400000" rotWithShape="0">
              <a:srgbClr val="000000">
                <a:alpha val="34998"/>
              </a:srgbClr>
            </a:outerShdw>
          </a:effectLst>
        </p:spPr>
        <p:txBody>
          <a:bodyPr anchor="ctr">
            <a:prstTxWarp prst="textNoShape">
              <a:avLst/>
            </a:prstTxWarp>
          </a:bodyPr>
          <a:lstStyle/>
          <a:p>
            <a:pPr algn="ctr">
              <a:defRPr/>
            </a:pPr>
            <a:r>
              <a:rPr lang="en-US" sz="2000" dirty="0">
                <a:solidFill>
                  <a:srgbClr val="000000"/>
                </a:solidFill>
                <a:latin typeface="+mj-lt"/>
                <a:ea typeface="Britannic Bold" pitchFamily="-108" charset="0"/>
                <a:cs typeface="Britannic Bold" pitchFamily="-108" charset="0"/>
              </a:rPr>
              <a:t>Day 3</a:t>
            </a:r>
          </a:p>
        </p:txBody>
      </p:sp>
      <p:pic>
        <p:nvPicPr>
          <p:cNvPr id="14" name="Picture 13"/>
          <p:cNvPicPr/>
          <p:nvPr/>
        </p:nvPicPr>
        <p:blipFill>
          <a:blip r:embed="rId3">
            <a:extLst>
              <a:ext uri="{28A0092B-C50C-407E-A947-70E740481C1C}">
                <a14:useLocalDpi xmlns:a14="http://schemas.microsoft.com/office/drawing/2010/main"/>
              </a:ext>
            </a:extLst>
          </a:blip>
          <a:srcRect/>
          <a:stretch>
            <a:fillRect/>
          </a:stretch>
        </p:blipFill>
        <p:spPr bwMode="auto">
          <a:xfrm>
            <a:off x="8001506" y="533400"/>
            <a:ext cx="1142494" cy="1143000"/>
          </a:xfrm>
          <a:prstGeom prst="rect">
            <a:avLst/>
          </a:prstGeom>
          <a:noFill/>
          <a:ln>
            <a:noFill/>
          </a:ln>
        </p:spPr>
      </p:pic>
      <p:pic>
        <p:nvPicPr>
          <p:cNvPr id="11" name="Picture 10"/>
          <p:cNvPicPr/>
          <p:nvPr/>
        </p:nvPicPr>
        <p:blipFill>
          <a:blip r:embed="rId4">
            <a:extLst>
              <a:ext uri="{28A0092B-C50C-407E-A947-70E740481C1C}">
                <a14:useLocalDpi xmlns:a14="http://schemas.microsoft.com/office/drawing/2010/main"/>
              </a:ext>
            </a:extLst>
          </a:blip>
          <a:srcRect/>
          <a:stretch>
            <a:fillRect/>
          </a:stretch>
        </p:blipFill>
        <p:spPr bwMode="auto">
          <a:xfrm>
            <a:off x="-28576" y="533400"/>
            <a:ext cx="1095375" cy="1066800"/>
          </a:xfrm>
          <a:prstGeom prst="rect">
            <a:avLst/>
          </a:prstGeom>
          <a:noFill/>
          <a:ln>
            <a:noFill/>
          </a:ln>
        </p:spPr>
      </p:pic>
    </p:spTree>
    <p:extLst>
      <p:ext uri="{BB962C8B-B14F-4D97-AF65-F5344CB8AC3E}">
        <p14:creationId xmlns:p14="http://schemas.microsoft.com/office/powerpoint/2010/main" val="1923390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lide(fromRight)">
                                      <p:cBhvr>
                                        <p:cTn id="7" dur="500"/>
                                        <p:tgtEl>
                                          <p:spTgt spid="13"/>
                                        </p:tgtEl>
                                      </p:cBhvr>
                                    </p:animEffect>
                                  </p:childTnLst>
                                </p:cTn>
                              </p:par>
                              <p:par>
                                <p:cTn id="8" presetID="12" presetClass="entr" presetSubtype="2"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slide(fromRight)">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00">
            <a:alpha val="25000"/>
          </a:srgbClr>
        </a:solidFill>
        <a:effectLst/>
      </p:bgPr>
    </p:bg>
    <p:spTree>
      <p:nvGrpSpPr>
        <p:cNvPr id="1" name=""/>
        <p:cNvGrpSpPr/>
        <p:nvPr/>
      </p:nvGrpSpPr>
      <p:grpSpPr>
        <a:xfrm>
          <a:off x="0" y="0"/>
          <a:ext cx="0" cy="0"/>
          <a:chOff x="0" y="0"/>
          <a:chExt cx="0" cy="0"/>
        </a:xfrm>
      </p:grpSpPr>
      <p:sp>
        <p:nvSpPr>
          <p:cNvPr id="71682" name="Title 1"/>
          <p:cNvSpPr>
            <a:spLocks noGrp="1"/>
          </p:cNvSpPr>
          <p:nvPr>
            <p:ph type="title"/>
          </p:nvPr>
        </p:nvSpPr>
        <p:spPr>
          <a:solidFill>
            <a:srgbClr val="008000"/>
          </a:solidFill>
        </p:spPr>
        <p:txBody>
          <a:bodyPr/>
          <a:lstStyle/>
          <a:p>
            <a:pPr eaLnBrk="1" hangingPunct="1"/>
            <a:r>
              <a:rPr lang="en-US" dirty="0">
                <a:solidFill>
                  <a:schemeClr val="bg1"/>
                </a:solidFill>
                <a:ea typeface="ＭＳ Ｐゴシック" pitchFamily="-108" charset="-128"/>
                <a:cs typeface="ＭＳ Ｐゴシック" pitchFamily="-108" charset="-128"/>
              </a:rPr>
              <a:t>Getting Started with SWPBIS</a:t>
            </a:r>
          </a:p>
        </p:txBody>
      </p:sp>
      <p:sp>
        <p:nvSpPr>
          <p:cNvPr id="71683" name="Content Placeholder 2"/>
          <p:cNvSpPr>
            <a:spLocks noGrp="1"/>
          </p:cNvSpPr>
          <p:nvPr>
            <p:ph idx="1"/>
          </p:nvPr>
        </p:nvSpPr>
        <p:spPr>
          <a:xfrm>
            <a:off x="457200" y="1600200"/>
            <a:ext cx="7620000" cy="5257800"/>
          </a:xfrm>
          <a:solidFill>
            <a:srgbClr val="FFFF00">
              <a:alpha val="50195"/>
            </a:srgbClr>
          </a:solidFill>
        </p:spPr>
        <p:txBody>
          <a:bodyPr/>
          <a:lstStyle/>
          <a:p>
            <a:pPr marL="514350" indent="-514350" eaLnBrk="1" hangingPunct="1">
              <a:buFontTx/>
              <a:buAutoNum type="arabicPeriod"/>
            </a:pPr>
            <a:r>
              <a:rPr lang="en-US" sz="2300" dirty="0">
                <a:solidFill>
                  <a:srgbClr val="000000"/>
                </a:solidFill>
              </a:rPr>
              <a:t>Establish an effective leadership team</a:t>
            </a:r>
          </a:p>
          <a:p>
            <a:pPr marL="514350" indent="-514350" eaLnBrk="1" hangingPunct="1">
              <a:buFontTx/>
              <a:buAutoNum type="arabicPeriod"/>
            </a:pPr>
            <a:r>
              <a:rPr lang="en-US" sz="2300" dirty="0">
                <a:solidFill>
                  <a:srgbClr val="000000"/>
                </a:solidFill>
              </a:rPr>
              <a:t>Develop brief statement of behavioral purpose</a:t>
            </a:r>
          </a:p>
          <a:p>
            <a:pPr marL="514350" indent="-514350" eaLnBrk="1" hangingPunct="1">
              <a:buFontTx/>
              <a:buAutoNum type="arabicPeriod"/>
            </a:pPr>
            <a:r>
              <a:rPr lang="en-US" sz="2300" dirty="0">
                <a:solidFill>
                  <a:srgbClr val="000000"/>
                </a:solidFill>
              </a:rPr>
              <a:t>Identify positive SW behavioral expectations</a:t>
            </a:r>
          </a:p>
          <a:p>
            <a:pPr marL="514350" indent="-514350" eaLnBrk="1" hangingPunct="1">
              <a:buFontTx/>
              <a:buAutoNum type="arabicPeriod"/>
            </a:pPr>
            <a:r>
              <a:rPr lang="en-US" sz="2300" dirty="0">
                <a:solidFill>
                  <a:srgbClr val="000000"/>
                </a:solidFill>
              </a:rPr>
              <a:t>Develop procedures for teaching SW expectations</a:t>
            </a:r>
          </a:p>
          <a:p>
            <a:pPr marL="514350" indent="-514350" eaLnBrk="1" hangingPunct="1">
              <a:buFontTx/>
              <a:buAutoNum type="arabicPeriod"/>
            </a:pPr>
            <a:r>
              <a:rPr lang="en-US" sz="2300" dirty="0">
                <a:solidFill>
                  <a:srgbClr val="000000"/>
                </a:solidFill>
              </a:rPr>
              <a:t>Develop procedures for teaching class-wide expectations</a:t>
            </a:r>
          </a:p>
          <a:p>
            <a:pPr marL="514350" indent="-514350" eaLnBrk="1" hangingPunct="1">
              <a:buFontTx/>
              <a:buAutoNum type="arabicPeriod"/>
            </a:pPr>
            <a:r>
              <a:rPr lang="en-US" sz="2300" dirty="0">
                <a:solidFill>
                  <a:srgbClr val="000000"/>
                </a:solidFill>
              </a:rPr>
              <a:t>Develop continuum for strengthening appropriate behavior</a:t>
            </a:r>
          </a:p>
          <a:p>
            <a:pPr marL="514350" indent="-514350" eaLnBrk="1" hangingPunct="1">
              <a:buFontTx/>
              <a:buAutoNum type="arabicPeriod"/>
            </a:pPr>
            <a:r>
              <a:rPr lang="en-US" sz="2300" dirty="0">
                <a:solidFill>
                  <a:srgbClr val="000000"/>
                </a:solidFill>
              </a:rPr>
              <a:t>Develop continuum for discouraging violations of expectations</a:t>
            </a:r>
          </a:p>
          <a:p>
            <a:pPr marL="514350" indent="-514350" eaLnBrk="1" hangingPunct="1">
              <a:buFontTx/>
              <a:buAutoNum type="arabicPeriod"/>
            </a:pPr>
            <a:r>
              <a:rPr lang="en-US" sz="2300" dirty="0">
                <a:solidFill>
                  <a:srgbClr val="000000"/>
                </a:solidFill>
              </a:rPr>
              <a:t>Develop data-based procedures for monitoring</a:t>
            </a:r>
          </a:p>
          <a:p>
            <a:pPr marL="514350" indent="-514350" eaLnBrk="1" hangingPunct="1">
              <a:buFontTx/>
              <a:buAutoNum type="arabicPeriod"/>
            </a:pPr>
            <a:r>
              <a:rPr lang="en-US" sz="2300" dirty="0">
                <a:solidFill>
                  <a:srgbClr val="000000"/>
                </a:solidFill>
              </a:rPr>
              <a:t>Develop systems to support staff</a:t>
            </a:r>
          </a:p>
          <a:p>
            <a:pPr marL="514350" indent="-514350" eaLnBrk="1" hangingPunct="1">
              <a:buFontTx/>
              <a:buAutoNum type="arabicPeriod"/>
            </a:pPr>
            <a:r>
              <a:rPr lang="en-US" sz="2300" dirty="0">
                <a:solidFill>
                  <a:srgbClr val="000000"/>
                </a:solidFill>
              </a:rPr>
              <a:t>Build routines to ensure on-going implementation</a:t>
            </a:r>
          </a:p>
          <a:p>
            <a:pPr marL="514350" indent="-514350" eaLnBrk="1" hangingPunct="1">
              <a:buFontTx/>
              <a:buAutoNum type="arabicPeriod"/>
            </a:pPr>
            <a:endParaRPr lang="en-US" sz="2300" dirty="0">
              <a:solidFill>
                <a:srgbClr val="000000"/>
              </a:solidFill>
            </a:endParaRPr>
          </a:p>
        </p:txBody>
      </p:sp>
      <p:sp>
        <p:nvSpPr>
          <p:cNvPr id="2" name="Rectangle 1"/>
          <p:cNvSpPr/>
          <p:nvPr/>
        </p:nvSpPr>
        <p:spPr>
          <a:xfrm>
            <a:off x="457200" y="1981200"/>
            <a:ext cx="7620000" cy="4876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 name="Group 17"/>
          <p:cNvGrpSpPr/>
          <p:nvPr/>
        </p:nvGrpSpPr>
        <p:grpSpPr>
          <a:xfrm>
            <a:off x="-152400" y="5257799"/>
            <a:ext cx="1588180" cy="1676401"/>
            <a:chOff x="-140380" y="5333999"/>
            <a:chExt cx="1588180" cy="1676401"/>
          </a:xfrm>
        </p:grpSpPr>
        <p:pic>
          <p:nvPicPr>
            <p:cNvPr id="14" name="Content Placeholder 3"/>
            <p:cNvPicPr>
              <a:picLocks noChangeAspect="1"/>
            </p:cNvPicPr>
            <p:nvPr/>
          </p:nvPicPr>
          <p:blipFill>
            <a:blip r:embed="rId3" cstate="print">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5"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a:solidFill>
                    <a:srgbClr val="000000"/>
                  </a:solidFill>
                  <a:latin typeface="+mj-lt"/>
                </a:rPr>
                <a:t>II.B.1</a:t>
              </a:r>
            </a:p>
          </p:txBody>
        </p:sp>
      </p:grpSp>
      <p:grpSp>
        <p:nvGrpSpPr>
          <p:cNvPr id="5" name="Group 4"/>
          <p:cNvGrpSpPr/>
          <p:nvPr/>
        </p:nvGrpSpPr>
        <p:grpSpPr>
          <a:xfrm>
            <a:off x="457200" y="2108537"/>
            <a:ext cx="3429000" cy="3511213"/>
            <a:chOff x="457200" y="2108537"/>
            <a:chExt cx="3429000" cy="3511213"/>
          </a:xfrm>
        </p:grpSpPr>
        <p:pic>
          <p:nvPicPr>
            <p:cNvPr id="12" name="Picture 5" descr="PICT0325"/>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57200" y="3048000"/>
              <a:ext cx="3429000" cy="2571750"/>
            </a:xfrm>
            <a:prstGeom prst="rect">
              <a:avLst/>
            </a:prstGeom>
            <a:noFill/>
            <a:ln w="9525">
              <a:noFill/>
              <a:miter lim="800000"/>
              <a:headEnd/>
              <a:tailEnd/>
            </a:ln>
          </p:spPr>
        </p:pic>
        <p:sp>
          <p:nvSpPr>
            <p:cNvPr id="4" name="TextBox 3"/>
            <p:cNvSpPr txBox="1"/>
            <p:nvPr/>
          </p:nvSpPr>
          <p:spPr>
            <a:xfrm>
              <a:off x="457200" y="2108537"/>
              <a:ext cx="3429000" cy="1015663"/>
            </a:xfrm>
            <a:prstGeom prst="rect">
              <a:avLst/>
            </a:prstGeom>
            <a:noFill/>
          </p:spPr>
          <p:txBody>
            <a:bodyPr wrap="square" rtlCol="0">
              <a:spAutoFit/>
            </a:bodyPr>
            <a:lstStyle/>
            <a:p>
              <a:r>
                <a:rPr lang="en-US" sz="2000" dirty="0">
                  <a:latin typeface="+mn-lt"/>
                </a:rPr>
                <a:t>Start with a </a:t>
              </a:r>
              <a:r>
                <a:rPr lang="en-US" sz="2000" b="1" u="sng" dirty="0">
                  <a:solidFill>
                    <a:srgbClr val="008000"/>
                  </a:solidFill>
                  <a:latin typeface="+mn-lt"/>
                </a:rPr>
                <a:t>representative team</a:t>
              </a:r>
              <a:r>
                <a:rPr lang="en-US" sz="2000" dirty="0">
                  <a:latin typeface="+mn-lt"/>
                </a:rPr>
                <a:t>, including admin, that “works.”</a:t>
              </a:r>
            </a:p>
          </p:txBody>
        </p:sp>
      </p:grpSp>
      <p:grpSp>
        <p:nvGrpSpPr>
          <p:cNvPr id="6" name="Group 5"/>
          <p:cNvGrpSpPr/>
          <p:nvPr/>
        </p:nvGrpSpPr>
        <p:grpSpPr>
          <a:xfrm>
            <a:off x="4419600" y="2108537"/>
            <a:ext cx="3657600" cy="3530263"/>
            <a:chOff x="4419600" y="2108537"/>
            <a:chExt cx="3657600" cy="3530263"/>
          </a:xfrm>
        </p:grpSpPr>
        <p:sp>
          <p:nvSpPr>
            <p:cNvPr id="13" name="Rectangle 3"/>
            <p:cNvSpPr txBox="1">
              <a:spLocks noChangeArrowheads="1"/>
            </p:cNvSpPr>
            <p:nvPr/>
          </p:nvSpPr>
          <p:spPr bwMode="auto">
            <a:xfrm>
              <a:off x="4419600" y="3048000"/>
              <a:ext cx="3657600" cy="2590800"/>
            </a:xfrm>
            <a:prstGeom prst="rect">
              <a:avLst/>
            </a:prstGeom>
            <a:solidFill>
              <a:srgbClr val="FFFF00">
                <a:alpha val="50195"/>
              </a:srgbClr>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ヒラギノ角ゴ Pro W3" pitchFamily="-1" charset="-128"/>
                  <a:cs typeface="ヒラギノ角ゴ Pro W3" pitchFamily="-1" charset="-128"/>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pitchFamily="-1" charset="-128"/>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pitchFamily="-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a:lstStyle>
            <a:p>
              <a:r>
                <a:rPr lang="en-US" sz="2000" i="1" dirty="0">
                  <a:ea typeface="ＭＳ Ｐゴシック" pitchFamily="-108" charset="-128"/>
                  <a:cs typeface="ＭＳ Ｐゴシック" pitchFamily="-108" charset="-128"/>
                </a:rPr>
                <a:t>Do less…better</a:t>
              </a:r>
            </a:p>
            <a:p>
              <a:r>
                <a:rPr lang="en-US" sz="2000" i="1" dirty="0">
                  <a:ea typeface="ＭＳ Ｐゴシック" pitchFamily="-108" charset="-128"/>
                  <a:cs typeface="ＭＳ Ｐゴシック" pitchFamily="-108" charset="-128"/>
                </a:rPr>
                <a:t>Do it once</a:t>
              </a:r>
            </a:p>
            <a:p>
              <a:r>
                <a:rPr lang="en-US" sz="2000" i="1" dirty="0">
                  <a:ea typeface="ＭＳ Ｐゴシック" pitchFamily="-108" charset="-128"/>
                  <a:cs typeface="ＭＳ Ｐゴシック" pitchFamily="-108" charset="-128"/>
                </a:rPr>
                <a:t>Invest in clear outcomes</a:t>
              </a:r>
            </a:p>
            <a:p>
              <a:r>
                <a:rPr lang="en-US" sz="2000" i="1" dirty="0">
                  <a:ea typeface="ＭＳ Ｐゴシック" pitchFamily="-108" charset="-128"/>
                  <a:cs typeface="ＭＳ Ｐゴシック" pitchFamily="-108" charset="-128"/>
                </a:rPr>
                <a:t>Invest in a sure thing</a:t>
              </a:r>
            </a:p>
            <a:p>
              <a:r>
                <a:rPr lang="en-US" sz="2000" i="1" dirty="0">
                  <a:ea typeface="ＭＳ Ｐゴシック" pitchFamily="-108" charset="-128"/>
                  <a:cs typeface="ＭＳ Ｐゴシック" pitchFamily="-108" charset="-128"/>
                </a:rPr>
                <a:t>Be strategic about problem solving</a:t>
              </a:r>
            </a:p>
          </p:txBody>
        </p:sp>
        <p:sp>
          <p:nvSpPr>
            <p:cNvPr id="19" name="TextBox 18"/>
            <p:cNvSpPr txBox="1"/>
            <p:nvPr/>
          </p:nvSpPr>
          <p:spPr>
            <a:xfrm>
              <a:off x="4419600" y="2108537"/>
              <a:ext cx="3429000" cy="707886"/>
            </a:xfrm>
            <a:prstGeom prst="rect">
              <a:avLst/>
            </a:prstGeom>
            <a:noFill/>
          </p:spPr>
          <p:txBody>
            <a:bodyPr wrap="square" rtlCol="0">
              <a:spAutoFit/>
            </a:bodyPr>
            <a:lstStyle/>
            <a:p>
              <a:r>
                <a:rPr lang="en-US" sz="2000" dirty="0">
                  <a:latin typeface="+mn-lt"/>
                </a:rPr>
                <a:t>And…if the same people always work…</a:t>
              </a:r>
              <a:r>
                <a:rPr lang="en-US" sz="2000" b="1" u="sng" dirty="0">
                  <a:solidFill>
                    <a:srgbClr val="008000"/>
                  </a:solidFill>
                  <a:latin typeface="+mn-lt"/>
                </a:rPr>
                <a:t>work smarter</a:t>
              </a:r>
              <a:r>
                <a:rPr lang="en-US" sz="2000" dirty="0">
                  <a:latin typeface="+mn-lt"/>
                </a:rPr>
                <a:t>!</a:t>
              </a:r>
            </a:p>
          </p:txBody>
        </p:sp>
      </p:grpSp>
      <p:grpSp>
        <p:nvGrpSpPr>
          <p:cNvPr id="16" name="Group 15"/>
          <p:cNvGrpSpPr/>
          <p:nvPr/>
        </p:nvGrpSpPr>
        <p:grpSpPr>
          <a:xfrm>
            <a:off x="7695889" y="4800600"/>
            <a:ext cx="1447800" cy="1447800"/>
            <a:chOff x="6858000" y="76200"/>
            <a:chExt cx="2209800" cy="2209800"/>
          </a:xfrm>
        </p:grpSpPr>
        <p:sp>
          <p:nvSpPr>
            <p:cNvPr id="17" name="Oval 6"/>
            <p:cNvSpPr>
              <a:spLocks noChangeArrowheads="1"/>
            </p:cNvSpPr>
            <p:nvPr/>
          </p:nvSpPr>
          <p:spPr bwMode="auto">
            <a:xfrm>
              <a:off x="6858000" y="76200"/>
              <a:ext cx="2209800" cy="2209800"/>
            </a:xfrm>
            <a:prstGeom prst="ellipse">
              <a:avLst/>
            </a:prstGeom>
            <a:solidFill>
              <a:srgbClr val="FF99CC">
                <a:alpha val="50195"/>
              </a:srgbClr>
            </a:solidFill>
            <a:ln w="63500">
              <a:solidFill>
                <a:srgbClr val="FF99CC"/>
              </a:solidFill>
              <a:round/>
              <a:headEnd/>
              <a:tailEnd/>
            </a:ln>
          </p:spPr>
          <p:txBody>
            <a:bodyPr wrap="none" anchor="ctr">
              <a:prstTxWarp prst="textNoShape">
                <a:avLst/>
              </a:prstTxWarp>
            </a:bodyPr>
            <a:lstStyle/>
            <a:p>
              <a:pPr algn="ctr"/>
              <a:endParaRPr lang="en-US" sz="1600" b="1"/>
            </a:p>
          </p:txBody>
        </p:sp>
        <p:sp>
          <p:nvSpPr>
            <p:cNvPr id="18" name="Text Box 7"/>
            <p:cNvSpPr txBox="1">
              <a:spLocks noChangeArrowheads="1"/>
            </p:cNvSpPr>
            <p:nvPr/>
          </p:nvSpPr>
          <p:spPr bwMode="auto">
            <a:xfrm rot="18341135">
              <a:off x="6914356" y="848519"/>
              <a:ext cx="1411288"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SYSTEMS</a:t>
              </a:r>
            </a:p>
          </p:txBody>
        </p:sp>
      </p:grpSp>
      <p:pic>
        <p:nvPicPr>
          <p:cNvPr id="20" name="Picture 19"/>
          <p:cNvPicPr/>
          <p:nvPr/>
        </p:nvPicPr>
        <p:blipFill>
          <a:blip r:embed="rId5">
            <a:extLst>
              <a:ext uri="{28A0092B-C50C-407E-A947-70E740481C1C}">
                <a14:useLocalDpi xmlns:a14="http://schemas.microsoft.com/office/drawing/2010/main"/>
              </a:ext>
            </a:extLst>
          </a:blip>
          <a:srcRect/>
          <a:stretch>
            <a:fillRect/>
          </a:stretch>
        </p:blipFill>
        <p:spPr bwMode="auto">
          <a:xfrm>
            <a:off x="-28576" y="533400"/>
            <a:ext cx="1095375" cy="1066800"/>
          </a:xfrm>
          <a:prstGeom prst="rect">
            <a:avLst/>
          </a:prstGeom>
          <a:noFill/>
          <a:ln>
            <a:noFill/>
          </a:ln>
        </p:spPr>
      </p:pic>
    </p:spTree>
    <p:extLst>
      <p:ext uri="{BB962C8B-B14F-4D97-AF65-F5344CB8AC3E}">
        <p14:creationId xmlns:p14="http://schemas.microsoft.com/office/powerpoint/2010/main" val="3780102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p:tgtEl>
                                          <p:spTgt spid="5"/>
                                        </p:tgtEl>
                                        <p:attrNameLst>
                                          <p:attrName>ppt_y</p:attrName>
                                        </p:attrNameLst>
                                      </p:cBhvr>
                                      <p:tavLst>
                                        <p:tav tm="0">
                                          <p:val>
                                            <p:strVal val="#ppt_y-#ppt_h*1.125000"/>
                                          </p:val>
                                        </p:tav>
                                        <p:tav tm="100000">
                                          <p:val>
                                            <p:strVal val="#ppt_y"/>
                                          </p:val>
                                        </p:tav>
                                      </p:tavLst>
                                    </p:anim>
                                    <p:animEffect transition="in" filter="wipe(down)">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1"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p:tgtEl>
                                          <p:spTgt spid="6"/>
                                        </p:tgtEl>
                                        <p:attrNameLst>
                                          <p:attrName>ppt_y</p:attrName>
                                        </p:attrNameLst>
                                      </p:cBhvr>
                                      <p:tavLst>
                                        <p:tav tm="0">
                                          <p:val>
                                            <p:strVal val="#ppt_y-#ppt_h*1.125000"/>
                                          </p:val>
                                        </p:tav>
                                        <p:tav tm="100000">
                                          <p:val>
                                            <p:strVal val="#ppt_y"/>
                                          </p:val>
                                        </p:tav>
                                      </p:tavLst>
                                    </p:anim>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00">
            <a:alpha val="25000"/>
          </a:srgbClr>
        </a:solidFill>
        <a:effectLst/>
      </p:bgPr>
    </p:bg>
    <p:spTree>
      <p:nvGrpSpPr>
        <p:cNvPr id="1" name=""/>
        <p:cNvGrpSpPr/>
        <p:nvPr/>
      </p:nvGrpSpPr>
      <p:grpSpPr>
        <a:xfrm>
          <a:off x="0" y="0"/>
          <a:ext cx="0" cy="0"/>
          <a:chOff x="0" y="0"/>
          <a:chExt cx="0" cy="0"/>
        </a:xfrm>
      </p:grpSpPr>
      <p:sp>
        <p:nvSpPr>
          <p:cNvPr id="71682" name="Title 1"/>
          <p:cNvSpPr>
            <a:spLocks noGrp="1"/>
          </p:cNvSpPr>
          <p:nvPr>
            <p:ph type="title"/>
          </p:nvPr>
        </p:nvSpPr>
        <p:spPr>
          <a:solidFill>
            <a:srgbClr val="008000"/>
          </a:solidFill>
        </p:spPr>
        <p:txBody>
          <a:bodyPr/>
          <a:lstStyle/>
          <a:p>
            <a:pPr eaLnBrk="1" hangingPunct="1"/>
            <a:r>
              <a:rPr lang="en-US" dirty="0">
                <a:solidFill>
                  <a:schemeClr val="bg1"/>
                </a:solidFill>
                <a:ea typeface="ＭＳ Ｐゴシック" pitchFamily="-108" charset="-128"/>
                <a:cs typeface="ＭＳ Ｐゴシック" pitchFamily="-108" charset="-128"/>
              </a:rPr>
              <a:t>Getting Started with SWPBIS</a:t>
            </a:r>
          </a:p>
        </p:txBody>
      </p:sp>
      <p:sp>
        <p:nvSpPr>
          <p:cNvPr id="71683" name="Content Placeholder 2"/>
          <p:cNvSpPr>
            <a:spLocks noGrp="1"/>
          </p:cNvSpPr>
          <p:nvPr>
            <p:ph idx="1"/>
          </p:nvPr>
        </p:nvSpPr>
        <p:spPr>
          <a:xfrm>
            <a:off x="457200" y="1600200"/>
            <a:ext cx="7620000" cy="5257800"/>
          </a:xfrm>
          <a:solidFill>
            <a:srgbClr val="FFFF00">
              <a:alpha val="50195"/>
            </a:srgbClr>
          </a:solidFill>
        </p:spPr>
        <p:txBody>
          <a:bodyPr/>
          <a:lstStyle/>
          <a:p>
            <a:pPr marL="514350" indent="-514350" eaLnBrk="1" hangingPunct="1">
              <a:buFontTx/>
              <a:buAutoNum type="arabicPeriod"/>
            </a:pPr>
            <a:r>
              <a:rPr lang="en-US" sz="2300" dirty="0">
                <a:solidFill>
                  <a:srgbClr val="000000"/>
                </a:solidFill>
              </a:rPr>
              <a:t>Establish an effective leadership team</a:t>
            </a:r>
          </a:p>
          <a:p>
            <a:pPr marL="514350" indent="-514350" eaLnBrk="1" hangingPunct="1">
              <a:buFontTx/>
              <a:buAutoNum type="arabicPeriod"/>
            </a:pPr>
            <a:r>
              <a:rPr lang="en-US" sz="2300" dirty="0">
                <a:solidFill>
                  <a:srgbClr val="000000"/>
                </a:solidFill>
              </a:rPr>
              <a:t>Develop brief statement of behavioral purpose</a:t>
            </a:r>
          </a:p>
          <a:p>
            <a:pPr marL="514350" indent="-514350" eaLnBrk="1" hangingPunct="1">
              <a:buFontTx/>
              <a:buAutoNum type="arabicPeriod"/>
            </a:pPr>
            <a:r>
              <a:rPr lang="en-US" sz="2300" dirty="0">
                <a:solidFill>
                  <a:srgbClr val="000000"/>
                </a:solidFill>
              </a:rPr>
              <a:t>Identify positive SW behavioral expectations</a:t>
            </a:r>
          </a:p>
          <a:p>
            <a:pPr marL="514350" indent="-514350" eaLnBrk="1" hangingPunct="1">
              <a:buFontTx/>
              <a:buAutoNum type="arabicPeriod"/>
            </a:pPr>
            <a:r>
              <a:rPr lang="en-US" sz="2300" dirty="0">
                <a:solidFill>
                  <a:srgbClr val="000000"/>
                </a:solidFill>
              </a:rPr>
              <a:t>Develop procedures for teaching SW expectations</a:t>
            </a:r>
          </a:p>
          <a:p>
            <a:pPr marL="514350" indent="-514350" eaLnBrk="1" hangingPunct="1">
              <a:buFontTx/>
              <a:buAutoNum type="arabicPeriod"/>
            </a:pPr>
            <a:r>
              <a:rPr lang="en-US" sz="2300" dirty="0">
                <a:solidFill>
                  <a:srgbClr val="000000"/>
                </a:solidFill>
              </a:rPr>
              <a:t>Develop procedures for teaching class-wide expectations</a:t>
            </a:r>
          </a:p>
          <a:p>
            <a:pPr marL="514350" indent="-514350" eaLnBrk="1" hangingPunct="1">
              <a:buFontTx/>
              <a:buAutoNum type="arabicPeriod"/>
            </a:pPr>
            <a:r>
              <a:rPr lang="en-US" sz="2300" dirty="0">
                <a:solidFill>
                  <a:srgbClr val="000000"/>
                </a:solidFill>
              </a:rPr>
              <a:t>Develop continuum for strengthening appropriate behavior</a:t>
            </a:r>
          </a:p>
          <a:p>
            <a:pPr marL="514350" indent="-514350" eaLnBrk="1" hangingPunct="1">
              <a:buFontTx/>
              <a:buAutoNum type="arabicPeriod"/>
            </a:pPr>
            <a:r>
              <a:rPr lang="en-US" sz="2300" dirty="0">
                <a:solidFill>
                  <a:srgbClr val="000000"/>
                </a:solidFill>
              </a:rPr>
              <a:t>Develop continuum for discouraging violations of expectations</a:t>
            </a:r>
          </a:p>
          <a:p>
            <a:pPr marL="514350" indent="-514350" eaLnBrk="1" hangingPunct="1">
              <a:buFontTx/>
              <a:buAutoNum type="arabicPeriod"/>
            </a:pPr>
            <a:r>
              <a:rPr lang="en-US" sz="2300" dirty="0">
                <a:solidFill>
                  <a:srgbClr val="000000"/>
                </a:solidFill>
              </a:rPr>
              <a:t>Develop data-based procedures for monitoring</a:t>
            </a:r>
          </a:p>
          <a:p>
            <a:pPr marL="514350" indent="-514350" eaLnBrk="1" hangingPunct="1">
              <a:buFontTx/>
              <a:buAutoNum type="arabicPeriod"/>
            </a:pPr>
            <a:r>
              <a:rPr lang="en-US" sz="2300" dirty="0">
                <a:solidFill>
                  <a:srgbClr val="000000"/>
                </a:solidFill>
              </a:rPr>
              <a:t>Develop systems to support staff</a:t>
            </a:r>
          </a:p>
          <a:p>
            <a:pPr marL="514350" indent="-514350" eaLnBrk="1" hangingPunct="1">
              <a:buFontTx/>
              <a:buAutoNum type="arabicPeriod"/>
            </a:pPr>
            <a:r>
              <a:rPr lang="en-US" sz="2300" dirty="0">
                <a:solidFill>
                  <a:srgbClr val="000000"/>
                </a:solidFill>
              </a:rPr>
              <a:t>Build routines to ensure on-going implementation</a:t>
            </a:r>
          </a:p>
          <a:p>
            <a:pPr marL="514350" indent="-514350" eaLnBrk="1" hangingPunct="1">
              <a:buFontTx/>
              <a:buAutoNum type="arabicPeriod"/>
            </a:pPr>
            <a:endParaRPr lang="en-US" sz="2300" dirty="0">
              <a:solidFill>
                <a:srgbClr val="000000"/>
              </a:solidFill>
            </a:endParaRPr>
          </a:p>
        </p:txBody>
      </p:sp>
      <p:sp>
        <p:nvSpPr>
          <p:cNvPr id="2" name="Rectangle 1"/>
          <p:cNvSpPr/>
          <p:nvPr/>
        </p:nvSpPr>
        <p:spPr>
          <a:xfrm>
            <a:off x="457200" y="2514600"/>
            <a:ext cx="7620000" cy="434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 name="Group 17"/>
          <p:cNvGrpSpPr/>
          <p:nvPr/>
        </p:nvGrpSpPr>
        <p:grpSpPr>
          <a:xfrm>
            <a:off x="-152400" y="5257799"/>
            <a:ext cx="1588180" cy="1676401"/>
            <a:chOff x="-140380" y="5333999"/>
            <a:chExt cx="1588180" cy="1676401"/>
          </a:xfrm>
        </p:grpSpPr>
        <p:pic>
          <p:nvPicPr>
            <p:cNvPr id="14" name="Content Placeholder 3"/>
            <p:cNvPicPr>
              <a:picLocks noChangeAspect="1"/>
            </p:cNvPicPr>
            <p:nvPr/>
          </p:nvPicPr>
          <p:blipFill>
            <a:blip r:embed="rId3" cstate="print">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5"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II.B.ii</a:t>
              </a:r>
              <a:endParaRPr lang="en-US" sz="2000" b="1" dirty="0">
                <a:solidFill>
                  <a:srgbClr val="000000"/>
                </a:solidFill>
                <a:latin typeface="+mj-lt"/>
              </a:endParaRPr>
            </a:p>
          </p:txBody>
        </p:sp>
      </p:grpSp>
      <p:sp>
        <p:nvSpPr>
          <p:cNvPr id="12" name="Rectangle 11"/>
          <p:cNvSpPr/>
          <p:nvPr/>
        </p:nvSpPr>
        <p:spPr>
          <a:xfrm>
            <a:off x="457200" y="1600200"/>
            <a:ext cx="76200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 name="Group 12"/>
          <p:cNvGrpSpPr/>
          <p:nvPr/>
        </p:nvGrpSpPr>
        <p:grpSpPr>
          <a:xfrm>
            <a:off x="7590138" y="4876800"/>
            <a:ext cx="1559542" cy="1447800"/>
            <a:chOff x="6758922" y="16184"/>
            <a:chExt cx="2362200" cy="2209800"/>
          </a:xfrm>
        </p:grpSpPr>
        <p:sp>
          <p:nvSpPr>
            <p:cNvPr id="19" name="Oval 4"/>
            <p:cNvSpPr>
              <a:spLocks noChangeArrowheads="1"/>
            </p:cNvSpPr>
            <p:nvPr/>
          </p:nvSpPr>
          <p:spPr bwMode="auto">
            <a:xfrm>
              <a:off x="6758922" y="16184"/>
              <a:ext cx="2362200" cy="2209800"/>
            </a:xfrm>
            <a:prstGeom prst="ellipse">
              <a:avLst/>
            </a:prstGeom>
            <a:solidFill>
              <a:srgbClr val="3366FF">
                <a:alpha val="50195"/>
              </a:srgbClr>
            </a:solidFill>
            <a:ln w="63500">
              <a:solidFill>
                <a:srgbClr val="3366FF"/>
              </a:solidFill>
              <a:round/>
              <a:headEnd/>
              <a:tailEnd/>
            </a:ln>
          </p:spPr>
          <p:txBody>
            <a:bodyPr wrap="none" anchor="ctr">
              <a:prstTxWarp prst="textNoShape">
                <a:avLst/>
              </a:prstTxWarp>
            </a:bodyPr>
            <a:lstStyle/>
            <a:p>
              <a:pPr algn="ctr" eaLnBrk="0" hangingPunct="0"/>
              <a:endParaRPr lang="en-US" sz="1800" b="1">
                <a:latin typeface="+mj-lt"/>
                <a:ea typeface="Arial" pitchFamily="-1" charset="0"/>
                <a:cs typeface="Arial" pitchFamily="-1" charset="0"/>
              </a:endParaRPr>
            </a:p>
          </p:txBody>
        </p:sp>
        <p:sp>
          <p:nvSpPr>
            <p:cNvPr id="20" name="Text Box 8"/>
            <p:cNvSpPr txBox="1">
              <a:spLocks noChangeArrowheads="1"/>
            </p:cNvSpPr>
            <p:nvPr/>
          </p:nvSpPr>
          <p:spPr bwMode="auto">
            <a:xfrm>
              <a:off x="6970914" y="1317934"/>
              <a:ext cx="1971552" cy="563717"/>
            </a:xfrm>
            <a:prstGeom prst="rect">
              <a:avLst/>
            </a:prstGeom>
            <a:noFill/>
            <a:ln w="9525">
              <a:noFill/>
              <a:miter lim="800000"/>
              <a:headEnd/>
              <a:tailEnd/>
            </a:ln>
          </p:spPr>
          <p:txBody>
            <a:bodyPr wrap="none">
              <a:prstTxWarp prst="textNoShape">
                <a:avLst/>
              </a:prstTxWarp>
              <a:spAutoFit/>
            </a:bodyPr>
            <a:lstStyle/>
            <a:p>
              <a:pPr algn="ctr" eaLnBrk="0" hangingPunct="0"/>
              <a:r>
                <a:rPr lang="en-US" sz="1800" b="1" dirty="0">
                  <a:latin typeface="+mj-lt"/>
                  <a:ea typeface="Arial" pitchFamily="-1" charset="0"/>
                  <a:cs typeface="Arial" pitchFamily="-1" charset="0"/>
                </a:rPr>
                <a:t>PRACTICES</a:t>
              </a:r>
            </a:p>
          </p:txBody>
        </p:sp>
      </p:grpSp>
      <p:sp>
        <p:nvSpPr>
          <p:cNvPr id="16" name="Content Placeholder 5"/>
          <p:cNvSpPr txBox="1">
            <a:spLocks/>
          </p:cNvSpPr>
          <p:nvPr/>
        </p:nvSpPr>
        <p:spPr>
          <a:xfrm>
            <a:off x="457200" y="2971800"/>
            <a:ext cx="7620000" cy="1295400"/>
          </a:xfrm>
          <a:prstGeom prst="rect">
            <a:avLst/>
          </a:prstGeom>
          <a:solidFill>
            <a:srgbClr val="008000">
              <a:alpha val="25000"/>
            </a:srgbClr>
          </a:solidFill>
          <a:ln>
            <a:solidFill>
              <a:srgbClr val="FFFFFF"/>
            </a:solid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ヒラギノ角ゴ Pro W3" pitchFamily="-1" charset="-128"/>
                <a:cs typeface="ヒラギノ角ゴ Pro W3" pitchFamily="-1" charset="-128"/>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pitchFamily="-1" charset="-128"/>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pitchFamily="-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a:lstStyle>
          <a:p>
            <a:pPr eaLnBrk="1" hangingPunct="1">
              <a:buFontTx/>
              <a:buNone/>
            </a:pPr>
            <a:r>
              <a:rPr lang="en-US" sz="2400" i="1" dirty="0">
                <a:solidFill>
                  <a:srgbClr val="008000"/>
                </a:solidFill>
                <a:latin typeface="+mj-lt"/>
                <a:ea typeface="Britannic Bold" pitchFamily="-108" charset="0"/>
                <a:cs typeface="Britannic Bold" pitchFamily="-108" charset="0"/>
              </a:rPr>
              <a:t>	At </a:t>
            </a:r>
            <a:r>
              <a:rPr lang="en-US" sz="2400" i="1" dirty="0" err="1">
                <a:solidFill>
                  <a:srgbClr val="008000"/>
                </a:solidFill>
                <a:latin typeface="+mj-lt"/>
                <a:ea typeface="Britannic Bold" pitchFamily="-108" charset="0"/>
                <a:cs typeface="Britannic Bold" pitchFamily="-108" charset="0"/>
              </a:rPr>
              <a:t>Abrigato</a:t>
            </a:r>
            <a:r>
              <a:rPr lang="en-US" sz="2400" i="1" dirty="0">
                <a:solidFill>
                  <a:srgbClr val="008000"/>
                </a:solidFill>
                <a:latin typeface="+mj-lt"/>
                <a:ea typeface="Britannic Bold" pitchFamily="-108" charset="0"/>
                <a:cs typeface="Britannic Bold" pitchFamily="-108" charset="0"/>
              </a:rPr>
              <a:t> School, we treat each other with respect, take responsibility for our learning, and strive for a safe and positive school for all!</a:t>
            </a:r>
          </a:p>
        </p:txBody>
      </p:sp>
      <p:pic>
        <p:nvPicPr>
          <p:cNvPr id="17" name="Picture 16"/>
          <p:cNvPicPr/>
          <p:nvPr/>
        </p:nvPicPr>
        <p:blipFill>
          <a:blip r:embed="rId4">
            <a:extLst>
              <a:ext uri="{28A0092B-C50C-407E-A947-70E740481C1C}">
                <a14:useLocalDpi xmlns:a14="http://schemas.microsoft.com/office/drawing/2010/main"/>
              </a:ext>
            </a:extLst>
          </a:blip>
          <a:srcRect/>
          <a:stretch>
            <a:fillRect/>
          </a:stretch>
        </p:blipFill>
        <p:spPr bwMode="auto">
          <a:xfrm>
            <a:off x="-28576" y="533400"/>
            <a:ext cx="1095375" cy="1066800"/>
          </a:xfrm>
          <a:prstGeom prst="rect">
            <a:avLst/>
          </a:prstGeom>
          <a:noFill/>
          <a:ln>
            <a:noFill/>
          </a:ln>
        </p:spPr>
      </p:pic>
    </p:spTree>
    <p:extLst>
      <p:ext uri="{BB962C8B-B14F-4D97-AF65-F5344CB8AC3E}">
        <p14:creationId xmlns:p14="http://schemas.microsoft.com/office/powerpoint/2010/main" val="55976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par>
                                <p:cTn id="11" presetID="9"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par>
                                <p:cTn id="14" presetID="9"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dissolv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1"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p:tgtEl>
                                          <p:spTgt spid="16"/>
                                        </p:tgtEl>
                                        <p:attrNameLst>
                                          <p:attrName>ppt_y</p:attrName>
                                        </p:attrNameLst>
                                      </p:cBhvr>
                                      <p:tavLst>
                                        <p:tav tm="0">
                                          <p:val>
                                            <p:strVal val="#ppt_y-#ppt_h*1.125000"/>
                                          </p:val>
                                        </p:tav>
                                        <p:tav tm="100000">
                                          <p:val>
                                            <p:strVal val="#ppt_y"/>
                                          </p:val>
                                        </p:tav>
                                      </p:tavLst>
                                    </p:anim>
                                    <p:animEffect transition="in" filter="wipe(down)">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00">
            <a:alpha val="25000"/>
          </a:srgbClr>
        </a:solidFill>
        <a:effectLst/>
      </p:bgPr>
    </p:bg>
    <p:spTree>
      <p:nvGrpSpPr>
        <p:cNvPr id="1" name=""/>
        <p:cNvGrpSpPr/>
        <p:nvPr/>
      </p:nvGrpSpPr>
      <p:grpSpPr>
        <a:xfrm>
          <a:off x="0" y="0"/>
          <a:ext cx="0" cy="0"/>
          <a:chOff x="0" y="0"/>
          <a:chExt cx="0" cy="0"/>
        </a:xfrm>
      </p:grpSpPr>
      <p:sp>
        <p:nvSpPr>
          <p:cNvPr id="71682" name="Title 1"/>
          <p:cNvSpPr>
            <a:spLocks noGrp="1"/>
          </p:cNvSpPr>
          <p:nvPr>
            <p:ph type="title"/>
          </p:nvPr>
        </p:nvSpPr>
        <p:spPr>
          <a:solidFill>
            <a:srgbClr val="008000"/>
          </a:solidFill>
        </p:spPr>
        <p:txBody>
          <a:bodyPr/>
          <a:lstStyle/>
          <a:p>
            <a:pPr eaLnBrk="1" hangingPunct="1"/>
            <a:r>
              <a:rPr lang="en-US" dirty="0">
                <a:solidFill>
                  <a:schemeClr val="bg1"/>
                </a:solidFill>
                <a:ea typeface="ＭＳ Ｐゴシック" pitchFamily="-108" charset="-128"/>
                <a:cs typeface="ＭＳ Ｐゴシック" pitchFamily="-108" charset="-128"/>
              </a:rPr>
              <a:t>Getting Started with SWPBIS</a:t>
            </a:r>
          </a:p>
        </p:txBody>
      </p:sp>
      <p:sp>
        <p:nvSpPr>
          <p:cNvPr id="71683" name="Content Placeholder 2"/>
          <p:cNvSpPr>
            <a:spLocks noGrp="1"/>
          </p:cNvSpPr>
          <p:nvPr>
            <p:ph idx="1"/>
          </p:nvPr>
        </p:nvSpPr>
        <p:spPr>
          <a:xfrm>
            <a:off x="457200" y="1600200"/>
            <a:ext cx="7620000" cy="5257800"/>
          </a:xfrm>
          <a:solidFill>
            <a:srgbClr val="FFFF00">
              <a:alpha val="50195"/>
            </a:srgbClr>
          </a:solidFill>
        </p:spPr>
        <p:txBody>
          <a:bodyPr/>
          <a:lstStyle/>
          <a:p>
            <a:pPr marL="514350" indent="-514350" eaLnBrk="1" hangingPunct="1">
              <a:buFontTx/>
              <a:buAutoNum type="arabicPeriod"/>
            </a:pPr>
            <a:r>
              <a:rPr lang="en-US" sz="2300" dirty="0">
                <a:solidFill>
                  <a:srgbClr val="000000"/>
                </a:solidFill>
              </a:rPr>
              <a:t>Establish an effective leadership team</a:t>
            </a:r>
          </a:p>
          <a:p>
            <a:pPr marL="514350" indent="-514350" eaLnBrk="1" hangingPunct="1">
              <a:buFontTx/>
              <a:buAutoNum type="arabicPeriod"/>
            </a:pPr>
            <a:r>
              <a:rPr lang="en-US" sz="2300" dirty="0">
                <a:solidFill>
                  <a:srgbClr val="000000"/>
                </a:solidFill>
              </a:rPr>
              <a:t>Develop brief statement of behavioral purpose</a:t>
            </a:r>
          </a:p>
          <a:p>
            <a:pPr marL="514350" indent="-514350" eaLnBrk="1" hangingPunct="1">
              <a:buFontTx/>
              <a:buAutoNum type="arabicPeriod"/>
            </a:pPr>
            <a:r>
              <a:rPr lang="en-US" sz="2300" dirty="0">
                <a:solidFill>
                  <a:srgbClr val="000000"/>
                </a:solidFill>
              </a:rPr>
              <a:t>Identify positive SW behavioral expectations</a:t>
            </a:r>
          </a:p>
          <a:p>
            <a:pPr marL="514350" indent="-514350" eaLnBrk="1" hangingPunct="1">
              <a:buFontTx/>
              <a:buAutoNum type="arabicPeriod"/>
            </a:pPr>
            <a:r>
              <a:rPr lang="en-US" sz="2300" dirty="0">
                <a:solidFill>
                  <a:srgbClr val="000000"/>
                </a:solidFill>
              </a:rPr>
              <a:t>Develop procedures for teaching SW expectations</a:t>
            </a:r>
          </a:p>
          <a:p>
            <a:pPr marL="514350" indent="-514350" eaLnBrk="1" hangingPunct="1">
              <a:buFontTx/>
              <a:buAutoNum type="arabicPeriod"/>
            </a:pPr>
            <a:r>
              <a:rPr lang="en-US" sz="2300" dirty="0">
                <a:solidFill>
                  <a:srgbClr val="000000"/>
                </a:solidFill>
              </a:rPr>
              <a:t>Develop procedures for teaching class-wide expectations</a:t>
            </a:r>
          </a:p>
          <a:p>
            <a:pPr marL="514350" indent="-514350" eaLnBrk="1" hangingPunct="1">
              <a:buFontTx/>
              <a:buAutoNum type="arabicPeriod"/>
            </a:pPr>
            <a:r>
              <a:rPr lang="en-US" sz="2300" dirty="0">
                <a:solidFill>
                  <a:srgbClr val="000000"/>
                </a:solidFill>
              </a:rPr>
              <a:t>Develop continuum for strengthening appropriate behavior</a:t>
            </a:r>
          </a:p>
          <a:p>
            <a:pPr marL="514350" indent="-514350" eaLnBrk="1" hangingPunct="1">
              <a:buFontTx/>
              <a:buAutoNum type="arabicPeriod"/>
            </a:pPr>
            <a:r>
              <a:rPr lang="en-US" sz="2300" dirty="0">
                <a:solidFill>
                  <a:srgbClr val="000000"/>
                </a:solidFill>
              </a:rPr>
              <a:t>Develop continuum for discouraging violations of expectations</a:t>
            </a:r>
          </a:p>
          <a:p>
            <a:pPr marL="514350" indent="-514350" eaLnBrk="1" hangingPunct="1">
              <a:buFontTx/>
              <a:buAutoNum type="arabicPeriod"/>
            </a:pPr>
            <a:r>
              <a:rPr lang="en-US" sz="2300" dirty="0">
                <a:solidFill>
                  <a:srgbClr val="000000"/>
                </a:solidFill>
              </a:rPr>
              <a:t>Develop data-based procedures for monitoring</a:t>
            </a:r>
          </a:p>
          <a:p>
            <a:pPr marL="514350" indent="-514350" eaLnBrk="1" hangingPunct="1">
              <a:buFontTx/>
              <a:buAutoNum type="arabicPeriod"/>
            </a:pPr>
            <a:r>
              <a:rPr lang="en-US" sz="2300" dirty="0">
                <a:solidFill>
                  <a:srgbClr val="000000"/>
                </a:solidFill>
              </a:rPr>
              <a:t>Develop systems to support staff</a:t>
            </a:r>
          </a:p>
          <a:p>
            <a:pPr marL="514350" indent="-514350" eaLnBrk="1" hangingPunct="1">
              <a:buFontTx/>
              <a:buAutoNum type="arabicPeriod"/>
            </a:pPr>
            <a:r>
              <a:rPr lang="en-US" sz="2300" dirty="0">
                <a:solidFill>
                  <a:srgbClr val="000000"/>
                </a:solidFill>
              </a:rPr>
              <a:t>Build routines to ensure on-going implementation</a:t>
            </a:r>
          </a:p>
          <a:p>
            <a:pPr marL="514350" indent="-514350" eaLnBrk="1" hangingPunct="1">
              <a:buFontTx/>
              <a:buAutoNum type="arabicPeriod"/>
            </a:pPr>
            <a:endParaRPr lang="en-US" sz="2300" dirty="0">
              <a:solidFill>
                <a:srgbClr val="000000"/>
              </a:solidFill>
            </a:endParaRPr>
          </a:p>
        </p:txBody>
      </p:sp>
      <p:sp>
        <p:nvSpPr>
          <p:cNvPr id="2" name="Rectangle 1"/>
          <p:cNvSpPr/>
          <p:nvPr/>
        </p:nvSpPr>
        <p:spPr>
          <a:xfrm>
            <a:off x="457200" y="2895600"/>
            <a:ext cx="7620000" cy="396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 name="Group 17"/>
          <p:cNvGrpSpPr/>
          <p:nvPr/>
        </p:nvGrpSpPr>
        <p:grpSpPr>
          <a:xfrm>
            <a:off x="-152400" y="5257799"/>
            <a:ext cx="1588180" cy="1676401"/>
            <a:chOff x="-140380" y="5333999"/>
            <a:chExt cx="1588180" cy="1676401"/>
          </a:xfrm>
        </p:grpSpPr>
        <p:pic>
          <p:nvPicPr>
            <p:cNvPr id="14" name="Content Placeholder 3"/>
            <p:cNvPicPr>
              <a:picLocks noChangeAspect="1"/>
            </p:cNvPicPr>
            <p:nvPr/>
          </p:nvPicPr>
          <p:blipFill>
            <a:blip r:embed="rId3" cstate="print">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5" name="TextBox 6"/>
            <p:cNvSpPr txBox="1">
              <a:spLocks noChangeArrowheads="1"/>
            </p:cNvSpPr>
            <p:nvPr/>
          </p:nvSpPr>
          <p:spPr bwMode="auto">
            <a:xfrm>
              <a:off x="248456" y="6380946"/>
              <a:ext cx="90656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II.B.iii</a:t>
              </a:r>
              <a:endParaRPr lang="en-US" sz="2000" b="1" dirty="0">
                <a:solidFill>
                  <a:srgbClr val="000000"/>
                </a:solidFill>
                <a:latin typeface="+mj-lt"/>
              </a:endParaRPr>
            </a:p>
          </p:txBody>
        </p:sp>
      </p:grpSp>
      <p:sp>
        <p:nvSpPr>
          <p:cNvPr id="12" name="Rectangle 11"/>
          <p:cNvSpPr/>
          <p:nvPr/>
        </p:nvSpPr>
        <p:spPr>
          <a:xfrm>
            <a:off x="457200" y="1600200"/>
            <a:ext cx="7620000" cy="838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 name="Group 12"/>
          <p:cNvGrpSpPr/>
          <p:nvPr/>
        </p:nvGrpSpPr>
        <p:grpSpPr>
          <a:xfrm>
            <a:off x="7590138" y="4876800"/>
            <a:ext cx="1559542" cy="1447800"/>
            <a:chOff x="6758922" y="16184"/>
            <a:chExt cx="2362200" cy="2209800"/>
          </a:xfrm>
        </p:grpSpPr>
        <p:sp>
          <p:nvSpPr>
            <p:cNvPr id="19" name="Oval 4"/>
            <p:cNvSpPr>
              <a:spLocks noChangeArrowheads="1"/>
            </p:cNvSpPr>
            <p:nvPr/>
          </p:nvSpPr>
          <p:spPr bwMode="auto">
            <a:xfrm>
              <a:off x="6758922" y="16184"/>
              <a:ext cx="2362200" cy="2209800"/>
            </a:xfrm>
            <a:prstGeom prst="ellipse">
              <a:avLst/>
            </a:prstGeom>
            <a:solidFill>
              <a:srgbClr val="3366FF">
                <a:alpha val="50195"/>
              </a:srgbClr>
            </a:solidFill>
            <a:ln w="63500">
              <a:solidFill>
                <a:srgbClr val="3366FF"/>
              </a:solidFill>
              <a:round/>
              <a:headEnd/>
              <a:tailEnd/>
            </a:ln>
          </p:spPr>
          <p:txBody>
            <a:bodyPr wrap="none" anchor="ctr">
              <a:prstTxWarp prst="textNoShape">
                <a:avLst/>
              </a:prstTxWarp>
            </a:bodyPr>
            <a:lstStyle/>
            <a:p>
              <a:pPr algn="ctr" eaLnBrk="0" hangingPunct="0"/>
              <a:endParaRPr lang="en-US" sz="1800" b="1">
                <a:latin typeface="+mj-lt"/>
                <a:ea typeface="Arial" pitchFamily="-1" charset="0"/>
                <a:cs typeface="Arial" pitchFamily="-1" charset="0"/>
              </a:endParaRPr>
            </a:p>
          </p:txBody>
        </p:sp>
        <p:sp>
          <p:nvSpPr>
            <p:cNvPr id="20" name="Text Box 8"/>
            <p:cNvSpPr txBox="1">
              <a:spLocks noChangeArrowheads="1"/>
            </p:cNvSpPr>
            <p:nvPr/>
          </p:nvSpPr>
          <p:spPr bwMode="auto">
            <a:xfrm>
              <a:off x="6970914" y="1317934"/>
              <a:ext cx="1971552" cy="563717"/>
            </a:xfrm>
            <a:prstGeom prst="rect">
              <a:avLst/>
            </a:prstGeom>
            <a:noFill/>
            <a:ln w="9525">
              <a:noFill/>
              <a:miter lim="800000"/>
              <a:headEnd/>
              <a:tailEnd/>
            </a:ln>
          </p:spPr>
          <p:txBody>
            <a:bodyPr wrap="none">
              <a:prstTxWarp prst="textNoShape">
                <a:avLst/>
              </a:prstTxWarp>
              <a:spAutoFit/>
            </a:bodyPr>
            <a:lstStyle/>
            <a:p>
              <a:pPr algn="ctr" eaLnBrk="0" hangingPunct="0"/>
              <a:r>
                <a:rPr lang="en-US" sz="1800" b="1" dirty="0">
                  <a:latin typeface="+mj-lt"/>
                  <a:ea typeface="Arial" pitchFamily="-1" charset="0"/>
                  <a:cs typeface="Arial" pitchFamily="-1" charset="0"/>
                </a:rPr>
                <a:t>PRACTICES</a:t>
              </a:r>
            </a:p>
          </p:txBody>
        </p:sp>
      </p:grpSp>
      <p:pic>
        <p:nvPicPr>
          <p:cNvPr id="17" name="Picture 4"/>
          <p:cNvPicPr>
            <a:picLocks noChangeAspect="1" noChangeArrowheads="1"/>
          </p:cNvPicPr>
          <p:nvPr/>
        </p:nvPicPr>
        <p:blipFill>
          <a:blip r:embed="rId4"/>
          <a:srcRect/>
          <a:stretch>
            <a:fillRect/>
          </a:stretch>
        </p:blipFill>
        <p:spPr bwMode="auto">
          <a:xfrm>
            <a:off x="1981200" y="2971800"/>
            <a:ext cx="4191000" cy="3570111"/>
          </a:xfrm>
          <a:prstGeom prst="rect">
            <a:avLst/>
          </a:prstGeom>
          <a:noFill/>
          <a:ln w="9525">
            <a:noFill/>
            <a:miter lim="800000"/>
            <a:headEnd/>
            <a:tailEnd/>
          </a:ln>
        </p:spPr>
      </p:pic>
      <p:pic>
        <p:nvPicPr>
          <p:cNvPr id="18" name="Picture 17"/>
          <p:cNvPicPr/>
          <p:nvPr/>
        </p:nvPicPr>
        <p:blipFill>
          <a:blip r:embed="rId5">
            <a:extLst>
              <a:ext uri="{28A0092B-C50C-407E-A947-70E740481C1C}">
                <a14:useLocalDpi xmlns:a14="http://schemas.microsoft.com/office/drawing/2010/main"/>
              </a:ext>
            </a:extLst>
          </a:blip>
          <a:srcRect/>
          <a:stretch>
            <a:fillRect/>
          </a:stretch>
        </p:blipFill>
        <p:spPr bwMode="auto">
          <a:xfrm>
            <a:off x="-28576" y="533400"/>
            <a:ext cx="1095375" cy="1066800"/>
          </a:xfrm>
          <a:prstGeom prst="rect">
            <a:avLst/>
          </a:prstGeom>
          <a:noFill/>
          <a:ln>
            <a:noFill/>
          </a:ln>
        </p:spPr>
      </p:pic>
    </p:spTree>
    <p:extLst>
      <p:ext uri="{BB962C8B-B14F-4D97-AF65-F5344CB8AC3E}">
        <p14:creationId xmlns:p14="http://schemas.microsoft.com/office/powerpoint/2010/main" val="2508170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par>
                                <p:cTn id="11" presetID="9"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par>
                                <p:cTn id="14" presetID="9"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dissolv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1"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p:tgtEl>
                                          <p:spTgt spid="17"/>
                                        </p:tgtEl>
                                        <p:attrNameLst>
                                          <p:attrName>ppt_y</p:attrName>
                                        </p:attrNameLst>
                                      </p:cBhvr>
                                      <p:tavLst>
                                        <p:tav tm="0">
                                          <p:val>
                                            <p:strVal val="#ppt_y-#ppt_h*1.125000"/>
                                          </p:val>
                                        </p:tav>
                                        <p:tav tm="100000">
                                          <p:val>
                                            <p:strVal val="#ppt_y"/>
                                          </p:val>
                                        </p:tav>
                                      </p:tavLst>
                                    </p:anim>
                                    <p:animEffect transition="in" filter="wipe(down)">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00">
            <a:alpha val="25000"/>
          </a:srgbClr>
        </a:solidFill>
        <a:effectLst/>
      </p:bgPr>
    </p:bg>
    <p:spTree>
      <p:nvGrpSpPr>
        <p:cNvPr id="1" name=""/>
        <p:cNvGrpSpPr/>
        <p:nvPr/>
      </p:nvGrpSpPr>
      <p:grpSpPr>
        <a:xfrm>
          <a:off x="0" y="0"/>
          <a:ext cx="0" cy="0"/>
          <a:chOff x="0" y="0"/>
          <a:chExt cx="0" cy="0"/>
        </a:xfrm>
      </p:grpSpPr>
      <p:sp>
        <p:nvSpPr>
          <p:cNvPr id="71682" name="Title 1"/>
          <p:cNvSpPr>
            <a:spLocks noGrp="1"/>
          </p:cNvSpPr>
          <p:nvPr>
            <p:ph type="title"/>
          </p:nvPr>
        </p:nvSpPr>
        <p:spPr>
          <a:solidFill>
            <a:srgbClr val="008000"/>
          </a:solidFill>
        </p:spPr>
        <p:txBody>
          <a:bodyPr/>
          <a:lstStyle/>
          <a:p>
            <a:pPr eaLnBrk="1" hangingPunct="1"/>
            <a:r>
              <a:rPr lang="en-US" dirty="0">
                <a:solidFill>
                  <a:schemeClr val="bg1"/>
                </a:solidFill>
                <a:ea typeface="ＭＳ Ｐゴシック" pitchFamily="-108" charset="-128"/>
                <a:cs typeface="ＭＳ Ｐゴシック" pitchFamily="-108" charset="-128"/>
              </a:rPr>
              <a:t>Getting Started with SWPBIS</a:t>
            </a:r>
          </a:p>
        </p:txBody>
      </p:sp>
      <p:sp>
        <p:nvSpPr>
          <p:cNvPr id="71683" name="Content Placeholder 2"/>
          <p:cNvSpPr>
            <a:spLocks noGrp="1"/>
          </p:cNvSpPr>
          <p:nvPr>
            <p:ph idx="1"/>
          </p:nvPr>
        </p:nvSpPr>
        <p:spPr>
          <a:xfrm>
            <a:off x="457200" y="1600200"/>
            <a:ext cx="7620000" cy="5257800"/>
          </a:xfrm>
          <a:solidFill>
            <a:srgbClr val="FFFF00">
              <a:alpha val="50195"/>
            </a:srgbClr>
          </a:solidFill>
        </p:spPr>
        <p:txBody>
          <a:bodyPr/>
          <a:lstStyle/>
          <a:p>
            <a:pPr marL="514350" indent="-514350" eaLnBrk="1" hangingPunct="1">
              <a:buFontTx/>
              <a:buAutoNum type="arabicPeriod"/>
            </a:pPr>
            <a:r>
              <a:rPr lang="en-US" sz="2300" dirty="0">
                <a:solidFill>
                  <a:srgbClr val="000000"/>
                </a:solidFill>
              </a:rPr>
              <a:t>Establish an effective leadership team</a:t>
            </a:r>
          </a:p>
          <a:p>
            <a:pPr marL="514350" indent="-514350" eaLnBrk="1" hangingPunct="1">
              <a:buFontTx/>
              <a:buAutoNum type="arabicPeriod"/>
            </a:pPr>
            <a:r>
              <a:rPr lang="en-US" sz="2300" dirty="0">
                <a:solidFill>
                  <a:srgbClr val="000000"/>
                </a:solidFill>
              </a:rPr>
              <a:t>Develop brief statement of behavioral purpose</a:t>
            </a:r>
          </a:p>
          <a:p>
            <a:pPr marL="514350" indent="-514350" eaLnBrk="1" hangingPunct="1">
              <a:buFontTx/>
              <a:buAutoNum type="arabicPeriod"/>
            </a:pPr>
            <a:r>
              <a:rPr lang="en-US" sz="2300" dirty="0">
                <a:solidFill>
                  <a:srgbClr val="000000"/>
                </a:solidFill>
              </a:rPr>
              <a:t>Identify positive SW behavioral expectations</a:t>
            </a:r>
          </a:p>
          <a:p>
            <a:pPr marL="514350" indent="-514350" eaLnBrk="1" hangingPunct="1">
              <a:buFontTx/>
              <a:buAutoNum type="arabicPeriod"/>
            </a:pPr>
            <a:r>
              <a:rPr lang="en-US" sz="2300" dirty="0">
                <a:solidFill>
                  <a:srgbClr val="000000"/>
                </a:solidFill>
              </a:rPr>
              <a:t>Develop procedures for teaching SW expectations</a:t>
            </a:r>
          </a:p>
          <a:p>
            <a:pPr marL="514350" indent="-514350" eaLnBrk="1" hangingPunct="1">
              <a:buFontTx/>
              <a:buAutoNum type="arabicPeriod"/>
            </a:pPr>
            <a:r>
              <a:rPr lang="en-US" sz="2300" dirty="0">
                <a:solidFill>
                  <a:srgbClr val="000000"/>
                </a:solidFill>
              </a:rPr>
              <a:t>Develop procedures for teaching class-wide expectations</a:t>
            </a:r>
          </a:p>
          <a:p>
            <a:pPr marL="514350" indent="-514350" eaLnBrk="1" hangingPunct="1">
              <a:buFontTx/>
              <a:buAutoNum type="arabicPeriod"/>
            </a:pPr>
            <a:r>
              <a:rPr lang="en-US" sz="2300" dirty="0">
                <a:solidFill>
                  <a:srgbClr val="000000"/>
                </a:solidFill>
              </a:rPr>
              <a:t>Develop continuum for strengthening appropriate behavior</a:t>
            </a:r>
          </a:p>
          <a:p>
            <a:pPr marL="514350" indent="-514350" eaLnBrk="1" hangingPunct="1">
              <a:buFontTx/>
              <a:buAutoNum type="arabicPeriod"/>
            </a:pPr>
            <a:r>
              <a:rPr lang="en-US" sz="2300" dirty="0">
                <a:solidFill>
                  <a:srgbClr val="000000"/>
                </a:solidFill>
              </a:rPr>
              <a:t>Develop continuum for discouraging violations of expectations</a:t>
            </a:r>
          </a:p>
          <a:p>
            <a:pPr marL="514350" indent="-514350" eaLnBrk="1" hangingPunct="1">
              <a:buFontTx/>
              <a:buAutoNum type="arabicPeriod"/>
            </a:pPr>
            <a:r>
              <a:rPr lang="en-US" sz="2300" dirty="0">
                <a:solidFill>
                  <a:srgbClr val="000000"/>
                </a:solidFill>
              </a:rPr>
              <a:t>Develop data-based procedures for monitoring</a:t>
            </a:r>
          </a:p>
          <a:p>
            <a:pPr marL="514350" indent="-514350" eaLnBrk="1" hangingPunct="1">
              <a:buFontTx/>
              <a:buAutoNum type="arabicPeriod"/>
            </a:pPr>
            <a:r>
              <a:rPr lang="en-US" sz="2300" dirty="0">
                <a:solidFill>
                  <a:srgbClr val="000000"/>
                </a:solidFill>
              </a:rPr>
              <a:t>Develop systems to support staff</a:t>
            </a:r>
          </a:p>
          <a:p>
            <a:pPr marL="514350" indent="-514350" eaLnBrk="1" hangingPunct="1">
              <a:buFontTx/>
              <a:buAutoNum type="arabicPeriod"/>
            </a:pPr>
            <a:r>
              <a:rPr lang="en-US" sz="2300" dirty="0">
                <a:solidFill>
                  <a:srgbClr val="000000"/>
                </a:solidFill>
              </a:rPr>
              <a:t>Build routines to ensure on-going implementation</a:t>
            </a:r>
          </a:p>
          <a:p>
            <a:pPr marL="514350" indent="-514350" eaLnBrk="1" hangingPunct="1">
              <a:buFontTx/>
              <a:buAutoNum type="arabicPeriod"/>
            </a:pPr>
            <a:endParaRPr lang="en-US" sz="2300" dirty="0">
              <a:solidFill>
                <a:srgbClr val="000000"/>
              </a:solidFill>
            </a:endParaRPr>
          </a:p>
        </p:txBody>
      </p:sp>
      <p:sp>
        <p:nvSpPr>
          <p:cNvPr id="2" name="Rectangle 1"/>
          <p:cNvSpPr/>
          <p:nvPr/>
        </p:nvSpPr>
        <p:spPr>
          <a:xfrm>
            <a:off x="457200" y="3352800"/>
            <a:ext cx="7620000" cy="3505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 name="Group 17"/>
          <p:cNvGrpSpPr/>
          <p:nvPr/>
        </p:nvGrpSpPr>
        <p:grpSpPr>
          <a:xfrm>
            <a:off x="-152400" y="5257799"/>
            <a:ext cx="1588180" cy="1676401"/>
            <a:chOff x="-140380" y="5333999"/>
            <a:chExt cx="1588180" cy="1676401"/>
          </a:xfrm>
        </p:grpSpPr>
        <p:pic>
          <p:nvPicPr>
            <p:cNvPr id="14" name="Content Placeholder 3"/>
            <p:cNvPicPr>
              <a:picLocks noChangeAspect="1"/>
            </p:cNvPicPr>
            <p:nvPr/>
          </p:nvPicPr>
          <p:blipFill>
            <a:blip r:embed="rId3" cstate="print">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5" name="TextBox 6"/>
            <p:cNvSpPr txBox="1">
              <a:spLocks noChangeArrowheads="1"/>
            </p:cNvSpPr>
            <p:nvPr/>
          </p:nvSpPr>
          <p:spPr bwMode="auto">
            <a:xfrm>
              <a:off x="248456" y="6380946"/>
              <a:ext cx="83036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II.B.iv</a:t>
              </a:r>
              <a:endParaRPr lang="en-US" sz="2000" b="1" dirty="0">
                <a:solidFill>
                  <a:srgbClr val="000000"/>
                </a:solidFill>
                <a:latin typeface="+mj-lt"/>
              </a:endParaRPr>
            </a:p>
          </p:txBody>
        </p:sp>
      </p:grpSp>
      <p:sp>
        <p:nvSpPr>
          <p:cNvPr id="12" name="Rectangle 11"/>
          <p:cNvSpPr/>
          <p:nvPr/>
        </p:nvSpPr>
        <p:spPr>
          <a:xfrm>
            <a:off x="457200" y="1600200"/>
            <a:ext cx="7620000" cy="1295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 name="Group 12"/>
          <p:cNvGrpSpPr/>
          <p:nvPr/>
        </p:nvGrpSpPr>
        <p:grpSpPr>
          <a:xfrm>
            <a:off x="7590138" y="4876800"/>
            <a:ext cx="1559542" cy="1447800"/>
            <a:chOff x="6758922" y="16184"/>
            <a:chExt cx="2362200" cy="2209800"/>
          </a:xfrm>
        </p:grpSpPr>
        <p:sp>
          <p:nvSpPr>
            <p:cNvPr id="19" name="Oval 4"/>
            <p:cNvSpPr>
              <a:spLocks noChangeArrowheads="1"/>
            </p:cNvSpPr>
            <p:nvPr/>
          </p:nvSpPr>
          <p:spPr bwMode="auto">
            <a:xfrm>
              <a:off x="6758922" y="16184"/>
              <a:ext cx="2362200" cy="2209800"/>
            </a:xfrm>
            <a:prstGeom prst="ellipse">
              <a:avLst/>
            </a:prstGeom>
            <a:solidFill>
              <a:srgbClr val="3366FF">
                <a:alpha val="50195"/>
              </a:srgbClr>
            </a:solidFill>
            <a:ln w="63500">
              <a:solidFill>
                <a:srgbClr val="3366FF"/>
              </a:solidFill>
              <a:round/>
              <a:headEnd/>
              <a:tailEnd/>
            </a:ln>
          </p:spPr>
          <p:txBody>
            <a:bodyPr wrap="none" anchor="ctr">
              <a:prstTxWarp prst="textNoShape">
                <a:avLst/>
              </a:prstTxWarp>
            </a:bodyPr>
            <a:lstStyle/>
            <a:p>
              <a:pPr algn="ctr" eaLnBrk="0" hangingPunct="0"/>
              <a:endParaRPr lang="en-US" sz="1800" b="1">
                <a:latin typeface="+mj-lt"/>
                <a:ea typeface="Arial" pitchFamily="-1" charset="0"/>
                <a:cs typeface="Arial" pitchFamily="-1" charset="0"/>
              </a:endParaRPr>
            </a:p>
          </p:txBody>
        </p:sp>
        <p:sp>
          <p:nvSpPr>
            <p:cNvPr id="20" name="Text Box 8"/>
            <p:cNvSpPr txBox="1">
              <a:spLocks noChangeArrowheads="1"/>
            </p:cNvSpPr>
            <p:nvPr/>
          </p:nvSpPr>
          <p:spPr bwMode="auto">
            <a:xfrm>
              <a:off x="6970914" y="1317934"/>
              <a:ext cx="1971552" cy="563717"/>
            </a:xfrm>
            <a:prstGeom prst="rect">
              <a:avLst/>
            </a:prstGeom>
            <a:noFill/>
            <a:ln w="9525">
              <a:noFill/>
              <a:miter lim="800000"/>
              <a:headEnd/>
              <a:tailEnd/>
            </a:ln>
          </p:spPr>
          <p:txBody>
            <a:bodyPr wrap="none">
              <a:prstTxWarp prst="textNoShape">
                <a:avLst/>
              </a:prstTxWarp>
              <a:spAutoFit/>
            </a:bodyPr>
            <a:lstStyle/>
            <a:p>
              <a:pPr algn="ctr" eaLnBrk="0" hangingPunct="0"/>
              <a:r>
                <a:rPr lang="en-US" sz="1800" b="1" dirty="0">
                  <a:latin typeface="+mj-lt"/>
                  <a:ea typeface="Arial" pitchFamily="-1" charset="0"/>
                  <a:cs typeface="Arial" pitchFamily="-1" charset="0"/>
                </a:rPr>
                <a:t>PRACTICES</a:t>
              </a:r>
            </a:p>
          </p:txBody>
        </p:sp>
      </p:grpSp>
      <p:sp>
        <p:nvSpPr>
          <p:cNvPr id="17" name="Rounded Rectangular Callout 16"/>
          <p:cNvSpPr>
            <a:spLocks noChangeArrowheads="1"/>
          </p:cNvSpPr>
          <p:nvPr/>
        </p:nvSpPr>
        <p:spPr bwMode="auto">
          <a:xfrm rot="21151445">
            <a:off x="2476242" y="3723730"/>
            <a:ext cx="3013863" cy="1949915"/>
          </a:xfrm>
          <a:prstGeom prst="wedgeRoundRectCallout">
            <a:avLst>
              <a:gd name="adj1" fmla="val -33748"/>
              <a:gd name="adj2" fmla="val -67987"/>
              <a:gd name="adj3" fmla="val 16667"/>
            </a:avLst>
          </a:prstGeom>
          <a:solidFill>
            <a:srgbClr val="008000"/>
          </a:solidFill>
          <a:ln w="9525">
            <a:solidFill>
              <a:srgbClr val="B6DCDF"/>
            </a:solidFill>
            <a:miter lim="800000"/>
            <a:headEnd/>
            <a:tailEnd/>
          </a:ln>
          <a:effectLst>
            <a:outerShdw blurRad="40000" dist="23000" dir="5400000" rotWithShape="0">
              <a:srgbClr val="000000">
                <a:alpha val="34999"/>
              </a:srgbClr>
            </a:outerShdw>
          </a:effectLst>
        </p:spPr>
        <p:txBody>
          <a:bodyPr anchor="ctr">
            <a:prstTxWarp prst="textNoShape">
              <a:avLst/>
            </a:prstTxWarp>
          </a:bodyPr>
          <a:lstStyle/>
          <a:p>
            <a:pPr>
              <a:defRPr/>
            </a:pPr>
            <a:r>
              <a:rPr lang="en-US" sz="2400" dirty="0">
                <a:solidFill>
                  <a:srgbClr val="FFFFFF"/>
                </a:solidFill>
                <a:latin typeface="+mj-lt"/>
                <a:ea typeface="+mn-ea"/>
                <a:cs typeface="+mn-cs"/>
              </a:rPr>
              <a:t>Teaching social behavior explicitly?</a:t>
            </a:r>
          </a:p>
          <a:p>
            <a:pPr>
              <a:defRPr/>
            </a:pPr>
            <a:endParaRPr lang="en-US" sz="2400" i="1" dirty="0">
              <a:solidFill>
                <a:srgbClr val="FFFFFF"/>
              </a:solidFill>
              <a:latin typeface="+mj-lt"/>
              <a:ea typeface="+mn-ea"/>
              <a:cs typeface="+mn-cs"/>
            </a:endParaRPr>
          </a:p>
          <a:p>
            <a:pPr>
              <a:defRPr/>
            </a:pPr>
            <a:r>
              <a:rPr lang="en-US" sz="2400" i="1" dirty="0">
                <a:solidFill>
                  <a:srgbClr val="FFFFFF"/>
                </a:solidFill>
                <a:latin typeface="+mj-lt"/>
                <a:ea typeface="+mn-ea"/>
                <a:cs typeface="+mn-cs"/>
              </a:rPr>
              <a:t>Like academic behavior</a:t>
            </a:r>
          </a:p>
        </p:txBody>
      </p:sp>
      <p:pic>
        <p:nvPicPr>
          <p:cNvPr id="18" name="Picture 17"/>
          <p:cNvPicPr/>
          <p:nvPr/>
        </p:nvPicPr>
        <p:blipFill>
          <a:blip r:embed="rId4">
            <a:extLst>
              <a:ext uri="{28A0092B-C50C-407E-A947-70E740481C1C}">
                <a14:useLocalDpi xmlns:a14="http://schemas.microsoft.com/office/drawing/2010/main"/>
              </a:ext>
            </a:extLst>
          </a:blip>
          <a:srcRect/>
          <a:stretch>
            <a:fillRect/>
          </a:stretch>
        </p:blipFill>
        <p:spPr bwMode="auto">
          <a:xfrm>
            <a:off x="-28576" y="533400"/>
            <a:ext cx="1095375" cy="1066800"/>
          </a:xfrm>
          <a:prstGeom prst="rect">
            <a:avLst/>
          </a:prstGeom>
          <a:noFill/>
          <a:ln>
            <a:noFill/>
          </a:ln>
        </p:spPr>
      </p:pic>
    </p:spTree>
    <p:extLst>
      <p:ext uri="{BB962C8B-B14F-4D97-AF65-F5344CB8AC3E}">
        <p14:creationId xmlns:p14="http://schemas.microsoft.com/office/powerpoint/2010/main" val="265421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par>
                                <p:cTn id="11" presetID="9"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par>
                                <p:cTn id="14" presetID="9"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dissolv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1" fill="hold" grpId="0" nodeType="clickEffect">
                                  <p:stCondLst>
                                    <p:cond delay="0"/>
                                  </p:stCondLst>
                                  <p:childTnLst>
                                    <p:set>
                                      <p:cBhvr>
                                        <p:cTn id="20" dur="1" fill="hold">
                                          <p:stCondLst>
                                            <p:cond delay="0"/>
                                          </p:stCondLst>
                                        </p:cTn>
                                        <p:tgtEl>
                                          <p:spTgt spid="17">
                                            <p:bg/>
                                          </p:spTgt>
                                        </p:tgtEl>
                                        <p:attrNameLst>
                                          <p:attrName>style.visibility</p:attrName>
                                        </p:attrNameLst>
                                      </p:cBhvr>
                                      <p:to>
                                        <p:strVal val="visible"/>
                                      </p:to>
                                    </p:set>
                                    <p:anim calcmode="lin" valueType="num">
                                      <p:cBhvr additive="base">
                                        <p:cTn id="21" dur="500"/>
                                        <p:tgtEl>
                                          <p:spTgt spid="17">
                                            <p:bg/>
                                          </p:spTgt>
                                        </p:tgtEl>
                                        <p:attrNameLst>
                                          <p:attrName>ppt_y</p:attrName>
                                        </p:attrNameLst>
                                      </p:cBhvr>
                                      <p:tavLst>
                                        <p:tav tm="0">
                                          <p:val>
                                            <p:strVal val="#ppt_y-#ppt_h*1.125000"/>
                                          </p:val>
                                        </p:tav>
                                        <p:tav tm="100000">
                                          <p:val>
                                            <p:strVal val="#ppt_y"/>
                                          </p:val>
                                        </p:tav>
                                      </p:tavLst>
                                    </p:anim>
                                    <p:animEffect transition="in" filter="wipe(down)">
                                      <p:cBhvr>
                                        <p:cTn id="22" dur="500"/>
                                        <p:tgtEl>
                                          <p:spTgt spid="17">
                                            <p:bg/>
                                          </p:spTgt>
                                        </p:tgtEl>
                                      </p:cBhvr>
                                    </p:animEffect>
                                  </p:childTnLst>
                                </p:cTn>
                              </p:par>
                              <p:par>
                                <p:cTn id="23" presetID="12" presetClass="entr" presetSubtype="1" fill="hold" grpId="0" nodeType="with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 calcmode="lin" valueType="num">
                                      <p:cBhvr additive="base">
                                        <p:cTn id="25" dur="500"/>
                                        <p:tgtEl>
                                          <p:spTgt spid="17">
                                            <p:txEl>
                                              <p:pRg st="0" end="0"/>
                                            </p:txEl>
                                          </p:spTgt>
                                        </p:tgtEl>
                                        <p:attrNameLst>
                                          <p:attrName>ppt_y</p:attrName>
                                        </p:attrNameLst>
                                      </p:cBhvr>
                                      <p:tavLst>
                                        <p:tav tm="0">
                                          <p:val>
                                            <p:strVal val="#ppt_y-#ppt_h*1.125000"/>
                                          </p:val>
                                        </p:tav>
                                        <p:tav tm="100000">
                                          <p:val>
                                            <p:strVal val="#ppt_y"/>
                                          </p:val>
                                        </p:tav>
                                      </p:tavLst>
                                    </p:anim>
                                    <p:animEffect transition="in" filter="wipe(down)">
                                      <p:cBhvr>
                                        <p:cTn id="26" dur="500"/>
                                        <p:tgtEl>
                                          <p:spTgt spid="17">
                                            <p:txEl>
                                              <p:pRg st="0" end="0"/>
                                            </p:txEl>
                                          </p:spTgt>
                                        </p:tgtEl>
                                      </p:cBhvr>
                                    </p:animEffect>
                                  </p:childTnLst>
                                </p:cTn>
                              </p:par>
                              <p:par>
                                <p:cTn id="27" presetID="12" presetClass="entr" presetSubtype="1" fill="hold" grpId="0" nodeType="withEffect">
                                  <p:stCondLst>
                                    <p:cond delay="0"/>
                                  </p:stCondLst>
                                  <p:childTnLst>
                                    <p:set>
                                      <p:cBhvr>
                                        <p:cTn id="28" dur="1" fill="hold">
                                          <p:stCondLst>
                                            <p:cond delay="0"/>
                                          </p:stCondLst>
                                        </p:cTn>
                                        <p:tgtEl>
                                          <p:spTgt spid="17">
                                            <p:txEl>
                                              <p:pRg st="2" end="2"/>
                                            </p:txEl>
                                          </p:spTgt>
                                        </p:tgtEl>
                                        <p:attrNameLst>
                                          <p:attrName>style.visibility</p:attrName>
                                        </p:attrNameLst>
                                      </p:cBhvr>
                                      <p:to>
                                        <p:strVal val="visible"/>
                                      </p:to>
                                    </p:set>
                                    <p:anim calcmode="lin" valueType="num">
                                      <p:cBhvr additive="base">
                                        <p:cTn id="29" dur="500"/>
                                        <p:tgtEl>
                                          <p:spTgt spid="17">
                                            <p:txEl>
                                              <p:pRg st="2" end="2"/>
                                            </p:txEl>
                                          </p:spTgt>
                                        </p:tgtEl>
                                        <p:attrNameLst>
                                          <p:attrName>ppt_y</p:attrName>
                                        </p:attrNameLst>
                                      </p:cBhvr>
                                      <p:tavLst>
                                        <p:tav tm="0">
                                          <p:val>
                                            <p:strVal val="#ppt_y-#ppt_h*1.125000"/>
                                          </p:val>
                                        </p:tav>
                                        <p:tav tm="100000">
                                          <p:val>
                                            <p:strVal val="#ppt_y"/>
                                          </p:val>
                                        </p:tav>
                                      </p:tavLst>
                                    </p:anim>
                                    <p:animEffect transition="in" filter="wipe(down)">
                                      <p:cBhvr>
                                        <p:cTn id="30"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7" grpId="0" build="allAtOnce"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00">
            <a:alpha val="25000"/>
          </a:srgbClr>
        </a:solidFill>
        <a:effectLst/>
      </p:bgPr>
    </p:bg>
    <p:spTree>
      <p:nvGrpSpPr>
        <p:cNvPr id="1" name=""/>
        <p:cNvGrpSpPr/>
        <p:nvPr/>
      </p:nvGrpSpPr>
      <p:grpSpPr>
        <a:xfrm>
          <a:off x="0" y="0"/>
          <a:ext cx="0" cy="0"/>
          <a:chOff x="0" y="0"/>
          <a:chExt cx="0" cy="0"/>
        </a:xfrm>
      </p:grpSpPr>
      <p:sp>
        <p:nvSpPr>
          <p:cNvPr id="89091" name="Rectangle 2"/>
          <p:cNvSpPr>
            <a:spLocks noGrp="1" noChangeArrowheads="1"/>
          </p:cNvSpPr>
          <p:nvPr>
            <p:ph type="title"/>
          </p:nvPr>
        </p:nvSpPr>
        <p:spPr>
          <a:xfrm>
            <a:off x="0" y="0"/>
            <a:ext cx="9144000" cy="1038225"/>
          </a:xfrm>
          <a:solidFill>
            <a:srgbClr val="008000"/>
          </a:solidFill>
        </p:spPr>
        <p:txBody>
          <a:bodyPr/>
          <a:lstStyle/>
          <a:p>
            <a:pPr eaLnBrk="1" hangingPunct="1"/>
            <a:r>
              <a:rPr lang="en-US" sz="3200" b="1" dirty="0">
                <a:solidFill>
                  <a:schemeClr val="bg1"/>
                </a:solidFill>
                <a:ea typeface="ＭＳ Ｐゴシック" pitchFamily="-108" charset="-128"/>
                <a:cs typeface="ＭＳ Ｐゴシック" pitchFamily="-108" charset="-128"/>
              </a:rPr>
              <a:t>In other words…we discussed that</a:t>
            </a:r>
            <a:br>
              <a:rPr lang="en-US" sz="3200" b="1" dirty="0">
                <a:solidFill>
                  <a:schemeClr val="bg1"/>
                </a:solidFill>
                <a:ea typeface="ＭＳ Ｐゴシック" pitchFamily="-108" charset="-128"/>
                <a:cs typeface="ＭＳ Ｐゴシック" pitchFamily="-108" charset="-128"/>
              </a:rPr>
            </a:br>
            <a:r>
              <a:rPr lang="en-US" sz="3200" b="1" dirty="0">
                <a:solidFill>
                  <a:schemeClr val="bg1"/>
                </a:solidFill>
                <a:ea typeface="ＭＳ Ｐゴシック" pitchFamily="-108" charset="-128"/>
                <a:cs typeface="ＭＳ Ｐゴシック" pitchFamily="-108" charset="-128"/>
              </a:rPr>
              <a:t>you should follow these key steps</a:t>
            </a:r>
          </a:p>
        </p:txBody>
      </p:sp>
      <p:grpSp>
        <p:nvGrpSpPr>
          <p:cNvPr id="4" name="Group 17"/>
          <p:cNvGrpSpPr/>
          <p:nvPr/>
        </p:nvGrpSpPr>
        <p:grpSpPr>
          <a:xfrm>
            <a:off x="-152400" y="5257799"/>
            <a:ext cx="1588180" cy="1676401"/>
            <a:chOff x="-140380" y="5333999"/>
            <a:chExt cx="1588180" cy="1676401"/>
          </a:xfrm>
        </p:grpSpPr>
        <p:pic>
          <p:nvPicPr>
            <p:cNvPr id="6" name="Content Placeholder 3"/>
            <p:cNvPicPr>
              <a:picLocks noChangeAspect="1"/>
            </p:cNvPicPr>
            <p:nvPr/>
          </p:nvPicPr>
          <p:blipFill>
            <a:blip r:embed="rId3" cstate="print">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7" name="TextBox 6"/>
            <p:cNvSpPr txBox="1">
              <a:spLocks noChangeArrowheads="1"/>
            </p:cNvSpPr>
            <p:nvPr/>
          </p:nvSpPr>
          <p:spPr bwMode="auto">
            <a:xfrm>
              <a:off x="248456" y="6380946"/>
              <a:ext cx="83036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II.B.iv</a:t>
              </a:r>
              <a:endParaRPr lang="en-US" sz="2000" b="1" dirty="0">
                <a:solidFill>
                  <a:srgbClr val="000000"/>
                </a:solidFill>
                <a:latin typeface="+mj-lt"/>
              </a:endParaRPr>
            </a:p>
          </p:txBody>
        </p:sp>
      </p:grpSp>
      <p:pic>
        <p:nvPicPr>
          <p:cNvPr id="8" name="Picture 7"/>
          <p:cNvPicPr/>
          <p:nvPr/>
        </p:nvPicPr>
        <p:blipFill>
          <a:blip r:embed="rId4">
            <a:extLst>
              <a:ext uri="{28A0092B-C50C-407E-A947-70E740481C1C}">
                <a14:useLocalDpi xmlns:a14="http://schemas.microsoft.com/office/drawing/2010/main"/>
              </a:ext>
            </a:extLst>
          </a:blip>
          <a:srcRect/>
          <a:stretch>
            <a:fillRect/>
          </a:stretch>
        </p:blipFill>
        <p:spPr bwMode="auto">
          <a:xfrm>
            <a:off x="8001506" y="457200"/>
            <a:ext cx="1142494" cy="1143000"/>
          </a:xfrm>
          <a:prstGeom prst="rect">
            <a:avLst/>
          </a:prstGeom>
          <a:noFill/>
          <a:ln>
            <a:noFill/>
          </a:ln>
        </p:spPr>
      </p:pic>
      <p:pic>
        <p:nvPicPr>
          <p:cNvPr id="9" name="Picture 8"/>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248400" y="1143000"/>
            <a:ext cx="2580198" cy="1676400"/>
          </a:xfrm>
          <a:prstGeom prst="rect">
            <a:avLst/>
          </a:prstGeom>
          <a:solidFill>
            <a:schemeClr val="bg1"/>
          </a:solidFill>
        </p:spPr>
      </p:pic>
      <p:pic>
        <p:nvPicPr>
          <p:cNvPr id="10" name="Picture 3"/>
          <p:cNvPicPr>
            <a:picLocks noChangeAspect="1"/>
          </p:cNvPicPr>
          <p:nvPr/>
        </p:nvPicPr>
        <p:blipFill>
          <a:blip r:embed="rId6"/>
          <a:srcRect/>
          <a:stretch>
            <a:fillRect/>
          </a:stretch>
        </p:blipFill>
        <p:spPr bwMode="auto">
          <a:xfrm>
            <a:off x="3733800" y="3124200"/>
            <a:ext cx="1861505" cy="2201863"/>
          </a:xfrm>
          <a:prstGeom prst="rect">
            <a:avLst/>
          </a:prstGeom>
          <a:noFill/>
          <a:ln w="9525">
            <a:noFill/>
            <a:miter lim="800000"/>
            <a:headEnd/>
            <a:tailEnd/>
          </a:ln>
        </p:spPr>
      </p:pic>
      <p:pic>
        <p:nvPicPr>
          <p:cNvPr id="11" name="Picture 3" descr="Picture 014"/>
          <p:cNvPicPr>
            <a:picLocks noGrp="1" noChangeAspect="1" noChangeArrowheads="1"/>
          </p:cNvPicPr>
          <p:nvPr>
            <p:ph idx="1"/>
          </p:nvPr>
        </p:nvPicPr>
        <p:blipFill rotWithShape="1">
          <a:blip r:embed="rId7" cstate="print">
            <a:extLst>
              <a:ext uri="{28A0092B-C50C-407E-A947-70E740481C1C}">
                <a14:useLocalDpi xmlns:a14="http://schemas.microsoft.com/office/drawing/2010/main"/>
              </a:ext>
            </a:extLst>
          </a:blip>
          <a:srcRect/>
          <a:stretch/>
        </p:blipFill>
        <p:spPr>
          <a:xfrm>
            <a:off x="7366000" y="4476750"/>
            <a:ext cx="1313808" cy="1771650"/>
          </a:xfrm>
          <a:noFill/>
        </p:spPr>
      </p:pic>
      <p:pic>
        <p:nvPicPr>
          <p:cNvPr id="12" name="Picture 11"/>
          <p:cNvPicPr>
            <a:picLocks noChangeAspect="1"/>
          </p:cNvPicPr>
          <p:nvPr/>
        </p:nvPicPr>
        <p:blipFill>
          <a:blip r:embed="rId8"/>
          <a:stretch>
            <a:fillRect/>
          </a:stretch>
        </p:blipFill>
        <p:spPr>
          <a:xfrm>
            <a:off x="762000" y="1524000"/>
            <a:ext cx="1607344" cy="1600200"/>
          </a:xfrm>
          <a:prstGeom prst="rect">
            <a:avLst/>
          </a:prstGeom>
        </p:spPr>
      </p:pic>
      <p:pic>
        <p:nvPicPr>
          <p:cNvPr id="13" name="Picture 4" descr="MVC-011F"/>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533400" y="4495799"/>
            <a:ext cx="2438400" cy="1494503"/>
          </a:xfrm>
          <a:prstGeom prst="rect">
            <a:avLst/>
          </a:prstGeom>
          <a:noFill/>
          <a:ln w="9525">
            <a:noFill/>
            <a:miter lim="800000"/>
            <a:headEnd/>
            <a:tailEnd/>
          </a:ln>
        </p:spPr>
      </p:pic>
      <p:graphicFrame>
        <p:nvGraphicFramePr>
          <p:cNvPr id="5" name="Diagram 4"/>
          <p:cNvGraphicFramePr/>
          <p:nvPr>
            <p:extLst>
              <p:ext uri="{D42A27DB-BD31-4B8C-83A1-F6EECF244321}">
                <p14:modId xmlns:p14="http://schemas.microsoft.com/office/powerpoint/2010/main" val="430204829"/>
              </p:ext>
            </p:extLst>
          </p:nvPr>
        </p:nvGraphicFramePr>
        <p:xfrm>
          <a:off x="-152400" y="1397000"/>
          <a:ext cx="9144000" cy="54610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14" name="Picture 13"/>
          <p:cNvPicPr/>
          <p:nvPr/>
        </p:nvPicPr>
        <p:blipFill>
          <a:blip r:embed="rId15">
            <a:extLst>
              <a:ext uri="{28A0092B-C50C-407E-A947-70E740481C1C}">
                <a14:useLocalDpi xmlns:a14="http://schemas.microsoft.com/office/drawing/2010/main"/>
              </a:ext>
            </a:extLst>
          </a:blip>
          <a:srcRect/>
          <a:stretch>
            <a:fillRect/>
          </a:stretch>
        </p:blipFill>
        <p:spPr bwMode="auto">
          <a:xfrm>
            <a:off x="-28576" y="533400"/>
            <a:ext cx="1095375" cy="1066800"/>
          </a:xfrm>
          <a:prstGeom prst="rect">
            <a:avLst/>
          </a:prstGeom>
          <a:noFill/>
          <a:ln>
            <a:noFill/>
          </a:ln>
        </p:spPr>
      </p:pic>
      <p:sp>
        <p:nvSpPr>
          <p:cNvPr id="15" name="Oval 14"/>
          <p:cNvSpPr/>
          <p:nvPr/>
        </p:nvSpPr>
        <p:spPr>
          <a:xfrm>
            <a:off x="3505200" y="1371600"/>
            <a:ext cx="2133600" cy="1676400"/>
          </a:xfrm>
          <a:prstGeom prst="ellipse">
            <a:avLst/>
          </a:prstGeom>
          <a:solidFill>
            <a:srgbClr val="FFFF00">
              <a:alpha val="1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5791200" y="2819400"/>
            <a:ext cx="2133600" cy="1676400"/>
          </a:xfrm>
          <a:prstGeom prst="ellipse">
            <a:avLst/>
          </a:prstGeom>
          <a:solidFill>
            <a:srgbClr val="FFFF00">
              <a:alpha val="1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5029200" y="5172075"/>
            <a:ext cx="2133600" cy="1676400"/>
          </a:xfrm>
          <a:prstGeom prst="ellipse">
            <a:avLst/>
          </a:prstGeom>
          <a:solidFill>
            <a:srgbClr val="FFFF00">
              <a:alpha val="1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2133600" y="5210175"/>
            <a:ext cx="2133600" cy="1676400"/>
          </a:xfrm>
          <a:prstGeom prst="ellipse">
            <a:avLst/>
          </a:prstGeom>
          <a:solidFill>
            <a:srgbClr val="FFFF00">
              <a:alpha val="1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1371600" y="2819400"/>
            <a:ext cx="2133600" cy="1676400"/>
          </a:xfrm>
          <a:prstGeom prst="ellipse">
            <a:avLst/>
          </a:prstGeom>
          <a:solidFill>
            <a:srgbClr val="FFFF00">
              <a:alpha val="1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213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par>
                                <p:cTn id="12" presetID="10" presetClass="entr"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par>
                          <p:cTn id="23" fill="hold">
                            <p:stCondLst>
                              <p:cond delay="500"/>
                            </p:stCondLst>
                            <p:childTnLst>
                              <p:par>
                                <p:cTn id="24" presetID="1" presetClass="entr" presetSubtype="0"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16"/>
                                        </p:tgtEl>
                                      </p:cBhvr>
                                    </p:animEffect>
                                    <p:set>
                                      <p:cBhvr>
                                        <p:cTn id="30" dur="1" fill="hold">
                                          <p:stCondLst>
                                            <p:cond delay="499"/>
                                          </p:stCondLst>
                                        </p:cTn>
                                        <p:tgtEl>
                                          <p:spTgt spid="16"/>
                                        </p:tgtEl>
                                        <p:attrNameLst>
                                          <p:attrName>style.visibility</p:attrName>
                                        </p:attrNameLst>
                                      </p:cBhvr>
                                      <p:to>
                                        <p:strVal val="hidden"/>
                                      </p:to>
                                    </p:set>
                                  </p:childTnLst>
                                </p:cTn>
                              </p:par>
                              <p:par>
                                <p:cTn id="31" presetID="10"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par>
                          <p:cTn id="34" fill="hold">
                            <p:stCondLst>
                              <p:cond delay="500"/>
                            </p:stCondLst>
                            <p:childTnLst>
                              <p:par>
                                <p:cTn id="35" presetID="1" presetClass="entr" presetSubtype="0"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17"/>
                                        </p:tgtEl>
                                      </p:cBhvr>
                                    </p:animEffect>
                                    <p:set>
                                      <p:cBhvr>
                                        <p:cTn id="41" dur="1" fill="hold">
                                          <p:stCondLst>
                                            <p:cond delay="499"/>
                                          </p:stCondLst>
                                        </p:cTn>
                                        <p:tgtEl>
                                          <p:spTgt spid="17"/>
                                        </p:tgtEl>
                                        <p:attrNameLst>
                                          <p:attrName>style.visibility</p:attrName>
                                        </p:attrNameLst>
                                      </p:cBhvr>
                                      <p:to>
                                        <p:strVal val="hidden"/>
                                      </p:to>
                                    </p:set>
                                  </p:childTnLst>
                                </p:cTn>
                              </p:par>
                              <p:par>
                                <p:cTn id="42" presetID="10" presetClass="entr" presetSubtype="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childTnLst>
                          </p:cTn>
                        </p:par>
                        <p:par>
                          <p:cTn id="45" fill="hold">
                            <p:stCondLst>
                              <p:cond delay="500"/>
                            </p:stCondLst>
                            <p:childTnLst>
                              <p:par>
                                <p:cTn id="46" presetID="1" presetClass="entr" presetSubtype="0" fill="hold" nodeType="after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18"/>
                                        </p:tgtEl>
                                      </p:cBhvr>
                                    </p:animEffect>
                                    <p:set>
                                      <p:cBhvr>
                                        <p:cTn id="52" dur="1" fill="hold">
                                          <p:stCondLst>
                                            <p:cond delay="499"/>
                                          </p:stCondLst>
                                        </p:cTn>
                                        <p:tgtEl>
                                          <p:spTgt spid="18"/>
                                        </p:tgtEl>
                                        <p:attrNameLst>
                                          <p:attrName>style.visibility</p:attrName>
                                        </p:attrNameLst>
                                      </p:cBhvr>
                                      <p:to>
                                        <p:strVal val="hidden"/>
                                      </p:to>
                                    </p:set>
                                  </p:childTnLst>
                                </p:cTn>
                              </p:par>
                              <p:par>
                                <p:cTn id="53" presetID="10"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childTnLst>
                          </p:cTn>
                        </p:par>
                        <p:par>
                          <p:cTn id="56" fill="hold">
                            <p:stCondLst>
                              <p:cond delay="500"/>
                            </p:stCondLst>
                            <p:childTnLst>
                              <p:par>
                                <p:cTn id="57" presetID="1" presetClass="entr" presetSubtype="0" fill="hold" nodeType="afterEffect">
                                  <p:stCondLst>
                                    <p:cond delay="0"/>
                                  </p:stCondLst>
                                  <p:childTnLst>
                                    <p:set>
                                      <p:cBhvr>
                                        <p:cTn id="58" dur="1" fill="hold">
                                          <p:stCondLst>
                                            <p:cond delay="0"/>
                                          </p:stCondLst>
                                        </p:cTn>
                                        <p:tgtEl>
                                          <p:spTgt spid="1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1" nodeType="clickEffect">
                                  <p:stCondLst>
                                    <p:cond delay="0"/>
                                  </p:stCondLst>
                                  <p:childTnLst>
                                    <p:animEffect transition="out" filter="fade">
                                      <p:cBhvr>
                                        <p:cTn id="62" dur="500"/>
                                        <p:tgtEl>
                                          <p:spTgt spid="19"/>
                                        </p:tgtEl>
                                      </p:cBhvr>
                                    </p:animEffect>
                                    <p:set>
                                      <p:cBhvr>
                                        <p:cTn id="63"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00">
            <a:alpha val="25000"/>
          </a:srgbClr>
        </a:solidFill>
        <a:effectLst/>
      </p:bgPr>
    </p:bg>
    <p:spTree>
      <p:nvGrpSpPr>
        <p:cNvPr id="1" name=""/>
        <p:cNvGrpSpPr/>
        <p:nvPr/>
      </p:nvGrpSpPr>
      <p:grpSpPr>
        <a:xfrm>
          <a:off x="0" y="0"/>
          <a:ext cx="0" cy="0"/>
          <a:chOff x="0" y="0"/>
          <a:chExt cx="0" cy="0"/>
        </a:xfrm>
      </p:grpSpPr>
      <p:sp>
        <p:nvSpPr>
          <p:cNvPr id="71682" name="Title 1"/>
          <p:cNvSpPr>
            <a:spLocks noGrp="1"/>
          </p:cNvSpPr>
          <p:nvPr>
            <p:ph type="title"/>
          </p:nvPr>
        </p:nvSpPr>
        <p:spPr>
          <a:solidFill>
            <a:srgbClr val="008000"/>
          </a:solidFill>
        </p:spPr>
        <p:txBody>
          <a:bodyPr/>
          <a:lstStyle/>
          <a:p>
            <a:pPr eaLnBrk="1" hangingPunct="1"/>
            <a:r>
              <a:rPr lang="en-US" dirty="0">
                <a:solidFill>
                  <a:schemeClr val="bg1"/>
                </a:solidFill>
                <a:ea typeface="ＭＳ Ｐゴシック" pitchFamily="-108" charset="-128"/>
                <a:cs typeface="ＭＳ Ｐゴシック" pitchFamily="-108" charset="-128"/>
              </a:rPr>
              <a:t>Getting Started with SWPBIS</a:t>
            </a:r>
          </a:p>
        </p:txBody>
      </p:sp>
      <p:sp>
        <p:nvSpPr>
          <p:cNvPr id="71683" name="Content Placeholder 2"/>
          <p:cNvSpPr>
            <a:spLocks noGrp="1"/>
          </p:cNvSpPr>
          <p:nvPr>
            <p:ph idx="1"/>
          </p:nvPr>
        </p:nvSpPr>
        <p:spPr>
          <a:xfrm>
            <a:off x="457200" y="1600200"/>
            <a:ext cx="7620000" cy="5257800"/>
          </a:xfrm>
          <a:solidFill>
            <a:srgbClr val="FFFF00">
              <a:alpha val="50195"/>
            </a:srgbClr>
          </a:solidFill>
        </p:spPr>
        <p:txBody>
          <a:bodyPr/>
          <a:lstStyle/>
          <a:p>
            <a:pPr marL="514350" indent="-514350" eaLnBrk="1" hangingPunct="1">
              <a:buFontTx/>
              <a:buAutoNum type="arabicPeriod"/>
            </a:pPr>
            <a:r>
              <a:rPr lang="en-US" sz="2300" dirty="0">
                <a:solidFill>
                  <a:srgbClr val="000000"/>
                </a:solidFill>
              </a:rPr>
              <a:t>Establish an effective leadership team</a:t>
            </a:r>
          </a:p>
          <a:p>
            <a:pPr marL="514350" indent="-514350" eaLnBrk="1" hangingPunct="1">
              <a:buFontTx/>
              <a:buAutoNum type="arabicPeriod"/>
            </a:pPr>
            <a:r>
              <a:rPr lang="en-US" sz="2300" dirty="0">
                <a:solidFill>
                  <a:srgbClr val="000000"/>
                </a:solidFill>
              </a:rPr>
              <a:t>Develop brief statement of behavioral purpose</a:t>
            </a:r>
          </a:p>
          <a:p>
            <a:pPr marL="514350" indent="-514350" eaLnBrk="1" hangingPunct="1">
              <a:buFontTx/>
              <a:buAutoNum type="arabicPeriod"/>
            </a:pPr>
            <a:r>
              <a:rPr lang="en-US" sz="2300" dirty="0">
                <a:solidFill>
                  <a:srgbClr val="000000"/>
                </a:solidFill>
              </a:rPr>
              <a:t>Identify positive SW behavioral expectations</a:t>
            </a:r>
          </a:p>
          <a:p>
            <a:pPr marL="514350" indent="-514350" eaLnBrk="1" hangingPunct="1">
              <a:buFontTx/>
              <a:buAutoNum type="arabicPeriod"/>
            </a:pPr>
            <a:r>
              <a:rPr lang="en-US" sz="2300" dirty="0">
                <a:solidFill>
                  <a:srgbClr val="000000"/>
                </a:solidFill>
              </a:rPr>
              <a:t>Develop procedures for teaching SW expectations</a:t>
            </a:r>
          </a:p>
          <a:p>
            <a:pPr marL="514350" indent="-514350" eaLnBrk="1" hangingPunct="1">
              <a:buFontTx/>
              <a:buAutoNum type="arabicPeriod"/>
            </a:pPr>
            <a:r>
              <a:rPr lang="en-US" sz="2300" dirty="0">
                <a:solidFill>
                  <a:srgbClr val="000000"/>
                </a:solidFill>
              </a:rPr>
              <a:t>Develop procedures for teaching class-wide expectations</a:t>
            </a:r>
          </a:p>
          <a:p>
            <a:pPr marL="514350" indent="-514350" eaLnBrk="1" hangingPunct="1">
              <a:buFontTx/>
              <a:buAutoNum type="arabicPeriod"/>
            </a:pPr>
            <a:r>
              <a:rPr lang="en-US" sz="2300" dirty="0">
                <a:solidFill>
                  <a:srgbClr val="000000"/>
                </a:solidFill>
              </a:rPr>
              <a:t>Develop continuum for strengthening appropriate behavior</a:t>
            </a:r>
          </a:p>
          <a:p>
            <a:pPr marL="514350" indent="-514350" eaLnBrk="1" hangingPunct="1">
              <a:buFontTx/>
              <a:buAutoNum type="arabicPeriod"/>
            </a:pPr>
            <a:r>
              <a:rPr lang="en-US" sz="2300" dirty="0">
                <a:solidFill>
                  <a:srgbClr val="000000"/>
                </a:solidFill>
              </a:rPr>
              <a:t>Develop continuum for discouraging violations of expectations</a:t>
            </a:r>
          </a:p>
          <a:p>
            <a:pPr marL="514350" indent="-514350" eaLnBrk="1" hangingPunct="1">
              <a:buFontTx/>
              <a:buAutoNum type="arabicPeriod"/>
            </a:pPr>
            <a:r>
              <a:rPr lang="en-US" sz="2300" dirty="0">
                <a:solidFill>
                  <a:srgbClr val="000000"/>
                </a:solidFill>
              </a:rPr>
              <a:t>Develop data-based procedures for monitoring</a:t>
            </a:r>
          </a:p>
          <a:p>
            <a:pPr marL="514350" indent="-514350" eaLnBrk="1" hangingPunct="1">
              <a:buFontTx/>
              <a:buAutoNum type="arabicPeriod"/>
            </a:pPr>
            <a:r>
              <a:rPr lang="en-US" sz="2300" dirty="0">
                <a:solidFill>
                  <a:srgbClr val="000000"/>
                </a:solidFill>
              </a:rPr>
              <a:t>Develop systems to support staff</a:t>
            </a:r>
          </a:p>
          <a:p>
            <a:pPr marL="514350" indent="-514350" eaLnBrk="1" hangingPunct="1">
              <a:buFontTx/>
              <a:buAutoNum type="arabicPeriod"/>
            </a:pPr>
            <a:r>
              <a:rPr lang="en-US" sz="2300" dirty="0">
                <a:solidFill>
                  <a:srgbClr val="000000"/>
                </a:solidFill>
              </a:rPr>
              <a:t>Build routines to ensure on-going implementation</a:t>
            </a:r>
          </a:p>
          <a:p>
            <a:pPr marL="514350" indent="-514350" eaLnBrk="1" hangingPunct="1">
              <a:buFontTx/>
              <a:buAutoNum type="arabicPeriod"/>
            </a:pPr>
            <a:endParaRPr lang="en-US" sz="2300" dirty="0">
              <a:solidFill>
                <a:srgbClr val="000000"/>
              </a:solidFill>
            </a:endParaRPr>
          </a:p>
        </p:txBody>
      </p:sp>
      <p:sp>
        <p:nvSpPr>
          <p:cNvPr id="2" name="Rectangle 1"/>
          <p:cNvSpPr/>
          <p:nvPr/>
        </p:nvSpPr>
        <p:spPr>
          <a:xfrm>
            <a:off x="457200" y="4114800"/>
            <a:ext cx="7620000" cy="274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 name="Group 17"/>
          <p:cNvGrpSpPr/>
          <p:nvPr/>
        </p:nvGrpSpPr>
        <p:grpSpPr>
          <a:xfrm>
            <a:off x="-152400" y="5257799"/>
            <a:ext cx="1588180" cy="1676401"/>
            <a:chOff x="-140380" y="5333999"/>
            <a:chExt cx="1588180" cy="1676401"/>
          </a:xfrm>
        </p:grpSpPr>
        <p:pic>
          <p:nvPicPr>
            <p:cNvPr id="14" name="Content Placeholder 3"/>
            <p:cNvPicPr>
              <a:picLocks noChangeAspect="1"/>
            </p:cNvPicPr>
            <p:nvPr/>
          </p:nvPicPr>
          <p:blipFill>
            <a:blip r:embed="rId3" cstate="print">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5"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II.B.v</a:t>
              </a:r>
              <a:endParaRPr lang="en-US" sz="2000" b="1" dirty="0">
                <a:solidFill>
                  <a:srgbClr val="000000"/>
                </a:solidFill>
                <a:latin typeface="+mj-lt"/>
              </a:endParaRPr>
            </a:p>
          </p:txBody>
        </p:sp>
      </p:grpSp>
      <p:sp>
        <p:nvSpPr>
          <p:cNvPr id="12" name="Rectangle 11"/>
          <p:cNvSpPr/>
          <p:nvPr/>
        </p:nvSpPr>
        <p:spPr>
          <a:xfrm>
            <a:off x="457200" y="1600200"/>
            <a:ext cx="7620000" cy="167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 name="Group 12"/>
          <p:cNvGrpSpPr/>
          <p:nvPr/>
        </p:nvGrpSpPr>
        <p:grpSpPr>
          <a:xfrm>
            <a:off x="7590138" y="4876800"/>
            <a:ext cx="1559542" cy="1447800"/>
            <a:chOff x="6758922" y="16184"/>
            <a:chExt cx="2362200" cy="2209800"/>
          </a:xfrm>
        </p:grpSpPr>
        <p:sp>
          <p:nvSpPr>
            <p:cNvPr id="19" name="Oval 4"/>
            <p:cNvSpPr>
              <a:spLocks noChangeArrowheads="1"/>
            </p:cNvSpPr>
            <p:nvPr/>
          </p:nvSpPr>
          <p:spPr bwMode="auto">
            <a:xfrm>
              <a:off x="6758922" y="16184"/>
              <a:ext cx="2362200" cy="2209800"/>
            </a:xfrm>
            <a:prstGeom prst="ellipse">
              <a:avLst/>
            </a:prstGeom>
            <a:solidFill>
              <a:srgbClr val="3366FF">
                <a:alpha val="50195"/>
              </a:srgbClr>
            </a:solidFill>
            <a:ln w="63500">
              <a:solidFill>
                <a:srgbClr val="3366FF"/>
              </a:solidFill>
              <a:round/>
              <a:headEnd/>
              <a:tailEnd/>
            </a:ln>
          </p:spPr>
          <p:txBody>
            <a:bodyPr wrap="none" anchor="ctr">
              <a:prstTxWarp prst="textNoShape">
                <a:avLst/>
              </a:prstTxWarp>
            </a:bodyPr>
            <a:lstStyle/>
            <a:p>
              <a:pPr algn="ctr" eaLnBrk="0" hangingPunct="0"/>
              <a:endParaRPr lang="en-US" sz="1800" b="1">
                <a:latin typeface="+mj-lt"/>
                <a:ea typeface="Arial" pitchFamily="-1" charset="0"/>
                <a:cs typeface="Arial" pitchFamily="-1" charset="0"/>
              </a:endParaRPr>
            </a:p>
          </p:txBody>
        </p:sp>
        <p:sp>
          <p:nvSpPr>
            <p:cNvPr id="20" name="Text Box 8"/>
            <p:cNvSpPr txBox="1">
              <a:spLocks noChangeArrowheads="1"/>
            </p:cNvSpPr>
            <p:nvPr/>
          </p:nvSpPr>
          <p:spPr bwMode="auto">
            <a:xfrm>
              <a:off x="6970914" y="1317934"/>
              <a:ext cx="1971552" cy="563717"/>
            </a:xfrm>
            <a:prstGeom prst="rect">
              <a:avLst/>
            </a:prstGeom>
            <a:noFill/>
            <a:ln w="9525">
              <a:noFill/>
              <a:miter lim="800000"/>
              <a:headEnd/>
              <a:tailEnd/>
            </a:ln>
          </p:spPr>
          <p:txBody>
            <a:bodyPr wrap="none">
              <a:prstTxWarp prst="textNoShape">
                <a:avLst/>
              </a:prstTxWarp>
              <a:spAutoFit/>
            </a:bodyPr>
            <a:lstStyle/>
            <a:p>
              <a:pPr algn="ctr" eaLnBrk="0" hangingPunct="0"/>
              <a:r>
                <a:rPr lang="en-US" sz="1800" b="1" dirty="0">
                  <a:latin typeface="+mj-lt"/>
                  <a:ea typeface="Arial" pitchFamily="-1" charset="0"/>
                  <a:cs typeface="Arial" pitchFamily="-1" charset="0"/>
                </a:rPr>
                <a:t>PRACTICES</a:t>
              </a:r>
            </a:p>
          </p:txBody>
        </p:sp>
      </p:grpSp>
      <p:sp>
        <p:nvSpPr>
          <p:cNvPr id="16" name="Rounded Rectangular Callout 15"/>
          <p:cNvSpPr>
            <a:spLocks noChangeArrowheads="1"/>
          </p:cNvSpPr>
          <p:nvPr/>
        </p:nvSpPr>
        <p:spPr bwMode="auto">
          <a:xfrm rot="1342341">
            <a:off x="2628641" y="4378778"/>
            <a:ext cx="3013863" cy="1949915"/>
          </a:xfrm>
          <a:prstGeom prst="wedgeRoundRectCallout">
            <a:avLst>
              <a:gd name="adj1" fmla="val 8444"/>
              <a:gd name="adj2" fmla="val -64356"/>
              <a:gd name="adj3" fmla="val 16667"/>
            </a:avLst>
          </a:prstGeom>
          <a:solidFill>
            <a:srgbClr val="008000"/>
          </a:solidFill>
          <a:ln w="9525">
            <a:solidFill>
              <a:srgbClr val="B6DCDF"/>
            </a:solidFill>
            <a:miter lim="800000"/>
            <a:headEnd/>
            <a:tailEnd/>
          </a:ln>
          <a:effectLst>
            <a:outerShdw blurRad="40000" dist="23000" dir="5400000" rotWithShape="0">
              <a:srgbClr val="000000">
                <a:alpha val="34999"/>
              </a:srgbClr>
            </a:outerShdw>
          </a:effectLst>
        </p:spPr>
        <p:txBody>
          <a:bodyPr anchor="ctr">
            <a:prstTxWarp prst="textNoShape">
              <a:avLst/>
            </a:prstTxWarp>
          </a:bodyPr>
          <a:lstStyle/>
          <a:p>
            <a:pPr>
              <a:defRPr/>
            </a:pPr>
            <a:r>
              <a:rPr lang="en-US" sz="2400" dirty="0">
                <a:solidFill>
                  <a:srgbClr val="FFFFFF"/>
                </a:solidFill>
                <a:latin typeface="+mj-lt"/>
                <a:ea typeface="+mn-ea"/>
                <a:cs typeface="+mn-cs"/>
              </a:rPr>
              <a:t>Same deal…in context of classroom settings and routines</a:t>
            </a:r>
            <a:endParaRPr lang="en-US" sz="2400" i="1" dirty="0">
              <a:solidFill>
                <a:srgbClr val="FFFFFF"/>
              </a:solidFill>
              <a:latin typeface="+mj-lt"/>
              <a:ea typeface="+mn-ea"/>
              <a:cs typeface="+mn-cs"/>
            </a:endParaRPr>
          </a:p>
        </p:txBody>
      </p:sp>
      <p:pic>
        <p:nvPicPr>
          <p:cNvPr id="17" name="Picture 16"/>
          <p:cNvPicPr/>
          <p:nvPr/>
        </p:nvPicPr>
        <p:blipFill>
          <a:blip r:embed="rId4">
            <a:extLst>
              <a:ext uri="{28A0092B-C50C-407E-A947-70E740481C1C}">
                <a14:useLocalDpi xmlns:a14="http://schemas.microsoft.com/office/drawing/2010/main"/>
              </a:ext>
            </a:extLst>
          </a:blip>
          <a:srcRect/>
          <a:stretch>
            <a:fillRect/>
          </a:stretch>
        </p:blipFill>
        <p:spPr bwMode="auto">
          <a:xfrm>
            <a:off x="-28576" y="533400"/>
            <a:ext cx="1095375" cy="1066800"/>
          </a:xfrm>
          <a:prstGeom prst="rect">
            <a:avLst/>
          </a:prstGeom>
          <a:noFill/>
          <a:ln>
            <a:noFill/>
          </a:ln>
        </p:spPr>
      </p:pic>
    </p:spTree>
    <p:extLst>
      <p:ext uri="{BB962C8B-B14F-4D97-AF65-F5344CB8AC3E}">
        <p14:creationId xmlns:p14="http://schemas.microsoft.com/office/powerpoint/2010/main" val="4030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par>
                                <p:cTn id="11" presetID="9"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par>
                                <p:cTn id="14" presetID="9"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dissolv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1" fill="hold" grpId="0" nodeType="clickEffect">
                                  <p:stCondLst>
                                    <p:cond delay="0"/>
                                  </p:stCondLst>
                                  <p:childTnLst>
                                    <p:set>
                                      <p:cBhvr>
                                        <p:cTn id="20" dur="1" fill="hold">
                                          <p:stCondLst>
                                            <p:cond delay="0"/>
                                          </p:stCondLst>
                                        </p:cTn>
                                        <p:tgtEl>
                                          <p:spTgt spid="16">
                                            <p:bg/>
                                          </p:spTgt>
                                        </p:tgtEl>
                                        <p:attrNameLst>
                                          <p:attrName>style.visibility</p:attrName>
                                        </p:attrNameLst>
                                      </p:cBhvr>
                                      <p:to>
                                        <p:strVal val="visible"/>
                                      </p:to>
                                    </p:set>
                                    <p:anim calcmode="lin" valueType="num">
                                      <p:cBhvr additive="base">
                                        <p:cTn id="21" dur="500"/>
                                        <p:tgtEl>
                                          <p:spTgt spid="16">
                                            <p:bg/>
                                          </p:spTgt>
                                        </p:tgtEl>
                                        <p:attrNameLst>
                                          <p:attrName>ppt_y</p:attrName>
                                        </p:attrNameLst>
                                      </p:cBhvr>
                                      <p:tavLst>
                                        <p:tav tm="0">
                                          <p:val>
                                            <p:strVal val="#ppt_y-#ppt_h*1.125000"/>
                                          </p:val>
                                        </p:tav>
                                        <p:tav tm="100000">
                                          <p:val>
                                            <p:strVal val="#ppt_y"/>
                                          </p:val>
                                        </p:tav>
                                      </p:tavLst>
                                    </p:anim>
                                    <p:animEffect transition="in" filter="wipe(down)">
                                      <p:cBhvr>
                                        <p:cTn id="22" dur="500"/>
                                        <p:tgtEl>
                                          <p:spTgt spid="16">
                                            <p:bg/>
                                          </p:spTgt>
                                        </p:tgtEl>
                                      </p:cBhvr>
                                    </p:animEffect>
                                  </p:childTnLst>
                                </p:cTn>
                              </p:par>
                              <p:par>
                                <p:cTn id="23" presetID="12" presetClass="entr" presetSubtype="1" fill="hold" grpId="0" nodeType="withEffect">
                                  <p:stCondLst>
                                    <p:cond delay="0"/>
                                  </p:stCondLst>
                                  <p:childTnLst>
                                    <p:set>
                                      <p:cBhvr>
                                        <p:cTn id="24" dur="1" fill="hold">
                                          <p:stCondLst>
                                            <p:cond delay="0"/>
                                          </p:stCondLst>
                                        </p:cTn>
                                        <p:tgtEl>
                                          <p:spTgt spid="16">
                                            <p:txEl>
                                              <p:pRg st="0" end="0"/>
                                            </p:txEl>
                                          </p:spTgt>
                                        </p:tgtEl>
                                        <p:attrNameLst>
                                          <p:attrName>style.visibility</p:attrName>
                                        </p:attrNameLst>
                                      </p:cBhvr>
                                      <p:to>
                                        <p:strVal val="visible"/>
                                      </p:to>
                                    </p:set>
                                    <p:anim calcmode="lin" valueType="num">
                                      <p:cBhvr additive="base">
                                        <p:cTn id="25" dur="500"/>
                                        <p:tgtEl>
                                          <p:spTgt spid="16">
                                            <p:txEl>
                                              <p:pRg st="0" end="0"/>
                                            </p:txEl>
                                          </p:spTgt>
                                        </p:tgtEl>
                                        <p:attrNameLst>
                                          <p:attrName>ppt_y</p:attrName>
                                        </p:attrNameLst>
                                      </p:cBhvr>
                                      <p:tavLst>
                                        <p:tav tm="0">
                                          <p:val>
                                            <p:strVal val="#ppt_y-#ppt_h*1.125000"/>
                                          </p:val>
                                        </p:tav>
                                        <p:tav tm="100000">
                                          <p:val>
                                            <p:strVal val="#ppt_y"/>
                                          </p:val>
                                        </p:tav>
                                      </p:tavLst>
                                    </p:anim>
                                    <p:animEffect transition="in" filter="wipe(down)">
                                      <p:cBhvr>
                                        <p:cTn id="26"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6" grpId="0" build="allAtOnce"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00">
            <a:alpha val="25000"/>
          </a:srgbClr>
        </a:solidFill>
        <a:effectLst/>
      </p:bgPr>
    </p:bg>
    <p:spTree>
      <p:nvGrpSpPr>
        <p:cNvPr id="1" name=""/>
        <p:cNvGrpSpPr/>
        <p:nvPr/>
      </p:nvGrpSpPr>
      <p:grpSpPr>
        <a:xfrm>
          <a:off x="0" y="0"/>
          <a:ext cx="0" cy="0"/>
          <a:chOff x="0" y="0"/>
          <a:chExt cx="0" cy="0"/>
        </a:xfrm>
      </p:grpSpPr>
      <p:sp>
        <p:nvSpPr>
          <p:cNvPr id="71682" name="Title 1"/>
          <p:cNvSpPr>
            <a:spLocks noGrp="1"/>
          </p:cNvSpPr>
          <p:nvPr>
            <p:ph type="title"/>
          </p:nvPr>
        </p:nvSpPr>
        <p:spPr>
          <a:solidFill>
            <a:srgbClr val="008000"/>
          </a:solidFill>
        </p:spPr>
        <p:txBody>
          <a:bodyPr/>
          <a:lstStyle/>
          <a:p>
            <a:pPr eaLnBrk="1" hangingPunct="1"/>
            <a:r>
              <a:rPr lang="en-US" dirty="0">
                <a:solidFill>
                  <a:schemeClr val="bg1"/>
                </a:solidFill>
                <a:ea typeface="ＭＳ Ｐゴシック" pitchFamily="-108" charset="-128"/>
                <a:cs typeface="ＭＳ Ｐゴシック" pitchFamily="-108" charset="-128"/>
              </a:rPr>
              <a:t>Getting Started with SWPBIS</a:t>
            </a:r>
          </a:p>
        </p:txBody>
      </p:sp>
      <p:sp>
        <p:nvSpPr>
          <p:cNvPr id="71683" name="Content Placeholder 2"/>
          <p:cNvSpPr>
            <a:spLocks noGrp="1"/>
          </p:cNvSpPr>
          <p:nvPr>
            <p:ph idx="1"/>
          </p:nvPr>
        </p:nvSpPr>
        <p:spPr>
          <a:xfrm>
            <a:off x="457200" y="1600200"/>
            <a:ext cx="7620000" cy="5257800"/>
          </a:xfrm>
          <a:solidFill>
            <a:srgbClr val="FFFF00">
              <a:alpha val="50195"/>
            </a:srgbClr>
          </a:solidFill>
        </p:spPr>
        <p:txBody>
          <a:bodyPr/>
          <a:lstStyle/>
          <a:p>
            <a:pPr marL="514350" indent="-514350" eaLnBrk="1" hangingPunct="1">
              <a:buFontTx/>
              <a:buAutoNum type="arabicPeriod"/>
            </a:pPr>
            <a:r>
              <a:rPr lang="en-US" sz="2300" dirty="0">
                <a:solidFill>
                  <a:srgbClr val="000000"/>
                </a:solidFill>
              </a:rPr>
              <a:t>Establish an effective leadership team</a:t>
            </a:r>
          </a:p>
          <a:p>
            <a:pPr marL="514350" indent="-514350" eaLnBrk="1" hangingPunct="1">
              <a:buFontTx/>
              <a:buAutoNum type="arabicPeriod"/>
            </a:pPr>
            <a:r>
              <a:rPr lang="en-US" sz="2300" dirty="0">
                <a:solidFill>
                  <a:srgbClr val="000000"/>
                </a:solidFill>
              </a:rPr>
              <a:t>Develop brief statement of behavioral purpose</a:t>
            </a:r>
          </a:p>
          <a:p>
            <a:pPr marL="514350" indent="-514350" eaLnBrk="1" hangingPunct="1">
              <a:buFontTx/>
              <a:buAutoNum type="arabicPeriod"/>
            </a:pPr>
            <a:r>
              <a:rPr lang="en-US" sz="2300" dirty="0">
                <a:solidFill>
                  <a:srgbClr val="000000"/>
                </a:solidFill>
              </a:rPr>
              <a:t>Identify positive SW behavioral expectations</a:t>
            </a:r>
          </a:p>
          <a:p>
            <a:pPr marL="514350" indent="-514350" eaLnBrk="1" hangingPunct="1">
              <a:buFontTx/>
              <a:buAutoNum type="arabicPeriod"/>
            </a:pPr>
            <a:r>
              <a:rPr lang="en-US" sz="2300" dirty="0">
                <a:solidFill>
                  <a:srgbClr val="000000"/>
                </a:solidFill>
              </a:rPr>
              <a:t>Develop procedures for teaching SW expectations</a:t>
            </a:r>
          </a:p>
          <a:p>
            <a:pPr marL="514350" indent="-514350" eaLnBrk="1" hangingPunct="1">
              <a:buFontTx/>
              <a:buAutoNum type="arabicPeriod"/>
            </a:pPr>
            <a:r>
              <a:rPr lang="en-US" sz="2300" dirty="0">
                <a:solidFill>
                  <a:srgbClr val="000000"/>
                </a:solidFill>
              </a:rPr>
              <a:t>Develop procedures for teaching class-wide expectations</a:t>
            </a:r>
          </a:p>
          <a:p>
            <a:pPr marL="514350" indent="-514350" eaLnBrk="1" hangingPunct="1">
              <a:buFontTx/>
              <a:buAutoNum type="arabicPeriod"/>
            </a:pPr>
            <a:r>
              <a:rPr lang="en-US" sz="2300" dirty="0">
                <a:solidFill>
                  <a:srgbClr val="000000"/>
                </a:solidFill>
              </a:rPr>
              <a:t>Develop continuum for strengthening appropriate behavior</a:t>
            </a:r>
          </a:p>
          <a:p>
            <a:pPr marL="514350" indent="-514350" eaLnBrk="1" hangingPunct="1">
              <a:buFontTx/>
              <a:buAutoNum type="arabicPeriod"/>
            </a:pPr>
            <a:r>
              <a:rPr lang="en-US" sz="2300" dirty="0">
                <a:solidFill>
                  <a:srgbClr val="000000"/>
                </a:solidFill>
              </a:rPr>
              <a:t>Develop continuum for discouraging violations of expectations</a:t>
            </a:r>
          </a:p>
          <a:p>
            <a:pPr marL="514350" indent="-514350" eaLnBrk="1" hangingPunct="1">
              <a:buFontTx/>
              <a:buAutoNum type="arabicPeriod"/>
            </a:pPr>
            <a:r>
              <a:rPr lang="en-US" sz="2300" dirty="0">
                <a:solidFill>
                  <a:srgbClr val="000000"/>
                </a:solidFill>
              </a:rPr>
              <a:t>Develop data-based procedures for monitoring</a:t>
            </a:r>
          </a:p>
          <a:p>
            <a:pPr marL="514350" indent="-514350" eaLnBrk="1" hangingPunct="1">
              <a:buFontTx/>
              <a:buAutoNum type="arabicPeriod"/>
            </a:pPr>
            <a:r>
              <a:rPr lang="en-US" sz="2300" dirty="0">
                <a:solidFill>
                  <a:srgbClr val="000000"/>
                </a:solidFill>
              </a:rPr>
              <a:t>Develop systems to support staff</a:t>
            </a:r>
          </a:p>
          <a:p>
            <a:pPr marL="514350" indent="-514350" eaLnBrk="1" hangingPunct="1">
              <a:buFontTx/>
              <a:buAutoNum type="arabicPeriod"/>
            </a:pPr>
            <a:r>
              <a:rPr lang="en-US" sz="2300" dirty="0">
                <a:solidFill>
                  <a:srgbClr val="000000"/>
                </a:solidFill>
              </a:rPr>
              <a:t>Build routines to ensure on-going implementation</a:t>
            </a:r>
          </a:p>
          <a:p>
            <a:pPr marL="514350" indent="-514350" eaLnBrk="1" hangingPunct="1">
              <a:buFontTx/>
              <a:buAutoNum type="arabicPeriod"/>
            </a:pPr>
            <a:endParaRPr lang="en-US" sz="2300" dirty="0">
              <a:solidFill>
                <a:srgbClr val="000000"/>
              </a:solidFill>
            </a:endParaRPr>
          </a:p>
        </p:txBody>
      </p:sp>
      <p:sp>
        <p:nvSpPr>
          <p:cNvPr id="2" name="Rectangle 1"/>
          <p:cNvSpPr/>
          <p:nvPr/>
        </p:nvSpPr>
        <p:spPr>
          <a:xfrm>
            <a:off x="457200" y="4800600"/>
            <a:ext cx="7620000" cy="2057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 name="Group 17"/>
          <p:cNvGrpSpPr/>
          <p:nvPr/>
        </p:nvGrpSpPr>
        <p:grpSpPr>
          <a:xfrm>
            <a:off x="-152400" y="5257799"/>
            <a:ext cx="1588180" cy="1676401"/>
            <a:chOff x="-140380" y="5333999"/>
            <a:chExt cx="1588180" cy="1676401"/>
          </a:xfrm>
        </p:grpSpPr>
        <p:pic>
          <p:nvPicPr>
            <p:cNvPr id="14" name="Content Placeholder 3"/>
            <p:cNvPicPr>
              <a:picLocks noChangeAspect="1"/>
            </p:cNvPicPr>
            <p:nvPr/>
          </p:nvPicPr>
          <p:blipFill>
            <a:blip r:embed="rId3" cstate="print">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5" name="TextBox 6"/>
            <p:cNvSpPr txBox="1">
              <a:spLocks noChangeArrowheads="1"/>
            </p:cNvSpPr>
            <p:nvPr/>
          </p:nvSpPr>
          <p:spPr bwMode="auto">
            <a:xfrm>
              <a:off x="248456" y="6380946"/>
              <a:ext cx="83036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II.B.vi</a:t>
              </a:r>
              <a:endParaRPr lang="en-US" sz="2000" b="1" dirty="0">
                <a:solidFill>
                  <a:srgbClr val="000000"/>
                </a:solidFill>
                <a:latin typeface="+mj-lt"/>
              </a:endParaRPr>
            </a:p>
          </p:txBody>
        </p:sp>
      </p:grpSp>
      <p:sp>
        <p:nvSpPr>
          <p:cNvPr id="12" name="Rectangle 11"/>
          <p:cNvSpPr/>
          <p:nvPr/>
        </p:nvSpPr>
        <p:spPr>
          <a:xfrm>
            <a:off x="457200" y="1600200"/>
            <a:ext cx="7620000" cy="2438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 name="Group 12"/>
          <p:cNvGrpSpPr/>
          <p:nvPr/>
        </p:nvGrpSpPr>
        <p:grpSpPr>
          <a:xfrm>
            <a:off x="7590138" y="4876800"/>
            <a:ext cx="1559542" cy="1447800"/>
            <a:chOff x="6758922" y="16184"/>
            <a:chExt cx="2362200" cy="2209800"/>
          </a:xfrm>
        </p:grpSpPr>
        <p:sp>
          <p:nvSpPr>
            <p:cNvPr id="19" name="Oval 4"/>
            <p:cNvSpPr>
              <a:spLocks noChangeArrowheads="1"/>
            </p:cNvSpPr>
            <p:nvPr/>
          </p:nvSpPr>
          <p:spPr bwMode="auto">
            <a:xfrm>
              <a:off x="6758922" y="16184"/>
              <a:ext cx="2362200" cy="2209800"/>
            </a:xfrm>
            <a:prstGeom prst="ellipse">
              <a:avLst/>
            </a:prstGeom>
            <a:solidFill>
              <a:srgbClr val="3366FF">
                <a:alpha val="50195"/>
              </a:srgbClr>
            </a:solidFill>
            <a:ln w="63500">
              <a:solidFill>
                <a:srgbClr val="3366FF"/>
              </a:solidFill>
              <a:round/>
              <a:headEnd/>
              <a:tailEnd/>
            </a:ln>
          </p:spPr>
          <p:txBody>
            <a:bodyPr wrap="none" anchor="ctr">
              <a:prstTxWarp prst="textNoShape">
                <a:avLst/>
              </a:prstTxWarp>
            </a:bodyPr>
            <a:lstStyle/>
            <a:p>
              <a:pPr algn="ctr" eaLnBrk="0" hangingPunct="0"/>
              <a:endParaRPr lang="en-US" sz="1800" b="1">
                <a:latin typeface="+mj-lt"/>
                <a:ea typeface="Arial" pitchFamily="-1" charset="0"/>
                <a:cs typeface="Arial" pitchFamily="-1" charset="0"/>
              </a:endParaRPr>
            </a:p>
          </p:txBody>
        </p:sp>
        <p:sp>
          <p:nvSpPr>
            <p:cNvPr id="20" name="Text Box 8"/>
            <p:cNvSpPr txBox="1">
              <a:spLocks noChangeArrowheads="1"/>
            </p:cNvSpPr>
            <p:nvPr/>
          </p:nvSpPr>
          <p:spPr bwMode="auto">
            <a:xfrm>
              <a:off x="6970914" y="1317934"/>
              <a:ext cx="1971552" cy="563717"/>
            </a:xfrm>
            <a:prstGeom prst="rect">
              <a:avLst/>
            </a:prstGeom>
            <a:noFill/>
            <a:ln w="9525">
              <a:noFill/>
              <a:miter lim="800000"/>
              <a:headEnd/>
              <a:tailEnd/>
            </a:ln>
          </p:spPr>
          <p:txBody>
            <a:bodyPr wrap="none">
              <a:prstTxWarp prst="textNoShape">
                <a:avLst/>
              </a:prstTxWarp>
              <a:spAutoFit/>
            </a:bodyPr>
            <a:lstStyle/>
            <a:p>
              <a:pPr algn="ctr" eaLnBrk="0" hangingPunct="0"/>
              <a:r>
                <a:rPr lang="en-US" sz="1800" b="1" dirty="0">
                  <a:latin typeface="+mj-lt"/>
                  <a:ea typeface="Arial" pitchFamily="-1" charset="0"/>
                  <a:cs typeface="Arial" pitchFamily="-1" charset="0"/>
                </a:rPr>
                <a:t>PRACTICES</a:t>
              </a:r>
            </a:p>
          </p:txBody>
        </p:sp>
      </p:grpSp>
      <p:pic>
        <p:nvPicPr>
          <p:cNvPr id="16" name="Picture 15"/>
          <p:cNvPicPr/>
          <p:nvPr/>
        </p:nvPicPr>
        <p:blipFill>
          <a:blip r:embed="rId4">
            <a:extLst>
              <a:ext uri="{28A0092B-C50C-407E-A947-70E740481C1C}">
                <a14:useLocalDpi xmlns:a14="http://schemas.microsoft.com/office/drawing/2010/main"/>
              </a:ext>
            </a:extLst>
          </a:blip>
          <a:srcRect/>
          <a:stretch>
            <a:fillRect/>
          </a:stretch>
        </p:blipFill>
        <p:spPr bwMode="auto">
          <a:xfrm>
            <a:off x="-28576" y="533400"/>
            <a:ext cx="1095375" cy="1066800"/>
          </a:xfrm>
          <a:prstGeom prst="rect">
            <a:avLst/>
          </a:prstGeom>
          <a:noFill/>
          <a:ln>
            <a:noFill/>
          </a:ln>
        </p:spPr>
      </p:pic>
      <p:pic>
        <p:nvPicPr>
          <p:cNvPr id="17" name="Picture 6" descr="MVC-001F"/>
          <p:cNvPicPr>
            <a:picLocks noChangeAspect="1" noChangeArrowheads="1"/>
          </p:cNvPicPr>
          <p:nvPr/>
        </p:nvPicPr>
        <p:blipFill>
          <a:blip r:embed="rId5"/>
          <a:srcRect/>
          <a:stretch>
            <a:fillRect/>
          </a:stretch>
        </p:blipFill>
        <p:spPr bwMode="auto">
          <a:xfrm>
            <a:off x="4876800" y="1905000"/>
            <a:ext cx="3124200" cy="1981200"/>
          </a:xfrm>
          <a:prstGeom prst="rect">
            <a:avLst/>
          </a:prstGeom>
          <a:noFill/>
          <a:ln w="9525">
            <a:noFill/>
            <a:miter lim="800000"/>
            <a:headEnd/>
            <a:tailEnd/>
          </a:ln>
        </p:spPr>
      </p:pic>
      <p:pic>
        <p:nvPicPr>
          <p:cNvPr id="18" name="Picture 10" descr="MVC-013F"/>
          <p:cNvPicPr>
            <a:picLocks noChangeAspect="1" noChangeArrowheads="1"/>
          </p:cNvPicPr>
          <p:nvPr/>
        </p:nvPicPr>
        <p:blipFill>
          <a:blip r:embed="rId6"/>
          <a:srcRect/>
          <a:stretch>
            <a:fillRect/>
          </a:stretch>
        </p:blipFill>
        <p:spPr bwMode="auto">
          <a:xfrm>
            <a:off x="457200" y="1905000"/>
            <a:ext cx="3124200" cy="2008578"/>
          </a:xfrm>
          <a:prstGeom prst="rect">
            <a:avLst/>
          </a:prstGeom>
          <a:noFill/>
          <a:ln w="9525">
            <a:noFill/>
            <a:miter lim="800000"/>
            <a:headEnd/>
            <a:tailEnd/>
          </a:ln>
        </p:spPr>
      </p:pic>
    </p:spTree>
    <p:extLst>
      <p:ext uri="{BB962C8B-B14F-4D97-AF65-F5344CB8AC3E}">
        <p14:creationId xmlns:p14="http://schemas.microsoft.com/office/powerpoint/2010/main" val="50906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par>
                                <p:cTn id="11" presetID="9"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par>
                                <p:cTn id="14" presetID="9"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dissolv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p:tgtEl>
                                          <p:spTgt spid="18"/>
                                        </p:tgtEl>
                                        <p:attrNameLst>
                                          <p:attrName>ppt_y</p:attrName>
                                        </p:attrNameLst>
                                      </p:cBhvr>
                                      <p:tavLst>
                                        <p:tav tm="0">
                                          <p:val>
                                            <p:strVal val="#ppt_y+#ppt_h*1.125000"/>
                                          </p:val>
                                        </p:tav>
                                        <p:tav tm="100000">
                                          <p:val>
                                            <p:strVal val="#ppt_y"/>
                                          </p:val>
                                        </p:tav>
                                      </p:tavLst>
                                    </p:anim>
                                    <p:animEffect transition="in" filter="wipe(up)">
                                      <p:cBhvr>
                                        <p:cTn id="22" dur="500"/>
                                        <p:tgtEl>
                                          <p:spTgt spid="18"/>
                                        </p:tgtEl>
                                      </p:cBhvr>
                                    </p:animEffect>
                                  </p:childTnLst>
                                </p:cTn>
                              </p:par>
                              <p:par>
                                <p:cTn id="23" presetID="12" presetClass="entr" presetSubtype="4"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p:tgtEl>
                                          <p:spTgt spid="17"/>
                                        </p:tgtEl>
                                        <p:attrNameLst>
                                          <p:attrName>ppt_y</p:attrName>
                                        </p:attrNameLst>
                                      </p:cBhvr>
                                      <p:tavLst>
                                        <p:tav tm="0">
                                          <p:val>
                                            <p:strVal val="#ppt_y+#ppt_h*1.125000"/>
                                          </p:val>
                                        </p:tav>
                                        <p:tav tm="100000">
                                          <p:val>
                                            <p:strVal val="#ppt_y"/>
                                          </p:val>
                                        </p:tav>
                                      </p:tavLst>
                                    </p:anim>
                                    <p:animEffect transition="in" filter="wipe(up)">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00">
            <a:alpha val="25000"/>
          </a:srgbClr>
        </a:solidFill>
        <a:effectLst/>
      </p:bgPr>
    </p:bg>
    <p:spTree>
      <p:nvGrpSpPr>
        <p:cNvPr id="1" name=""/>
        <p:cNvGrpSpPr/>
        <p:nvPr/>
      </p:nvGrpSpPr>
      <p:grpSpPr>
        <a:xfrm>
          <a:off x="0" y="0"/>
          <a:ext cx="0" cy="0"/>
          <a:chOff x="0" y="0"/>
          <a:chExt cx="0" cy="0"/>
        </a:xfrm>
      </p:grpSpPr>
      <p:sp>
        <p:nvSpPr>
          <p:cNvPr id="71682" name="Title 1"/>
          <p:cNvSpPr>
            <a:spLocks noGrp="1"/>
          </p:cNvSpPr>
          <p:nvPr>
            <p:ph type="title"/>
          </p:nvPr>
        </p:nvSpPr>
        <p:spPr>
          <a:solidFill>
            <a:srgbClr val="008000"/>
          </a:solidFill>
        </p:spPr>
        <p:txBody>
          <a:bodyPr/>
          <a:lstStyle/>
          <a:p>
            <a:pPr eaLnBrk="1" hangingPunct="1"/>
            <a:r>
              <a:rPr lang="en-US" dirty="0">
                <a:solidFill>
                  <a:schemeClr val="bg1"/>
                </a:solidFill>
                <a:ea typeface="ＭＳ Ｐゴシック" pitchFamily="-108" charset="-128"/>
                <a:cs typeface="ＭＳ Ｐゴシック" pitchFamily="-108" charset="-128"/>
              </a:rPr>
              <a:t>Getting Started with SWPBIS</a:t>
            </a:r>
          </a:p>
        </p:txBody>
      </p:sp>
      <p:sp>
        <p:nvSpPr>
          <p:cNvPr id="71683" name="Content Placeholder 2"/>
          <p:cNvSpPr>
            <a:spLocks noGrp="1"/>
          </p:cNvSpPr>
          <p:nvPr>
            <p:ph idx="1"/>
          </p:nvPr>
        </p:nvSpPr>
        <p:spPr>
          <a:xfrm>
            <a:off x="457200" y="1600200"/>
            <a:ext cx="7620000" cy="5257800"/>
          </a:xfrm>
          <a:solidFill>
            <a:srgbClr val="FFFF00">
              <a:alpha val="50195"/>
            </a:srgbClr>
          </a:solidFill>
        </p:spPr>
        <p:txBody>
          <a:bodyPr/>
          <a:lstStyle/>
          <a:p>
            <a:pPr marL="514350" indent="-514350" eaLnBrk="1" hangingPunct="1">
              <a:buFontTx/>
              <a:buAutoNum type="arabicPeriod"/>
            </a:pPr>
            <a:r>
              <a:rPr lang="en-US" sz="2300" dirty="0">
                <a:solidFill>
                  <a:srgbClr val="000000"/>
                </a:solidFill>
              </a:rPr>
              <a:t>Establish an effective leadership team</a:t>
            </a:r>
          </a:p>
          <a:p>
            <a:pPr marL="514350" indent="-514350" eaLnBrk="1" hangingPunct="1">
              <a:buFontTx/>
              <a:buAutoNum type="arabicPeriod"/>
            </a:pPr>
            <a:r>
              <a:rPr lang="en-US" sz="2300" dirty="0">
                <a:solidFill>
                  <a:srgbClr val="000000"/>
                </a:solidFill>
              </a:rPr>
              <a:t>Develop brief statement of behavioral purpose</a:t>
            </a:r>
          </a:p>
          <a:p>
            <a:pPr marL="514350" indent="-514350" eaLnBrk="1" hangingPunct="1">
              <a:buFontTx/>
              <a:buAutoNum type="arabicPeriod"/>
            </a:pPr>
            <a:r>
              <a:rPr lang="en-US" sz="2300" dirty="0">
                <a:solidFill>
                  <a:srgbClr val="000000"/>
                </a:solidFill>
              </a:rPr>
              <a:t>Identify positive SW behavioral expectations</a:t>
            </a:r>
          </a:p>
          <a:p>
            <a:pPr marL="514350" indent="-514350" eaLnBrk="1" hangingPunct="1">
              <a:buFontTx/>
              <a:buAutoNum type="arabicPeriod"/>
            </a:pPr>
            <a:r>
              <a:rPr lang="en-US" sz="2300" dirty="0">
                <a:solidFill>
                  <a:srgbClr val="000000"/>
                </a:solidFill>
              </a:rPr>
              <a:t>Develop procedures for teaching SW expectations</a:t>
            </a:r>
          </a:p>
          <a:p>
            <a:pPr marL="514350" indent="-514350" eaLnBrk="1" hangingPunct="1">
              <a:buFontTx/>
              <a:buAutoNum type="arabicPeriod"/>
            </a:pPr>
            <a:r>
              <a:rPr lang="en-US" sz="2300" dirty="0">
                <a:solidFill>
                  <a:srgbClr val="000000"/>
                </a:solidFill>
              </a:rPr>
              <a:t>Develop procedures for teaching class-wide expectations</a:t>
            </a:r>
          </a:p>
          <a:p>
            <a:pPr marL="514350" indent="-514350" eaLnBrk="1" hangingPunct="1">
              <a:buFontTx/>
              <a:buAutoNum type="arabicPeriod"/>
            </a:pPr>
            <a:r>
              <a:rPr lang="en-US" sz="2300" dirty="0">
                <a:solidFill>
                  <a:srgbClr val="000000"/>
                </a:solidFill>
              </a:rPr>
              <a:t>Develop continuum for strengthening appropriate behavior</a:t>
            </a:r>
          </a:p>
          <a:p>
            <a:pPr marL="514350" indent="-514350" eaLnBrk="1" hangingPunct="1">
              <a:buFontTx/>
              <a:buAutoNum type="arabicPeriod"/>
            </a:pPr>
            <a:r>
              <a:rPr lang="en-US" sz="2300" dirty="0">
                <a:solidFill>
                  <a:srgbClr val="000000"/>
                </a:solidFill>
              </a:rPr>
              <a:t>Develop continuum for discouraging violations of expectations</a:t>
            </a:r>
          </a:p>
          <a:p>
            <a:pPr marL="514350" indent="-514350" eaLnBrk="1" hangingPunct="1">
              <a:buFontTx/>
              <a:buAutoNum type="arabicPeriod"/>
            </a:pPr>
            <a:r>
              <a:rPr lang="en-US" sz="2300" dirty="0">
                <a:solidFill>
                  <a:srgbClr val="000000"/>
                </a:solidFill>
              </a:rPr>
              <a:t>Develop data-based procedures for monitoring</a:t>
            </a:r>
          </a:p>
          <a:p>
            <a:pPr marL="514350" indent="-514350" eaLnBrk="1" hangingPunct="1">
              <a:buFontTx/>
              <a:buAutoNum type="arabicPeriod"/>
            </a:pPr>
            <a:r>
              <a:rPr lang="en-US" sz="2300" dirty="0">
                <a:solidFill>
                  <a:srgbClr val="000000"/>
                </a:solidFill>
              </a:rPr>
              <a:t>Develop systems to support staff</a:t>
            </a:r>
          </a:p>
          <a:p>
            <a:pPr marL="514350" indent="-514350" eaLnBrk="1" hangingPunct="1">
              <a:buFontTx/>
              <a:buAutoNum type="arabicPeriod"/>
            </a:pPr>
            <a:r>
              <a:rPr lang="en-US" sz="2300" dirty="0">
                <a:solidFill>
                  <a:srgbClr val="000000"/>
                </a:solidFill>
              </a:rPr>
              <a:t>Build routines to ensure on-going implementation</a:t>
            </a:r>
          </a:p>
          <a:p>
            <a:pPr marL="514350" indent="-514350" eaLnBrk="1" hangingPunct="1">
              <a:buFontTx/>
              <a:buAutoNum type="arabicPeriod"/>
            </a:pPr>
            <a:endParaRPr lang="en-US" sz="2300" dirty="0">
              <a:solidFill>
                <a:srgbClr val="000000"/>
              </a:solidFill>
            </a:endParaRPr>
          </a:p>
        </p:txBody>
      </p:sp>
      <p:sp>
        <p:nvSpPr>
          <p:cNvPr id="12" name="Rectangle 11"/>
          <p:cNvSpPr/>
          <p:nvPr/>
        </p:nvSpPr>
        <p:spPr>
          <a:xfrm>
            <a:off x="457200" y="1600200"/>
            <a:ext cx="7620000" cy="3200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 name="Group 17"/>
          <p:cNvGrpSpPr/>
          <p:nvPr/>
        </p:nvGrpSpPr>
        <p:grpSpPr>
          <a:xfrm>
            <a:off x="-152400" y="1447800"/>
            <a:ext cx="1588180" cy="1676401"/>
            <a:chOff x="-140380" y="5333999"/>
            <a:chExt cx="1588180" cy="1676401"/>
          </a:xfrm>
        </p:grpSpPr>
        <p:pic>
          <p:nvPicPr>
            <p:cNvPr id="14" name="Content Placeholder 3"/>
            <p:cNvPicPr>
              <a:picLocks noChangeAspect="1"/>
            </p:cNvPicPr>
            <p:nvPr/>
          </p:nvPicPr>
          <p:blipFill>
            <a:blip r:embed="rId3" cstate="print">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5" name="TextBox 6"/>
            <p:cNvSpPr txBox="1">
              <a:spLocks noChangeArrowheads="1"/>
            </p:cNvSpPr>
            <p:nvPr/>
          </p:nvSpPr>
          <p:spPr bwMode="auto">
            <a:xfrm>
              <a:off x="248456" y="6380946"/>
              <a:ext cx="90656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a:solidFill>
                    <a:srgbClr val="000000"/>
                  </a:solidFill>
                  <a:latin typeface="+mj-lt"/>
                </a:rPr>
                <a:t>II.B</a:t>
              </a:r>
            </a:p>
          </p:txBody>
        </p:sp>
      </p:grpSp>
      <p:sp>
        <p:nvSpPr>
          <p:cNvPr id="16" name="Rounded Rectangle 15"/>
          <p:cNvSpPr/>
          <p:nvPr/>
        </p:nvSpPr>
        <p:spPr>
          <a:xfrm>
            <a:off x="2209800" y="2895600"/>
            <a:ext cx="4267200" cy="1371600"/>
          </a:xfrm>
          <a:prstGeom prst="round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bg1"/>
                </a:solidFill>
              </a:rPr>
              <a:t>We’ll discuss these today.</a:t>
            </a:r>
          </a:p>
        </p:txBody>
      </p:sp>
      <p:pic>
        <p:nvPicPr>
          <p:cNvPr id="17" name="Picture 16"/>
          <p:cNvPicPr/>
          <p:nvPr/>
        </p:nvPicPr>
        <p:blipFill>
          <a:blip r:embed="rId4">
            <a:extLst>
              <a:ext uri="{28A0092B-C50C-407E-A947-70E740481C1C}">
                <a14:useLocalDpi xmlns:a14="http://schemas.microsoft.com/office/drawing/2010/main"/>
              </a:ext>
            </a:extLst>
          </a:blip>
          <a:srcRect/>
          <a:stretch>
            <a:fillRect/>
          </a:stretch>
        </p:blipFill>
        <p:spPr bwMode="auto">
          <a:xfrm>
            <a:off x="-28576" y="533400"/>
            <a:ext cx="1095375" cy="1066800"/>
          </a:xfrm>
          <a:prstGeom prst="rect">
            <a:avLst/>
          </a:prstGeom>
          <a:noFill/>
          <a:ln>
            <a:noFill/>
          </a:ln>
        </p:spPr>
      </p:pic>
    </p:spTree>
    <p:extLst>
      <p:ext uri="{BB962C8B-B14F-4D97-AF65-F5344CB8AC3E}">
        <p14:creationId xmlns:p14="http://schemas.microsoft.com/office/powerpoint/2010/main" val="150115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childTnLst>
                          </p:cTn>
                        </p:par>
                        <p:par>
                          <p:cTn id="11" fill="hold">
                            <p:stCondLst>
                              <p:cond delay="500"/>
                            </p:stCondLst>
                            <p:childTnLst>
                              <p:par>
                                <p:cTn id="12" presetID="9" presetClass="entr" presetSubtype="0"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dissolve">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304800"/>
            <a:ext cx="7772400" cy="914400"/>
          </a:xfrm>
          <a:ln w="57150" cap="flat" cmpd="sng" algn="ctr">
            <a:solidFill>
              <a:srgbClr val="008000"/>
            </a:solidFill>
            <a:prstDash val="solid"/>
            <a:miter lim="800000"/>
            <a:headEnd type="none" w="med" len="med"/>
            <a:tailEnd type="none" w="med" len="med"/>
          </a:ln>
        </p:spPr>
        <p:txBody>
          <a:bodyPr/>
          <a:lstStyle/>
          <a:p>
            <a:pPr eaLnBrk="1" hangingPunct="1"/>
            <a:r>
              <a:rPr lang="en-US" sz="4000" b="1" dirty="0">
                <a:latin typeface="+mj-lt"/>
                <a:ea typeface="ＭＳ Ｐゴシック" pitchFamily="-108" charset="-128"/>
                <a:cs typeface="ＭＳ Ｐゴシック" pitchFamily="-108" charset="-128"/>
              </a:rPr>
              <a:t>MAIN TRAINING OBJECTIVES</a:t>
            </a:r>
          </a:p>
        </p:txBody>
      </p:sp>
      <p:sp>
        <p:nvSpPr>
          <p:cNvPr id="24579" name="Rectangle 3"/>
          <p:cNvSpPr>
            <a:spLocks noGrp="1" noChangeArrowheads="1"/>
          </p:cNvSpPr>
          <p:nvPr>
            <p:ph idx="1"/>
          </p:nvPr>
        </p:nvSpPr>
        <p:spPr>
          <a:xfrm>
            <a:off x="685800" y="1676400"/>
            <a:ext cx="7772400" cy="4800600"/>
          </a:xfrm>
        </p:spPr>
        <p:txBody>
          <a:bodyPr/>
          <a:lstStyle/>
          <a:p>
            <a:pPr eaLnBrk="1" hangingPunct="1">
              <a:lnSpc>
                <a:spcPct val="90000"/>
              </a:lnSpc>
              <a:spcAft>
                <a:spcPts val="2400"/>
              </a:spcAft>
            </a:pPr>
            <a:r>
              <a:rPr lang="en-US" b="1" dirty="0">
                <a:latin typeface="+mj-lt"/>
                <a:ea typeface="ＭＳ Ｐゴシック" pitchFamily="-108" charset="-128"/>
                <a:cs typeface="ＭＳ Ｐゴシック" pitchFamily="-108" charset="-128"/>
              </a:rPr>
              <a:t>Establish leadership </a:t>
            </a:r>
            <a:r>
              <a:rPr lang="en-US" b="1" dirty="0">
                <a:solidFill>
                  <a:srgbClr val="FF0000"/>
                </a:solidFill>
                <a:latin typeface="+mj-lt"/>
                <a:ea typeface="ＭＳ Ｐゴシック" pitchFamily="-108" charset="-128"/>
                <a:cs typeface="ＭＳ Ｐゴシック" pitchFamily="-108" charset="-128"/>
              </a:rPr>
              <a:t>team</a:t>
            </a:r>
          </a:p>
          <a:p>
            <a:pPr eaLnBrk="1" hangingPunct="1">
              <a:lnSpc>
                <a:spcPct val="90000"/>
              </a:lnSpc>
              <a:spcAft>
                <a:spcPts val="2400"/>
              </a:spcAft>
            </a:pPr>
            <a:r>
              <a:rPr lang="en-US" b="1" dirty="0">
                <a:latin typeface="+mj-lt"/>
                <a:ea typeface="ＭＳ Ｐゴシック" pitchFamily="-108" charset="-128"/>
                <a:cs typeface="ＭＳ Ｐゴシック" pitchFamily="-108" charset="-128"/>
              </a:rPr>
              <a:t>Establish staff </a:t>
            </a:r>
            <a:r>
              <a:rPr lang="en-US" b="1" dirty="0">
                <a:solidFill>
                  <a:srgbClr val="FF0000"/>
                </a:solidFill>
                <a:latin typeface="+mj-lt"/>
                <a:ea typeface="ＭＳ Ｐゴシック" pitchFamily="-108" charset="-128"/>
                <a:cs typeface="ＭＳ Ｐゴシック" pitchFamily="-108" charset="-128"/>
              </a:rPr>
              <a:t>agreements</a:t>
            </a:r>
          </a:p>
          <a:p>
            <a:pPr eaLnBrk="1" hangingPunct="1">
              <a:lnSpc>
                <a:spcPct val="90000"/>
              </a:lnSpc>
              <a:spcAft>
                <a:spcPts val="2400"/>
              </a:spcAft>
            </a:pPr>
            <a:r>
              <a:rPr lang="en-US" b="1" dirty="0">
                <a:latin typeface="+mj-lt"/>
                <a:ea typeface="ＭＳ Ｐゴシック" pitchFamily="-108" charset="-128"/>
                <a:cs typeface="ＭＳ Ｐゴシック" pitchFamily="-108" charset="-128"/>
              </a:rPr>
              <a:t>Build working knowledge of SWPBIS </a:t>
            </a:r>
            <a:r>
              <a:rPr lang="en-US" b="1" dirty="0">
                <a:solidFill>
                  <a:srgbClr val="FF0000"/>
                </a:solidFill>
                <a:latin typeface="+mj-lt"/>
                <a:ea typeface="ＭＳ Ｐゴシック" pitchFamily="-108" charset="-128"/>
                <a:cs typeface="ＭＳ Ｐゴシック" pitchFamily="-108" charset="-128"/>
              </a:rPr>
              <a:t>outcomes, data, practices, and systems</a:t>
            </a:r>
          </a:p>
          <a:p>
            <a:pPr eaLnBrk="1" hangingPunct="1">
              <a:lnSpc>
                <a:spcPct val="90000"/>
              </a:lnSpc>
              <a:spcAft>
                <a:spcPts val="2400"/>
              </a:spcAft>
            </a:pPr>
            <a:r>
              <a:rPr lang="en-US" b="1" dirty="0">
                <a:latin typeface="+mj-lt"/>
                <a:ea typeface="ＭＳ Ｐゴシック" pitchFamily="-108" charset="-128"/>
                <a:cs typeface="ＭＳ Ｐゴシック" pitchFamily="-108" charset="-128"/>
              </a:rPr>
              <a:t>Develop </a:t>
            </a:r>
            <a:r>
              <a:rPr lang="en-US" b="1" dirty="0">
                <a:solidFill>
                  <a:srgbClr val="FF0000"/>
                </a:solidFill>
                <a:latin typeface="+mj-lt"/>
                <a:ea typeface="ＭＳ Ｐゴシック" pitchFamily="-108" charset="-128"/>
                <a:cs typeface="ＭＳ Ｐゴシック" pitchFamily="-108" charset="-128"/>
              </a:rPr>
              <a:t>individualized action plan </a:t>
            </a:r>
            <a:r>
              <a:rPr lang="en-US" b="1" dirty="0">
                <a:latin typeface="+mj-lt"/>
                <a:ea typeface="ＭＳ Ｐゴシック" pitchFamily="-108" charset="-128"/>
                <a:cs typeface="ＭＳ Ｐゴシック" pitchFamily="-108" charset="-128"/>
              </a:rPr>
              <a:t>for SWPBIS</a:t>
            </a:r>
          </a:p>
          <a:p>
            <a:pPr eaLnBrk="1" hangingPunct="1">
              <a:lnSpc>
                <a:spcPct val="90000"/>
              </a:lnSpc>
              <a:spcAft>
                <a:spcPts val="2400"/>
              </a:spcAft>
            </a:pPr>
            <a:r>
              <a:rPr lang="en-US" b="1" dirty="0">
                <a:latin typeface="+mj-lt"/>
                <a:ea typeface="ＭＳ Ｐゴシック" pitchFamily="-108" charset="-128"/>
                <a:cs typeface="ＭＳ Ｐゴシック" pitchFamily="-108" charset="-128"/>
              </a:rPr>
              <a:t>Organize for </a:t>
            </a:r>
            <a:r>
              <a:rPr lang="en-US" b="1" dirty="0">
                <a:solidFill>
                  <a:srgbClr val="FF0000"/>
                </a:solidFill>
                <a:latin typeface="+mj-lt"/>
                <a:ea typeface="ＭＳ Ｐゴシック" pitchFamily="-108" charset="-128"/>
                <a:cs typeface="ＭＳ Ｐゴシック" pitchFamily="-108" charset="-128"/>
              </a:rPr>
              <a:t>upcoming school year</a:t>
            </a:r>
          </a:p>
        </p:txBody>
      </p:sp>
      <p:pic>
        <p:nvPicPr>
          <p:cNvPr id="6" name="Picture 5"/>
          <p:cNvPicPr>
            <a:picLocks noChangeAspect="1"/>
          </p:cNvPicPr>
          <p:nvPr/>
        </p:nvPicPr>
        <p:blipFill>
          <a:blip r:embed="rId3"/>
          <a:stretch>
            <a:fillRect/>
          </a:stretch>
        </p:blipFill>
        <p:spPr>
          <a:xfrm>
            <a:off x="8077200" y="685800"/>
            <a:ext cx="1066800" cy="1066800"/>
          </a:xfrm>
          <a:prstGeom prst="rect">
            <a:avLst/>
          </a:prstGeom>
        </p:spPr>
      </p:pic>
    </p:spTree>
    <p:extLst>
      <p:ext uri="{BB962C8B-B14F-4D97-AF65-F5344CB8AC3E}">
        <p14:creationId xmlns:p14="http://schemas.microsoft.com/office/powerpoint/2010/main" val="374333377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sz="2200" dirty="0">
                <a:latin typeface="+mj-lt"/>
              </a:rPr>
              <a:t>Talk as team for 5 min</a:t>
            </a: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Activity:</a:t>
            </a:r>
            <a:br>
              <a:rPr lang="en-US" sz="4000" b="1" dirty="0">
                <a:solidFill>
                  <a:srgbClr val="3366FF"/>
                </a:solidFill>
              </a:rPr>
            </a:br>
            <a:r>
              <a:rPr lang="en-US" sz="4000" b="1" dirty="0">
                <a:solidFill>
                  <a:srgbClr val="3366FF"/>
                </a:solidFill>
              </a:rPr>
              <a:t>Share Accomplishments</a:t>
            </a:r>
            <a:endParaRPr lang="en-US" sz="4000" b="1" i="1" dirty="0">
              <a:solidFill>
                <a:srgbClr val="3366FF"/>
              </a:solidFill>
            </a:endParaRPr>
          </a:p>
        </p:txBody>
      </p:sp>
      <p:sp>
        <p:nvSpPr>
          <p:cNvPr id="139268" name="Rectangle 3"/>
          <p:cNvSpPr>
            <a:spLocks noGrp="1" noChangeArrowheads="1"/>
          </p:cNvSpPr>
          <p:nvPr>
            <p:ph type="body" idx="1"/>
          </p:nvPr>
        </p:nvSpPr>
        <p:spPr>
          <a:xfrm>
            <a:off x="2362200" y="1600200"/>
            <a:ext cx="6477000" cy="4648200"/>
          </a:xfrm>
          <a:solidFill>
            <a:srgbClr val="FFFFFF"/>
          </a:solidFill>
        </p:spPr>
        <p:txBody>
          <a:bodyPr/>
          <a:lstStyle/>
          <a:p>
            <a:pPr>
              <a:lnSpc>
                <a:spcPct val="90000"/>
              </a:lnSpc>
            </a:pPr>
            <a:r>
              <a:rPr lang="en-US" sz="2800" dirty="0">
                <a:latin typeface="+mj-lt"/>
                <a:ea typeface="ＭＳ Ｐゴシック" charset="0"/>
                <a:cs typeface="ＭＳ Ｐゴシック" charset="0"/>
              </a:rPr>
              <a:t>Discuss with your group and identify </a:t>
            </a:r>
          </a:p>
          <a:p>
            <a:pPr lvl="1">
              <a:lnSpc>
                <a:spcPct val="90000"/>
              </a:lnSpc>
            </a:pPr>
            <a:endParaRPr lang="en-US" sz="2400" dirty="0">
              <a:latin typeface="+mj-lt"/>
              <a:ea typeface="ＭＳ Ｐゴシック" charset="0"/>
            </a:endParaRPr>
          </a:p>
          <a:p>
            <a:pPr lvl="1">
              <a:lnSpc>
                <a:spcPct val="90000"/>
              </a:lnSpc>
            </a:pPr>
            <a:r>
              <a:rPr lang="en-US" sz="2400" dirty="0">
                <a:latin typeface="+mj-lt"/>
                <a:ea typeface="ＭＳ Ｐゴシック" charset="0"/>
              </a:rPr>
              <a:t>1-2 accomplishments </a:t>
            </a:r>
          </a:p>
          <a:p>
            <a:pPr lvl="1">
              <a:lnSpc>
                <a:spcPct val="90000"/>
              </a:lnSpc>
            </a:pPr>
            <a:endParaRPr lang="en-US" sz="2400" dirty="0">
              <a:latin typeface="+mj-lt"/>
              <a:ea typeface="ＭＳ Ｐゴシック" charset="0"/>
            </a:endParaRPr>
          </a:p>
          <a:p>
            <a:pPr lvl="1">
              <a:lnSpc>
                <a:spcPct val="90000"/>
              </a:lnSpc>
            </a:pPr>
            <a:r>
              <a:rPr lang="en-US" sz="2400" dirty="0">
                <a:latin typeface="+mj-lt"/>
                <a:ea typeface="ＭＳ Ｐゴシック" charset="0"/>
              </a:rPr>
              <a:t>1-2 questions or concerns shared by most members of team</a:t>
            </a:r>
          </a:p>
          <a:p>
            <a:pPr eaLnBrk="1" hangingPunct="1">
              <a:lnSpc>
                <a:spcPct val="90000"/>
              </a:lnSpc>
            </a:pPr>
            <a:endParaRPr lang="en-US" sz="2000" dirty="0">
              <a:latin typeface="+mj-lt"/>
            </a:endParaRPr>
          </a:p>
        </p:txBody>
      </p:sp>
      <p:pic>
        <p:nvPicPr>
          <p:cNvPr id="10" name="Picture 9"/>
          <p:cNvPicPr>
            <a:picLocks noChangeAspect="1"/>
          </p:cNvPicPr>
          <p:nvPr/>
        </p:nvPicPr>
        <p:blipFill>
          <a:blip r:embed="rId3"/>
          <a:stretch>
            <a:fillRect/>
          </a:stretch>
        </p:blipFill>
        <p:spPr>
          <a:xfrm>
            <a:off x="8153400" y="914400"/>
            <a:ext cx="1066800" cy="1066800"/>
          </a:xfrm>
          <a:prstGeom prst="rect">
            <a:avLst/>
          </a:prstGeom>
        </p:spPr>
      </p:pic>
    </p:spTree>
    <p:extLst>
      <p:ext uri="{BB962C8B-B14F-4D97-AF65-F5344CB8AC3E}">
        <p14:creationId xmlns:p14="http://schemas.microsoft.com/office/powerpoint/2010/main" val="189471232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solidFill>
            <a:srgbClr val="008000"/>
          </a:solidFill>
        </p:spPr>
        <p:txBody>
          <a:bodyPr/>
          <a:lstStyle/>
          <a:p>
            <a:pPr eaLnBrk="1" hangingPunct="1"/>
            <a:r>
              <a:rPr lang="en-US" dirty="0">
                <a:solidFill>
                  <a:schemeClr val="bg1"/>
                </a:solidFill>
                <a:ea typeface="ＭＳ Ｐゴシック" pitchFamily="-108" charset="-128"/>
                <a:cs typeface="ＭＳ Ｐゴシック" pitchFamily="-108" charset="-128"/>
              </a:rPr>
              <a:t>Getting Started with SWPBIS</a:t>
            </a:r>
          </a:p>
        </p:txBody>
      </p:sp>
      <p:sp>
        <p:nvSpPr>
          <p:cNvPr id="71683" name="Content Placeholder 2"/>
          <p:cNvSpPr>
            <a:spLocks noGrp="1"/>
          </p:cNvSpPr>
          <p:nvPr>
            <p:ph idx="1"/>
          </p:nvPr>
        </p:nvSpPr>
        <p:spPr>
          <a:xfrm>
            <a:off x="457200" y="1600200"/>
            <a:ext cx="7620000" cy="5257800"/>
          </a:xfrm>
          <a:solidFill>
            <a:srgbClr val="FFFF00">
              <a:alpha val="50195"/>
            </a:srgbClr>
          </a:solidFill>
        </p:spPr>
        <p:txBody>
          <a:bodyPr/>
          <a:lstStyle/>
          <a:p>
            <a:pPr marL="514350" indent="-514350" eaLnBrk="1" hangingPunct="1">
              <a:buFontTx/>
              <a:buAutoNum type="arabicPeriod"/>
            </a:pPr>
            <a:r>
              <a:rPr lang="en-US" sz="2300" dirty="0">
                <a:solidFill>
                  <a:srgbClr val="000000"/>
                </a:solidFill>
              </a:rPr>
              <a:t>Establish an effective leadership team</a:t>
            </a:r>
          </a:p>
          <a:p>
            <a:pPr marL="514350" indent="-514350" eaLnBrk="1" hangingPunct="1">
              <a:buFontTx/>
              <a:buAutoNum type="arabicPeriod"/>
            </a:pPr>
            <a:r>
              <a:rPr lang="en-US" sz="2300" dirty="0">
                <a:solidFill>
                  <a:srgbClr val="000000"/>
                </a:solidFill>
              </a:rPr>
              <a:t>Develop brief statement of behavioral purpose</a:t>
            </a:r>
          </a:p>
          <a:p>
            <a:pPr marL="514350" indent="-514350" eaLnBrk="1" hangingPunct="1">
              <a:buFontTx/>
              <a:buAutoNum type="arabicPeriod"/>
            </a:pPr>
            <a:r>
              <a:rPr lang="en-US" sz="2300" dirty="0">
                <a:solidFill>
                  <a:srgbClr val="000000"/>
                </a:solidFill>
              </a:rPr>
              <a:t>Identify positive SW behavioral expectations</a:t>
            </a:r>
          </a:p>
          <a:p>
            <a:pPr marL="514350" indent="-514350" eaLnBrk="1" hangingPunct="1">
              <a:buFontTx/>
              <a:buAutoNum type="arabicPeriod"/>
            </a:pPr>
            <a:r>
              <a:rPr lang="en-US" sz="2300" dirty="0">
                <a:solidFill>
                  <a:srgbClr val="000000"/>
                </a:solidFill>
              </a:rPr>
              <a:t>Develop procedures for teaching SW expectations</a:t>
            </a:r>
          </a:p>
          <a:p>
            <a:pPr marL="514350" indent="-514350" eaLnBrk="1" hangingPunct="1">
              <a:buFontTx/>
              <a:buAutoNum type="arabicPeriod"/>
            </a:pPr>
            <a:r>
              <a:rPr lang="en-US" sz="2300" dirty="0">
                <a:solidFill>
                  <a:srgbClr val="000000"/>
                </a:solidFill>
              </a:rPr>
              <a:t>Develop procedures for teaching class-wide expectations</a:t>
            </a:r>
          </a:p>
          <a:p>
            <a:pPr marL="514350" indent="-514350" eaLnBrk="1" hangingPunct="1">
              <a:buFontTx/>
              <a:buAutoNum type="arabicPeriod"/>
            </a:pPr>
            <a:r>
              <a:rPr lang="en-US" sz="2300" dirty="0">
                <a:solidFill>
                  <a:srgbClr val="000000"/>
                </a:solidFill>
              </a:rPr>
              <a:t>Develop continuum for strengthening appropriate behavior</a:t>
            </a:r>
          </a:p>
          <a:p>
            <a:pPr marL="514350" indent="-514350" eaLnBrk="1" hangingPunct="1">
              <a:buFontTx/>
              <a:buAutoNum type="arabicPeriod"/>
            </a:pPr>
            <a:r>
              <a:rPr lang="en-US" sz="2300" dirty="0">
                <a:solidFill>
                  <a:srgbClr val="000000"/>
                </a:solidFill>
              </a:rPr>
              <a:t>Develop continuum for discouraging violations of expectations</a:t>
            </a:r>
          </a:p>
          <a:p>
            <a:pPr marL="514350" indent="-514350" eaLnBrk="1" hangingPunct="1">
              <a:buFontTx/>
              <a:buAutoNum type="arabicPeriod"/>
            </a:pPr>
            <a:r>
              <a:rPr lang="en-US" sz="2300" dirty="0">
                <a:solidFill>
                  <a:srgbClr val="000000"/>
                </a:solidFill>
              </a:rPr>
              <a:t>Develop data-based procedures for monitoring</a:t>
            </a:r>
          </a:p>
          <a:p>
            <a:pPr marL="514350" indent="-514350" eaLnBrk="1" hangingPunct="1">
              <a:buFontTx/>
              <a:buAutoNum type="arabicPeriod"/>
            </a:pPr>
            <a:r>
              <a:rPr lang="en-US" sz="2300" dirty="0">
                <a:solidFill>
                  <a:srgbClr val="000000"/>
                </a:solidFill>
              </a:rPr>
              <a:t>Develop systems to support staff</a:t>
            </a:r>
          </a:p>
          <a:p>
            <a:pPr marL="514350" indent="-514350" eaLnBrk="1" hangingPunct="1">
              <a:buFontTx/>
              <a:buAutoNum type="arabicPeriod"/>
            </a:pPr>
            <a:r>
              <a:rPr lang="en-US" sz="2300" dirty="0">
                <a:solidFill>
                  <a:srgbClr val="000000"/>
                </a:solidFill>
              </a:rPr>
              <a:t>Build routines to ensure on-going implementation</a:t>
            </a:r>
          </a:p>
          <a:p>
            <a:pPr marL="514350" indent="-514350" eaLnBrk="1" hangingPunct="1">
              <a:buFontTx/>
              <a:buAutoNum type="arabicPeriod"/>
            </a:pPr>
            <a:endParaRPr lang="en-US" sz="2300" dirty="0">
              <a:solidFill>
                <a:srgbClr val="000000"/>
              </a:solidFill>
            </a:endParaRPr>
          </a:p>
        </p:txBody>
      </p:sp>
      <p:sp>
        <p:nvSpPr>
          <p:cNvPr id="2" name="Rectangle 1"/>
          <p:cNvSpPr/>
          <p:nvPr/>
        </p:nvSpPr>
        <p:spPr>
          <a:xfrm>
            <a:off x="457200" y="5638800"/>
            <a:ext cx="7620000" cy="1219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457200" y="1600200"/>
            <a:ext cx="7620000" cy="3200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 name="Group 12"/>
          <p:cNvGrpSpPr/>
          <p:nvPr/>
        </p:nvGrpSpPr>
        <p:grpSpPr>
          <a:xfrm>
            <a:off x="7590138" y="1447800"/>
            <a:ext cx="1559542" cy="1447800"/>
            <a:chOff x="6758922" y="16184"/>
            <a:chExt cx="2362200" cy="2209800"/>
          </a:xfrm>
        </p:grpSpPr>
        <p:sp>
          <p:nvSpPr>
            <p:cNvPr id="19" name="Oval 4"/>
            <p:cNvSpPr>
              <a:spLocks noChangeArrowheads="1"/>
            </p:cNvSpPr>
            <p:nvPr/>
          </p:nvSpPr>
          <p:spPr bwMode="auto">
            <a:xfrm>
              <a:off x="6758922" y="16184"/>
              <a:ext cx="2362200" cy="2209800"/>
            </a:xfrm>
            <a:prstGeom prst="ellipse">
              <a:avLst/>
            </a:prstGeom>
            <a:solidFill>
              <a:srgbClr val="3366FF">
                <a:alpha val="50195"/>
              </a:srgbClr>
            </a:solidFill>
            <a:ln w="63500">
              <a:solidFill>
                <a:srgbClr val="3366FF"/>
              </a:solidFill>
              <a:round/>
              <a:headEnd/>
              <a:tailEnd/>
            </a:ln>
          </p:spPr>
          <p:txBody>
            <a:bodyPr wrap="none" anchor="ctr">
              <a:prstTxWarp prst="textNoShape">
                <a:avLst/>
              </a:prstTxWarp>
            </a:bodyPr>
            <a:lstStyle/>
            <a:p>
              <a:pPr algn="ctr" eaLnBrk="0" hangingPunct="0"/>
              <a:endParaRPr lang="en-US" sz="1800" b="1">
                <a:latin typeface="+mj-lt"/>
                <a:ea typeface="Arial" pitchFamily="-1" charset="0"/>
                <a:cs typeface="Arial" pitchFamily="-1" charset="0"/>
              </a:endParaRPr>
            </a:p>
          </p:txBody>
        </p:sp>
        <p:sp>
          <p:nvSpPr>
            <p:cNvPr id="20" name="Text Box 8"/>
            <p:cNvSpPr txBox="1">
              <a:spLocks noChangeArrowheads="1"/>
            </p:cNvSpPr>
            <p:nvPr/>
          </p:nvSpPr>
          <p:spPr bwMode="auto">
            <a:xfrm>
              <a:off x="6970914" y="1317934"/>
              <a:ext cx="1971552" cy="563717"/>
            </a:xfrm>
            <a:prstGeom prst="rect">
              <a:avLst/>
            </a:prstGeom>
            <a:noFill/>
            <a:ln w="9525">
              <a:noFill/>
              <a:miter lim="800000"/>
              <a:headEnd/>
              <a:tailEnd/>
            </a:ln>
          </p:spPr>
          <p:txBody>
            <a:bodyPr wrap="none">
              <a:prstTxWarp prst="textNoShape">
                <a:avLst/>
              </a:prstTxWarp>
              <a:spAutoFit/>
            </a:bodyPr>
            <a:lstStyle/>
            <a:p>
              <a:pPr algn="ctr" eaLnBrk="0" hangingPunct="0"/>
              <a:r>
                <a:rPr lang="en-US" sz="1800" b="1" dirty="0">
                  <a:latin typeface="+mj-lt"/>
                  <a:ea typeface="Arial" pitchFamily="-1" charset="0"/>
                  <a:cs typeface="Arial" pitchFamily="-1" charset="0"/>
                </a:rPr>
                <a:t>PRACTICES</a:t>
              </a:r>
            </a:p>
          </p:txBody>
        </p:sp>
      </p:grpSp>
      <p:grpSp>
        <p:nvGrpSpPr>
          <p:cNvPr id="11" name="Group 17"/>
          <p:cNvGrpSpPr/>
          <p:nvPr/>
        </p:nvGrpSpPr>
        <p:grpSpPr>
          <a:xfrm>
            <a:off x="-152400" y="1447800"/>
            <a:ext cx="1588180" cy="1676401"/>
            <a:chOff x="-140380" y="5333999"/>
            <a:chExt cx="1588180" cy="1676401"/>
          </a:xfrm>
        </p:grpSpPr>
        <p:pic>
          <p:nvPicPr>
            <p:cNvPr id="14" name="Content Placeholder 3"/>
            <p:cNvPicPr>
              <a:picLocks noChangeAspect="1"/>
            </p:cNvPicPr>
            <p:nvPr/>
          </p:nvPicPr>
          <p:blipFill>
            <a:blip r:embed="rId3" cstate="print">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5" name="TextBox 6"/>
            <p:cNvSpPr txBox="1">
              <a:spLocks noChangeArrowheads="1"/>
            </p:cNvSpPr>
            <p:nvPr/>
          </p:nvSpPr>
          <p:spPr bwMode="auto">
            <a:xfrm>
              <a:off x="248456" y="6380946"/>
              <a:ext cx="90656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II.B.vii</a:t>
              </a:r>
              <a:endParaRPr lang="en-US" sz="2000" b="1" dirty="0">
                <a:solidFill>
                  <a:srgbClr val="000000"/>
                </a:solidFill>
                <a:latin typeface="+mj-lt"/>
              </a:endParaRPr>
            </a:p>
          </p:txBody>
        </p:sp>
      </p:grpSp>
    </p:spTree>
    <p:extLst>
      <p:ext uri="{BB962C8B-B14F-4D97-AF65-F5344CB8AC3E}">
        <p14:creationId xmlns:p14="http://schemas.microsoft.com/office/powerpoint/2010/main" val="2886740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par>
                                <p:cTn id="11" presetID="9"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par>
                                <p:cTn id="14" presetID="9"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dissolv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solidFill>
            <a:srgbClr val="008F00"/>
          </a:solidFill>
        </p:spPr>
        <p:txBody>
          <a:bodyPr/>
          <a:lstStyle/>
          <a:p>
            <a:pPr eaLnBrk="1" hangingPunct="1"/>
            <a:r>
              <a:rPr lang="en-US" sz="4000">
                <a:solidFill>
                  <a:schemeClr val="bg1"/>
                </a:solidFill>
              </a:rPr>
              <a:t>Why a Continuum of Consequences</a:t>
            </a:r>
          </a:p>
        </p:txBody>
      </p:sp>
      <p:sp>
        <p:nvSpPr>
          <p:cNvPr id="18435" name="Content Placeholder 2"/>
          <p:cNvSpPr>
            <a:spLocks noGrp="1"/>
          </p:cNvSpPr>
          <p:nvPr>
            <p:ph sz="quarter" idx="1"/>
          </p:nvPr>
        </p:nvSpPr>
        <p:spPr>
          <a:xfrm>
            <a:off x="457200" y="1600200"/>
            <a:ext cx="8229600" cy="4876800"/>
          </a:xfrm>
        </p:spPr>
        <p:txBody>
          <a:bodyPr>
            <a:normAutofit/>
          </a:bodyPr>
          <a:lstStyle/>
          <a:p>
            <a:pPr eaLnBrk="1" hangingPunct="1">
              <a:lnSpc>
                <a:spcPct val="90000"/>
              </a:lnSpc>
            </a:pPr>
            <a:r>
              <a:rPr lang="en-US" dirty="0"/>
              <a:t>To ensure that the same consequence is not applied to all rule violations occurring in a school</a:t>
            </a:r>
          </a:p>
          <a:p>
            <a:pPr eaLnBrk="1" hangingPunct="1">
              <a:lnSpc>
                <a:spcPct val="90000"/>
              </a:lnSpc>
            </a:pPr>
            <a:r>
              <a:rPr lang="en-US" dirty="0"/>
              <a:t>To establish a hierarchy from least to most severe consequences that are aligned with rule violations</a:t>
            </a:r>
          </a:p>
          <a:p>
            <a:pPr eaLnBrk="1" hangingPunct="1"/>
            <a:r>
              <a:rPr lang="en-US" dirty="0"/>
              <a:t>To better address the needs of a variety of students </a:t>
            </a:r>
          </a:p>
        </p:txBody>
      </p:sp>
    </p:spTree>
    <p:extLst>
      <p:ext uri="{BB962C8B-B14F-4D97-AF65-F5344CB8AC3E}">
        <p14:creationId xmlns:p14="http://schemas.microsoft.com/office/powerpoint/2010/main" val="7355831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a:solidFill>
            <a:srgbClr val="008F00"/>
          </a:solidFill>
        </p:spPr>
        <p:txBody>
          <a:bodyPr rtlCol="0">
            <a:normAutofit fontScale="90000"/>
          </a:bodyPr>
          <a:lstStyle/>
          <a:p>
            <a:r>
              <a:rPr lang="en-US" dirty="0">
                <a:solidFill>
                  <a:schemeClr val="bg1"/>
                </a:solidFill>
              </a:rPr>
              <a:t>Critical Features of Continuum </a:t>
            </a:r>
            <a:br>
              <a:rPr lang="en-US" dirty="0">
                <a:solidFill>
                  <a:schemeClr val="bg1"/>
                </a:solidFill>
              </a:rPr>
            </a:br>
            <a:r>
              <a:rPr lang="en-US" dirty="0">
                <a:solidFill>
                  <a:schemeClr val="bg1"/>
                </a:solidFill>
              </a:rPr>
              <a:t>for Discouraging </a:t>
            </a:r>
            <a:br>
              <a:rPr lang="en-US" dirty="0">
                <a:solidFill>
                  <a:schemeClr val="bg1"/>
                </a:solidFill>
              </a:rPr>
            </a:br>
            <a:r>
              <a:rPr lang="en-US" dirty="0">
                <a:solidFill>
                  <a:schemeClr val="bg1"/>
                </a:solidFill>
              </a:rPr>
              <a:t>Inappropriate Behaviors</a:t>
            </a:r>
          </a:p>
        </p:txBody>
      </p:sp>
      <p:sp>
        <p:nvSpPr>
          <p:cNvPr id="29699" name="Content Placeholder 2"/>
          <p:cNvSpPr>
            <a:spLocks noGrp="1"/>
          </p:cNvSpPr>
          <p:nvPr>
            <p:ph sz="quarter" idx="1"/>
          </p:nvPr>
        </p:nvSpPr>
        <p:spPr>
          <a:xfrm>
            <a:off x="457200" y="2057400"/>
            <a:ext cx="8229600" cy="3992563"/>
          </a:xfrm>
        </p:spPr>
        <p:txBody>
          <a:bodyPr/>
          <a:lstStyle/>
          <a:p>
            <a:pPr eaLnBrk="1" hangingPunct="1">
              <a:buFont typeface="Arial" charset="0"/>
              <a:buChar char="•"/>
            </a:pPr>
            <a:r>
              <a:rPr lang="en-US" dirty="0"/>
              <a:t>Relate to the function of the behavior! </a:t>
            </a:r>
          </a:p>
          <a:p>
            <a:pPr eaLnBrk="1" hangingPunct="1">
              <a:buFont typeface="Arial" charset="0"/>
              <a:buChar char="•"/>
            </a:pPr>
            <a:r>
              <a:rPr lang="en-US" dirty="0"/>
              <a:t>Align with school-wide expectations and clearly defined rules</a:t>
            </a:r>
          </a:p>
          <a:p>
            <a:pPr eaLnBrk="1" hangingPunct="1">
              <a:buFont typeface="Arial" charset="0"/>
              <a:buChar char="•"/>
            </a:pPr>
            <a:r>
              <a:rPr lang="en-US" dirty="0"/>
              <a:t>Exist alongside procedures for</a:t>
            </a:r>
          </a:p>
          <a:p>
            <a:pPr lvl="1" eaLnBrk="1" hangingPunct="1">
              <a:buFont typeface="Arial" charset="0"/>
              <a:buChar char="•"/>
            </a:pPr>
            <a:r>
              <a:rPr lang="en-US" dirty="0"/>
              <a:t>Teaching expectations and rules</a:t>
            </a:r>
          </a:p>
          <a:p>
            <a:pPr lvl="1" eaLnBrk="1" hangingPunct="1">
              <a:buFont typeface="Arial" charset="0"/>
              <a:buChar char="•"/>
            </a:pPr>
            <a:r>
              <a:rPr lang="en-US" dirty="0"/>
              <a:t>Acknowledging appropriate behaviors</a:t>
            </a:r>
            <a:r>
              <a:rPr lang="en-US" dirty="0">
                <a:solidFill>
                  <a:srgbClr val="003082"/>
                </a:solidFill>
                <a:latin typeface="Century Gothic" pitchFamily="34" charset="0"/>
              </a:rPr>
              <a:t> </a:t>
            </a:r>
          </a:p>
          <a:p>
            <a:pPr eaLnBrk="1" hangingPunct="1">
              <a:buFontTx/>
              <a:buChar char="•"/>
            </a:pPr>
            <a:endParaRPr lang="en-US" dirty="0"/>
          </a:p>
          <a:p>
            <a:pPr lvl="1" eaLnBrk="1" hangingPunct="1"/>
            <a:endParaRPr lang="en-US" dirty="0"/>
          </a:p>
          <a:p>
            <a:pPr eaLnBrk="1" hangingPunct="1">
              <a:buFont typeface="Arial" charset="0"/>
              <a:buNone/>
            </a:pPr>
            <a:endParaRPr lang="en-US" dirty="0"/>
          </a:p>
        </p:txBody>
      </p:sp>
    </p:spTree>
    <p:extLst>
      <p:ext uri="{BB962C8B-B14F-4D97-AF65-F5344CB8AC3E}">
        <p14:creationId xmlns:p14="http://schemas.microsoft.com/office/powerpoint/2010/main" val="16804602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p:nvPr>
        </p:nvSpPr>
        <p:spPr>
          <a:solidFill>
            <a:srgbClr val="008F00"/>
          </a:solidFill>
        </p:spPr>
        <p:txBody>
          <a:bodyPr>
            <a:normAutofit fontScale="90000"/>
          </a:bodyPr>
          <a:lstStyle/>
          <a:p>
            <a:r>
              <a:rPr lang="en-US" sz="4000">
                <a:solidFill>
                  <a:schemeClr val="bg1"/>
                </a:solidFill>
              </a:rPr>
              <a:t>District and Building </a:t>
            </a:r>
            <a:br>
              <a:rPr lang="en-US" sz="4000">
                <a:solidFill>
                  <a:schemeClr val="bg1"/>
                </a:solidFill>
              </a:rPr>
            </a:br>
            <a:r>
              <a:rPr lang="en-US" sz="4000">
                <a:solidFill>
                  <a:schemeClr val="bg1"/>
                </a:solidFill>
              </a:rPr>
              <a:t>Discipline Procedures</a:t>
            </a:r>
          </a:p>
        </p:txBody>
      </p:sp>
      <p:sp>
        <p:nvSpPr>
          <p:cNvPr id="37891" name="Rectangle 3"/>
          <p:cNvSpPr>
            <a:spLocks noGrp="1"/>
          </p:cNvSpPr>
          <p:nvPr>
            <p:ph sz="quarter" idx="1"/>
          </p:nvPr>
        </p:nvSpPr>
        <p:spPr/>
        <p:txBody>
          <a:bodyPr>
            <a:normAutofit fontScale="92500" lnSpcReduction="20000"/>
          </a:bodyPr>
          <a:lstStyle/>
          <a:p>
            <a:r>
              <a:rPr lang="en-US" dirty="0"/>
              <a:t>Most schools outline their consequences in “Codes of Conduct” or written policies for behavior</a:t>
            </a:r>
          </a:p>
          <a:p>
            <a:endParaRPr lang="en-US" dirty="0"/>
          </a:p>
          <a:p>
            <a:r>
              <a:rPr lang="en-US" dirty="0"/>
              <a:t>Codes of Conduct developed to clearly communicate discipline procedures to prevent problems (NSRN, 1980)</a:t>
            </a:r>
          </a:p>
          <a:p>
            <a:endParaRPr lang="en-US" dirty="0"/>
          </a:p>
          <a:p>
            <a:r>
              <a:rPr lang="en-US" dirty="0"/>
              <a:t>Over time, Codes of Conduct have focused on punitive responses and student removal </a:t>
            </a:r>
          </a:p>
        </p:txBody>
      </p:sp>
    </p:spTree>
    <p:extLst>
      <p:ext uri="{BB962C8B-B14F-4D97-AF65-F5344CB8AC3E}">
        <p14:creationId xmlns:p14="http://schemas.microsoft.com/office/powerpoint/2010/main" val="15525443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sz="2200" dirty="0">
                <a:latin typeface="+mj-lt"/>
              </a:rPr>
              <a:t>Talk as team for 10 min</a:t>
            </a: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Activity:</a:t>
            </a:r>
            <a:br>
              <a:rPr lang="en-US" sz="4000" b="1" dirty="0">
                <a:solidFill>
                  <a:srgbClr val="3366FF"/>
                </a:solidFill>
              </a:rPr>
            </a:br>
            <a:r>
              <a:rPr lang="en-US" sz="4000" b="1" dirty="0">
                <a:solidFill>
                  <a:srgbClr val="3366FF"/>
                </a:solidFill>
              </a:rPr>
              <a:t>Review Current Practices</a:t>
            </a:r>
            <a:endParaRPr lang="en-US" sz="4000" b="1" i="1" dirty="0">
              <a:solidFill>
                <a:srgbClr val="3366FF"/>
              </a:solidFill>
            </a:endParaRPr>
          </a:p>
        </p:txBody>
      </p:sp>
      <p:sp>
        <p:nvSpPr>
          <p:cNvPr id="139268" name="Rectangle 3"/>
          <p:cNvSpPr>
            <a:spLocks noGrp="1" noChangeArrowheads="1"/>
          </p:cNvSpPr>
          <p:nvPr>
            <p:ph type="body" idx="1"/>
          </p:nvPr>
        </p:nvSpPr>
        <p:spPr>
          <a:xfrm>
            <a:off x="2362200" y="1600200"/>
            <a:ext cx="6477000" cy="4800600"/>
          </a:xfrm>
          <a:solidFill>
            <a:srgbClr val="FFFFFF"/>
          </a:solidFill>
        </p:spPr>
        <p:txBody>
          <a:bodyPr/>
          <a:lstStyle/>
          <a:p>
            <a:r>
              <a:rPr lang="en-US" sz="2000" dirty="0"/>
              <a:t>Review your District Code of Conduct- </a:t>
            </a:r>
            <a:r>
              <a:rPr lang="en-US" sz="2000" i="1" dirty="0"/>
              <a:t>What does your district have in place </a:t>
            </a:r>
            <a:endParaRPr lang="en-US" sz="2000" dirty="0"/>
          </a:p>
          <a:p>
            <a:r>
              <a:rPr lang="en-US" sz="2000" dirty="0"/>
              <a:t>Examine of how behavior is currently defined/handled on a district and building basis in Codes of Conduct</a:t>
            </a:r>
          </a:p>
          <a:p>
            <a:r>
              <a:rPr lang="en-US" sz="2000" dirty="0"/>
              <a:t>Discipline procedures are typically tied to a data collection system</a:t>
            </a:r>
          </a:p>
          <a:p>
            <a:pPr lvl="1">
              <a:buFont typeface="Arial" pitchFamily="34" charset="0"/>
              <a:buChar char="•"/>
            </a:pPr>
            <a:r>
              <a:rPr lang="en-US" sz="2000" dirty="0"/>
              <a:t>Are behavioral definitions and consequences aligned with written policies?</a:t>
            </a:r>
          </a:p>
          <a:p>
            <a:pPr lvl="1">
              <a:buFont typeface="Arial" pitchFamily="34" charset="0"/>
              <a:buChar char="•"/>
            </a:pPr>
            <a:r>
              <a:rPr lang="en-US" sz="2000" dirty="0"/>
              <a:t>Are behaviors in policies tied to data collection – ODR systems?</a:t>
            </a:r>
          </a:p>
          <a:p>
            <a:pPr lvl="1">
              <a:buFont typeface="Arial" pitchFamily="34" charset="0"/>
              <a:buChar char="•"/>
            </a:pPr>
            <a:r>
              <a:rPr lang="en-US" sz="2000" dirty="0"/>
              <a:t>Are procedures clearly articulated?</a:t>
            </a:r>
          </a:p>
          <a:p>
            <a:r>
              <a:rPr lang="en-US" sz="2000" dirty="0"/>
              <a:t>Identify who needs to be at the table in your district when revisions are made to a code of conduct</a:t>
            </a:r>
          </a:p>
          <a:p>
            <a:r>
              <a:rPr lang="en-US" sz="2000" dirty="0"/>
              <a:t>Add relevant items to your action plan</a:t>
            </a:r>
          </a:p>
          <a:p>
            <a:pPr eaLnBrk="1" hangingPunct="1">
              <a:lnSpc>
                <a:spcPct val="90000"/>
              </a:lnSpc>
            </a:pPr>
            <a:endParaRPr lang="en-US" sz="2000" dirty="0">
              <a:latin typeface="+mj-lt"/>
            </a:endParaRPr>
          </a:p>
        </p:txBody>
      </p:sp>
      <p:pic>
        <p:nvPicPr>
          <p:cNvPr id="10" name="Picture 9"/>
          <p:cNvPicPr>
            <a:picLocks noChangeAspect="1"/>
          </p:cNvPicPr>
          <p:nvPr/>
        </p:nvPicPr>
        <p:blipFill>
          <a:blip r:embed="rId3"/>
          <a:stretch>
            <a:fillRect/>
          </a:stretch>
        </p:blipFill>
        <p:spPr>
          <a:xfrm>
            <a:off x="8153400" y="685800"/>
            <a:ext cx="1066800" cy="1066800"/>
          </a:xfrm>
          <a:prstGeom prst="rect">
            <a:avLst/>
          </a:prstGeom>
        </p:spPr>
      </p:pic>
    </p:spTree>
    <p:extLst>
      <p:ext uri="{BB962C8B-B14F-4D97-AF65-F5344CB8AC3E}">
        <p14:creationId xmlns:p14="http://schemas.microsoft.com/office/powerpoint/2010/main" val="109011266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7924800" cy="4800600"/>
          </a:xfrm>
        </p:spPr>
        <p:txBody>
          <a:bodyPr/>
          <a:lstStyle/>
          <a:p>
            <a:pPr marL="457200" indent="-457200" eaLnBrk="1" hangingPunct="1">
              <a:buFont typeface="+mj-lt"/>
              <a:buAutoNum type="arabicPeriod"/>
            </a:pPr>
            <a:r>
              <a:rPr lang="en-US" sz="2400" dirty="0">
                <a:ea typeface="Britannic Bold" pitchFamily="-108" charset="0"/>
                <a:cs typeface="Britannic Bold" pitchFamily="-108" charset="0"/>
              </a:rPr>
              <a:t>Specify </a:t>
            </a:r>
            <a:r>
              <a:rPr lang="en-US" sz="2400" b="1" u="sng" dirty="0">
                <a:ea typeface="Britannic Bold" pitchFamily="-108" charset="0"/>
                <a:cs typeface="Britannic Bold" pitchFamily="-108" charset="0"/>
              </a:rPr>
              <a:t>Definitions</a:t>
            </a:r>
            <a:r>
              <a:rPr lang="en-US" sz="2400" dirty="0">
                <a:ea typeface="Britannic Bold" pitchFamily="-108" charset="0"/>
                <a:cs typeface="Britannic Bold" pitchFamily="-108" charset="0"/>
              </a:rPr>
              <a:t> for Violations of SW Expectations</a:t>
            </a:r>
          </a:p>
          <a:p>
            <a:pPr marL="857250" lvl="1" indent="-457200" eaLnBrk="1" hangingPunct="1">
              <a:buFont typeface="Wingdings" charset="2"/>
              <a:buChar char="q"/>
            </a:pPr>
            <a:r>
              <a:rPr lang="en-US" sz="2000" dirty="0">
                <a:ea typeface="Britannic Bold" pitchFamily="-108" charset="0"/>
                <a:cs typeface="Britannic Bold" pitchFamily="-108" charset="0"/>
              </a:rPr>
              <a:t>Contextually appropriate labels/names</a:t>
            </a:r>
          </a:p>
          <a:p>
            <a:pPr marL="857250" lvl="1" indent="-457200" eaLnBrk="1" hangingPunct="1">
              <a:buFont typeface="Wingdings" charset="2"/>
              <a:buChar char="q"/>
            </a:pPr>
            <a:r>
              <a:rPr lang="en-US" sz="2000" dirty="0">
                <a:ea typeface="Britannic Bold" pitchFamily="-108" charset="0"/>
                <a:cs typeface="Britannic Bold" pitchFamily="-108" charset="0"/>
              </a:rPr>
              <a:t>Definitions represent continuum of severity (e.g., minor, major, illegal)</a:t>
            </a:r>
          </a:p>
          <a:p>
            <a:pPr marL="857250" lvl="1" indent="-457200" eaLnBrk="1" hangingPunct="1">
              <a:buFont typeface="Wingdings" charset="2"/>
              <a:buChar char="q"/>
            </a:pPr>
            <a:r>
              <a:rPr lang="en-US" sz="2000" dirty="0">
                <a:ea typeface="Britannic Bold" pitchFamily="-108" charset="0"/>
                <a:cs typeface="Britannic Bold" pitchFamily="-108" charset="0"/>
              </a:rPr>
              <a:t>Definitions comprehensive in scope (school-wide)</a:t>
            </a:r>
          </a:p>
          <a:p>
            <a:pPr marL="857250" lvl="1" indent="-457200" eaLnBrk="1" hangingPunct="1">
              <a:buFont typeface="Wingdings" charset="2"/>
              <a:buChar char="q"/>
            </a:pPr>
            <a:r>
              <a:rPr lang="en-US" sz="2000" dirty="0">
                <a:ea typeface="Britannic Bold" pitchFamily="-108" charset="0"/>
                <a:cs typeface="Britannic Bold" pitchFamily="-108" charset="0"/>
              </a:rPr>
              <a:t>Definitions in measurable terms</a:t>
            </a:r>
          </a:p>
          <a:p>
            <a:pPr marL="857250" lvl="1" indent="-457200" eaLnBrk="1" hangingPunct="1">
              <a:buFont typeface="Wingdings" charset="2"/>
              <a:buChar char="q"/>
            </a:pPr>
            <a:r>
              <a:rPr lang="en-US" sz="2000" dirty="0">
                <a:ea typeface="Britannic Bold" pitchFamily="-108" charset="0"/>
                <a:cs typeface="Britannic Bold" pitchFamily="-108" charset="0"/>
              </a:rPr>
              <a:t>Mutually exclusive (minimal overlap)</a:t>
            </a:r>
          </a:p>
          <a:p>
            <a:pPr marL="857250" lvl="1" indent="-457200" eaLnBrk="1" hangingPunct="1">
              <a:buFont typeface="+mj-lt"/>
              <a:buAutoNum type="alphaLcPeriod"/>
            </a:pPr>
            <a:endParaRPr lang="en-US" sz="2000" dirty="0">
              <a:ea typeface="Britannic Bold" pitchFamily="-108" charset="0"/>
              <a:cs typeface="Britannic Bold" pitchFamily="-108" charset="0"/>
            </a:endParaRPr>
          </a:p>
          <a:p>
            <a:pPr marL="457200" indent="-457200" eaLnBrk="1" hangingPunct="1">
              <a:buFontTx/>
              <a:buAutoNum type="arabicPeriod"/>
            </a:pPr>
            <a:endParaRPr lang="en-US" sz="2400" dirty="0">
              <a:ea typeface="Britannic Bold" pitchFamily="-108" charset="0"/>
              <a:cs typeface="Britannic Bold" pitchFamily="-108" charset="0"/>
            </a:endParaRPr>
          </a:p>
          <a:p>
            <a:pPr marL="457200" indent="-457200" eaLnBrk="1" hangingPunct="1">
              <a:buFontTx/>
              <a:buAutoNum type="arabicPeriod"/>
            </a:pPr>
            <a:endParaRPr lang="en-US" sz="2200" dirty="0">
              <a:ea typeface="Britannic Bold" pitchFamily="-108" charset="0"/>
              <a:cs typeface="Britannic Bold" pitchFamily="-108" charset="0"/>
            </a:endParaRPr>
          </a:p>
        </p:txBody>
      </p:sp>
      <p:sp>
        <p:nvSpPr>
          <p:cNvPr id="6" name="Rectangle 2"/>
          <p:cNvSpPr>
            <a:spLocks noChangeArrowheads="1"/>
          </p:cNvSpPr>
          <p:nvPr/>
        </p:nvSpPr>
        <p:spPr bwMode="auto">
          <a:xfrm>
            <a:off x="457200" y="304800"/>
            <a:ext cx="7162800" cy="914400"/>
          </a:xfrm>
          <a:prstGeom prst="rect">
            <a:avLst/>
          </a:prstGeom>
          <a:solidFill>
            <a:srgbClr val="3366FF"/>
          </a:solidFill>
          <a:ln w="9525">
            <a:solidFill>
              <a:srgbClr val="FFFFFF"/>
            </a:solidFill>
            <a:miter lim="800000"/>
            <a:headEnd/>
            <a:tailEnd/>
          </a:ln>
        </p:spPr>
        <p:txBody>
          <a:bodyPr anchor="ctr">
            <a:prstTxWarp prst="textNoShape">
              <a:avLst/>
            </a:prstTxWarp>
          </a:bodyPr>
          <a:lstStyle/>
          <a:p>
            <a:pPr algn="ctr"/>
            <a:r>
              <a:rPr lang="en-US" sz="2800" b="1" dirty="0">
                <a:solidFill>
                  <a:schemeClr val="bg1"/>
                </a:solidFill>
              </a:rPr>
              <a:t>Guidelines for Continuum of Procedures to Decrease Behavior</a:t>
            </a:r>
          </a:p>
        </p:txBody>
      </p:sp>
      <p:grpSp>
        <p:nvGrpSpPr>
          <p:cNvPr id="8" name="Group 7"/>
          <p:cNvGrpSpPr/>
          <p:nvPr/>
        </p:nvGrpSpPr>
        <p:grpSpPr>
          <a:xfrm>
            <a:off x="7584458" y="0"/>
            <a:ext cx="1559542" cy="1447800"/>
            <a:chOff x="6758922" y="16184"/>
            <a:chExt cx="2362200" cy="2209800"/>
          </a:xfrm>
        </p:grpSpPr>
        <p:sp>
          <p:nvSpPr>
            <p:cNvPr id="9" name="Oval 4"/>
            <p:cNvSpPr>
              <a:spLocks noChangeArrowheads="1"/>
            </p:cNvSpPr>
            <p:nvPr/>
          </p:nvSpPr>
          <p:spPr bwMode="auto">
            <a:xfrm>
              <a:off x="6758922" y="16184"/>
              <a:ext cx="2362200" cy="2209800"/>
            </a:xfrm>
            <a:prstGeom prst="ellipse">
              <a:avLst/>
            </a:prstGeom>
            <a:solidFill>
              <a:srgbClr val="3366FF">
                <a:alpha val="50195"/>
              </a:srgbClr>
            </a:solidFill>
            <a:ln w="63500">
              <a:solidFill>
                <a:srgbClr val="3366FF"/>
              </a:solidFill>
              <a:round/>
              <a:headEnd/>
              <a:tailEnd/>
            </a:ln>
          </p:spPr>
          <p:txBody>
            <a:bodyPr wrap="none" anchor="ctr">
              <a:prstTxWarp prst="textNoShape">
                <a:avLst/>
              </a:prstTxWarp>
            </a:bodyPr>
            <a:lstStyle/>
            <a:p>
              <a:pPr algn="ctr" eaLnBrk="0" hangingPunct="0"/>
              <a:endParaRPr lang="en-US" sz="1800" b="1">
                <a:latin typeface="+mj-lt"/>
                <a:ea typeface="Arial" pitchFamily="-1" charset="0"/>
                <a:cs typeface="Arial" pitchFamily="-1" charset="0"/>
              </a:endParaRPr>
            </a:p>
          </p:txBody>
        </p:sp>
        <p:sp>
          <p:nvSpPr>
            <p:cNvPr id="10" name="Text Box 8"/>
            <p:cNvSpPr txBox="1">
              <a:spLocks noChangeArrowheads="1"/>
            </p:cNvSpPr>
            <p:nvPr/>
          </p:nvSpPr>
          <p:spPr bwMode="auto">
            <a:xfrm>
              <a:off x="6970914" y="1317934"/>
              <a:ext cx="1971552" cy="563717"/>
            </a:xfrm>
            <a:prstGeom prst="rect">
              <a:avLst/>
            </a:prstGeom>
            <a:noFill/>
            <a:ln w="9525">
              <a:noFill/>
              <a:miter lim="800000"/>
              <a:headEnd/>
              <a:tailEnd/>
            </a:ln>
          </p:spPr>
          <p:txBody>
            <a:bodyPr wrap="none">
              <a:prstTxWarp prst="textNoShape">
                <a:avLst/>
              </a:prstTxWarp>
              <a:spAutoFit/>
            </a:bodyPr>
            <a:lstStyle/>
            <a:p>
              <a:pPr algn="ctr" eaLnBrk="0" hangingPunct="0"/>
              <a:r>
                <a:rPr lang="en-US" sz="1800" b="1" dirty="0">
                  <a:latin typeface="+mj-lt"/>
                  <a:ea typeface="Arial" pitchFamily="-1" charset="0"/>
                  <a:cs typeface="Arial" pitchFamily="-1" charset="0"/>
                </a:rPr>
                <a:t>PRACTICES</a:t>
              </a:r>
            </a:p>
          </p:txBody>
        </p:sp>
      </p:grpSp>
      <p:pic>
        <p:nvPicPr>
          <p:cNvPr id="14" name="Picture 13"/>
          <p:cNvPicPr>
            <a:picLocks noChangeAspect="1"/>
          </p:cNvPicPr>
          <p:nvPr/>
        </p:nvPicPr>
        <p:blipFill>
          <a:blip r:embed="rId3"/>
          <a:stretch>
            <a:fillRect/>
          </a:stretch>
        </p:blipFill>
        <p:spPr>
          <a:xfrm>
            <a:off x="-29667" y="914400"/>
            <a:ext cx="838200" cy="838200"/>
          </a:xfrm>
          <a:prstGeom prst="rect">
            <a:avLst/>
          </a:prstGeom>
        </p:spPr>
      </p:pic>
    </p:spTree>
    <p:extLst>
      <p:ext uri="{BB962C8B-B14F-4D97-AF65-F5344CB8AC3E}">
        <p14:creationId xmlns:p14="http://schemas.microsoft.com/office/powerpoint/2010/main" val="3989400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7924800" cy="4800600"/>
          </a:xfrm>
        </p:spPr>
        <p:txBody>
          <a:bodyPr/>
          <a:lstStyle/>
          <a:p>
            <a:pPr marL="457200" indent="-457200" eaLnBrk="1" hangingPunct="1">
              <a:buFont typeface="+mj-lt"/>
              <a:buAutoNum type="arabicPeriod" startAt="2"/>
            </a:pPr>
            <a:r>
              <a:rPr lang="en-US" sz="2400" dirty="0">
                <a:ea typeface="Britannic Bold" pitchFamily="-108" charset="0"/>
                <a:cs typeface="Britannic Bold" pitchFamily="-108" charset="0"/>
              </a:rPr>
              <a:t>Specify </a:t>
            </a:r>
            <a:r>
              <a:rPr lang="en-US" sz="2400" b="1" u="sng" dirty="0">
                <a:ea typeface="Britannic Bold" pitchFamily="-108" charset="0"/>
                <a:cs typeface="Britannic Bold" pitchFamily="-108" charset="0"/>
              </a:rPr>
              <a:t>Procedures</a:t>
            </a:r>
            <a:r>
              <a:rPr lang="en-US" sz="2400" dirty="0">
                <a:ea typeface="Britannic Bold" pitchFamily="-108" charset="0"/>
                <a:cs typeface="Britannic Bold" pitchFamily="-108" charset="0"/>
              </a:rPr>
              <a:t> for Processing Violations of SW Expectations</a:t>
            </a:r>
          </a:p>
          <a:p>
            <a:pPr marL="857250" lvl="1" indent="-457200" eaLnBrk="1" hangingPunct="1">
              <a:buFont typeface="Wingdings" charset="2"/>
              <a:buChar char="q"/>
            </a:pPr>
            <a:r>
              <a:rPr lang="en-US" sz="2000" dirty="0">
                <a:ea typeface="Britannic Bold" pitchFamily="-108" charset="0"/>
                <a:cs typeface="Britannic Bold" pitchFamily="-108" charset="0"/>
              </a:rPr>
              <a:t>Agreement regarding office staff vs. teacher/staff responsibilities</a:t>
            </a:r>
          </a:p>
          <a:p>
            <a:pPr marL="857250" lvl="1" indent="-457200" eaLnBrk="1" hangingPunct="1">
              <a:buFont typeface="Wingdings" charset="2"/>
              <a:buChar char="q"/>
            </a:pPr>
            <a:r>
              <a:rPr lang="en-US" sz="2000" dirty="0">
                <a:ea typeface="Britannic Bold" pitchFamily="-108" charset="0"/>
                <a:cs typeface="Britannic Bold" pitchFamily="-108" charset="0"/>
              </a:rPr>
              <a:t>ODR form for tracking discipline event specifies:</a:t>
            </a:r>
          </a:p>
          <a:p>
            <a:pPr marL="1257300" lvl="2" indent="-457200" eaLnBrk="1" hangingPunct="1">
              <a:buFont typeface="+mj-lt"/>
              <a:buAutoNum type="alphaLcPeriod"/>
            </a:pPr>
            <a:r>
              <a:rPr lang="en-US" sz="2000" dirty="0">
                <a:ea typeface="Britannic Bold" pitchFamily="-108" charset="0"/>
                <a:cs typeface="Britannic Bold" pitchFamily="-108" charset="0"/>
              </a:rPr>
              <a:t>Who (</a:t>
            </a:r>
            <a:r>
              <a:rPr lang="en-US" sz="2000" dirty="0" err="1">
                <a:ea typeface="Britannic Bold" pitchFamily="-108" charset="0"/>
                <a:cs typeface="Britannic Bold" pitchFamily="-108" charset="0"/>
              </a:rPr>
              <a:t>i</a:t>
            </a:r>
            <a:r>
              <a:rPr lang="en-US" sz="2000" dirty="0">
                <a:ea typeface="Britannic Bold" pitchFamily="-108" charset="0"/>
                <a:cs typeface="Britannic Bold" pitchFamily="-108" charset="0"/>
              </a:rPr>
              <a:t>) violated rule, (ii) observed and responded to violation of expectation, and (iii) else was involved</a:t>
            </a:r>
          </a:p>
          <a:p>
            <a:pPr marL="1257300" lvl="2" indent="-457200" eaLnBrk="1" hangingPunct="1">
              <a:buFont typeface="+mj-lt"/>
              <a:buAutoNum type="alphaLcPeriod"/>
            </a:pPr>
            <a:r>
              <a:rPr lang="en-US" sz="2000" dirty="0">
                <a:ea typeface="Britannic Bold" pitchFamily="-108" charset="0"/>
                <a:cs typeface="Britannic Bold" pitchFamily="-108" charset="0"/>
              </a:rPr>
              <a:t>When (day/time)</a:t>
            </a:r>
          </a:p>
          <a:p>
            <a:pPr marL="1257300" lvl="2" indent="-457200" eaLnBrk="1" hangingPunct="1">
              <a:buFont typeface="+mj-lt"/>
              <a:buAutoNum type="alphaLcPeriod"/>
            </a:pPr>
            <a:r>
              <a:rPr lang="en-US" sz="2000" dirty="0">
                <a:ea typeface="Britannic Bold" pitchFamily="-108" charset="0"/>
                <a:cs typeface="Britannic Bold" pitchFamily="-108" charset="0"/>
              </a:rPr>
              <a:t>Where</a:t>
            </a:r>
          </a:p>
          <a:p>
            <a:pPr marL="1257300" lvl="2" indent="-457200" eaLnBrk="1" hangingPunct="1">
              <a:buFont typeface="+mj-lt"/>
              <a:buAutoNum type="alphaLcPeriod"/>
            </a:pPr>
            <a:r>
              <a:rPr lang="en-US" sz="2000" dirty="0">
                <a:ea typeface="Britannic Bold" pitchFamily="-108" charset="0"/>
                <a:cs typeface="Britannic Bold" pitchFamily="-108" charset="0"/>
              </a:rPr>
              <a:t>What (</a:t>
            </a:r>
            <a:r>
              <a:rPr lang="en-US" sz="2000" dirty="0" err="1">
                <a:ea typeface="Britannic Bold" pitchFamily="-108" charset="0"/>
                <a:cs typeface="Britannic Bold" pitchFamily="-108" charset="0"/>
              </a:rPr>
              <a:t>i</a:t>
            </a:r>
            <a:r>
              <a:rPr lang="en-US" sz="2000" dirty="0">
                <a:ea typeface="Britannic Bold" pitchFamily="-108" charset="0"/>
                <a:cs typeface="Britannic Bold" pitchFamily="-108" charset="0"/>
              </a:rPr>
              <a:t>) expectation was violated and (ii) was the possible motivation</a:t>
            </a:r>
          </a:p>
          <a:p>
            <a:pPr marL="857250" lvl="1" indent="-457200" eaLnBrk="1" hangingPunct="1">
              <a:buFont typeface="Wingdings" charset="2"/>
              <a:buChar char="q"/>
            </a:pPr>
            <a:r>
              <a:rPr lang="en-US" sz="2000" dirty="0">
                <a:ea typeface="Britannic Bold" pitchFamily="-108" charset="0"/>
                <a:cs typeface="Britannic Bold" pitchFamily="-108" charset="0"/>
              </a:rPr>
              <a:t>Agreement regarding options for continuum of consequences</a:t>
            </a:r>
          </a:p>
          <a:p>
            <a:pPr marL="857250" lvl="1" indent="-457200" eaLnBrk="1" hangingPunct="1">
              <a:buFont typeface="Wingdings" charset="2"/>
              <a:buChar char="q"/>
            </a:pPr>
            <a:r>
              <a:rPr lang="en-US" sz="2000" dirty="0">
                <a:ea typeface="Britannic Bold" pitchFamily="-108" charset="0"/>
                <a:cs typeface="Britannic Bold" pitchFamily="-108" charset="0"/>
              </a:rPr>
              <a:t>Data decision rules for intervention and support selection</a:t>
            </a:r>
          </a:p>
          <a:p>
            <a:pPr marL="857250" lvl="1" indent="-457200" eaLnBrk="1" hangingPunct="1">
              <a:buFont typeface="+mj-lt"/>
              <a:buAutoNum type="alphaLcPeriod"/>
            </a:pPr>
            <a:endParaRPr lang="en-US" sz="2000" dirty="0">
              <a:ea typeface="Britannic Bold" pitchFamily="-108" charset="0"/>
              <a:cs typeface="Britannic Bold" pitchFamily="-108" charset="0"/>
            </a:endParaRPr>
          </a:p>
          <a:p>
            <a:pPr marL="857250" lvl="1" indent="-457200" eaLnBrk="1" hangingPunct="1">
              <a:buFontTx/>
              <a:buNone/>
            </a:pPr>
            <a:r>
              <a:rPr lang="en-US" sz="2200" dirty="0">
                <a:ea typeface="Britannic Bold" pitchFamily="-108" charset="0"/>
                <a:cs typeface="Britannic Bold" pitchFamily="-108" charset="0"/>
              </a:rPr>
              <a:t> </a:t>
            </a:r>
          </a:p>
          <a:p>
            <a:pPr marL="457200" indent="-457200" eaLnBrk="1" hangingPunct="1">
              <a:buFontTx/>
              <a:buAutoNum type="arabicPeriod" startAt="2"/>
            </a:pPr>
            <a:endParaRPr lang="en-US" sz="2200" dirty="0">
              <a:ea typeface="Britannic Bold" pitchFamily="-108" charset="0"/>
              <a:cs typeface="Britannic Bold" pitchFamily="-108" charset="0"/>
            </a:endParaRPr>
          </a:p>
        </p:txBody>
      </p:sp>
      <p:sp>
        <p:nvSpPr>
          <p:cNvPr id="6" name="Rectangle 2"/>
          <p:cNvSpPr>
            <a:spLocks noChangeArrowheads="1"/>
          </p:cNvSpPr>
          <p:nvPr/>
        </p:nvSpPr>
        <p:spPr bwMode="auto">
          <a:xfrm>
            <a:off x="457200" y="304800"/>
            <a:ext cx="7162800" cy="914400"/>
          </a:xfrm>
          <a:prstGeom prst="rect">
            <a:avLst/>
          </a:prstGeom>
          <a:solidFill>
            <a:srgbClr val="3366FF"/>
          </a:solidFill>
          <a:ln w="9525">
            <a:solidFill>
              <a:srgbClr val="FFFFFF"/>
            </a:solidFill>
            <a:miter lim="800000"/>
            <a:headEnd/>
            <a:tailEnd/>
          </a:ln>
        </p:spPr>
        <p:txBody>
          <a:bodyPr anchor="ctr">
            <a:prstTxWarp prst="textNoShape">
              <a:avLst/>
            </a:prstTxWarp>
          </a:bodyPr>
          <a:lstStyle/>
          <a:p>
            <a:pPr algn="ctr"/>
            <a:r>
              <a:rPr lang="en-US" sz="2800" b="1" dirty="0">
                <a:solidFill>
                  <a:schemeClr val="bg1"/>
                </a:solidFill>
              </a:rPr>
              <a:t>Guidelines for Continuum of Procedures to Decrease Behavior</a:t>
            </a:r>
          </a:p>
        </p:txBody>
      </p:sp>
      <p:grpSp>
        <p:nvGrpSpPr>
          <p:cNvPr id="8" name="Group 7"/>
          <p:cNvGrpSpPr/>
          <p:nvPr/>
        </p:nvGrpSpPr>
        <p:grpSpPr>
          <a:xfrm>
            <a:off x="7584458" y="0"/>
            <a:ext cx="1559542" cy="1447800"/>
            <a:chOff x="6758922" y="16184"/>
            <a:chExt cx="2362200" cy="2209800"/>
          </a:xfrm>
        </p:grpSpPr>
        <p:sp>
          <p:nvSpPr>
            <p:cNvPr id="9" name="Oval 4"/>
            <p:cNvSpPr>
              <a:spLocks noChangeArrowheads="1"/>
            </p:cNvSpPr>
            <p:nvPr/>
          </p:nvSpPr>
          <p:spPr bwMode="auto">
            <a:xfrm>
              <a:off x="6758922" y="16184"/>
              <a:ext cx="2362200" cy="2209800"/>
            </a:xfrm>
            <a:prstGeom prst="ellipse">
              <a:avLst/>
            </a:prstGeom>
            <a:solidFill>
              <a:srgbClr val="3366FF">
                <a:alpha val="50195"/>
              </a:srgbClr>
            </a:solidFill>
            <a:ln w="63500">
              <a:solidFill>
                <a:srgbClr val="3366FF"/>
              </a:solidFill>
              <a:round/>
              <a:headEnd/>
              <a:tailEnd/>
            </a:ln>
          </p:spPr>
          <p:txBody>
            <a:bodyPr wrap="none" anchor="ctr">
              <a:prstTxWarp prst="textNoShape">
                <a:avLst/>
              </a:prstTxWarp>
            </a:bodyPr>
            <a:lstStyle/>
            <a:p>
              <a:pPr algn="ctr" eaLnBrk="0" hangingPunct="0"/>
              <a:endParaRPr lang="en-US" sz="1800" b="1">
                <a:latin typeface="+mj-lt"/>
                <a:ea typeface="Arial" pitchFamily="-1" charset="0"/>
                <a:cs typeface="Arial" pitchFamily="-1" charset="0"/>
              </a:endParaRPr>
            </a:p>
          </p:txBody>
        </p:sp>
        <p:sp>
          <p:nvSpPr>
            <p:cNvPr id="10" name="Text Box 8"/>
            <p:cNvSpPr txBox="1">
              <a:spLocks noChangeArrowheads="1"/>
            </p:cNvSpPr>
            <p:nvPr/>
          </p:nvSpPr>
          <p:spPr bwMode="auto">
            <a:xfrm>
              <a:off x="6970914" y="1317934"/>
              <a:ext cx="1971552" cy="563717"/>
            </a:xfrm>
            <a:prstGeom prst="rect">
              <a:avLst/>
            </a:prstGeom>
            <a:noFill/>
            <a:ln w="9525">
              <a:noFill/>
              <a:miter lim="800000"/>
              <a:headEnd/>
              <a:tailEnd/>
            </a:ln>
          </p:spPr>
          <p:txBody>
            <a:bodyPr wrap="none">
              <a:prstTxWarp prst="textNoShape">
                <a:avLst/>
              </a:prstTxWarp>
              <a:spAutoFit/>
            </a:bodyPr>
            <a:lstStyle/>
            <a:p>
              <a:pPr algn="ctr" eaLnBrk="0" hangingPunct="0"/>
              <a:r>
                <a:rPr lang="en-US" sz="1800" b="1" dirty="0">
                  <a:latin typeface="+mj-lt"/>
                  <a:ea typeface="Arial" pitchFamily="-1" charset="0"/>
                  <a:cs typeface="Arial" pitchFamily="-1" charset="0"/>
                </a:rPr>
                <a:t>PRACTICES</a:t>
              </a:r>
            </a:p>
          </p:txBody>
        </p:sp>
      </p:grpSp>
      <p:pic>
        <p:nvPicPr>
          <p:cNvPr id="14" name="Picture 13"/>
          <p:cNvPicPr>
            <a:picLocks noChangeAspect="1"/>
          </p:cNvPicPr>
          <p:nvPr/>
        </p:nvPicPr>
        <p:blipFill>
          <a:blip r:embed="rId3"/>
          <a:stretch>
            <a:fillRect/>
          </a:stretch>
        </p:blipFill>
        <p:spPr>
          <a:xfrm>
            <a:off x="-29667" y="914400"/>
            <a:ext cx="838200" cy="838200"/>
          </a:xfrm>
          <a:prstGeom prst="rect">
            <a:avLst/>
          </a:prstGeom>
        </p:spPr>
      </p:pic>
    </p:spTree>
    <p:extLst>
      <p:ext uri="{BB962C8B-B14F-4D97-AF65-F5344CB8AC3E}">
        <p14:creationId xmlns:p14="http://schemas.microsoft.com/office/powerpoint/2010/main" val="1238317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8F00">
            <a:alpha val="20000"/>
          </a:srgbClr>
        </a:solidFill>
        <a:effectLst/>
      </p:bgPr>
    </p:bg>
    <p:spTree>
      <p:nvGrpSpPr>
        <p:cNvPr id="1" name=""/>
        <p:cNvGrpSpPr/>
        <p:nvPr/>
      </p:nvGrpSpPr>
      <p:grpSpPr>
        <a:xfrm>
          <a:off x="0" y="0"/>
          <a:ext cx="0" cy="0"/>
          <a:chOff x="0" y="0"/>
          <a:chExt cx="0" cy="0"/>
        </a:xfrm>
      </p:grpSpPr>
      <p:graphicFrame>
        <p:nvGraphicFramePr>
          <p:cNvPr id="10" name="Table 9"/>
          <p:cNvGraphicFramePr>
            <a:graphicFrameLocks noGrp="1"/>
          </p:cNvGraphicFramePr>
          <p:nvPr/>
        </p:nvGraphicFramePr>
        <p:xfrm>
          <a:off x="228600" y="152400"/>
          <a:ext cx="8686801" cy="6624828"/>
        </p:xfrm>
        <a:graphic>
          <a:graphicData uri="http://schemas.openxmlformats.org/drawingml/2006/table">
            <a:tbl>
              <a:tblPr/>
              <a:tblGrid>
                <a:gridCol w="2086987">
                  <a:extLst>
                    <a:ext uri="{9D8B030D-6E8A-4147-A177-3AD203B41FA5}">
                      <a16:colId xmlns:a16="http://schemas.microsoft.com/office/drawing/2014/main" val="20000"/>
                    </a:ext>
                  </a:extLst>
                </a:gridCol>
                <a:gridCol w="2086987">
                  <a:extLst>
                    <a:ext uri="{9D8B030D-6E8A-4147-A177-3AD203B41FA5}">
                      <a16:colId xmlns:a16="http://schemas.microsoft.com/office/drawing/2014/main" val="20001"/>
                    </a:ext>
                  </a:extLst>
                </a:gridCol>
                <a:gridCol w="2425840">
                  <a:extLst>
                    <a:ext uri="{9D8B030D-6E8A-4147-A177-3AD203B41FA5}">
                      <a16:colId xmlns:a16="http://schemas.microsoft.com/office/drawing/2014/main" val="20002"/>
                    </a:ext>
                  </a:extLst>
                </a:gridCol>
                <a:gridCol w="2086987">
                  <a:extLst>
                    <a:ext uri="{9D8B030D-6E8A-4147-A177-3AD203B41FA5}">
                      <a16:colId xmlns:a16="http://schemas.microsoft.com/office/drawing/2014/main" val="20003"/>
                    </a:ext>
                  </a:extLst>
                </a:gridCol>
              </a:tblGrid>
              <a:tr h="241662">
                <a:tc>
                  <a:txBody>
                    <a:bodyPr/>
                    <a:lstStyle/>
                    <a:p>
                      <a:pPr marL="0" marR="0" algn="ctr">
                        <a:lnSpc>
                          <a:spcPct val="115000"/>
                        </a:lnSpc>
                        <a:spcBef>
                          <a:spcPts val="0"/>
                        </a:spcBef>
                        <a:spcAft>
                          <a:spcPts val="0"/>
                        </a:spcAft>
                      </a:pPr>
                      <a:r>
                        <a:rPr lang="en-US" sz="1400" b="1" i="1" dirty="0">
                          <a:latin typeface="Calibri"/>
                          <a:ea typeface="Calibri"/>
                          <a:cs typeface="Times New Roman"/>
                        </a:rPr>
                        <a:t>Warning/</a:t>
                      </a:r>
                      <a:r>
                        <a:rPr lang="en-US" sz="1400" b="1" i="1" dirty="0" err="1">
                          <a:latin typeface="Calibri"/>
                          <a:ea typeface="Calibri"/>
                          <a:cs typeface="Times New Roman"/>
                        </a:rPr>
                        <a:t>Reteach</a:t>
                      </a:r>
                      <a:endParaRPr lang="en-US" sz="1400" dirty="0">
                        <a:latin typeface="Calibri"/>
                        <a:ea typeface="Calibri"/>
                        <a:cs typeface="Times New Roman"/>
                      </a:endParaRPr>
                    </a:p>
                  </a:txBody>
                  <a:tcPr marL="24693" marR="24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b="1" i="1">
                          <a:latin typeface="Calibri"/>
                          <a:ea typeface="Calibri"/>
                          <a:cs typeface="Times New Roman"/>
                        </a:rPr>
                        <a:t>Minor Offense</a:t>
                      </a:r>
                      <a:endParaRPr lang="en-US" sz="1400">
                        <a:latin typeface="Calibri"/>
                        <a:ea typeface="Calibri"/>
                        <a:cs typeface="Times New Roman"/>
                      </a:endParaRPr>
                    </a:p>
                  </a:txBody>
                  <a:tcPr marL="24693" marR="24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b="1" i="1">
                          <a:latin typeface="Calibri"/>
                          <a:ea typeface="Calibri"/>
                          <a:cs typeface="Times New Roman"/>
                        </a:rPr>
                        <a:t>Major Offense</a:t>
                      </a:r>
                      <a:endParaRPr lang="en-US" sz="1400">
                        <a:latin typeface="Calibri"/>
                        <a:ea typeface="Calibri"/>
                        <a:cs typeface="Times New Roman"/>
                      </a:endParaRPr>
                    </a:p>
                  </a:txBody>
                  <a:tcPr marL="24693" marR="24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b="1" i="1">
                          <a:latin typeface="Calibri"/>
                          <a:ea typeface="Calibri"/>
                          <a:cs typeface="Times New Roman"/>
                        </a:rPr>
                        <a:t>Expected Behaviors</a:t>
                      </a:r>
                      <a:endParaRPr lang="en-US" sz="1400">
                        <a:latin typeface="Calibri"/>
                        <a:ea typeface="Calibri"/>
                        <a:cs typeface="Times New Roman"/>
                      </a:endParaRPr>
                    </a:p>
                  </a:txBody>
                  <a:tcPr marL="24693" marR="24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1949778">
                <a:tc>
                  <a:txBody>
                    <a:bodyPr/>
                    <a:lstStyle/>
                    <a:p>
                      <a:pPr marL="0" marR="0">
                        <a:lnSpc>
                          <a:spcPct val="115000"/>
                        </a:lnSpc>
                        <a:spcBef>
                          <a:spcPts val="0"/>
                        </a:spcBef>
                        <a:spcAft>
                          <a:spcPts val="0"/>
                        </a:spcAft>
                      </a:pPr>
                      <a:r>
                        <a:rPr lang="en-US" sz="1400" dirty="0">
                          <a:latin typeface="Calibri"/>
                          <a:ea typeface="Calibri"/>
                          <a:cs typeface="Times New Roman"/>
                        </a:rPr>
                        <a:t>Teacher handled, no documentation required, teacher discretion for consequences and personal documentation</a:t>
                      </a:r>
                    </a:p>
                  </a:txBody>
                  <a:tcPr marL="24693" marR="24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latin typeface="Calibri"/>
                          <a:ea typeface="Calibri"/>
                          <a:cs typeface="Times New Roman"/>
                        </a:rPr>
                        <a:t>Teacher handled, referral form completed, teacher assigns own or building consequence (building consequence examples: lunch or after school detention, time in office, community service, etc.)</a:t>
                      </a:r>
                    </a:p>
                  </a:txBody>
                  <a:tcPr marL="24693" marR="24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latin typeface="Calibri"/>
                          <a:ea typeface="Calibri"/>
                          <a:cs typeface="Times New Roman"/>
                        </a:rPr>
                        <a:t>Referral form completed. Administrator assigns consequence (with teacher input). Administrator communicates to teacher about situation.</a:t>
                      </a:r>
                    </a:p>
                  </a:txBody>
                  <a:tcPr marL="24693" marR="24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400" dirty="0">
                        <a:latin typeface="Calibri"/>
                        <a:ea typeface="Calibri"/>
                        <a:cs typeface="Times New Roman"/>
                      </a:endParaRPr>
                    </a:p>
                  </a:txBody>
                  <a:tcPr marL="24693" marR="24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1"/>
                  </a:ext>
                </a:extLst>
              </a:tr>
              <a:tr h="231101">
                <a:tc gridSpan="4">
                  <a:txBody>
                    <a:bodyPr/>
                    <a:lstStyle/>
                    <a:p>
                      <a:pPr marL="0" marR="0" algn="ctr">
                        <a:lnSpc>
                          <a:spcPct val="115000"/>
                        </a:lnSpc>
                        <a:spcBef>
                          <a:spcPts val="0"/>
                        </a:spcBef>
                        <a:spcAft>
                          <a:spcPts val="0"/>
                        </a:spcAft>
                      </a:pPr>
                      <a:r>
                        <a:rPr lang="en-US" sz="1400" b="1">
                          <a:latin typeface="Calibri"/>
                          <a:ea typeface="Calibri"/>
                          <a:cs typeface="Times New Roman"/>
                        </a:rPr>
                        <a:t>LANGUAGE</a:t>
                      </a:r>
                      <a:endParaRPr lang="en-US" sz="1400">
                        <a:latin typeface="Calibri"/>
                        <a:ea typeface="Calibri"/>
                        <a:cs typeface="Times New Roman"/>
                      </a:endParaRPr>
                    </a:p>
                  </a:txBody>
                  <a:tcPr marL="24693" marR="24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704253">
                <a:tc>
                  <a:txBody>
                    <a:bodyPr/>
                    <a:lstStyle/>
                    <a:p>
                      <a:pPr marL="0" marR="0">
                        <a:lnSpc>
                          <a:spcPct val="115000"/>
                        </a:lnSpc>
                        <a:spcBef>
                          <a:spcPts val="0"/>
                        </a:spcBef>
                        <a:spcAft>
                          <a:spcPts val="0"/>
                        </a:spcAft>
                      </a:pPr>
                      <a:r>
                        <a:rPr lang="en-US" sz="1400" dirty="0">
                          <a:latin typeface="Calibri"/>
                          <a:ea typeface="Calibri"/>
                          <a:cs typeface="Times New Roman"/>
                        </a:rPr>
                        <a:t>Offensive remarks or gestures in a casual manner inappropriate sexual connotations; putdowns to a particular subgroup </a:t>
                      </a:r>
                    </a:p>
                  </a:txBody>
                  <a:tcPr marL="24693" marR="24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latin typeface="Calibri"/>
                          <a:ea typeface="Calibri"/>
                          <a:cs typeface="Times New Roman"/>
                        </a:rPr>
                        <a:t>Repeated pattern of any inappropriate language</a:t>
                      </a:r>
                    </a:p>
                  </a:txBody>
                  <a:tcPr marL="24693" marR="24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latin typeface="Calibri"/>
                          <a:ea typeface="Calibri"/>
                          <a:cs typeface="Times New Roman"/>
                        </a:rPr>
                        <a:t>Swearing used to harass, intimidate, show defiance, create an unsafe climate</a:t>
                      </a:r>
                    </a:p>
                  </a:txBody>
                  <a:tcPr marL="24693" marR="24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latin typeface="Calibri"/>
                          <a:ea typeface="Calibri"/>
                          <a:cs typeface="Times New Roman"/>
                        </a:rPr>
                        <a:t>Language that is socially appropriate</a:t>
                      </a:r>
                    </a:p>
                    <a:p>
                      <a:pPr marL="342900" marR="0" lvl="0" indent="-342900">
                        <a:lnSpc>
                          <a:spcPct val="115000"/>
                        </a:lnSpc>
                        <a:spcBef>
                          <a:spcPts val="0"/>
                        </a:spcBef>
                        <a:spcAft>
                          <a:spcPts val="0"/>
                        </a:spcAft>
                        <a:buFont typeface="Symbol"/>
                        <a:buChar char=""/>
                        <a:tabLst>
                          <a:tab pos="228600" algn="l"/>
                        </a:tabLst>
                      </a:pPr>
                      <a:r>
                        <a:rPr lang="en-US" sz="1400" dirty="0">
                          <a:latin typeface="Calibri"/>
                          <a:ea typeface="Calibri"/>
                          <a:cs typeface="Times New Roman"/>
                        </a:rPr>
                        <a:t>I am frustrated. </a:t>
                      </a:r>
                    </a:p>
                    <a:p>
                      <a:pPr marL="342900" marR="0" lvl="0" indent="-342900">
                        <a:lnSpc>
                          <a:spcPct val="115000"/>
                        </a:lnSpc>
                        <a:spcBef>
                          <a:spcPts val="0"/>
                        </a:spcBef>
                        <a:spcAft>
                          <a:spcPts val="0"/>
                        </a:spcAft>
                        <a:buFont typeface="Symbol"/>
                        <a:buChar char=""/>
                        <a:tabLst>
                          <a:tab pos="228600" algn="l"/>
                        </a:tabLst>
                      </a:pPr>
                      <a:r>
                        <a:rPr lang="en-US" sz="1400" dirty="0">
                          <a:latin typeface="Calibri"/>
                          <a:ea typeface="Calibri"/>
                          <a:cs typeface="Times New Roman"/>
                        </a:rPr>
                        <a:t>I don’t like that. </a:t>
                      </a:r>
                    </a:p>
                    <a:p>
                      <a:pPr marL="342900" marR="0" lvl="0" indent="-342900">
                        <a:lnSpc>
                          <a:spcPct val="115000"/>
                        </a:lnSpc>
                        <a:spcBef>
                          <a:spcPts val="0"/>
                        </a:spcBef>
                        <a:spcAft>
                          <a:spcPts val="0"/>
                        </a:spcAft>
                        <a:buFont typeface="Symbol"/>
                        <a:buChar char=""/>
                        <a:tabLst>
                          <a:tab pos="228600" algn="l"/>
                        </a:tabLst>
                      </a:pPr>
                      <a:r>
                        <a:rPr lang="en-US" sz="1400" dirty="0">
                          <a:latin typeface="Calibri"/>
                          <a:ea typeface="Calibri"/>
                          <a:cs typeface="Times New Roman"/>
                        </a:rPr>
                        <a:t>I hate it when that happens.</a:t>
                      </a:r>
                    </a:p>
                    <a:p>
                      <a:pPr marL="342900" marR="0" lvl="0" indent="-342900">
                        <a:lnSpc>
                          <a:spcPct val="115000"/>
                        </a:lnSpc>
                        <a:spcBef>
                          <a:spcPts val="0"/>
                        </a:spcBef>
                        <a:spcAft>
                          <a:spcPts val="0"/>
                        </a:spcAft>
                        <a:buFont typeface="Symbol"/>
                        <a:buChar char=""/>
                        <a:tabLst>
                          <a:tab pos="228600" algn="l"/>
                        </a:tabLst>
                      </a:pPr>
                      <a:r>
                        <a:rPr lang="en-US" sz="1400" dirty="0">
                          <a:latin typeface="Calibri"/>
                          <a:ea typeface="Calibri"/>
                          <a:cs typeface="Times New Roman"/>
                        </a:rPr>
                        <a:t>That’s different.</a:t>
                      </a:r>
                    </a:p>
                  </a:txBody>
                  <a:tcPr marL="24693" marR="24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3"/>
                  </a:ext>
                </a:extLst>
              </a:tr>
              <a:tr h="231101">
                <a:tc gridSpan="4">
                  <a:txBody>
                    <a:bodyPr/>
                    <a:lstStyle/>
                    <a:p>
                      <a:pPr marL="0" marR="0" algn="ctr">
                        <a:lnSpc>
                          <a:spcPct val="115000"/>
                        </a:lnSpc>
                        <a:spcBef>
                          <a:spcPts val="0"/>
                        </a:spcBef>
                        <a:spcAft>
                          <a:spcPts val="0"/>
                        </a:spcAft>
                      </a:pPr>
                      <a:r>
                        <a:rPr lang="en-US" sz="1400" b="1" dirty="0">
                          <a:latin typeface="Calibri"/>
                          <a:ea typeface="Calibri"/>
                          <a:cs typeface="Times New Roman"/>
                        </a:rPr>
                        <a:t>DISRUPTION</a:t>
                      </a:r>
                      <a:endParaRPr lang="en-US" sz="1400" dirty="0">
                        <a:latin typeface="Calibri"/>
                        <a:ea typeface="Calibri"/>
                        <a:cs typeface="Times New Roman"/>
                      </a:endParaRPr>
                    </a:p>
                  </a:txBody>
                  <a:tcPr marL="24693" marR="24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2195303">
                <a:tc>
                  <a:txBody>
                    <a:bodyPr/>
                    <a:lstStyle/>
                    <a:p>
                      <a:pPr marL="0" marR="0">
                        <a:lnSpc>
                          <a:spcPct val="115000"/>
                        </a:lnSpc>
                        <a:spcBef>
                          <a:spcPts val="0"/>
                        </a:spcBef>
                        <a:spcAft>
                          <a:spcPts val="0"/>
                        </a:spcAft>
                      </a:pPr>
                      <a:r>
                        <a:rPr lang="en-US" sz="1400" dirty="0">
                          <a:latin typeface="Calibri"/>
                          <a:ea typeface="Calibri"/>
                          <a:cs typeface="Times New Roman"/>
                        </a:rPr>
                        <a:t>Noise making; talk-outs/side-talk; attention-getting behaviors (silly answers, class clowning, etc.); bugging others</a:t>
                      </a:r>
                    </a:p>
                  </a:txBody>
                  <a:tcPr marL="24693" marR="24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latin typeface="Calibri"/>
                          <a:ea typeface="Calibri"/>
                          <a:cs typeface="Times New Roman"/>
                        </a:rPr>
                        <a:t>Repeated pattern of any disruptive behaviors; misuse of cell phone/electronic devices in class  [Phones and electronic devices to be confiscated and taken to office]</a:t>
                      </a:r>
                    </a:p>
                  </a:txBody>
                  <a:tcPr marL="24693" marR="24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latin typeface="Calibri"/>
                          <a:ea typeface="Calibri"/>
                          <a:cs typeface="Times New Roman"/>
                        </a:rPr>
                        <a:t>Behavior that stops the learning in class; defiant repetition of behavior following correction</a:t>
                      </a:r>
                    </a:p>
                  </a:txBody>
                  <a:tcPr marL="24693" marR="24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latin typeface="Calibri"/>
                          <a:ea typeface="Calibri"/>
                          <a:cs typeface="Times New Roman"/>
                        </a:rPr>
                        <a:t>Cooperative behaviors </a:t>
                      </a:r>
                    </a:p>
                    <a:p>
                      <a:pPr marL="342900" marR="0" lvl="0" indent="-342900">
                        <a:lnSpc>
                          <a:spcPct val="115000"/>
                        </a:lnSpc>
                        <a:spcBef>
                          <a:spcPts val="0"/>
                        </a:spcBef>
                        <a:spcAft>
                          <a:spcPts val="0"/>
                        </a:spcAft>
                        <a:buFont typeface="Symbol"/>
                        <a:buChar char=""/>
                        <a:tabLst>
                          <a:tab pos="228600" algn="l"/>
                        </a:tabLst>
                      </a:pPr>
                      <a:r>
                        <a:rPr lang="en-US" sz="1400" dirty="0">
                          <a:latin typeface="Calibri"/>
                          <a:ea typeface="Calibri"/>
                          <a:cs typeface="Times New Roman"/>
                        </a:rPr>
                        <a:t>Turn taking</a:t>
                      </a:r>
                    </a:p>
                    <a:p>
                      <a:pPr marL="342900" marR="0" lvl="0" indent="-342900">
                        <a:lnSpc>
                          <a:spcPct val="115000"/>
                        </a:lnSpc>
                        <a:spcBef>
                          <a:spcPts val="0"/>
                        </a:spcBef>
                        <a:spcAft>
                          <a:spcPts val="0"/>
                        </a:spcAft>
                        <a:buFont typeface="Symbol"/>
                        <a:buChar char=""/>
                        <a:tabLst>
                          <a:tab pos="228600" algn="l"/>
                        </a:tabLst>
                      </a:pPr>
                      <a:r>
                        <a:rPr lang="en-US" sz="1400" dirty="0">
                          <a:latin typeface="Calibri"/>
                          <a:ea typeface="Calibri"/>
                          <a:cs typeface="Times New Roman"/>
                        </a:rPr>
                        <a:t>Contributing appropriately to class discussions and activities</a:t>
                      </a:r>
                    </a:p>
                    <a:p>
                      <a:pPr marL="342900" marR="0" lvl="0" indent="-342900">
                        <a:lnSpc>
                          <a:spcPct val="115000"/>
                        </a:lnSpc>
                        <a:spcBef>
                          <a:spcPts val="0"/>
                        </a:spcBef>
                        <a:spcAft>
                          <a:spcPts val="0"/>
                        </a:spcAft>
                        <a:buFont typeface="Symbol"/>
                        <a:buChar char=""/>
                        <a:tabLst>
                          <a:tab pos="228600" algn="l"/>
                        </a:tabLst>
                      </a:pPr>
                      <a:r>
                        <a:rPr lang="en-US" sz="1400" dirty="0">
                          <a:latin typeface="Calibri"/>
                          <a:ea typeface="Calibri"/>
                          <a:cs typeface="Times New Roman"/>
                        </a:rPr>
                        <a:t>Cell phones off &amp; away during instructional time</a:t>
                      </a:r>
                    </a:p>
                  </a:txBody>
                  <a:tcPr marL="24693" marR="24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8212150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8F00">
            <a:alpha val="20000"/>
          </a:srgbClr>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609600" y="228600"/>
          <a:ext cx="7924800" cy="5959096"/>
        </p:xfrm>
        <a:graphic>
          <a:graphicData uri="http://schemas.openxmlformats.org/drawingml/2006/table">
            <a:tbl>
              <a:tblPr/>
              <a:tblGrid>
                <a:gridCol w="1960595">
                  <a:extLst>
                    <a:ext uri="{9D8B030D-6E8A-4147-A177-3AD203B41FA5}">
                      <a16:colId xmlns:a16="http://schemas.microsoft.com/office/drawing/2014/main" val="20000"/>
                    </a:ext>
                  </a:extLst>
                </a:gridCol>
                <a:gridCol w="1960595">
                  <a:extLst>
                    <a:ext uri="{9D8B030D-6E8A-4147-A177-3AD203B41FA5}">
                      <a16:colId xmlns:a16="http://schemas.microsoft.com/office/drawing/2014/main" val="20001"/>
                    </a:ext>
                  </a:extLst>
                </a:gridCol>
                <a:gridCol w="2044599">
                  <a:extLst>
                    <a:ext uri="{9D8B030D-6E8A-4147-A177-3AD203B41FA5}">
                      <a16:colId xmlns:a16="http://schemas.microsoft.com/office/drawing/2014/main" val="20002"/>
                    </a:ext>
                  </a:extLst>
                </a:gridCol>
                <a:gridCol w="1959011">
                  <a:extLst>
                    <a:ext uri="{9D8B030D-6E8A-4147-A177-3AD203B41FA5}">
                      <a16:colId xmlns:a16="http://schemas.microsoft.com/office/drawing/2014/main" val="20003"/>
                    </a:ext>
                  </a:extLst>
                </a:gridCol>
              </a:tblGrid>
              <a:tr h="177800">
                <a:tc gridSpan="4">
                  <a:txBody>
                    <a:bodyPr/>
                    <a:lstStyle/>
                    <a:p>
                      <a:pPr marL="0" marR="0" algn="ctr">
                        <a:lnSpc>
                          <a:spcPct val="115000"/>
                        </a:lnSpc>
                        <a:spcBef>
                          <a:spcPts val="0"/>
                        </a:spcBef>
                        <a:spcAft>
                          <a:spcPts val="0"/>
                        </a:spcAft>
                      </a:pPr>
                      <a:r>
                        <a:rPr lang="en-US" sz="1400" b="1" dirty="0">
                          <a:latin typeface="Calibri"/>
                          <a:ea typeface="Calibri"/>
                          <a:cs typeface="Times New Roman"/>
                        </a:rPr>
                        <a:t>DEFIANCE</a:t>
                      </a:r>
                      <a:endParaRPr lang="en-US" sz="1400" dirty="0">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244600">
                <a:tc>
                  <a:txBody>
                    <a:bodyPr/>
                    <a:lstStyle/>
                    <a:p>
                      <a:pPr marL="0" marR="0">
                        <a:lnSpc>
                          <a:spcPct val="115000"/>
                        </a:lnSpc>
                        <a:spcBef>
                          <a:spcPts val="0"/>
                        </a:spcBef>
                        <a:spcAft>
                          <a:spcPts val="0"/>
                        </a:spcAft>
                      </a:pPr>
                      <a:r>
                        <a:rPr lang="en-US" sz="1400" dirty="0">
                          <a:latin typeface="Calibri"/>
                          <a:ea typeface="Calibri"/>
                          <a:cs typeface="Times New Roman"/>
                        </a:rPr>
                        <a:t>Passive refusal to participate; extremely slow in response to request (limit-testing)</a:t>
                      </a: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latin typeface="Calibri"/>
                          <a:ea typeface="Calibri"/>
                          <a:cs typeface="Times New Roman"/>
                        </a:rPr>
                        <a:t>Ignoring reasonable request to stop low-level disruption; overt refusal to participate</a:t>
                      </a: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latin typeface="Calibri"/>
                          <a:ea typeface="Calibri"/>
                          <a:cs typeface="Times New Roman"/>
                        </a:rPr>
                        <a:t>Repeated refusal; ignoring reasonable request that leads to escalation to an unsafe situation</a:t>
                      </a: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latin typeface="Calibri"/>
                          <a:ea typeface="Calibri"/>
                          <a:cs typeface="Times New Roman"/>
                        </a:rPr>
                        <a:t>Acting in a cooperative manner respectful of school and classroom expectations.</a:t>
                      </a:r>
                    </a:p>
                    <a:p>
                      <a:pPr marL="0" marR="0">
                        <a:lnSpc>
                          <a:spcPct val="115000"/>
                        </a:lnSpc>
                        <a:spcBef>
                          <a:spcPts val="0"/>
                        </a:spcBef>
                        <a:spcAft>
                          <a:spcPts val="0"/>
                        </a:spcAft>
                      </a:pPr>
                      <a:r>
                        <a:rPr lang="en-US" sz="1400">
                          <a:latin typeface="Calibri"/>
                          <a:ea typeface="Calibri"/>
                          <a:cs typeface="Times New Roman"/>
                        </a:rPr>
                        <a:t>Responding appropriately when addressed.</a:t>
                      </a: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55600">
                <a:tc>
                  <a:txBody>
                    <a:bodyPr/>
                    <a:lstStyle/>
                    <a:p>
                      <a:pPr marL="0" marR="0" algn="ctr">
                        <a:lnSpc>
                          <a:spcPct val="115000"/>
                        </a:lnSpc>
                        <a:spcBef>
                          <a:spcPts val="0"/>
                        </a:spcBef>
                        <a:spcAft>
                          <a:spcPts val="0"/>
                        </a:spcAft>
                      </a:pPr>
                      <a:r>
                        <a:rPr lang="en-US" sz="1400" b="1" dirty="0">
                          <a:latin typeface="Calibri"/>
                          <a:ea typeface="Calibri"/>
                          <a:cs typeface="Times New Roman"/>
                        </a:rPr>
                        <a:t>TEASING</a:t>
                      </a:r>
                      <a:endParaRPr lang="en-US" sz="1400" dirty="0">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b="1">
                          <a:latin typeface="Calibri"/>
                          <a:ea typeface="Calibri"/>
                          <a:cs typeface="Times New Roman"/>
                        </a:rPr>
                        <a:t>DEMEANING BEHAVIOR</a:t>
                      </a:r>
                      <a:endParaRPr lang="en-US" sz="1400">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b="1">
                          <a:latin typeface="Calibri"/>
                          <a:ea typeface="Calibri"/>
                          <a:cs typeface="Times New Roman"/>
                        </a:rPr>
                        <a:t>HARASSMENT</a:t>
                      </a:r>
                      <a:endParaRPr lang="en-US" sz="1400">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15000"/>
                        </a:lnSpc>
                        <a:spcBef>
                          <a:spcPts val="0"/>
                        </a:spcBef>
                        <a:spcAft>
                          <a:spcPts val="0"/>
                        </a:spcAft>
                      </a:pPr>
                      <a:endParaRPr lang="en-US" sz="1400">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2"/>
                  </a:ext>
                </a:extLst>
              </a:tr>
              <a:tr h="1778000">
                <a:tc>
                  <a:txBody>
                    <a:bodyPr/>
                    <a:lstStyle/>
                    <a:p>
                      <a:pPr marL="0" marR="0">
                        <a:lnSpc>
                          <a:spcPct val="115000"/>
                        </a:lnSpc>
                        <a:spcBef>
                          <a:spcPts val="0"/>
                        </a:spcBef>
                        <a:spcAft>
                          <a:spcPts val="0"/>
                        </a:spcAft>
                      </a:pPr>
                      <a:r>
                        <a:rPr lang="en-US" sz="1400" dirty="0">
                          <a:latin typeface="Calibri"/>
                          <a:ea typeface="Calibri"/>
                          <a:cs typeface="Times New Roman"/>
                        </a:rPr>
                        <a:t>Annoying on purpose; altering names; </a:t>
                      </a: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latin typeface="Calibri"/>
                          <a:ea typeface="Calibri"/>
                          <a:cs typeface="Times New Roman"/>
                        </a:rPr>
                        <a:t> “Put downs”; threatening and/or disrespectful body language/posturing; targeted insults</a:t>
                      </a: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latin typeface="Calibri"/>
                          <a:ea typeface="Calibri"/>
                          <a:cs typeface="Times New Roman"/>
                        </a:rPr>
                        <a:t>Threat/extortion; racist/SES/sexual/religious /disability/ethnicity/ sexual orientation/ cultural remarks; continued pattern of Tier 2 behaviors; continued proximity after separation; cyber-bullying/intimidation</a:t>
                      </a: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latin typeface="Calibri"/>
                          <a:ea typeface="Calibri"/>
                          <a:cs typeface="Times New Roman"/>
                        </a:rPr>
                        <a:t>Language that honors and validates others and their values and beliefs.</a:t>
                      </a: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77800">
                <a:tc>
                  <a:txBody>
                    <a:bodyPr/>
                    <a:lstStyle/>
                    <a:p>
                      <a:pPr marL="0" marR="0">
                        <a:lnSpc>
                          <a:spcPct val="115000"/>
                        </a:lnSpc>
                        <a:spcBef>
                          <a:spcPts val="0"/>
                        </a:spcBef>
                        <a:spcAft>
                          <a:spcPts val="0"/>
                        </a:spcAft>
                      </a:pPr>
                      <a:r>
                        <a:rPr lang="en-US" sz="1400" b="1">
                          <a:latin typeface="Calibri"/>
                          <a:ea typeface="Calibri"/>
                          <a:cs typeface="Times New Roman"/>
                        </a:rPr>
                        <a:t>OVERLY PHYSICAL</a:t>
                      </a:r>
                      <a:endParaRPr lang="en-US" sz="1400">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15000"/>
                        </a:lnSpc>
                        <a:spcBef>
                          <a:spcPts val="0"/>
                        </a:spcBef>
                        <a:spcAft>
                          <a:spcPts val="0"/>
                        </a:spcAft>
                      </a:pPr>
                      <a:r>
                        <a:rPr lang="en-US" sz="1400" b="1" dirty="0">
                          <a:latin typeface="Calibri"/>
                          <a:ea typeface="Calibri"/>
                          <a:cs typeface="Times New Roman"/>
                        </a:rPr>
                        <a:t>ROUGHNESS</a:t>
                      </a:r>
                      <a:endParaRPr lang="en-US" sz="1400" dirty="0">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15000"/>
                        </a:lnSpc>
                        <a:spcBef>
                          <a:spcPts val="0"/>
                        </a:spcBef>
                        <a:spcAft>
                          <a:spcPts val="0"/>
                        </a:spcAft>
                      </a:pPr>
                      <a:r>
                        <a:rPr lang="en-US" sz="1400" b="1">
                          <a:latin typeface="Calibri"/>
                          <a:ea typeface="Calibri"/>
                          <a:cs typeface="Times New Roman"/>
                        </a:rPr>
                        <a:t>FIGHTING/AGGRESSION</a:t>
                      </a:r>
                      <a:endParaRPr lang="en-US" sz="1400">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15000"/>
                        </a:lnSpc>
                        <a:spcBef>
                          <a:spcPts val="0"/>
                        </a:spcBef>
                        <a:spcAft>
                          <a:spcPts val="0"/>
                        </a:spcAft>
                      </a:pPr>
                      <a:endParaRPr lang="en-US" sz="1400">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4"/>
                  </a:ext>
                </a:extLst>
              </a:tr>
              <a:tr h="1244600">
                <a:tc>
                  <a:txBody>
                    <a:bodyPr/>
                    <a:lstStyle/>
                    <a:p>
                      <a:pPr marL="0" marR="0">
                        <a:lnSpc>
                          <a:spcPct val="115000"/>
                        </a:lnSpc>
                        <a:spcBef>
                          <a:spcPts val="0"/>
                        </a:spcBef>
                        <a:spcAft>
                          <a:spcPts val="0"/>
                        </a:spcAft>
                      </a:pPr>
                      <a:r>
                        <a:rPr lang="en-US" sz="1400">
                          <a:latin typeface="Calibri"/>
                          <a:ea typeface="Calibri"/>
                          <a:cs typeface="Times New Roman"/>
                        </a:rPr>
                        <a:t>Rough play</a:t>
                      </a: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latin typeface="Calibri"/>
                          <a:ea typeface="Calibri"/>
                          <a:cs typeface="Times New Roman"/>
                        </a:rPr>
                        <a:t>Pre-fight aggressive posturing, wrestling, bumping into others, “horse play”</a:t>
                      </a: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latin typeface="Calibri"/>
                          <a:ea typeface="Calibri"/>
                          <a:cs typeface="Times New Roman"/>
                        </a:rPr>
                        <a:t>Hitting or kicking; encouraging another to fight; retaliating</a:t>
                      </a: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latin typeface="Calibri"/>
                          <a:ea typeface="Calibri"/>
                          <a:cs typeface="Times New Roman"/>
                        </a:rPr>
                        <a:t>Respect for others personal space.</a:t>
                      </a:r>
                    </a:p>
                    <a:p>
                      <a:pPr marL="342900" marR="0" lvl="0" indent="-342900">
                        <a:lnSpc>
                          <a:spcPct val="115000"/>
                        </a:lnSpc>
                        <a:spcBef>
                          <a:spcPts val="0"/>
                        </a:spcBef>
                        <a:spcAft>
                          <a:spcPts val="0"/>
                        </a:spcAft>
                        <a:buFont typeface="Symbol"/>
                        <a:buChar char=""/>
                        <a:tabLst>
                          <a:tab pos="228600" algn="l"/>
                        </a:tabLst>
                      </a:pPr>
                      <a:r>
                        <a:rPr lang="en-US" sz="1400" dirty="0">
                          <a:latin typeface="Calibri"/>
                          <a:ea typeface="Calibri"/>
                          <a:cs typeface="Times New Roman"/>
                        </a:rPr>
                        <a:t>Walking away from and reporting possible conflicts.</a:t>
                      </a: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025751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30795304"/>
              </p:ext>
            </p:extLst>
          </p:nvPr>
        </p:nvGraphicFramePr>
        <p:xfrm>
          <a:off x="304800" y="1828800"/>
          <a:ext cx="8567272" cy="4998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a:xfrm>
            <a:off x="457200" y="228600"/>
            <a:ext cx="8229600" cy="685800"/>
          </a:xfrm>
          <a:ln w="57150" cap="flat" cmpd="sng" algn="ctr">
            <a:solidFill>
              <a:srgbClr val="008000"/>
            </a:solidFill>
            <a:prstDash val="solid"/>
            <a:miter lim="800000"/>
            <a:headEnd type="none" w="med" len="med"/>
            <a:tailEnd type="none" w="med" len="med"/>
          </a:ln>
        </p:spPr>
        <p:txBody>
          <a:bodyPr/>
          <a:lstStyle/>
          <a:p>
            <a:r>
              <a:rPr lang="en-US" sz="5400" b="1" cap="small" dirty="0">
                <a:latin typeface="+mj-lt"/>
              </a:rPr>
              <a:t>Training Expectations:</a:t>
            </a:r>
          </a:p>
        </p:txBody>
      </p:sp>
      <p:sp>
        <p:nvSpPr>
          <p:cNvPr id="6" name="TextBox 5"/>
          <p:cNvSpPr txBox="1"/>
          <p:nvPr/>
        </p:nvSpPr>
        <p:spPr>
          <a:xfrm>
            <a:off x="457200" y="1066800"/>
            <a:ext cx="2830998" cy="769441"/>
          </a:xfrm>
          <a:prstGeom prst="rect">
            <a:avLst/>
          </a:prstGeom>
          <a:noFill/>
        </p:spPr>
        <p:txBody>
          <a:bodyPr wrap="none" rtlCol="0">
            <a:spAutoFit/>
          </a:bodyPr>
          <a:lstStyle/>
          <a:p>
            <a:r>
              <a:rPr lang="en-US" sz="4400" cap="small" dirty="0">
                <a:solidFill>
                  <a:srgbClr val="008000"/>
                </a:solidFill>
                <a:latin typeface="+mj-lt"/>
              </a:rPr>
              <a:t>RESPECT…</a:t>
            </a:r>
          </a:p>
        </p:txBody>
      </p:sp>
      <p:pic>
        <p:nvPicPr>
          <p:cNvPr id="10" name="Picture 9"/>
          <p:cNvPicPr>
            <a:picLocks noChangeAspect="1"/>
          </p:cNvPicPr>
          <p:nvPr/>
        </p:nvPicPr>
        <p:blipFill>
          <a:blip r:embed="rId8"/>
          <a:stretch>
            <a:fillRect/>
          </a:stretch>
        </p:blipFill>
        <p:spPr>
          <a:xfrm>
            <a:off x="8077200" y="533400"/>
            <a:ext cx="1066800" cy="1066800"/>
          </a:xfrm>
          <a:prstGeom prst="rect">
            <a:avLst/>
          </a:prstGeom>
        </p:spPr>
      </p:pic>
    </p:spTree>
    <p:extLst>
      <p:ext uri="{BB962C8B-B14F-4D97-AF65-F5344CB8AC3E}">
        <p14:creationId xmlns:p14="http://schemas.microsoft.com/office/powerpoint/2010/main" val="2446816342"/>
      </p:ext>
    </p:extLst>
  </p:cSld>
  <p:clrMapOvr>
    <a:masterClrMapping/>
  </p:clrMapOvr>
  <p:transition>
    <p:circl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idx="4294967295"/>
          </p:nvPr>
        </p:nvSpPr>
        <p:spPr>
          <a:xfrm>
            <a:off x="0" y="382588"/>
            <a:ext cx="8839200" cy="989012"/>
          </a:xfrm>
        </p:spPr>
        <p:txBody>
          <a:bodyPr>
            <a:normAutofit/>
          </a:bodyPr>
          <a:lstStyle/>
          <a:p>
            <a:pPr lvl="0"/>
            <a:r>
              <a:rPr lang="en-US" dirty="0"/>
              <a:t>SWIS Implementation Readiness</a:t>
            </a: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022" y="1219200"/>
            <a:ext cx="9122978" cy="563879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5176745"/>
      </p:ext>
    </p:extLst>
  </p:cSld>
  <p:clrMapOvr>
    <a:masterClrMapping/>
  </p:clrMapOvr>
  <p:transition spd="slow">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533400"/>
            <a:ext cx="9144000" cy="1143000"/>
          </a:xfrm>
        </p:spPr>
        <p:txBody>
          <a:bodyPr>
            <a:normAutofit/>
          </a:bodyPr>
          <a:lstStyle/>
          <a:p>
            <a:pPr lvl="0"/>
            <a:r>
              <a:rPr lang="en-US" dirty="0"/>
              <a:t>SWIS Implementation Readiness </a:t>
            </a:r>
          </a:p>
        </p:txBody>
      </p:sp>
      <p:sp>
        <p:nvSpPr>
          <p:cNvPr id="3" name="Text Placeholder 2"/>
          <p:cNvSpPr>
            <a:spLocks noGrp="1"/>
          </p:cNvSpPr>
          <p:nvPr>
            <p:ph idx="1"/>
          </p:nvPr>
        </p:nvSpPr>
        <p:spPr>
          <a:xfrm>
            <a:off x="609600" y="2057400"/>
            <a:ext cx="8229600" cy="4525963"/>
          </a:xfrm>
        </p:spPr>
        <p:txBody>
          <a:bodyPr>
            <a:normAutofit/>
          </a:bodyPr>
          <a:lstStyle/>
          <a:p>
            <a:pPr>
              <a:spcAft>
                <a:spcPts val="1200"/>
              </a:spcAft>
            </a:pPr>
            <a:r>
              <a:rPr lang="en-US" dirty="0"/>
              <a:t>SWIS Readiness Requirement 3</a:t>
            </a:r>
          </a:p>
          <a:p>
            <a:pPr lvl="1"/>
            <a:r>
              <a:rPr lang="en-US" dirty="0"/>
              <a:t> The school/facility has an incident referral form and definitions for behaviors resulting in administrative-managed (major) vs. staff-managed (minor) incidents in place that is compatible with SWIS referral data entry.</a:t>
            </a:r>
          </a:p>
        </p:txBody>
      </p:sp>
    </p:spTree>
    <p:extLst>
      <p:ext uri="{BB962C8B-B14F-4D97-AF65-F5344CB8AC3E}">
        <p14:creationId xmlns:p14="http://schemas.microsoft.com/office/powerpoint/2010/main" val="1787870863"/>
      </p:ext>
    </p:extLst>
  </p:cSld>
  <p:clrMapOvr>
    <a:masterClrMapping/>
  </p:clrMapOvr>
  <p:transition spd="slow">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6477000"/>
            <a:ext cx="7380514" cy="307777"/>
          </a:xfrm>
          <a:prstGeom prst="rect">
            <a:avLst/>
          </a:prstGeom>
          <a:noFill/>
        </p:spPr>
        <p:txBody>
          <a:bodyPr wrap="square" rtlCol="0">
            <a:spAutoFit/>
          </a:bodyPr>
          <a:lstStyle/>
          <a:p>
            <a:pPr fontAlgn="auto">
              <a:spcBef>
                <a:spcPts val="0"/>
              </a:spcBef>
              <a:spcAft>
                <a:spcPts val="0"/>
              </a:spcAft>
            </a:pPr>
            <a:r>
              <a:rPr lang="en-US" sz="1400" i="1" dirty="0">
                <a:solidFill>
                  <a:srgbClr val="206228"/>
                </a:solidFill>
                <a:latin typeface="Calibri"/>
                <a:ea typeface="+mn-ea"/>
                <a:cs typeface="+mn-cs"/>
              </a:rPr>
              <a:t>More information and examples are available at www.pbisapps.org in the SWIS Resources section.</a:t>
            </a:r>
          </a:p>
        </p:txBody>
      </p:sp>
      <p:sp>
        <p:nvSpPr>
          <p:cNvPr id="10" name="Title 1"/>
          <p:cNvSpPr>
            <a:spLocks noGrp="1"/>
          </p:cNvSpPr>
          <p:nvPr>
            <p:ph type="title"/>
          </p:nvPr>
        </p:nvSpPr>
        <p:spPr/>
        <p:txBody>
          <a:bodyPr>
            <a:normAutofit/>
          </a:bodyPr>
          <a:lstStyle/>
          <a:p>
            <a:pPr lvl="0"/>
            <a:r>
              <a:rPr lang="en-US" dirty="0"/>
              <a:t>Readiness for Licensing</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84692" y="0"/>
            <a:ext cx="4483108" cy="6485883"/>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629" y="32066"/>
            <a:ext cx="4495800" cy="645582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746605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1"/>
                                        </p:tgtEl>
                                        <p:attrNameLst>
                                          <p:attrName>r</p:attrName>
                                        </p:attrNameLst>
                                      </p:cBhvr>
                                    </p:animRot>
                                    <p:animRot by="-240000">
                                      <p:cBhvr>
                                        <p:cTn id="7" dur="200" fill="hold">
                                          <p:stCondLst>
                                            <p:cond delay="200"/>
                                          </p:stCondLst>
                                        </p:cTn>
                                        <p:tgtEl>
                                          <p:spTgt spid="11"/>
                                        </p:tgtEl>
                                        <p:attrNameLst>
                                          <p:attrName>r</p:attrName>
                                        </p:attrNameLst>
                                      </p:cBhvr>
                                    </p:animRot>
                                    <p:animRot by="240000">
                                      <p:cBhvr>
                                        <p:cTn id="8" dur="200" fill="hold">
                                          <p:stCondLst>
                                            <p:cond delay="400"/>
                                          </p:stCondLst>
                                        </p:cTn>
                                        <p:tgtEl>
                                          <p:spTgt spid="11"/>
                                        </p:tgtEl>
                                        <p:attrNameLst>
                                          <p:attrName>r</p:attrName>
                                        </p:attrNameLst>
                                      </p:cBhvr>
                                    </p:animRot>
                                    <p:animRot by="-240000">
                                      <p:cBhvr>
                                        <p:cTn id="9" dur="200" fill="hold">
                                          <p:stCondLst>
                                            <p:cond delay="600"/>
                                          </p:stCondLst>
                                        </p:cTn>
                                        <p:tgtEl>
                                          <p:spTgt spid="11"/>
                                        </p:tgtEl>
                                        <p:attrNameLst>
                                          <p:attrName>r</p:attrName>
                                        </p:attrNameLst>
                                      </p:cBhvr>
                                    </p:animRot>
                                    <p:animRot by="120000">
                                      <p:cBhvr>
                                        <p:cTn id="10" dur="200" fill="hold">
                                          <p:stCondLst>
                                            <p:cond delay="800"/>
                                          </p:stCondLst>
                                        </p:cTn>
                                        <p:tgtEl>
                                          <p:spTgt spid="1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5122"/>
                                        </p:tgtEl>
                                        <p:attrNameLst>
                                          <p:attrName>r</p:attrName>
                                        </p:attrNameLst>
                                      </p:cBhvr>
                                    </p:animRot>
                                    <p:animRot by="-240000">
                                      <p:cBhvr>
                                        <p:cTn id="15" dur="200" fill="hold">
                                          <p:stCondLst>
                                            <p:cond delay="200"/>
                                          </p:stCondLst>
                                        </p:cTn>
                                        <p:tgtEl>
                                          <p:spTgt spid="5122"/>
                                        </p:tgtEl>
                                        <p:attrNameLst>
                                          <p:attrName>r</p:attrName>
                                        </p:attrNameLst>
                                      </p:cBhvr>
                                    </p:animRot>
                                    <p:animRot by="240000">
                                      <p:cBhvr>
                                        <p:cTn id="16" dur="200" fill="hold">
                                          <p:stCondLst>
                                            <p:cond delay="400"/>
                                          </p:stCondLst>
                                        </p:cTn>
                                        <p:tgtEl>
                                          <p:spTgt spid="5122"/>
                                        </p:tgtEl>
                                        <p:attrNameLst>
                                          <p:attrName>r</p:attrName>
                                        </p:attrNameLst>
                                      </p:cBhvr>
                                    </p:animRot>
                                    <p:animRot by="-240000">
                                      <p:cBhvr>
                                        <p:cTn id="17" dur="200" fill="hold">
                                          <p:stCondLst>
                                            <p:cond delay="600"/>
                                          </p:stCondLst>
                                        </p:cTn>
                                        <p:tgtEl>
                                          <p:spTgt spid="5122"/>
                                        </p:tgtEl>
                                        <p:attrNameLst>
                                          <p:attrName>r</p:attrName>
                                        </p:attrNameLst>
                                      </p:cBhvr>
                                    </p:animRot>
                                    <p:animRot by="120000">
                                      <p:cBhvr>
                                        <p:cTn id="18" dur="200" fill="hold">
                                          <p:stCondLst>
                                            <p:cond delay="800"/>
                                          </p:stCondLst>
                                        </p:cTn>
                                        <p:tgtEl>
                                          <p:spTgt spid="51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1377"/>
            <a:ext cx="9144000" cy="706398"/>
          </a:xfrm>
        </p:spPr>
        <p:txBody>
          <a:bodyPr>
            <a:normAutofit/>
          </a:bodyPr>
          <a:lstStyle/>
          <a:p>
            <a:r>
              <a:rPr lang="en-US" sz="4000" dirty="0"/>
              <a:t>SWIS Compatible Referral Forms</a:t>
            </a:r>
          </a:p>
        </p:txBody>
      </p:sp>
      <p:sp>
        <p:nvSpPr>
          <p:cNvPr id="5" name="Text Placeholder 2"/>
          <p:cNvSpPr txBox="1">
            <a:spLocks/>
          </p:cNvSpPr>
          <p:nvPr/>
        </p:nvSpPr>
        <p:spPr>
          <a:xfrm>
            <a:off x="152400" y="1219200"/>
            <a:ext cx="8763000" cy="5410200"/>
          </a:xfrm>
          <a:prstGeom prst="rect">
            <a:avLst/>
          </a:prstGeom>
        </p:spPr>
        <p:txBody>
          <a:bodyPr>
            <a:noAutofit/>
          </a:bodyPr>
          <a:lstStyle>
            <a:lvl1pPr marL="396875" indent="-396875" algn="l" defTabSz="914363" rtl="0" eaLnBrk="1" latinLnBrk="0" hangingPunct="1">
              <a:lnSpc>
                <a:spcPct val="90000"/>
              </a:lnSpc>
              <a:spcBef>
                <a:spcPct val="20000"/>
              </a:spcBef>
              <a:buFontTx/>
              <a:buBlip>
                <a:blip r:embed="rId3"/>
              </a:buBlip>
              <a:defRPr sz="3200" kern="1200">
                <a:solidFill>
                  <a:schemeClr val="bg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bg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bg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bg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ct val="120000"/>
              </a:lnSpc>
              <a:spcAft>
                <a:spcPts val="600"/>
              </a:spcAft>
              <a:buFontTx/>
              <a:buNone/>
            </a:pPr>
            <a:r>
              <a:rPr lang="en-US" sz="2000" b="1" dirty="0">
                <a:solidFill>
                  <a:srgbClr val="206228"/>
                </a:solidFill>
              </a:rPr>
              <a:t>Things to Consider:</a:t>
            </a:r>
          </a:p>
          <a:p>
            <a:pPr marL="339725" indent="-225425" fontAlgn="auto">
              <a:lnSpc>
                <a:spcPct val="100000"/>
              </a:lnSpc>
              <a:spcBef>
                <a:spcPts val="0"/>
              </a:spcBef>
              <a:spcAft>
                <a:spcPts val="600"/>
              </a:spcAft>
              <a:buFont typeface="Arial" panose="020B0604020202020204" pitchFamily="34" charset="0"/>
              <a:buChar char="•"/>
            </a:pPr>
            <a:r>
              <a:rPr lang="en-US" sz="2000" dirty="0">
                <a:solidFill>
                  <a:srgbClr val="4F81BD">
                    <a:lumMod val="75000"/>
                  </a:srgbClr>
                </a:solidFill>
              </a:rPr>
              <a:t>Identify Major and/or Minor </a:t>
            </a:r>
            <a:r>
              <a:rPr lang="en-US" sz="2000" b="1" u="sng" dirty="0">
                <a:solidFill>
                  <a:srgbClr val="4F81BD">
                    <a:lumMod val="75000"/>
                  </a:srgbClr>
                </a:solidFill>
              </a:rPr>
              <a:t>Problem Behaviors </a:t>
            </a:r>
            <a:r>
              <a:rPr lang="en-US" sz="2000" dirty="0">
                <a:solidFill>
                  <a:srgbClr val="4F81BD">
                    <a:lumMod val="75000"/>
                  </a:srgbClr>
                </a:solidFill>
              </a:rPr>
              <a:t>to be included.</a:t>
            </a:r>
          </a:p>
          <a:p>
            <a:pPr marL="339725" indent="-225425" fontAlgn="auto">
              <a:lnSpc>
                <a:spcPct val="100000"/>
              </a:lnSpc>
              <a:spcBef>
                <a:spcPts val="0"/>
              </a:spcBef>
              <a:spcAft>
                <a:spcPts val="0"/>
              </a:spcAft>
              <a:buFont typeface="Arial" panose="020B0604020202020204" pitchFamily="34" charset="0"/>
              <a:buChar char="•"/>
            </a:pPr>
            <a:r>
              <a:rPr lang="en-US" sz="2000" dirty="0">
                <a:solidFill>
                  <a:srgbClr val="4F81BD">
                    <a:lumMod val="75000"/>
                  </a:srgbClr>
                </a:solidFill>
              </a:rPr>
              <a:t>Define all problem behaviors using SWIS Definitions as a guide.</a:t>
            </a:r>
          </a:p>
          <a:p>
            <a:pPr marL="796925" lvl="1" indent="-225425" defTabSz="742950" fontAlgn="auto">
              <a:lnSpc>
                <a:spcPct val="100000"/>
              </a:lnSpc>
              <a:spcBef>
                <a:spcPts val="0"/>
              </a:spcBef>
              <a:spcAft>
                <a:spcPts val="0"/>
              </a:spcAft>
              <a:buFont typeface="Courier New" panose="02070309020205020404" pitchFamily="49" charset="0"/>
              <a:buChar char="o"/>
            </a:pPr>
            <a:r>
              <a:rPr lang="en-US" sz="1600" dirty="0">
                <a:solidFill>
                  <a:srgbClr val="206228"/>
                </a:solidFill>
              </a:rPr>
              <a:t>Identify any problem behavior sub-categories for customized fields.</a:t>
            </a:r>
          </a:p>
          <a:p>
            <a:pPr marL="796925" lvl="1" indent="-225425" defTabSz="742950" fontAlgn="auto">
              <a:lnSpc>
                <a:spcPct val="100000"/>
              </a:lnSpc>
              <a:spcBef>
                <a:spcPts val="0"/>
              </a:spcBef>
              <a:spcAft>
                <a:spcPts val="0"/>
              </a:spcAft>
              <a:buFont typeface="Courier New" panose="02070309020205020404" pitchFamily="49" charset="0"/>
              <a:buChar char="o"/>
            </a:pPr>
            <a:r>
              <a:rPr lang="en-US" sz="1600" dirty="0">
                <a:solidFill>
                  <a:srgbClr val="206228"/>
                </a:solidFill>
              </a:rPr>
              <a:t>Determine the number of secondary behaviors to collect (Default: 0).</a:t>
            </a:r>
          </a:p>
          <a:p>
            <a:pPr marL="796925" lvl="1" indent="-225425" defTabSz="742950" fontAlgn="auto">
              <a:lnSpc>
                <a:spcPct val="100000"/>
              </a:lnSpc>
              <a:spcBef>
                <a:spcPts val="0"/>
              </a:spcBef>
              <a:spcAft>
                <a:spcPts val="600"/>
              </a:spcAft>
              <a:buFont typeface="Courier New" panose="02070309020205020404" pitchFamily="49" charset="0"/>
              <a:buChar char="o"/>
            </a:pPr>
            <a:r>
              <a:rPr lang="en-US" sz="1600" dirty="0">
                <a:solidFill>
                  <a:srgbClr val="206228"/>
                </a:solidFill>
              </a:rPr>
              <a:t>Identify how primary and secondary behaviors will be recorded on the form.</a:t>
            </a:r>
          </a:p>
          <a:p>
            <a:pPr marL="339725" lvl="1" indent="-225425" fontAlgn="auto">
              <a:lnSpc>
                <a:spcPct val="100000"/>
              </a:lnSpc>
              <a:spcBef>
                <a:spcPts val="0"/>
              </a:spcBef>
              <a:spcAft>
                <a:spcPts val="0"/>
              </a:spcAft>
              <a:buFont typeface="Arial" panose="020B0604020202020204" pitchFamily="34" charset="0"/>
              <a:buChar char="•"/>
            </a:pPr>
            <a:r>
              <a:rPr lang="en-US" sz="2000" dirty="0">
                <a:solidFill>
                  <a:srgbClr val="4F81BD">
                    <a:lumMod val="75000"/>
                  </a:srgbClr>
                </a:solidFill>
              </a:rPr>
              <a:t>Identify all </a:t>
            </a:r>
            <a:r>
              <a:rPr lang="en-US" sz="2000" b="1" u="sng" dirty="0">
                <a:solidFill>
                  <a:srgbClr val="4F81BD">
                    <a:lumMod val="75000"/>
                  </a:srgbClr>
                </a:solidFill>
              </a:rPr>
              <a:t>Locations</a:t>
            </a:r>
            <a:r>
              <a:rPr lang="en-US" sz="2000" dirty="0">
                <a:solidFill>
                  <a:srgbClr val="4F81BD">
                    <a:lumMod val="75000"/>
                  </a:srgbClr>
                </a:solidFill>
              </a:rPr>
              <a:t> to include on the form from the SWIS list.</a:t>
            </a:r>
          </a:p>
          <a:p>
            <a:pPr marL="796925" lvl="1" indent="-225425" defTabSz="742950" fontAlgn="auto">
              <a:lnSpc>
                <a:spcPct val="100000"/>
              </a:lnSpc>
              <a:spcBef>
                <a:spcPts val="0"/>
              </a:spcBef>
              <a:spcAft>
                <a:spcPts val="600"/>
              </a:spcAft>
              <a:buFont typeface="Courier New" panose="02070309020205020404" pitchFamily="49" charset="0"/>
              <a:buChar char="o"/>
            </a:pPr>
            <a:r>
              <a:rPr lang="en-US" sz="1600" dirty="0">
                <a:solidFill>
                  <a:srgbClr val="206228"/>
                </a:solidFill>
              </a:rPr>
              <a:t>Identify any location sub-categories for customized fields (e.g. east hallway, west hallway).</a:t>
            </a:r>
          </a:p>
          <a:p>
            <a:pPr marL="339725" lvl="1" indent="-225425" fontAlgn="auto">
              <a:lnSpc>
                <a:spcPct val="100000"/>
              </a:lnSpc>
              <a:spcBef>
                <a:spcPts val="0"/>
              </a:spcBef>
              <a:spcAft>
                <a:spcPts val="600"/>
              </a:spcAft>
              <a:buFont typeface="Arial" panose="020B0604020202020204" pitchFamily="34" charset="0"/>
              <a:buChar char="•"/>
            </a:pPr>
            <a:r>
              <a:rPr lang="en-US" sz="2000" dirty="0">
                <a:solidFill>
                  <a:srgbClr val="4F81BD">
                    <a:lumMod val="75000"/>
                  </a:srgbClr>
                </a:solidFill>
              </a:rPr>
              <a:t>Discuss staff confidence levels around identifying the </a:t>
            </a:r>
            <a:r>
              <a:rPr lang="en-US" sz="2000" b="1" u="sng" dirty="0">
                <a:solidFill>
                  <a:srgbClr val="4F81BD">
                    <a:lumMod val="75000"/>
                  </a:srgbClr>
                </a:solidFill>
              </a:rPr>
              <a:t>Perceived Motivation</a:t>
            </a:r>
            <a:r>
              <a:rPr lang="en-US" sz="2000" dirty="0">
                <a:solidFill>
                  <a:srgbClr val="4F81BD">
                    <a:lumMod val="75000"/>
                  </a:srgbClr>
                </a:solidFill>
              </a:rPr>
              <a:t>.</a:t>
            </a:r>
          </a:p>
          <a:p>
            <a:pPr marL="339725" lvl="1" indent="-225425" fontAlgn="auto">
              <a:lnSpc>
                <a:spcPct val="100000"/>
              </a:lnSpc>
              <a:spcBef>
                <a:spcPts val="0"/>
              </a:spcBef>
              <a:spcAft>
                <a:spcPts val="0"/>
              </a:spcAft>
              <a:buFont typeface="Arial" panose="020B0604020202020204" pitchFamily="34" charset="0"/>
              <a:buChar char="•"/>
            </a:pPr>
            <a:r>
              <a:rPr lang="en-US" sz="2000" dirty="0">
                <a:solidFill>
                  <a:srgbClr val="4F81BD">
                    <a:lumMod val="75000"/>
                  </a:srgbClr>
                </a:solidFill>
                <a:ea typeface="Calibri"/>
                <a:cs typeface="Times New Roman"/>
              </a:rPr>
              <a:t>Identify list of</a:t>
            </a:r>
            <a:r>
              <a:rPr lang="en-US" sz="2000" u="sng" dirty="0">
                <a:solidFill>
                  <a:srgbClr val="4F81BD">
                    <a:lumMod val="75000"/>
                  </a:srgbClr>
                </a:solidFill>
                <a:ea typeface="Calibri"/>
                <a:cs typeface="Times New Roman"/>
              </a:rPr>
              <a:t> </a:t>
            </a:r>
            <a:r>
              <a:rPr lang="en-US" sz="2000" b="1" u="sng" dirty="0">
                <a:solidFill>
                  <a:srgbClr val="4F81BD">
                    <a:lumMod val="75000"/>
                  </a:srgbClr>
                </a:solidFill>
                <a:ea typeface="Calibri"/>
                <a:cs typeface="Times New Roman"/>
              </a:rPr>
              <a:t>Actions Taken</a:t>
            </a:r>
            <a:r>
              <a:rPr lang="en-US" sz="2000" u="sng" dirty="0">
                <a:solidFill>
                  <a:srgbClr val="4F81BD">
                    <a:lumMod val="75000"/>
                  </a:srgbClr>
                </a:solidFill>
                <a:ea typeface="Calibri"/>
                <a:cs typeface="Times New Roman"/>
              </a:rPr>
              <a:t> </a:t>
            </a:r>
            <a:r>
              <a:rPr lang="en-US" sz="2000" dirty="0">
                <a:solidFill>
                  <a:srgbClr val="4F81BD">
                    <a:lumMod val="75000"/>
                  </a:srgbClr>
                </a:solidFill>
                <a:ea typeface="Calibri"/>
                <a:cs typeface="Times New Roman"/>
              </a:rPr>
              <a:t>used at the school and to be included on the referral form.</a:t>
            </a:r>
          </a:p>
          <a:p>
            <a:pPr marL="796925" lvl="1" indent="-225425" defTabSz="742950" fontAlgn="auto">
              <a:lnSpc>
                <a:spcPct val="100000"/>
              </a:lnSpc>
              <a:spcBef>
                <a:spcPts val="0"/>
              </a:spcBef>
              <a:spcAft>
                <a:spcPts val="0"/>
              </a:spcAft>
              <a:buFont typeface="Courier New" panose="02070309020205020404" pitchFamily="49" charset="0"/>
              <a:buChar char="o"/>
            </a:pPr>
            <a:r>
              <a:rPr lang="en-US" sz="1600" dirty="0">
                <a:solidFill>
                  <a:srgbClr val="206228"/>
                </a:solidFill>
                <a:ea typeface="Calibri"/>
                <a:cs typeface="Times New Roman"/>
              </a:rPr>
              <a:t>Identify any sub-categories for customized field (e.g., call home, email sent, letter sent).</a:t>
            </a:r>
          </a:p>
          <a:p>
            <a:pPr marL="796925" lvl="1" indent="-225425" defTabSz="742950" fontAlgn="auto">
              <a:lnSpc>
                <a:spcPct val="100000"/>
              </a:lnSpc>
              <a:spcBef>
                <a:spcPts val="0"/>
              </a:spcBef>
              <a:spcAft>
                <a:spcPts val="0"/>
              </a:spcAft>
              <a:buFont typeface="Courier New" panose="02070309020205020404" pitchFamily="49" charset="0"/>
              <a:buChar char="o"/>
            </a:pPr>
            <a:r>
              <a:rPr lang="en-US" sz="1600" dirty="0">
                <a:solidFill>
                  <a:srgbClr val="206228"/>
                </a:solidFill>
                <a:ea typeface="Calibri"/>
                <a:cs typeface="Times New Roman"/>
              </a:rPr>
              <a:t>Determine the number of secondary actions to collect (Default: 0).</a:t>
            </a:r>
          </a:p>
          <a:p>
            <a:pPr marL="796925" lvl="1" indent="-225425" defTabSz="742950" fontAlgn="auto">
              <a:lnSpc>
                <a:spcPct val="100000"/>
              </a:lnSpc>
              <a:spcBef>
                <a:spcPts val="0"/>
              </a:spcBef>
              <a:spcAft>
                <a:spcPts val="600"/>
              </a:spcAft>
              <a:buFont typeface="Courier New" panose="02070309020205020404" pitchFamily="49" charset="0"/>
              <a:buChar char="o"/>
            </a:pPr>
            <a:r>
              <a:rPr lang="en-US" sz="1600" dirty="0">
                <a:solidFill>
                  <a:srgbClr val="206228"/>
                </a:solidFill>
                <a:ea typeface="Calibri"/>
                <a:cs typeface="Times New Roman"/>
              </a:rPr>
              <a:t>Identify how primary and secondary actions will be recorded on the form.</a:t>
            </a:r>
          </a:p>
          <a:p>
            <a:pPr marL="339725" lvl="1" indent="-225425" fontAlgn="auto">
              <a:lnSpc>
                <a:spcPct val="100000"/>
              </a:lnSpc>
              <a:spcBef>
                <a:spcPts val="0"/>
              </a:spcBef>
              <a:spcAft>
                <a:spcPts val="0"/>
              </a:spcAft>
              <a:buFont typeface="Arial" panose="020B0604020202020204" pitchFamily="34" charset="0"/>
              <a:buChar char="•"/>
            </a:pPr>
            <a:r>
              <a:rPr lang="en-US" sz="2000" dirty="0">
                <a:solidFill>
                  <a:srgbClr val="4F81BD">
                    <a:lumMod val="75000"/>
                  </a:srgbClr>
                </a:solidFill>
                <a:ea typeface="Calibri"/>
                <a:cs typeface="Times New Roman"/>
              </a:rPr>
              <a:t>Use the </a:t>
            </a:r>
            <a:r>
              <a:rPr lang="en-US" sz="2000" b="1" u="sng" dirty="0">
                <a:solidFill>
                  <a:srgbClr val="4F81BD">
                    <a:lumMod val="75000"/>
                  </a:srgbClr>
                </a:solidFill>
                <a:ea typeface="Calibri"/>
                <a:cs typeface="Times New Roman"/>
              </a:rPr>
              <a:t>Compatibility Checklist </a:t>
            </a:r>
            <a:r>
              <a:rPr lang="en-US" sz="2000" dirty="0">
                <a:solidFill>
                  <a:srgbClr val="4F81BD">
                    <a:lumMod val="75000"/>
                  </a:srgbClr>
                </a:solidFill>
                <a:ea typeface="Calibri"/>
                <a:cs typeface="Times New Roman"/>
              </a:rPr>
              <a:t>to ensure that other required information fields are included on the form.</a:t>
            </a:r>
            <a:endParaRPr lang="en-US" sz="2000" dirty="0">
              <a:solidFill>
                <a:srgbClr val="4F81BD">
                  <a:lumMod val="75000"/>
                </a:srgbClr>
              </a:solidFill>
            </a:endParaRPr>
          </a:p>
        </p:txBody>
      </p:sp>
    </p:spTree>
    <p:extLst>
      <p:ext uri="{BB962C8B-B14F-4D97-AF65-F5344CB8AC3E}">
        <p14:creationId xmlns:p14="http://schemas.microsoft.com/office/powerpoint/2010/main" val="721425528"/>
      </p:ext>
    </p:extLst>
  </p:cSld>
  <p:clrMapOvr>
    <a:masterClrMapping/>
  </p:clrMapOvr>
  <p:transition spd="slow">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6477000"/>
            <a:ext cx="7380514" cy="307777"/>
          </a:xfrm>
          <a:prstGeom prst="rect">
            <a:avLst/>
          </a:prstGeom>
          <a:noFill/>
        </p:spPr>
        <p:txBody>
          <a:bodyPr wrap="square" rtlCol="0">
            <a:spAutoFit/>
          </a:bodyPr>
          <a:lstStyle/>
          <a:p>
            <a:pPr fontAlgn="auto">
              <a:spcBef>
                <a:spcPts val="0"/>
              </a:spcBef>
              <a:spcAft>
                <a:spcPts val="0"/>
              </a:spcAft>
            </a:pPr>
            <a:r>
              <a:rPr lang="en-US" sz="1400" i="1" dirty="0">
                <a:solidFill>
                  <a:srgbClr val="4F81BD">
                    <a:lumMod val="75000"/>
                  </a:srgbClr>
                </a:solidFill>
                <a:latin typeface="Calibri"/>
                <a:ea typeface="+mn-ea"/>
                <a:cs typeface="+mn-cs"/>
              </a:rPr>
              <a:t>More information and examples are available at www.pbisapps.org in the SWIS Resources section.</a:t>
            </a:r>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800600" y="1010960"/>
            <a:ext cx="4191000" cy="547855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nvGrpSpPr>
          <p:cNvPr id="4" name="Group 3"/>
          <p:cNvGrpSpPr/>
          <p:nvPr/>
        </p:nvGrpSpPr>
        <p:grpSpPr>
          <a:xfrm>
            <a:off x="152400" y="762000"/>
            <a:ext cx="4457750" cy="5727513"/>
            <a:chOff x="152400" y="762000"/>
            <a:chExt cx="4457750" cy="5727513"/>
          </a:xfrm>
        </p:grpSpPr>
        <p:pic>
          <p:nvPicPr>
            <p:cNvPr id="6"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52400" y="762000"/>
              <a:ext cx="4457750" cy="572751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TextBox 2"/>
            <p:cNvSpPr txBox="1"/>
            <p:nvPr/>
          </p:nvSpPr>
          <p:spPr>
            <a:xfrm>
              <a:off x="457200" y="762000"/>
              <a:ext cx="3962400" cy="276999"/>
            </a:xfrm>
            <a:prstGeom prst="rect">
              <a:avLst/>
            </a:prstGeom>
            <a:solidFill>
              <a:schemeClr val="bg1"/>
            </a:solidFill>
          </p:spPr>
          <p:txBody>
            <a:bodyPr wrap="square" rtlCol="0">
              <a:spAutoFit/>
            </a:bodyPr>
            <a:lstStyle/>
            <a:p>
              <a:pPr algn="ctr" fontAlgn="auto">
                <a:spcBef>
                  <a:spcPts val="0"/>
                </a:spcBef>
                <a:spcAft>
                  <a:spcPts val="0"/>
                </a:spcAft>
              </a:pPr>
              <a:r>
                <a:rPr lang="en-US" sz="1200" b="1" dirty="0">
                  <a:solidFill>
                    <a:srgbClr val="4F81BD">
                      <a:lumMod val="75000"/>
                    </a:srgbClr>
                  </a:solidFill>
                  <a:latin typeface="Times New Roman" panose="02020603050405020304" pitchFamily="18" charset="0"/>
                  <a:ea typeface="+mn-ea"/>
                  <a:cs typeface="Times New Roman" panose="02020603050405020304" pitchFamily="18" charset="0"/>
                </a:rPr>
                <a:t>SWIS Referral Definitions</a:t>
              </a:r>
            </a:p>
          </p:txBody>
        </p:sp>
      </p:grpSp>
    </p:spTree>
    <p:extLst>
      <p:ext uri="{BB962C8B-B14F-4D97-AF65-F5344CB8AC3E}">
        <p14:creationId xmlns:p14="http://schemas.microsoft.com/office/powerpoint/2010/main" val="26233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0" y="579437"/>
            <a:ext cx="9144000" cy="1143000"/>
          </a:xfrm>
        </p:spPr>
        <p:txBody>
          <a:bodyPr>
            <a:noAutofit/>
          </a:bodyPr>
          <a:lstStyle/>
          <a:p>
            <a:pPr lvl="0"/>
            <a:r>
              <a:rPr lang="en-US" dirty="0"/>
              <a:t>SWIS Implementation Readiness</a:t>
            </a:r>
          </a:p>
        </p:txBody>
      </p:sp>
      <p:sp>
        <p:nvSpPr>
          <p:cNvPr id="3" name="Text Placeholder 2"/>
          <p:cNvSpPr>
            <a:spLocks noGrp="1"/>
          </p:cNvSpPr>
          <p:nvPr>
            <p:ph idx="1"/>
          </p:nvPr>
        </p:nvSpPr>
        <p:spPr>
          <a:xfrm>
            <a:off x="609600" y="2027237"/>
            <a:ext cx="8229600" cy="4525963"/>
          </a:xfrm>
        </p:spPr>
        <p:txBody>
          <a:bodyPr>
            <a:normAutofit/>
          </a:bodyPr>
          <a:lstStyle/>
          <a:p>
            <a:pPr>
              <a:spcAft>
                <a:spcPts val="1200"/>
              </a:spcAft>
            </a:pPr>
            <a:r>
              <a:rPr lang="en-US" dirty="0"/>
              <a:t>SWIS Readiness Requirement 4</a:t>
            </a:r>
          </a:p>
          <a:p>
            <a:pPr lvl="1"/>
            <a:r>
              <a:rPr lang="en-US" dirty="0"/>
              <a:t> Within three months of SWIS licensing, the school/facility is committed to having in place a clearly documented and predictable system for managing disruptive behavior (e.g., school-wide PBIS).</a:t>
            </a:r>
          </a:p>
        </p:txBody>
      </p:sp>
    </p:spTree>
    <p:extLst>
      <p:ext uri="{BB962C8B-B14F-4D97-AF65-F5344CB8AC3E}">
        <p14:creationId xmlns:p14="http://schemas.microsoft.com/office/powerpoint/2010/main" val="4226702878"/>
      </p:ext>
    </p:extLst>
  </p:cSld>
  <p:clrMapOvr>
    <a:masterClrMapping/>
  </p:clrMapOvr>
  <p:transition spd="slow">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nvPr>
        </p:nvGraphicFramePr>
        <p:xfrm>
          <a:off x="1242774" y="1397000"/>
          <a:ext cx="7215426" cy="4851400"/>
        </p:xfrm>
        <a:graphic>
          <a:graphicData uri="http://schemas.openxmlformats.org/drawingml/2006/table">
            <a:tbl>
              <a:tblPr firstRow="1" bandRow="1">
                <a:tableStyleId>{5C22544A-7EE6-4342-B048-85BDC9FD1C3A}</a:tableStyleId>
              </a:tblPr>
              <a:tblGrid>
                <a:gridCol w="3481626">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tblGrid>
              <a:tr h="370840">
                <a:tc>
                  <a:txBody>
                    <a:bodyPr/>
                    <a:lstStyle/>
                    <a:p>
                      <a:pPr algn="ctr"/>
                      <a:r>
                        <a:rPr lang="en-US" dirty="0">
                          <a:solidFill>
                            <a:schemeClr val="bg2">
                              <a:lumMod val="60000"/>
                              <a:lumOff val="40000"/>
                            </a:schemeClr>
                          </a:solidFill>
                        </a:rPr>
                        <a:t>Staff Managed are Minors</a:t>
                      </a:r>
                    </a:p>
                  </a:txBody>
                  <a:tcPr anchor="ctr">
                    <a:solidFill>
                      <a:schemeClr val="accent1">
                        <a:lumMod val="75000"/>
                      </a:schemeClr>
                    </a:solidFill>
                  </a:tcPr>
                </a:tc>
                <a:tc>
                  <a:txBody>
                    <a:bodyPr/>
                    <a:lstStyle/>
                    <a:p>
                      <a:pPr algn="ctr"/>
                      <a:r>
                        <a:rPr lang="en-US" dirty="0">
                          <a:solidFill>
                            <a:schemeClr val="bg2">
                              <a:lumMod val="60000"/>
                              <a:lumOff val="40000"/>
                            </a:schemeClr>
                          </a:solidFill>
                        </a:rPr>
                        <a:t>Office Managed are Majors</a:t>
                      </a:r>
                    </a:p>
                  </a:txBody>
                  <a:tcPr anchor="ctr">
                    <a:solidFill>
                      <a:schemeClr val="accent1">
                        <a:lumMod val="75000"/>
                      </a:schemeClr>
                    </a:solidFill>
                  </a:tcPr>
                </a:tc>
                <a:extLst>
                  <a:ext uri="{0D108BD9-81ED-4DB2-BD59-A6C34878D82A}">
                    <a16:rowId xmlns:a16="http://schemas.microsoft.com/office/drawing/2014/main" val="10000"/>
                  </a:ext>
                </a:extLst>
              </a:tr>
              <a:tr h="4480560">
                <a:tc>
                  <a:txBody>
                    <a:bodyPr/>
                    <a:lstStyle/>
                    <a:p>
                      <a:r>
                        <a:rPr lang="en-US" sz="1600" dirty="0"/>
                        <a:t>Minors</a:t>
                      </a:r>
                    </a:p>
                    <a:p>
                      <a:pPr marL="285750" indent="-285750">
                        <a:buFont typeface="Arial" pitchFamily="34" charset="0"/>
                        <a:buChar char="•"/>
                      </a:pPr>
                      <a:r>
                        <a:rPr lang="en-US" sz="1600" dirty="0"/>
                        <a:t>Inappropriate Language</a:t>
                      </a:r>
                    </a:p>
                    <a:p>
                      <a:pPr marL="285750" indent="-285750">
                        <a:buFont typeface="Arial" pitchFamily="34" charset="0"/>
                        <a:buChar char="•"/>
                      </a:pPr>
                      <a:r>
                        <a:rPr lang="en-US" sz="1600" dirty="0"/>
                        <a:t>Physical Contact</a:t>
                      </a:r>
                    </a:p>
                    <a:p>
                      <a:pPr marL="285750" indent="-285750">
                        <a:buFont typeface="Arial" pitchFamily="34" charset="0"/>
                        <a:buChar char="•"/>
                      </a:pPr>
                      <a:r>
                        <a:rPr lang="en-US" sz="1600" dirty="0"/>
                        <a:t>Defiance/Insubordination/</a:t>
                      </a:r>
                      <a:br>
                        <a:rPr lang="en-US" sz="1600" dirty="0"/>
                      </a:br>
                      <a:r>
                        <a:rPr lang="en-US" sz="1600" dirty="0"/>
                        <a:t>Non-Compliance</a:t>
                      </a:r>
                    </a:p>
                    <a:p>
                      <a:pPr marL="285750" indent="-285750">
                        <a:buFont typeface="Arial" pitchFamily="34" charset="0"/>
                        <a:buChar char="•"/>
                      </a:pPr>
                      <a:r>
                        <a:rPr lang="en-US" sz="1600" dirty="0"/>
                        <a:t>Disrespect</a:t>
                      </a:r>
                    </a:p>
                    <a:p>
                      <a:pPr marL="285750" indent="-285750">
                        <a:buFont typeface="Arial" pitchFamily="34" charset="0"/>
                        <a:buChar char="•"/>
                      </a:pPr>
                      <a:r>
                        <a:rPr lang="en-US" sz="1600" dirty="0"/>
                        <a:t>Disruption</a:t>
                      </a:r>
                    </a:p>
                    <a:p>
                      <a:pPr marL="285750" indent="-285750">
                        <a:buFont typeface="Arial" pitchFamily="34" charset="0"/>
                        <a:buChar char="•"/>
                      </a:pPr>
                      <a:r>
                        <a:rPr lang="en-US" sz="1600" dirty="0"/>
                        <a:t>Dress Code</a:t>
                      </a:r>
                    </a:p>
                    <a:p>
                      <a:pPr marL="285750" indent="-285750">
                        <a:buFont typeface="Arial" pitchFamily="34" charset="0"/>
                        <a:buChar char="•"/>
                      </a:pPr>
                      <a:r>
                        <a:rPr lang="en-US" sz="1600" dirty="0"/>
                        <a:t>Technology Violation</a:t>
                      </a:r>
                    </a:p>
                    <a:p>
                      <a:pPr marL="285750" indent="-285750">
                        <a:buFont typeface="Arial" pitchFamily="34" charset="0"/>
                        <a:buChar char="•"/>
                      </a:pPr>
                      <a:r>
                        <a:rPr lang="en-US" sz="1600" dirty="0"/>
                        <a:t>Property Misuse</a:t>
                      </a:r>
                    </a:p>
                    <a:p>
                      <a:pPr marL="285750" indent="-285750">
                        <a:buFont typeface="Arial" pitchFamily="34" charset="0"/>
                        <a:buChar char="•"/>
                      </a:pPr>
                      <a:r>
                        <a:rPr lang="en-US" sz="1600" dirty="0"/>
                        <a:t>Tardy</a:t>
                      </a:r>
                    </a:p>
                    <a:p>
                      <a:pPr marL="285750" indent="-285750">
                        <a:buFont typeface="Arial" pitchFamily="34" charset="0"/>
                        <a:buChar char="•"/>
                      </a:pPr>
                      <a:endParaRPr lang="en-US" sz="1600" dirty="0"/>
                    </a:p>
                    <a:p>
                      <a:pPr marL="0" indent="0">
                        <a:buFont typeface="Arial" pitchFamily="34" charset="0"/>
                        <a:buNone/>
                      </a:pPr>
                      <a:r>
                        <a:rPr lang="en-US" sz="1600" i="1" dirty="0"/>
                        <a:t>Consequences</a:t>
                      </a:r>
                      <a:r>
                        <a:rPr lang="en-US" sz="1600" i="1" baseline="0" dirty="0"/>
                        <a:t> are determined by staff</a:t>
                      </a:r>
                      <a:endParaRPr lang="en-US" sz="1600" i="1" dirty="0"/>
                    </a:p>
                  </a:txBody>
                  <a:tcPr>
                    <a:solidFill>
                      <a:schemeClr val="accent1">
                        <a:lumMod val="40000"/>
                        <a:lumOff val="60000"/>
                      </a:schemeClr>
                    </a:solidFill>
                  </a:tcPr>
                </a:tc>
                <a:tc>
                  <a:txBody>
                    <a:bodyPr/>
                    <a:lstStyle/>
                    <a:p>
                      <a:r>
                        <a:rPr lang="en-US" sz="1600" dirty="0"/>
                        <a:t>Majors</a:t>
                      </a:r>
                    </a:p>
                    <a:p>
                      <a:pPr marL="285750" indent="-285750">
                        <a:buFont typeface="Arial" pitchFamily="34" charset="0"/>
                        <a:buChar char="•"/>
                      </a:pPr>
                      <a:r>
                        <a:rPr lang="en-US" sz="1600" dirty="0"/>
                        <a:t>Abusive/Inappropriate Language</a:t>
                      </a:r>
                    </a:p>
                    <a:p>
                      <a:pPr marL="285750" indent="-285750">
                        <a:buFont typeface="Arial" pitchFamily="34" charset="0"/>
                        <a:buChar char="•"/>
                      </a:pPr>
                      <a:r>
                        <a:rPr lang="en-US" sz="1600" dirty="0"/>
                        <a:t>Fighting</a:t>
                      </a:r>
                    </a:p>
                    <a:p>
                      <a:pPr marL="285750" indent="-285750">
                        <a:buFont typeface="Arial" pitchFamily="34" charset="0"/>
                        <a:buChar char="•"/>
                      </a:pPr>
                      <a:r>
                        <a:rPr lang="en-US" sz="1600" dirty="0"/>
                        <a:t>Physical Aggression</a:t>
                      </a:r>
                    </a:p>
                    <a:p>
                      <a:pPr marL="285750" indent="-285750">
                        <a:buFont typeface="Arial" pitchFamily="34" charset="0"/>
                        <a:buChar char="•"/>
                      </a:pPr>
                      <a:r>
                        <a:rPr lang="en-US" sz="1600" dirty="0"/>
                        <a:t>Defiance/Insubordination</a:t>
                      </a:r>
                    </a:p>
                    <a:p>
                      <a:pPr marL="285750" indent="-285750">
                        <a:buFont typeface="Arial" pitchFamily="34" charset="0"/>
                        <a:buChar char="•"/>
                      </a:pPr>
                      <a:r>
                        <a:rPr lang="en-US" sz="1600" dirty="0"/>
                        <a:t>Harassment/Intimidation</a:t>
                      </a:r>
                    </a:p>
                    <a:p>
                      <a:pPr marL="285750" indent="-285750">
                        <a:buFont typeface="Arial" pitchFamily="34" charset="0"/>
                        <a:buChar char="•"/>
                      </a:pPr>
                      <a:r>
                        <a:rPr lang="en-US" sz="1600" dirty="0"/>
                        <a:t>Inappropriate</a:t>
                      </a:r>
                      <a:r>
                        <a:rPr lang="en-US" sz="1600" baseline="0" dirty="0"/>
                        <a:t> Display of Affection</a:t>
                      </a:r>
                    </a:p>
                    <a:p>
                      <a:pPr marL="285750" indent="-285750">
                        <a:buFont typeface="Arial" pitchFamily="34" charset="0"/>
                        <a:buChar char="•"/>
                      </a:pPr>
                      <a:r>
                        <a:rPr lang="en-US" sz="1600" baseline="0" dirty="0"/>
                        <a:t>Vandalism/Property Destruction</a:t>
                      </a:r>
                    </a:p>
                    <a:p>
                      <a:pPr marL="285750" indent="-285750">
                        <a:buFont typeface="Arial" pitchFamily="34" charset="0"/>
                        <a:buChar char="•"/>
                      </a:pPr>
                      <a:r>
                        <a:rPr lang="en-US" sz="1600" baseline="0" dirty="0"/>
                        <a:t>Lying/Cheating</a:t>
                      </a:r>
                    </a:p>
                    <a:p>
                      <a:pPr marL="285750" indent="-285750">
                        <a:buFont typeface="Arial" pitchFamily="34" charset="0"/>
                        <a:buChar char="•"/>
                      </a:pPr>
                      <a:r>
                        <a:rPr lang="en-US" sz="1600" baseline="0" dirty="0"/>
                        <a:t>Skipping</a:t>
                      </a:r>
                    </a:p>
                    <a:p>
                      <a:pPr marL="285750" indent="-285750">
                        <a:buFont typeface="Arial" pitchFamily="34" charset="0"/>
                        <a:buChar char="•"/>
                      </a:pPr>
                      <a:r>
                        <a:rPr lang="en-US" sz="1600" baseline="0" dirty="0"/>
                        <a:t>Technology Violation</a:t>
                      </a:r>
                    </a:p>
                    <a:p>
                      <a:pPr marL="285750" indent="-285750">
                        <a:buFont typeface="Arial" pitchFamily="34" charset="0"/>
                        <a:buChar char="•"/>
                      </a:pPr>
                      <a:r>
                        <a:rPr lang="en-US" sz="1600" baseline="0" dirty="0"/>
                        <a:t>Dress Code</a:t>
                      </a:r>
                    </a:p>
                    <a:p>
                      <a:pPr marL="285750" indent="-285750">
                        <a:buFont typeface="Arial" pitchFamily="34" charset="0"/>
                        <a:buChar char="•"/>
                      </a:pPr>
                      <a:r>
                        <a:rPr lang="en-US" sz="1600" baseline="0" dirty="0"/>
                        <a:t>Theft</a:t>
                      </a:r>
                    </a:p>
                    <a:p>
                      <a:pPr marL="285750" indent="-285750">
                        <a:buFont typeface="Arial" pitchFamily="34" charset="0"/>
                        <a:buChar char="•"/>
                      </a:pPr>
                      <a:r>
                        <a:rPr lang="en-US" sz="1600" baseline="0" dirty="0"/>
                        <a:t>Arson</a:t>
                      </a:r>
                    </a:p>
                    <a:p>
                      <a:pPr marL="285750" indent="-285750">
                        <a:buFont typeface="Arial" pitchFamily="34" charset="0"/>
                        <a:buChar char="•"/>
                      </a:pPr>
                      <a:r>
                        <a:rPr lang="en-US" sz="1600" baseline="0" dirty="0"/>
                        <a:t>Weapons</a:t>
                      </a:r>
                    </a:p>
                    <a:p>
                      <a:pPr marL="285750" indent="-285750">
                        <a:buFont typeface="Arial" pitchFamily="34" charset="0"/>
                        <a:buChar char="•"/>
                      </a:pPr>
                      <a:r>
                        <a:rPr lang="en-US" sz="1600" baseline="0" dirty="0"/>
                        <a:t>Tobacco</a:t>
                      </a:r>
                    </a:p>
                    <a:p>
                      <a:pPr marL="285750" indent="-285750">
                        <a:buFont typeface="Arial" pitchFamily="34" charset="0"/>
                        <a:buChar char="•"/>
                      </a:pPr>
                      <a:r>
                        <a:rPr lang="en-US" sz="1600" baseline="0" dirty="0"/>
                        <a:t>Alcohol/Drugs</a:t>
                      </a:r>
                      <a:endParaRPr lang="en-US" sz="1600" dirty="0"/>
                    </a:p>
                  </a:txBody>
                  <a:tcPr>
                    <a:solidFill>
                      <a:schemeClr val="accent1">
                        <a:lumMod val="40000"/>
                        <a:lumOff val="60000"/>
                      </a:schemeClr>
                    </a:solidFill>
                  </a:tcPr>
                </a:tc>
                <a:extLst>
                  <a:ext uri="{0D108BD9-81ED-4DB2-BD59-A6C34878D82A}">
                    <a16:rowId xmlns:a16="http://schemas.microsoft.com/office/drawing/2014/main" val="10001"/>
                  </a:ext>
                </a:extLst>
              </a:tr>
            </a:tbl>
          </a:graphicData>
        </a:graphic>
      </p:graphicFrame>
      <p:sp>
        <p:nvSpPr>
          <p:cNvPr id="10" name="Rectangle 9"/>
          <p:cNvSpPr/>
          <p:nvPr/>
        </p:nvSpPr>
        <p:spPr>
          <a:xfrm>
            <a:off x="381000" y="2438400"/>
            <a:ext cx="861774" cy="2598241"/>
          </a:xfrm>
          <a:prstGeom prst="rect">
            <a:avLst/>
          </a:prstGeom>
          <a:noFill/>
        </p:spPr>
        <p:txBody>
          <a:bodyPr vert="vert270" wrap="square" lIns="91440" tIns="45720" rIns="91440" bIns="45720">
            <a:spAutoFit/>
          </a:bodyPr>
          <a:lstStyle/>
          <a:p>
            <a:pPr algn="ctr" fontAlgn="auto">
              <a:spcBef>
                <a:spcPts val="0"/>
              </a:spcBef>
              <a:spcAft>
                <a:spcPts val="0"/>
              </a:spcAft>
            </a:pPr>
            <a:r>
              <a:rPr lang="en-US" sz="4400" b="1" dirty="0">
                <a:ln w="12700">
                  <a:solidFill>
                    <a:srgbClr val="2C8837"/>
                  </a:solidFill>
                  <a:prstDash val="solid"/>
                </a:ln>
                <a:solidFill>
                  <a:srgbClr val="206228"/>
                </a:solidFill>
                <a:latin typeface="Calibri"/>
                <a:ea typeface="+mn-ea"/>
                <a:cs typeface="+mn-cs"/>
              </a:rPr>
              <a:t>Example</a:t>
            </a:r>
          </a:p>
        </p:txBody>
      </p:sp>
      <p:sp>
        <p:nvSpPr>
          <p:cNvPr id="11" name="Title 1"/>
          <p:cNvSpPr>
            <a:spLocks noGrp="1"/>
          </p:cNvSpPr>
          <p:nvPr>
            <p:ph type="title"/>
          </p:nvPr>
        </p:nvSpPr>
        <p:spPr/>
        <p:txBody>
          <a:bodyPr>
            <a:normAutofit/>
          </a:bodyPr>
          <a:lstStyle/>
          <a:p>
            <a:pPr lvl="0"/>
            <a:r>
              <a:rPr lang="en-US" dirty="0"/>
              <a:t>SWIS Implementation Readiness</a:t>
            </a:r>
          </a:p>
        </p:txBody>
      </p:sp>
    </p:spTree>
    <p:extLst>
      <p:ext uri="{BB962C8B-B14F-4D97-AF65-F5344CB8AC3E}">
        <p14:creationId xmlns:p14="http://schemas.microsoft.com/office/powerpoint/2010/main" val="3078507062"/>
      </p:ext>
    </p:extLst>
  </p:cSld>
  <p:clrMapOvr>
    <a:masterClrMapping/>
  </p:clrMapOvr>
  <p:transition spd="slow">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6477000"/>
            <a:ext cx="7380514" cy="307777"/>
          </a:xfrm>
          <a:prstGeom prst="rect">
            <a:avLst/>
          </a:prstGeom>
          <a:noFill/>
        </p:spPr>
        <p:txBody>
          <a:bodyPr wrap="square" rtlCol="0">
            <a:spAutoFit/>
          </a:bodyPr>
          <a:lstStyle/>
          <a:p>
            <a:pPr fontAlgn="auto">
              <a:spcBef>
                <a:spcPts val="0"/>
              </a:spcBef>
              <a:spcAft>
                <a:spcPts val="0"/>
              </a:spcAft>
            </a:pPr>
            <a:r>
              <a:rPr lang="en-US" sz="1400" i="1" dirty="0">
                <a:solidFill>
                  <a:srgbClr val="4F81BD">
                    <a:lumMod val="75000"/>
                  </a:srgbClr>
                </a:solidFill>
                <a:latin typeface="Calibri"/>
                <a:ea typeface="+mn-ea"/>
                <a:cs typeface="+mn-cs"/>
              </a:rPr>
              <a:t>More information and examples are available at www.pbisapps.org in the SWIS Resources section</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29075" y="1295400"/>
            <a:ext cx="3749500" cy="51816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Rectangle 2"/>
          <p:cNvSpPr/>
          <p:nvPr/>
        </p:nvSpPr>
        <p:spPr>
          <a:xfrm>
            <a:off x="685800" y="2590800"/>
            <a:ext cx="3124200" cy="2062103"/>
          </a:xfrm>
          <a:prstGeom prst="rect">
            <a:avLst/>
          </a:prstGeom>
          <a:noFill/>
        </p:spPr>
        <p:txBody>
          <a:bodyPr wrap="square" lIns="91440" tIns="45720" rIns="91440" bIns="45720">
            <a:spAutoFit/>
          </a:bodyPr>
          <a:lstStyle/>
          <a:p>
            <a:pPr algn="ctr" fontAlgn="auto">
              <a:spcAft>
                <a:spcPts val="0"/>
              </a:spcAft>
            </a:pPr>
            <a:r>
              <a:rPr lang="en-US" sz="3200" dirty="0">
                <a:solidFill>
                  <a:srgbClr val="206228"/>
                </a:solidFill>
                <a:latin typeface="Calibri"/>
                <a:ea typeface="+mn-ea"/>
                <a:cs typeface="+mn-cs"/>
              </a:rPr>
              <a:t>General Process</a:t>
            </a:r>
          </a:p>
          <a:p>
            <a:pPr algn="ctr" fontAlgn="auto">
              <a:spcAft>
                <a:spcPts val="0"/>
              </a:spcAft>
            </a:pPr>
            <a:r>
              <a:rPr lang="en-US" sz="3200" dirty="0">
                <a:solidFill>
                  <a:srgbClr val="206228"/>
                </a:solidFill>
                <a:latin typeface="Calibri"/>
                <a:ea typeface="+mn-ea"/>
                <a:cs typeface="+mn-cs"/>
              </a:rPr>
              <a:t>&amp; </a:t>
            </a:r>
            <a:br>
              <a:rPr lang="en-US" sz="3200" dirty="0">
                <a:solidFill>
                  <a:srgbClr val="206228"/>
                </a:solidFill>
                <a:latin typeface="Calibri"/>
                <a:ea typeface="+mn-ea"/>
                <a:cs typeface="+mn-cs"/>
              </a:rPr>
            </a:br>
            <a:r>
              <a:rPr lang="en-US" sz="3200" dirty="0">
                <a:solidFill>
                  <a:srgbClr val="206228"/>
                </a:solidFill>
                <a:latin typeface="Calibri"/>
                <a:ea typeface="+mn-ea"/>
                <a:cs typeface="+mn-cs"/>
              </a:rPr>
              <a:t>Predictable System</a:t>
            </a:r>
          </a:p>
        </p:txBody>
      </p:sp>
      <p:sp>
        <p:nvSpPr>
          <p:cNvPr id="14" name="Title 1"/>
          <p:cNvSpPr>
            <a:spLocks noGrp="1"/>
          </p:cNvSpPr>
          <p:nvPr>
            <p:ph type="title"/>
          </p:nvPr>
        </p:nvSpPr>
        <p:spPr/>
        <p:txBody>
          <a:bodyPr>
            <a:noAutofit/>
          </a:bodyPr>
          <a:lstStyle/>
          <a:p>
            <a:pPr lvl="0"/>
            <a:r>
              <a:rPr lang="en-US" dirty="0"/>
              <a:t>SWIS Implementation Readiness</a:t>
            </a:r>
          </a:p>
        </p:txBody>
      </p:sp>
    </p:spTree>
    <p:extLst>
      <p:ext uri="{BB962C8B-B14F-4D97-AF65-F5344CB8AC3E}">
        <p14:creationId xmlns:p14="http://schemas.microsoft.com/office/powerpoint/2010/main" val="2643566311"/>
      </p:ext>
    </p:extLst>
  </p:cSld>
  <p:clrMapOvr>
    <a:masterClrMapping/>
  </p:clrMapOvr>
  <p:transition spd="slow">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6553200" cy="4800600"/>
          </a:xfrm>
        </p:spPr>
        <p:txBody>
          <a:bodyPr/>
          <a:lstStyle/>
          <a:p>
            <a:pPr marL="457200" indent="-457200" eaLnBrk="1" hangingPunct="1">
              <a:buFont typeface="+mj-lt"/>
              <a:buAutoNum type="arabicPeriod" startAt="3"/>
            </a:pPr>
            <a:r>
              <a:rPr lang="en-US" sz="2400" dirty="0">
                <a:ea typeface="Britannic Bold" pitchFamily="-108" charset="0"/>
                <a:cs typeface="Britannic Bold" pitchFamily="-108" charset="0"/>
              </a:rPr>
              <a:t>Implement procedures</a:t>
            </a:r>
          </a:p>
          <a:p>
            <a:pPr marL="857250" lvl="1" indent="-457200" eaLnBrk="1" hangingPunct="1">
              <a:buFont typeface="Wingdings" charset="2"/>
              <a:buChar char="q"/>
            </a:pPr>
            <a:r>
              <a:rPr lang="en-US" sz="2000" dirty="0">
                <a:ea typeface="Britannic Bold" pitchFamily="-108" charset="0"/>
                <a:cs typeface="Britannic Bold" pitchFamily="-108" charset="0"/>
              </a:rPr>
              <a:t>Use by all staff</a:t>
            </a:r>
          </a:p>
          <a:p>
            <a:pPr marL="857250" lvl="1" indent="-457200" eaLnBrk="1" hangingPunct="1">
              <a:buFont typeface="Wingdings" charset="2"/>
              <a:buChar char="q"/>
            </a:pPr>
            <a:r>
              <a:rPr lang="en-US" sz="2000" dirty="0">
                <a:ea typeface="Britannic Bold" pitchFamily="-108" charset="0"/>
                <a:cs typeface="Britannic Bold" pitchFamily="-108" charset="0"/>
              </a:rPr>
              <a:t>Schedule for regular review of use and effectiveness</a:t>
            </a:r>
          </a:p>
          <a:p>
            <a:pPr marL="857250" lvl="1" indent="-457200" eaLnBrk="1" hangingPunct="1">
              <a:buFont typeface="Wingdings" charset="2"/>
              <a:buChar char="q"/>
            </a:pPr>
            <a:r>
              <a:rPr lang="en-US" sz="2000" dirty="0">
                <a:ea typeface="Britannic Bold" pitchFamily="-108" charset="0"/>
                <a:cs typeface="Britannic Bold" pitchFamily="-108" charset="0"/>
              </a:rPr>
              <a:t>Means for keeping track of number of acknowledgments vs. ODRs or other disciplinary actions</a:t>
            </a:r>
          </a:p>
          <a:p>
            <a:pPr marL="857250" lvl="1" indent="-457200" eaLnBrk="1" hangingPunct="1">
              <a:buFont typeface="Wingdings" charset="2"/>
              <a:buChar char="q"/>
            </a:pPr>
            <a:r>
              <a:rPr lang="en-US" sz="2000" dirty="0">
                <a:ea typeface="Britannic Bold" pitchFamily="-108" charset="0"/>
                <a:cs typeface="Britannic Bold" pitchFamily="-108" charset="0"/>
              </a:rPr>
              <a:t>Schedule and procedures for regular review and enhancement of acknowledgements</a:t>
            </a:r>
          </a:p>
          <a:p>
            <a:pPr marL="857250" lvl="1" indent="-457200" eaLnBrk="1" hangingPunct="1">
              <a:buFont typeface="Wingdings" charset="2"/>
              <a:buChar char="q"/>
            </a:pPr>
            <a:r>
              <a:rPr lang="en-US" sz="2000" dirty="0">
                <a:ea typeface="Britannic Bold" pitchFamily="-108" charset="0"/>
                <a:cs typeface="Britannic Bold" pitchFamily="-108" charset="0"/>
              </a:rPr>
              <a:t>Procedures in place for identifying and supporting students whose behaviors are not responsive</a:t>
            </a:r>
          </a:p>
          <a:p>
            <a:pPr marL="857250" lvl="1" indent="-457200" eaLnBrk="1" hangingPunct="1">
              <a:buFont typeface="+mj-lt"/>
              <a:buAutoNum type="alphaLcPeriod"/>
            </a:pPr>
            <a:endParaRPr lang="en-US" sz="2000" dirty="0">
              <a:ea typeface="Britannic Bold" pitchFamily="-108" charset="0"/>
              <a:cs typeface="Britannic Bold" pitchFamily="-108" charset="0"/>
            </a:endParaRPr>
          </a:p>
          <a:p>
            <a:pPr marL="857250" lvl="1" indent="-457200" eaLnBrk="1" hangingPunct="1">
              <a:buFont typeface="+mj-lt"/>
              <a:buAutoNum type="alphaLcPeriod"/>
            </a:pPr>
            <a:endParaRPr lang="en-US" sz="2000" dirty="0">
              <a:ea typeface="Britannic Bold" pitchFamily="-108" charset="0"/>
              <a:cs typeface="Britannic Bold" pitchFamily="-108" charset="0"/>
            </a:endParaRPr>
          </a:p>
          <a:p>
            <a:pPr marL="857250" lvl="1" indent="-457200" eaLnBrk="1" hangingPunct="1">
              <a:buFont typeface="+mj-lt"/>
              <a:buAutoNum type="alphaLcPeriod"/>
            </a:pPr>
            <a:endParaRPr lang="en-US" sz="2000" dirty="0">
              <a:ea typeface="Britannic Bold" pitchFamily="-108" charset="0"/>
              <a:cs typeface="Britannic Bold" pitchFamily="-108" charset="0"/>
            </a:endParaRPr>
          </a:p>
          <a:p>
            <a:pPr marL="457200" indent="-457200" eaLnBrk="1" hangingPunct="1">
              <a:buFontTx/>
              <a:buAutoNum type="arabicPeriod" startAt="3"/>
            </a:pPr>
            <a:endParaRPr lang="en-US" sz="2000" dirty="0">
              <a:ea typeface="Britannic Bold" pitchFamily="-108" charset="0"/>
              <a:cs typeface="Britannic Bold" pitchFamily="-108" charset="0"/>
            </a:endParaRPr>
          </a:p>
        </p:txBody>
      </p:sp>
      <p:sp>
        <p:nvSpPr>
          <p:cNvPr id="6" name="Rectangle 2"/>
          <p:cNvSpPr>
            <a:spLocks noChangeArrowheads="1"/>
          </p:cNvSpPr>
          <p:nvPr/>
        </p:nvSpPr>
        <p:spPr bwMode="auto">
          <a:xfrm>
            <a:off x="457200" y="304800"/>
            <a:ext cx="7162800" cy="914400"/>
          </a:xfrm>
          <a:prstGeom prst="rect">
            <a:avLst/>
          </a:prstGeom>
          <a:solidFill>
            <a:srgbClr val="3366FF"/>
          </a:solidFill>
          <a:ln w="9525">
            <a:solidFill>
              <a:srgbClr val="FFFFFF"/>
            </a:solidFill>
            <a:miter lim="800000"/>
            <a:headEnd/>
            <a:tailEnd/>
          </a:ln>
        </p:spPr>
        <p:txBody>
          <a:bodyPr anchor="ctr">
            <a:prstTxWarp prst="textNoShape">
              <a:avLst/>
            </a:prstTxWarp>
          </a:bodyPr>
          <a:lstStyle/>
          <a:p>
            <a:pPr algn="ctr"/>
            <a:r>
              <a:rPr lang="en-US" sz="2800" b="1" dirty="0">
                <a:solidFill>
                  <a:schemeClr val="bg1"/>
                </a:solidFill>
              </a:rPr>
              <a:t>Guidelines for Continuum of Procedures to Decrease Behavior</a:t>
            </a:r>
          </a:p>
        </p:txBody>
      </p:sp>
      <p:grpSp>
        <p:nvGrpSpPr>
          <p:cNvPr id="8" name="Group 7"/>
          <p:cNvGrpSpPr/>
          <p:nvPr/>
        </p:nvGrpSpPr>
        <p:grpSpPr>
          <a:xfrm>
            <a:off x="7584458" y="0"/>
            <a:ext cx="1559542" cy="1447800"/>
            <a:chOff x="6758922" y="16184"/>
            <a:chExt cx="2362200" cy="2209800"/>
          </a:xfrm>
        </p:grpSpPr>
        <p:sp>
          <p:nvSpPr>
            <p:cNvPr id="9" name="Oval 4"/>
            <p:cNvSpPr>
              <a:spLocks noChangeArrowheads="1"/>
            </p:cNvSpPr>
            <p:nvPr/>
          </p:nvSpPr>
          <p:spPr bwMode="auto">
            <a:xfrm>
              <a:off x="6758922" y="16184"/>
              <a:ext cx="2362200" cy="2209800"/>
            </a:xfrm>
            <a:prstGeom prst="ellipse">
              <a:avLst/>
            </a:prstGeom>
            <a:solidFill>
              <a:srgbClr val="3366FF">
                <a:alpha val="50195"/>
              </a:srgbClr>
            </a:solidFill>
            <a:ln w="63500">
              <a:solidFill>
                <a:srgbClr val="3366FF"/>
              </a:solidFill>
              <a:round/>
              <a:headEnd/>
              <a:tailEnd/>
            </a:ln>
          </p:spPr>
          <p:txBody>
            <a:bodyPr wrap="none" anchor="ctr">
              <a:prstTxWarp prst="textNoShape">
                <a:avLst/>
              </a:prstTxWarp>
            </a:bodyPr>
            <a:lstStyle/>
            <a:p>
              <a:pPr algn="ctr" eaLnBrk="0" hangingPunct="0"/>
              <a:endParaRPr lang="en-US" sz="1800" b="1">
                <a:latin typeface="+mj-lt"/>
                <a:ea typeface="Arial" pitchFamily="-1" charset="0"/>
                <a:cs typeface="Arial" pitchFamily="-1" charset="0"/>
              </a:endParaRPr>
            </a:p>
          </p:txBody>
        </p:sp>
        <p:sp>
          <p:nvSpPr>
            <p:cNvPr id="10" name="Text Box 8"/>
            <p:cNvSpPr txBox="1">
              <a:spLocks noChangeArrowheads="1"/>
            </p:cNvSpPr>
            <p:nvPr/>
          </p:nvSpPr>
          <p:spPr bwMode="auto">
            <a:xfrm>
              <a:off x="6970914" y="1317934"/>
              <a:ext cx="1971552" cy="563717"/>
            </a:xfrm>
            <a:prstGeom prst="rect">
              <a:avLst/>
            </a:prstGeom>
            <a:noFill/>
            <a:ln w="9525">
              <a:noFill/>
              <a:miter lim="800000"/>
              <a:headEnd/>
              <a:tailEnd/>
            </a:ln>
          </p:spPr>
          <p:txBody>
            <a:bodyPr wrap="none">
              <a:prstTxWarp prst="textNoShape">
                <a:avLst/>
              </a:prstTxWarp>
              <a:spAutoFit/>
            </a:bodyPr>
            <a:lstStyle/>
            <a:p>
              <a:pPr algn="ctr" eaLnBrk="0" hangingPunct="0"/>
              <a:r>
                <a:rPr lang="en-US" sz="1800" b="1" dirty="0">
                  <a:latin typeface="+mj-lt"/>
                  <a:ea typeface="Arial" pitchFamily="-1" charset="0"/>
                  <a:cs typeface="Arial" pitchFamily="-1" charset="0"/>
                </a:rPr>
                <a:t>PRACTICES</a:t>
              </a:r>
            </a:p>
          </p:txBody>
        </p:sp>
      </p:grpSp>
      <p:sp>
        <p:nvSpPr>
          <p:cNvPr id="11" name="Rectangle 10"/>
          <p:cNvSpPr/>
          <p:nvPr/>
        </p:nvSpPr>
        <p:spPr>
          <a:xfrm>
            <a:off x="7315200" y="1674673"/>
            <a:ext cx="1828800" cy="1754327"/>
          </a:xfrm>
          <a:prstGeom prst="rect">
            <a:avLst/>
          </a:prstGeom>
        </p:spPr>
        <p:txBody>
          <a:bodyPr wrap="square">
            <a:spAutoFit/>
          </a:bodyPr>
          <a:lstStyle/>
          <a:p>
            <a:pPr marL="0" indent="0" eaLnBrk="1" hangingPunct="1">
              <a:spcAft>
                <a:spcPts val="1200"/>
              </a:spcAft>
              <a:buNone/>
            </a:pPr>
            <a:r>
              <a:rPr lang="en-US" dirty="0">
                <a:solidFill>
                  <a:srgbClr val="3366FF"/>
                </a:solidFill>
                <a:ea typeface="Britannic Bold" pitchFamily="-108" charset="0"/>
                <a:cs typeface="Britannic Bold" pitchFamily="-108" charset="0"/>
              </a:rPr>
              <a:t>And always remember to consider systems, culture, &amp; context:</a:t>
            </a:r>
          </a:p>
        </p:txBody>
      </p:sp>
      <p:pic>
        <p:nvPicPr>
          <p:cNvPr id="12" name="Picture 1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15200" y="3352800"/>
            <a:ext cx="1826070" cy="1369553"/>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315200" y="4800600"/>
            <a:ext cx="1828800" cy="1371600"/>
          </a:xfrm>
          <a:prstGeom prst="rect">
            <a:avLst/>
          </a:prstGeom>
        </p:spPr>
      </p:pic>
      <p:pic>
        <p:nvPicPr>
          <p:cNvPr id="14" name="Picture 13"/>
          <p:cNvPicPr>
            <a:picLocks noChangeAspect="1"/>
          </p:cNvPicPr>
          <p:nvPr/>
        </p:nvPicPr>
        <p:blipFill>
          <a:blip r:embed="rId5"/>
          <a:stretch>
            <a:fillRect/>
          </a:stretch>
        </p:blipFill>
        <p:spPr>
          <a:xfrm>
            <a:off x="-29667" y="914400"/>
            <a:ext cx="838200" cy="838200"/>
          </a:xfrm>
          <a:prstGeom prst="rect">
            <a:avLst/>
          </a:prstGeom>
        </p:spPr>
      </p:pic>
    </p:spTree>
    <p:extLst>
      <p:ext uri="{BB962C8B-B14F-4D97-AF65-F5344CB8AC3E}">
        <p14:creationId xmlns:p14="http://schemas.microsoft.com/office/powerpoint/2010/main" val="1238317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2" presetClass="entr" presetSubtype="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p:tgtEl>
                                          <p:spTgt spid="11"/>
                                        </p:tgtEl>
                                        <p:attrNameLst>
                                          <p:attrName>ppt_y</p:attrName>
                                        </p:attrNameLst>
                                      </p:cBhvr>
                                      <p:tavLst>
                                        <p:tav tm="0">
                                          <p:val>
                                            <p:strVal val="#ppt_y-#ppt_h*1.125000"/>
                                          </p:val>
                                        </p:tav>
                                        <p:tav tm="100000">
                                          <p:val>
                                            <p:strVal val="#ppt_y"/>
                                          </p:val>
                                        </p:tav>
                                      </p:tavLst>
                                    </p:anim>
                                    <p:animEffect transition="in" filter="wipe(down)">
                                      <p:cBhvr>
                                        <p:cTn id="22" dur="500"/>
                                        <p:tgtEl>
                                          <p:spTgt spid="11"/>
                                        </p:tgtEl>
                                      </p:cBhvr>
                                    </p:animEffect>
                                  </p:childTnLst>
                                </p:cTn>
                              </p:par>
                              <p:par>
                                <p:cTn id="23" presetID="12" presetClass="entr" presetSubtype="1"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p:tgtEl>
                                          <p:spTgt spid="12"/>
                                        </p:tgtEl>
                                        <p:attrNameLst>
                                          <p:attrName>ppt_y</p:attrName>
                                        </p:attrNameLst>
                                      </p:cBhvr>
                                      <p:tavLst>
                                        <p:tav tm="0">
                                          <p:val>
                                            <p:strVal val="#ppt_y-#ppt_h*1.125000"/>
                                          </p:val>
                                        </p:tav>
                                        <p:tav tm="100000">
                                          <p:val>
                                            <p:strVal val="#ppt_y"/>
                                          </p:val>
                                        </p:tav>
                                      </p:tavLst>
                                    </p:anim>
                                    <p:animEffect transition="in" filter="wipe(down)">
                                      <p:cBhvr>
                                        <p:cTn id="26" dur="500"/>
                                        <p:tgtEl>
                                          <p:spTgt spid="12"/>
                                        </p:tgtEl>
                                      </p:cBhvr>
                                    </p:animEffect>
                                  </p:childTnLst>
                                </p:cTn>
                              </p:par>
                              <p:par>
                                <p:cTn id="27" presetID="12" presetClass="entr" presetSubtype="1"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p:tgtEl>
                                          <p:spTgt spid="13"/>
                                        </p:tgtEl>
                                        <p:attrNameLst>
                                          <p:attrName>ppt_y</p:attrName>
                                        </p:attrNameLst>
                                      </p:cBhvr>
                                      <p:tavLst>
                                        <p:tav tm="0">
                                          <p:val>
                                            <p:strVal val="#ppt_y-#ppt_h*1.125000"/>
                                          </p:val>
                                        </p:tav>
                                        <p:tav tm="100000">
                                          <p:val>
                                            <p:strVal val="#ppt_y"/>
                                          </p:val>
                                        </p:tav>
                                      </p:tavLst>
                                    </p:anim>
                                    <p:animEffect transition="in" filter="wipe(down)">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5170" name="Object 2"/>
          <p:cNvGraphicFramePr>
            <a:graphicFrameLocks noChangeAspect="1"/>
          </p:cNvGraphicFramePr>
          <p:nvPr/>
        </p:nvGraphicFramePr>
        <p:xfrm>
          <a:off x="228600" y="495300"/>
          <a:ext cx="8534400" cy="5372100"/>
        </p:xfrm>
        <a:graphic>
          <a:graphicData uri="http://schemas.openxmlformats.org/presentationml/2006/ole">
            <mc:AlternateContent xmlns:mc="http://schemas.openxmlformats.org/markup-compatibility/2006">
              <mc:Choice xmlns:v="urn:schemas-microsoft-com:vml" Requires="v">
                <p:oleObj spid="_x0000_s1287" name="Chart" r:id="rId4" imgW="5549900" imgH="3225800" progId="Excel.Sheet.8">
                  <p:embed/>
                </p:oleObj>
              </mc:Choice>
              <mc:Fallback>
                <p:oleObj name="Chart" r:id="rId4" imgW="5549900" imgH="322580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495300"/>
                        <a:ext cx="8534400" cy="5372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335875" name="Text Box 3"/>
          <p:cNvSpPr txBox="1">
            <a:spLocks noChangeArrowheads="1"/>
          </p:cNvSpPr>
          <p:nvPr/>
        </p:nvSpPr>
        <p:spPr bwMode="auto">
          <a:xfrm>
            <a:off x="1600200" y="5791200"/>
            <a:ext cx="5486400" cy="641350"/>
          </a:xfrm>
          <a:prstGeom prst="rect">
            <a:avLst/>
          </a:prstGeom>
          <a:solidFill>
            <a:schemeClr val="accent1"/>
          </a:solidFill>
          <a:ln w="9525">
            <a:noFill/>
            <a:miter lim="800000"/>
            <a:headEnd/>
            <a:tailEnd/>
          </a:ln>
        </p:spPr>
        <p:txBody>
          <a:bodyPr>
            <a:prstTxWarp prst="textNoShape">
              <a:avLst/>
            </a:prstTxWarp>
            <a:spAutoFit/>
          </a:bodyPr>
          <a:lstStyle/>
          <a:p>
            <a:pPr algn="ctr"/>
            <a:r>
              <a:rPr lang="en-US" sz="3600"/>
              <a:t>~10 positive : 1 correction</a:t>
            </a:r>
          </a:p>
        </p:txBody>
      </p:sp>
      <p:sp>
        <p:nvSpPr>
          <p:cNvPr id="5" name="Rectangle 4"/>
          <p:cNvSpPr/>
          <p:nvPr/>
        </p:nvSpPr>
        <p:spPr>
          <a:xfrm>
            <a:off x="1447800" y="685800"/>
            <a:ext cx="12192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335876" name="Object 3"/>
          <p:cNvGraphicFramePr>
            <a:graphicFrameLocks noChangeAspect="1"/>
          </p:cNvGraphicFramePr>
          <p:nvPr/>
        </p:nvGraphicFramePr>
        <p:xfrm>
          <a:off x="-228600" y="0"/>
          <a:ext cx="9372600" cy="6992938"/>
        </p:xfrm>
        <a:graphic>
          <a:graphicData uri="http://schemas.openxmlformats.org/presentationml/2006/ole">
            <mc:AlternateContent xmlns:mc="http://schemas.openxmlformats.org/markup-compatibility/2006">
              <mc:Choice xmlns:v="urn:schemas-microsoft-com:vml" Requires="v">
                <p:oleObj spid="_x0000_s1288" name="Photo Editor Photo" r:id="rId6" imgW="3428571" imgH="2572109" progId="">
                  <p:embed/>
                </p:oleObj>
              </mc:Choice>
              <mc:Fallback>
                <p:oleObj name="Photo Editor Photo" r:id="rId6" imgW="3428571" imgH="2572109"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0"/>
                        <a:ext cx="9372600" cy="69929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6752197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nodeType="clickEffect">
                                  <p:stCondLst>
                                    <p:cond delay="0"/>
                                  </p:stCondLst>
                                  <p:childTnLst>
                                    <p:anim calcmode="lin" valueType="num">
                                      <p:cBhvr>
                                        <p:cTn id="6" dur="500"/>
                                        <p:tgtEl>
                                          <p:spTgt spid="335876"/>
                                        </p:tgtEl>
                                        <p:attrNameLst>
                                          <p:attrName>ppt_w</p:attrName>
                                        </p:attrNameLst>
                                      </p:cBhvr>
                                      <p:tavLst>
                                        <p:tav tm="0">
                                          <p:val>
                                            <p:strVal val="ppt_w"/>
                                          </p:val>
                                        </p:tav>
                                        <p:tav tm="100000">
                                          <p:val>
                                            <p:fltVal val="0"/>
                                          </p:val>
                                        </p:tav>
                                      </p:tavLst>
                                    </p:anim>
                                    <p:anim calcmode="lin" valueType="num">
                                      <p:cBhvr>
                                        <p:cTn id="7" dur="500"/>
                                        <p:tgtEl>
                                          <p:spTgt spid="335876"/>
                                        </p:tgtEl>
                                        <p:attrNameLst>
                                          <p:attrName>ppt_h</p:attrName>
                                        </p:attrNameLst>
                                      </p:cBhvr>
                                      <p:tavLst>
                                        <p:tav tm="0">
                                          <p:val>
                                            <p:strVal val="ppt_h"/>
                                          </p:val>
                                        </p:tav>
                                        <p:tav tm="100000">
                                          <p:val>
                                            <p:fltVal val="0"/>
                                          </p:val>
                                        </p:tav>
                                      </p:tavLst>
                                    </p:anim>
                                    <p:animEffect transition="out" filter="fade">
                                      <p:cBhvr>
                                        <p:cTn id="8" dur="500"/>
                                        <p:tgtEl>
                                          <p:spTgt spid="335876"/>
                                        </p:tgtEl>
                                      </p:cBhvr>
                                    </p:animEffect>
                                    <p:set>
                                      <p:cBhvr>
                                        <p:cTn id="9" dur="1" fill="hold">
                                          <p:stCondLst>
                                            <p:cond delay="499"/>
                                          </p:stCondLst>
                                        </p:cTn>
                                        <p:tgtEl>
                                          <p:spTgt spid="335876"/>
                                        </p:tgtEl>
                                        <p:attrNameLst>
                                          <p:attrName>style.visibility</p:attrName>
                                        </p:attrNameLst>
                                      </p:cBhvr>
                                      <p:to>
                                        <p:strVal val="hidden"/>
                                      </p:to>
                                    </p:se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35875"/>
                                        </p:tgtEl>
                                        <p:attrNameLst>
                                          <p:attrName>style.visibility</p:attrName>
                                        </p:attrNameLst>
                                      </p:cBhvr>
                                      <p:to>
                                        <p:strVal val="visible"/>
                                      </p:to>
                                    </p:set>
                                    <p:animEffect transition="in" filter="fade">
                                      <p:cBhvr>
                                        <p:cTn id="13" dur="2000"/>
                                        <p:tgtEl>
                                          <p:spTgt spid="335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87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stretch>
            <a:fillRect/>
          </a:stretch>
        </p:blipFill>
        <p:spPr>
          <a:xfrm rot="629489">
            <a:off x="3124200" y="3886200"/>
            <a:ext cx="3200400" cy="3200400"/>
          </a:xfrm>
          <a:prstGeom prst="rect">
            <a:avLst/>
          </a:prstGeom>
        </p:spPr>
      </p:pic>
      <p:pic>
        <p:nvPicPr>
          <p:cNvPr id="11" name="Content Placeholder 3"/>
          <p:cNvPicPr>
            <a:picLocks noChangeAspect="1"/>
          </p:cNvPicPr>
          <p:nvPr/>
        </p:nvPicPr>
        <p:blipFill>
          <a:blip r:embed="rId4" cstate="print">
            <a:extLst>
              <a:ext uri="{28A0092B-C50C-407E-A947-70E740481C1C}">
                <a14:useLocalDpi xmlns:a14="http://schemas.microsoft.com/office/drawing/2010/main"/>
              </a:ext>
            </a:extLst>
          </a:blip>
          <a:srcRect l="-14630" t="-1331" r="-15973" b="-5609"/>
          <a:stretch>
            <a:fillRect/>
          </a:stretch>
        </p:blipFill>
        <p:spPr bwMode="auto">
          <a:xfrm rot="20565071">
            <a:off x="304800" y="1295400"/>
            <a:ext cx="2887599" cy="3048000"/>
          </a:xfrm>
          <a:prstGeom prst="rect">
            <a:avLst/>
          </a:prstGeom>
          <a:noFill/>
          <a:ln w="9525">
            <a:noFill/>
            <a:miter lim="800000"/>
            <a:headEnd/>
            <a:tailEnd/>
          </a:ln>
        </p:spPr>
      </p:pic>
      <p:grpSp>
        <p:nvGrpSpPr>
          <p:cNvPr id="2" name="Group 17"/>
          <p:cNvGrpSpPr/>
          <p:nvPr/>
        </p:nvGrpSpPr>
        <p:grpSpPr>
          <a:xfrm>
            <a:off x="2819400" y="685800"/>
            <a:ext cx="3810000" cy="3352800"/>
            <a:chOff x="3124200" y="1447800"/>
            <a:chExt cx="3810000" cy="3352800"/>
          </a:xfrm>
        </p:grpSpPr>
        <p:pic>
          <p:nvPicPr>
            <p:cNvPr id="15" name="Picture 14"/>
            <p:cNvPicPr>
              <a:picLocks noChangeAspect="1"/>
            </p:cNvPicPr>
            <p:nvPr/>
          </p:nvPicPr>
          <p:blipFill>
            <a:blip r:embed="rId5"/>
            <a:stretch>
              <a:fillRect/>
            </a:stretch>
          </p:blipFill>
          <p:spPr>
            <a:xfrm>
              <a:off x="3352800" y="1447800"/>
              <a:ext cx="3352800" cy="3352800"/>
            </a:xfrm>
            <a:prstGeom prst="rect">
              <a:avLst/>
            </a:prstGeom>
          </p:spPr>
        </p:pic>
        <p:sp>
          <p:nvSpPr>
            <p:cNvPr id="14" name="Text Placeholder 2"/>
            <p:cNvSpPr txBox="1">
              <a:spLocks/>
            </p:cNvSpPr>
            <p:nvPr/>
          </p:nvSpPr>
          <p:spPr bwMode="auto">
            <a:xfrm>
              <a:off x="3124200" y="2286000"/>
              <a:ext cx="3810000" cy="144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90000"/>
                </a:lnSpc>
                <a:spcBef>
                  <a:spcPct val="20000"/>
                </a:spcBef>
                <a:spcAft>
                  <a:spcPct val="0"/>
                </a:spcAft>
                <a:buClrTx/>
                <a:buSzTx/>
                <a:buFontTx/>
                <a:buNone/>
                <a:tabLst/>
                <a:defRPr/>
              </a:pPr>
              <a:r>
                <a:rPr kumimoji="0" lang="en-US" sz="3200" b="1" i="0" u="none" strike="noStrike" kern="0" cap="none" spc="0" normalizeH="0" baseline="0" noProof="0" dirty="0" err="1">
                  <a:ln>
                    <a:noFill/>
                  </a:ln>
                  <a:solidFill>
                    <a:srgbClr val="FFFFFF"/>
                  </a:solidFill>
                  <a:effectLst/>
                  <a:uLnTx/>
                  <a:uFillTx/>
                  <a:latin typeface="+mn-lt"/>
                  <a:ea typeface="ＭＳ Ｐゴシック" pitchFamily="-108" charset="-128"/>
                  <a:cs typeface="ＭＳ Ｐゴシック" pitchFamily="-108" charset="-128"/>
                </a:rPr>
                <a:t>nepbis.org</a:t>
              </a:r>
              <a:endParaRPr kumimoji="0" lang="en-US" sz="3200" b="1" i="0" u="none" strike="noStrike" kern="0" cap="none" spc="0" normalizeH="0" baseline="0" noProof="0" dirty="0">
                <a:ln>
                  <a:noFill/>
                </a:ln>
                <a:solidFill>
                  <a:srgbClr val="FFFFFF"/>
                </a:solidFill>
                <a:effectLst/>
                <a:uLnTx/>
                <a:uFillTx/>
                <a:latin typeface="+mn-lt"/>
                <a:ea typeface="ＭＳ Ｐゴシック" pitchFamily="-108" charset="-128"/>
                <a:cs typeface="ＭＳ Ｐゴシック" pitchFamily="-108" charset="-128"/>
              </a:endParaRPr>
            </a:p>
            <a:p>
              <a:pPr marL="0" marR="0" lvl="0" indent="0" algn="ctr" defTabSz="914400" rtl="0" eaLnBrk="0" fontAlgn="base" latinLnBrk="0" hangingPunct="0">
                <a:lnSpc>
                  <a:spcPct val="90000"/>
                </a:lnSpc>
                <a:spcBef>
                  <a:spcPct val="20000"/>
                </a:spcBef>
                <a:spcAft>
                  <a:spcPct val="0"/>
                </a:spcAft>
                <a:buClrTx/>
                <a:buSzTx/>
                <a:buFontTx/>
                <a:buNone/>
                <a:tabLst/>
                <a:defRPr/>
              </a:pPr>
              <a:r>
                <a:rPr lang="en-US" sz="3200" b="1" kern="0" dirty="0" err="1">
                  <a:solidFill>
                    <a:srgbClr val="FFFFFF"/>
                  </a:solidFill>
                  <a:latin typeface="+mn-lt"/>
                </a:rPr>
                <a:t>pbis.org</a:t>
              </a:r>
              <a:endParaRPr kumimoji="0" lang="en-US" sz="3200" b="1" i="0" u="none" strike="noStrike" kern="0" cap="none" spc="0" normalizeH="0" baseline="0" noProof="0" dirty="0">
                <a:ln>
                  <a:noFill/>
                </a:ln>
                <a:solidFill>
                  <a:srgbClr val="FFFFFF"/>
                </a:solidFill>
                <a:effectLst/>
                <a:uLnTx/>
                <a:uFillTx/>
                <a:latin typeface="+mn-lt"/>
                <a:ea typeface="ＭＳ Ｐゴシック" pitchFamily="-108" charset="-128"/>
                <a:cs typeface="ＭＳ Ｐゴシック" pitchFamily="-108" charset="-128"/>
              </a:endParaRPr>
            </a:p>
            <a:p>
              <a:pPr marL="342900" marR="0" lvl="0" indent="-342900" algn="l" defTabSz="914400" rtl="0" eaLnBrk="0" fontAlgn="base" latinLnBrk="0" hangingPunct="0">
                <a:lnSpc>
                  <a:spcPct val="90000"/>
                </a:lnSpc>
                <a:spcBef>
                  <a:spcPct val="20000"/>
                </a:spcBef>
                <a:spcAft>
                  <a:spcPct val="0"/>
                </a:spcAft>
                <a:buClrTx/>
                <a:buSzTx/>
                <a:buFontTx/>
                <a:buChar char="•"/>
                <a:tabLst/>
                <a:defRPr/>
              </a:pPr>
              <a:endParaRPr kumimoji="0" lang="en-US" sz="1200" b="1" i="0" u="none" strike="noStrike" kern="0" cap="none" spc="0" normalizeH="0" baseline="0" noProof="0" dirty="0">
                <a:ln>
                  <a:noFill/>
                </a:ln>
                <a:solidFill>
                  <a:srgbClr val="FFFFFF"/>
                </a:solidFill>
                <a:effectLst/>
                <a:uLnTx/>
                <a:uFillTx/>
                <a:latin typeface="+mn-lt"/>
                <a:ea typeface="ＭＳ Ｐゴシック" pitchFamily="-108" charset="-128"/>
                <a:cs typeface="ＭＳ Ｐゴシック" pitchFamily="-108" charset="-128"/>
              </a:endParaRPr>
            </a:p>
            <a:p>
              <a:pPr marL="342900" marR="0" lvl="0" indent="-342900" algn="l" defTabSz="914400" rtl="0" eaLnBrk="0" fontAlgn="base" latinLnBrk="0" hangingPunct="0">
                <a:lnSpc>
                  <a:spcPct val="90000"/>
                </a:lnSpc>
                <a:spcBef>
                  <a:spcPct val="20000"/>
                </a:spcBef>
                <a:spcAft>
                  <a:spcPct val="0"/>
                </a:spcAft>
                <a:buClrTx/>
                <a:buSzTx/>
                <a:buFontTx/>
                <a:buNone/>
                <a:tabLst/>
                <a:defRPr/>
              </a:pPr>
              <a:endParaRPr kumimoji="0" lang="en-US" sz="1300" b="1" i="0" u="none" strike="noStrike" kern="0" cap="none" spc="0" normalizeH="0" baseline="0" noProof="0" dirty="0">
                <a:ln>
                  <a:noFill/>
                </a:ln>
                <a:solidFill>
                  <a:srgbClr val="FFFFFF"/>
                </a:solidFill>
                <a:effectLst/>
                <a:uLnTx/>
                <a:uFillTx/>
                <a:latin typeface="+mn-lt"/>
                <a:ea typeface="ＭＳ Ｐゴシック" pitchFamily="-108" charset="-128"/>
                <a:cs typeface="ＭＳ Ｐゴシック" pitchFamily="-108" charset="-128"/>
              </a:endParaRPr>
            </a:p>
          </p:txBody>
        </p:sp>
      </p:grpSp>
      <p:sp>
        <p:nvSpPr>
          <p:cNvPr id="13" name="Rectangle 12"/>
          <p:cNvSpPr/>
          <p:nvPr/>
        </p:nvSpPr>
        <p:spPr>
          <a:xfrm rot="1571284">
            <a:off x="5122280" y="3930001"/>
            <a:ext cx="4572000" cy="986937"/>
          </a:xfrm>
          <a:prstGeom prst="rect">
            <a:avLst/>
          </a:prstGeom>
        </p:spPr>
        <p:txBody>
          <a:bodyPr>
            <a:spAutoFit/>
          </a:bodyPr>
          <a:lstStyle/>
          <a:p>
            <a:pPr>
              <a:lnSpc>
                <a:spcPct val="90000"/>
              </a:lnSpc>
            </a:pPr>
            <a:endParaRPr lang="en-US" sz="3200" dirty="0">
              <a:latin typeface="+mn-lt"/>
            </a:endParaRPr>
          </a:p>
          <a:p>
            <a:pPr algn="ctr">
              <a:lnSpc>
                <a:spcPct val="90000"/>
              </a:lnSpc>
            </a:pPr>
            <a:r>
              <a:rPr lang="en-US" sz="3200" dirty="0">
                <a:latin typeface="+mn-lt"/>
              </a:rPr>
              <a:t>Evaluation Plan</a:t>
            </a:r>
          </a:p>
        </p:txBody>
      </p:sp>
      <p:pic>
        <p:nvPicPr>
          <p:cNvPr id="17" name="Picture 16"/>
          <p:cNvPicPr>
            <a:picLocks noChangeAspect="1"/>
          </p:cNvPicPr>
          <p:nvPr/>
        </p:nvPicPr>
        <p:blipFill>
          <a:blip r:embed="rId6"/>
          <a:stretch>
            <a:fillRect/>
          </a:stretch>
        </p:blipFill>
        <p:spPr>
          <a:xfrm rot="1571284">
            <a:off x="6468378" y="2583183"/>
            <a:ext cx="2849120" cy="2004936"/>
          </a:xfrm>
          <a:prstGeom prst="rect">
            <a:avLst/>
          </a:prstGeom>
        </p:spPr>
      </p:pic>
      <p:sp>
        <p:nvSpPr>
          <p:cNvPr id="56323" name="Text Placeholder 2"/>
          <p:cNvSpPr>
            <a:spLocks noGrp="1"/>
          </p:cNvSpPr>
          <p:nvPr>
            <p:ph type="body" sz="half" idx="1"/>
          </p:nvPr>
        </p:nvSpPr>
        <p:spPr>
          <a:xfrm rot="20565071">
            <a:off x="433777" y="3885118"/>
            <a:ext cx="3810000" cy="1447800"/>
          </a:xfrm>
        </p:spPr>
        <p:txBody>
          <a:bodyPr/>
          <a:lstStyle/>
          <a:p>
            <a:pPr marL="0" indent="0" algn="ctr">
              <a:lnSpc>
                <a:spcPct val="90000"/>
              </a:lnSpc>
              <a:buNone/>
            </a:pPr>
            <a:r>
              <a:rPr lang="en-US" b="1" dirty="0">
                <a:ea typeface="ＭＳ Ｐゴシック" pitchFamily="-108" charset="-128"/>
                <a:cs typeface="ＭＳ Ｐゴシック" pitchFamily="-108" charset="-128"/>
              </a:rPr>
              <a:t>School-wide PBIS Workbook and Appendices</a:t>
            </a:r>
          </a:p>
          <a:p>
            <a:pPr>
              <a:lnSpc>
                <a:spcPct val="90000"/>
              </a:lnSpc>
            </a:pPr>
            <a:endParaRPr lang="en-US" sz="1200" b="1" dirty="0">
              <a:ea typeface="ＭＳ Ｐゴシック" pitchFamily="-108" charset="-128"/>
              <a:cs typeface="ＭＳ Ｐゴシック" pitchFamily="-108" charset="-128"/>
            </a:endParaRPr>
          </a:p>
          <a:p>
            <a:pPr>
              <a:lnSpc>
                <a:spcPct val="90000"/>
              </a:lnSpc>
              <a:buFontTx/>
              <a:buNone/>
            </a:pPr>
            <a:endParaRPr lang="en-US" sz="1300" b="1" dirty="0">
              <a:ea typeface="ＭＳ Ｐゴシック" pitchFamily="-108" charset="-128"/>
              <a:cs typeface="ＭＳ Ｐゴシック" pitchFamily="-108" charset="-128"/>
            </a:endParaRPr>
          </a:p>
        </p:txBody>
      </p:sp>
      <p:sp>
        <p:nvSpPr>
          <p:cNvPr id="20" name="Rectangle 19"/>
          <p:cNvSpPr/>
          <p:nvPr/>
        </p:nvSpPr>
        <p:spPr>
          <a:xfrm>
            <a:off x="2743200" y="6248400"/>
            <a:ext cx="4572000" cy="54373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ct val="90000"/>
              </a:lnSpc>
            </a:pPr>
            <a:r>
              <a:rPr lang="en-US" sz="3200" b="1" dirty="0"/>
              <a:t>Action Plan</a:t>
            </a:r>
          </a:p>
        </p:txBody>
      </p:sp>
      <p:sp>
        <p:nvSpPr>
          <p:cNvPr id="16" name="Title 1"/>
          <p:cNvSpPr txBox="1">
            <a:spLocks/>
          </p:cNvSpPr>
          <p:nvPr/>
        </p:nvSpPr>
        <p:spPr bwMode="auto">
          <a:xfrm>
            <a:off x="685800" y="304800"/>
            <a:ext cx="7772400" cy="762000"/>
          </a:xfrm>
          <a:prstGeom prst="rect">
            <a:avLst/>
          </a:prstGeom>
          <a:solidFill>
            <a:srgbClr val="FFFFFF"/>
          </a:solidFill>
          <a:ln w="38100" cmpd="sng">
            <a:solidFill>
              <a:srgbClr val="008000"/>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Britannic Bold"/>
                <a:ea typeface="ＭＳ Ｐゴシック" pitchFamily="-108" charset="-128"/>
                <a:cs typeface="Britannic Bold"/>
              </a:defRPr>
            </a:lvl1pPr>
            <a:lvl2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2pPr>
            <a:lvl3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3pPr>
            <a:lvl4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4pPr>
            <a:lvl5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pPr>
              <a:defRPr/>
            </a:pPr>
            <a:r>
              <a:rPr lang="en-US" sz="5400" b="1">
                <a:solidFill>
                  <a:srgbClr val="008000"/>
                </a:solidFill>
                <a:latin typeface="+mj-lt"/>
              </a:rPr>
              <a:t> Tools!</a:t>
            </a:r>
            <a:endParaRPr lang="en-US" sz="5400" b="1" dirty="0">
              <a:solidFill>
                <a:srgbClr val="008000"/>
              </a:solidFill>
              <a:latin typeface="+mj-lt"/>
            </a:endParaRPr>
          </a:p>
        </p:txBody>
      </p:sp>
      <p:pic>
        <p:nvPicPr>
          <p:cNvPr id="18" name="Picture 17"/>
          <p:cNvPicPr>
            <a:picLocks noChangeAspect="1"/>
          </p:cNvPicPr>
          <p:nvPr/>
        </p:nvPicPr>
        <p:blipFill>
          <a:blip r:embed="rId7"/>
          <a:stretch>
            <a:fillRect/>
          </a:stretch>
        </p:blipFill>
        <p:spPr>
          <a:xfrm>
            <a:off x="8077200" y="609600"/>
            <a:ext cx="1066800" cy="1066800"/>
          </a:xfrm>
          <a:prstGeom prst="rect">
            <a:avLst/>
          </a:prstGeom>
        </p:spPr>
      </p:pic>
    </p:spTree>
    <p:extLst>
      <p:ext uri="{BB962C8B-B14F-4D97-AF65-F5344CB8AC3E}">
        <p14:creationId xmlns:p14="http://schemas.microsoft.com/office/powerpoint/2010/main" val="2795448046"/>
      </p:ext>
    </p:extLst>
  </p:cSld>
  <p:clrMapOvr>
    <a:masterClrMapping/>
  </p:clrMapOvr>
  <p:transition>
    <p:circle/>
  </p:transition>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sz="2200" dirty="0">
                <a:latin typeface="+mj-lt"/>
              </a:rPr>
              <a:t>Work as team for  15 min</a:t>
            </a: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Activity:</a:t>
            </a:r>
            <a:br>
              <a:rPr lang="en-US" sz="4000" b="1" dirty="0">
                <a:solidFill>
                  <a:srgbClr val="3366FF"/>
                </a:solidFill>
              </a:rPr>
            </a:br>
            <a:r>
              <a:rPr lang="en-US" sz="4000" b="1" dirty="0">
                <a:solidFill>
                  <a:srgbClr val="3366FF"/>
                </a:solidFill>
              </a:rPr>
              <a:t>School-Wide Expectation Violations</a:t>
            </a:r>
            <a:endParaRPr lang="en-US" sz="4000" b="1" i="1" dirty="0">
              <a:solidFill>
                <a:srgbClr val="3366FF"/>
              </a:solidFill>
            </a:endParaRPr>
          </a:p>
        </p:txBody>
      </p:sp>
      <p:sp>
        <p:nvSpPr>
          <p:cNvPr id="139268" name="Rectangle 3"/>
          <p:cNvSpPr>
            <a:spLocks noGrp="1" noChangeArrowheads="1"/>
          </p:cNvSpPr>
          <p:nvPr>
            <p:ph type="body" idx="1"/>
          </p:nvPr>
        </p:nvSpPr>
        <p:spPr>
          <a:xfrm>
            <a:off x="2362200" y="1600200"/>
            <a:ext cx="6477000" cy="4648200"/>
          </a:xfrm>
          <a:solidFill>
            <a:srgbClr val="FFFFFF"/>
          </a:solidFill>
        </p:spPr>
        <p:txBody>
          <a:bodyPr/>
          <a:lstStyle/>
          <a:p>
            <a:pPr eaLnBrk="1" hangingPunct="1">
              <a:lnSpc>
                <a:spcPct val="90000"/>
              </a:lnSpc>
            </a:pPr>
            <a:endParaRPr lang="en-US" sz="800" b="1" dirty="0">
              <a:ea typeface="ＭＳ Ｐゴシック" pitchFamily="-108" charset="-128"/>
              <a:cs typeface="ＭＳ Ｐゴシック" pitchFamily="-108" charset="-128"/>
            </a:endParaRPr>
          </a:p>
          <a:p>
            <a:pPr eaLnBrk="1" hangingPunct="1">
              <a:lnSpc>
                <a:spcPct val="90000"/>
              </a:lnSpc>
            </a:pPr>
            <a:r>
              <a:rPr lang="en-US" sz="2400" dirty="0">
                <a:ea typeface="ＭＳ Ｐゴシック" pitchFamily="-108" charset="-128"/>
                <a:cs typeface="ＭＳ Ｐゴシック" pitchFamily="-108" charset="-128"/>
              </a:rPr>
              <a:t>Complete </a:t>
            </a:r>
            <a:r>
              <a:rPr lang="en-US" sz="2400" b="1" dirty="0">
                <a:ea typeface="ＭＳ Ｐゴシック" pitchFamily="-108" charset="-128"/>
                <a:cs typeface="ＭＳ Ｐゴシック" pitchFamily="-108" charset="-128"/>
              </a:rPr>
              <a:t>Behavior Expectation Violations </a:t>
            </a:r>
            <a:r>
              <a:rPr lang="en-US" sz="2400" dirty="0">
                <a:ea typeface="ＭＳ Ｐゴシック" pitchFamily="-108" charset="-128"/>
                <a:cs typeface="ＭＳ Ｐゴシック" pitchFamily="-108" charset="-128"/>
              </a:rPr>
              <a:t>Worksheet  </a:t>
            </a:r>
          </a:p>
          <a:p>
            <a:pPr lvl="1" eaLnBrk="1" hangingPunct="1">
              <a:lnSpc>
                <a:spcPct val="90000"/>
              </a:lnSpc>
            </a:pPr>
            <a:r>
              <a:rPr lang="en-US" sz="2000" dirty="0"/>
              <a:t>Name levels of expectation violations</a:t>
            </a:r>
          </a:p>
          <a:p>
            <a:pPr lvl="1" eaLnBrk="1" hangingPunct="1">
              <a:lnSpc>
                <a:spcPct val="90000"/>
              </a:lnSpc>
            </a:pPr>
            <a:r>
              <a:rPr lang="en-US" sz="2000" dirty="0"/>
              <a:t>Define each level</a:t>
            </a:r>
          </a:p>
          <a:p>
            <a:pPr lvl="1" eaLnBrk="1" hangingPunct="1">
              <a:lnSpc>
                <a:spcPct val="90000"/>
              </a:lnSpc>
            </a:pPr>
            <a:r>
              <a:rPr lang="en-US" sz="2000" dirty="0"/>
              <a:t>Provide examples of each</a:t>
            </a:r>
          </a:p>
          <a:p>
            <a:pPr lvl="1" eaLnBrk="1" hangingPunct="1">
              <a:lnSpc>
                <a:spcPct val="90000"/>
              </a:lnSpc>
            </a:pPr>
            <a:r>
              <a:rPr lang="en-US" sz="2000" dirty="0"/>
              <a:t>Draft procedures for each</a:t>
            </a:r>
          </a:p>
          <a:p>
            <a:pPr eaLnBrk="1" hangingPunct="1">
              <a:lnSpc>
                <a:spcPct val="90000"/>
              </a:lnSpc>
            </a:pPr>
            <a:endParaRPr lang="en-US" sz="800" b="1" dirty="0">
              <a:ea typeface="ＭＳ Ｐゴシック" pitchFamily="-108" charset="-128"/>
              <a:cs typeface="ＭＳ Ｐゴシック" pitchFamily="-108" charset="-128"/>
            </a:endParaRPr>
          </a:p>
          <a:p>
            <a:pPr eaLnBrk="1" hangingPunct="1">
              <a:lnSpc>
                <a:spcPct val="90000"/>
              </a:lnSpc>
            </a:pPr>
            <a:endParaRPr lang="en-US" sz="900" dirty="0">
              <a:ea typeface="ＭＳ Ｐゴシック" pitchFamily="-108" charset="-128"/>
              <a:cs typeface="ＭＳ Ｐゴシック" pitchFamily="-108" charset="-128"/>
            </a:endParaRPr>
          </a:p>
          <a:p>
            <a:pPr eaLnBrk="1" hangingPunct="1">
              <a:lnSpc>
                <a:spcPct val="90000"/>
              </a:lnSpc>
            </a:pPr>
            <a:r>
              <a:rPr lang="en-US" sz="2400" dirty="0">
                <a:ea typeface="ＭＳ Ｐゴシック" pitchFamily="-108" charset="-128"/>
                <a:cs typeface="ＭＳ Ｐゴシック" pitchFamily="-108" charset="-128"/>
              </a:rPr>
              <a:t>Add items to your </a:t>
            </a:r>
            <a:r>
              <a:rPr lang="en-US" sz="2400" b="1" dirty="0">
                <a:ea typeface="ＭＳ Ｐゴシック" pitchFamily="-108" charset="-128"/>
                <a:cs typeface="ＭＳ Ｐゴシック" pitchFamily="-108" charset="-128"/>
              </a:rPr>
              <a:t>Action Plan</a:t>
            </a:r>
            <a:r>
              <a:rPr lang="en-US" sz="2400" dirty="0">
                <a:ea typeface="ＭＳ Ｐゴシック" pitchFamily="-108" charset="-128"/>
                <a:cs typeface="ＭＳ Ｐゴシック" pitchFamily="-108" charset="-128"/>
              </a:rPr>
              <a:t> as necessary</a:t>
            </a:r>
          </a:p>
          <a:p>
            <a:pPr eaLnBrk="1" hangingPunct="1">
              <a:lnSpc>
                <a:spcPct val="90000"/>
              </a:lnSpc>
            </a:pPr>
            <a:endParaRPr lang="en-US" sz="900" dirty="0">
              <a:ea typeface="ＭＳ Ｐゴシック" pitchFamily="-108" charset="-128"/>
              <a:cs typeface="ＭＳ Ｐゴシック" pitchFamily="-108" charset="-128"/>
            </a:endParaRPr>
          </a:p>
          <a:p>
            <a:pPr eaLnBrk="1" hangingPunct="1">
              <a:lnSpc>
                <a:spcPct val="90000"/>
              </a:lnSpc>
            </a:pPr>
            <a:r>
              <a:rPr lang="en-US" sz="2400" dirty="0">
                <a:ea typeface="ＭＳ Ｐゴシック" pitchFamily="-108" charset="-128"/>
                <a:cs typeface="ＭＳ Ｐゴシック" pitchFamily="-108" charset="-128"/>
              </a:rPr>
              <a:t>Present 2-3 “</a:t>
            </a:r>
            <a:r>
              <a:rPr lang="en-US" sz="2400" b="1" dirty="0">
                <a:ea typeface="ＭＳ Ｐゴシック" pitchFamily="-108" charset="-128"/>
                <a:cs typeface="ＭＳ Ｐゴシック" pitchFamily="-108" charset="-128"/>
              </a:rPr>
              <a:t>big ideas</a:t>
            </a:r>
            <a:r>
              <a:rPr lang="en-US" sz="2400" dirty="0">
                <a:ea typeface="ＭＳ Ｐゴシック" pitchFamily="-108" charset="-128"/>
                <a:cs typeface="ＭＳ Ｐゴシック" pitchFamily="-108" charset="-128"/>
              </a:rPr>
              <a:t>” from your group (1 min. reports) </a:t>
            </a:r>
          </a:p>
          <a:p>
            <a:pPr eaLnBrk="1" hangingPunct="1">
              <a:lnSpc>
                <a:spcPct val="90000"/>
              </a:lnSpc>
            </a:pPr>
            <a:endParaRPr lang="en-US" sz="2400" dirty="0">
              <a:latin typeface="+mj-lt"/>
            </a:endParaRPr>
          </a:p>
        </p:txBody>
      </p:sp>
      <p:pic>
        <p:nvPicPr>
          <p:cNvPr id="10" name="Picture 9"/>
          <p:cNvPicPr>
            <a:picLocks noChangeAspect="1"/>
          </p:cNvPicPr>
          <p:nvPr/>
        </p:nvPicPr>
        <p:blipFill>
          <a:blip r:embed="rId3"/>
          <a:stretch>
            <a:fillRect/>
          </a:stretch>
        </p:blipFill>
        <p:spPr>
          <a:xfrm>
            <a:off x="8153400" y="914400"/>
            <a:ext cx="1066800" cy="1066800"/>
          </a:xfrm>
          <a:prstGeom prst="rect">
            <a:avLst/>
          </a:prstGeom>
        </p:spPr>
      </p:pic>
    </p:spTree>
    <p:extLst>
      <p:ext uri="{BB962C8B-B14F-4D97-AF65-F5344CB8AC3E}">
        <p14:creationId xmlns:p14="http://schemas.microsoft.com/office/powerpoint/2010/main" val="3218915757"/>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pPr eaLnBrk="1" hangingPunct="1"/>
            <a:r>
              <a:rPr lang="en-US" sz="16600">
                <a:latin typeface="Britannic Bold" pitchFamily="-108" charset="0"/>
                <a:ea typeface="Britannic Bold" pitchFamily="-108" charset="0"/>
                <a:cs typeface="Britannic Bold" pitchFamily="-108" charset="0"/>
              </a:rPr>
              <a:t>Break</a:t>
            </a:r>
          </a:p>
        </p:txBody>
      </p:sp>
      <p:pic>
        <p:nvPicPr>
          <p:cNvPr id="82947" name="Content Placeholder 4"/>
          <p:cNvPicPr>
            <a:picLocks noGrp="1" noChangeAspect="1"/>
          </p:cNvPicPr>
          <p:nvPr>
            <p:ph idx="1"/>
          </p:nvPr>
        </p:nvPicPr>
        <p:blipFill>
          <a:blip r:embed="rId2" cstate="print">
            <a:extLst>
              <a:ext uri="{28A0092B-C50C-407E-A947-70E740481C1C}">
                <a14:useLocalDpi xmlns:a14="http://schemas.microsoft.com/office/drawing/2010/main"/>
              </a:ext>
            </a:extLst>
          </a:blip>
          <a:srcRect t="-15472" b="-15472"/>
          <a:stretch>
            <a:fillRect/>
          </a:stretch>
        </p:blipFill>
        <p:spPr/>
      </p:pic>
    </p:spTree>
    <p:extLst>
      <p:ext uri="{BB962C8B-B14F-4D97-AF65-F5344CB8AC3E}">
        <p14:creationId xmlns:p14="http://schemas.microsoft.com/office/powerpoint/2010/main" val="2638406545"/>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solidFill>
            <a:srgbClr val="008000"/>
          </a:solidFill>
        </p:spPr>
        <p:txBody>
          <a:bodyPr/>
          <a:lstStyle/>
          <a:p>
            <a:pPr eaLnBrk="1" hangingPunct="1"/>
            <a:r>
              <a:rPr lang="en-US" dirty="0">
                <a:solidFill>
                  <a:schemeClr val="bg1"/>
                </a:solidFill>
                <a:ea typeface="ＭＳ Ｐゴシック" pitchFamily="-108" charset="-128"/>
                <a:cs typeface="ＭＳ Ｐゴシック" pitchFamily="-108" charset="-128"/>
              </a:rPr>
              <a:t>Getting Started with SWPBIS</a:t>
            </a:r>
          </a:p>
        </p:txBody>
      </p:sp>
      <p:sp>
        <p:nvSpPr>
          <p:cNvPr id="71683" name="Content Placeholder 2"/>
          <p:cNvSpPr>
            <a:spLocks noGrp="1"/>
          </p:cNvSpPr>
          <p:nvPr>
            <p:ph idx="1"/>
          </p:nvPr>
        </p:nvSpPr>
        <p:spPr>
          <a:xfrm>
            <a:off x="457200" y="1600200"/>
            <a:ext cx="7620000" cy="5257800"/>
          </a:xfrm>
          <a:solidFill>
            <a:srgbClr val="FFFF00">
              <a:alpha val="50195"/>
            </a:srgbClr>
          </a:solidFill>
        </p:spPr>
        <p:txBody>
          <a:bodyPr/>
          <a:lstStyle/>
          <a:p>
            <a:pPr marL="514350" indent="-514350" eaLnBrk="1" hangingPunct="1">
              <a:buFontTx/>
              <a:buAutoNum type="arabicPeriod"/>
            </a:pPr>
            <a:r>
              <a:rPr lang="en-US" sz="2300" dirty="0">
                <a:solidFill>
                  <a:srgbClr val="000000"/>
                </a:solidFill>
              </a:rPr>
              <a:t>Establish an effective leadership team</a:t>
            </a:r>
          </a:p>
          <a:p>
            <a:pPr marL="514350" indent="-514350" eaLnBrk="1" hangingPunct="1">
              <a:buFontTx/>
              <a:buAutoNum type="arabicPeriod"/>
            </a:pPr>
            <a:r>
              <a:rPr lang="en-US" sz="2300" dirty="0">
                <a:solidFill>
                  <a:srgbClr val="000000"/>
                </a:solidFill>
              </a:rPr>
              <a:t>Develop brief statement of behavioral purpose</a:t>
            </a:r>
          </a:p>
          <a:p>
            <a:pPr marL="514350" indent="-514350" eaLnBrk="1" hangingPunct="1">
              <a:buFontTx/>
              <a:buAutoNum type="arabicPeriod"/>
            </a:pPr>
            <a:r>
              <a:rPr lang="en-US" sz="2300" dirty="0">
                <a:solidFill>
                  <a:srgbClr val="000000"/>
                </a:solidFill>
              </a:rPr>
              <a:t>Identify positive SW behavioral expectations</a:t>
            </a:r>
          </a:p>
          <a:p>
            <a:pPr marL="514350" indent="-514350" eaLnBrk="1" hangingPunct="1">
              <a:buFontTx/>
              <a:buAutoNum type="arabicPeriod"/>
            </a:pPr>
            <a:r>
              <a:rPr lang="en-US" sz="2300" dirty="0">
                <a:solidFill>
                  <a:srgbClr val="000000"/>
                </a:solidFill>
              </a:rPr>
              <a:t>Develop procedures for teaching SW expectations</a:t>
            </a:r>
          </a:p>
          <a:p>
            <a:pPr marL="514350" indent="-514350" eaLnBrk="1" hangingPunct="1">
              <a:buFontTx/>
              <a:buAutoNum type="arabicPeriod"/>
            </a:pPr>
            <a:r>
              <a:rPr lang="en-US" sz="2300" dirty="0">
                <a:solidFill>
                  <a:srgbClr val="000000"/>
                </a:solidFill>
              </a:rPr>
              <a:t>Develop procedures for teaching class-wide expectations</a:t>
            </a:r>
          </a:p>
          <a:p>
            <a:pPr marL="514350" indent="-514350" eaLnBrk="1" hangingPunct="1">
              <a:buFontTx/>
              <a:buAutoNum type="arabicPeriod"/>
            </a:pPr>
            <a:r>
              <a:rPr lang="en-US" sz="2300" dirty="0">
                <a:solidFill>
                  <a:srgbClr val="000000"/>
                </a:solidFill>
              </a:rPr>
              <a:t>Develop continuum for strengthening appropriate behavior</a:t>
            </a:r>
          </a:p>
          <a:p>
            <a:pPr marL="514350" indent="-514350" eaLnBrk="1" hangingPunct="1">
              <a:buFontTx/>
              <a:buAutoNum type="arabicPeriod"/>
            </a:pPr>
            <a:r>
              <a:rPr lang="en-US" sz="2300" dirty="0">
                <a:solidFill>
                  <a:srgbClr val="000000"/>
                </a:solidFill>
              </a:rPr>
              <a:t>Develop continuum for discouraging violations of expectations</a:t>
            </a:r>
          </a:p>
          <a:p>
            <a:pPr marL="514350" indent="-514350" eaLnBrk="1" hangingPunct="1">
              <a:buFontTx/>
              <a:buAutoNum type="arabicPeriod"/>
            </a:pPr>
            <a:r>
              <a:rPr lang="en-US" sz="2300" dirty="0">
                <a:solidFill>
                  <a:srgbClr val="000000"/>
                </a:solidFill>
              </a:rPr>
              <a:t>Develop data-based procedures for monitoring</a:t>
            </a:r>
          </a:p>
          <a:p>
            <a:pPr marL="514350" indent="-514350" eaLnBrk="1" hangingPunct="1">
              <a:buFontTx/>
              <a:buAutoNum type="arabicPeriod"/>
            </a:pPr>
            <a:r>
              <a:rPr lang="en-US" sz="2300" dirty="0">
                <a:solidFill>
                  <a:srgbClr val="000000"/>
                </a:solidFill>
              </a:rPr>
              <a:t>Develop systems to support staff</a:t>
            </a:r>
          </a:p>
          <a:p>
            <a:pPr marL="514350" indent="-514350" eaLnBrk="1" hangingPunct="1">
              <a:buFontTx/>
              <a:buAutoNum type="arabicPeriod"/>
            </a:pPr>
            <a:r>
              <a:rPr lang="en-US" sz="2300" dirty="0">
                <a:solidFill>
                  <a:srgbClr val="000000"/>
                </a:solidFill>
              </a:rPr>
              <a:t>Build routines to ensure on-going implementation</a:t>
            </a:r>
          </a:p>
          <a:p>
            <a:pPr marL="514350" indent="-514350" eaLnBrk="1" hangingPunct="1">
              <a:buFontTx/>
              <a:buAutoNum type="arabicPeriod"/>
            </a:pPr>
            <a:endParaRPr lang="en-US" sz="2300" dirty="0">
              <a:solidFill>
                <a:srgbClr val="000000"/>
              </a:solidFill>
            </a:endParaRPr>
          </a:p>
        </p:txBody>
      </p:sp>
      <p:sp>
        <p:nvSpPr>
          <p:cNvPr id="2" name="Rectangle 1"/>
          <p:cNvSpPr/>
          <p:nvPr/>
        </p:nvSpPr>
        <p:spPr>
          <a:xfrm>
            <a:off x="457200" y="6096000"/>
            <a:ext cx="7620000" cy="76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457200" y="1600200"/>
            <a:ext cx="7620000" cy="396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 name="Group 17"/>
          <p:cNvGrpSpPr/>
          <p:nvPr/>
        </p:nvGrpSpPr>
        <p:grpSpPr>
          <a:xfrm>
            <a:off x="-152400" y="1447800"/>
            <a:ext cx="1588180" cy="1676401"/>
            <a:chOff x="-140380" y="5333999"/>
            <a:chExt cx="1588180" cy="1676401"/>
          </a:xfrm>
        </p:grpSpPr>
        <p:pic>
          <p:nvPicPr>
            <p:cNvPr id="14" name="Content Placeholder 3"/>
            <p:cNvPicPr>
              <a:picLocks noChangeAspect="1"/>
            </p:cNvPicPr>
            <p:nvPr/>
          </p:nvPicPr>
          <p:blipFill>
            <a:blip r:embed="rId3" cstate="print">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5" name="TextBox 6"/>
            <p:cNvSpPr txBox="1">
              <a:spLocks noChangeArrowheads="1"/>
            </p:cNvSpPr>
            <p:nvPr/>
          </p:nvSpPr>
          <p:spPr bwMode="auto">
            <a:xfrm>
              <a:off x="248456" y="6380946"/>
              <a:ext cx="98276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II.B.viii</a:t>
              </a:r>
              <a:endParaRPr lang="en-US" sz="2000" b="1" dirty="0">
                <a:solidFill>
                  <a:srgbClr val="000000"/>
                </a:solidFill>
                <a:latin typeface="+mj-lt"/>
              </a:endParaRPr>
            </a:p>
          </p:txBody>
        </p:sp>
      </p:grpSp>
      <p:grpSp>
        <p:nvGrpSpPr>
          <p:cNvPr id="16" name="Group 15"/>
          <p:cNvGrpSpPr/>
          <p:nvPr/>
        </p:nvGrpSpPr>
        <p:grpSpPr>
          <a:xfrm>
            <a:off x="7629525" y="1447800"/>
            <a:ext cx="1476375" cy="1447800"/>
            <a:chOff x="6858000" y="16807"/>
            <a:chExt cx="2286000" cy="2209800"/>
          </a:xfrm>
        </p:grpSpPr>
        <p:sp>
          <p:nvSpPr>
            <p:cNvPr id="17" name="Oval 16"/>
            <p:cNvSpPr>
              <a:spLocks noChangeArrowheads="1"/>
            </p:cNvSpPr>
            <p:nvPr/>
          </p:nvSpPr>
          <p:spPr bwMode="auto">
            <a:xfrm>
              <a:off x="6858000" y="16807"/>
              <a:ext cx="2286000" cy="2209800"/>
            </a:xfrm>
            <a:prstGeom prst="ellipse">
              <a:avLst/>
            </a:prstGeom>
            <a:solidFill>
              <a:srgbClr val="B2ECC4">
                <a:alpha val="50000"/>
              </a:srgbClr>
            </a:solidFill>
            <a:ln w="63500">
              <a:solidFill>
                <a:srgbClr val="B2ECC4"/>
              </a:solidFill>
              <a:round/>
              <a:headEnd/>
              <a:tailEnd/>
            </a:ln>
          </p:spPr>
          <p:txBody>
            <a:bodyPr wrap="none" anchor="ctr">
              <a:prstTxWarp prst="textNoShape">
                <a:avLst/>
              </a:prstTxWarp>
            </a:bodyPr>
            <a:lstStyle/>
            <a:p>
              <a:pPr algn="ctr"/>
              <a:endParaRPr lang="en-US" sz="1600" b="1"/>
            </a:p>
          </p:txBody>
        </p:sp>
        <p:sp>
          <p:nvSpPr>
            <p:cNvPr id="18" name="Text Box 9"/>
            <p:cNvSpPr txBox="1">
              <a:spLocks noChangeArrowheads="1"/>
            </p:cNvSpPr>
            <p:nvPr/>
          </p:nvSpPr>
          <p:spPr bwMode="auto">
            <a:xfrm rot="2905354">
              <a:off x="7880350" y="718482"/>
              <a:ext cx="850900"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DATA</a:t>
              </a:r>
            </a:p>
          </p:txBody>
        </p:sp>
      </p:grpSp>
    </p:spTree>
    <p:extLst>
      <p:ext uri="{BB962C8B-B14F-4D97-AF65-F5344CB8AC3E}">
        <p14:creationId xmlns:p14="http://schemas.microsoft.com/office/powerpoint/2010/main" val="11279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par>
                                <p:cTn id="11" presetID="9"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par>
                                <p:cTn id="14" presetID="9"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dissolv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0" y="579437"/>
            <a:ext cx="9144000" cy="1143000"/>
          </a:xfrm>
        </p:spPr>
        <p:txBody>
          <a:bodyPr>
            <a:noAutofit/>
          </a:bodyPr>
          <a:lstStyle/>
          <a:p>
            <a:pPr lvl="0"/>
            <a:r>
              <a:rPr lang="en-US" sz="4800" spc="-150" dirty="0">
                <a:ln w="3175">
                  <a:noFill/>
                </a:ln>
                <a:gradFill flip="none" rotWithShape="1">
                  <a:gsLst>
                    <a:gs pos="0">
                      <a:srgbClr val="FFC000"/>
                    </a:gs>
                    <a:gs pos="86000">
                      <a:srgbClr val="FFFF99"/>
                    </a:gs>
                    <a:gs pos="86000">
                      <a:srgbClr val="F6AE1E"/>
                    </a:gs>
                  </a:gsLst>
                  <a:lin ang="5400000" scaled="0"/>
                  <a:tileRect/>
                </a:gradFill>
                <a:effectLst>
                  <a:outerShdw blurRad="50800" dist="38100" dir="2700000" algn="tl" rotWithShape="0">
                    <a:prstClr val="black">
                      <a:alpha val="40000"/>
                    </a:prstClr>
                  </a:outerShdw>
                </a:effectLst>
                <a:ea typeface="+mn-ea"/>
                <a:cs typeface="Arial" charset="0"/>
              </a:rPr>
              <a:t>Why Use Data For Decision Making?</a:t>
            </a:r>
            <a:endParaRPr lang="en-US" dirty="0"/>
          </a:p>
        </p:txBody>
      </p:sp>
      <p:sp>
        <p:nvSpPr>
          <p:cNvPr id="3" name="Text Placeholder 2"/>
          <p:cNvSpPr>
            <a:spLocks noGrp="1"/>
          </p:cNvSpPr>
          <p:nvPr>
            <p:ph idx="1"/>
          </p:nvPr>
        </p:nvSpPr>
        <p:spPr>
          <a:xfrm>
            <a:off x="609600" y="2027237"/>
            <a:ext cx="8229600" cy="4525963"/>
          </a:xfrm>
        </p:spPr>
        <p:txBody>
          <a:bodyPr>
            <a:normAutofit/>
          </a:bodyPr>
          <a:lstStyle/>
          <a:p>
            <a:pPr marL="396875" lvl="0" indent="-396875" defTabSz="914363">
              <a:lnSpc>
                <a:spcPct val="90000"/>
              </a:lnSpc>
              <a:buBlip>
                <a:blip r:embed="rId3"/>
              </a:buBlip>
            </a:pPr>
            <a:r>
              <a:rPr lang="en-US" dirty="0">
                <a:solidFill>
                  <a:srgbClr val="000000"/>
                </a:solidFill>
              </a:rPr>
              <a:t>Decisions are more likely to be effective and efficient when they are based on data.</a:t>
            </a:r>
          </a:p>
          <a:p>
            <a:pPr marL="396875" lvl="0" indent="-396875" defTabSz="914363">
              <a:lnSpc>
                <a:spcPct val="90000"/>
              </a:lnSpc>
              <a:buBlip>
                <a:blip r:embed="rId3"/>
              </a:buBlip>
            </a:pPr>
            <a:endParaRPr lang="en-US" dirty="0">
              <a:solidFill>
                <a:srgbClr val="000000"/>
              </a:solidFill>
            </a:endParaRPr>
          </a:p>
          <a:p>
            <a:pPr marL="396875" lvl="0" indent="-396875" defTabSz="914363">
              <a:lnSpc>
                <a:spcPct val="90000"/>
              </a:lnSpc>
              <a:buBlip>
                <a:blip r:embed="rId3"/>
              </a:buBlip>
            </a:pPr>
            <a:r>
              <a:rPr lang="en-US" dirty="0">
                <a:solidFill>
                  <a:srgbClr val="000000"/>
                </a:solidFill>
              </a:rPr>
              <a:t>The quality of decision making depends most   on the first step (defining the problem to be solved).</a:t>
            </a:r>
          </a:p>
          <a:p>
            <a:pPr marL="1258888" lvl="2" indent="-344488" defTabSz="914363">
              <a:lnSpc>
                <a:spcPct val="90000"/>
              </a:lnSpc>
              <a:buBlip>
                <a:blip r:embed="rId4"/>
              </a:buBlip>
            </a:pPr>
            <a:r>
              <a:rPr lang="en-US" dirty="0">
                <a:solidFill>
                  <a:srgbClr val="000000"/>
                </a:solidFill>
              </a:rPr>
              <a:t>Define problems with precision and clarity</a:t>
            </a:r>
          </a:p>
          <a:p>
            <a:pPr marL="0" indent="0">
              <a:spcAft>
                <a:spcPts val="1200"/>
              </a:spcAft>
              <a:buNone/>
            </a:pPr>
            <a:endParaRPr lang="en-US" dirty="0"/>
          </a:p>
        </p:txBody>
      </p:sp>
    </p:spTree>
    <p:extLst>
      <p:ext uri="{BB962C8B-B14F-4D97-AF65-F5344CB8AC3E}">
        <p14:creationId xmlns:p14="http://schemas.microsoft.com/office/powerpoint/2010/main" val="303986416"/>
      </p:ext>
    </p:extLst>
  </p:cSld>
  <p:clrMapOvr>
    <a:masterClrMapping/>
  </p:clrMapOvr>
  <p:transition spd="slow">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0" y="579437"/>
            <a:ext cx="9144000" cy="1143000"/>
          </a:xfrm>
        </p:spPr>
        <p:txBody>
          <a:bodyPr>
            <a:noAutofit/>
          </a:bodyPr>
          <a:lstStyle/>
          <a:p>
            <a:pPr lvl="0"/>
            <a:r>
              <a:rPr lang="en-US" sz="4800" spc="-150" dirty="0">
                <a:ln w="3175">
                  <a:noFill/>
                </a:ln>
                <a:gradFill flip="none" rotWithShape="1">
                  <a:gsLst>
                    <a:gs pos="0">
                      <a:srgbClr val="FFC000"/>
                    </a:gs>
                    <a:gs pos="86000">
                      <a:srgbClr val="FFFF99"/>
                    </a:gs>
                    <a:gs pos="86000">
                      <a:srgbClr val="F6AE1E"/>
                    </a:gs>
                  </a:gsLst>
                  <a:lin ang="5400000" scaled="0"/>
                  <a:tileRect/>
                </a:gradFill>
                <a:effectLst>
                  <a:outerShdw blurRad="50800" dist="38100" dir="2700000" algn="tl" rotWithShape="0">
                    <a:prstClr val="black">
                      <a:alpha val="40000"/>
                    </a:prstClr>
                  </a:outerShdw>
                </a:effectLst>
                <a:ea typeface="+mn-ea"/>
                <a:cs typeface="Arial" charset="0"/>
              </a:rPr>
              <a:t>Why Use Data For Decision Making?</a:t>
            </a:r>
            <a:endParaRPr lang="en-US" dirty="0"/>
          </a:p>
        </p:txBody>
      </p:sp>
      <p:sp>
        <p:nvSpPr>
          <p:cNvPr id="3" name="Text Placeholder 2"/>
          <p:cNvSpPr>
            <a:spLocks noGrp="1"/>
          </p:cNvSpPr>
          <p:nvPr>
            <p:ph idx="1"/>
          </p:nvPr>
        </p:nvSpPr>
        <p:spPr>
          <a:xfrm>
            <a:off x="609600" y="2027237"/>
            <a:ext cx="8229600" cy="4525963"/>
          </a:xfrm>
        </p:spPr>
        <p:txBody>
          <a:bodyPr>
            <a:normAutofit/>
          </a:bodyPr>
          <a:lstStyle/>
          <a:p>
            <a:pPr marL="0" lvl="0" indent="0" defTabSz="914363">
              <a:lnSpc>
                <a:spcPct val="90000"/>
              </a:lnSpc>
              <a:buNone/>
            </a:pPr>
            <a:endParaRPr lang="en-US" dirty="0">
              <a:solidFill>
                <a:srgbClr val="000000"/>
              </a:solidFill>
            </a:endParaRPr>
          </a:p>
          <a:p>
            <a:pPr marL="0" indent="0">
              <a:spcAft>
                <a:spcPts val="1200"/>
              </a:spcAft>
              <a:buNone/>
            </a:pPr>
            <a:endParaRPr lang="en-US" dirty="0"/>
          </a:p>
        </p:txBody>
      </p:sp>
      <p:sp>
        <p:nvSpPr>
          <p:cNvPr id="2" name="Rectangle 1"/>
          <p:cNvSpPr/>
          <p:nvPr/>
        </p:nvSpPr>
        <p:spPr>
          <a:xfrm>
            <a:off x="381000" y="1828800"/>
            <a:ext cx="8686800" cy="3797963"/>
          </a:xfrm>
          <a:prstGeom prst="rect">
            <a:avLst/>
          </a:prstGeom>
        </p:spPr>
        <p:txBody>
          <a:bodyPr wrap="square">
            <a:spAutoFit/>
          </a:bodyPr>
          <a:lstStyle/>
          <a:p>
            <a:pPr marL="396875" lvl="0" indent="-396875" defTabSz="914363" fontAlgn="auto">
              <a:lnSpc>
                <a:spcPct val="90000"/>
              </a:lnSpc>
              <a:spcBef>
                <a:spcPts val="0"/>
              </a:spcBef>
              <a:spcAft>
                <a:spcPts val="1200"/>
              </a:spcAft>
              <a:buBlip>
                <a:blip r:embed="rId3"/>
              </a:buBlip>
            </a:pPr>
            <a:r>
              <a:rPr lang="en-US" sz="3200" dirty="0">
                <a:solidFill>
                  <a:srgbClr val="000000"/>
                </a:solidFill>
                <a:latin typeface="Calibri"/>
                <a:ea typeface="+mn-ea"/>
                <a:cs typeface="+mn-cs"/>
              </a:rPr>
              <a:t>Data help us ask the right questions…they do not provide the answers. Use data to:</a:t>
            </a:r>
          </a:p>
          <a:p>
            <a:pPr marL="914400" lvl="1" indent="-396875" defTabSz="914363" fontAlgn="auto">
              <a:lnSpc>
                <a:spcPct val="90000"/>
              </a:lnSpc>
              <a:spcBef>
                <a:spcPts val="0"/>
              </a:spcBef>
              <a:spcAft>
                <a:spcPts val="1200"/>
              </a:spcAft>
              <a:buBlip>
                <a:blip r:embed="rId4"/>
              </a:buBlip>
            </a:pPr>
            <a:r>
              <a:rPr lang="en-US" sz="2800" dirty="0">
                <a:solidFill>
                  <a:srgbClr val="000000"/>
                </a:solidFill>
                <a:latin typeface="Calibri"/>
                <a:ea typeface="+mn-ea"/>
                <a:cs typeface="+mn-cs"/>
              </a:rPr>
              <a:t>Identify problems</a:t>
            </a:r>
          </a:p>
          <a:p>
            <a:pPr marL="914400" lvl="1" indent="-396875" defTabSz="914363" fontAlgn="auto">
              <a:lnSpc>
                <a:spcPct val="90000"/>
              </a:lnSpc>
              <a:spcBef>
                <a:spcPts val="0"/>
              </a:spcBef>
              <a:spcAft>
                <a:spcPts val="1200"/>
              </a:spcAft>
              <a:buBlip>
                <a:blip r:embed="rId4"/>
              </a:buBlip>
            </a:pPr>
            <a:r>
              <a:rPr lang="en-US" sz="2800" dirty="0">
                <a:solidFill>
                  <a:srgbClr val="000000"/>
                </a:solidFill>
                <a:latin typeface="Calibri"/>
                <a:ea typeface="+mn-ea"/>
                <a:cs typeface="+mn-cs"/>
              </a:rPr>
              <a:t>Refine problems</a:t>
            </a:r>
          </a:p>
          <a:p>
            <a:pPr marL="914400" lvl="1" indent="-396875" defTabSz="914363" fontAlgn="auto">
              <a:lnSpc>
                <a:spcPct val="90000"/>
              </a:lnSpc>
              <a:spcBef>
                <a:spcPts val="0"/>
              </a:spcBef>
              <a:spcAft>
                <a:spcPts val="2400"/>
              </a:spcAft>
              <a:buBlip>
                <a:blip r:embed="rId4"/>
              </a:buBlip>
            </a:pPr>
            <a:r>
              <a:rPr lang="en-US" sz="2800" dirty="0">
                <a:solidFill>
                  <a:srgbClr val="000000"/>
                </a:solidFill>
                <a:latin typeface="Calibri"/>
                <a:ea typeface="+mn-ea"/>
                <a:cs typeface="+mn-cs"/>
              </a:rPr>
              <a:t>Define the questions that lead to a solution</a:t>
            </a:r>
          </a:p>
          <a:p>
            <a:pPr marL="396875" lvl="0" indent="-396875" defTabSz="914363" fontAlgn="auto">
              <a:lnSpc>
                <a:spcPct val="90000"/>
              </a:lnSpc>
              <a:spcBef>
                <a:spcPts val="0"/>
              </a:spcBef>
              <a:spcAft>
                <a:spcPts val="1200"/>
              </a:spcAft>
              <a:buBlip>
                <a:blip r:embed="rId3"/>
              </a:buBlip>
            </a:pPr>
            <a:r>
              <a:rPr lang="en-US" sz="3200" dirty="0">
                <a:solidFill>
                  <a:srgbClr val="000000"/>
                </a:solidFill>
                <a:latin typeface="Calibri"/>
                <a:ea typeface="+mn-ea"/>
                <a:cs typeface="+mn-cs"/>
              </a:rPr>
              <a:t>Data help place the “problem” in the </a:t>
            </a:r>
            <a:r>
              <a:rPr lang="en-US" sz="3200" b="1" i="1" dirty="0">
                <a:solidFill>
                  <a:srgbClr val="000000"/>
                </a:solidFill>
                <a:latin typeface="Calibri"/>
                <a:ea typeface="+mn-ea"/>
                <a:cs typeface="+mn-cs"/>
              </a:rPr>
              <a:t>context</a:t>
            </a:r>
            <a:r>
              <a:rPr lang="en-US" sz="3200" dirty="0">
                <a:solidFill>
                  <a:srgbClr val="000000"/>
                </a:solidFill>
                <a:latin typeface="Calibri"/>
                <a:ea typeface="+mn-ea"/>
                <a:cs typeface="+mn-cs"/>
              </a:rPr>
              <a:t> rather than in the students.</a:t>
            </a:r>
          </a:p>
        </p:txBody>
      </p:sp>
    </p:spTree>
    <p:extLst>
      <p:ext uri="{BB962C8B-B14F-4D97-AF65-F5344CB8AC3E}">
        <p14:creationId xmlns:p14="http://schemas.microsoft.com/office/powerpoint/2010/main" val="85355639"/>
      </p:ext>
    </p:extLst>
  </p:cSld>
  <p:clrMapOvr>
    <a:masterClrMapping/>
  </p:clrMapOvr>
  <p:transition spd="slow">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17"/>
          <p:cNvGrpSpPr/>
          <p:nvPr/>
        </p:nvGrpSpPr>
        <p:grpSpPr>
          <a:xfrm>
            <a:off x="-140380" y="5257800"/>
            <a:ext cx="1588180" cy="1676401"/>
            <a:chOff x="-140380" y="5333999"/>
            <a:chExt cx="1588180" cy="1676401"/>
          </a:xfrm>
        </p:grpSpPr>
        <p:pic>
          <p:nvPicPr>
            <p:cNvPr id="11" name="Content Placeholder 3"/>
            <p:cNvPicPr>
              <a:picLocks noChangeAspect="1"/>
            </p:cNvPicPr>
            <p:nvPr/>
          </p:nvPicPr>
          <p:blipFill>
            <a:blip r:embed="rId3" cstate="print">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2" name="TextBox 6"/>
            <p:cNvSpPr txBox="1">
              <a:spLocks noChangeArrowheads="1"/>
            </p:cNvSpPr>
            <p:nvPr/>
          </p:nvSpPr>
          <p:spPr bwMode="auto">
            <a:xfrm>
              <a:off x="248456" y="6380946"/>
              <a:ext cx="8945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II.B.viii</a:t>
              </a:r>
              <a:endParaRPr lang="en-US" sz="2000" b="1" dirty="0">
                <a:solidFill>
                  <a:srgbClr val="000000"/>
                </a:solidFill>
                <a:latin typeface="+mj-lt"/>
              </a:endParaRPr>
            </a:p>
          </p:txBody>
        </p:sp>
      </p:grpSp>
      <p:sp>
        <p:nvSpPr>
          <p:cNvPr id="141314" name="Title 1"/>
          <p:cNvSpPr>
            <a:spLocks noGrp="1"/>
          </p:cNvSpPr>
          <p:nvPr>
            <p:ph type="title"/>
          </p:nvPr>
        </p:nvSpPr>
        <p:spPr>
          <a:solidFill>
            <a:srgbClr val="008000"/>
          </a:solidFill>
        </p:spPr>
        <p:txBody>
          <a:bodyPr/>
          <a:lstStyle/>
          <a:p>
            <a:pPr eaLnBrk="1" hangingPunct="1"/>
            <a:r>
              <a:rPr lang="en-US" sz="4000" dirty="0">
                <a:solidFill>
                  <a:srgbClr val="FFFFFF"/>
                </a:solidFill>
                <a:ea typeface="Britannic Bold" pitchFamily="-108" charset="0"/>
                <a:cs typeface="Britannic Bold" pitchFamily="-108" charset="0"/>
              </a:rPr>
              <a:t>Steps for Selecting, Monitoring, and Evaluating SWPBIS Practices</a:t>
            </a:r>
          </a:p>
        </p:txBody>
      </p:sp>
      <p:sp>
        <p:nvSpPr>
          <p:cNvPr id="141315" name="Content Placeholder 2"/>
          <p:cNvSpPr>
            <a:spLocks noGrp="1"/>
          </p:cNvSpPr>
          <p:nvPr>
            <p:ph idx="1"/>
          </p:nvPr>
        </p:nvSpPr>
        <p:spPr>
          <a:xfrm>
            <a:off x="1066800" y="1447800"/>
            <a:ext cx="8229600" cy="5410200"/>
          </a:xfrm>
        </p:spPr>
        <p:txBody>
          <a:bodyPr/>
          <a:lstStyle/>
          <a:p>
            <a:pPr eaLnBrk="1" hangingPunct="1">
              <a:spcAft>
                <a:spcPts val="3600"/>
              </a:spcAft>
            </a:pPr>
            <a:r>
              <a:rPr lang="en-US" sz="2800" dirty="0">
                <a:latin typeface="+mj-lt"/>
                <a:ea typeface="Britannic Bold" pitchFamily="-108" charset="0"/>
                <a:cs typeface="Britannic Bold" pitchFamily="-108" charset="0"/>
              </a:rPr>
              <a:t>Step 1: Develop evaluation questions.</a:t>
            </a:r>
          </a:p>
        </p:txBody>
      </p:sp>
      <p:sp>
        <p:nvSpPr>
          <p:cNvPr id="4" name="Rounded Rectangle 3"/>
          <p:cNvSpPr/>
          <p:nvPr/>
        </p:nvSpPr>
        <p:spPr>
          <a:xfrm>
            <a:off x="1600200" y="1905000"/>
            <a:ext cx="7086600" cy="609600"/>
          </a:xfrm>
          <a:prstGeom prst="roundRect">
            <a:avLst/>
          </a:prstGeom>
          <a:solidFill>
            <a:srgbClr val="FFFF00">
              <a:alpha val="50000"/>
            </a:srgbClr>
          </a:soli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defRPr/>
            </a:pPr>
            <a:r>
              <a:rPr lang="en-US" sz="2200" dirty="0">
                <a:solidFill>
                  <a:srgbClr val="000000"/>
                </a:solidFill>
                <a:latin typeface="+mj-lt"/>
                <a:ea typeface="Britannic Bold" pitchFamily="-108" charset="0"/>
                <a:cs typeface="Britannic Bold" pitchFamily="-108" charset="0"/>
              </a:rPr>
              <a:t>What do you want to know?</a:t>
            </a:r>
          </a:p>
        </p:txBody>
      </p:sp>
    </p:spTree>
    <p:extLst>
      <p:ext uri="{BB962C8B-B14F-4D97-AF65-F5344CB8AC3E}">
        <p14:creationId xmlns:p14="http://schemas.microsoft.com/office/powerpoint/2010/main" val="10610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To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AutoShape 2"/>
          <p:cNvSpPr>
            <a:spLocks noChangeArrowheads="1"/>
          </p:cNvSpPr>
          <p:nvPr/>
        </p:nvSpPr>
        <p:spPr bwMode="auto">
          <a:xfrm>
            <a:off x="228600" y="2209800"/>
            <a:ext cx="4362450" cy="38862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5690 w 21600"/>
              <a:gd name="T13" fmla="*/ 5690 h 21600"/>
              <a:gd name="T14" fmla="*/ 15910 w 21600"/>
              <a:gd name="T15" fmla="*/ 15910 h 21600"/>
            </a:gdLst>
            <a:ahLst/>
            <a:cxnLst>
              <a:cxn ang="T8">
                <a:pos x="T0" y="T1"/>
              </a:cxn>
              <a:cxn ang="T9">
                <a:pos x="T2" y="T3"/>
              </a:cxn>
              <a:cxn ang="T10">
                <a:pos x="T4" y="T5"/>
              </a:cxn>
              <a:cxn ang="T11">
                <a:pos x="T6" y="T7"/>
              </a:cxn>
            </a:cxnLst>
            <a:rect l="T12" t="T13" r="T14" b="T15"/>
            <a:pathLst>
              <a:path w="21600" h="21600">
                <a:moveTo>
                  <a:pt x="0" y="0"/>
                </a:moveTo>
                <a:lnTo>
                  <a:pt x="7780" y="21600"/>
                </a:lnTo>
                <a:lnTo>
                  <a:pt x="13820" y="21600"/>
                </a:lnTo>
                <a:lnTo>
                  <a:pt x="21600" y="0"/>
                </a:lnTo>
                <a:close/>
              </a:path>
            </a:pathLst>
          </a:custGeom>
          <a:solidFill>
            <a:srgbClr val="008000">
              <a:alpha val="25000"/>
            </a:srgbClr>
          </a:solidFill>
          <a:ln w="9525">
            <a:solidFill>
              <a:schemeClr val="tx1"/>
            </a:solidFill>
            <a:miter lim="800000"/>
            <a:headEnd/>
            <a:tailEnd/>
          </a:ln>
        </p:spPr>
        <p:txBody>
          <a:bodyPr wrap="none" anchor="ctr">
            <a:prstTxWarp prst="textNoShape">
              <a:avLst/>
            </a:prstTxWarp>
          </a:bodyPr>
          <a:lstStyle/>
          <a:p>
            <a:endParaRPr lang="en-US"/>
          </a:p>
        </p:txBody>
      </p:sp>
      <p:sp>
        <p:nvSpPr>
          <p:cNvPr id="496643" name="Rectangle 3"/>
          <p:cNvSpPr>
            <a:spLocks noGrp="1" noChangeArrowheads="1"/>
          </p:cNvSpPr>
          <p:nvPr>
            <p:ph type="body" sz="half" idx="1"/>
          </p:nvPr>
        </p:nvSpPr>
        <p:spPr>
          <a:xfrm>
            <a:off x="304800" y="1219200"/>
            <a:ext cx="4151313" cy="4876800"/>
          </a:xfrm>
          <a:noFill/>
        </p:spPr>
        <p:txBody>
          <a:bodyPr/>
          <a:lstStyle/>
          <a:p>
            <a:r>
              <a:rPr lang="en-US" sz="3200" dirty="0">
                <a:ea typeface="ＭＳ Ｐゴシック" pitchFamily="-108" charset="-128"/>
                <a:cs typeface="ＭＳ Ｐゴシック" pitchFamily="-108" charset="-128"/>
              </a:rPr>
              <a:t>Scope of Problem</a:t>
            </a:r>
          </a:p>
          <a:p>
            <a:pPr lvl="2"/>
            <a:endParaRPr lang="en-US" sz="2800" dirty="0"/>
          </a:p>
          <a:p>
            <a:pPr algn="ctr">
              <a:buFontTx/>
              <a:buNone/>
            </a:pPr>
            <a:endParaRPr lang="en-US" sz="1000" dirty="0">
              <a:ea typeface="ＭＳ Ｐゴシック" pitchFamily="-108" charset="-128"/>
              <a:cs typeface="ＭＳ Ｐゴシック" pitchFamily="-108" charset="-128"/>
            </a:endParaRPr>
          </a:p>
          <a:p>
            <a:pPr algn="ctr">
              <a:buFontTx/>
              <a:buNone/>
            </a:pPr>
            <a:r>
              <a:rPr lang="en-US" dirty="0">
                <a:ea typeface="ＭＳ Ｐゴシック" pitchFamily="-108" charset="-128"/>
                <a:cs typeface="ＭＳ Ｐゴシック" pitchFamily="-108" charset="-128"/>
              </a:rPr>
              <a:t>All students</a:t>
            </a:r>
          </a:p>
          <a:p>
            <a:pPr algn="ctr">
              <a:buFontTx/>
              <a:buNone/>
            </a:pPr>
            <a:endParaRPr lang="en-US" dirty="0">
              <a:ea typeface="ＭＳ Ｐゴシック" pitchFamily="-108" charset="-128"/>
              <a:cs typeface="ＭＳ Ｐゴシック" pitchFamily="-108" charset="-128"/>
            </a:endParaRPr>
          </a:p>
          <a:p>
            <a:pPr algn="ctr">
              <a:buFontTx/>
              <a:buNone/>
            </a:pPr>
            <a:r>
              <a:rPr lang="en-US" dirty="0">
                <a:ea typeface="ＭＳ Ｐゴシック" pitchFamily="-108" charset="-128"/>
                <a:cs typeface="ＭＳ Ｐゴシック" pitchFamily="-108" charset="-128"/>
              </a:rPr>
              <a:t>Small group</a:t>
            </a:r>
          </a:p>
          <a:p>
            <a:pPr algn="ctr">
              <a:buFontTx/>
              <a:buNone/>
            </a:pPr>
            <a:endParaRPr lang="en-US" dirty="0">
              <a:ea typeface="ＭＳ Ｐゴシック" pitchFamily="-108" charset="-128"/>
              <a:cs typeface="ＭＳ Ｐゴシック" pitchFamily="-108" charset="-128"/>
            </a:endParaRPr>
          </a:p>
          <a:p>
            <a:pPr algn="ctr">
              <a:buFontTx/>
              <a:buNone/>
            </a:pPr>
            <a:r>
              <a:rPr lang="en-US" dirty="0">
                <a:ea typeface="ＭＳ Ｐゴシック" pitchFamily="-108" charset="-128"/>
                <a:cs typeface="ＭＳ Ｐゴシック" pitchFamily="-108" charset="-128"/>
              </a:rPr>
              <a:t>1 student</a:t>
            </a:r>
          </a:p>
          <a:p>
            <a:endParaRPr lang="en-US" dirty="0">
              <a:ea typeface="ＭＳ Ｐゴシック" pitchFamily="-108" charset="-128"/>
              <a:cs typeface="ＭＳ Ｐゴシック" pitchFamily="-108" charset="-128"/>
            </a:endParaRPr>
          </a:p>
          <a:p>
            <a:endParaRPr lang="en-US" dirty="0">
              <a:ea typeface="ＭＳ Ｐゴシック" pitchFamily="-108" charset="-128"/>
              <a:cs typeface="ＭＳ Ｐゴシック" pitchFamily="-108" charset="-128"/>
            </a:endParaRPr>
          </a:p>
        </p:txBody>
      </p:sp>
      <p:sp>
        <p:nvSpPr>
          <p:cNvPr id="117764" name="Rectangle 4"/>
          <p:cNvSpPr>
            <a:spLocks noGrp="1" noChangeArrowheads="1"/>
          </p:cNvSpPr>
          <p:nvPr>
            <p:ph type="title"/>
          </p:nvPr>
        </p:nvSpPr>
        <p:spPr>
          <a:xfrm>
            <a:off x="1143000" y="76200"/>
            <a:ext cx="6870700" cy="838200"/>
          </a:xfrm>
          <a:solidFill>
            <a:srgbClr val="008000"/>
          </a:solidFill>
        </p:spPr>
        <p:txBody>
          <a:bodyPr/>
          <a:lstStyle/>
          <a:p>
            <a:r>
              <a:rPr lang="en-US" sz="4000">
                <a:solidFill>
                  <a:srgbClr val="FFFFFF"/>
                </a:solidFill>
                <a:ea typeface="ＭＳ Ｐゴシック" pitchFamily="-108" charset="-128"/>
                <a:cs typeface="ＭＳ Ｐゴシック" pitchFamily="-108" charset="-128"/>
              </a:rPr>
              <a:t>Questions to ask your data</a:t>
            </a:r>
          </a:p>
        </p:txBody>
      </p:sp>
      <p:sp>
        <p:nvSpPr>
          <p:cNvPr id="496645" name="Rectangle 5"/>
          <p:cNvSpPr>
            <a:spLocks noGrp="1" noChangeArrowheads="1"/>
          </p:cNvSpPr>
          <p:nvPr>
            <p:ph type="body" sz="half" idx="2"/>
          </p:nvPr>
        </p:nvSpPr>
        <p:spPr>
          <a:xfrm>
            <a:off x="4648200" y="1219200"/>
            <a:ext cx="4114800" cy="4876800"/>
          </a:xfrm>
          <a:noFill/>
        </p:spPr>
        <p:txBody>
          <a:bodyPr/>
          <a:lstStyle/>
          <a:p>
            <a:pPr>
              <a:lnSpc>
                <a:spcPct val="120000"/>
              </a:lnSpc>
            </a:pPr>
            <a:r>
              <a:rPr lang="en-US" sz="3200">
                <a:ea typeface="ＭＳ Ｐゴシック" pitchFamily="-108" charset="-128"/>
                <a:cs typeface="ＭＳ Ｐゴシック" pitchFamily="-108" charset="-128"/>
              </a:rPr>
              <a:t>Type of problem</a:t>
            </a:r>
          </a:p>
          <a:p>
            <a:pPr lvl="1">
              <a:lnSpc>
                <a:spcPct val="120000"/>
              </a:lnSpc>
            </a:pPr>
            <a:r>
              <a:rPr lang="en-US" sz="2800"/>
              <a:t>Academic errors</a:t>
            </a:r>
          </a:p>
          <a:p>
            <a:pPr lvl="1">
              <a:lnSpc>
                <a:spcPct val="120000"/>
              </a:lnSpc>
            </a:pPr>
            <a:r>
              <a:rPr lang="en-US" sz="2800"/>
              <a:t>Attendance issues</a:t>
            </a:r>
          </a:p>
          <a:p>
            <a:pPr lvl="1">
              <a:lnSpc>
                <a:spcPct val="120000"/>
              </a:lnSpc>
            </a:pPr>
            <a:r>
              <a:rPr lang="en-US" sz="2800"/>
              <a:t>Behavioral issues</a:t>
            </a:r>
          </a:p>
          <a:p>
            <a:pPr lvl="2">
              <a:lnSpc>
                <a:spcPct val="120000"/>
              </a:lnSpc>
            </a:pPr>
            <a:r>
              <a:rPr lang="en-US" sz="2400" b="1"/>
              <a:t>Time</a:t>
            </a:r>
          </a:p>
          <a:p>
            <a:pPr lvl="2">
              <a:lnSpc>
                <a:spcPct val="120000"/>
              </a:lnSpc>
            </a:pPr>
            <a:r>
              <a:rPr lang="en-US" sz="2400" b="1"/>
              <a:t>Location</a:t>
            </a:r>
          </a:p>
          <a:p>
            <a:pPr lvl="2">
              <a:lnSpc>
                <a:spcPct val="120000"/>
              </a:lnSpc>
            </a:pPr>
            <a:r>
              <a:rPr lang="en-US" sz="2400" b="1"/>
              <a:t>Topography</a:t>
            </a:r>
          </a:p>
          <a:p>
            <a:pPr lvl="2">
              <a:lnSpc>
                <a:spcPct val="120000"/>
              </a:lnSpc>
            </a:pPr>
            <a:r>
              <a:rPr lang="en-US" sz="2400" b="1"/>
              <a:t>Etc.</a:t>
            </a:r>
          </a:p>
          <a:p>
            <a:endParaRPr lang="en-US" sz="3200" b="1">
              <a:ea typeface="ＭＳ Ｐゴシック" pitchFamily="-108" charset="-128"/>
              <a:cs typeface="ＭＳ Ｐゴシック" pitchFamily="-108" charset="-128"/>
            </a:endParaRPr>
          </a:p>
        </p:txBody>
      </p:sp>
      <p:grpSp>
        <p:nvGrpSpPr>
          <p:cNvPr id="6" name="Group 5"/>
          <p:cNvGrpSpPr/>
          <p:nvPr/>
        </p:nvGrpSpPr>
        <p:grpSpPr>
          <a:xfrm>
            <a:off x="0" y="5181599"/>
            <a:ext cx="9144000" cy="1676401"/>
            <a:chOff x="0" y="5181599"/>
            <a:chExt cx="9144000" cy="1676401"/>
          </a:xfrm>
        </p:grpSpPr>
        <p:sp>
          <p:nvSpPr>
            <p:cNvPr id="7" name="Rounded Rectangle 6"/>
            <p:cNvSpPr/>
            <p:nvPr/>
          </p:nvSpPr>
          <p:spPr>
            <a:xfrm>
              <a:off x="0" y="5181600"/>
              <a:ext cx="9144000" cy="1676400"/>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r>
                <a:rPr lang="en-US" sz="5400" b="1" dirty="0">
                  <a:solidFill>
                    <a:schemeClr val="tx1"/>
                  </a:solidFill>
                </a:rPr>
                <a:t>  See Appendix K</a:t>
              </a:r>
            </a:p>
          </p:txBody>
        </p:sp>
        <p:grpSp>
          <p:nvGrpSpPr>
            <p:cNvPr id="8" name="Group 7"/>
            <p:cNvGrpSpPr/>
            <p:nvPr/>
          </p:nvGrpSpPr>
          <p:grpSpPr>
            <a:xfrm>
              <a:off x="7327220" y="5181599"/>
              <a:ext cx="1588180" cy="1676401"/>
              <a:chOff x="100240" y="5333999"/>
              <a:chExt cx="1588180" cy="1676401"/>
            </a:xfrm>
          </p:grpSpPr>
          <p:pic>
            <p:nvPicPr>
              <p:cNvPr id="9" name="Content Placeholder 3"/>
              <p:cNvPicPr>
                <a:picLocks noChangeAspect="1"/>
              </p:cNvPicPr>
              <p:nvPr/>
            </p:nvPicPr>
            <p:blipFill>
              <a:blip r:embed="rId3" cstate="print">
                <a:extLst>
                  <a:ext uri="{28A0092B-C50C-407E-A947-70E740481C1C}">
                    <a14:useLocalDpi xmlns:a14="http://schemas.microsoft.com/office/drawing/2010/main"/>
                  </a:ext>
                </a:extLst>
              </a:blip>
              <a:srcRect l="-14630" t="-1331" r="-15973" b="-5609"/>
              <a:stretch>
                <a:fillRect/>
              </a:stretch>
            </p:blipFill>
            <p:spPr bwMode="auto">
              <a:xfrm>
                <a:off x="100240" y="5333999"/>
                <a:ext cx="1588180" cy="1676401"/>
              </a:xfrm>
              <a:prstGeom prst="rect">
                <a:avLst/>
              </a:prstGeom>
              <a:noFill/>
              <a:ln w="9525">
                <a:noFill/>
                <a:miter lim="800000"/>
                <a:headEnd/>
                <a:tailEnd/>
              </a:ln>
            </p:spPr>
          </p:pic>
          <p:sp>
            <p:nvSpPr>
              <p:cNvPr id="10" name="TextBox 9"/>
              <p:cNvSpPr txBox="1">
                <a:spLocks noChangeArrowheads="1"/>
              </p:cNvSpPr>
              <p:nvPr/>
            </p:nvSpPr>
            <p:spPr bwMode="auto">
              <a:xfrm>
                <a:off x="565276" y="6172200"/>
                <a:ext cx="742144" cy="615553"/>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900" b="1" dirty="0">
                    <a:solidFill>
                      <a:srgbClr val="000000"/>
                    </a:solidFill>
                    <a:latin typeface="+mj-lt"/>
                  </a:rPr>
                  <a:t>Appendix</a:t>
                </a:r>
              </a:p>
              <a:p>
                <a:pPr algn="ctr"/>
                <a:r>
                  <a:rPr lang="en-US" sz="2500" b="1" dirty="0">
                    <a:solidFill>
                      <a:srgbClr val="000000"/>
                    </a:solidFill>
                    <a:latin typeface="+mj-lt"/>
                  </a:rPr>
                  <a:t>K</a:t>
                </a:r>
              </a:p>
            </p:txBody>
          </p:sp>
        </p:grpSp>
      </p:grpSp>
    </p:spTree>
    <p:extLst>
      <p:ext uri="{BB962C8B-B14F-4D97-AF65-F5344CB8AC3E}">
        <p14:creationId xmlns:p14="http://schemas.microsoft.com/office/powerpoint/2010/main" val="30201887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66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66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6643">
                                            <p:txEl>
                                              <p:pRg st="3" end="3"/>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496643">
                                            <p:txEl>
                                              <p:pRg st="5" end="5"/>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49664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6645">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96645">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96645">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96645">
                                            <p:txEl>
                                              <p:pRg st="3" end="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96645">
                                            <p:txEl>
                                              <p:pRg st="4" end="4"/>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96645">
                                            <p:txEl>
                                              <p:pRg st="5" end="5"/>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96645">
                                            <p:txEl>
                                              <p:pRg st="6" end="6"/>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96645">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slide(fromBottom)">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6642" grpId="0" animBg="1"/>
      <p:bldP spid="496643" grpId="0" build="p"/>
      <p:bldP spid="496645"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17"/>
          <p:cNvGrpSpPr/>
          <p:nvPr/>
        </p:nvGrpSpPr>
        <p:grpSpPr>
          <a:xfrm>
            <a:off x="-140380" y="5257800"/>
            <a:ext cx="1588180" cy="1676401"/>
            <a:chOff x="-140380" y="5333999"/>
            <a:chExt cx="1588180" cy="1676401"/>
          </a:xfrm>
        </p:grpSpPr>
        <p:pic>
          <p:nvPicPr>
            <p:cNvPr id="11" name="Content Placeholder 3"/>
            <p:cNvPicPr>
              <a:picLocks noChangeAspect="1"/>
            </p:cNvPicPr>
            <p:nvPr/>
          </p:nvPicPr>
          <p:blipFill>
            <a:blip r:embed="rId3" cstate="print">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2" name="TextBox 6"/>
            <p:cNvSpPr txBox="1">
              <a:spLocks noChangeArrowheads="1"/>
            </p:cNvSpPr>
            <p:nvPr/>
          </p:nvSpPr>
          <p:spPr bwMode="auto">
            <a:xfrm>
              <a:off x="248456" y="6380946"/>
              <a:ext cx="8945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II.B.viii</a:t>
              </a:r>
              <a:endParaRPr lang="en-US" sz="2000" b="1" dirty="0">
                <a:solidFill>
                  <a:srgbClr val="000000"/>
                </a:solidFill>
                <a:latin typeface="+mj-lt"/>
              </a:endParaRPr>
            </a:p>
          </p:txBody>
        </p:sp>
      </p:grpSp>
      <p:sp>
        <p:nvSpPr>
          <p:cNvPr id="141314" name="Title 1"/>
          <p:cNvSpPr>
            <a:spLocks noGrp="1"/>
          </p:cNvSpPr>
          <p:nvPr>
            <p:ph type="title"/>
          </p:nvPr>
        </p:nvSpPr>
        <p:spPr>
          <a:solidFill>
            <a:srgbClr val="008000"/>
          </a:solidFill>
        </p:spPr>
        <p:txBody>
          <a:bodyPr/>
          <a:lstStyle/>
          <a:p>
            <a:pPr eaLnBrk="1" hangingPunct="1"/>
            <a:r>
              <a:rPr lang="en-US" sz="4000" dirty="0">
                <a:solidFill>
                  <a:srgbClr val="FFFFFF"/>
                </a:solidFill>
                <a:ea typeface="Britannic Bold" pitchFamily="-108" charset="0"/>
                <a:cs typeface="Britannic Bold" pitchFamily="-108" charset="0"/>
              </a:rPr>
              <a:t>Steps for Selecting, Monitoring, and Evaluating SWPBIS Practices</a:t>
            </a:r>
          </a:p>
        </p:txBody>
      </p:sp>
      <p:sp>
        <p:nvSpPr>
          <p:cNvPr id="141315" name="Content Placeholder 2"/>
          <p:cNvSpPr>
            <a:spLocks noGrp="1"/>
          </p:cNvSpPr>
          <p:nvPr>
            <p:ph idx="1"/>
          </p:nvPr>
        </p:nvSpPr>
        <p:spPr>
          <a:xfrm>
            <a:off x="914400" y="1447800"/>
            <a:ext cx="8229600" cy="5410200"/>
          </a:xfrm>
        </p:spPr>
        <p:txBody>
          <a:bodyPr/>
          <a:lstStyle/>
          <a:p>
            <a:pPr eaLnBrk="1" hangingPunct="1">
              <a:spcAft>
                <a:spcPts val="3600"/>
              </a:spcAft>
            </a:pPr>
            <a:r>
              <a:rPr lang="en-US" sz="2800" dirty="0">
                <a:latin typeface="+mj-lt"/>
                <a:ea typeface="Britannic Bold" pitchFamily="-108" charset="0"/>
                <a:cs typeface="Britannic Bold" pitchFamily="-108" charset="0"/>
              </a:rPr>
              <a:t>Step 1: Develop evaluation questions.</a:t>
            </a:r>
          </a:p>
          <a:p>
            <a:pPr eaLnBrk="1" hangingPunct="1">
              <a:spcAft>
                <a:spcPts val="3600"/>
              </a:spcAft>
            </a:pPr>
            <a:r>
              <a:rPr lang="en-US" sz="2800" dirty="0">
                <a:latin typeface="+mj-lt"/>
                <a:ea typeface="Britannic Bold" pitchFamily="-108" charset="0"/>
                <a:cs typeface="Britannic Bold" pitchFamily="-108" charset="0"/>
              </a:rPr>
              <a:t>Step 2: Identify indicators or measures.</a:t>
            </a:r>
          </a:p>
        </p:txBody>
      </p:sp>
      <p:sp>
        <p:nvSpPr>
          <p:cNvPr id="4" name="Rounded Rectangle 3"/>
          <p:cNvSpPr/>
          <p:nvPr/>
        </p:nvSpPr>
        <p:spPr>
          <a:xfrm>
            <a:off x="1447800" y="1905000"/>
            <a:ext cx="7239000" cy="609600"/>
          </a:xfrm>
          <a:prstGeom prst="roundRect">
            <a:avLst/>
          </a:prstGeom>
          <a:solidFill>
            <a:srgbClr val="FFFF00">
              <a:alpha val="50000"/>
            </a:srgbClr>
          </a:soli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defRPr/>
            </a:pPr>
            <a:r>
              <a:rPr lang="en-US" sz="2200" dirty="0">
                <a:solidFill>
                  <a:srgbClr val="000000"/>
                </a:solidFill>
                <a:latin typeface="+mj-lt"/>
                <a:ea typeface="Britannic Bold" pitchFamily="-108" charset="0"/>
                <a:cs typeface="Britannic Bold" pitchFamily="-108" charset="0"/>
              </a:rPr>
              <a:t>What do you want to know?</a:t>
            </a:r>
          </a:p>
        </p:txBody>
      </p:sp>
      <p:sp>
        <p:nvSpPr>
          <p:cNvPr id="5" name="Rounded Rectangle 4"/>
          <p:cNvSpPr/>
          <p:nvPr/>
        </p:nvSpPr>
        <p:spPr>
          <a:xfrm>
            <a:off x="1447800" y="2895600"/>
            <a:ext cx="7239000" cy="609600"/>
          </a:xfrm>
          <a:prstGeom prst="roundRect">
            <a:avLst/>
          </a:prstGeom>
          <a:solidFill>
            <a:srgbClr val="FFFF00">
              <a:alpha val="50000"/>
            </a:srgbClr>
          </a:soli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defRPr/>
            </a:pPr>
            <a:r>
              <a:rPr lang="en-US" sz="2200">
                <a:solidFill>
                  <a:srgbClr val="000000"/>
                </a:solidFill>
                <a:latin typeface="+mj-lt"/>
                <a:ea typeface="Britannic Bold" pitchFamily="-108" charset="0"/>
                <a:cs typeface="Britannic Bold" pitchFamily="-108" charset="0"/>
              </a:rPr>
              <a:t>What information can be collected?</a:t>
            </a:r>
          </a:p>
        </p:txBody>
      </p:sp>
    </p:spTree>
    <p:extLst>
      <p:ext uri="{BB962C8B-B14F-4D97-AF65-F5344CB8AC3E}">
        <p14:creationId xmlns:p14="http://schemas.microsoft.com/office/powerpoint/2010/main" val="3252491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1413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lide(fromTop)">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5" grpId="0" uiExpand="1" build="p"/>
      <p:bldP spid="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304800" y="152400"/>
            <a:ext cx="8610600" cy="1143000"/>
          </a:xfrm>
          <a:solidFill>
            <a:srgbClr val="008000"/>
          </a:solidFill>
        </p:spPr>
        <p:txBody>
          <a:bodyPr/>
          <a:lstStyle/>
          <a:p>
            <a:r>
              <a:rPr lang="en-US" sz="5400" b="1">
                <a:solidFill>
                  <a:srgbClr val="FFFFFF"/>
                </a:solidFill>
                <a:ea typeface="ＭＳ Ｐゴシック" pitchFamily="-108" charset="-128"/>
                <a:cs typeface="ＭＳ Ｐゴシック" pitchFamily="-108" charset="-128"/>
              </a:rPr>
              <a:t>Sources of data in school</a:t>
            </a:r>
          </a:p>
        </p:txBody>
      </p:sp>
      <p:sp>
        <p:nvSpPr>
          <p:cNvPr id="116739" name="Rectangle 3"/>
          <p:cNvSpPr>
            <a:spLocks noGrp="1" noChangeArrowheads="1"/>
          </p:cNvSpPr>
          <p:nvPr>
            <p:ph type="body" idx="1"/>
          </p:nvPr>
        </p:nvSpPr>
        <p:spPr>
          <a:xfrm>
            <a:off x="685800" y="1600200"/>
            <a:ext cx="8458200" cy="4876800"/>
          </a:xfrm>
        </p:spPr>
        <p:txBody>
          <a:bodyPr/>
          <a:lstStyle/>
          <a:p>
            <a:r>
              <a:rPr lang="en-US" sz="2400" dirty="0">
                <a:ea typeface="ＭＳ Ｐゴシック" pitchFamily="-108" charset="-128"/>
                <a:cs typeface="ＭＳ Ｐゴシック" pitchFamily="-108" charset="-128"/>
              </a:rPr>
              <a:t>Office discipline referrals (see </a:t>
            </a:r>
            <a:r>
              <a:rPr lang="en-US" sz="2400" dirty="0" err="1">
                <a:ea typeface="ＭＳ Ｐゴシック" pitchFamily="-108" charset="-128"/>
                <a:cs typeface="ＭＳ Ｐゴシック" pitchFamily="-108" charset="-128"/>
              </a:rPr>
              <a:t>swis.org</a:t>
            </a:r>
            <a:r>
              <a:rPr lang="en-US" sz="2400" dirty="0">
                <a:ea typeface="ＭＳ Ｐゴシック" pitchFamily="-108" charset="-128"/>
                <a:cs typeface="ＭＳ Ｐゴシック" pitchFamily="-108" charset="-128"/>
              </a:rPr>
              <a:t>)</a:t>
            </a:r>
          </a:p>
          <a:p>
            <a:r>
              <a:rPr lang="en-US" sz="2400" dirty="0">
                <a:ea typeface="ＭＳ Ｐゴシック" pitchFamily="-108" charset="-128"/>
                <a:cs typeface="ＭＳ Ｐゴシック" pitchFamily="-108" charset="-128"/>
              </a:rPr>
              <a:t>School climate surveys (see </a:t>
            </a:r>
            <a:r>
              <a:rPr lang="en-US" sz="2400" dirty="0" err="1">
                <a:ea typeface="ＭＳ Ｐゴシック" pitchFamily="-108" charset="-128"/>
                <a:cs typeface="ＭＳ Ｐゴシック" pitchFamily="-108" charset="-128"/>
              </a:rPr>
              <a:t>pbisapps.org</a:t>
            </a:r>
            <a:r>
              <a:rPr lang="en-US" sz="2400" dirty="0">
                <a:ea typeface="ＭＳ Ｐゴシック" pitchFamily="-108" charset="-128"/>
                <a:cs typeface="ＭＳ Ｐゴシック" pitchFamily="-108" charset="-128"/>
              </a:rPr>
              <a:t>)</a:t>
            </a:r>
          </a:p>
          <a:p>
            <a:r>
              <a:rPr lang="en-US" sz="2400" dirty="0">
                <a:ea typeface="ＭＳ Ｐゴシック" pitchFamily="-108" charset="-128"/>
                <a:cs typeface="ＭＳ Ｐゴシック" pitchFamily="-108" charset="-128"/>
              </a:rPr>
              <a:t>Fidelity tools (see </a:t>
            </a:r>
            <a:r>
              <a:rPr lang="en-US" sz="2400" dirty="0" err="1">
                <a:ea typeface="ＭＳ Ｐゴシック" pitchFamily="-108" charset="-128"/>
                <a:cs typeface="ＭＳ Ｐゴシック" pitchFamily="-108" charset="-128"/>
              </a:rPr>
              <a:t>pbisapps.org</a:t>
            </a:r>
            <a:r>
              <a:rPr lang="en-US" sz="2400" dirty="0">
                <a:ea typeface="ＭＳ Ｐゴシック" pitchFamily="-108" charset="-128"/>
                <a:cs typeface="ＭＳ Ｐゴシック" pitchFamily="-108" charset="-128"/>
              </a:rPr>
              <a:t>)</a:t>
            </a:r>
          </a:p>
          <a:p>
            <a:r>
              <a:rPr lang="en-US" sz="2400" dirty="0">
                <a:ea typeface="ＭＳ Ｐゴシック" pitchFamily="-108" charset="-128"/>
                <a:cs typeface="ＭＳ Ｐゴシック" pitchFamily="-108" charset="-128"/>
              </a:rPr>
              <a:t>Other school outcome indicators (use local resources)</a:t>
            </a:r>
          </a:p>
          <a:p>
            <a:pPr lvl="1"/>
            <a:r>
              <a:rPr lang="en-US" sz="2000" dirty="0">
                <a:ea typeface="ＭＳ Ｐゴシック" pitchFamily="-108" charset="-128"/>
                <a:cs typeface="ＭＳ Ｐゴシック" pitchFamily="-108" charset="-128"/>
              </a:rPr>
              <a:t>Grades</a:t>
            </a:r>
          </a:p>
          <a:p>
            <a:pPr lvl="1"/>
            <a:r>
              <a:rPr lang="en-US" sz="2000" dirty="0">
                <a:ea typeface="ＭＳ Ｐゴシック" pitchFamily="-108" charset="-128"/>
                <a:cs typeface="ＭＳ Ｐゴシック" pitchFamily="-108" charset="-128"/>
              </a:rPr>
              <a:t>Attendance</a:t>
            </a:r>
          </a:p>
          <a:p>
            <a:pPr lvl="1"/>
            <a:r>
              <a:rPr lang="en-US" sz="2000" dirty="0">
                <a:ea typeface="ＭＳ Ｐゴシック" pitchFamily="-108" charset="-128"/>
                <a:cs typeface="ＭＳ Ｐゴシック" pitchFamily="-108" charset="-128"/>
              </a:rPr>
              <a:t>Rates of students referred for additional support and/or identified with disabilities</a:t>
            </a:r>
          </a:p>
          <a:p>
            <a:pPr lvl="1"/>
            <a:r>
              <a:rPr lang="en-US" sz="2000" dirty="0">
                <a:ea typeface="ＭＳ Ｐゴシック" pitchFamily="-108" charset="-128"/>
                <a:cs typeface="ＭＳ Ｐゴシック" pitchFamily="-108" charset="-128"/>
              </a:rPr>
              <a:t>Academic performance (e.g., scores on state and district-wide assessments)</a:t>
            </a:r>
          </a:p>
          <a:p>
            <a:r>
              <a:rPr lang="en-US" sz="2400" dirty="0">
                <a:ea typeface="ＭＳ Ｐゴシック" pitchFamily="-108" charset="-128"/>
                <a:cs typeface="ＭＳ Ｐゴシック" pitchFamily="-108" charset="-128"/>
              </a:rPr>
              <a:t>___________</a:t>
            </a:r>
          </a:p>
          <a:p>
            <a:r>
              <a:rPr lang="en-US" sz="2400" dirty="0">
                <a:ea typeface="ＭＳ Ｐゴシック" pitchFamily="-108" charset="-128"/>
                <a:cs typeface="ＭＳ Ｐゴシック" pitchFamily="-108" charset="-128"/>
              </a:rPr>
              <a:t>___________</a:t>
            </a:r>
          </a:p>
        </p:txBody>
      </p:sp>
    </p:spTree>
    <p:extLst>
      <p:ext uri="{BB962C8B-B14F-4D97-AF65-F5344CB8AC3E}">
        <p14:creationId xmlns:p14="http://schemas.microsoft.com/office/powerpoint/2010/main" val="147181269"/>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17"/>
          <p:cNvGrpSpPr/>
          <p:nvPr/>
        </p:nvGrpSpPr>
        <p:grpSpPr>
          <a:xfrm>
            <a:off x="-64180" y="5257800"/>
            <a:ext cx="1588180" cy="1676401"/>
            <a:chOff x="-140380" y="5333999"/>
            <a:chExt cx="1588180" cy="1676401"/>
          </a:xfrm>
        </p:grpSpPr>
        <p:pic>
          <p:nvPicPr>
            <p:cNvPr id="11" name="Content Placeholder 3"/>
            <p:cNvPicPr>
              <a:picLocks noChangeAspect="1"/>
            </p:cNvPicPr>
            <p:nvPr/>
          </p:nvPicPr>
          <p:blipFill>
            <a:blip r:embed="rId2" cstate="print">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2" name="TextBox 6"/>
            <p:cNvSpPr txBox="1">
              <a:spLocks noChangeArrowheads="1"/>
            </p:cNvSpPr>
            <p:nvPr/>
          </p:nvSpPr>
          <p:spPr bwMode="auto">
            <a:xfrm>
              <a:off x="248456" y="6380946"/>
              <a:ext cx="8945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II.B.viii</a:t>
              </a:r>
              <a:endParaRPr lang="en-US" sz="2000" b="1" dirty="0">
                <a:solidFill>
                  <a:srgbClr val="000000"/>
                </a:solidFill>
                <a:latin typeface="+mj-lt"/>
              </a:endParaRPr>
            </a:p>
          </p:txBody>
        </p:sp>
      </p:grpSp>
      <p:sp>
        <p:nvSpPr>
          <p:cNvPr id="141314" name="Title 1"/>
          <p:cNvSpPr>
            <a:spLocks noGrp="1"/>
          </p:cNvSpPr>
          <p:nvPr>
            <p:ph type="title"/>
          </p:nvPr>
        </p:nvSpPr>
        <p:spPr>
          <a:solidFill>
            <a:srgbClr val="008000"/>
          </a:solidFill>
        </p:spPr>
        <p:txBody>
          <a:bodyPr/>
          <a:lstStyle/>
          <a:p>
            <a:pPr eaLnBrk="1" hangingPunct="1"/>
            <a:r>
              <a:rPr lang="en-US" sz="4000" dirty="0">
                <a:solidFill>
                  <a:srgbClr val="FFFFFF"/>
                </a:solidFill>
                <a:ea typeface="Britannic Bold" pitchFamily="-108" charset="0"/>
                <a:cs typeface="Britannic Bold" pitchFamily="-108" charset="0"/>
              </a:rPr>
              <a:t>Steps for Selecting, Monitoring, and Evaluating SWPBIS Practices</a:t>
            </a:r>
          </a:p>
        </p:txBody>
      </p:sp>
      <p:sp>
        <p:nvSpPr>
          <p:cNvPr id="141315" name="Content Placeholder 2"/>
          <p:cNvSpPr>
            <a:spLocks noGrp="1"/>
          </p:cNvSpPr>
          <p:nvPr>
            <p:ph idx="1"/>
          </p:nvPr>
        </p:nvSpPr>
        <p:spPr>
          <a:xfrm>
            <a:off x="838200" y="1447800"/>
            <a:ext cx="8229600" cy="5410200"/>
          </a:xfrm>
        </p:spPr>
        <p:txBody>
          <a:bodyPr/>
          <a:lstStyle/>
          <a:p>
            <a:pPr eaLnBrk="1" hangingPunct="1">
              <a:spcAft>
                <a:spcPts val="3600"/>
              </a:spcAft>
            </a:pPr>
            <a:r>
              <a:rPr lang="en-US" sz="2800" dirty="0">
                <a:latin typeface="+mj-lt"/>
                <a:ea typeface="Britannic Bold" pitchFamily="-108" charset="0"/>
                <a:cs typeface="Britannic Bold" pitchFamily="-108" charset="0"/>
              </a:rPr>
              <a:t>Step 1: Develop evaluation questions.</a:t>
            </a:r>
          </a:p>
          <a:p>
            <a:pPr eaLnBrk="1" hangingPunct="1">
              <a:spcAft>
                <a:spcPts val="3600"/>
              </a:spcAft>
            </a:pPr>
            <a:r>
              <a:rPr lang="en-US" sz="2800" dirty="0">
                <a:latin typeface="+mj-lt"/>
                <a:ea typeface="Britannic Bold" pitchFamily="-108" charset="0"/>
                <a:cs typeface="Britannic Bold" pitchFamily="-108" charset="0"/>
              </a:rPr>
              <a:t>Step 2: Identify indicators or measures.</a:t>
            </a:r>
          </a:p>
          <a:p>
            <a:pPr eaLnBrk="1" hangingPunct="1">
              <a:spcAft>
                <a:spcPts val="3600"/>
              </a:spcAft>
            </a:pPr>
            <a:r>
              <a:rPr lang="en-US" sz="2800" dirty="0">
                <a:latin typeface="+mj-lt"/>
                <a:ea typeface="Britannic Bold" pitchFamily="-108" charset="0"/>
                <a:cs typeface="Britannic Bold" pitchFamily="-108" charset="0"/>
              </a:rPr>
              <a:t>Step 3: Develop methods for collecting and analyzing indicators.</a:t>
            </a:r>
          </a:p>
          <a:p>
            <a:pPr eaLnBrk="1" hangingPunct="1">
              <a:spcAft>
                <a:spcPts val="3600"/>
              </a:spcAft>
            </a:pPr>
            <a:r>
              <a:rPr lang="en-US" sz="2800" dirty="0">
                <a:latin typeface="+mj-lt"/>
                <a:ea typeface="Britannic Bold" pitchFamily="-108" charset="0"/>
                <a:cs typeface="Britannic Bold" pitchFamily="-108" charset="0"/>
              </a:rPr>
              <a:t>Step 4: Make decisions and action plan from analysis of indicators.</a:t>
            </a:r>
          </a:p>
        </p:txBody>
      </p:sp>
      <p:sp>
        <p:nvSpPr>
          <p:cNvPr id="4" name="Rounded Rectangle 3"/>
          <p:cNvSpPr/>
          <p:nvPr/>
        </p:nvSpPr>
        <p:spPr>
          <a:xfrm>
            <a:off x="1219200" y="1905000"/>
            <a:ext cx="7467600" cy="609600"/>
          </a:xfrm>
          <a:prstGeom prst="roundRect">
            <a:avLst/>
          </a:prstGeom>
          <a:solidFill>
            <a:srgbClr val="FFFF00">
              <a:alpha val="50000"/>
            </a:srgbClr>
          </a:soli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defRPr/>
            </a:pPr>
            <a:r>
              <a:rPr lang="en-US" sz="2200" dirty="0">
                <a:solidFill>
                  <a:srgbClr val="000000"/>
                </a:solidFill>
                <a:latin typeface="+mj-lt"/>
                <a:ea typeface="Britannic Bold" pitchFamily="-108" charset="0"/>
                <a:cs typeface="Britannic Bold" pitchFamily="-108" charset="0"/>
              </a:rPr>
              <a:t>What do you want to know?</a:t>
            </a:r>
          </a:p>
        </p:txBody>
      </p:sp>
      <p:sp>
        <p:nvSpPr>
          <p:cNvPr id="5" name="Rounded Rectangle 4"/>
          <p:cNvSpPr/>
          <p:nvPr/>
        </p:nvSpPr>
        <p:spPr>
          <a:xfrm>
            <a:off x="1219200" y="2895600"/>
            <a:ext cx="7467600" cy="609600"/>
          </a:xfrm>
          <a:prstGeom prst="roundRect">
            <a:avLst/>
          </a:prstGeom>
          <a:solidFill>
            <a:srgbClr val="FFFF00">
              <a:alpha val="50000"/>
            </a:srgbClr>
          </a:soli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defRPr/>
            </a:pPr>
            <a:r>
              <a:rPr lang="en-US" sz="2200">
                <a:solidFill>
                  <a:srgbClr val="000000"/>
                </a:solidFill>
                <a:latin typeface="+mj-lt"/>
                <a:ea typeface="Britannic Bold" pitchFamily="-108" charset="0"/>
                <a:cs typeface="Britannic Bold" pitchFamily="-108" charset="0"/>
              </a:rPr>
              <a:t>What information can be collected?</a:t>
            </a:r>
          </a:p>
        </p:txBody>
      </p:sp>
      <p:sp>
        <p:nvSpPr>
          <p:cNvPr id="6" name="Rounded Rectangle 5"/>
          <p:cNvSpPr/>
          <p:nvPr/>
        </p:nvSpPr>
        <p:spPr>
          <a:xfrm>
            <a:off x="1219200" y="4267200"/>
            <a:ext cx="7467600" cy="609600"/>
          </a:xfrm>
          <a:prstGeom prst="roundRect">
            <a:avLst/>
          </a:prstGeom>
          <a:solidFill>
            <a:srgbClr val="FFFF00">
              <a:alpha val="50000"/>
            </a:srgbClr>
          </a:soli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defRPr/>
            </a:pPr>
            <a:r>
              <a:rPr lang="en-US" sz="2200" dirty="0">
                <a:solidFill>
                  <a:srgbClr val="000000"/>
                </a:solidFill>
                <a:latin typeface="+mj-lt"/>
                <a:ea typeface="Britannic Bold" pitchFamily="-108" charset="0"/>
                <a:cs typeface="Britannic Bold" pitchFamily="-108" charset="0"/>
              </a:rPr>
              <a:t>How/when should information be gathered?</a:t>
            </a:r>
          </a:p>
        </p:txBody>
      </p:sp>
      <p:sp>
        <p:nvSpPr>
          <p:cNvPr id="7" name="Rounded Rectangle 6"/>
          <p:cNvSpPr/>
          <p:nvPr/>
        </p:nvSpPr>
        <p:spPr>
          <a:xfrm>
            <a:off x="1219200" y="5715000"/>
            <a:ext cx="7467600" cy="609600"/>
          </a:xfrm>
          <a:prstGeom prst="roundRect">
            <a:avLst/>
          </a:prstGeom>
          <a:solidFill>
            <a:srgbClr val="FFFF00">
              <a:alpha val="50000"/>
            </a:srgbClr>
          </a:soli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defRPr/>
            </a:pPr>
            <a:r>
              <a:rPr lang="en-US" sz="2200" dirty="0">
                <a:solidFill>
                  <a:srgbClr val="000000"/>
                </a:solidFill>
                <a:latin typeface="+mj-lt"/>
                <a:ea typeface="Britannic Bold" pitchFamily="-108" charset="0"/>
                <a:cs typeface="Britannic Bold" pitchFamily="-108" charset="0"/>
              </a:rPr>
              <a:t>How was the question answered and what should be done next?</a:t>
            </a:r>
          </a:p>
        </p:txBody>
      </p:sp>
    </p:spTree>
    <p:extLst>
      <p:ext uri="{BB962C8B-B14F-4D97-AF65-F5344CB8AC3E}">
        <p14:creationId xmlns:p14="http://schemas.microsoft.com/office/powerpoint/2010/main" val="1883240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14131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lide(fromTop)">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41315">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2" presetClass="entr" presetSubtype="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slide(fromTop)">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5" grpId="0" uiExpand="1" build="p"/>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200" b="0" i="0" u="none" strike="noStrike" kern="1200" cap="none" spc="0" normalizeH="0" baseline="0" noProof="0" dirty="0">
                <a:ln>
                  <a:noFill/>
                </a:ln>
                <a:solidFill>
                  <a:srgbClr val="000000"/>
                </a:solidFill>
                <a:effectLst/>
                <a:uLnTx/>
                <a:uFillTx/>
                <a:latin typeface="Franklin Gothic Medium"/>
                <a:ea typeface="ＭＳ Ｐゴシック" pitchFamily="-108" charset="-128"/>
              </a:rPr>
              <a:t>1 min</a:t>
            </a: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Activity:</a:t>
            </a:r>
            <a:br>
              <a:rPr lang="en-US" sz="4000" b="1" dirty="0">
                <a:solidFill>
                  <a:srgbClr val="3366FF"/>
                </a:solidFill>
              </a:rPr>
            </a:br>
            <a:r>
              <a:rPr lang="en-US" sz="4000" b="1" dirty="0">
                <a:solidFill>
                  <a:srgbClr val="3366FF"/>
                </a:solidFill>
              </a:rPr>
              <a:t>Please Enter Attendance</a:t>
            </a:r>
            <a:endParaRPr lang="en-US" sz="4000" b="1" i="1" dirty="0">
              <a:solidFill>
                <a:srgbClr val="3366FF"/>
              </a:solidFill>
            </a:endParaRPr>
          </a:p>
        </p:txBody>
      </p:sp>
      <p:sp>
        <p:nvSpPr>
          <p:cNvPr id="139268" name="Rectangle 3"/>
          <p:cNvSpPr>
            <a:spLocks noGrp="1" noChangeArrowheads="1"/>
          </p:cNvSpPr>
          <p:nvPr>
            <p:ph type="body" idx="1"/>
          </p:nvPr>
        </p:nvSpPr>
        <p:spPr>
          <a:xfrm>
            <a:off x="2362200" y="1600200"/>
            <a:ext cx="6477000" cy="4648200"/>
          </a:xfrm>
          <a:solidFill>
            <a:srgbClr val="FFFFFF"/>
          </a:solidFill>
        </p:spPr>
        <p:txBody>
          <a:bodyPr/>
          <a:lstStyle/>
          <a:p>
            <a:pPr eaLnBrk="1" hangingPunct="1">
              <a:lnSpc>
                <a:spcPct val="90000"/>
              </a:lnSpc>
            </a:pPr>
            <a:endParaRPr lang="en-US" sz="500" dirty="0">
              <a:latin typeface="+mj-lt"/>
            </a:endParaRPr>
          </a:p>
          <a:p>
            <a:pPr eaLnBrk="1" hangingPunct="1">
              <a:lnSpc>
                <a:spcPct val="90000"/>
              </a:lnSpc>
            </a:pPr>
            <a:r>
              <a:rPr lang="en-US" sz="2000" dirty="0">
                <a:latin typeface="+mj-lt"/>
              </a:rPr>
              <a:t>Please login on nepbis.org, go to the coaches’ tab, and click on the Team Training Attendance Link.  Follow prompts to enter team attendance.</a:t>
            </a:r>
          </a:p>
        </p:txBody>
      </p:sp>
      <p:pic>
        <p:nvPicPr>
          <p:cNvPr id="10" name="Picture 9"/>
          <p:cNvPicPr>
            <a:picLocks noChangeAspect="1"/>
          </p:cNvPicPr>
          <p:nvPr/>
        </p:nvPicPr>
        <p:blipFill>
          <a:blip r:embed="rId3"/>
          <a:stretch>
            <a:fillRect/>
          </a:stretch>
        </p:blipFill>
        <p:spPr>
          <a:xfrm>
            <a:off x="8108244" y="618067"/>
            <a:ext cx="1066800" cy="1066800"/>
          </a:xfrm>
          <a:prstGeom prst="rect">
            <a:avLst/>
          </a:prstGeom>
        </p:spPr>
      </p:pic>
      <p:pic>
        <p:nvPicPr>
          <p:cNvPr id="5" name="Picture 4">
            <a:extLst>
              <a:ext uri="{FF2B5EF4-FFF2-40B4-BE49-F238E27FC236}">
                <a16:creationId xmlns:a16="http://schemas.microsoft.com/office/drawing/2014/main" id="{D107DD29-ADC9-4482-A410-7D9DE6E035F6}"/>
              </a:ext>
            </a:extLst>
          </p:cNvPr>
          <p:cNvPicPr>
            <a:picLocks noChangeAspect="1"/>
          </p:cNvPicPr>
          <p:nvPr/>
        </p:nvPicPr>
        <p:blipFill>
          <a:blip r:embed="rId4"/>
          <a:stretch>
            <a:fillRect/>
          </a:stretch>
        </p:blipFill>
        <p:spPr>
          <a:xfrm>
            <a:off x="2971800" y="2895255"/>
            <a:ext cx="5029200" cy="3372901"/>
          </a:xfrm>
          <a:prstGeom prst="rect">
            <a:avLst/>
          </a:prstGeom>
        </p:spPr>
      </p:pic>
      <p:sp>
        <p:nvSpPr>
          <p:cNvPr id="9" name="Left Arrow 8"/>
          <p:cNvSpPr/>
          <p:nvPr/>
        </p:nvSpPr>
        <p:spPr>
          <a:xfrm rot="19578596">
            <a:off x="4875042" y="4913324"/>
            <a:ext cx="536917" cy="430969"/>
          </a:xfrm>
          <a:prstGeom prst="lef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4" name="Left Arrow 3"/>
          <p:cNvSpPr/>
          <p:nvPr/>
        </p:nvSpPr>
        <p:spPr>
          <a:xfrm rot="19578596">
            <a:off x="6094242" y="2527371"/>
            <a:ext cx="536917" cy="430969"/>
          </a:xfrm>
          <a:prstGeom prst="lef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Franklin Gothic Book"/>
              <a:ea typeface="+mn-ea"/>
              <a:cs typeface="+mn-cs"/>
            </a:endParaRPr>
          </a:p>
        </p:txBody>
      </p:sp>
    </p:spTree>
    <p:extLst>
      <p:ext uri="{BB962C8B-B14F-4D97-AF65-F5344CB8AC3E}">
        <p14:creationId xmlns:p14="http://schemas.microsoft.com/office/powerpoint/2010/main" val="1160801272"/>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143000"/>
          </a:xfrm>
        </p:spPr>
        <p:txBody>
          <a:bodyPr>
            <a:normAutofit/>
          </a:bodyPr>
          <a:lstStyle/>
          <a:p>
            <a:r>
              <a:rPr lang="en-US" dirty="0">
                <a:solidFill>
                  <a:srgbClr val="206228"/>
                </a:solidFill>
              </a:rPr>
              <a:t>Why Use Data For Decision Making?</a:t>
            </a:r>
          </a:p>
        </p:txBody>
      </p:sp>
      <p:sp>
        <p:nvSpPr>
          <p:cNvPr id="3" name="Content Placeholder 2"/>
          <p:cNvSpPr>
            <a:spLocks noGrp="1"/>
          </p:cNvSpPr>
          <p:nvPr>
            <p:ph idx="1"/>
          </p:nvPr>
        </p:nvSpPr>
        <p:spPr>
          <a:xfrm>
            <a:off x="381000" y="2057400"/>
            <a:ext cx="8382000" cy="3804118"/>
          </a:xfrm>
        </p:spPr>
        <p:txBody>
          <a:bodyPr>
            <a:normAutofit lnSpcReduction="10000"/>
          </a:bodyPr>
          <a:lstStyle/>
          <a:p>
            <a:pPr marL="509588" indent="-439738"/>
            <a:r>
              <a:rPr lang="en-US" sz="3000" dirty="0">
                <a:solidFill>
                  <a:srgbClr val="206228"/>
                </a:solidFill>
                <a:latin typeface="Century Gothic" panose="020B0502020202020204"/>
              </a:rPr>
              <a:t>Decisions are more likely to be effective and efficient when they are based on data.</a:t>
            </a:r>
          </a:p>
          <a:p>
            <a:pPr marL="412750"/>
            <a:endParaRPr lang="en-US" sz="3000" dirty="0">
              <a:solidFill>
                <a:schemeClr val="accent1">
                  <a:lumMod val="75000"/>
                </a:schemeClr>
              </a:solidFill>
              <a:latin typeface="Century Gothic" panose="020B0502020202020204"/>
            </a:endParaRPr>
          </a:p>
          <a:p>
            <a:pPr marL="509588" indent="-439738"/>
            <a:r>
              <a:rPr lang="en-US" sz="3000" dirty="0">
                <a:solidFill>
                  <a:srgbClr val="206228"/>
                </a:solidFill>
                <a:latin typeface="Century Gothic" panose="020B0502020202020204"/>
              </a:rPr>
              <a:t>The quality of decision making depends most on the first step; defining the problem to be solved with precision and clarity.</a:t>
            </a:r>
          </a:p>
          <a:p>
            <a:pPr marL="412750"/>
            <a:endParaRPr lang="en-US" dirty="0">
              <a:solidFill>
                <a:schemeClr val="tx1">
                  <a:lumMod val="85000"/>
                  <a:lumOff val="15000"/>
                </a:schemeClr>
              </a:solidFill>
            </a:endParaRPr>
          </a:p>
        </p:txBody>
      </p:sp>
      <p:pic>
        <p:nvPicPr>
          <p:cNvPr id="4" name="Picture 2" descr="http://static.tumblr.com/95bb5e8c466dec3499c1d6bb32b283fa/f7jqsbx/0u6nknsox/tumblr_static_ehwt1wzrb54owsskgc40w4gwg.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rot="19154778">
            <a:off x="7997014" y="51912"/>
            <a:ext cx="965588" cy="9144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99669647"/>
      </p:ext>
    </p:extLst>
  </p:cSld>
  <p:clrMapOvr>
    <a:masterClrMapping/>
  </p:clrMapOvr>
  <p:transition spd="slow">
    <p:wipe dir="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143000"/>
          </a:xfrm>
        </p:spPr>
        <p:txBody>
          <a:bodyPr>
            <a:normAutofit/>
          </a:bodyPr>
          <a:lstStyle/>
          <a:p>
            <a:r>
              <a:rPr lang="en-US" dirty="0">
                <a:solidFill>
                  <a:srgbClr val="206228"/>
                </a:solidFill>
              </a:rPr>
              <a:t>Continuous Quality Improvement</a:t>
            </a:r>
          </a:p>
        </p:txBody>
      </p:sp>
      <p:sp>
        <p:nvSpPr>
          <p:cNvPr id="9" name="Rectangle 8"/>
          <p:cNvSpPr/>
          <p:nvPr/>
        </p:nvSpPr>
        <p:spPr>
          <a:xfrm rot="20038151">
            <a:off x="3065282" y="3318781"/>
            <a:ext cx="2838662" cy="1569660"/>
          </a:xfrm>
          <a:prstGeom prst="rect">
            <a:avLst/>
          </a:prstGeom>
          <a:noFill/>
        </p:spPr>
        <p:txBody>
          <a:bodyPr wrap="none" lIns="91440" tIns="45720" rIns="91440" bIns="45720">
            <a:spAutoFit/>
          </a:bodyPr>
          <a:lstStyle/>
          <a:p>
            <a:pPr algn="ctr" fontAlgn="auto">
              <a:spcBef>
                <a:spcPts val="0"/>
              </a:spcBef>
              <a:spcAft>
                <a:spcPts val="0"/>
              </a:spcAft>
            </a:pPr>
            <a:r>
              <a:rPr lang="en-US" sz="9600" b="1" dirty="0">
                <a:ln w="1905"/>
                <a:solidFill>
                  <a:srgbClr val="EEECE1">
                    <a:lumMod val="25000"/>
                  </a:srgbClr>
                </a:solidFill>
                <a:effectLst>
                  <a:innerShdw blurRad="69850" dist="43180" dir="5400000">
                    <a:srgbClr val="000000">
                      <a:alpha val="65000"/>
                    </a:srgbClr>
                  </a:innerShdw>
                </a:effectLst>
                <a:latin typeface="Calibri"/>
                <a:ea typeface="+mn-ea"/>
                <a:cs typeface="+mn-cs"/>
              </a:rPr>
              <a:t>DATA</a:t>
            </a:r>
          </a:p>
        </p:txBody>
      </p:sp>
      <p:grpSp>
        <p:nvGrpSpPr>
          <p:cNvPr id="23" name="Group 22"/>
          <p:cNvGrpSpPr/>
          <p:nvPr/>
        </p:nvGrpSpPr>
        <p:grpSpPr>
          <a:xfrm>
            <a:off x="4706086" y="1508758"/>
            <a:ext cx="4209314" cy="1107996"/>
            <a:chOff x="4477485" y="1508758"/>
            <a:chExt cx="3934627" cy="1107996"/>
          </a:xfrm>
        </p:grpSpPr>
        <p:sp>
          <p:nvSpPr>
            <p:cNvPr id="11" name="TextBox 10"/>
            <p:cNvSpPr txBox="1"/>
            <p:nvPr/>
          </p:nvSpPr>
          <p:spPr>
            <a:xfrm>
              <a:off x="6255285" y="1508758"/>
              <a:ext cx="2156827" cy="1107996"/>
            </a:xfrm>
            <a:prstGeom prst="rect">
              <a:avLst/>
            </a:prstGeom>
            <a:noFill/>
          </p:spPr>
          <p:txBody>
            <a:bodyPr wrap="square" rtlCol="0">
              <a:spAutoFit/>
            </a:bodyPr>
            <a:lstStyle/>
            <a:p>
              <a:pPr fontAlgn="auto">
                <a:spcBef>
                  <a:spcPts val="0"/>
                </a:spcBef>
                <a:spcAft>
                  <a:spcPts val="0"/>
                </a:spcAft>
              </a:pPr>
              <a:r>
                <a:rPr lang="en-US" sz="2200" dirty="0">
                  <a:solidFill>
                    <a:srgbClr val="EEECE1">
                      <a:lumMod val="25000"/>
                    </a:srgbClr>
                  </a:solidFill>
                  <a:latin typeface="Calibri"/>
                  <a:ea typeface="+mn-ea"/>
                  <a:cs typeface="+mn-cs"/>
                </a:rPr>
                <a:t>Identify problems </a:t>
              </a:r>
              <a:br>
                <a:rPr lang="en-US" sz="2200" dirty="0">
                  <a:solidFill>
                    <a:srgbClr val="EEECE1">
                      <a:lumMod val="25000"/>
                    </a:srgbClr>
                  </a:solidFill>
                  <a:latin typeface="Calibri"/>
                  <a:ea typeface="+mn-ea"/>
                  <a:cs typeface="+mn-cs"/>
                </a:rPr>
              </a:br>
              <a:r>
                <a:rPr lang="en-US" sz="2200" dirty="0">
                  <a:solidFill>
                    <a:srgbClr val="EEECE1">
                      <a:lumMod val="25000"/>
                    </a:srgbClr>
                  </a:solidFill>
                  <a:latin typeface="Calibri"/>
                  <a:ea typeface="+mn-ea"/>
                  <a:cs typeface="+mn-cs"/>
                </a:rPr>
                <a:t>with precision</a:t>
              </a:r>
            </a:p>
          </p:txBody>
        </p:sp>
        <p:sp>
          <p:nvSpPr>
            <p:cNvPr id="10" name="Right Arrow 9"/>
            <p:cNvSpPr/>
            <p:nvPr/>
          </p:nvSpPr>
          <p:spPr>
            <a:xfrm>
              <a:off x="4477485" y="1613663"/>
              <a:ext cx="1542315" cy="346907"/>
            </a:xfrm>
            <a:prstGeom prst="rightArrow">
              <a:avLst/>
            </a:prstGeom>
            <a:solidFill>
              <a:schemeClr val="tx1">
                <a:lumMod val="65000"/>
              </a:schemeClr>
            </a:solidFill>
            <a:ln w="12700">
              <a:solidFill>
                <a:schemeClr val="tx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endParaRPr lang="en-US" dirty="0">
                <a:solidFill>
                  <a:srgbClr val="EEECE1">
                    <a:lumMod val="25000"/>
                  </a:srgbClr>
                </a:solidFill>
              </a:endParaRPr>
            </a:p>
          </p:txBody>
        </p:sp>
      </p:grpSp>
      <p:grpSp>
        <p:nvGrpSpPr>
          <p:cNvPr id="24" name="Group 23"/>
          <p:cNvGrpSpPr/>
          <p:nvPr/>
        </p:nvGrpSpPr>
        <p:grpSpPr>
          <a:xfrm>
            <a:off x="6091541" y="3223648"/>
            <a:ext cx="3164413" cy="769441"/>
            <a:chOff x="5862940" y="3223648"/>
            <a:chExt cx="3164413" cy="769441"/>
          </a:xfrm>
        </p:grpSpPr>
        <p:sp>
          <p:nvSpPr>
            <p:cNvPr id="13" name="TextBox 12"/>
            <p:cNvSpPr txBox="1"/>
            <p:nvPr/>
          </p:nvSpPr>
          <p:spPr>
            <a:xfrm>
              <a:off x="7533098" y="3223648"/>
              <a:ext cx="1494255" cy="769441"/>
            </a:xfrm>
            <a:prstGeom prst="rect">
              <a:avLst/>
            </a:prstGeom>
            <a:noFill/>
          </p:spPr>
          <p:txBody>
            <a:bodyPr wrap="square" rtlCol="0">
              <a:spAutoFit/>
            </a:bodyPr>
            <a:lstStyle/>
            <a:p>
              <a:pPr fontAlgn="auto">
                <a:spcBef>
                  <a:spcPts val="0"/>
                </a:spcBef>
                <a:spcAft>
                  <a:spcPts val="0"/>
                </a:spcAft>
              </a:pPr>
              <a:r>
                <a:rPr lang="en-US" sz="2200" dirty="0">
                  <a:solidFill>
                    <a:srgbClr val="EEECE1">
                      <a:lumMod val="25000"/>
                    </a:srgbClr>
                  </a:solidFill>
                  <a:latin typeface="Calibri"/>
                  <a:ea typeface="+mn-ea"/>
                  <a:cs typeface="+mn-cs"/>
                </a:rPr>
                <a:t>Establish goal(s)</a:t>
              </a:r>
            </a:p>
          </p:txBody>
        </p:sp>
        <p:sp>
          <p:nvSpPr>
            <p:cNvPr id="14" name="Right Arrow 13"/>
            <p:cNvSpPr/>
            <p:nvPr/>
          </p:nvSpPr>
          <p:spPr>
            <a:xfrm>
              <a:off x="5862940" y="3484551"/>
              <a:ext cx="1542315" cy="346907"/>
            </a:xfrm>
            <a:prstGeom prst="rightArrow">
              <a:avLst/>
            </a:prstGeom>
            <a:solidFill>
              <a:schemeClr val="tx1">
                <a:lumMod val="65000"/>
              </a:schemeClr>
            </a:solidFill>
            <a:ln w="12700">
              <a:solidFill>
                <a:schemeClr val="tx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endParaRPr lang="en-US" dirty="0">
                <a:solidFill>
                  <a:srgbClr val="EEECE1">
                    <a:lumMod val="25000"/>
                  </a:srgbClr>
                </a:solidFill>
              </a:endParaRPr>
            </a:p>
          </p:txBody>
        </p:sp>
      </p:grpSp>
      <p:grpSp>
        <p:nvGrpSpPr>
          <p:cNvPr id="25" name="Group 24"/>
          <p:cNvGrpSpPr/>
          <p:nvPr/>
        </p:nvGrpSpPr>
        <p:grpSpPr>
          <a:xfrm>
            <a:off x="5943601" y="4873532"/>
            <a:ext cx="2982495" cy="769441"/>
            <a:chOff x="5715000" y="4873532"/>
            <a:chExt cx="2982495" cy="769441"/>
          </a:xfrm>
        </p:grpSpPr>
        <p:sp>
          <p:nvSpPr>
            <p:cNvPr id="15" name="Right Arrow 14"/>
            <p:cNvSpPr/>
            <p:nvPr/>
          </p:nvSpPr>
          <p:spPr>
            <a:xfrm>
              <a:off x="5715000" y="5084800"/>
              <a:ext cx="1542315" cy="346907"/>
            </a:xfrm>
            <a:prstGeom prst="rightArrow">
              <a:avLst/>
            </a:prstGeom>
            <a:solidFill>
              <a:schemeClr val="tx1">
                <a:lumMod val="65000"/>
              </a:schemeClr>
            </a:solidFill>
            <a:ln w="12700">
              <a:solidFill>
                <a:schemeClr val="tx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endParaRPr lang="en-US" dirty="0">
                <a:solidFill>
                  <a:srgbClr val="EEECE1">
                    <a:lumMod val="25000"/>
                  </a:srgbClr>
                </a:solidFill>
              </a:endParaRPr>
            </a:p>
          </p:txBody>
        </p:sp>
        <p:sp>
          <p:nvSpPr>
            <p:cNvPr id="16" name="TextBox 15"/>
            <p:cNvSpPr txBox="1"/>
            <p:nvPr/>
          </p:nvSpPr>
          <p:spPr>
            <a:xfrm>
              <a:off x="7257315" y="4873532"/>
              <a:ext cx="1440180" cy="769441"/>
            </a:xfrm>
            <a:prstGeom prst="rect">
              <a:avLst/>
            </a:prstGeom>
            <a:noFill/>
          </p:spPr>
          <p:txBody>
            <a:bodyPr wrap="square" rtlCol="0">
              <a:spAutoFit/>
            </a:bodyPr>
            <a:lstStyle/>
            <a:p>
              <a:pPr fontAlgn="auto">
                <a:spcBef>
                  <a:spcPts val="0"/>
                </a:spcBef>
                <a:spcAft>
                  <a:spcPts val="0"/>
                </a:spcAft>
              </a:pPr>
              <a:r>
                <a:rPr lang="en-US" sz="2200" dirty="0">
                  <a:solidFill>
                    <a:srgbClr val="EEECE1">
                      <a:lumMod val="25000"/>
                    </a:srgbClr>
                  </a:solidFill>
                  <a:latin typeface="Calibri"/>
                  <a:ea typeface="+mn-ea"/>
                  <a:cs typeface="+mn-cs"/>
                </a:rPr>
                <a:t>Develop solution(s)</a:t>
              </a:r>
            </a:p>
          </p:txBody>
        </p:sp>
      </p:grpSp>
      <p:grpSp>
        <p:nvGrpSpPr>
          <p:cNvPr id="26" name="Group 25"/>
          <p:cNvGrpSpPr/>
          <p:nvPr/>
        </p:nvGrpSpPr>
        <p:grpSpPr>
          <a:xfrm>
            <a:off x="304800" y="5258251"/>
            <a:ext cx="3066316" cy="1446550"/>
            <a:chOff x="76199" y="5258251"/>
            <a:chExt cx="3066316" cy="1446550"/>
          </a:xfrm>
        </p:grpSpPr>
        <p:sp>
          <p:nvSpPr>
            <p:cNvPr id="17" name="Right Arrow 16"/>
            <p:cNvSpPr/>
            <p:nvPr/>
          </p:nvSpPr>
          <p:spPr>
            <a:xfrm rot="10800000">
              <a:off x="1600200" y="5500297"/>
              <a:ext cx="1542315" cy="346907"/>
            </a:xfrm>
            <a:prstGeom prst="rightArrow">
              <a:avLst/>
            </a:prstGeom>
            <a:solidFill>
              <a:schemeClr val="tx1">
                <a:lumMod val="65000"/>
              </a:schemeClr>
            </a:solidFill>
            <a:ln w="12700">
              <a:solidFill>
                <a:schemeClr val="tx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endParaRPr lang="en-US" dirty="0">
                <a:solidFill>
                  <a:srgbClr val="EEECE1">
                    <a:lumMod val="25000"/>
                  </a:srgbClr>
                </a:solidFill>
              </a:endParaRPr>
            </a:p>
          </p:txBody>
        </p:sp>
        <p:sp>
          <p:nvSpPr>
            <p:cNvPr id="18" name="TextBox 17"/>
            <p:cNvSpPr txBox="1"/>
            <p:nvPr/>
          </p:nvSpPr>
          <p:spPr>
            <a:xfrm>
              <a:off x="76199" y="5258251"/>
              <a:ext cx="2133601" cy="1446550"/>
            </a:xfrm>
            <a:prstGeom prst="rect">
              <a:avLst/>
            </a:prstGeom>
            <a:noFill/>
          </p:spPr>
          <p:txBody>
            <a:bodyPr wrap="square" rtlCol="0">
              <a:spAutoFit/>
            </a:bodyPr>
            <a:lstStyle/>
            <a:p>
              <a:pPr fontAlgn="auto">
                <a:spcBef>
                  <a:spcPts val="0"/>
                </a:spcBef>
                <a:spcAft>
                  <a:spcPts val="0"/>
                </a:spcAft>
              </a:pPr>
              <a:r>
                <a:rPr lang="en-US" sz="2200" dirty="0">
                  <a:solidFill>
                    <a:srgbClr val="EEECE1">
                      <a:lumMod val="25000"/>
                    </a:srgbClr>
                  </a:solidFill>
                  <a:latin typeface="Calibri"/>
                  <a:ea typeface="+mn-ea"/>
                  <a:cs typeface="+mn-cs"/>
                </a:rPr>
                <a:t>Implement solution(s) </a:t>
              </a:r>
              <a:br>
                <a:rPr lang="en-US" sz="2200" dirty="0">
                  <a:solidFill>
                    <a:srgbClr val="EEECE1">
                      <a:lumMod val="25000"/>
                    </a:srgbClr>
                  </a:solidFill>
                  <a:latin typeface="Calibri"/>
                  <a:ea typeface="+mn-ea"/>
                  <a:cs typeface="+mn-cs"/>
                </a:rPr>
              </a:br>
              <a:r>
                <a:rPr lang="en-US" sz="2200" dirty="0">
                  <a:solidFill>
                    <a:srgbClr val="EEECE1">
                      <a:lumMod val="25000"/>
                    </a:srgbClr>
                  </a:solidFill>
                  <a:latin typeface="Calibri"/>
                  <a:ea typeface="+mn-ea"/>
                  <a:cs typeface="+mn-cs"/>
                </a:rPr>
                <a:t>with integrity and fidelity</a:t>
              </a:r>
            </a:p>
          </p:txBody>
        </p:sp>
      </p:grpSp>
      <p:grpSp>
        <p:nvGrpSpPr>
          <p:cNvPr id="27" name="Group 26"/>
          <p:cNvGrpSpPr/>
          <p:nvPr/>
        </p:nvGrpSpPr>
        <p:grpSpPr>
          <a:xfrm>
            <a:off x="304800" y="2775515"/>
            <a:ext cx="2595943" cy="1446550"/>
            <a:chOff x="76199" y="2775515"/>
            <a:chExt cx="2595943" cy="1446550"/>
          </a:xfrm>
        </p:grpSpPr>
        <p:sp>
          <p:nvSpPr>
            <p:cNvPr id="19" name="Right Arrow 18"/>
            <p:cNvSpPr/>
            <p:nvPr/>
          </p:nvSpPr>
          <p:spPr>
            <a:xfrm rot="10800000">
              <a:off x="1295399" y="3483404"/>
              <a:ext cx="1376743" cy="346907"/>
            </a:xfrm>
            <a:prstGeom prst="rightArrow">
              <a:avLst/>
            </a:prstGeom>
            <a:solidFill>
              <a:schemeClr val="tx1">
                <a:lumMod val="65000"/>
              </a:schemeClr>
            </a:solidFill>
            <a:ln w="12700">
              <a:solidFill>
                <a:schemeClr val="tx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endParaRPr lang="en-US" dirty="0">
                <a:solidFill>
                  <a:srgbClr val="EEECE1">
                    <a:lumMod val="25000"/>
                  </a:srgbClr>
                </a:solidFill>
              </a:endParaRPr>
            </a:p>
          </p:txBody>
        </p:sp>
        <p:sp>
          <p:nvSpPr>
            <p:cNvPr id="20" name="TextBox 19"/>
            <p:cNvSpPr txBox="1"/>
            <p:nvPr/>
          </p:nvSpPr>
          <p:spPr>
            <a:xfrm>
              <a:off x="76199" y="2775515"/>
              <a:ext cx="1917096" cy="1446550"/>
            </a:xfrm>
            <a:prstGeom prst="rect">
              <a:avLst/>
            </a:prstGeom>
            <a:noFill/>
          </p:spPr>
          <p:txBody>
            <a:bodyPr wrap="square" rtlCol="0">
              <a:spAutoFit/>
            </a:bodyPr>
            <a:lstStyle/>
            <a:p>
              <a:pPr fontAlgn="auto">
                <a:spcBef>
                  <a:spcPts val="0"/>
                </a:spcBef>
                <a:spcAft>
                  <a:spcPts val="0"/>
                </a:spcAft>
              </a:pPr>
              <a:r>
                <a:rPr lang="en-US" sz="2200" dirty="0">
                  <a:solidFill>
                    <a:srgbClr val="EEECE1">
                      <a:lumMod val="25000"/>
                    </a:srgbClr>
                  </a:solidFill>
                  <a:latin typeface="Calibri"/>
                  <a:ea typeface="+mn-ea"/>
                  <a:cs typeface="+mn-cs"/>
                </a:rPr>
                <a:t>Monitor outcomes and compare </a:t>
              </a:r>
            </a:p>
            <a:p>
              <a:pPr fontAlgn="auto">
                <a:spcBef>
                  <a:spcPts val="0"/>
                </a:spcBef>
                <a:spcAft>
                  <a:spcPts val="0"/>
                </a:spcAft>
              </a:pPr>
              <a:r>
                <a:rPr lang="en-US" sz="2200" dirty="0">
                  <a:solidFill>
                    <a:srgbClr val="EEECE1">
                      <a:lumMod val="25000"/>
                    </a:srgbClr>
                  </a:solidFill>
                  <a:latin typeface="Calibri"/>
                  <a:ea typeface="+mn-ea"/>
                  <a:cs typeface="+mn-cs"/>
                </a:rPr>
                <a:t>to goal(s)</a:t>
              </a:r>
            </a:p>
          </p:txBody>
        </p:sp>
      </p:grpSp>
      <p:grpSp>
        <p:nvGrpSpPr>
          <p:cNvPr id="28" name="Group 27"/>
          <p:cNvGrpSpPr/>
          <p:nvPr/>
        </p:nvGrpSpPr>
        <p:grpSpPr>
          <a:xfrm>
            <a:off x="623887" y="1523999"/>
            <a:ext cx="3027599" cy="1123938"/>
            <a:chOff x="395286" y="1523999"/>
            <a:chExt cx="3027599" cy="1123938"/>
          </a:xfrm>
        </p:grpSpPr>
        <p:sp>
          <p:nvSpPr>
            <p:cNvPr id="21" name="Right Arrow 20"/>
            <p:cNvSpPr/>
            <p:nvPr/>
          </p:nvSpPr>
          <p:spPr>
            <a:xfrm rot="13088305">
              <a:off x="2046142" y="2301030"/>
              <a:ext cx="1376743" cy="346907"/>
            </a:xfrm>
            <a:prstGeom prst="rightArrow">
              <a:avLst/>
            </a:prstGeom>
            <a:solidFill>
              <a:schemeClr val="tx1">
                <a:lumMod val="65000"/>
              </a:schemeClr>
            </a:solidFill>
            <a:ln w="12700">
              <a:solidFill>
                <a:schemeClr val="tx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endParaRPr lang="en-US" dirty="0">
                <a:solidFill>
                  <a:srgbClr val="EEECE1">
                    <a:lumMod val="25000"/>
                  </a:srgbClr>
                </a:solidFill>
              </a:endParaRPr>
            </a:p>
          </p:txBody>
        </p:sp>
        <p:sp>
          <p:nvSpPr>
            <p:cNvPr id="22" name="TextBox 21"/>
            <p:cNvSpPr txBox="1"/>
            <p:nvPr/>
          </p:nvSpPr>
          <p:spPr>
            <a:xfrm>
              <a:off x="395286" y="1523999"/>
              <a:ext cx="2409825" cy="1107996"/>
            </a:xfrm>
            <a:prstGeom prst="rect">
              <a:avLst/>
            </a:prstGeom>
            <a:noFill/>
          </p:spPr>
          <p:txBody>
            <a:bodyPr wrap="square" rtlCol="0">
              <a:spAutoFit/>
            </a:bodyPr>
            <a:lstStyle/>
            <a:p>
              <a:pPr fontAlgn="auto">
                <a:spcBef>
                  <a:spcPts val="0"/>
                </a:spcBef>
                <a:spcAft>
                  <a:spcPts val="0"/>
                </a:spcAft>
              </a:pPr>
              <a:r>
                <a:rPr lang="en-US" sz="2200" dirty="0">
                  <a:solidFill>
                    <a:srgbClr val="EEECE1">
                      <a:lumMod val="25000"/>
                    </a:srgbClr>
                  </a:solidFill>
                  <a:latin typeface="Calibri"/>
                  <a:ea typeface="+mn-ea"/>
                  <a:cs typeface="+mn-cs"/>
                </a:rPr>
                <a:t>Reassess and revise solution(s) as needed</a:t>
              </a:r>
            </a:p>
          </p:txBody>
        </p:sp>
      </p:grpSp>
      <p:pic>
        <p:nvPicPr>
          <p:cNvPr id="8" name="Picture 2" descr="C:\Users\kmorris\Desktop\Seattle\Kelsey's circles.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05001" y="1523999"/>
            <a:ext cx="5159225" cy="5159225"/>
          </a:xfrm>
          <a:prstGeom prst="rect">
            <a:avLst/>
          </a:prstGeom>
          <a:noFill/>
          <a:extLst>
            <a:ext uri="{909E8E84-426E-40dd-AFC4-6F175D3DCCD1}">
              <a14:hiddenFill xmlns="" xmlns:a14="http://schemas.microsoft.com/office/drawing/2010/main">
                <a:solidFill>
                  <a:srgbClr val="FFFFFF"/>
                </a:solidFill>
              </a14:hiddenFill>
            </a:ext>
          </a:extLst>
        </p:spPr>
      </p:pic>
      <p:pic>
        <p:nvPicPr>
          <p:cNvPr id="29" name="Picture 2" descr="http://static.tumblr.com/95bb5e8c466dec3499c1d6bb32b283fa/f7jqsbx/0u6nknsox/tumblr_static_ehwt1wzrb54owsskgc40w4gwg.p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rot="19154778">
            <a:off x="7990825" y="122207"/>
            <a:ext cx="990786" cy="93826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99937123"/>
      </p:ext>
    </p:extLst>
  </p:cSld>
  <p:clrMapOvr>
    <a:masterClrMapping/>
  </p:clrMapOvr>
  <p:transition spd="slow">
    <p:wipe dir="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1143000"/>
          </a:xfrm>
        </p:spPr>
        <p:txBody>
          <a:bodyPr>
            <a:normAutofit/>
          </a:bodyPr>
          <a:lstStyle/>
          <a:p>
            <a:r>
              <a:rPr lang="en-US" dirty="0">
                <a:solidFill>
                  <a:srgbClr val="206228"/>
                </a:solidFill>
              </a:rPr>
              <a:t>Why Use Data For Decision Making?</a:t>
            </a:r>
          </a:p>
        </p:txBody>
      </p:sp>
      <p:sp>
        <p:nvSpPr>
          <p:cNvPr id="3" name="Content Placeholder 2"/>
          <p:cNvSpPr>
            <a:spLocks noGrp="1"/>
          </p:cNvSpPr>
          <p:nvPr>
            <p:ph idx="1"/>
          </p:nvPr>
        </p:nvSpPr>
        <p:spPr>
          <a:xfrm>
            <a:off x="381000" y="1847195"/>
            <a:ext cx="8382000" cy="4401205"/>
          </a:xfrm>
        </p:spPr>
        <p:txBody>
          <a:bodyPr/>
          <a:lstStyle/>
          <a:p>
            <a:pPr>
              <a:spcBef>
                <a:spcPts val="0"/>
              </a:spcBef>
              <a:spcAft>
                <a:spcPts val="1200"/>
              </a:spcAft>
            </a:pPr>
            <a:r>
              <a:rPr lang="en-US" dirty="0">
                <a:solidFill>
                  <a:srgbClr val="206228"/>
                </a:solidFill>
              </a:rPr>
              <a:t>Data help us ask the right questions…they do not provide the answers. Use data to:</a:t>
            </a:r>
          </a:p>
          <a:p>
            <a:pPr lvl="1">
              <a:spcBef>
                <a:spcPts val="0"/>
              </a:spcBef>
              <a:spcAft>
                <a:spcPts val="1200"/>
              </a:spcAft>
            </a:pPr>
            <a:r>
              <a:rPr lang="en-US" dirty="0">
                <a:solidFill>
                  <a:srgbClr val="206228"/>
                </a:solidFill>
              </a:rPr>
              <a:t>Identify problems</a:t>
            </a:r>
          </a:p>
          <a:p>
            <a:pPr lvl="1">
              <a:spcBef>
                <a:spcPts val="0"/>
              </a:spcBef>
              <a:spcAft>
                <a:spcPts val="1200"/>
              </a:spcAft>
            </a:pPr>
            <a:r>
              <a:rPr lang="en-US" dirty="0">
                <a:solidFill>
                  <a:srgbClr val="206228"/>
                </a:solidFill>
              </a:rPr>
              <a:t>Refine problems</a:t>
            </a:r>
          </a:p>
          <a:p>
            <a:pPr lvl="1">
              <a:spcBef>
                <a:spcPts val="0"/>
              </a:spcBef>
              <a:spcAft>
                <a:spcPts val="2400"/>
              </a:spcAft>
            </a:pPr>
            <a:r>
              <a:rPr lang="en-US" dirty="0">
                <a:solidFill>
                  <a:srgbClr val="206228"/>
                </a:solidFill>
              </a:rPr>
              <a:t>Define the questions that lead to a solution</a:t>
            </a:r>
          </a:p>
          <a:p>
            <a:pPr>
              <a:spcBef>
                <a:spcPts val="0"/>
              </a:spcBef>
              <a:spcAft>
                <a:spcPts val="1200"/>
              </a:spcAft>
            </a:pPr>
            <a:r>
              <a:rPr lang="en-US" dirty="0">
                <a:solidFill>
                  <a:srgbClr val="206228"/>
                </a:solidFill>
              </a:rPr>
              <a:t>Data help place the “problem” in the </a:t>
            </a:r>
            <a:r>
              <a:rPr lang="en-US" b="1" i="1" dirty="0">
                <a:solidFill>
                  <a:schemeClr val="accent1">
                    <a:lumMod val="75000"/>
                  </a:schemeClr>
                </a:solidFill>
              </a:rPr>
              <a:t>context</a:t>
            </a:r>
            <a:r>
              <a:rPr lang="en-US" dirty="0">
                <a:solidFill>
                  <a:schemeClr val="accent1">
                    <a:lumMod val="75000"/>
                  </a:schemeClr>
                </a:solidFill>
              </a:rPr>
              <a:t> </a:t>
            </a:r>
            <a:r>
              <a:rPr lang="en-US" dirty="0">
                <a:solidFill>
                  <a:srgbClr val="206228"/>
                </a:solidFill>
              </a:rPr>
              <a:t>rather than in the students.</a:t>
            </a:r>
          </a:p>
          <a:p>
            <a:endParaRPr lang="en-US" dirty="0"/>
          </a:p>
        </p:txBody>
      </p:sp>
      <p:pic>
        <p:nvPicPr>
          <p:cNvPr id="4" name="Picture 2" descr="http://static.tumblr.com/95bb5e8c466dec3499c1d6bb32b283fa/f7jqsbx/0u6nknsox/tumblr_static_ehwt1wzrb54owsskgc40w4gwg.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rot="19154778">
            <a:off x="8149414" y="100488"/>
            <a:ext cx="965588" cy="9144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899350977"/>
      </p:ext>
    </p:extLst>
  </p:cSld>
  <p:clrMapOvr>
    <a:masterClrMapping/>
  </p:clrMapOvr>
  <p:transition spd="slow">
    <p:wipe dir="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06228"/>
                </a:solidFill>
              </a:rPr>
              <a:t>Identifying Problems/Issues</a:t>
            </a:r>
          </a:p>
        </p:txBody>
      </p:sp>
      <p:sp>
        <p:nvSpPr>
          <p:cNvPr id="3" name="Text Placeholder 2"/>
          <p:cNvSpPr>
            <a:spLocks noGrp="1"/>
          </p:cNvSpPr>
          <p:nvPr>
            <p:ph type="body" sz="quarter" idx="10"/>
          </p:nvPr>
        </p:nvSpPr>
        <p:spPr>
          <a:xfrm>
            <a:off x="381000" y="1411555"/>
            <a:ext cx="7543800" cy="5213735"/>
          </a:xfrm>
        </p:spPr>
        <p:txBody>
          <a:bodyPr>
            <a:normAutofit/>
          </a:bodyPr>
          <a:lstStyle/>
          <a:p>
            <a:r>
              <a:rPr lang="en-US" sz="2400" b="1" dirty="0">
                <a:solidFill>
                  <a:schemeClr val="accent1">
                    <a:lumMod val="75000"/>
                  </a:schemeClr>
                </a:solidFill>
              </a:rPr>
              <a:t>What data to monitor</a:t>
            </a:r>
          </a:p>
          <a:p>
            <a:pPr lvl="1"/>
            <a:r>
              <a:rPr lang="en-US" sz="2000" dirty="0">
                <a:solidFill>
                  <a:srgbClr val="206228"/>
                </a:solidFill>
              </a:rPr>
              <a:t>ODRs per day per month</a:t>
            </a:r>
          </a:p>
          <a:p>
            <a:pPr lvl="1"/>
            <a:r>
              <a:rPr lang="en-US" sz="2000" dirty="0">
                <a:solidFill>
                  <a:srgbClr val="206228"/>
                </a:solidFill>
              </a:rPr>
              <a:t>OSS, ISS, attendance, </a:t>
            </a:r>
            <a:r>
              <a:rPr lang="en-US" sz="2000" dirty="0"/>
              <a:t>t</a:t>
            </a:r>
            <a:r>
              <a:rPr lang="en-US" sz="2000" dirty="0">
                <a:solidFill>
                  <a:srgbClr val="206228"/>
                </a:solidFill>
              </a:rPr>
              <a:t>eacher reports</a:t>
            </a:r>
          </a:p>
          <a:p>
            <a:pPr lvl="1"/>
            <a:r>
              <a:rPr lang="en-US" sz="2000" dirty="0">
                <a:solidFill>
                  <a:srgbClr val="206228"/>
                </a:solidFill>
              </a:rPr>
              <a:t>Fidelity of implementation TIC / SET / BoQ / TFI</a:t>
            </a:r>
          </a:p>
          <a:p>
            <a:pPr lvl="2">
              <a:spcAft>
                <a:spcPts val="1200"/>
              </a:spcAft>
            </a:pPr>
            <a:r>
              <a:rPr lang="en-US" sz="2000" dirty="0">
                <a:solidFill>
                  <a:srgbClr val="206228"/>
                </a:solidFill>
              </a:rPr>
              <a:t>Are we doing what we planned to do?</a:t>
            </a:r>
          </a:p>
          <a:p>
            <a:r>
              <a:rPr lang="en-US" sz="2400" b="1" dirty="0">
                <a:solidFill>
                  <a:schemeClr val="accent1">
                    <a:lumMod val="75000"/>
                  </a:schemeClr>
                </a:solidFill>
              </a:rPr>
              <a:t>What question to answer</a:t>
            </a:r>
          </a:p>
          <a:p>
            <a:pPr lvl="1">
              <a:spcAft>
                <a:spcPts val="1200"/>
              </a:spcAft>
            </a:pPr>
            <a:r>
              <a:rPr lang="en-US" sz="2000" dirty="0">
                <a:solidFill>
                  <a:srgbClr val="206228"/>
                </a:solidFill>
              </a:rPr>
              <a:t>Do we have a problem?</a:t>
            </a:r>
          </a:p>
          <a:p>
            <a:r>
              <a:rPr lang="en-US" sz="2400" b="1" dirty="0">
                <a:solidFill>
                  <a:schemeClr val="accent1">
                    <a:lumMod val="75000"/>
                  </a:schemeClr>
                </a:solidFill>
              </a:rPr>
              <a:t>What questions to ask of Level, Trend, Peaks</a:t>
            </a:r>
          </a:p>
          <a:p>
            <a:pPr lvl="1"/>
            <a:r>
              <a:rPr lang="en-US" sz="2000" dirty="0">
                <a:solidFill>
                  <a:srgbClr val="206228"/>
                </a:solidFill>
              </a:rPr>
              <a:t>How do our data compare with last year?</a:t>
            </a:r>
          </a:p>
          <a:p>
            <a:pPr lvl="1"/>
            <a:r>
              <a:rPr lang="en-US" sz="2000" dirty="0">
                <a:solidFill>
                  <a:srgbClr val="206228"/>
                </a:solidFill>
              </a:rPr>
              <a:t>How do our data compare with national/regional norms?</a:t>
            </a:r>
          </a:p>
          <a:p>
            <a:pPr lvl="1">
              <a:spcAft>
                <a:spcPts val="1200"/>
              </a:spcAft>
            </a:pPr>
            <a:r>
              <a:rPr lang="en-US" sz="2000" dirty="0">
                <a:solidFill>
                  <a:srgbClr val="206228"/>
                </a:solidFill>
              </a:rPr>
              <a:t>How do our data compare with our preferred/expected status?</a:t>
            </a:r>
          </a:p>
          <a:p>
            <a:r>
              <a:rPr lang="en-US" sz="2400" b="1" dirty="0">
                <a:solidFill>
                  <a:schemeClr val="accent1">
                    <a:lumMod val="75000"/>
                  </a:schemeClr>
                </a:solidFill>
              </a:rPr>
              <a:t>If a problem is identified, then ask</a:t>
            </a:r>
          </a:p>
          <a:p>
            <a:pPr lvl="1"/>
            <a:r>
              <a:rPr lang="en-US" sz="2000" dirty="0">
                <a:solidFill>
                  <a:srgbClr val="206228"/>
                </a:solidFill>
              </a:rPr>
              <a:t>What are the data we need to make a good decision?</a:t>
            </a:r>
          </a:p>
        </p:txBody>
      </p:sp>
    </p:spTree>
    <p:extLst>
      <p:ext uri="{BB962C8B-B14F-4D97-AF65-F5344CB8AC3E}">
        <p14:creationId xmlns:p14="http://schemas.microsoft.com/office/powerpoint/2010/main" val="2308907411"/>
      </p:ext>
    </p:extLst>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ight Arrow 25"/>
          <p:cNvSpPr/>
          <p:nvPr/>
        </p:nvSpPr>
        <p:spPr>
          <a:xfrm>
            <a:off x="2743201" y="2981125"/>
            <a:ext cx="2725772" cy="264319"/>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endParaRPr lang="en-US" sz="1350" dirty="0">
              <a:solidFill>
                <a:srgbClr val="FFFFFF"/>
              </a:solidFill>
            </a:endParaRPr>
          </a:p>
        </p:txBody>
      </p:sp>
      <p:sp>
        <p:nvSpPr>
          <p:cNvPr id="29" name="Right Arrow 28"/>
          <p:cNvSpPr/>
          <p:nvPr/>
        </p:nvSpPr>
        <p:spPr>
          <a:xfrm>
            <a:off x="6207282" y="4923226"/>
            <a:ext cx="485775" cy="264319"/>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endParaRPr lang="en-US" sz="1350" dirty="0">
              <a:solidFill>
                <a:srgbClr val="FFFFFF"/>
              </a:solidFill>
            </a:endParaRPr>
          </a:p>
        </p:txBody>
      </p:sp>
      <p:sp>
        <p:nvSpPr>
          <p:cNvPr id="28" name="Right Arrow 27"/>
          <p:cNvSpPr/>
          <p:nvPr/>
        </p:nvSpPr>
        <p:spPr>
          <a:xfrm>
            <a:off x="4009646" y="4923226"/>
            <a:ext cx="485775" cy="264319"/>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endParaRPr lang="en-US" sz="1350" dirty="0">
              <a:solidFill>
                <a:srgbClr val="FFFFFF"/>
              </a:solidFill>
            </a:endParaRPr>
          </a:p>
        </p:txBody>
      </p:sp>
      <p:sp>
        <p:nvSpPr>
          <p:cNvPr id="27" name="Right Arrow 26"/>
          <p:cNvSpPr/>
          <p:nvPr/>
        </p:nvSpPr>
        <p:spPr>
          <a:xfrm>
            <a:off x="1800224" y="4915492"/>
            <a:ext cx="485775" cy="264319"/>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endParaRPr lang="en-US" sz="1350" dirty="0">
              <a:solidFill>
                <a:srgbClr val="FFFFFF"/>
              </a:solidFill>
            </a:endParaRPr>
          </a:p>
        </p:txBody>
      </p:sp>
      <p:sp>
        <p:nvSpPr>
          <p:cNvPr id="2" name="Rectangle 1"/>
          <p:cNvSpPr/>
          <p:nvPr/>
        </p:nvSpPr>
        <p:spPr>
          <a:xfrm>
            <a:off x="2056" y="1218262"/>
            <a:ext cx="9141944" cy="913070"/>
          </a:xfrm>
          <a:prstGeom prst="rect">
            <a:avLst/>
          </a:prstGeom>
          <a:solidFill>
            <a:srgbClr val="00000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sz="4050" b="1" dirty="0">
                <a:solidFill>
                  <a:srgbClr val="3497AE"/>
                </a:solidFill>
              </a:rPr>
              <a:t>Improving Decision Making</a:t>
            </a:r>
            <a:endParaRPr lang="en-US" sz="4050" b="1" i="1" dirty="0">
              <a:solidFill>
                <a:srgbClr val="3497AE"/>
              </a:solidFill>
            </a:endParaRPr>
          </a:p>
        </p:txBody>
      </p:sp>
      <p:sp>
        <p:nvSpPr>
          <p:cNvPr id="13" name="Freeform 12"/>
          <p:cNvSpPr/>
          <p:nvPr/>
        </p:nvSpPr>
        <p:spPr>
          <a:xfrm>
            <a:off x="149424" y="4151710"/>
            <a:ext cx="1791891" cy="1791890"/>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spcFirstLastPara="0" vert="horz" wrap="square" lIns="361030" tIns="292896" rIns="361030" bIns="292896" numCol="1" spcCol="1270" anchor="ctr" anchorCtr="0">
            <a:noAutofit/>
          </a:bodyPr>
          <a:lstStyle/>
          <a:p>
            <a:pPr algn="ctr" defTabSz="1066800" fontAlgn="auto">
              <a:lnSpc>
                <a:spcPct val="90000"/>
              </a:lnSpc>
              <a:spcBef>
                <a:spcPts val="0"/>
              </a:spcBef>
              <a:spcAft>
                <a:spcPct val="35000"/>
              </a:spcAft>
            </a:pPr>
            <a:r>
              <a:rPr lang="en-US" sz="2400" dirty="0">
                <a:solidFill>
                  <a:srgbClr val="FFFFFF"/>
                </a:solidFill>
              </a:rPr>
              <a:t>Problem</a:t>
            </a:r>
          </a:p>
        </p:txBody>
      </p:sp>
      <p:sp>
        <p:nvSpPr>
          <p:cNvPr id="14" name="Freeform 13"/>
          <p:cNvSpPr/>
          <p:nvPr/>
        </p:nvSpPr>
        <p:spPr>
          <a:xfrm>
            <a:off x="2388989" y="4151710"/>
            <a:ext cx="1791891" cy="1791890"/>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p:spPr>
        <p:style>
          <a:lnRef idx="2">
            <a:schemeClr val="lt1">
              <a:hueOff val="0"/>
              <a:satOff val="0"/>
              <a:lumOff val="0"/>
              <a:alphaOff val="0"/>
            </a:schemeClr>
          </a:lnRef>
          <a:fillRef idx="1">
            <a:schemeClr val="accent5">
              <a:alpha val="50000"/>
              <a:hueOff val="-2451115"/>
              <a:satOff val="-3409"/>
              <a:lumOff val="-1307"/>
              <a:alphaOff val="0"/>
            </a:schemeClr>
          </a:fillRef>
          <a:effectRef idx="0">
            <a:schemeClr val="accent5">
              <a:alpha val="50000"/>
              <a:hueOff val="-2451115"/>
              <a:satOff val="-3409"/>
              <a:lumOff val="-1307"/>
              <a:alphaOff val="0"/>
            </a:schemeClr>
          </a:effectRef>
          <a:fontRef idx="minor">
            <a:schemeClr val="tx1"/>
          </a:fontRef>
        </p:style>
        <p:txBody>
          <a:bodyPr spcFirstLastPara="0" vert="horz" wrap="square" lIns="361030" tIns="292896" rIns="361030" bIns="292896" numCol="1" spcCol="1270" anchor="ctr" anchorCtr="0">
            <a:noAutofit/>
          </a:bodyPr>
          <a:lstStyle/>
          <a:p>
            <a:pPr algn="ctr" defTabSz="1066800" fontAlgn="auto">
              <a:lnSpc>
                <a:spcPct val="90000"/>
              </a:lnSpc>
              <a:spcBef>
                <a:spcPts val="0"/>
              </a:spcBef>
              <a:spcAft>
                <a:spcPct val="35000"/>
              </a:spcAft>
            </a:pPr>
            <a:r>
              <a:rPr lang="en-US" sz="2400" dirty="0">
                <a:solidFill>
                  <a:srgbClr val="FFFFFF"/>
                </a:solidFill>
              </a:rPr>
              <a:t>Problem Solving</a:t>
            </a:r>
          </a:p>
        </p:txBody>
      </p:sp>
      <p:sp>
        <p:nvSpPr>
          <p:cNvPr id="15" name="Freeform 14"/>
          <p:cNvSpPr/>
          <p:nvPr/>
        </p:nvSpPr>
        <p:spPr>
          <a:xfrm>
            <a:off x="4573028" y="4151708"/>
            <a:ext cx="1791891" cy="1791890"/>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p:spPr>
        <p:style>
          <a:lnRef idx="2">
            <a:schemeClr val="lt1">
              <a:hueOff val="0"/>
              <a:satOff val="0"/>
              <a:lumOff val="0"/>
              <a:alphaOff val="0"/>
            </a:schemeClr>
          </a:lnRef>
          <a:fillRef idx="1">
            <a:schemeClr val="accent5">
              <a:alpha val="50000"/>
              <a:hueOff val="-4902231"/>
              <a:satOff val="-6819"/>
              <a:lumOff val="-2615"/>
              <a:alphaOff val="0"/>
            </a:schemeClr>
          </a:fillRef>
          <a:effectRef idx="0">
            <a:schemeClr val="accent5">
              <a:alpha val="50000"/>
              <a:hueOff val="-4902231"/>
              <a:satOff val="-6819"/>
              <a:lumOff val="-2615"/>
              <a:alphaOff val="0"/>
            </a:schemeClr>
          </a:effectRef>
          <a:fontRef idx="minor">
            <a:schemeClr val="tx1"/>
          </a:fontRef>
        </p:style>
        <p:txBody>
          <a:bodyPr spcFirstLastPara="0" vert="horz" wrap="square" lIns="361030" tIns="292896" rIns="361030" bIns="292896" numCol="1" spcCol="1270" anchor="ctr" anchorCtr="0">
            <a:noAutofit/>
          </a:bodyPr>
          <a:lstStyle/>
          <a:p>
            <a:pPr algn="ctr" defTabSz="1066800" fontAlgn="auto">
              <a:lnSpc>
                <a:spcPct val="90000"/>
              </a:lnSpc>
              <a:spcBef>
                <a:spcPts val="0"/>
              </a:spcBef>
              <a:spcAft>
                <a:spcPct val="35000"/>
              </a:spcAft>
            </a:pPr>
            <a:r>
              <a:rPr lang="en-US" sz="2400" dirty="0">
                <a:solidFill>
                  <a:srgbClr val="FFFFFF"/>
                </a:solidFill>
              </a:rPr>
              <a:t>Solution</a:t>
            </a:r>
          </a:p>
        </p:txBody>
      </p:sp>
      <p:sp>
        <p:nvSpPr>
          <p:cNvPr id="16" name="Freeform 15"/>
          <p:cNvSpPr/>
          <p:nvPr/>
        </p:nvSpPr>
        <p:spPr>
          <a:xfrm>
            <a:off x="6735919" y="4151707"/>
            <a:ext cx="1791891" cy="1791890"/>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p:spPr>
        <p:style>
          <a:lnRef idx="2">
            <a:schemeClr val="lt1">
              <a:hueOff val="0"/>
              <a:satOff val="0"/>
              <a:lumOff val="0"/>
              <a:alphaOff val="0"/>
            </a:schemeClr>
          </a:lnRef>
          <a:fillRef idx="1">
            <a:schemeClr val="accent5">
              <a:alpha val="50000"/>
              <a:hueOff val="-7353345"/>
              <a:satOff val="-10228"/>
              <a:lumOff val="-3922"/>
              <a:alphaOff val="0"/>
            </a:schemeClr>
          </a:fillRef>
          <a:effectRef idx="0">
            <a:schemeClr val="accent5">
              <a:alpha val="50000"/>
              <a:hueOff val="-7353345"/>
              <a:satOff val="-10228"/>
              <a:lumOff val="-3922"/>
              <a:alphaOff val="0"/>
            </a:schemeClr>
          </a:effectRef>
          <a:fontRef idx="minor">
            <a:schemeClr val="tx1"/>
          </a:fontRef>
        </p:style>
        <p:txBody>
          <a:bodyPr spcFirstLastPara="0" vert="horz" wrap="square" lIns="361030" tIns="292896" rIns="361030" bIns="292896" numCol="1" spcCol="1270" anchor="ctr" anchorCtr="0">
            <a:noAutofit/>
          </a:bodyPr>
          <a:lstStyle/>
          <a:p>
            <a:pPr algn="ctr" defTabSz="1066800" fontAlgn="auto">
              <a:lnSpc>
                <a:spcPct val="90000"/>
              </a:lnSpc>
              <a:spcBef>
                <a:spcPts val="0"/>
              </a:spcBef>
              <a:spcAft>
                <a:spcPct val="35000"/>
              </a:spcAft>
            </a:pPr>
            <a:r>
              <a:rPr lang="en-US" sz="2250" dirty="0">
                <a:solidFill>
                  <a:srgbClr val="FFFFFF"/>
                </a:solidFill>
              </a:rPr>
              <a:t>Action Planning</a:t>
            </a:r>
          </a:p>
        </p:txBody>
      </p:sp>
      <p:sp>
        <p:nvSpPr>
          <p:cNvPr id="22" name="Freeform 21"/>
          <p:cNvSpPr/>
          <p:nvPr/>
        </p:nvSpPr>
        <p:spPr>
          <a:xfrm>
            <a:off x="1147166" y="2217340"/>
            <a:ext cx="1791891" cy="1791890"/>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horz" wrap="square" lIns="361030" tIns="292896" rIns="361030" bIns="292896" numCol="1" spcCol="1270" anchor="ctr" anchorCtr="0">
            <a:noAutofit/>
          </a:bodyPr>
          <a:lstStyle/>
          <a:p>
            <a:pPr algn="ctr" defTabSz="1066800" fontAlgn="auto">
              <a:lnSpc>
                <a:spcPct val="90000"/>
              </a:lnSpc>
              <a:spcBef>
                <a:spcPts val="0"/>
              </a:spcBef>
              <a:spcAft>
                <a:spcPct val="35000"/>
              </a:spcAft>
            </a:pPr>
            <a:r>
              <a:rPr lang="en-US" sz="2400" dirty="0">
                <a:solidFill>
                  <a:srgbClr val="FFFFFF"/>
                </a:solidFill>
              </a:rPr>
              <a:t>Problem	</a:t>
            </a:r>
          </a:p>
        </p:txBody>
      </p:sp>
      <p:sp>
        <p:nvSpPr>
          <p:cNvPr id="25" name="Freeform 24"/>
          <p:cNvSpPr/>
          <p:nvPr/>
        </p:nvSpPr>
        <p:spPr>
          <a:xfrm>
            <a:off x="5576292" y="2217340"/>
            <a:ext cx="1791891" cy="1791890"/>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spcFirstLastPara="0" vert="horz" wrap="square" lIns="361030" tIns="292896" rIns="361030" bIns="292896" numCol="1" spcCol="1270" anchor="ctr" anchorCtr="0">
            <a:noAutofit/>
          </a:bodyPr>
          <a:lstStyle/>
          <a:p>
            <a:pPr algn="ctr" defTabSz="1066800" fontAlgn="auto">
              <a:lnSpc>
                <a:spcPct val="90000"/>
              </a:lnSpc>
              <a:spcBef>
                <a:spcPts val="0"/>
              </a:spcBef>
              <a:spcAft>
                <a:spcPct val="35000"/>
              </a:spcAft>
            </a:pPr>
            <a:r>
              <a:rPr lang="en-US" sz="2400" dirty="0">
                <a:solidFill>
                  <a:srgbClr val="FFFFFF"/>
                </a:solidFill>
              </a:rPr>
              <a:t>Solution</a:t>
            </a:r>
          </a:p>
        </p:txBody>
      </p:sp>
    </p:spTree>
    <p:extLst>
      <p:ext uri="{BB962C8B-B14F-4D97-AF65-F5344CB8AC3E}">
        <p14:creationId xmlns:p14="http://schemas.microsoft.com/office/powerpoint/2010/main" val="340878477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heel(1)">
                                      <p:cBhvr>
                                        <p:cTn id="7" dur="2000"/>
                                        <p:tgtEl>
                                          <p:spTgt spid="22"/>
                                        </p:tgtEl>
                                      </p:cBhvr>
                                    </p:animEffect>
                                  </p:childTnLst>
                                </p:cTn>
                              </p:par>
                            </p:childTnLst>
                          </p:cTn>
                        </p:par>
                        <p:par>
                          <p:cTn id="8" fill="hold">
                            <p:stCondLst>
                              <p:cond delay="2000"/>
                            </p:stCondLst>
                            <p:childTnLst>
                              <p:par>
                                <p:cTn id="9" presetID="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2000" fill="hold"/>
                                        <p:tgtEl>
                                          <p:spTgt spid="26"/>
                                        </p:tgtEl>
                                        <p:attrNameLst>
                                          <p:attrName>ppt_x</p:attrName>
                                        </p:attrNameLst>
                                      </p:cBhvr>
                                      <p:tavLst>
                                        <p:tav tm="0">
                                          <p:val>
                                            <p:strVal val="0-#ppt_w/2"/>
                                          </p:val>
                                        </p:tav>
                                        <p:tav tm="100000">
                                          <p:val>
                                            <p:strVal val="#ppt_x"/>
                                          </p:val>
                                        </p:tav>
                                      </p:tavLst>
                                    </p:anim>
                                    <p:anim calcmode="lin" valueType="num">
                                      <p:cBhvr additive="base">
                                        <p:cTn id="12" dur="20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4000"/>
                            </p:stCondLst>
                            <p:childTnLst>
                              <p:par>
                                <p:cTn id="14" presetID="21" presetClass="entr" presetSubtype="1"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heel(1)">
                                      <p:cBhvr>
                                        <p:cTn id="16" dur="20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1000" fill="hold"/>
                                        <p:tgtEl>
                                          <p:spTgt spid="13"/>
                                        </p:tgtEl>
                                        <p:attrNameLst>
                                          <p:attrName>ppt_x</p:attrName>
                                        </p:attrNameLst>
                                      </p:cBhvr>
                                      <p:tavLst>
                                        <p:tav tm="0">
                                          <p:val>
                                            <p:strVal val="0-#ppt_w/2"/>
                                          </p:val>
                                        </p:tav>
                                        <p:tav tm="100000">
                                          <p:val>
                                            <p:strVal val="#ppt_x"/>
                                          </p:val>
                                        </p:tav>
                                      </p:tavLst>
                                    </p:anim>
                                    <p:anim calcmode="lin" valueType="num">
                                      <p:cBhvr additive="base">
                                        <p:cTn id="22" dur="1000" fill="hold"/>
                                        <p:tgtEl>
                                          <p:spTgt spid="13"/>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1000" fill="hold"/>
                                        <p:tgtEl>
                                          <p:spTgt spid="27"/>
                                        </p:tgtEl>
                                        <p:attrNameLst>
                                          <p:attrName>ppt_x</p:attrName>
                                        </p:attrNameLst>
                                      </p:cBhvr>
                                      <p:tavLst>
                                        <p:tav tm="0">
                                          <p:val>
                                            <p:strVal val="0-#ppt_w/2"/>
                                          </p:val>
                                        </p:tav>
                                        <p:tav tm="100000">
                                          <p:val>
                                            <p:strVal val="#ppt_x"/>
                                          </p:val>
                                        </p:tav>
                                      </p:tavLst>
                                    </p:anim>
                                    <p:anim calcmode="lin" valueType="num">
                                      <p:cBhvr additive="base">
                                        <p:cTn id="26" dur="1000" fill="hold"/>
                                        <p:tgtEl>
                                          <p:spTgt spid="27"/>
                                        </p:tgtEl>
                                        <p:attrNameLst>
                                          <p:attrName>ppt_y</p:attrName>
                                        </p:attrNameLst>
                                      </p:cBhvr>
                                      <p:tavLst>
                                        <p:tav tm="0">
                                          <p:val>
                                            <p:strVal val="#ppt_y"/>
                                          </p:val>
                                        </p:tav>
                                        <p:tav tm="100000">
                                          <p:val>
                                            <p:strVal val="#ppt_y"/>
                                          </p:val>
                                        </p:tav>
                                      </p:tavLst>
                                    </p:anim>
                                  </p:childTnLst>
                                </p:cTn>
                              </p:par>
                            </p:childTnLst>
                          </p:cTn>
                        </p:par>
                        <p:par>
                          <p:cTn id="27" fill="hold">
                            <p:stCondLst>
                              <p:cond delay="1000"/>
                            </p:stCondLst>
                            <p:childTnLst>
                              <p:par>
                                <p:cTn id="28" presetID="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1000" fill="hold"/>
                                        <p:tgtEl>
                                          <p:spTgt spid="14"/>
                                        </p:tgtEl>
                                        <p:attrNameLst>
                                          <p:attrName>ppt_x</p:attrName>
                                        </p:attrNameLst>
                                      </p:cBhvr>
                                      <p:tavLst>
                                        <p:tav tm="0">
                                          <p:val>
                                            <p:strVal val="0-#ppt_w/2"/>
                                          </p:val>
                                        </p:tav>
                                        <p:tav tm="100000">
                                          <p:val>
                                            <p:strVal val="#ppt_x"/>
                                          </p:val>
                                        </p:tav>
                                      </p:tavLst>
                                    </p:anim>
                                    <p:anim calcmode="lin" valueType="num">
                                      <p:cBhvr additive="base">
                                        <p:cTn id="31" dur="1000" fill="hold"/>
                                        <p:tgtEl>
                                          <p:spTgt spid="14"/>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additive="base">
                                        <p:cTn id="34" dur="1000" fill="hold"/>
                                        <p:tgtEl>
                                          <p:spTgt spid="28"/>
                                        </p:tgtEl>
                                        <p:attrNameLst>
                                          <p:attrName>ppt_x</p:attrName>
                                        </p:attrNameLst>
                                      </p:cBhvr>
                                      <p:tavLst>
                                        <p:tav tm="0">
                                          <p:val>
                                            <p:strVal val="0-#ppt_w/2"/>
                                          </p:val>
                                        </p:tav>
                                        <p:tav tm="100000">
                                          <p:val>
                                            <p:strVal val="#ppt_x"/>
                                          </p:val>
                                        </p:tav>
                                      </p:tavLst>
                                    </p:anim>
                                    <p:anim calcmode="lin" valueType="num">
                                      <p:cBhvr additive="base">
                                        <p:cTn id="35" dur="1000" fill="hold"/>
                                        <p:tgtEl>
                                          <p:spTgt spid="28"/>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1000" fill="hold"/>
                                        <p:tgtEl>
                                          <p:spTgt spid="15"/>
                                        </p:tgtEl>
                                        <p:attrNameLst>
                                          <p:attrName>ppt_x</p:attrName>
                                        </p:attrNameLst>
                                      </p:cBhvr>
                                      <p:tavLst>
                                        <p:tav tm="0">
                                          <p:val>
                                            <p:strVal val="0-#ppt_w/2"/>
                                          </p:val>
                                        </p:tav>
                                        <p:tav tm="100000">
                                          <p:val>
                                            <p:strVal val="#ppt_x"/>
                                          </p:val>
                                        </p:tav>
                                      </p:tavLst>
                                    </p:anim>
                                    <p:anim calcmode="lin" valueType="num">
                                      <p:cBhvr additive="base">
                                        <p:cTn id="40" dur="1000" fill="hold"/>
                                        <p:tgtEl>
                                          <p:spTgt spid="1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1000" fill="hold"/>
                                        <p:tgtEl>
                                          <p:spTgt spid="29"/>
                                        </p:tgtEl>
                                        <p:attrNameLst>
                                          <p:attrName>ppt_x</p:attrName>
                                        </p:attrNameLst>
                                      </p:cBhvr>
                                      <p:tavLst>
                                        <p:tav tm="0">
                                          <p:val>
                                            <p:strVal val="0-#ppt_w/2"/>
                                          </p:val>
                                        </p:tav>
                                        <p:tav tm="100000">
                                          <p:val>
                                            <p:strVal val="#ppt_x"/>
                                          </p:val>
                                        </p:tav>
                                      </p:tavLst>
                                    </p:anim>
                                    <p:anim calcmode="lin" valueType="num">
                                      <p:cBhvr additive="base">
                                        <p:cTn id="44" dur="1000" fill="hold"/>
                                        <p:tgtEl>
                                          <p:spTgt spid="29"/>
                                        </p:tgtEl>
                                        <p:attrNameLst>
                                          <p:attrName>ppt_y</p:attrName>
                                        </p:attrNameLst>
                                      </p:cBhvr>
                                      <p:tavLst>
                                        <p:tav tm="0">
                                          <p:val>
                                            <p:strVal val="#ppt_y"/>
                                          </p:val>
                                        </p:tav>
                                        <p:tav tm="100000">
                                          <p:val>
                                            <p:strVal val="#ppt_y"/>
                                          </p:val>
                                        </p:tav>
                                      </p:tavLst>
                                    </p:anim>
                                  </p:childTnLst>
                                </p:cTn>
                              </p:par>
                            </p:childTnLst>
                          </p:cTn>
                        </p:par>
                        <p:par>
                          <p:cTn id="45" fill="hold">
                            <p:stCondLst>
                              <p:cond delay="3000"/>
                            </p:stCondLst>
                            <p:childTnLst>
                              <p:par>
                                <p:cTn id="46" presetID="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1000" fill="hold"/>
                                        <p:tgtEl>
                                          <p:spTgt spid="16"/>
                                        </p:tgtEl>
                                        <p:attrNameLst>
                                          <p:attrName>ppt_x</p:attrName>
                                        </p:attrNameLst>
                                      </p:cBhvr>
                                      <p:tavLst>
                                        <p:tav tm="0">
                                          <p:val>
                                            <p:strVal val="0-#ppt_w/2"/>
                                          </p:val>
                                        </p:tav>
                                        <p:tav tm="100000">
                                          <p:val>
                                            <p:strVal val="#ppt_x"/>
                                          </p:val>
                                        </p:tav>
                                      </p:tavLst>
                                    </p:anim>
                                    <p:anim calcmode="lin" valueType="num">
                                      <p:cBhvr additive="base">
                                        <p:cTn id="49" dur="1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9" grpId="0" animBg="1"/>
      <p:bldP spid="28" grpId="0" animBg="1"/>
      <p:bldP spid="27" grpId="0" animBg="1"/>
      <p:bldP spid="13" grpId="0" animBg="1"/>
      <p:bldP spid="14" grpId="0" animBg="1"/>
      <p:bldP spid="15" grpId="0" animBg="1"/>
      <p:bldP spid="16" grpId="0" animBg="1"/>
      <p:bldP spid="22" grpId="0" animBg="1"/>
      <p:bldP spid="2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839200" cy="1371600"/>
          </a:xfrm>
        </p:spPr>
        <p:txBody>
          <a:bodyPr>
            <a:normAutofit/>
          </a:bodyPr>
          <a:lstStyle/>
          <a:p>
            <a:pPr indent="0"/>
            <a:r>
              <a:rPr lang="en-US" sz="4000" dirty="0">
                <a:solidFill>
                  <a:srgbClr val="206228"/>
                </a:solidFill>
              </a:rPr>
              <a:t>Using Data to Refine Problem Statements</a:t>
            </a:r>
          </a:p>
        </p:txBody>
      </p:sp>
      <p:sp>
        <p:nvSpPr>
          <p:cNvPr id="3" name="Text Placeholder 2"/>
          <p:cNvSpPr>
            <a:spLocks noGrp="1"/>
          </p:cNvSpPr>
          <p:nvPr>
            <p:ph type="body" sz="quarter" idx="10"/>
          </p:nvPr>
        </p:nvSpPr>
        <p:spPr>
          <a:xfrm>
            <a:off x="533400" y="2057400"/>
            <a:ext cx="8458201" cy="4505849"/>
          </a:xfrm>
        </p:spPr>
        <p:txBody>
          <a:bodyPr>
            <a:normAutofit lnSpcReduction="10000"/>
          </a:bodyPr>
          <a:lstStyle/>
          <a:p>
            <a:r>
              <a:rPr lang="en-US" dirty="0">
                <a:solidFill>
                  <a:srgbClr val="206228"/>
                </a:solidFill>
              </a:rPr>
              <a:t>The statement of a problem is important for team-based problem solving. </a:t>
            </a:r>
          </a:p>
          <a:p>
            <a:pPr lvl="2">
              <a:spcAft>
                <a:spcPts val="1800"/>
              </a:spcAft>
            </a:pPr>
            <a:r>
              <a:rPr lang="en-US" dirty="0">
                <a:solidFill>
                  <a:schemeClr val="accent1">
                    <a:lumMod val="75000"/>
                  </a:schemeClr>
                </a:solidFill>
              </a:rPr>
              <a:t>Everyone must be working on the same problem with   the same assumptions.</a:t>
            </a:r>
          </a:p>
          <a:p>
            <a:r>
              <a:rPr lang="en-US" dirty="0">
                <a:solidFill>
                  <a:srgbClr val="206228"/>
                </a:solidFill>
              </a:rPr>
              <a:t>Problems often are framed in a “primary” form. That form creates concern, but it is not a useful form for problem solving.  </a:t>
            </a:r>
          </a:p>
          <a:p>
            <a:pPr lvl="2">
              <a:spcAft>
                <a:spcPts val="600"/>
              </a:spcAft>
            </a:pPr>
            <a:r>
              <a:rPr lang="en-US" dirty="0">
                <a:solidFill>
                  <a:schemeClr val="accent1">
                    <a:lumMod val="75000"/>
                  </a:schemeClr>
                </a:solidFill>
              </a:rPr>
              <a:t>Frame primary problems based on initial review of data</a:t>
            </a:r>
          </a:p>
          <a:p>
            <a:pPr lvl="2"/>
            <a:r>
              <a:rPr lang="en-US" dirty="0">
                <a:solidFill>
                  <a:schemeClr val="accent1">
                    <a:lumMod val="75000"/>
                  </a:schemeClr>
                </a:solidFill>
              </a:rPr>
              <a:t>Use more detailed review of data to build              “Solvable Problem Statements.”</a:t>
            </a:r>
          </a:p>
        </p:txBody>
      </p:sp>
    </p:spTree>
    <p:extLst>
      <p:ext uri="{BB962C8B-B14F-4D97-AF65-F5344CB8AC3E}">
        <p14:creationId xmlns:p14="http://schemas.microsoft.com/office/powerpoint/2010/main" val="917771588"/>
      </p:ext>
    </p:extLst>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06228"/>
                </a:solidFill>
              </a:rPr>
              <a:t>Precise Problem Statements</a:t>
            </a:r>
          </a:p>
        </p:txBody>
      </p:sp>
      <p:sp>
        <p:nvSpPr>
          <p:cNvPr id="3" name="Text Placeholder 2"/>
          <p:cNvSpPr>
            <a:spLocks noGrp="1"/>
          </p:cNvSpPr>
          <p:nvPr>
            <p:ph type="body" sz="quarter" idx="10"/>
          </p:nvPr>
        </p:nvSpPr>
        <p:spPr>
          <a:xfrm>
            <a:off x="381000" y="1524000"/>
            <a:ext cx="8458200" cy="5070512"/>
          </a:xfrm>
        </p:spPr>
        <p:txBody>
          <a:bodyPr>
            <a:normAutofit/>
          </a:bodyPr>
          <a:lstStyle/>
          <a:p>
            <a:pPr>
              <a:spcAft>
                <a:spcPts val="1200"/>
              </a:spcAft>
            </a:pPr>
            <a:r>
              <a:rPr lang="en-US" sz="2800" dirty="0">
                <a:solidFill>
                  <a:srgbClr val="206228"/>
                </a:solidFill>
              </a:rPr>
              <a:t>What are the data we need for a decision?</a:t>
            </a:r>
          </a:p>
          <a:p>
            <a:pPr>
              <a:spcAft>
                <a:spcPts val="600"/>
              </a:spcAft>
            </a:pPr>
            <a:r>
              <a:rPr lang="en-US" sz="2800" dirty="0">
                <a:solidFill>
                  <a:srgbClr val="206228"/>
                </a:solidFill>
              </a:rPr>
              <a:t>Precise problem statements include information about the following questions:</a:t>
            </a:r>
          </a:p>
          <a:p>
            <a:pPr lvl="1">
              <a:spcAft>
                <a:spcPts val="600"/>
              </a:spcAft>
            </a:pPr>
            <a:r>
              <a:rPr lang="en-US" b="1" dirty="0">
                <a:solidFill>
                  <a:schemeClr val="accent1">
                    <a:lumMod val="75000"/>
                  </a:schemeClr>
                </a:solidFill>
              </a:rPr>
              <a:t>What </a:t>
            </a:r>
            <a:r>
              <a:rPr lang="en-US" dirty="0">
                <a:solidFill>
                  <a:srgbClr val="206228"/>
                </a:solidFill>
              </a:rPr>
              <a:t>is the problem behavior?</a:t>
            </a:r>
          </a:p>
          <a:p>
            <a:pPr lvl="1">
              <a:spcAft>
                <a:spcPts val="600"/>
              </a:spcAft>
            </a:pPr>
            <a:r>
              <a:rPr lang="en-US" b="1" dirty="0">
                <a:solidFill>
                  <a:schemeClr val="accent1">
                    <a:lumMod val="75000"/>
                  </a:schemeClr>
                </a:solidFill>
              </a:rPr>
              <a:t>How</a:t>
            </a:r>
            <a:r>
              <a:rPr lang="en-US" dirty="0">
                <a:solidFill>
                  <a:schemeClr val="accent1">
                    <a:lumMod val="75000"/>
                  </a:schemeClr>
                </a:solidFill>
              </a:rPr>
              <a:t> </a:t>
            </a:r>
            <a:r>
              <a:rPr lang="en-US" dirty="0">
                <a:solidFill>
                  <a:srgbClr val="206228"/>
                </a:solidFill>
              </a:rPr>
              <a:t>often is the problem happening?</a:t>
            </a:r>
          </a:p>
          <a:p>
            <a:pPr lvl="1">
              <a:spcAft>
                <a:spcPts val="600"/>
              </a:spcAft>
            </a:pPr>
            <a:r>
              <a:rPr lang="en-US" b="1" dirty="0">
                <a:solidFill>
                  <a:schemeClr val="accent1">
                    <a:lumMod val="75000"/>
                  </a:schemeClr>
                </a:solidFill>
              </a:rPr>
              <a:t>Where</a:t>
            </a:r>
            <a:r>
              <a:rPr lang="en-US" dirty="0">
                <a:solidFill>
                  <a:schemeClr val="accent1">
                    <a:lumMod val="75000"/>
                  </a:schemeClr>
                </a:solidFill>
              </a:rPr>
              <a:t> </a:t>
            </a:r>
            <a:r>
              <a:rPr lang="en-US" dirty="0">
                <a:solidFill>
                  <a:srgbClr val="206228"/>
                </a:solidFill>
              </a:rPr>
              <a:t>is the problem happening?</a:t>
            </a:r>
          </a:p>
          <a:p>
            <a:pPr lvl="1">
              <a:spcAft>
                <a:spcPts val="600"/>
              </a:spcAft>
            </a:pPr>
            <a:r>
              <a:rPr lang="en-US" b="1" dirty="0">
                <a:solidFill>
                  <a:schemeClr val="accent1">
                    <a:lumMod val="75000"/>
                  </a:schemeClr>
                </a:solidFill>
              </a:rPr>
              <a:t>Who</a:t>
            </a:r>
            <a:r>
              <a:rPr lang="en-US" dirty="0">
                <a:solidFill>
                  <a:schemeClr val="accent1">
                    <a:lumMod val="75000"/>
                  </a:schemeClr>
                </a:solidFill>
              </a:rPr>
              <a:t> </a:t>
            </a:r>
            <a:r>
              <a:rPr lang="en-US" dirty="0">
                <a:solidFill>
                  <a:srgbClr val="206228"/>
                </a:solidFill>
              </a:rPr>
              <a:t>is engaged in the behavior?</a:t>
            </a:r>
          </a:p>
          <a:p>
            <a:pPr lvl="1">
              <a:spcAft>
                <a:spcPts val="600"/>
              </a:spcAft>
            </a:pPr>
            <a:r>
              <a:rPr lang="en-US" b="1" dirty="0">
                <a:solidFill>
                  <a:schemeClr val="accent1">
                    <a:lumMod val="75000"/>
                  </a:schemeClr>
                </a:solidFill>
              </a:rPr>
              <a:t>When</a:t>
            </a:r>
            <a:r>
              <a:rPr lang="en-US" dirty="0">
                <a:solidFill>
                  <a:schemeClr val="accent1">
                    <a:lumMod val="75000"/>
                  </a:schemeClr>
                </a:solidFill>
              </a:rPr>
              <a:t> </a:t>
            </a:r>
            <a:r>
              <a:rPr lang="en-US" dirty="0">
                <a:solidFill>
                  <a:srgbClr val="206228"/>
                </a:solidFill>
              </a:rPr>
              <a:t>is the problem most likely to occur?</a:t>
            </a:r>
          </a:p>
          <a:p>
            <a:pPr lvl="1"/>
            <a:r>
              <a:rPr lang="en-US" b="1" dirty="0">
                <a:solidFill>
                  <a:schemeClr val="accent1">
                    <a:lumMod val="75000"/>
                  </a:schemeClr>
                </a:solidFill>
              </a:rPr>
              <a:t>Why</a:t>
            </a:r>
            <a:r>
              <a:rPr lang="en-US" dirty="0">
                <a:solidFill>
                  <a:schemeClr val="accent1">
                    <a:lumMod val="75000"/>
                  </a:schemeClr>
                </a:solidFill>
              </a:rPr>
              <a:t> </a:t>
            </a:r>
            <a:r>
              <a:rPr lang="en-US" dirty="0">
                <a:solidFill>
                  <a:srgbClr val="206228"/>
                </a:solidFill>
              </a:rPr>
              <a:t>is the problem sustaining?</a:t>
            </a:r>
          </a:p>
          <a:p>
            <a:pPr marL="0" indent="0">
              <a:buNone/>
            </a:pPr>
            <a:endParaRPr lang="en-US" sz="2800" dirty="0">
              <a:solidFill>
                <a:srgbClr val="206228"/>
              </a:solidFill>
            </a:endParaRPr>
          </a:p>
        </p:txBody>
      </p:sp>
    </p:spTree>
    <p:extLst>
      <p:ext uri="{BB962C8B-B14F-4D97-AF65-F5344CB8AC3E}">
        <p14:creationId xmlns:p14="http://schemas.microsoft.com/office/powerpoint/2010/main" val="60836374"/>
      </p:ext>
    </p:extLst>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206228"/>
                </a:solidFill>
              </a:rPr>
              <a:t>Primary vs. Precision Statements</a:t>
            </a:r>
          </a:p>
        </p:txBody>
      </p:sp>
      <p:sp>
        <p:nvSpPr>
          <p:cNvPr id="3" name="Text Placeholder 2"/>
          <p:cNvSpPr>
            <a:spLocks noGrp="1"/>
          </p:cNvSpPr>
          <p:nvPr>
            <p:ph type="body" idx="1"/>
          </p:nvPr>
        </p:nvSpPr>
        <p:spPr>
          <a:xfrm>
            <a:off x="381000" y="1716253"/>
            <a:ext cx="4114800" cy="387798"/>
          </a:xfrm>
        </p:spPr>
        <p:txBody>
          <a:bodyPr>
            <a:noAutofit/>
          </a:bodyPr>
          <a:lstStyle/>
          <a:p>
            <a:r>
              <a:rPr lang="en-US" dirty="0">
                <a:solidFill>
                  <a:schemeClr val="accent1">
                    <a:lumMod val="75000"/>
                  </a:schemeClr>
                </a:solidFill>
              </a:rPr>
              <a:t>Primary Statements</a:t>
            </a:r>
          </a:p>
        </p:txBody>
      </p:sp>
      <p:sp>
        <p:nvSpPr>
          <p:cNvPr id="5" name="Content Placeholder 4"/>
          <p:cNvSpPr>
            <a:spLocks noGrp="1"/>
          </p:cNvSpPr>
          <p:nvPr>
            <p:ph sz="half" idx="2"/>
          </p:nvPr>
        </p:nvSpPr>
        <p:spPr>
          <a:xfrm>
            <a:off x="380999" y="2174877"/>
            <a:ext cx="4114800" cy="3128549"/>
          </a:xfrm>
        </p:spPr>
        <p:txBody>
          <a:bodyPr>
            <a:normAutofit fontScale="92500" lnSpcReduction="10000"/>
          </a:bodyPr>
          <a:lstStyle/>
          <a:p>
            <a:pPr>
              <a:spcAft>
                <a:spcPts val="1200"/>
              </a:spcAft>
            </a:pPr>
            <a:r>
              <a:rPr lang="en-US" dirty="0">
                <a:solidFill>
                  <a:srgbClr val="206228"/>
                </a:solidFill>
              </a:rPr>
              <a:t>Too many referrals</a:t>
            </a:r>
          </a:p>
          <a:p>
            <a:pPr>
              <a:spcAft>
                <a:spcPts val="1200"/>
              </a:spcAft>
            </a:pPr>
            <a:r>
              <a:rPr lang="en-US" dirty="0">
                <a:solidFill>
                  <a:srgbClr val="206228"/>
                </a:solidFill>
              </a:rPr>
              <a:t>September has more suspensions than last year.</a:t>
            </a:r>
          </a:p>
          <a:p>
            <a:pPr>
              <a:spcAft>
                <a:spcPts val="1200"/>
              </a:spcAft>
            </a:pPr>
            <a:r>
              <a:rPr lang="en-US" dirty="0">
                <a:solidFill>
                  <a:srgbClr val="206228"/>
                </a:solidFill>
              </a:rPr>
              <a:t>Gang behavior is increasing.</a:t>
            </a:r>
          </a:p>
          <a:p>
            <a:pPr>
              <a:spcAft>
                <a:spcPts val="1200"/>
              </a:spcAft>
            </a:pPr>
            <a:r>
              <a:rPr lang="en-US" dirty="0">
                <a:solidFill>
                  <a:srgbClr val="206228"/>
                </a:solidFill>
              </a:rPr>
              <a:t>The cafeteria is out of control.</a:t>
            </a:r>
          </a:p>
          <a:p>
            <a:r>
              <a:rPr lang="en-US" dirty="0">
                <a:solidFill>
                  <a:srgbClr val="206228"/>
                </a:solidFill>
              </a:rPr>
              <a:t>Student disrespect is out of control.</a:t>
            </a:r>
          </a:p>
        </p:txBody>
      </p:sp>
      <p:sp>
        <p:nvSpPr>
          <p:cNvPr id="6" name="Text Placeholder 5"/>
          <p:cNvSpPr>
            <a:spLocks noGrp="1"/>
          </p:cNvSpPr>
          <p:nvPr>
            <p:ph type="body" sz="quarter" idx="3"/>
          </p:nvPr>
        </p:nvSpPr>
        <p:spPr>
          <a:xfrm>
            <a:off x="4645983" y="1716253"/>
            <a:ext cx="4117019" cy="387798"/>
          </a:xfrm>
        </p:spPr>
        <p:txBody>
          <a:bodyPr>
            <a:normAutofit fontScale="77500" lnSpcReduction="20000"/>
          </a:bodyPr>
          <a:lstStyle/>
          <a:p>
            <a:r>
              <a:rPr lang="en-US" sz="2800" dirty="0">
                <a:solidFill>
                  <a:schemeClr val="accent1">
                    <a:lumMod val="75000"/>
                  </a:schemeClr>
                </a:solidFill>
              </a:rPr>
              <a:t>Precision Statement</a:t>
            </a:r>
          </a:p>
        </p:txBody>
      </p:sp>
      <p:sp>
        <p:nvSpPr>
          <p:cNvPr id="7" name="Content Placeholder 6"/>
          <p:cNvSpPr>
            <a:spLocks noGrp="1"/>
          </p:cNvSpPr>
          <p:nvPr>
            <p:ph sz="quarter" idx="4"/>
          </p:nvPr>
        </p:nvSpPr>
        <p:spPr>
          <a:xfrm>
            <a:off x="4724400" y="2174874"/>
            <a:ext cx="4038600" cy="4073526"/>
          </a:xfrm>
        </p:spPr>
        <p:txBody>
          <a:bodyPr>
            <a:normAutofit fontScale="92500"/>
          </a:bodyPr>
          <a:lstStyle/>
          <a:p>
            <a:pPr>
              <a:lnSpc>
                <a:spcPct val="120000"/>
              </a:lnSpc>
            </a:pPr>
            <a:r>
              <a:rPr lang="en-US" dirty="0">
                <a:solidFill>
                  <a:srgbClr val="206228"/>
                </a:solidFill>
              </a:rPr>
              <a:t>There are more ODRs for aggression on the playground than last year. These are most likely to occur during first recess, with a large number of students, and the aggression is related to getting access to the new playground equipment.</a:t>
            </a:r>
          </a:p>
        </p:txBody>
      </p:sp>
    </p:spTree>
    <p:extLst>
      <p:ext uri="{BB962C8B-B14F-4D97-AF65-F5344CB8AC3E}">
        <p14:creationId xmlns:p14="http://schemas.microsoft.com/office/powerpoint/2010/main" val="252890191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fade">
                                      <p:cBhvr>
                                        <p:cTn id="3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46172"/>
            <a:ext cx="8991600" cy="1143000"/>
          </a:xfrm>
        </p:spPr>
        <p:txBody>
          <a:bodyPr>
            <a:normAutofit/>
          </a:bodyPr>
          <a:lstStyle/>
          <a:p>
            <a:pPr indent="0"/>
            <a:r>
              <a:rPr lang="en-US" dirty="0">
                <a:solidFill>
                  <a:srgbClr val="206228"/>
                </a:solidFill>
              </a:rPr>
              <a:t>Precision Statement Example</a:t>
            </a:r>
          </a:p>
        </p:txBody>
      </p:sp>
      <p:sp>
        <p:nvSpPr>
          <p:cNvPr id="5" name="Content Placeholder 4"/>
          <p:cNvSpPr>
            <a:spLocks noGrp="1"/>
          </p:cNvSpPr>
          <p:nvPr>
            <p:ph sz="half" idx="2"/>
          </p:nvPr>
        </p:nvSpPr>
        <p:spPr>
          <a:xfrm>
            <a:off x="457200" y="3667828"/>
            <a:ext cx="7010400" cy="2985433"/>
          </a:xfrm>
        </p:spPr>
        <p:txBody>
          <a:bodyPr>
            <a:normAutofit fontScale="92500" lnSpcReduction="10000"/>
          </a:bodyPr>
          <a:lstStyle/>
          <a:p>
            <a:pPr lvl="1"/>
            <a:r>
              <a:rPr lang="en-US" b="1" dirty="0">
                <a:solidFill>
                  <a:srgbClr val="206228"/>
                </a:solidFill>
              </a:rPr>
              <a:t>What? </a:t>
            </a:r>
            <a:r>
              <a:rPr lang="en-US" b="1" dirty="0">
                <a:solidFill>
                  <a:schemeClr val="accent2"/>
                </a:solidFill>
              </a:rPr>
              <a:t>	</a:t>
            </a:r>
            <a:r>
              <a:rPr lang="en-US" dirty="0">
                <a:sym typeface="Wingdings" pitchFamily="2" charset="2"/>
              </a:rPr>
              <a:t>more ODRs for aggression</a:t>
            </a:r>
            <a:endParaRPr lang="en-US" dirty="0"/>
          </a:p>
          <a:p>
            <a:pPr marL="280448" lvl="1" indent="0">
              <a:buNone/>
            </a:pPr>
            <a:endParaRPr lang="en-US" b="1" dirty="0"/>
          </a:p>
          <a:p>
            <a:pPr lvl="1"/>
            <a:r>
              <a:rPr lang="en-US" b="1" dirty="0">
                <a:solidFill>
                  <a:srgbClr val="002060"/>
                </a:solidFill>
              </a:rPr>
              <a:t>Where?</a:t>
            </a:r>
            <a:r>
              <a:rPr lang="en-US" b="1" dirty="0">
                <a:solidFill>
                  <a:schemeClr val="accent3"/>
                </a:solidFill>
              </a:rPr>
              <a:t> 	</a:t>
            </a:r>
            <a:r>
              <a:rPr lang="en-US" dirty="0"/>
              <a:t>on the playground</a:t>
            </a:r>
          </a:p>
          <a:p>
            <a:pPr marL="280448" lvl="1" indent="0">
              <a:buNone/>
            </a:pPr>
            <a:endParaRPr lang="en-US" b="1" dirty="0"/>
          </a:p>
          <a:p>
            <a:pPr lvl="1"/>
            <a:r>
              <a:rPr lang="en-US" b="1" dirty="0">
                <a:solidFill>
                  <a:schemeClr val="accent6">
                    <a:lumMod val="75000"/>
                  </a:schemeClr>
                </a:solidFill>
              </a:rPr>
              <a:t>Who? </a:t>
            </a:r>
            <a:r>
              <a:rPr lang="en-US" b="1" dirty="0">
                <a:solidFill>
                  <a:srgbClr val="7030A0"/>
                </a:solidFill>
              </a:rPr>
              <a:t>	</a:t>
            </a:r>
            <a:r>
              <a:rPr lang="en-US" dirty="0"/>
              <a:t>a large number of students</a:t>
            </a:r>
          </a:p>
          <a:p>
            <a:pPr marL="280448" lvl="1" indent="0">
              <a:buNone/>
            </a:pPr>
            <a:endParaRPr lang="en-US" b="1" dirty="0">
              <a:solidFill>
                <a:schemeClr val="accent4"/>
              </a:solidFill>
            </a:endParaRPr>
          </a:p>
          <a:p>
            <a:pPr lvl="1"/>
            <a:r>
              <a:rPr lang="en-US" b="1" dirty="0">
                <a:solidFill>
                  <a:schemeClr val="accent4"/>
                </a:solidFill>
              </a:rPr>
              <a:t>When? </a:t>
            </a:r>
            <a:r>
              <a:rPr lang="en-US" b="1" dirty="0">
                <a:solidFill>
                  <a:srgbClr val="92D050"/>
                </a:solidFill>
              </a:rPr>
              <a:t>	</a:t>
            </a:r>
            <a:r>
              <a:rPr lang="en-US" dirty="0"/>
              <a:t>first recess</a:t>
            </a:r>
          </a:p>
          <a:p>
            <a:pPr marL="280448" lvl="1" indent="0">
              <a:buNone/>
            </a:pPr>
            <a:endParaRPr lang="en-US" b="1" dirty="0"/>
          </a:p>
          <a:p>
            <a:pPr lvl="1"/>
            <a:r>
              <a:rPr lang="en-US" b="1" dirty="0">
                <a:solidFill>
                  <a:srgbClr val="0070C0"/>
                </a:solidFill>
              </a:rPr>
              <a:t>Why? </a:t>
            </a:r>
            <a:r>
              <a:rPr lang="en-US" b="1" dirty="0">
                <a:solidFill>
                  <a:schemeClr val="bg2"/>
                </a:solidFill>
              </a:rPr>
              <a:t>	</a:t>
            </a:r>
            <a:r>
              <a:rPr lang="en-US" dirty="0"/>
              <a:t>to get access to the new playground equipment</a:t>
            </a:r>
          </a:p>
        </p:txBody>
      </p:sp>
      <p:sp>
        <p:nvSpPr>
          <p:cNvPr id="7" name="Content Placeholder 6"/>
          <p:cNvSpPr>
            <a:spLocks noGrp="1"/>
          </p:cNvSpPr>
          <p:nvPr>
            <p:ph sz="quarter" idx="4"/>
          </p:nvPr>
        </p:nvSpPr>
        <p:spPr>
          <a:xfrm>
            <a:off x="457200" y="1600200"/>
            <a:ext cx="8305800" cy="1905000"/>
          </a:xfrm>
        </p:spPr>
        <p:txBody>
          <a:bodyPr>
            <a:normAutofit/>
          </a:bodyPr>
          <a:lstStyle/>
          <a:p>
            <a:pPr>
              <a:lnSpc>
                <a:spcPct val="120000"/>
              </a:lnSpc>
            </a:pPr>
            <a:r>
              <a:rPr lang="en-US" dirty="0">
                <a:solidFill>
                  <a:schemeClr val="tx1">
                    <a:lumMod val="85000"/>
                    <a:lumOff val="15000"/>
                  </a:schemeClr>
                </a:solidFill>
              </a:rPr>
              <a:t>There are </a:t>
            </a:r>
            <a:r>
              <a:rPr lang="en-US" b="1" dirty="0">
                <a:solidFill>
                  <a:srgbClr val="206228"/>
                </a:solidFill>
              </a:rPr>
              <a:t>more ODRs for aggression </a:t>
            </a:r>
            <a:r>
              <a:rPr lang="en-US" b="1" dirty="0">
                <a:solidFill>
                  <a:srgbClr val="002060"/>
                </a:solidFill>
              </a:rPr>
              <a:t>on the playground</a:t>
            </a:r>
            <a:r>
              <a:rPr lang="en-US" dirty="0">
                <a:solidFill>
                  <a:srgbClr val="002060"/>
                </a:solidFill>
              </a:rPr>
              <a:t> </a:t>
            </a:r>
            <a:r>
              <a:rPr lang="en-US" dirty="0">
                <a:solidFill>
                  <a:schemeClr val="tx1">
                    <a:lumMod val="85000"/>
                    <a:lumOff val="15000"/>
                  </a:schemeClr>
                </a:solidFill>
              </a:rPr>
              <a:t>than last year. These are most likely to occur during</a:t>
            </a:r>
            <a:r>
              <a:rPr lang="en-US" dirty="0"/>
              <a:t> </a:t>
            </a:r>
            <a:r>
              <a:rPr lang="en-US" b="1" dirty="0">
                <a:solidFill>
                  <a:schemeClr val="accent4"/>
                </a:solidFill>
              </a:rPr>
              <a:t>first recess</a:t>
            </a:r>
            <a:r>
              <a:rPr lang="en-US" dirty="0">
                <a:solidFill>
                  <a:schemeClr val="tx1">
                    <a:lumMod val="85000"/>
                    <a:lumOff val="15000"/>
                  </a:schemeClr>
                </a:solidFill>
              </a:rPr>
              <a:t>, with </a:t>
            </a:r>
            <a:r>
              <a:rPr lang="en-US" b="1" dirty="0">
                <a:solidFill>
                  <a:schemeClr val="accent6"/>
                </a:solidFill>
              </a:rPr>
              <a:t>a large number of students</a:t>
            </a:r>
            <a:r>
              <a:rPr lang="en-US" dirty="0">
                <a:solidFill>
                  <a:schemeClr val="tx1">
                    <a:lumMod val="85000"/>
                    <a:lumOff val="15000"/>
                  </a:schemeClr>
                </a:solidFill>
              </a:rPr>
              <a:t>, and the aggression is related to</a:t>
            </a:r>
            <a:r>
              <a:rPr lang="en-US" dirty="0">
                <a:solidFill>
                  <a:srgbClr val="207E5C"/>
                </a:solidFill>
              </a:rPr>
              <a:t> </a:t>
            </a:r>
            <a:r>
              <a:rPr lang="en-US" b="1" dirty="0">
                <a:solidFill>
                  <a:srgbClr val="0070C0"/>
                </a:solidFill>
              </a:rPr>
              <a:t>getting access to the new playground equipment</a:t>
            </a:r>
            <a:r>
              <a:rPr lang="en-US" dirty="0">
                <a:solidFill>
                  <a:srgbClr val="207E5C"/>
                </a:solidFill>
              </a:rPr>
              <a:t>.</a:t>
            </a:r>
          </a:p>
        </p:txBody>
      </p:sp>
      <p:pic>
        <p:nvPicPr>
          <p:cNvPr id="6" name="Picture 2" descr="http://static.tumblr.com/95bb5e8c466dec3499c1d6bb32b283fa/f7jqsbx/0u6nknsox/tumblr_static_ehwt1wzrb54owsskgc40w4gwg.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rot="19154778">
            <a:off x="7997014" y="51912"/>
            <a:ext cx="965588" cy="9144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09442640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fade">
                                      <p:cBhvr>
                                        <p:cTn id="2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8229600" cy="1143000"/>
          </a:xfrm>
        </p:spPr>
        <p:txBody>
          <a:bodyPr/>
          <a:lstStyle/>
          <a:p>
            <a:r>
              <a:rPr lang="en-US" dirty="0">
                <a:solidFill>
                  <a:schemeClr val="accent1">
                    <a:lumMod val="75000"/>
                  </a:schemeClr>
                </a:solidFill>
              </a:rPr>
              <a:t>Prioritization</a:t>
            </a:r>
          </a:p>
        </p:txBody>
      </p:sp>
      <p:sp>
        <p:nvSpPr>
          <p:cNvPr id="6" name="Text Placeholder 2"/>
          <p:cNvSpPr>
            <a:spLocks noGrp="1"/>
          </p:cNvSpPr>
          <p:nvPr>
            <p:ph type="body" sz="quarter" idx="10"/>
          </p:nvPr>
        </p:nvSpPr>
        <p:spPr>
          <a:xfrm>
            <a:off x="381000" y="1411552"/>
            <a:ext cx="8382000" cy="5378395"/>
          </a:xfrm>
        </p:spPr>
        <p:txBody>
          <a:bodyPr>
            <a:normAutofit/>
          </a:bodyPr>
          <a:lstStyle/>
          <a:p>
            <a:pPr>
              <a:spcAft>
                <a:spcPts val="600"/>
              </a:spcAft>
            </a:pPr>
            <a:r>
              <a:rPr lang="en-US" dirty="0">
                <a:solidFill>
                  <a:srgbClr val="206228"/>
                </a:solidFill>
              </a:rPr>
              <a:t>A team’s judgment about the significance of a problem and whether to address it now will likely be a function of the problem behavior’s:</a:t>
            </a:r>
          </a:p>
          <a:p>
            <a:pPr lvl="1">
              <a:spcAft>
                <a:spcPts val="600"/>
              </a:spcAft>
            </a:pPr>
            <a:r>
              <a:rPr lang="en-US" dirty="0">
                <a:solidFill>
                  <a:srgbClr val="206228"/>
                </a:solidFill>
              </a:rPr>
              <a:t>Severity/intensity – How dangerous it is (e.g., aggression vs. inappropriate language)</a:t>
            </a:r>
          </a:p>
          <a:p>
            <a:pPr lvl="1">
              <a:spcAft>
                <a:spcPts val="600"/>
              </a:spcAft>
            </a:pPr>
            <a:r>
              <a:rPr lang="en-US" dirty="0">
                <a:solidFill>
                  <a:srgbClr val="206228"/>
                </a:solidFill>
              </a:rPr>
              <a:t>Frequency – How often it is currently occurring</a:t>
            </a:r>
          </a:p>
          <a:p>
            <a:pPr lvl="1">
              <a:spcAft>
                <a:spcPts val="600"/>
              </a:spcAft>
            </a:pPr>
            <a:r>
              <a:rPr lang="en-US" dirty="0">
                <a:solidFill>
                  <a:srgbClr val="206228"/>
                </a:solidFill>
              </a:rPr>
              <a:t>Trend – Whether its frequency is decreasing, staying the same, or increasing</a:t>
            </a:r>
          </a:p>
          <a:p>
            <a:r>
              <a:rPr lang="en-US" dirty="0">
                <a:solidFill>
                  <a:srgbClr val="206228"/>
                </a:solidFill>
              </a:rPr>
              <a:t>This may come into play when reviewing more than one potential problem.</a:t>
            </a:r>
          </a:p>
          <a:p>
            <a:pPr marL="0" indent="0">
              <a:buNone/>
            </a:pPr>
            <a:endParaRPr lang="en-US" sz="1200" dirty="0"/>
          </a:p>
          <a:p>
            <a:pPr marL="0" indent="0">
              <a:buNone/>
            </a:pPr>
            <a:r>
              <a:rPr lang="en-US" sz="1200" dirty="0"/>
              <a:t>TIPS II Training Manual (2013)</a:t>
            </a:r>
          </a:p>
        </p:txBody>
      </p:sp>
    </p:spTree>
    <p:extLst>
      <p:ext uri="{BB962C8B-B14F-4D97-AF65-F5344CB8AC3E}">
        <p14:creationId xmlns:p14="http://schemas.microsoft.com/office/powerpoint/2010/main" val="140907552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00">
            <a:alpha val="25000"/>
          </a:srgbClr>
        </a:solidFill>
        <a:effectLst/>
      </p:bgPr>
    </p:bg>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381000" y="914400"/>
            <a:ext cx="8382000" cy="4343400"/>
          </a:xfrm>
          <a:prstGeom prst="rect">
            <a:avLst/>
          </a:prstGeom>
          <a:solidFill>
            <a:srgbClr val="008000">
              <a:alpha val="75000"/>
            </a:srgbClr>
          </a:solidFill>
          <a:ln w="9525">
            <a:solidFill>
              <a:schemeClr val="tx1"/>
            </a:solidFill>
            <a:miter lim="800000"/>
            <a:headEnd/>
            <a:tailEnd/>
          </a:ln>
          <a:effectLst/>
        </p:spPr>
        <p:txBody>
          <a:bodyPr anchor="ctr"/>
          <a:lstStyle/>
          <a:p>
            <a:pPr algn="ctr">
              <a:defRPr/>
            </a:pPr>
            <a:r>
              <a:rPr lang="en-US" sz="5700" dirty="0">
                <a:solidFill>
                  <a:srgbClr val="FFFF00"/>
                </a:solidFill>
                <a:effectLst>
                  <a:outerShdw blurRad="38100" dist="38100" dir="2700000" algn="tl">
                    <a:srgbClr val="000000"/>
                  </a:outerShdw>
                </a:effectLst>
                <a:latin typeface="Britannic Bold" pitchFamily="-108" charset="0"/>
                <a:ea typeface="Britannic Bold" pitchFamily="-108" charset="0"/>
                <a:cs typeface="Britannic Bold" pitchFamily="-108" charset="0"/>
              </a:rPr>
              <a:t>Review </a:t>
            </a:r>
          </a:p>
          <a:p>
            <a:pPr algn="ctr">
              <a:defRPr/>
            </a:pPr>
            <a:r>
              <a:rPr lang="en-US" sz="5700" dirty="0">
                <a:solidFill>
                  <a:srgbClr val="FFFF00"/>
                </a:solidFill>
                <a:effectLst>
                  <a:outerShdw blurRad="38100" dist="38100" dir="2700000" algn="tl">
                    <a:srgbClr val="000000"/>
                  </a:outerShdw>
                </a:effectLst>
                <a:latin typeface="Britannic Bold" pitchFamily="-108" charset="0"/>
                <a:ea typeface="Britannic Bold" pitchFamily="-108" charset="0"/>
                <a:cs typeface="Britannic Bold" pitchFamily="-108" charset="0"/>
              </a:rPr>
              <a:t>Overview &amp; Getting Started with SWPBIS</a:t>
            </a:r>
          </a:p>
          <a:p>
            <a:pPr algn="ctr">
              <a:defRPr/>
            </a:pPr>
            <a:r>
              <a:rPr lang="en-US" sz="5700" dirty="0">
                <a:solidFill>
                  <a:srgbClr val="FFFF00"/>
                </a:solidFill>
                <a:effectLst>
                  <a:outerShdw blurRad="38100" dist="38100" dir="2700000" algn="tl">
                    <a:srgbClr val="000000"/>
                  </a:outerShdw>
                </a:effectLst>
                <a:latin typeface="Britannic Bold" pitchFamily="-108" charset="0"/>
                <a:ea typeface="Britannic Bold" pitchFamily="-108" charset="0"/>
                <a:cs typeface="Britannic Bold" pitchFamily="-108" charset="0"/>
              </a:rPr>
              <a:t>(Days 1-2)</a:t>
            </a:r>
          </a:p>
        </p:txBody>
      </p:sp>
      <p:pic>
        <p:nvPicPr>
          <p:cNvPr id="3" name="Picture 2"/>
          <p:cNvPicPr/>
          <p:nvPr/>
        </p:nvPicPr>
        <p:blipFill>
          <a:blip r:embed="rId3">
            <a:extLst>
              <a:ext uri="{28A0092B-C50C-407E-A947-70E740481C1C}">
                <a14:useLocalDpi xmlns:a14="http://schemas.microsoft.com/office/drawing/2010/main"/>
              </a:ext>
            </a:extLst>
          </a:blip>
          <a:srcRect/>
          <a:stretch>
            <a:fillRect/>
          </a:stretch>
        </p:blipFill>
        <p:spPr bwMode="auto">
          <a:xfrm>
            <a:off x="7772400" y="4800600"/>
            <a:ext cx="1092200" cy="1092200"/>
          </a:xfrm>
          <a:prstGeom prst="rect">
            <a:avLst/>
          </a:prstGeom>
          <a:noFill/>
          <a:ln>
            <a:noFill/>
          </a:ln>
        </p:spPr>
      </p:pic>
    </p:spTree>
    <p:extLst>
      <p:ext uri="{BB962C8B-B14F-4D97-AF65-F5344CB8AC3E}">
        <p14:creationId xmlns:p14="http://schemas.microsoft.com/office/powerpoint/2010/main" val="3653026"/>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06228"/>
                </a:solidFill>
              </a:rPr>
              <a:t>What is the Narrative?</a:t>
            </a:r>
          </a:p>
        </p:txBody>
      </p:sp>
      <p:pic>
        <p:nvPicPr>
          <p:cNvPr id="12" name="Picture 6" descr="https://s5testing.swis.org/server/public/cache/0f5e9742e08fb32d88363ed3bfc9b01b.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86751" y="2209800"/>
            <a:ext cx="8752451" cy="34671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5" name="Rounded Rectangle 4"/>
          <p:cNvSpPr/>
          <p:nvPr/>
        </p:nvSpPr>
        <p:spPr bwMode="auto">
          <a:xfrm>
            <a:off x="6324600" y="1371600"/>
            <a:ext cx="2514600" cy="19050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n-US" u="sng" dirty="0">
                <a:solidFill>
                  <a:srgbClr val="4F81BD">
                    <a:lumMod val="75000"/>
                  </a:srgbClr>
                </a:solidFill>
                <a:latin typeface="Segoe" pitchFamily="34" charset="0"/>
              </a:rPr>
              <a:t>Questions to Ask</a:t>
            </a:r>
          </a:p>
          <a:p>
            <a:pPr algn="ctr" defTabSz="914099">
              <a:spcAft>
                <a:spcPts val="600"/>
              </a:spcAft>
            </a:pPr>
            <a:r>
              <a:rPr lang="en-US" dirty="0">
                <a:solidFill>
                  <a:srgbClr val="4F81BD">
                    <a:lumMod val="75000"/>
                  </a:srgbClr>
                </a:solidFill>
                <a:latin typeface="Segoe" pitchFamily="34" charset="0"/>
              </a:rPr>
              <a:t>What is happening?</a:t>
            </a:r>
          </a:p>
          <a:p>
            <a:pPr algn="ctr" defTabSz="914099">
              <a:spcAft>
                <a:spcPts val="600"/>
              </a:spcAft>
            </a:pPr>
            <a:r>
              <a:rPr lang="en-US" dirty="0">
                <a:solidFill>
                  <a:srgbClr val="4F81BD">
                    <a:lumMod val="75000"/>
                  </a:srgbClr>
                </a:solidFill>
                <a:latin typeface="Segoe" pitchFamily="34" charset="0"/>
              </a:rPr>
              <a:t>What is typical?</a:t>
            </a:r>
          </a:p>
          <a:p>
            <a:pPr algn="ctr" defTabSz="914099">
              <a:spcAft>
                <a:spcPts val="600"/>
              </a:spcAft>
            </a:pPr>
            <a:r>
              <a:rPr lang="en-US" dirty="0">
                <a:solidFill>
                  <a:srgbClr val="4F81BD">
                    <a:lumMod val="75000"/>
                  </a:srgbClr>
                </a:solidFill>
                <a:latin typeface="Segoe" pitchFamily="34" charset="0"/>
              </a:rPr>
              <a:t>What is possible?</a:t>
            </a:r>
          </a:p>
          <a:p>
            <a:pPr algn="ctr" defTabSz="914099"/>
            <a:r>
              <a:rPr lang="en-US" dirty="0">
                <a:solidFill>
                  <a:srgbClr val="4F81BD">
                    <a:lumMod val="75000"/>
                  </a:srgbClr>
                </a:solidFill>
                <a:latin typeface="Segoe" pitchFamily="34" charset="0"/>
              </a:rPr>
              <a:t>What is needed?</a:t>
            </a:r>
          </a:p>
        </p:txBody>
      </p:sp>
      <p:cxnSp>
        <p:nvCxnSpPr>
          <p:cNvPr id="10" name="Straight Arrow Connector 9"/>
          <p:cNvCxnSpPr/>
          <p:nvPr/>
        </p:nvCxnSpPr>
        <p:spPr>
          <a:xfrm flipV="1">
            <a:off x="2514600" y="2514600"/>
            <a:ext cx="2895600" cy="1295400"/>
          </a:xfrm>
          <a:prstGeom prst="straightConnector1">
            <a:avLst/>
          </a:prstGeom>
          <a:ln w="31750">
            <a:solidFill>
              <a:schemeClr val="tx1">
                <a:lumMod val="85000"/>
                <a:lumOff val="15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4" name="Oval 13"/>
          <p:cNvSpPr/>
          <p:nvPr/>
        </p:nvSpPr>
        <p:spPr bwMode="auto">
          <a:xfrm>
            <a:off x="2971800" y="2917195"/>
            <a:ext cx="609600" cy="533400"/>
          </a:xfrm>
          <a:prstGeom prst="ellipse">
            <a:avLst/>
          </a:prstGeom>
          <a:solidFill>
            <a:srgbClr val="FF0000">
              <a:alpha val="25000"/>
            </a:srgbClr>
          </a:solidFill>
          <a:ln>
            <a:noFill/>
            <a:headEnd type="none" w="med" len="med"/>
            <a:tailEnd type="none" w="med" len="med"/>
          </a:ln>
          <a:effectLst/>
          <a:scene3d>
            <a:camera prst="orthographicFront"/>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8" name="Oval 17"/>
          <p:cNvSpPr/>
          <p:nvPr/>
        </p:nvSpPr>
        <p:spPr bwMode="auto">
          <a:xfrm>
            <a:off x="4107100" y="2552700"/>
            <a:ext cx="609600" cy="533400"/>
          </a:xfrm>
          <a:prstGeom prst="ellipse">
            <a:avLst/>
          </a:prstGeom>
          <a:solidFill>
            <a:srgbClr val="FF0000">
              <a:alpha val="25000"/>
            </a:srgbClr>
          </a:solidFill>
          <a:ln>
            <a:noFill/>
            <a:headEnd type="none" w="med" len="med"/>
            <a:tailEnd type="none" w="med" len="med"/>
          </a:ln>
          <a:effectLst/>
          <a:scene3d>
            <a:camera prst="orthographicFront"/>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9" name="Oval 18"/>
          <p:cNvSpPr/>
          <p:nvPr/>
        </p:nvSpPr>
        <p:spPr bwMode="auto">
          <a:xfrm>
            <a:off x="4730310" y="2247900"/>
            <a:ext cx="609600" cy="533400"/>
          </a:xfrm>
          <a:prstGeom prst="ellipse">
            <a:avLst/>
          </a:prstGeom>
          <a:solidFill>
            <a:srgbClr val="FF0000">
              <a:alpha val="25000"/>
            </a:srgbClr>
          </a:solidFill>
          <a:ln>
            <a:noFill/>
            <a:headEnd type="none" w="med" len="med"/>
            <a:tailEnd type="none" w="med" len="med"/>
          </a:ln>
          <a:effectLst/>
          <a:scene3d>
            <a:camera prst="orthographicFront"/>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a:solidFill>
                <a:srgbClr val="FFFFFF"/>
              </a:solidFill>
              <a:effectLst>
                <a:outerShdw blurRad="38100" dist="38100" dir="2700000" algn="tl">
                  <a:srgbClr val="000000">
                    <a:alpha val="43137"/>
                  </a:srgbClr>
                </a:outerShdw>
              </a:effectLst>
              <a:latin typeface="Segoe" pitchFamily="34" charset="0"/>
            </a:endParaRPr>
          </a:p>
        </p:txBody>
      </p:sp>
      <p:grpSp>
        <p:nvGrpSpPr>
          <p:cNvPr id="24" name="Group 23"/>
          <p:cNvGrpSpPr/>
          <p:nvPr/>
        </p:nvGrpSpPr>
        <p:grpSpPr>
          <a:xfrm>
            <a:off x="914400" y="3450595"/>
            <a:ext cx="7696200" cy="276999"/>
            <a:chOff x="1752600" y="3450595"/>
            <a:chExt cx="6858000" cy="276999"/>
          </a:xfrm>
        </p:grpSpPr>
        <p:cxnSp>
          <p:nvCxnSpPr>
            <p:cNvPr id="16" name="Straight Connector 15"/>
            <p:cNvCxnSpPr/>
            <p:nvPr/>
          </p:nvCxnSpPr>
          <p:spPr>
            <a:xfrm>
              <a:off x="1752600" y="3581400"/>
              <a:ext cx="585651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581900" y="3450595"/>
              <a:ext cx="1028700" cy="276999"/>
            </a:xfrm>
            <a:prstGeom prst="rect">
              <a:avLst/>
            </a:prstGeom>
            <a:noFill/>
          </p:spPr>
          <p:txBody>
            <a:bodyPr wrap="square" rtlCol="0">
              <a:spAutoFit/>
            </a:bodyPr>
            <a:lstStyle/>
            <a:p>
              <a:pPr fontAlgn="auto">
                <a:spcBef>
                  <a:spcPts val="0"/>
                </a:spcBef>
                <a:spcAft>
                  <a:spcPts val="0"/>
                </a:spcAft>
              </a:pPr>
              <a:r>
                <a:rPr lang="en-US" sz="1200" dirty="0">
                  <a:solidFill>
                    <a:srgbClr val="4F81BD">
                      <a:lumMod val="75000"/>
                    </a:srgbClr>
                  </a:solidFill>
                  <a:latin typeface="Calibri"/>
                  <a:ea typeface="+mn-ea"/>
                  <a:cs typeface="+mn-cs"/>
                </a:rPr>
                <a:t>75</a:t>
              </a:r>
              <a:r>
                <a:rPr lang="en-US" sz="1200" baseline="30000" dirty="0">
                  <a:solidFill>
                    <a:srgbClr val="4F81BD">
                      <a:lumMod val="75000"/>
                    </a:srgbClr>
                  </a:solidFill>
                  <a:latin typeface="Calibri"/>
                  <a:ea typeface="+mn-ea"/>
                  <a:cs typeface="+mn-cs"/>
                </a:rPr>
                <a:t>th</a:t>
              </a:r>
              <a:r>
                <a:rPr lang="en-US" sz="1200" dirty="0">
                  <a:solidFill>
                    <a:srgbClr val="4F81BD">
                      <a:lumMod val="75000"/>
                    </a:srgbClr>
                  </a:solidFill>
                  <a:latin typeface="Calibri"/>
                  <a:ea typeface="+mn-ea"/>
                  <a:cs typeface="+mn-cs"/>
                </a:rPr>
                <a:t> Percentile</a:t>
              </a:r>
            </a:p>
          </p:txBody>
        </p:sp>
      </p:grpSp>
      <p:grpSp>
        <p:nvGrpSpPr>
          <p:cNvPr id="25" name="Group 24"/>
          <p:cNvGrpSpPr/>
          <p:nvPr/>
        </p:nvGrpSpPr>
        <p:grpSpPr>
          <a:xfrm>
            <a:off x="914400" y="3810000"/>
            <a:ext cx="7723414" cy="276999"/>
            <a:chOff x="1752600" y="3810000"/>
            <a:chExt cx="6885214" cy="276999"/>
          </a:xfrm>
        </p:grpSpPr>
        <p:cxnSp>
          <p:nvCxnSpPr>
            <p:cNvPr id="22" name="Straight Connector 21"/>
            <p:cNvCxnSpPr/>
            <p:nvPr/>
          </p:nvCxnSpPr>
          <p:spPr>
            <a:xfrm>
              <a:off x="1752600" y="3943350"/>
              <a:ext cx="5856514"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609114" y="3810000"/>
              <a:ext cx="1028700" cy="276999"/>
            </a:xfrm>
            <a:prstGeom prst="rect">
              <a:avLst/>
            </a:prstGeom>
            <a:noFill/>
          </p:spPr>
          <p:txBody>
            <a:bodyPr wrap="square" rtlCol="0">
              <a:spAutoFit/>
            </a:bodyPr>
            <a:lstStyle/>
            <a:p>
              <a:pPr fontAlgn="auto">
                <a:spcBef>
                  <a:spcPts val="0"/>
                </a:spcBef>
                <a:spcAft>
                  <a:spcPts val="0"/>
                </a:spcAft>
              </a:pPr>
              <a:r>
                <a:rPr lang="en-US" sz="1200" dirty="0">
                  <a:solidFill>
                    <a:srgbClr val="4F81BD">
                      <a:lumMod val="75000"/>
                    </a:srgbClr>
                  </a:solidFill>
                  <a:latin typeface="Calibri"/>
                  <a:ea typeface="+mn-ea"/>
                  <a:cs typeface="+mn-cs"/>
                </a:rPr>
                <a:t>Median</a:t>
              </a:r>
            </a:p>
          </p:txBody>
        </p:sp>
      </p:grpSp>
      <p:grpSp>
        <p:nvGrpSpPr>
          <p:cNvPr id="26" name="Group 25"/>
          <p:cNvGrpSpPr/>
          <p:nvPr/>
        </p:nvGrpSpPr>
        <p:grpSpPr>
          <a:xfrm>
            <a:off x="990600" y="4060195"/>
            <a:ext cx="7647214" cy="276999"/>
            <a:chOff x="1752600" y="4060195"/>
            <a:chExt cx="6885214" cy="276999"/>
          </a:xfrm>
        </p:grpSpPr>
        <p:cxnSp>
          <p:nvCxnSpPr>
            <p:cNvPr id="23" name="Straight Connector 22"/>
            <p:cNvCxnSpPr/>
            <p:nvPr/>
          </p:nvCxnSpPr>
          <p:spPr>
            <a:xfrm>
              <a:off x="1752600" y="4191000"/>
              <a:ext cx="5856514"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609114" y="4060195"/>
              <a:ext cx="1028700" cy="276999"/>
            </a:xfrm>
            <a:prstGeom prst="rect">
              <a:avLst/>
            </a:prstGeom>
            <a:noFill/>
          </p:spPr>
          <p:txBody>
            <a:bodyPr wrap="square" rtlCol="0">
              <a:spAutoFit/>
            </a:bodyPr>
            <a:lstStyle/>
            <a:p>
              <a:pPr fontAlgn="auto">
                <a:spcBef>
                  <a:spcPts val="0"/>
                </a:spcBef>
                <a:spcAft>
                  <a:spcPts val="0"/>
                </a:spcAft>
              </a:pPr>
              <a:r>
                <a:rPr lang="en-US" sz="1200" dirty="0">
                  <a:solidFill>
                    <a:srgbClr val="4F81BD">
                      <a:lumMod val="75000"/>
                    </a:srgbClr>
                  </a:solidFill>
                  <a:latin typeface="Calibri"/>
                  <a:ea typeface="+mn-ea"/>
                  <a:cs typeface="+mn-cs"/>
                </a:rPr>
                <a:t>25</a:t>
              </a:r>
              <a:r>
                <a:rPr lang="en-US" sz="1200" baseline="30000" dirty="0">
                  <a:solidFill>
                    <a:srgbClr val="4F81BD">
                      <a:lumMod val="75000"/>
                    </a:srgbClr>
                  </a:solidFill>
                  <a:latin typeface="Calibri"/>
                  <a:ea typeface="+mn-ea"/>
                  <a:cs typeface="+mn-cs"/>
                </a:rPr>
                <a:t>th</a:t>
              </a:r>
              <a:r>
                <a:rPr lang="en-US" sz="1200" dirty="0">
                  <a:solidFill>
                    <a:srgbClr val="4F81BD">
                      <a:lumMod val="75000"/>
                    </a:srgbClr>
                  </a:solidFill>
                  <a:latin typeface="Calibri"/>
                  <a:ea typeface="+mn-ea"/>
                  <a:cs typeface="+mn-cs"/>
                </a:rPr>
                <a:t> Percentile</a:t>
              </a:r>
            </a:p>
          </p:txBody>
        </p:sp>
      </p:grpSp>
    </p:spTree>
    <p:extLst>
      <p:ext uri="{BB962C8B-B14F-4D97-AF65-F5344CB8AC3E}">
        <p14:creationId xmlns:p14="http://schemas.microsoft.com/office/powerpoint/2010/main" val="35920300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18" grpId="0" animBg="1"/>
      <p:bldP spid="19"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06228"/>
                </a:solidFill>
              </a:rPr>
              <a:t>Multi-Year Example</a:t>
            </a:r>
          </a:p>
        </p:txBody>
      </p:sp>
      <p:pic>
        <p:nvPicPr>
          <p:cNvPr id="7170" name="Picture 2" descr="https://s5testing.swis.org/server/public/cache/887146c33b528864bd43d35273a76a53.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160388" y="2190580"/>
            <a:ext cx="8221612" cy="3999823"/>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295401" y="3499087"/>
            <a:ext cx="6163317" cy="307777"/>
            <a:chOff x="208378" y="3794610"/>
            <a:chExt cx="10146450" cy="307777"/>
          </a:xfrm>
        </p:grpSpPr>
        <p:cxnSp>
          <p:nvCxnSpPr>
            <p:cNvPr id="9" name="Straight Connector 8"/>
            <p:cNvCxnSpPr/>
            <p:nvPr/>
          </p:nvCxnSpPr>
          <p:spPr>
            <a:xfrm>
              <a:off x="208378" y="3948499"/>
              <a:ext cx="8437402"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914612" y="3794610"/>
              <a:ext cx="1440216" cy="307777"/>
            </a:xfrm>
            <a:prstGeom prst="rect">
              <a:avLst/>
            </a:prstGeom>
            <a:noFill/>
          </p:spPr>
          <p:txBody>
            <a:bodyPr wrap="square" rtlCol="0">
              <a:spAutoFit/>
            </a:bodyPr>
            <a:lstStyle/>
            <a:p>
              <a:pPr fontAlgn="auto">
                <a:spcBef>
                  <a:spcPts val="0"/>
                </a:spcBef>
                <a:spcAft>
                  <a:spcPts val="0"/>
                </a:spcAft>
              </a:pPr>
              <a:r>
                <a:rPr lang="en-US" sz="1400" dirty="0">
                  <a:solidFill>
                    <a:srgbClr val="4F81BD">
                      <a:lumMod val="75000"/>
                    </a:srgbClr>
                  </a:solidFill>
                  <a:latin typeface="Calibri"/>
                  <a:ea typeface="+mn-ea"/>
                  <a:cs typeface="+mn-cs"/>
                </a:rPr>
                <a:t>Median</a:t>
              </a:r>
              <a:endParaRPr lang="en-US" sz="1200" dirty="0">
                <a:solidFill>
                  <a:srgbClr val="4F81BD">
                    <a:lumMod val="75000"/>
                  </a:srgbClr>
                </a:solidFill>
                <a:latin typeface="Calibri"/>
                <a:ea typeface="+mn-ea"/>
                <a:cs typeface="+mn-cs"/>
              </a:endParaRPr>
            </a:p>
          </p:txBody>
        </p:sp>
      </p:grpSp>
      <p:sp>
        <p:nvSpPr>
          <p:cNvPr id="3" name="TextBox 2"/>
          <p:cNvSpPr txBox="1"/>
          <p:nvPr/>
        </p:nvSpPr>
        <p:spPr>
          <a:xfrm>
            <a:off x="6420581" y="2470639"/>
            <a:ext cx="1600200" cy="646331"/>
          </a:xfrm>
          <a:prstGeom prst="rect">
            <a:avLst/>
          </a:prstGeom>
          <a:noFill/>
        </p:spPr>
        <p:txBody>
          <a:bodyPr wrap="square" rtlCol="0">
            <a:spAutoFit/>
          </a:bodyPr>
          <a:lstStyle/>
          <a:p>
            <a:pPr algn="r" fontAlgn="auto">
              <a:spcBef>
                <a:spcPts val="0"/>
              </a:spcBef>
              <a:spcAft>
                <a:spcPts val="0"/>
              </a:spcAft>
            </a:pPr>
            <a:r>
              <a:rPr lang="en-US" dirty="0">
                <a:solidFill>
                  <a:srgbClr val="4F81BD">
                    <a:lumMod val="75000"/>
                  </a:srgbClr>
                </a:solidFill>
                <a:latin typeface="Calibri"/>
                <a:ea typeface="+mn-ea"/>
                <a:cs typeface="+mn-cs"/>
              </a:rPr>
              <a:t>Year One</a:t>
            </a:r>
          </a:p>
          <a:p>
            <a:pPr algn="r" fontAlgn="auto">
              <a:spcBef>
                <a:spcPts val="0"/>
              </a:spcBef>
              <a:spcAft>
                <a:spcPts val="0"/>
              </a:spcAft>
            </a:pPr>
            <a:r>
              <a:rPr lang="en-US" dirty="0">
                <a:solidFill>
                  <a:srgbClr val="4F81BD">
                    <a:lumMod val="75000"/>
                  </a:srgbClr>
                </a:solidFill>
                <a:latin typeface="Calibri"/>
                <a:ea typeface="+mn-ea"/>
                <a:cs typeface="+mn-cs"/>
              </a:rPr>
              <a:t>Year Two</a:t>
            </a:r>
          </a:p>
        </p:txBody>
      </p:sp>
      <p:sp>
        <p:nvSpPr>
          <p:cNvPr id="12" name="Rounded Rectangle 11"/>
          <p:cNvSpPr/>
          <p:nvPr/>
        </p:nvSpPr>
        <p:spPr bwMode="auto">
          <a:xfrm>
            <a:off x="6269511" y="1143000"/>
            <a:ext cx="2514600" cy="11430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a:r>
              <a:rPr lang="en-US" sz="2000" dirty="0">
                <a:solidFill>
                  <a:srgbClr val="4F81BD">
                    <a:lumMod val="75000"/>
                  </a:srgbClr>
                </a:solidFill>
                <a:latin typeface="Segoe" pitchFamily="34" charset="0"/>
              </a:rPr>
              <a:t>Describe the narrative for this school.</a:t>
            </a:r>
          </a:p>
        </p:txBody>
      </p:sp>
    </p:spTree>
    <p:extLst>
      <p:ext uri="{BB962C8B-B14F-4D97-AF65-F5344CB8AC3E}">
        <p14:creationId xmlns:p14="http://schemas.microsoft.com/office/powerpoint/2010/main" val="1846127154"/>
      </p:ext>
    </p:extLst>
  </p:cSld>
  <p:clrMapOvr>
    <a:masterClrMapping/>
  </p:clrMapOvr>
  <p:transition>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8229600" cy="1143000"/>
          </a:xfrm>
        </p:spPr>
        <p:txBody>
          <a:bodyPr/>
          <a:lstStyle/>
          <a:p>
            <a:r>
              <a:rPr lang="en-US" dirty="0">
                <a:solidFill>
                  <a:srgbClr val="206228"/>
                </a:solidFill>
              </a:rPr>
              <a:t>Asking the Right Questions</a:t>
            </a:r>
          </a:p>
        </p:txBody>
      </p:sp>
      <p:sp>
        <p:nvSpPr>
          <p:cNvPr id="9" name="Text Placeholder 2"/>
          <p:cNvSpPr>
            <a:spLocks noGrp="1"/>
          </p:cNvSpPr>
          <p:nvPr>
            <p:ph type="body" sz="quarter" idx="10"/>
          </p:nvPr>
        </p:nvSpPr>
        <p:spPr>
          <a:xfrm>
            <a:off x="381000" y="1371600"/>
            <a:ext cx="8454322" cy="2019014"/>
          </a:xfrm>
        </p:spPr>
        <p:txBody>
          <a:bodyPr>
            <a:normAutofit lnSpcReduction="10000"/>
          </a:bodyPr>
          <a:lstStyle/>
          <a:p>
            <a:r>
              <a:rPr lang="en-US" sz="2800" dirty="0">
                <a:solidFill>
                  <a:srgbClr val="206228"/>
                </a:solidFill>
              </a:rPr>
              <a:t>Questions to ask about </a:t>
            </a:r>
            <a:r>
              <a:rPr lang="en-US" sz="2800" b="1" dirty="0">
                <a:ln w="1905"/>
                <a:solidFill>
                  <a:schemeClr val="accent1">
                    <a:lumMod val="75000"/>
                  </a:schemeClr>
                </a:solidFill>
                <a:effectLst>
                  <a:innerShdw blurRad="69850" dist="43180" dir="5400000">
                    <a:srgbClr val="000000">
                      <a:alpha val="65000"/>
                    </a:srgbClr>
                  </a:innerShdw>
                </a:effectLst>
              </a:rPr>
              <a:t>Referrals by Problem Behavior</a:t>
            </a:r>
          </a:p>
          <a:p>
            <a:pPr lvl="1"/>
            <a:r>
              <a:rPr lang="en-US" sz="2000" dirty="0">
                <a:solidFill>
                  <a:srgbClr val="206228"/>
                </a:solidFill>
              </a:rPr>
              <a:t>Is there one major problem behavior or multiple problem behaviors?</a:t>
            </a:r>
          </a:p>
          <a:p>
            <a:pPr lvl="1"/>
            <a:r>
              <a:rPr lang="en-US" sz="2000" dirty="0">
                <a:solidFill>
                  <a:srgbClr val="206228"/>
                </a:solidFill>
              </a:rPr>
              <a:t>Do they appear to be student-to-student problem behaviors or    student-to-adult?</a:t>
            </a:r>
          </a:p>
          <a:p>
            <a:pPr lvl="1"/>
            <a:r>
              <a:rPr lang="en-US" sz="2000" dirty="0">
                <a:solidFill>
                  <a:srgbClr val="206228"/>
                </a:solidFill>
              </a:rPr>
              <a:t>Are there similarities in the types of behaviors?</a:t>
            </a:r>
          </a:p>
          <a:p>
            <a:pPr lvl="1"/>
            <a:r>
              <a:rPr lang="en-US" sz="2000" dirty="0">
                <a:solidFill>
                  <a:srgbClr val="206228"/>
                </a:solidFill>
              </a:rPr>
              <a:t>Are they major or minor problem behaviors?</a:t>
            </a:r>
          </a:p>
        </p:txBody>
      </p:sp>
      <p:grpSp>
        <p:nvGrpSpPr>
          <p:cNvPr id="6" name="Group 5"/>
          <p:cNvGrpSpPr/>
          <p:nvPr/>
        </p:nvGrpSpPr>
        <p:grpSpPr>
          <a:xfrm>
            <a:off x="152400" y="3481339"/>
            <a:ext cx="7162800" cy="3300461"/>
            <a:chOff x="313421" y="1752600"/>
            <a:chExt cx="8382000" cy="4055806"/>
          </a:xfrm>
        </p:grpSpPr>
        <p:pic>
          <p:nvPicPr>
            <p:cNvPr id="7" name="Picture 2" descr="https://s5testing.swis.org/server/public/cache/fa73c45f0a6dd7ac8784364c953dee5a.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3421" y="1752600"/>
              <a:ext cx="8382000" cy="4055806"/>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8" name="TextBox 7"/>
            <p:cNvSpPr txBox="1"/>
            <p:nvPr/>
          </p:nvSpPr>
          <p:spPr>
            <a:xfrm>
              <a:off x="1066800" y="2133600"/>
              <a:ext cx="2819400" cy="453857"/>
            </a:xfrm>
            <a:prstGeom prst="rect">
              <a:avLst/>
            </a:prstGeom>
            <a:solidFill>
              <a:schemeClr val="bg1"/>
            </a:solidFill>
          </p:spPr>
          <p:txBody>
            <a:bodyPr wrap="square" rtlCol="0">
              <a:spAutoFit/>
            </a:bodyPr>
            <a:lstStyle/>
            <a:p>
              <a:pPr fontAlgn="auto">
                <a:spcBef>
                  <a:spcPts val="0"/>
                </a:spcBef>
                <a:spcAft>
                  <a:spcPts val="0"/>
                </a:spcAft>
              </a:pPr>
              <a:endParaRPr lang="en-US" dirty="0">
                <a:solidFill>
                  <a:prstClr val="black"/>
                </a:solidFill>
                <a:latin typeface="Calibri"/>
                <a:ea typeface="+mn-ea"/>
                <a:cs typeface="+mn-cs"/>
              </a:endParaRPr>
            </a:p>
          </p:txBody>
        </p:sp>
      </p:grpSp>
      <p:sp>
        <p:nvSpPr>
          <p:cNvPr id="3" name="Rectangle 2"/>
          <p:cNvSpPr/>
          <p:nvPr/>
        </p:nvSpPr>
        <p:spPr>
          <a:xfrm>
            <a:off x="2089820" y="3739043"/>
            <a:ext cx="1277081" cy="400110"/>
          </a:xfrm>
          <a:prstGeom prst="rect">
            <a:avLst/>
          </a:prstGeom>
          <a:noFill/>
        </p:spPr>
        <p:txBody>
          <a:bodyPr wrap="none" lIns="91440" tIns="45720" rIns="91440" bIns="45720">
            <a:spAutoFit/>
          </a:bodyPr>
          <a:lstStyle/>
          <a:p>
            <a:pPr algn="ctr" fontAlgn="auto">
              <a:spcBef>
                <a:spcPts val="0"/>
              </a:spcBef>
              <a:spcAft>
                <a:spcPts val="0"/>
              </a:spcAft>
            </a:pPr>
            <a:r>
              <a:rPr lang="en-US" sz="2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Calibri"/>
                <a:ea typeface="+mn-ea"/>
                <a:cs typeface="+mn-cs"/>
              </a:rPr>
              <a:t>Example 1</a:t>
            </a:r>
          </a:p>
        </p:txBody>
      </p:sp>
    </p:spTree>
    <p:extLst>
      <p:ext uri="{BB962C8B-B14F-4D97-AF65-F5344CB8AC3E}">
        <p14:creationId xmlns:p14="http://schemas.microsoft.com/office/powerpoint/2010/main" val="2914007967"/>
      </p:ext>
    </p:extLst>
  </p:cSld>
  <p:clrMapOvr>
    <a:masterClrMapping/>
  </p:clrMapOvr>
  <p:transition>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s://s5rc.swis.org/server/public/cache/bb67fcb21438b776af999c4f8ff16d5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9453" y="3276986"/>
            <a:ext cx="7010400" cy="3392129"/>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0" y="546172"/>
            <a:ext cx="9144000" cy="825428"/>
          </a:xfrm>
        </p:spPr>
        <p:txBody>
          <a:bodyPr/>
          <a:lstStyle/>
          <a:p>
            <a:r>
              <a:rPr lang="en-US" dirty="0">
                <a:solidFill>
                  <a:srgbClr val="206228"/>
                </a:solidFill>
              </a:rPr>
              <a:t>Asking the Right Questions</a:t>
            </a:r>
          </a:p>
        </p:txBody>
      </p:sp>
      <p:sp>
        <p:nvSpPr>
          <p:cNvPr id="11" name="TextBox 10"/>
          <p:cNvSpPr txBox="1"/>
          <p:nvPr/>
        </p:nvSpPr>
        <p:spPr>
          <a:xfrm>
            <a:off x="1177199" y="3620707"/>
            <a:ext cx="2409305" cy="369332"/>
          </a:xfrm>
          <a:prstGeom prst="rect">
            <a:avLst/>
          </a:prstGeom>
          <a:solidFill>
            <a:schemeClr val="bg1"/>
          </a:solidFill>
        </p:spPr>
        <p:txBody>
          <a:bodyPr wrap="square" rtlCol="0">
            <a:spAutoFit/>
          </a:bodyPr>
          <a:lstStyle/>
          <a:p>
            <a:pPr fontAlgn="auto">
              <a:spcBef>
                <a:spcPts val="0"/>
              </a:spcBef>
              <a:spcAft>
                <a:spcPts val="0"/>
              </a:spcAft>
            </a:pPr>
            <a:endParaRPr lang="en-US" dirty="0">
              <a:solidFill>
                <a:prstClr val="black"/>
              </a:solidFill>
              <a:latin typeface="Calibri"/>
              <a:ea typeface="+mn-ea"/>
              <a:cs typeface="+mn-cs"/>
            </a:endParaRPr>
          </a:p>
        </p:txBody>
      </p:sp>
      <p:sp>
        <p:nvSpPr>
          <p:cNvPr id="12" name="Rectangle 11"/>
          <p:cNvSpPr/>
          <p:nvPr/>
        </p:nvSpPr>
        <p:spPr>
          <a:xfrm>
            <a:off x="1895710" y="3726216"/>
            <a:ext cx="1277081" cy="400110"/>
          </a:xfrm>
          <a:prstGeom prst="rect">
            <a:avLst/>
          </a:prstGeom>
          <a:noFill/>
        </p:spPr>
        <p:txBody>
          <a:bodyPr wrap="none" lIns="91440" tIns="45720" rIns="91440" bIns="45720">
            <a:spAutoFit/>
          </a:bodyPr>
          <a:lstStyle/>
          <a:p>
            <a:pPr algn="ctr" fontAlgn="auto">
              <a:spcBef>
                <a:spcPts val="0"/>
              </a:spcBef>
              <a:spcAft>
                <a:spcPts val="0"/>
              </a:spcAft>
            </a:pPr>
            <a:r>
              <a:rPr lang="en-US" sz="2000" b="1" dirty="0">
                <a:ln w="1905"/>
                <a:solidFill>
                  <a:srgbClr val="4F81BD">
                    <a:lumMod val="75000"/>
                  </a:srgbClr>
                </a:solidFill>
                <a:effectLst>
                  <a:innerShdw blurRad="69850" dist="43180" dir="5400000">
                    <a:srgbClr val="000000">
                      <a:alpha val="65000"/>
                    </a:srgbClr>
                  </a:innerShdw>
                </a:effectLst>
                <a:latin typeface="Calibri"/>
                <a:ea typeface="+mn-ea"/>
                <a:cs typeface="+mn-cs"/>
              </a:rPr>
              <a:t>Example 2</a:t>
            </a:r>
          </a:p>
        </p:txBody>
      </p:sp>
      <p:sp>
        <p:nvSpPr>
          <p:cNvPr id="14" name="Rounded Rectangle 13"/>
          <p:cNvSpPr/>
          <p:nvPr/>
        </p:nvSpPr>
        <p:spPr bwMode="auto">
          <a:xfrm>
            <a:off x="5410200" y="2832535"/>
            <a:ext cx="2667000" cy="11430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a:r>
              <a:rPr lang="en-US" sz="1600" dirty="0">
                <a:solidFill>
                  <a:srgbClr val="4F81BD">
                    <a:lumMod val="75000"/>
                  </a:srgbClr>
                </a:solidFill>
                <a:latin typeface="Segoe" pitchFamily="34" charset="0"/>
              </a:rPr>
              <a:t>Many problems on the playground and in the cafeteria, hallways, and common areas.</a:t>
            </a:r>
          </a:p>
        </p:txBody>
      </p:sp>
      <p:sp>
        <p:nvSpPr>
          <p:cNvPr id="15" name="Text Placeholder 2"/>
          <p:cNvSpPr txBox="1">
            <a:spLocks/>
          </p:cNvSpPr>
          <p:nvPr/>
        </p:nvSpPr>
        <p:spPr>
          <a:xfrm>
            <a:off x="304800" y="1371600"/>
            <a:ext cx="8454322" cy="1849737"/>
          </a:xfrm>
          <a:prstGeom prst="rect">
            <a:avLst/>
          </a:prstGeom>
        </p:spPr>
        <p:txBody>
          <a:bodyPr vert="horz" lIns="0" tIns="0" rIns="0" bIns="0" rtlCol="0">
            <a:spAutoFit/>
          </a:bodyPr>
          <a:lstStyle>
            <a:lvl1pPr marL="396875" indent="-396875" algn="l" defTabSz="914363" rtl="0" eaLnBrk="1" latinLnBrk="0" hangingPunct="1">
              <a:lnSpc>
                <a:spcPct val="90000"/>
              </a:lnSpc>
              <a:spcBef>
                <a:spcPct val="20000"/>
              </a:spcBef>
              <a:buFontTx/>
              <a:buBlip>
                <a:blip r:embed="rId4"/>
              </a:buBlip>
              <a:defRPr sz="3200" kern="1200">
                <a:solidFill>
                  <a:schemeClr val="bg1"/>
                </a:solidFill>
                <a:latin typeface="+mn-lt"/>
                <a:ea typeface="+mn-ea"/>
                <a:cs typeface="+mn-cs"/>
              </a:defRPr>
            </a:lvl1pPr>
            <a:lvl2pPr marL="914400" indent="-396875" algn="l" defTabSz="914363" rtl="0" eaLnBrk="1" latinLnBrk="0" hangingPunct="1">
              <a:lnSpc>
                <a:spcPct val="90000"/>
              </a:lnSpc>
              <a:spcBef>
                <a:spcPct val="20000"/>
              </a:spcBef>
              <a:buFontTx/>
              <a:buBlip>
                <a:blip r:embed="rId5"/>
              </a:buBlip>
              <a:defRPr sz="2800" kern="1200">
                <a:solidFill>
                  <a:schemeClr val="bg1"/>
                </a:solidFill>
                <a:latin typeface="+mn-lt"/>
                <a:ea typeface="+mn-ea"/>
                <a:cs typeface="+mn-cs"/>
              </a:defRPr>
            </a:lvl2pPr>
            <a:lvl3pPr marL="1258888" indent="-344488" algn="l" defTabSz="914363" rtl="0" eaLnBrk="1" latinLnBrk="0" hangingPunct="1">
              <a:lnSpc>
                <a:spcPct val="90000"/>
              </a:lnSpc>
              <a:spcBef>
                <a:spcPct val="20000"/>
              </a:spcBef>
              <a:buFontTx/>
              <a:buBlip>
                <a:blip r:embed="rId5"/>
              </a:buBlip>
              <a:defRPr sz="2400" kern="1200">
                <a:solidFill>
                  <a:schemeClr val="bg1"/>
                </a:solidFill>
                <a:latin typeface="+mn-lt"/>
                <a:ea typeface="+mn-ea"/>
                <a:cs typeface="+mn-cs"/>
              </a:defRPr>
            </a:lvl3pPr>
            <a:lvl4pPr marL="1604963" indent="-346075" algn="l" defTabSz="914363" rtl="0" eaLnBrk="1" latinLnBrk="0" hangingPunct="1">
              <a:lnSpc>
                <a:spcPct val="90000"/>
              </a:lnSpc>
              <a:spcBef>
                <a:spcPct val="20000"/>
              </a:spcBef>
              <a:buFontTx/>
              <a:buBlip>
                <a:blip r:embed="rId5"/>
              </a:buBlip>
              <a:defRPr sz="2400" kern="1200">
                <a:solidFill>
                  <a:schemeClr val="bg1"/>
                </a:solidFill>
                <a:latin typeface="+mn-lt"/>
                <a:ea typeface="+mn-ea"/>
                <a:cs typeface="+mn-cs"/>
              </a:defRPr>
            </a:lvl4pPr>
            <a:lvl5pPr marL="1941513" indent="-336550" algn="l" defTabSz="914363" rtl="0" eaLnBrk="1" latinLnBrk="0" hangingPunct="1">
              <a:lnSpc>
                <a:spcPct val="90000"/>
              </a:lnSpc>
              <a:spcBef>
                <a:spcPct val="20000"/>
              </a:spcBef>
              <a:buFontTx/>
              <a:buBlip>
                <a:blip r:embed="rId5"/>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Bef>
                <a:spcPts val="0"/>
              </a:spcBef>
              <a:spcAft>
                <a:spcPts val="0"/>
              </a:spcAft>
            </a:pPr>
            <a:r>
              <a:rPr lang="en-US" sz="2800" dirty="0">
                <a:solidFill>
                  <a:srgbClr val="206228"/>
                </a:solidFill>
              </a:rPr>
              <a:t>Questions to ask about </a:t>
            </a:r>
            <a:r>
              <a:rPr lang="en-US" sz="2800" b="1" dirty="0">
                <a:ln w="1905"/>
                <a:solidFill>
                  <a:srgbClr val="4F81BD">
                    <a:lumMod val="75000"/>
                  </a:srgbClr>
                </a:solidFill>
                <a:effectLst>
                  <a:innerShdw blurRad="69850" dist="43180" dir="5400000">
                    <a:srgbClr val="000000">
                      <a:alpha val="65000"/>
                    </a:srgbClr>
                  </a:innerShdw>
                </a:effectLst>
              </a:rPr>
              <a:t>Referrals by Location</a:t>
            </a:r>
          </a:p>
          <a:p>
            <a:pPr lvl="1" fontAlgn="auto">
              <a:spcBef>
                <a:spcPts val="0"/>
              </a:spcBef>
              <a:spcAft>
                <a:spcPts val="600"/>
              </a:spcAft>
            </a:pPr>
            <a:r>
              <a:rPr lang="en-US" sz="2000" dirty="0">
                <a:solidFill>
                  <a:srgbClr val="206228"/>
                </a:solidFill>
              </a:rPr>
              <a:t>Where are the problems occurring?</a:t>
            </a:r>
          </a:p>
          <a:p>
            <a:pPr lvl="1" fontAlgn="auto">
              <a:spcBef>
                <a:spcPts val="0"/>
              </a:spcBef>
              <a:spcAft>
                <a:spcPts val="0"/>
              </a:spcAft>
            </a:pPr>
            <a:r>
              <a:rPr lang="en-US" sz="2000" dirty="0">
                <a:solidFill>
                  <a:srgbClr val="206228"/>
                </a:solidFill>
              </a:rPr>
              <a:t>Are there problems in:</a:t>
            </a:r>
          </a:p>
          <a:p>
            <a:pPr lvl="2" fontAlgn="auto">
              <a:spcBef>
                <a:spcPts val="0"/>
              </a:spcBef>
              <a:spcAft>
                <a:spcPts val="0"/>
              </a:spcAft>
            </a:pPr>
            <a:r>
              <a:rPr lang="en-US" sz="2000" dirty="0">
                <a:solidFill>
                  <a:srgbClr val="206228"/>
                </a:solidFill>
              </a:rPr>
              <a:t>Many locations? </a:t>
            </a:r>
          </a:p>
          <a:p>
            <a:pPr lvl="2" fontAlgn="auto">
              <a:spcBef>
                <a:spcPts val="0"/>
              </a:spcBef>
              <a:spcAft>
                <a:spcPts val="0"/>
              </a:spcAft>
            </a:pPr>
            <a:r>
              <a:rPr lang="en-US" sz="2000" dirty="0">
                <a:solidFill>
                  <a:srgbClr val="206228"/>
                </a:solidFill>
              </a:rPr>
              <a:t>Clusters of locations? </a:t>
            </a:r>
          </a:p>
          <a:p>
            <a:pPr lvl="2" fontAlgn="auto">
              <a:spcBef>
                <a:spcPts val="0"/>
              </a:spcBef>
              <a:spcAft>
                <a:spcPts val="0"/>
              </a:spcAft>
            </a:pPr>
            <a:r>
              <a:rPr lang="en-US" sz="2000" dirty="0">
                <a:solidFill>
                  <a:srgbClr val="206228"/>
                </a:solidFill>
              </a:rPr>
              <a:t>One location?</a:t>
            </a:r>
          </a:p>
        </p:txBody>
      </p:sp>
    </p:spTree>
    <p:extLst>
      <p:ext uri="{BB962C8B-B14F-4D97-AF65-F5344CB8AC3E}">
        <p14:creationId xmlns:p14="http://schemas.microsoft.com/office/powerpoint/2010/main" val="39941052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ppt_x"/>
                                          </p:val>
                                        </p:tav>
                                        <p:tav tm="100000">
                                          <p:val>
                                            <p:strVal val="#ppt_x"/>
                                          </p:val>
                                        </p:tav>
                                      </p:tavLst>
                                    </p:anim>
                                    <p:anim calcmode="lin" valueType="num">
                                      <p:cBhvr additive="base">
                                        <p:cTn id="8"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06228"/>
                </a:solidFill>
              </a:rPr>
              <a:t>Asking the Right Questions</a:t>
            </a:r>
          </a:p>
        </p:txBody>
      </p:sp>
      <p:sp>
        <p:nvSpPr>
          <p:cNvPr id="9" name="Text Placeholder 2"/>
          <p:cNvSpPr>
            <a:spLocks noGrp="1"/>
          </p:cNvSpPr>
          <p:nvPr>
            <p:ph type="body" sz="quarter" idx="10"/>
          </p:nvPr>
        </p:nvSpPr>
        <p:spPr>
          <a:xfrm>
            <a:off x="381000" y="1411553"/>
            <a:ext cx="8454322" cy="1341906"/>
          </a:xfrm>
        </p:spPr>
        <p:txBody>
          <a:bodyPr>
            <a:normAutofit lnSpcReduction="10000"/>
          </a:bodyPr>
          <a:lstStyle/>
          <a:p>
            <a:pPr>
              <a:spcBef>
                <a:spcPts val="0"/>
              </a:spcBef>
            </a:pPr>
            <a:r>
              <a:rPr lang="en-US" sz="2800" dirty="0">
                <a:solidFill>
                  <a:srgbClr val="206228"/>
                </a:solidFill>
              </a:rPr>
              <a:t>Questions to ask about </a:t>
            </a:r>
            <a:r>
              <a:rPr lang="en-US" sz="2800" b="1" dirty="0">
                <a:ln w="1905"/>
                <a:solidFill>
                  <a:schemeClr val="accent1">
                    <a:lumMod val="75000"/>
                  </a:schemeClr>
                </a:solidFill>
                <a:effectLst>
                  <a:innerShdw blurRad="69850" dist="43180" dir="5400000">
                    <a:srgbClr val="000000">
                      <a:alpha val="65000"/>
                    </a:srgbClr>
                  </a:innerShdw>
                </a:effectLst>
              </a:rPr>
              <a:t>Referrals by Time</a:t>
            </a:r>
          </a:p>
          <a:p>
            <a:pPr lvl="1">
              <a:spcBef>
                <a:spcPts val="0"/>
              </a:spcBef>
            </a:pPr>
            <a:r>
              <a:rPr lang="en-US" sz="2000" dirty="0">
                <a:solidFill>
                  <a:srgbClr val="206228"/>
                </a:solidFill>
              </a:rPr>
              <a:t>When are the problem behaviors occurring?</a:t>
            </a:r>
          </a:p>
          <a:p>
            <a:pPr lvl="1"/>
            <a:r>
              <a:rPr lang="en-US" sz="2000" dirty="0">
                <a:solidFill>
                  <a:srgbClr val="206228"/>
                </a:solidFill>
              </a:rPr>
              <a:t>How do those times match with the daily activities?</a:t>
            </a:r>
          </a:p>
          <a:p>
            <a:pPr lvl="1"/>
            <a:r>
              <a:rPr lang="en-US" sz="2000" dirty="0">
                <a:solidFill>
                  <a:srgbClr val="206228"/>
                </a:solidFill>
              </a:rPr>
              <a:t>How does this information match up to Referrals by Location?</a:t>
            </a:r>
          </a:p>
        </p:txBody>
      </p:sp>
      <p:sp>
        <p:nvSpPr>
          <p:cNvPr id="10" name="TextBox 9"/>
          <p:cNvSpPr txBox="1"/>
          <p:nvPr/>
        </p:nvSpPr>
        <p:spPr>
          <a:xfrm>
            <a:off x="1177199" y="3739043"/>
            <a:ext cx="2409305" cy="369332"/>
          </a:xfrm>
          <a:prstGeom prst="rect">
            <a:avLst/>
          </a:prstGeom>
          <a:solidFill>
            <a:schemeClr val="tx1"/>
          </a:solidFill>
        </p:spPr>
        <p:txBody>
          <a:bodyPr wrap="square" rtlCol="0">
            <a:spAutoFit/>
          </a:bodyPr>
          <a:lstStyle/>
          <a:p>
            <a:pPr fontAlgn="auto">
              <a:spcBef>
                <a:spcPts val="0"/>
              </a:spcBef>
              <a:spcAft>
                <a:spcPts val="0"/>
              </a:spcAft>
            </a:pPr>
            <a:endParaRPr lang="en-US" dirty="0">
              <a:solidFill>
                <a:prstClr val="black"/>
              </a:solidFill>
              <a:latin typeface="Calibri"/>
              <a:ea typeface="+mn-ea"/>
              <a:cs typeface="+mn-cs"/>
            </a:endParaRPr>
          </a:p>
        </p:txBody>
      </p:sp>
      <p:sp>
        <p:nvSpPr>
          <p:cNvPr id="8" name="TextBox 7"/>
          <p:cNvSpPr txBox="1"/>
          <p:nvPr/>
        </p:nvSpPr>
        <p:spPr>
          <a:xfrm>
            <a:off x="1329599" y="3741605"/>
            <a:ext cx="2409305" cy="369332"/>
          </a:xfrm>
          <a:prstGeom prst="rect">
            <a:avLst/>
          </a:prstGeom>
          <a:solidFill>
            <a:schemeClr val="tx1"/>
          </a:solidFill>
        </p:spPr>
        <p:txBody>
          <a:bodyPr wrap="square" rtlCol="0">
            <a:spAutoFit/>
          </a:bodyPr>
          <a:lstStyle/>
          <a:p>
            <a:pPr fontAlgn="auto">
              <a:spcBef>
                <a:spcPts val="0"/>
              </a:spcBef>
              <a:spcAft>
                <a:spcPts val="0"/>
              </a:spcAft>
            </a:pPr>
            <a:endParaRPr lang="en-US" dirty="0">
              <a:solidFill>
                <a:prstClr val="black"/>
              </a:solidFill>
              <a:latin typeface="Calibri"/>
              <a:ea typeface="+mn-ea"/>
              <a:cs typeface="+mn-cs"/>
            </a:endParaRPr>
          </a:p>
        </p:txBody>
      </p:sp>
      <p:sp>
        <p:nvSpPr>
          <p:cNvPr id="11" name="TextBox 10"/>
          <p:cNvSpPr txBox="1"/>
          <p:nvPr/>
        </p:nvSpPr>
        <p:spPr>
          <a:xfrm>
            <a:off x="1177199" y="3599020"/>
            <a:ext cx="2409305" cy="369332"/>
          </a:xfrm>
          <a:prstGeom prst="rect">
            <a:avLst/>
          </a:prstGeom>
          <a:solidFill>
            <a:schemeClr val="tx1"/>
          </a:solidFill>
        </p:spPr>
        <p:txBody>
          <a:bodyPr wrap="square" rtlCol="0">
            <a:spAutoFit/>
          </a:bodyPr>
          <a:lstStyle/>
          <a:p>
            <a:pPr fontAlgn="auto">
              <a:spcBef>
                <a:spcPts val="0"/>
              </a:spcBef>
              <a:spcAft>
                <a:spcPts val="0"/>
              </a:spcAft>
            </a:pPr>
            <a:endParaRPr lang="en-US" dirty="0">
              <a:solidFill>
                <a:prstClr val="black"/>
              </a:solidFill>
              <a:latin typeface="Calibri"/>
              <a:ea typeface="+mn-ea"/>
              <a:cs typeface="+mn-cs"/>
            </a:endParaRPr>
          </a:p>
        </p:txBody>
      </p:sp>
      <p:pic>
        <p:nvPicPr>
          <p:cNvPr id="10242" name="Picture 2" descr="https://s5testing.swis.org/server/public/cache/84d0ef307196fdf9b30dabf1ec7aec69.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600" y="2983188"/>
            <a:ext cx="7467600" cy="3613355"/>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12" name="Rectangle 11"/>
          <p:cNvSpPr/>
          <p:nvPr/>
        </p:nvSpPr>
        <p:spPr>
          <a:xfrm>
            <a:off x="914400" y="3325575"/>
            <a:ext cx="2438400" cy="400110"/>
          </a:xfrm>
          <a:prstGeom prst="rect">
            <a:avLst/>
          </a:prstGeom>
          <a:solidFill>
            <a:schemeClr val="bg1"/>
          </a:solidFill>
        </p:spPr>
        <p:txBody>
          <a:bodyPr wrap="square" lIns="91440" tIns="45720" rIns="91440" bIns="45720">
            <a:spAutoFit/>
          </a:bodyPr>
          <a:lstStyle/>
          <a:p>
            <a:pPr algn="ctr" fontAlgn="auto">
              <a:spcBef>
                <a:spcPts val="0"/>
              </a:spcBef>
              <a:spcAft>
                <a:spcPts val="0"/>
              </a:spcAft>
            </a:pPr>
            <a:r>
              <a:rPr lang="en-US" sz="2000" b="1" dirty="0">
                <a:ln w="1905"/>
                <a:solidFill>
                  <a:srgbClr val="4F81BD">
                    <a:lumMod val="75000"/>
                  </a:srgbClr>
                </a:solidFill>
                <a:effectLst>
                  <a:innerShdw blurRad="69850" dist="43180" dir="5400000">
                    <a:srgbClr val="000000">
                      <a:alpha val="65000"/>
                    </a:srgbClr>
                  </a:innerShdw>
                </a:effectLst>
                <a:latin typeface="Calibri"/>
                <a:ea typeface="+mn-ea"/>
                <a:cs typeface="+mn-cs"/>
              </a:rPr>
              <a:t>Example 1</a:t>
            </a:r>
          </a:p>
        </p:txBody>
      </p:sp>
      <p:sp>
        <p:nvSpPr>
          <p:cNvPr id="14" name="Oval 13"/>
          <p:cNvSpPr/>
          <p:nvPr/>
        </p:nvSpPr>
        <p:spPr bwMode="auto">
          <a:xfrm>
            <a:off x="3686757" y="3714618"/>
            <a:ext cx="381000" cy="364021"/>
          </a:xfrm>
          <a:prstGeom prst="ellipse">
            <a:avLst/>
          </a:prstGeom>
          <a:solidFill>
            <a:srgbClr val="00B0F0">
              <a:alpha val="35000"/>
            </a:srgbClr>
          </a:solidFill>
          <a:ln>
            <a:noFill/>
            <a:headEnd type="none" w="med" len="med"/>
            <a:tailEnd type="none" w="med" len="med"/>
          </a:ln>
          <a:effectLst/>
          <a:scene3d>
            <a:camera prst="orthographicFront"/>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5" name="Rounded Rectangle 14"/>
          <p:cNvSpPr/>
          <p:nvPr/>
        </p:nvSpPr>
        <p:spPr bwMode="auto">
          <a:xfrm>
            <a:off x="5410200" y="2924433"/>
            <a:ext cx="2286000" cy="969632"/>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a:r>
              <a:rPr lang="en-US" sz="1600" dirty="0">
                <a:solidFill>
                  <a:srgbClr val="4F81BD">
                    <a:lumMod val="75000"/>
                  </a:srgbClr>
                </a:solidFill>
                <a:latin typeface="Segoe" pitchFamily="34" charset="0"/>
              </a:rPr>
              <a:t>Most problems are occurring at </a:t>
            </a:r>
          </a:p>
          <a:p>
            <a:pPr algn="ctr" defTabSz="914099"/>
            <a:r>
              <a:rPr lang="en-US" sz="1600" dirty="0">
                <a:solidFill>
                  <a:srgbClr val="4F81BD">
                    <a:lumMod val="75000"/>
                  </a:srgbClr>
                </a:solidFill>
                <a:latin typeface="Segoe" pitchFamily="34" charset="0"/>
              </a:rPr>
              <a:t>11:30 a.m..</a:t>
            </a:r>
          </a:p>
        </p:txBody>
      </p:sp>
    </p:spTree>
    <p:extLst>
      <p:ext uri="{BB962C8B-B14F-4D97-AF65-F5344CB8AC3E}">
        <p14:creationId xmlns:p14="http://schemas.microsoft.com/office/powerpoint/2010/main" val="26062666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8229600" cy="1143000"/>
          </a:xfrm>
        </p:spPr>
        <p:txBody>
          <a:bodyPr/>
          <a:lstStyle/>
          <a:p>
            <a:r>
              <a:rPr lang="en-US" dirty="0">
                <a:solidFill>
                  <a:srgbClr val="206228"/>
                </a:solidFill>
              </a:rPr>
              <a:t>Asking the Right Questions</a:t>
            </a:r>
          </a:p>
        </p:txBody>
      </p:sp>
      <p:sp>
        <p:nvSpPr>
          <p:cNvPr id="9" name="Text Placeholder 2"/>
          <p:cNvSpPr>
            <a:spLocks noGrp="1"/>
          </p:cNvSpPr>
          <p:nvPr>
            <p:ph type="body" sz="quarter" idx="10"/>
          </p:nvPr>
        </p:nvSpPr>
        <p:spPr>
          <a:xfrm>
            <a:off x="381000" y="1411553"/>
            <a:ext cx="8763000" cy="1341906"/>
          </a:xfrm>
        </p:spPr>
        <p:txBody>
          <a:bodyPr>
            <a:normAutofit lnSpcReduction="10000"/>
          </a:bodyPr>
          <a:lstStyle/>
          <a:p>
            <a:r>
              <a:rPr lang="en-US" sz="2800" dirty="0">
                <a:solidFill>
                  <a:srgbClr val="206228"/>
                </a:solidFill>
              </a:rPr>
              <a:t>Questions to ask about </a:t>
            </a:r>
            <a:r>
              <a:rPr lang="en-US" sz="2800" b="1" dirty="0">
                <a:ln w="1905"/>
                <a:solidFill>
                  <a:schemeClr val="accent1">
                    <a:lumMod val="75000"/>
                  </a:schemeClr>
                </a:solidFill>
                <a:effectLst>
                  <a:innerShdw blurRad="69850" dist="43180" dir="5400000">
                    <a:srgbClr val="000000">
                      <a:alpha val="65000"/>
                    </a:srgbClr>
                  </a:innerShdw>
                </a:effectLst>
              </a:rPr>
              <a:t>Referrals by Student</a:t>
            </a:r>
          </a:p>
          <a:p>
            <a:pPr lvl="1">
              <a:spcBef>
                <a:spcPts val="0"/>
              </a:spcBef>
            </a:pPr>
            <a:r>
              <a:rPr lang="en-US" sz="2000" dirty="0">
                <a:solidFill>
                  <a:srgbClr val="206228"/>
                </a:solidFill>
              </a:rPr>
              <a:t>What proportion of students have 0 – 1 Office Discipline Referrals (ODRs)?</a:t>
            </a:r>
          </a:p>
          <a:p>
            <a:pPr lvl="1"/>
            <a:r>
              <a:rPr lang="en-US" sz="2000" dirty="0">
                <a:solidFill>
                  <a:srgbClr val="206228"/>
                </a:solidFill>
              </a:rPr>
              <a:t>What proportion of students have 2 – 5 ODRs?</a:t>
            </a:r>
          </a:p>
          <a:p>
            <a:pPr lvl="1"/>
            <a:r>
              <a:rPr lang="en-US" sz="2000" dirty="0">
                <a:solidFill>
                  <a:srgbClr val="206228"/>
                </a:solidFill>
              </a:rPr>
              <a:t>What proportion of students have 6+ ODRs?</a:t>
            </a:r>
          </a:p>
        </p:txBody>
      </p:sp>
      <p:pic>
        <p:nvPicPr>
          <p:cNvPr id="12292" name="Picture 4" descr="https://s5testing.swis.org/server/public/cache/3c76de54406198a5035bc86c671e661a.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0986" y="2964320"/>
            <a:ext cx="7623813" cy="3688942"/>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22" name="Rectangle 21"/>
          <p:cNvSpPr/>
          <p:nvPr/>
        </p:nvSpPr>
        <p:spPr>
          <a:xfrm>
            <a:off x="983974" y="3333690"/>
            <a:ext cx="4267200" cy="400110"/>
          </a:xfrm>
          <a:prstGeom prst="rect">
            <a:avLst/>
          </a:prstGeom>
          <a:solidFill>
            <a:schemeClr val="bg1"/>
          </a:solidFill>
        </p:spPr>
        <p:txBody>
          <a:bodyPr wrap="square" lIns="91440" tIns="45720" rIns="91440" bIns="45720">
            <a:spAutoFit/>
          </a:bodyPr>
          <a:lstStyle/>
          <a:p>
            <a:pPr fontAlgn="auto">
              <a:spcBef>
                <a:spcPts val="0"/>
              </a:spcBef>
              <a:spcAft>
                <a:spcPts val="0"/>
              </a:spcAft>
            </a:pPr>
            <a:r>
              <a:rPr lang="en-US" sz="2000" b="1" dirty="0">
                <a:ln w="1905"/>
                <a:solidFill>
                  <a:srgbClr val="4F81BD">
                    <a:lumMod val="75000"/>
                  </a:srgbClr>
                </a:solidFill>
                <a:effectLst>
                  <a:innerShdw blurRad="69850" dist="43180" dir="5400000">
                    <a:srgbClr val="000000">
                      <a:alpha val="65000"/>
                    </a:srgbClr>
                  </a:innerShdw>
                </a:effectLst>
                <a:latin typeface="Calibri"/>
                <a:ea typeface="+mn-ea"/>
                <a:cs typeface="+mn-cs"/>
              </a:rPr>
              <a:t>Example 1</a:t>
            </a:r>
          </a:p>
        </p:txBody>
      </p:sp>
      <p:grpSp>
        <p:nvGrpSpPr>
          <p:cNvPr id="6" name="Group 5"/>
          <p:cNvGrpSpPr/>
          <p:nvPr/>
        </p:nvGrpSpPr>
        <p:grpSpPr>
          <a:xfrm>
            <a:off x="1219200" y="4300958"/>
            <a:ext cx="5562600" cy="1033042"/>
            <a:chOff x="1219200" y="4300958"/>
            <a:chExt cx="5562600" cy="1033042"/>
          </a:xfrm>
        </p:grpSpPr>
        <p:sp>
          <p:nvSpPr>
            <p:cNvPr id="5" name="Rounded Rectangle 4"/>
            <p:cNvSpPr/>
            <p:nvPr/>
          </p:nvSpPr>
          <p:spPr bwMode="auto">
            <a:xfrm>
              <a:off x="3733800" y="4419600"/>
              <a:ext cx="3048000" cy="914400"/>
            </a:xfrm>
            <a:prstGeom prst="roundRect">
              <a:avLst/>
            </a:prstGeom>
            <a:solidFill>
              <a:schemeClr val="tx2">
                <a:lumMod val="75000"/>
                <a:alpha val="35000"/>
              </a:schemeClr>
            </a:solidFill>
            <a:ln>
              <a:headEnd type="none" w="med" len="med"/>
              <a:tailEnd type="none" w="med" len="med"/>
            </a:ln>
            <a:effectLst/>
            <a:scene3d>
              <a:camera prst="orthographicFront"/>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23" name="TextBox 22"/>
            <p:cNvSpPr txBox="1"/>
            <p:nvPr/>
          </p:nvSpPr>
          <p:spPr>
            <a:xfrm>
              <a:off x="1219200" y="4300958"/>
              <a:ext cx="2514600" cy="830997"/>
            </a:xfrm>
            <a:prstGeom prst="rect">
              <a:avLst/>
            </a:prstGeom>
            <a:noFill/>
          </p:spPr>
          <p:txBody>
            <a:bodyPr wrap="square" rtlCol="0">
              <a:spAutoFit/>
            </a:bodyPr>
            <a:lstStyle/>
            <a:p>
              <a:pPr fontAlgn="auto">
                <a:spcBef>
                  <a:spcPts val="0"/>
                </a:spcBef>
                <a:spcAft>
                  <a:spcPts val="0"/>
                </a:spcAft>
              </a:pPr>
              <a:r>
                <a:rPr lang="en-US" sz="1600" dirty="0">
                  <a:solidFill>
                    <a:srgbClr val="4F81BD">
                      <a:lumMod val="75000"/>
                    </a:srgbClr>
                  </a:solidFill>
                  <a:latin typeface="Calibri"/>
                  <a:ea typeface="+mn-ea"/>
                  <a:cs typeface="+mn-cs"/>
                </a:rPr>
                <a:t>14 students may need some targeted, small-group supports.</a:t>
              </a:r>
            </a:p>
          </p:txBody>
        </p:sp>
      </p:grpSp>
      <p:grpSp>
        <p:nvGrpSpPr>
          <p:cNvPr id="4" name="Group 3"/>
          <p:cNvGrpSpPr/>
          <p:nvPr/>
        </p:nvGrpSpPr>
        <p:grpSpPr>
          <a:xfrm>
            <a:off x="1219200" y="3810000"/>
            <a:ext cx="6172200" cy="338554"/>
            <a:chOff x="1219200" y="3810000"/>
            <a:chExt cx="6172200" cy="338554"/>
          </a:xfrm>
        </p:grpSpPr>
        <p:sp>
          <p:nvSpPr>
            <p:cNvPr id="3" name="TextBox 2"/>
            <p:cNvSpPr txBox="1"/>
            <p:nvPr/>
          </p:nvSpPr>
          <p:spPr>
            <a:xfrm>
              <a:off x="1219200" y="3810000"/>
              <a:ext cx="5029200" cy="338554"/>
            </a:xfrm>
            <a:prstGeom prst="rect">
              <a:avLst/>
            </a:prstGeom>
            <a:noFill/>
          </p:spPr>
          <p:txBody>
            <a:bodyPr wrap="square" rtlCol="0">
              <a:spAutoFit/>
            </a:bodyPr>
            <a:lstStyle/>
            <a:p>
              <a:pPr fontAlgn="auto">
                <a:spcBef>
                  <a:spcPts val="0"/>
                </a:spcBef>
                <a:spcAft>
                  <a:spcPts val="0"/>
                </a:spcAft>
              </a:pPr>
              <a:r>
                <a:rPr lang="en-US" sz="1600" dirty="0">
                  <a:solidFill>
                    <a:srgbClr val="FF0000"/>
                  </a:solidFill>
                  <a:latin typeface="Calibri"/>
                  <a:ea typeface="+mn-ea"/>
                  <a:cs typeface="+mn-cs"/>
                </a:rPr>
                <a:t>Student 251307 may benefit from individualized support.</a:t>
              </a:r>
            </a:p>
          </p:txBody>
        </p:sp>
        <p:cxnSp>
          <p:nvCxnSpPr>
            <p:cNvPr id="7" name="Straight Arrow Connector 6"/>
            <p:cNvCxnSpPr/>
            <p:nvPr/>
          </p:nvCxnSpPr>
          <p:spPr>
            <a:xfrm>
              <a:off x="6019800" y="4038600"/>
              <a:ext cx="1371600"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050405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6172"/>
            <a:ext cx="9144000" cy="1358828"/>
          </a:xfrm>
        </p:spPr>
        <p:txBody>
          <a:bodyPr>
            <a:normAutofit/>
          </a:bodyPr>
          <a:lstStyle/>
          <a:p>
            <a:r>
              <a:rPr lang="en-US" sz="4800" dirty="0">
                <a:solidFill>
                  <a:srgbClr val="206228"/>
                </a:solidFill>
              </a:rPr>
              <a:t>Defining Goals</a:t>
            </a:r>
          </a:p>
        </p:txBody>
      </p:sp>
      <p:sp>
        <p:nvSpPr>
          <p:cNvPr id="9" name="Text Placeholder 2"/>
          <p:cNvSpPr>
            <a:spLocks noGrp="1"/>
          </p:cNvSpPr>
          <p:nvPr>
            <p:ph type="body" sz="quarter" idx="10"/>
          </p:nvPr>
        </p:nvSpPr>
        <p:spPr>
          <a:xfrm>
            <a:off x="228600" y="2275344"/>
            <a:ext cx="8764325" cy="2677656"/>
          </a:xfrm>
        </p:spPr>
        <p:txBody>
          <a:bodyPr>
            <a:noAutofit/>
          </a:bodyPr>
          <a:lstStyle/>
          <a:p>
            <a:pPr>
              <a:spcAft>
                <a:spcPts val="1200"/>
              </a:spcAft>
            </a:pPr>
            <a:r>
              <a:rPr lang="en-US" dirty="0">
                <a:solidFill>
                  <a:srgbClr val="206228"/>
                </a:solidFill>
              </a:rPr>
              <a:t>Define the problem with precision</a:t>
            </a:r>
          </a:p>
          <a:p>
            <a:pPr>
              <a:spcAft>
                <a:spcPts val="1200"/>
              </a:spcAft>
            </a:pPr>
            <a:r>
              <a:rPr lang="en-US" dirty="0">
                <a:solidFill>
                  <a:srgbClr val="206228"/>
                </a:solidFill>
              </a:rPr>
              <a:t>Define the measure of the problem (level, amount)</a:t>
            </a:r>
          </a:p>
          <a:p>
            <a:pPr>
              <a:spcAft>
                <a:spcPts val="1200"/>
              </a:spcAft>
            </a:pPr>
            <a:r>
              <a:rPr lang="en-US" dirty="0">
                <a:solidFill>
                  <a:srgbClr val="206228"/>
                </a:solidFill>
              </a:rPr>
              <a:t>Define what would be considered “good”</a:t>
            </a:r>
          </a:p>
          <a:p>
            <a:r>
              <a:rPr lang="en-US" dirty="0">
                <a:solidFill>
                  <a:srgbClr val="206228"/>
                </a:solidFill>
              </a:rPr>
              <a:t>Use the </a:t>
            </a:r>
            <a:r>
              <a:rPr lang="en-US" b="1" dirty="0">
                <a:solidFill>
                  <a:schemeClr val="accent1">
                    <a:lumMod val="75000"/>
                  </a:schemeClr>
                </a:solidFill>
              </a:rPr>
              <a:t>goal</a:t>
            </a:r>
            <a:r>
              <a:rPr lang="en-US" dirty="0">
                <a:solidFill>
                  <a:schemeClr val="accent1">
                    <a:lumMod val="75000"/>
                  </a:schemeClr>
                </a:solidFill>
              </a:rPr>
              <a:t> </a:t>
            </a:r>
            <a:r>
              <a:rPr lang="en-US" dirty="0">
                <a:solidFill>
                  <a:srgbClr val="206228"/>
                </a:solidFill>
              </a:rPr>
              <a:t>to guide the </a:t>
            </a:r>
            <a:r>
              <a:rPr lang="en-US" b="1" dirty="0">
                <a:solidFill>
                  <a:schemeClr val="accent1">
                    <a:lumMod val="75000"/>
                  </a:schemeClr>
                </a:solidFill>
              </a:rPr>
              <a:t>solution</a:t>
            </a:r>
            <a:endParaRPr lang="en-US" dirty="0"/>
          </a:p>
          <a:p>
            <a:pPr lvl="1"/>
            <a:r>
              <a:rPr lang="en-US" dirty="0">
                <a:solidFill>
                  <a:srgbClr val="206228"/>
                </a:solidFill>
              </a:rPr>
              <a:t>How can we move from where we are to where we want to be?</a:t>
            </a:r>
          </a:p>
        </p:txBody>
      </p:sp>
      <p:pic>
        <p:nvPicPr>
          <p:cNvPr id="4" name="Picture 2" descr="http://static.tumblr.com/95bb5e8c466dec3499c1d6bb32b283fa/f7jqsbx/0u6nknsox/tumblr_static_ehwt1wzrb54owsskgc40w4gwg.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rot="19154778">
            <a:off x="7990825" y="122207"/>
            <a:ext cx="990786" cy="93826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32563579"/>
      </p:ext>
    </p:extLst>
  </p:cSld>
  <p:clrMapOvr>
    <a:masterClrMapping/>
  </p:clrMapOvr>
  <p:transition>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06228"/>
                </a:solidFill>
              </a:rPr>
              <a:t>Defining Goals</a:t>
            </a:r>
          </a:p>
        </p:txBody>
      </p:sp>
      <p:graphicFrame>
        <p:nvGraphicFramePr>
          <p:cNvPr id="4" name="Table 3"/>
          <p:cNvGraphicFramePr>
            <a:graphicFrameLocks noGrp="1"/>
          </p:cNvGraphicFramePr>
          <p:nvPr>
            <p:extLst/>
          </p:nvPr>
        </p:nvGraphicFramePr>
        <p:xfrm>
          <a:off x="381000" y="1828800"/>
          <a:ext cx="8458200" cy="4207667"/>
        </p:xfrm>
        <a:graphic>
          <a:graphicData uri="http://schemas.openxmlformats.org/drawingml/2006/table">
            <a:tbl>
              <a:tblPr firstRow="1" bandRow="1">
                <a:tableStyleId>{BC89EF96-8CEA-46FF-86C4-4CE0E7609802}</a:tableStyleId>
              </a:tblPr>
              <a:tblGrid>
                <a:gridCol w="28194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440088">
                <a:tc>
                  <a:txBody>
                    <a:bodyPr/>
                    <a:lstStyle/>
                    <a:p>
                      <a:pPr algn="ctr"/>
                      <a:r>
                        <a:rPr lang="en-US" sz="2800" dirty="0">
                          <a:solidFill>
                            <a:srgbClr val="207E5C"/>
                          </a:solidFill>
                        </a:rPr>
                        <a:t>Problem</a:t>
                      </a:r>
                    </a:p>
                  </a:txBody>
                  <a:tcPr anchor="ctr"/>
                </a:tc>
                <a:tc>
                  <a:txBody>
                    <a:bodyPr/>
                    <a:lstStyle/>
                    <a:p>
                      <a:pPr algn="ctr"/>
                      <a:r>
                        <a:rPr lang="en-US" sz="2800" dirty="0">
                          <a:solidFill>
                            <a:srgbClr val="207E5C"/>
                          </a:solidFill>
                        </a:rPr>
                        <a:t>Current Status</a:t>
                      </a:r>
                    </a:p>
                  </a:txBody>
                  <a:tcPr anchor="ctr"/>
                </a:tc>
                <a:tc>
                  <a:txBody>
                    <a:bodyPr/>
                    <a:lstStyle/>
                    <a:p>
                      <a:pPr algn="ctr"/>
                      <a:r>
                        <a:rPr lang="en-US" sz="2800" dirty="0">
                          <a:solidFill>
                            <a:srgbClr val="207E5C"/>
                          </a:solidFill>
                        </a:rPr>
                        <a:t>Goal</a:t>
                      </a:r>
                    </a:p>
                  </a:txBody>
                  <a:tcPr anchor="ctr"/>
                </a:tc>
                <a:extLst>
                  <a:ext uri="{0D108BD9-81ED-4DB2-BD59-A6C34878D82A}">
                    <a16:rowId xmlns:a16="http://schemas.microsoft.com/office/drawing/2014/main" val="10000"/>
                  </a:ext>
                </a:extLst>
              </a:tr>
              <a:tr h="3689507">
                <a:tc>
                  <a:txBody>
                    <a:bodyPr/>
                    <a:lstStyle/>
                    <a:p>
                      <a:pPr marL="285750" indent="-285750">
                        <a:spcAft>
                          <a:spcPts val="1200"/>
                        </a:spcAft>
                        <a:buFont typeface="Arial" pitchFamily="34" charset="0"/>
                        <a:buChar char="•"/>
                      </a:pPr>
                      <a:r>
                        <a:rPr lang="en-US" sz="2400" dirty="0">
                          <a:solidFill>
                            <a:schemeClr val="accent1">
                              <a:lumMod val="75000"/>
                            </a:schemeClr>
                          </a:solidFill>
                        </a:rPr>
                        <a:t>Many students are leaving garbage</a:t>
                      </a:r>
                      <a:r>
                        <a:rPr lang="en-US" sz="2400" baseline="0" dirty="0">
                          <a:solidFill>
                            <a:schemeClr val="accent1">
                              <a:lumMod val="75000"/>
                            </a:schemeClr>
                          </a:solidFill>
                        </a:rPr>
                        <a:t> in the cafeteria resulting in conflict and ODRs. </a:t>
                      </a:r>
                    </a:p>
                    <a:p>
                      <a:pPr marL="285750" indent="-285750">
                        <a:buFont typeface="Arial" pitchFamily="34" charset="0"/>
                        <a:buChar char="•"/>
                      </a:pPr>
                      <a:r>
                        <a:rPr lang="en-US" sz="2400" baseline="0" dirty="0">
                          <a:solidFill>
                            <a:schemeClr val="accent1">
                              <a:lumMod val="75000"/>
                            </a:schemeClr>
                          </a:solidFill>
                        </a:rPr>
                        <a:t>The behavior is maintained by task avoidance.</a:t>
                      </a:r>
                      <a:endParaRPr lang="en-US" sz="2400" dirty="0">
                        <a:solidFill>
                          <a:schemeClr val="accent1">
                            <a:lumMod val="75000"/>
                          </a:schemeClr>
                        </a:solidFill>
                      </a:endParaRPr>
                    </a:p>
                  </a:txBody>
                  <a:tcPr/>
                </a:tc>
                <a:tc>
                  <a:txBody>
                    <a:bodyPr/>
                    <a:lstStyle/>
                    <a:p>
                      <a:pPr marL="285750" indent="-285750">
                        <a:spcAft>
                          <a:spcPts val="1200"/>
                        </a:spcAft>
                        <a:buFont typeface="Arial" pitchFamily="34" charset="0"/>
                        <a:buChar char="•"/>
                      </a:pPr>
                      <a:r>
                        <a:rPr lang="en-US" sz="2400" dirty="0">
                          <a:solidFill>
                            <a:schemeClr val="accent1">
                              <a:lumMod val="75000"/>
                            </a:schemeClr>
                          </a:solidFill>
                        </a:rPr>
                        <a:t>22 ODRs per month from the cafeteria</a:t>
                      </a:r>
                    </a:p>
                    <a:p>
                      <a:pPr marL="285750" indent="-285750">
                        <a:buFont typeface="Arial" pitchFamily="34" charset="0"/>
                        <a:buChar char="•"/>
                      </a:pPr>
                      <a:r>
                        <a:rPr lang="en-US" sz="2400" dirty="0">
                          <a:solidFill>
                            <a:schemeClr val="accent1">
                              <a:lumMod val="75000"/>
                            </a:schemeClr>
                          </a:solidFill>
                        </a:rPr>
                        <a:t>Heidi</a:t>
                      </a:r>
                      <a:r>
                        <a:rPr lang="en-US" sz="2400" baseline="0" dirty="0">
                          <a:solidFill>
                            <a:schemeClr val="accent1">
                              <a:lumMod val="75000"/>
                            </a:schemeClr>
                          </a:solidFill>
                        </a:rPr>
                        <a:t> (café supervisor) rates cafeteria as “1” (low) on a 1-5 scale of cleanliness.</a:t>
                      </a:r>
                      <a:endParaRPr lang="en-US" sz="2400" dirty="0">
                        <a:solidFill>
                          <a:schemeClr val="accent1">
                            <a:lumMod val="75000"/>
                          </a:schemeClr>
                        </a:solidFill>
                      </a:endParaRPr>
                    </a:p>
                  </a:txBody>
                  <a:tcPr/>
                </a:tc>
                <a:tc>
                  <a:txBody>
                    <a:bodyPr/>
                    <a:lstStyle/>
                    <a:p>
                      <a:pPr marL="285750" indent="-285750">
                        <a:spcAft>
                          <a:spcPts val="1200"/>
                        </a:spcAft>
                        <a:buFont typeface="Arial" pitchFamily="34" charset="0"/>
                        <a:buChar char="•"/>
                      </a:pPr>
                      <a:r>
                        <a:rPr lang="en-US" sz="2400" dirty="0">
                          <a:solidFill>
                            <a:schemeClr val="accent1">
                              <a:lumMod val="75000"/>
                            </a:schemeClr>
                          </a:solidFill>
                        </a:rPr>
                        <a:t>Less than 5 ODRs per month from the cafeteria.</a:t>
                      </a:r>
                    </a:p>
                    <a:p>
                      <a:pPr marL="285750" indent="-285750">
                        <a:buFont typeface="Arial" pitchFamily="34" charset="0"/>
                        <a:buChar char="•"/>
                      </a:pPr>
                      <a:r>
                        <a:rPr lang="en-US" sz="2400" dirty="0">
                          <a:solidFill>
                            <a:schemeClr val="accent1">
                              <a:lumMod val="75000"/>
                            </a:schemeClr>
                          </a:solidFill>
                        </a:rPr>
                        <a:t>Heidi</a:t>
                      </a:r>
                      <a:r>
                        <a:rPr lang="en-US" sz="2400" baseline="0" dirty="0">
                          <a:solidFill>
                            <a:schemeClr val="accent1">
                              <a:lumMod val="75000"/>
                            </a:schemeClr>
                          </a:solidFill>
                        </a:rPr>
                        <a:t> rates cafeteria as greater than 4 for cleanliness two weeks in a row.</a:t>
                      </a:r>
                      <a:endParaRPr lang="en-US" sz="2400" dirty="0">
                        <a:solidFill>
                          <a:schemeClr val="accent1">
                            <a:lumMod val="75000"/>
                          </a:schemeClr>
                        </a:solidFill>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07791939"/>
      </p:ext>
    </p:extLst>
  </p:cSld>
  <p:clrMapOvr>
    <a:masterClrMapping/>
  </p:clrMapOvr>
  <p:transition>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06228"/>
                </a:solidFill>
              </a:rPr>
              <a:t>Defining Goals</a:t>
            </a:r>
          </a:p>
        </p:txBody>
      </p:sp>
      <p:graphicFrame>
        <p:nvGraphicFramePr>
          <p:cNvPr id="4" name="Table 3"/>
          <p:cNvGraphicFramePr>
            <a:graphicFrameLocks noGrp="1"/>
          </p:cNvGraphicFramePr>
          <p:nvPr>
            <p:extLst/>
          </p:nvPr>
        </p:nvGraphicFramePr>
        <p:xfrm>
          <a:off x="457200" y="1676400"/>
          <a:ext cx="8305800" cy="4442027"/>
        </p:xfrm>
        <a:graphic>
          <a:graphicData uri="http://schemas.openxmlformats.org/drawingml/2006/table">
            <a:tbl>
              <a:tblPr firstRow="1" bandRow="1">
                <a:tableStyleId>{BC89EF96-8CEA-46FF-86C4-4CE0E7609802}</a:tableStyleId>
              </a:tblPr>
              <a:tblGrid>
                <a:gridCol w="2768600">
                  <a:extLst>
                    <a:ext uri="{9D8B030D-6E8A-4147-A177-3AD203B41FA5}">
                      <a16:colId xmlns:a16="http://schemas.microsoft.com/office/drawing/2014/main" val="20000"/>
                    </a:ext>
                  </a:extLst>
                </a:gridCol>
                <a:gridCol w="3403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tblGrid>
              <a:tr h="419533">
                <a:tc>
                  <a:txBody>
                    <a:bodyPr/>
                    <a:lstStyle/>
                    <a:p>
                      <a:pPr algn="ctr"/>
                      <a:r>
                        <a:rPr lang="en-US" sz="2800" dirty="0">
                          <a:solidFill>
                            <a:srgbClr val="207E5C"/>
                          </a:solidFill>
                        </a:rPr>
                        <a:t>Problem</a:t>
                      </a:r>
                    </a:p>
                  </a:txBody>
                  <a:tcPr anchor="ctr"/>
                </a:tc>
                <a:tc>
                  <a:txBody>
                    <a:bodyPr/>
                    <a:lstStyle/>
                    <a:p>
                      <a:pPr algn="ctr"/>
                      <a:r>
                        <a:rPr lang="en-US" sz="2800" dirty="0">
                          <a:solidFill>
                            <a:srgbClr val="207E5C"/>
                          </a:solidFill>
                        </a:rPr>
                        <a:t>Current Status</a:t>
                      </a:r>
                    </a:p>
                  </a:txBody>
                  <a:tcPr anchor="ctr"/>
                </a:tc>
                <a:tc>
                  <a:txBody>
                    <a:bodyPr/>
                    <a:lstStyle/>
                    <a:p>
                      <a:pPr algn="ctr"/>
                      <a:r>
                        <a:rPr lang="en-US" sz="2800" dirty="0">
                          <a:solidFill>
                            <a:srgbClr val="207E5C"/>
                          </a:solidFill>
                        </a:rPr>
                        <a:t>Goal</a:t>
                      </a:r>
                    </a:p>
                  </a:txBody>
                  <a:tcPr anchor="ctr"/>
                </a:tc>
                <a:extLst>
                  <a:ext uri="{0D108BD9-81ED-4DB2-BD59-A6C34878D82A}">
                    <a16:rowId xmlns:a16="http://schemas.microsoft.com/office/drawing/2014/main" val="10000"/>
                  </a:ext>
                </a:extLst>
              </a:tr>
              <a:tr h="3923867">
                <a:tc>
                  <a:txBody>
                    <a:bodyPr/>
                    <a:lstStyle/>
                    <a:p>
                      <a:pPr marL="285750" indent="-285750">
                        <a:spcAft>
                          <a:spcPts val="1200"/>
                        </a:spcAft>
                        <a:buFont typeface="Arial" pitchFamily="34" charset="0"/>
                        <a:buChar char="•"/>
                      </a:pPr>
                      <a:r>
                        <a:rPr lang="en-US" sz="2400" dirty="0">
                          <a:solidFill>
                            <a:schemeClr val="accent1">
                              <a:lumMod val="75000"/>
                            </a:schemeClr>
                          </a:solidFill>
                        </a:rPr>
                        <a:t>7</a:t>
                      </a:r>
                      <a:r>
                        <a:rPr lang="en-US" sz="2400" baseline="30000" dirty="0">
                          <a:solidFill>
                            <a:schemeClr val="accent1">
                              <a:lumMod val="75000"/>
                            </a:schemeClr>
                          </a:solidFill>
                        </a:rPr>
                        <a:t>th</a:t>
                      </a:r>
                      <a:r>
                        <a:rPr lang="en-US" sz="2400" dirty="0">
                          <a:solidFill>
                            <a:schemeClr val="accent1">
                              <a:lumMod val="75000"/>
                            </a:schemeClr>
                          </a:solidFill>
                        </a:rPr>
                        <a:t> Grade students are tardy</a:t>
                      </a:r>
                      <a:r>
                        <a:rPr lang="en-US" sz="2400" baseline="0" dirty="0">
                          <a:solidFill>
                            <a:schemeClr val="accent1">
                              <a:lumMod val="75000"/>
                            </a:schemeClr>
                          </a:solidFill>
                        </a:rPr>
                        <a:t> for 5</a:t>
                      </a:r>
                      <a:r>
                        <a:rPr lang="en-US" sz="2400" baseline="30000" dirty="0">
                          <a:solidFill>
                            <a:schemeClr val="accent1">
                              <a:lumMod val="75000"/>
                            </a:schemeClr>
                          </a:solidFill>
                        </a:rPr>
                        <a:t>th</a:t>
                      </a:r>
                      <a:r>
                        <a:rPr lang="en-US" sz="2400" baseline="0" dirty="0">
                          <a:solidFill>
                            <a:schemeClr val="accent1">
                              <a:lumMod val="75000"/>
                            </a:schemeClr>
                          </a:solidFill>
                        </a:rPr>
                        <a:t> period classes after their lunch.</a:t>
                      </a:r>
                    </a:p>
                    <a:p>
                      <a:pPr marL="285750" indent="-285750">
                        <a:buFont typeface="Arial" pitchFamily="34" charset="0"/>
                        <a:buChar char="•"/>
                      </a:pPr>
                      <a:r>
                        <a:rPr lang="en-US" sz="2400" baseline="0" dirty="0">
                          <a:solidFill>
                            <a:schemeClr val="accent1">
                              <a:lumMod val="75000"/>
                            </a:schemeClr>
                          </a:solidFill>
                        </a:rPr>
                        <a:t>Tardiness is rewarded by peer attention and no consequences in the classroom.</a:t>
                      </a:r>
                      <a:endParaRPr lang="en-US" sz="2400" dirty="0">
                        <a:solidFill>
                          <a:schemeClr val="accent1">
                            <a:lumMod val="75000"/>
                          </a:schemeClr>
                        </a:solidFill>
                      </a:endParaRPr>
                    </a:p>
                  </a:txBody>
                  <a:tcPr/>
                </a:tc>
                <a:tc>
                  <a:txBody>
                    <a:bodyPr/>
                    <a:lstStyle/>
                    <a:p>
                      <a:pPr marL="285750" indent="-285750">
                        <a:spcAft>
                          <a:spcPts val="1200"/>
                        </a:spcAft>
                        <a:buFont typeface="Arial" pitchFamily="34" charset="0"/>
                        <a:buChar char="•"/>
                      </a:pPr>
                      <a:r>
                        <a:rPr lang="en-US" sz="2400" dirty="0">
                          <a:solidFill>
                            <a:schemeClr val="accent1">
                              <a:lumMod val="75000"/>
                            </a:schemeClr>
                          </a:solidFill>
                        </a:rPr>
                        <a:t>5</a:t>
                      </a:r>
                      <a:r>
                        <a:rPr lang="en-US" sz="2400" baseline="0" dirty="0">
                          <a:solidFill>
                            <a:schemeClr val="accent1">
                              <a:lumMod val="75000"/>
                            </a:schemeClr>
                          </a:solidFill>
                        </a:rPr>
                        <a:t> out of 6 of the 7</a:t>
                      </a:r>
                      <a:r>
                        <a:rPr lang="en-US" sz="2400" baseline="30000" dirty="0">
                          <a:solidFill>
                            <a:schemeClr val="accent1">
                              <a:lumMod val="75000"/>
                            </a:schemeClr>
                          </a:solidFill>
                        </a:rPr>
                        <a:t>th</a:t>
                      </a:r>
                      <a:r>
                        <a:rPr lang="en-US" sz="2400" baseline="0" dirty="0">
                          <a:solidFill>
                            <a:schemeClr val="accent1">
                              <a:lumMod val="75000"/>
                            </a:schemeClr>
                          </a:solidFill>
                        </a:rPr>
                        <a:t> grade teachers indicate they have more than 3 students tardy on a regular basis for 5</a:t>
                      </a:r>
                      <a:r>
                        <a:rPr lang="en-US" sz="2400" baseline="30000" dirty="0">
                          <a:solidFill>
                            <a:schemeClr val="accent1">
                              <a:lumMod val="75000"/>
                            </a:schemeClr>
                          </a:solidFill>
                        </a:rPr>
                        <a:t>th</a:t>
                      </a:r>
                      <a:r>
                        <a:rPr lang="en-US" sz="2400" baseline="0" dirty="0">
                          <a:solidFill>
                            <a:schemeClr val="accent1">
                              <a:lumMod val="75000"/>
                            </a:schemeClr>
                          </a:solidFill>
                        </a:rPr>
                        <a:t> period.</a:t>
                      </a:r>
                    </a:p>
                    <a:p>
                      <a:pPr marL="285750" indent="-285750">
                        <a:buFont typeface="Arial" pitchFamily="34" charset="0"/>
                        <a:buChar char="•"/>
                      </a:pPr>
                      <a:r>
                        <a:rPr lang="en-US" sz="2400" baseline="0" dirty="0">
                          <a:solidFill>
                            <a:schemeClr val="accent1">
                              <a:lumMod val="75000"/>
                            </a:schemeClr>
                          </a:solidFill>
                        </a:rPr>
                        <a:t>Estimated 18, 7</a:t>
                      </a:r>
                      <a:r>
                        <a:rPr lang="en-US" sz="2400" baseline="30000" dirty="0">
                          <a:solidFill>
                            <a:schemeClr val="accent1">
                              <a:lumMod val="75000"/>
                            </a:schemeClr>
                          </a:solidFill>
                        </a:rPr>
                        <a:t>th</a:t>
                      </a:r>
                      <a:r>
                        <a:rPr lang="en-US" sz="2400" baseline="0" dirty="0">
                          <a:solidFill>
                            <a:schemeClr val="accent1">
                              <a:lumMod val="75000"/>
                            </a:schemeClr>
                          </a:solidFill>
                        </a:rPr>
                        <a:t> grade students tardy for 5</a:t>
                      </a:r>
                      <a:r>
                        <a:rPr lang="en-US" sz="2400" baseline="30000" dirty="0">
                          <a:solidFill>
                            <a:schemeClr val="accent1">
                              <a:lumMod val="75000"/>
                            </a:schemeClr>
                          </a:solidFill>
                        </a:rPr>
                        <a:t>th</a:t>
                      </a:r>
                      <a:r>
                        <a:rPr lang="en-US" sz="2400" baseline="0" dirty="0">
                          <a:solidFill>
                            <a:schemeClr val="accent1">
                              <a:lumMod val="75000"/>
                            </a:schemeClr>
                          </a:solidFill>
                        </a:rPr>
                        <a:t> period last week.</a:t>
                      </a:r>
                      <a:endParaRPr lang="en-US" sz="2400" dirty="0">
                        <a:solidFill>
                          <a:schemeClr val="accent1">
                            <a:lumMod val="75000"/>
                          </a:schemeClr>
                        </a:solidFill>
                      </a:endParaRPr>
                    </a:p>
                  </a:txBody>
                  <a:tcPr/>
                </a:tc>
                <a:tc>
                  <a:txBody>
                    <a:bodyPr/>
                    <a:lstStyle/>
                    <a:p>
                      <a:pPr marL="285750" marR="0" indent="-285750"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2400" dirty="0">
                          <a:solidFill>
                            <a:schemeClr val="accent1">
                              <a:lumMod val="75000"/>
                            </a:schemeClr>
                          </a:solidFill>
                        </a:rPr>
                        <a:t>Less than 10 referrals</a:t>
                      </a:r>
                      <a:r>
                        <a:rPr lang="en-US" sz="2400" baseline="0" dirty="0">
                          <a:solidFill>
                            <a:schemeClr val="accent1">
                              <a:lumMod val="75000"/>
                            </a:schemeClr>
                          </a:solidFill>
                        </a:rPr>
                        <a:t> for </a:t>
                      </a:r>
                      <a:r>
                        <a:rPr lang="en-US" sz="2400" dirty="0">
                          <a:solidFill>
                            <a:schemeClr val="accent1">
                              <a:lumMod val="75000"/>
                            </a:schemeClr>
                          </a:solidFill>
                        </a:rPr>
                        <a:t>tardiness in the 7</a:t>
                      </a:r>
                      <a:r>
                        <a:rPr lang="en-US" sz="2400" baseline="30000" dirty="0">
                          <a:solidFill>
                            <a:schemeClr val="accent1">
                              <a:lumMod val="75000"/>
                            </a:schemeClr>
                          </a:solidFill>
                        </a:rPr>
                        <a:t>th</a:t>
                      </a:r>
                      <a:r>
                        <a:rPr lang="en-US" sz="2400" dirty="0">
                          <a:solidFill>
                            <a:schemeClr val="accent1">
                              <a:lumMod val="75000"/>
                            </a:schemeClr>
                          </a:solidFill>
                        </a:rPr>
                        <a:t> grade per</a:t>
                      </a:r>
                      <a:r>
                        <a:rPr lang="en-US" sz="2400" baseline="0" dirty="0">
                          <a:solidFill>
                            <a:schemeClr val="accent1">
                              <a:lumMod val="75000"/>
                            </a:schemeClr>
                          </a:solidFill>
                        </a:rPr>
                        <a:t> month</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33357381"/>
      </p:ext>
    </p:extLst>
  </p:cSld>
  <p:clrMapOvr>
    <a:masterClrMapping/>
  </p:clrMapOvr>
  <p:transition>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901628"/>
          </a:xfrm>
        </p:spPr>
        <p:txBody>
          <a:bodyPr/>
          <a:lstStyle/>
          <a:p>
            <a:r>
              <a:rPr lang="en-US" dirty="0"/>
              <a:t>Using Data to Develop Solutions</a:t>
            </a:r>
          </a:p>
        </p:txBody>
      </p:sp>
      <p:sp>
        <p:nvSpPr>
          <p:cNvPr id="9" name="Text Placeholder 2"/>
          <p:cNvSpPr>
            <a:spLocks noGrp="1"/>
          </p:cNvSpPr>
          <p:nvPr>
            <p:ph type="body" sz="quarter" idx="10"/>
          </p:nvPr>
        </p:nvSpPr>
        <p:spPr>
          <a:xfrm>
            <a:off x="152400" y="1411552"/>
            <a:ext cx="8991600" cy="5207579"/>
          </a:xfrm>
        </p:spPr>
        <p:txBody>
          <a:bodyPr>
            <a:noAutofit/>
          </a:bodyPr>
          <a:lstStyle/>
          <a:p>
            <a:pPr>
              <a:spcBef>
                <a:spcPts val="0"/>
              </a:spcBef>
            </a:pPr>
            <a:r>
              <a:rPr lang="en-US" sz="2400" b="1" dirty="0">
                <a:solidFill>
                  <a:schemeClr val="accent1">
                    <a:lumMod val="75000"/>
                  </a:schemeClr>
                </a:solidFill>
              </a:rPr>
              <a:t>Prevention</a:t>
            </a:r>
            <a:r>
              <a:rPr lang="en-US" sz="2400" dirty="0"/>
              <a:t>—</a:t>
            </a:r>
            <a:r>
              <a:rPr lang="en-US" sz="2400" dirty="0">
                <a:solidFill>
                  <a:srgbClr val="206228"/>
                </a:solidFill>
              </a:rPr>
              <a:t>How can we avoid the problem context?</a:t>
            </a:r>
          </a:p>
          <a:p>
            <a:pPr lvl="1">
              <a:spcAft>
                <a:spcPts val="1200"/>
              </a:spcAft>
            </a:pPr>
            <a:r>
              <a:rPr lang="en-US" sz="2000" dirty="0">
                <a:solidFill>
                  <a:srgbClr val="206228"/>
                </a:solidFill>
              </a:rPr>
              <a:t>Schedule change, curriculum change, etc.</a:t>
            </a:r>
          </a:p>
          <a:p>
            <a:r>
              <a:rPr lang="en-US" sz="2400" b="1" dirty="0">
                <a:solidFill>
                  <a:schemeClr val="accent1">
                    <a:lumMod val="75000"/>
                  </a:schemeClr>
                </a:solidFill>
              </a:rPr>
              <a:t>Teaching</a:t>
            </a:r>
            <a:r>
              <a:rPr lang="en-US" sz="2400" dirty="0"/>
              <a:t>—</a:t>
            </a:r>
            <a:r>
              <a:rPr lang="en-US" sz="2400" dirty="0">
                <a:solidFill>
                  <a:srgbClr val="206228"/>
                </a:solidFill>
              </a:rPr>
              <a:t>How can we define, teach, and monitor what we want?</a:t>
            </a:r>
          </a:p>
          <a:p>
            <a:pPr lvl="1">
              <a:spcBef>
                <a:spcPts val="0"/>
              </a:spcBef>
            </a:pPr>
            <a:r>
              <a:rPr lang="en-US" sz="2000" dirty="0">
                <a:solidFill>
                  <a:srgbClr val="206228"/>
                </a:solidFill>
              </a:rPr>
              <a:t>Teach appropriate behavior</a:t>
            </a:r>
          </a:p>
          <a:p>
            <a:pPr lvl="1">
              <a:spcAft>
                <a:spcPts val="1200"/>
              </a:spcAft>
            </a:pPr>
            <a:r>
              <a:rPr lang="en-US" sz="2000" dirty="0">
                <a:solidFill>
                  <a:srgbClr val="206228"/>
                </a:solidFill>
              </a:rPr>
              <a:t>Use problem behavior as negative example</a:t>
            </a:r>
          </a:p>
          <a:p>
            <a:pPr>
              <a:spcAft>
                <a:spcPts val="1200"/>
              </a:spcAft>
            </a:pPr>
            <a:r>
              <a:rPr lang="en-US" sz="2400" b="1" dirty="0">
                <a:solidFill>
                  <a:schemeClr val="accent1">
                    <a:lumMod val="75000"/>
                  </a:schemeClr>
                </a:solidFill>
              </a:rPr>
              <a:t>Recognition</a:t>
            </a:r>
            <a:r>
              <a:rPr lang="en-US" sz="2400" dirty="0"/>
              <a:t>—</a:t>
            </a:r>
            <a:r>
              <a:rPr lang="en-US" sz="2400" dirty="0">
                <a:solidFill>
                  <a:srgbClr val="206228"/>
                </a:solidFill>
              </a:rPr>
              <a:t>How</a:t>
            </a:r>
            <a:r>
              <a:rPr lang="en-US" sz="2400" dirty="0"/>
              <a:t> </a:t>
            </a:r>
            <a:r>
              <a:rPr lang="en-US" sz="2400" dirty="0">
                <a:solidFill>
                  <a:srgbClr val="206228"/>
                </a:solidFill>
              </a:rPr>
              <a:t>can we systematically reward positive behavior?</a:t>
            </a:r>
          </a:p>
          <a:p>
            <a:pPr>
              <a:spcAft>
                <a:spcPts val="1200"/>
              </a:spcAft>
            </a:pPr>
            <a:r>
              <a:rPr lang="en-US" sz="2400" b="1" dirty="0">
                <a:solidFill>
                  <a:schemeClr val="accent1">
                    <a:lumMod val="75000"/>
                  </a:schemeClr>
                </a:solidFill>
              </a:rPr>
              <a:t>Extinction</a:t>
            </a:r>
            <a:r>
              <a:rPr lang="en-US" sz="2400" dirty="0"/>
              <a:t>—</a:t>
            </a:r>
            <a:r>
              <a:rPr lang="en-US" sz="2400" dirty="0">
                <a:solidFill>
                  <a:srgbClr val="206228"/>
                </a:solidFill>
              </a:rPr>
              <a:t>How can we prevent problem behavior from being rewarded?</a:t>
            </a:r>
          </a:p>
          <a:p>
            <a:pPr>
              <a:spcAft>
                <a:spcPts val="1200"/>
              </a:spcAft>
            </a:pPr>
            <a:r>
              <a:rPr lang="en-US" sz="2400" b="1" dirty="0">
                <a:solidFill>
                  <a:schemeClr val="accent1">
                    <a:lumMod val="75000"/>
                  </a:schemeClr>
                </a:solidFill>
              </a:rPr>
              <a:t>Consequences</a:t>
            </a:r>
            <a:r>
              <a:rPr lang="en-US" sz="2400" dirty="0"/>
              <a:t>—</a:t>
            </a:r>
            <a:r>
              <a:rPr lang="en-US" sz="2400" dirty="0">
                <a:solidFill>
                  <a:srgbClr val="206228"/>
                </a:solidFill>
              </a:rPr>
              <a:t>How can we systematically correct problem behavior?</a:t>
            </a:r>
          </a:p>
          <a:p>
            <a:r>
              <a:rPr lang="en-US" sz="2400" b="1" dirty="0">
                <a:solidFill>
                  <a:schemeClr val="accent1">
                    <a:lumMod val="75000"/>
                  </a:schemeClr>
                </a:solidFill>
              </a:rPr>
              <a:t>How will we collect and use data to evaluate</a:t>
            </a:r>
            <a:r>
              <a:rPr lang="en-US" sz="2400" dirty="0"/>
              <a:t>:</a:t>
            </a:r>
          </a:p>
          <a:p>
            <a:pPr lvl="1">
              <a:spcBef>
                <a:spcPts val="0"/>
              </a:spcBef>
            </a:pPr>
            <a:r>
              <a:rPr lang="en-US" sz="2000" dirty="0"/>
              <a:t>Implementation fidelity</a:t>
            </a:r>
          </a:p>
          <a:p>
            <a:pPr lvl="1"/>
            <a:r>
              <a:rPr lang="en-US" sz="2000" dirty="0"/>
              <a:t>Impact on student outcomes</a:t>
            </a:r>
          </a:p>
        </p:txBody>
      </p:sp>
      <p:pic>
        <p:nvPicPr>
          <p:cNvPr id="4" name="Picture 2" descr="http://static.tumblr.com/95bb5e8c466dec3499c1d6bb32b283fa/f7jqsbx/0u6nknsox/tumblr_static_ehwt1wzrb54owsskgc40w4gwg.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rot="19154778">
            <a:off x="7990825" y="122207"/>
            <a:ext cx="990786" cy="93826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69053456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00">
            <a:alpha val="25000"/>
          </a:srgbClr>
        </a:solidFill>
        <a:effectLst/>
      </p:bgPr>
    </p:bg>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cstate="print">
            <a:extLst>
              <a:ext uri="{28A0092B-C50C-407E-A947-70E740481C1C}">
                <a14:useLocalDpi xmlns:a14="http://schemas.microsoft.com/office/drawing/2010/main"/>
              </a:ext>
            </a:extLst>
          </a:blip>
          <a:srcRect l="-14630" t="-1331" r="-15973" b="-5609"/>
          <a:stretch>
            <a:fillRect/>
          </a:stretch>
        </p:blipFill>
        <p:spPr bwMode="auto">
          <a:xfrm rot="20565071">
            <a:off x="-450679" y="784934"/>
            <a:ext cx="6303432" cy="6653576"/>
          </a:xfrm>
          <a:prstGeom prst="rect">
            <a:avLst/>
          </a:prstGeom>
          <a:noFill/>
          <a:ln w="9525">
            <a:noFill/>
            <a:miter lim="800000"/>
            <a:headEnd/>
            <a:tailEnd/>
          </a:ln>
        </p:spPr>
      </p:pic>
      <p:sp>
        <p:nvSpPr>
          <p:cNvPr id="2" name="Title 1"/>
          <p:cNvSpPr>
            <a:spLocks noGrp="1"/>
          </p:cNvSpPr>
          <p:nvPr>
            <p:ph type="title"/>
          </p:nvPr>
        </p:nvSpPr>
        <p:spPr>
          <a:xfrm>
            <a:off x="5029200" y="0"/>
            <a:ext cx="4114800" cy="4495800"/>
          </a:xfrm>
          <a:solidFill>
            <a:srgbClr val="FFFF00">
              <a:alpha val="50000"/>
            </a:srgbClr>
          </a:solidFill>
        </p:spPr>
        <p:txBody>
          <a:bodyPr/>
          <a:lstStyle/>
          <a:p>
            <a:pPr algn="ctr"/>
            <a:r>
              <a:rPr lang="en-US" dirty="0"/>
              <a:t>Overview of School-wide Positive Behavior Support</a:t>
            </a:r>
            <a:br>
              <a:rPr lang="en-US" dirty="0"/>
            </a:br>
            <a:br>
              <a:rPr lang="en-US" dirty="0"/>
            </a:br>
            <a:r>
              <a:rPr lang="en-US" dirty="0"/>
              <a:t>(</a:t>
            </a:r>
            <a:r>
              <a:rPr lang="en-US" cap="none" dirty="0"/>
              <a:t>Chapter I</a:t>
            </a:r>
            <a:r>
              <a:rPr lang="en-US" dirty="0"/>
              <a:t>)</a:t>
            </a:r>
            <a:br>
              <a:rPr lang="en-US" dirty="0"/>
            </a:br>
            <a:endParaRPr lang="en-US" dirty="0"/>
          </a:p>
        </p:txBody>
      </p:sp>
    </p:spTree>
    <p:extLst>
      <p:ext uri="{BB962C8B-B14F-4D97-AF65-F5344CB8AC3E}">
        <p14:creationId xmlns:p14="http://schemas.microsoft.com/office/powerpoint/2010/main" val="283196755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6172"/>
            <a:ext cx="8991600" cy="825428"/>
          </a:xfrm>
        </p:spPr>
        <p:txBody>
          <a:bodyPr/>
          <a:lstStyle/>
          <a:p>
            <a:r>
              <a:rPr lang="en-US" dirty="0">
                <a:solidFill>
                  <a:srgbClr val="206228"/>
                </a:solidFill>
              </a:rPr>
              <a:t>Solution Development</a:t>
            </a:r>
          </a:p>
        </p:txBody>
      </p:sp>
      <p:graphicFrame>
        <p:nvGraphicFramePr>
          <p:cNvPr id="4" name="Table 3"/>
          <p:cNvGraphicFramePr>
            <a:graphicFrameLocks noGrp="1"/>
          </p:cNvGraphicFramePr>
          <p:nvPr>
            <p:extLst/>
          </p:nvPr>
        </p:nvGraphicFramePr>
        <p:xfrm>
          <a:off x="457200" y="1397002"/>
          <a:ext cx="8305800" cy="5282115"/>
        </p:xfrm>
        <a:graphic>
          <a:graphicData uri="http://schemas.openxmlformats.org/drawingml/2006/table">
            <a:tbl>
              <a:tblPr firstRow="1" bandRow="1">
                <a:tableStyleId>{5C22544A-7EE6-4342-B048-85BDC9FD1C3A}</a:tableStyleId>
              </a:tblPr>
              <a:tblGrid>
                <a:gridCol w="2847232">
                  <a:extLst>
                    <a:ext uri="{9D8B030D-6E8A-4147-A177-3AD203B41FA5}">
                      <a16:colId xmlns:a16="http://schemas.microsoft.com/office/drawing/2014/main" val="20000"/>
                    </a:ext>
                  </a:extLst>
                </a:gridCol>
                <a:gridCol w="5458568">
                  <a:extLst>
                    <a:ext uri="{9D8B030D-6E8A-4147-A177-3AD203B41FA5}">
                      <a16:colId xmlns:a16="http://schemas.microsoft.com/office/drawing/2014/main" val="20001"/>
                    </a:ext>
                  </a:extLst>
                </a:gridCol>
              </a:tblGrid>
              <a:tr h="711089">
                <a:tc>
                  <a:txBody>
                    <a:bodyPr/>
                    <a:lstStyle/>
                    <a:p>
                      <a:pPr algn="ctr"/>
                      <a:r>
                        <a:rPr lang="en-US" dirty="0"/>
                        <a:t>Solution Component</a:t>
                      </a:r>
                      <a:endParaRPr lang="en-US" dirty="0">
                        <a:solidFill>
                          <a:schemeClr val="bg1"/>
                        </a:solidFill>
                      </a:endParaRPr>
                    </a:p>
                  </a:txBody>
                  <a:tcPr anchor="ctr"/>
                </a:tc>
                <a:tc>
                  <a:txBody>
                    <a:bodyPr/>
                    <a:lstStyle/>
                    <a:p>
                      <a:pPr algn="ctr"/>
                      <a:r>
                        <a:rPr lang="en-US" dirty="0"/>
                        <a:t>Action Step(s)</a:t>
                      </a:r>
                      <a:endParaRPr lang="en-US" dirty="0">
                        <a:solidFill>
                          <a:schemeClr val="bg1"/>
                        </a:solidFill>
                      </a:endParaRPr>
                    </a:p>
                  </a:txBody>
                  <a:tcPr anchor="ctr"/>
                </a:tc>
                <a:extLst>
                  <a:ext uri="{0D108BD9-81ED-4DB2-BD59-A6C34878D82A}">
                    <a16:rowId xmlns:a16="http://schemas.microsoft.com/office/drawing/2014/main" val="10000"/>
                  </a:ext>
                </a:extLst>
              </a:tr>
              <a:tr h="711089">
                <a:tc>
                  <a:txBody>
                    <a:bodyPr/>
                    <a:lstStyle/>
                    <a:p>
                      <a:r>
                        <a:rPr lang="en-US" dirty="0">
                          <a:solidFill>
                            <a:schemeClr val="accent1">
                              <a:lumMod val="75000"/>
                            </a:schemeClr>
                          </a:solidFill>
                        </a:rPr>
                        <a:t>Prevention</a:t>
                      </a:r>
                    </a:p>
                  </a:txBody>
                  <a:tcPr anchor="ctr"/>
                </a:tc>
                <a:tc>
                  <a:txBody>
                    <a:bodyPr/>
                    <a:lstStyle/>
                    <a:p>
                      <a:endParaRPr lang="en-US" dirty="0">
                        <a:solidFill>
                          <a:schemeClr val="accent1">
                            <a:lumMod val="75000"/>
                          </a:schemeClr>
                        </a:solidFill>
                      </a:endParaRPr>
                    </a:p>
                  </a:txBody>
                  <a:tcPr/>
                </a:tc>
                <a:extLst>
                  <a:ext uri="{0D108BD9-81ED-4DB2-BD59-A6C34878D82A}">
                    <a16:rowId xmlns:a16="http://schemas.microsoft.com/office/drawing/2014/main" val="10001"/>
                  </a:ext>
                </a:extLst>
              </a:tr>
              <a:tr h="720830">
                <a:tc>
                  <a:txBody>
                    <a:bodyPr/>
                    <a:lstStyle/>
                    <a:p>
                      <a:r>
                        <a:rPr lang="en-US" dirty="0">
                          <a:solidFill>
                            <a:schemeClr val="accent1">
                              <a:lumMod val="75000"/>
                            </a:schemeClr>
                          </a:solidFill>
                        </a:rPr>
                        <a:t>Teaching</a:t>
                      </a:r>
                    </a:p>
                  </a:txBody>
                  <a:tcPr anchor="ctr"/>
                </a:tc>
                <a:tc>
                  <a:txBody>
                    <a:bodyPr/>
                    <a:lstStyle/>
                    <a:p>
                      <a:endParaRPr lang="en-US" dirty="0">
                        <a:solidFill>
                          <a:schemeClr val="accent1">
                            <a:lumMod val="75000"/>
                          </a:schemeClr>
                        </a:solidFill>
                      </a:endParaRPr>
                    </a:p>
                  </a:txBody>
                  <a:tcPr/>
                </a:tc>
                <a:extLst>
                  <a:ext uri="{0D108BD9-81ED-4DB2-BD59-A6C34878D82A}">
                    <a16:rowId xmlns:a16="http://schemas.microsoft.com/office/drawing/2014/main" val="10002"/>
                  </a:ext>
                </a:extLst>
              </a:tr>
              <a:tr h="711089">
                <a:tc>
                  <a:txBody>
                    <a:bodyPr/>
                    <a:lstStyle/>
                    <a:p>
                      <a:r>
                        <a:rPr lang="en-US" dirty="0">
                          <a:solidFill>
                            <a:schemeClr val="accent1">
                              <a:lumMod val="75000"/>
                            </a:schemeClr>
                          </a:solidFill>
                        </a:rPr>
                        <a:t>Recognition</a:t>
                      </a:r>
                    </a:p>
                  </a:txBody>
                  <a:tcPr anchor="ctr"/>
                </a:tc>
                <a:tc>
                  <a:txBody>
                    <a:bodyPr/>
                    <a:lstStyle/>
                    <a:p>
                      <a:endParaRPr lang="en-US" dirty="0">
                        <a:solidFill>
                          <a:schemeClr val="accent1">
                            <a:lumMod val="75000"/>
                          </a:schemeClr>
                        </a:solidFill>
                      </a:endParaRPr>
                    </a:p>
                  </a:txBody>
                  <a:tcPr/>
                </a:tc>
                <a:extLst>
                  <a:ext uri="{0D108BD9-81ED-4DB2-BD59-A6C34878D82A}">
                    <a16:rowId xmlns:a16="http://schemas.microsoft.com/office/drawing/2014/main" val="10003"/>
                  </a:ext>
                </a:extLst>
              </a:tr>
              <a:tr h="711089">
                <a:tc>
                  <a:txBody>
                    <a:bodyPr/>
                    <a:lstStyle/>
                    <a:p>
                      <a:r>
                        <a:rPr lang="en-US" dirty="0">
                          <a:solidFill>
                            <a:schemeClr val="accent1">
                              <a:lumMod val="75000"/>
                            </a:schemeClr>
                          </a:solidFill>
                        </a:rPr>
                        <a:t>Extinction</a:t>
                      </a:r>
                    </a:p>
                  </a:txBody>
                  <a:tcPr anchor="ctr"/>
                </a:tc>
                <a:tc>
                  <a:txBody>
                    <a:bodyPr/>
                    <a:lstStyle/>
                    <a:p>
                      <a:endParaRPr lang="en-US" dirty="0">
                        <a:solidFill>
                          <a:schemeClr val="accent1">
                            <a:lumMod val="75000"/>
                          </a:schemeClr>
                        </a:solidFill>
                      </a:endParaRPr>
                    </a:p>
                  </a:txBody>
                  <a:tcPr/>
                </a:tc>
                <a:extLst>
                  <a:ext uri="{0D108BD9-81ED-4DB2-BD59-A6C34878D82A}">
                    <a16:rowId xmlns:a16="http://schemas.microsoft.com/office/drawing/2014/main" val="10004"/>
                  </a:ext>
                </a:extLst>
              </a:tr>
              <a:tr h="711089">
                <a:tc>
                  <a:txBody>
                    <a:bodyPr/>
                    <a:lstStyle/>
                    <a:p>
                      <a:r>
                        <a:rPr lang="en-US" dirty="0">
                          <a:solidFill>
                            <a:schemeClr val="accent1">
                              <a:lumMod val="75000"/>
                            </a:schemeClr>
                          </a:solidFill>
                        </a:rPr>
                        <a:t>Corrective Consequence</a:t>
                      </a:r>
                    </a:p>
                  </a:txBody>
                  <a:tcPr anchor="ctr"/>
                </a:tc>
                <a:tc>
                  <a:txBody>
                    <a:bodyPr/>
                    <a:lstStyle/>
                    <a:p>
                      <a:endParaRPr lang="en-US" dirty="0">
                        <a:solidFill>
                          <a:schemeClr val="accent1">
                            <a:lumMod val="75000"/>
                          </a:schemeClr>
                        </a:solidFill>
                      </a:endParaRPr>
                    </a:p>
                  </a:txBody>
                  <a:tcPr/>
                </a:tc>
                <a:extLst>
                  <a:ext uri="{0D108BD9-81ED-4DB2-BD59-A6C34878D82A}">
                    <a16:rowId xmlns:a16="http://schemas.microsoft.com/office/drawing/2014/main" val="10005"/>
                  </a:ext>
                </a:extLst>
              </a:tr>
              <a:tr h="711089">
                <a:tc>
                  <a:txBody>
                    <a:bodyPr/>
                    <a:lstStyle/>
                    <a:p>
                      <a:r>
                        <a:rPr lang="en-US" dirty="0">
                          <a:solidFill>
                            <a:schemeClr val="accent1">
                              <a:lumMod val="75000"/>
                            </a:schemeClr>
                          </a:solidFill>
                        </a:rPr>
                        <a:t>Data collection</a:t>
                      </a:r>
                    </a:p>
                  </a:txBody>
                  <a:tcPr anchor="ctr"/>
                </a:tc>
                <a:tc>
                  <a:txBody>
                    <a:bodyPr/>
                    <a:lstStyle/>
                    <a:p>
                      <a:pPr marL="285750" indent="-285750">
                        <a:buFont typeface="Arial" pitchFamily="34" charset="0"/>
                        <a:buChar char="•"/>
                      </a:pPr>
                      <a:r>
                        <a:rPr lang="en-US" sz="1200" dirty="0">
                          <a:solidFill>
                            <a:schemeClr val="accent1">
                              <a:lumMod val="75000"/>
                            </a:schemeClr>
                          </a:solidFill>
                        </a:rPr>
                        <a:t>What data will we look at?</a:t>
                      </a:r>
                    </a:p>
                    <a:p>
                      <a:pPr marL="285750" indent="-285750">
                        <a:buFont typeface="Arial" pitchFamily="34" charset="0"/>
                        <a:buChar char="•"/>
                      </a:pPr>
                      <a:r>
                        <a:rPr lang="en-US" sz="1200" dirty="0">
                          <a:solidFill>
                            <a:schemeClr val="accent1">
                              <a:lumMod val="75000"/>
                            </a:schemeClr>
                          </a:solidFill>
                        </a:rPr>
                        <a:t>Who is responsible for gathering the data?</a:t>
                      </a:r>
                    </a:p>
                    <a:p>
                      <a:pPr marL="285750" indent="-285750">
                        <a:buFont typeface="Arial" pitchFamily="34" charset="0"/>
                        <a:buChar char="•"/>
                      </a:pPr>
                      <a:r>
                        <a:rPr lang="en-US" sz="1200" dirty="0">
                          <a:solidFill>
                            <a:schemeClr val="accent1">
                              <a:lumMod val="75000"/>
                            </a:schemeClr>
                          </a:solidFill>
                        </a:rPr>
                        <a:t>When/How</a:t>
                      </a:r>
                      <a:r>
                        <a:rPr lang="en-US" sz="1200" baseline="0" dirty="0">
                          <a:solidFill>
                            <a:schemeClr val="accent1">
                              <a:lumMod val="75000"/>
                            </a:schemeClr>
                          </a:solidFill>
                        </a:rPr>
                        <a:t> often will data be gathered?</a:t>
                      </a:r>
                    </a:p>
                    <a:p>
                      <a:pPr marL="285750" indent="-285750">
                        <a:buFont typeface="Arial" pitchFamily="34" charset="0"/>
                        <a:buChar char="•"/>
                      </a:pPr>
                      <a:r>
                        <a:rPr lang="en-US" sz="1200" baseline="0" dirty="0">
                          <a:solidFill>
                            <a:schemeClr val="accent1">
                              <a:lumMod val="75000"/>
                            </a:schemeClr>
                          </a:solidFill>
                        </a:rPr>
                        <a:t>Where will the data be shared?</a:t>
                      </a:r>
                    </a:p>
                    <a:p>
                      <a:pPr marL="285750" indent="-285750">
                        <a:buFont typeface="Arial" pitchFamily="34" charset="0"/>
                        <a:buChar char="•"/>
                      </a:pPr>
                      <a:r>
                        <a:rPr lang="en-US" sz="1200" baseline="0" dirty="0">
                          <a:solidFill>
                            <a:schemeClr val="accent1">
                              <a:lumMod val="75000"/>
                            </a:schemeClr>
                          </a:solidFill>
                        </a:rPr>
                        <a:t>Who will see the data?</a:t>
                      </a:r>
                      <a:endParaRPr lang="en-US" sz="1200" i="1" dirty="0">
                        <a:solidFill>
                          <a:schemeClr val="accent1">
                            <a:lumMod val="75000"/>
                          </a:schemeClr>
                        </a:solidFill>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034210793"/>
      </p:ext>
    </p:extLst>
  </p:cSld>
  <p:clrMapOvr>
    <a:masterClrMapping/>
  </p:clrMapOvr>
  <p:transition>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17"/>
          <p:cNvGrpSpPr/>
          <p:nvPr/>
        </p:nvGrpSpPr>
        <p:grpSpPr>
          <a:xfrm>
            <a:off x="-64180" y="5257800"/>
            <a:ext cx="1588180" cy="1676401"/>
            <a:chOff x="-140380" y="5333999"/>
            <a:chExt cx="1588180" cy="1676401"/>
          </a:xfrm>
        </p:grpSpPr>
        <p:pic>
          <p:nvPicPr>
            <p:cNvPr id="11" name="Content Placeholder 3"/>
            <p:cNvPicPr>
              <a:picLocks noChangeAspect="1"/>
            </p:cNvPicPr>
            <p:nvPr/>
          </p:nvPicPr>
          <p:blipFill>
            <a:blip r:embed="rId2" cstate="print">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2" name="TextBox 6"/>
            <p:cNvSpPr txBox="1">
              <a:spLocks noChangeArrowheads="1"/>
            </p:cNvSpPr>
            <p:nvPr/>
          </p:nvSpPr>
          <p:spPr bwMode="auto">
            <a:xfrm>
              <a:off x="248456" y="6380946"/>
              <a:ext cx="8945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II.B.viii</a:t>
              </a:r>
              <a:endParaRPr lang="en-US" sz="2000" b="1" dirty="0">
                <a:solidFill>
                  <a:srgbClr val="000000"/>
                </a:solidFill>
                <a:latin typeface="+mj-lt"/>
              </a:endParaRPr>
            </a:p>
          </p:txBody>
        </p:sp>
      </p:grpSp>
      <p:sp>
        <p:nvSpPr>
          <p:cNvPr id="141314" name="Title 1"/>
          <p:cNvSpPr>
            <a:spLocks noGrp="1"/>
          </p:cNvSpPr>
          <p:nvPr>
            <p:ph type="title"/>
          </p:nvPr>
        </p:nvSpPr>
        <p:spPr>
          <a:solidFill>
            <a:srgbClr val="008000"/>
          </a:solidFill>
        </p:spPr>
        <p:txBody>
          <a:bodyPr/>
          <a:lstStyle/>
          <a:p>
            <a:pPr eaLnBrk="1" hangingPunct="1"/>
            <a:r>
              <a:rPr lang="en-US" sz="4000" dirty="0">
                <a:solidFill>
                  <a:srgbClr val="FFFFFF"/>
                </a:solidFill>
                <a:ea typeface="Britannic Bold" pitchFamily="-108" charset="0"/>
                <a:cs typeface="Britannic Bold" pitchFamily="-108" charset="0"/>
              </a:rPr>
              <a:t>Steps for Selecting, Monitoring, and Evaluating SWPBIS Practices</a:t>
            </a:r>
          </a:p>
        </p:txBody>
      </p:sp>
      <p:sp>
        <p:nvSpPr>
          <p:cNvPr id="141315" name="Content Placeholder 2"/>
          <p:cNvSpPr>
            <a:spLocks noGrp="1"/>
          </p:cNvSpPr>
          <p:nvPr>
            <p:ph idx="1"/>
          </p:nvPr>
        </p:nvSpPr>
        <p:spPr>
          <a:xfrm>
            <a:off x="838200" y="1447800"/>
            <a:ext cx="8229600" cy="5410200"/>
          </a:xfrm>
        </p:spPr>
        <p:txBody>
          <a:bodyPr/>
          <a:lstStyle/>
          <a:p>
            <a:pPr eaLnBrk="1" hangingPunct="1">
              <a:spcAft>
                <a:spcPts val="3600"/>
              </a:spcAft>
            </a:pPr>
            <a:r>
              <a:rPr lang="en-US" sz="2800" dirty="0">
                <a:latin typeface="+mj-lt"/>
                <a:ea typeface="Britannic Bold" pitchFamily="-108" charset="0"/>
                <a:cs typeface="Britannic Bold" pitchFamily="-108" charset="0"/>
              </a:rPr>
              <a:t>Step 1: Develop evaluation questions.</a:t>
            </a:r>
          </a:p>
          <a:p>
            <a:pPr eaLnBrk="1" hangingPunct="1">
              <a:spcAft>
                <a:spcPts val="3600"/>
              </a:spcAft>
            </a:pPr>
            <a:r>
              <a:rPr lang="en-US" sz="2800" dirty="0">
                <a:latin typeface="+mj-lt"/>
                <a:ea typeface="Britannic Bold" pitchFamily="-108" charset="0"/>
                <a:cs typeface="Britannic Bold" pitchFamily="-108" charset="0"/>
              </a:rPr>
              <a:t>Step 2: Identify indicators or measures.</a:t>
            </a:r>
          </a:p>
          <a:p>
            <a:pPr eaLnBrk="1" hangingPunct="1">
              <a:spcAft>
                <a:spcPts val="3600"/>
              </a:spcAft>
            </a:pPr>
            <a:r>
              <a:rPr lang="en-US" sz="2800" dirty="0">
                <a:latin typeface="+mj-lt"/>
                <a:ea typeface="Britannic Bold" pitchFamily="-108" charset="0"/>
                <a:cs typeface="Britannic Bold" pitchFamily="-108" charset="0"/>
              </a:rPr>
              <a:t>Step 3: Develop methods for collecting and analyzing indicators.</a:t>
            </a:r>
          </a:p>
          <a:p>
            <a:pPr eaLnBrk="1" hangingPunct="1">
              <a:spcAft>
                <a:spcPts val="3600"/>
              </a:spcAft>
            </a:pPr>
            <a:r>
              <a:rPr lang="en-US" sz="2800" dirty="0">
                <a:latin typeface="+mj-lt"/>
                <a:ea typeface="Britannic Bold" pitchFamily="-108" charset="0"/>
                <a:cs typeface="Britannic Bold" pitchFamily="-108" charset="0"/>
              </a:rPr>
              <a:t>Step 4: Make decisions and action plan from analysis of indicators.</a:t>
            </a:r>
          </a:p>
        </p:txBody>
      </p:sp>
      <p:sp>
        <p:nvSpPr>
          <p:cNvPr id="4" name="Rounded Rectangle 3"/>
          <p:cNvSpPr/>
          <p:nvPr/>
        </p:nvSpPr>
        <p:spPr>
          <a:xfrm>
            <a:off x="1219200" y="1905000"/>
            <a:ext cx="7467600" cy="609600"/>
          </a:xfrm>
          <a:prstGeom prst="roundRect">
            <a:avLst/>
          </a:prstGeom>
          <a:solidFill>
            <a:srgbClr val="FFFF00">
              <a:alpha val="50000"/>
            </a:srgbClr>
          </a:soli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defRPr/>
            </a:pPr>
            <a:r>
              <a:rPr lang="en-US" sz="2200" dirty="0">
                <a:solidFill>
                  <a:srgbClr val="000000"/>
                </a:solidFill>
                <a:latin typeface="+mj-lt"/>
                <a:ea typeface="Britannic Bold" pitchFamily="-108" charset="0"/>
                <a:cs typeface="Britannic Bold" pitchFamily="-108" charset="0"/>
              </a:rPr>
              <a:t>What do you want to know?</a:t>
            </a:r>
          </a:p>
        </p:txBody>
      </p:sp>
      <p:sp>
        <p:nvSpPr>
          <p:cNvPr id="5" name="Rounded Rectangle 4"/>
          <p:cNvSpPr/>
          <p:nvPr/>
        </p:nvSpPr>
        <p:spPr>
          <a:xfrm>
            <a:off x="1219200" y="2895600"/>
            <a:ext cx="7467600" cy="609600"/>
          </a:xfrm>
          <a:prstGeom prst="roundRect">
            <a:avLst/>
          </a:prstGeom>
          <a:solidFill>
            <a:srgbClr val="FFFF00">
              <a:alpha val="50000"/>
            </a:srgbClr>
          </a:soli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defRPr/>
            </a:pPr>
            <a:r>
              <a:rPr lang="en-US" sz="2200">
                <a:solidFill>
                  <a:srgbClr val="000000"/>
                </a:solidFill>
                <a:latin typeface="+mj-lt"/>
                <a:ea typeface="Britannic Bold" pitchFamily="-108" charset="0"/>
                <a:cs typeface="Britannic Bold" pitchFamily="-108" charset="0"/>
              </a:rPr>
              <a:t>What information can be collected?</a:t>
            </a:r>
          </a:p>
        </p:txBody>
      </p:sp>
      <p:sp>
        <p:nvSpPr>
          <p:cNvPr id="6" name="Rounded Rectangle 5"/>
          <p:cNvSpPr/>
          <p:nvPr/>
        </p:nvSpPr>
        <p:spPr>
          <a:xfrm>
            <a:off x="1219200" y="4267200"/>
            <a:ext cx="7467600" cy="609600"/>
          </a:xfrm>
          <a:prstGeom prst="roundRect">
            <a:avLst/>
          </a:prstGeom>
          <a:solidFill>
            <a:srgbClr val="FFFF00">
              <a:alpha val="50000"/>
            </a:srgbClr>
          </a:soli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defRPr/>
            </a:pPr>
            <a:r>
              <a:rPr lang="en-US" sz="2200" dirty="0">
                <a:solidFill>
                  <a:srgbClr val="000000"/>
                </a:solidFill>
                <a:latin typeface="+mj-lt"/>
                <a:ea typeface="Britannic Bold" pitchFamily="-108" charset="0"/>
                <a:cs typeface="Britannic Bold" pitchFamily="-108" charset="0"/>
              </a:rPr>
              <a:t>How/when should information be gathered?</a:t>
            </a:r>
          </a:p>
        </p:txBody>
      </p:sp>
      <p:sp>
        <p:nvSpPr>
          <p:cNvPr id="7" name="Rounded Rectangle 6"/>
          <p:cNvSpPr/>
          <p:nvPr/>
        </p:nvSpPr>
        <p:spPr>
          <a:xfrm>
            <a:off x="1219200" y="5715000"/>
            <a:ext cx="7467600" cy="609600"/>
          </a:xfrm>
          <a:prstGeom prst="roundRect">
            <a:avLst/>
          </a:prstGeom>
          <a:solidFill>
            <a:srgbClr val="FFFF00">
              <a:alpha val="50000"/>
            </a:srgbClr>
          </a:soli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defRPr/>
            </a:pPr>
            <a:r>
              <a:rPr lang="en-US" sz="2200" dirty="0">
                <a:solidFill>
                  <a:srgbClr val="000000"/>
                </a:solidFill>
                <a:latin typeface="+mj-lt"/>
                <a:ea typeface="Britannic Bold" pitchFamily="-108" charset="0"/>
                <a:cs typeface="Britannic Bold" pitchFamily="-108" charset="0"/>
              </a:rPr>
              <a:t>How was the question answered and what should be done next?</a:t>
            </a:r>
          </a:p>
        </p:txBody>
      </p:sp>
    </p:spTree>
    <p:extLst>
      <p:ext uri="{BB962C8B-B14F-4D97-AF65-F5344CB8AC3E}">
        <p14:creationId xmlns:p14="http://schemas.microsoft.com/office/powerpoint/2010/main" val="235192273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7"/>
          <p:cNvGrpSpPr/>
          <p:nvPr/>
        </p:nvGrpSpPr>
        <p:grpSpPr>
          <a:xfrm>
            <a:off x="-140380" y="5257800"/>
            <a:ext cx="1588180" cy="1676401"/>
            <a:chOff x="-140380" y="5333999"/>
            <a:chExt cx="1588180" cy="1676401"/>
          </a:xfrm>
        </p:grpSpPr>
        <p:pic>
          <p:nvPicPr>
            <p:cNvPr id="15" name="Content Placeholder 3"/>
            <p:cNvPicPr>
              <a:picLocks noChangeAspect="1"/>
            </p:cNvPicPr>
            <p:nvPr/>
          </p:nvPicPr>
          <p:blipFill>
            <a:blip r:embed="rId3" cstate="print">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6" name="TextBox 6"/>
            <p:cNvSpPr txBox="1">
              <a:spLocks noChangeArrowheads="1"/>
            </p:cNvSpPr>
            <p:nvPr/>
          </p:nvSpPr>
          <p:spPr bwMode="auto">
            <a:xfrm>
              <a:off x="248456" y="6380946"/>
              <a:ext cx="8945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II.B.viii</a:t>
              </a:r>
              <a:endParaRPr lang="en-US" sz="2000" b="1" dirty="0">
                <a:solidFill>
                  <a:srgbClr val="000000"/>
                </a:solidFill>
                <a:latin typeface="+mj-lt"/>
              </a:endParaRPr>
            </a:p>
          </p:txBody>
        </p:sp>
      </p:grpSp>
      <p:sp>
        <p:nvSpPr>
          <p:cNvPr id="3" name="Content Placeholder 2"/>
          <p:cNvSpPr>
            <a:spLocks noGrp="1"/>
          </p:cNvSpPr>
          <p:nvPr>
            <p:ph idx="1"/>
          </p:nvPr>
        </p:nvSpPr>
        <p:spPr>
          <a:xfrm>
            <a:off x="762000" y="1371600"/>
            <a:ext cx="8001000" cy="4525963"/>
          </a:xfrm>
        </p:spPr>
        <p:txBody>
          <a:bodyPr/>
          <a:lstStyle/>
          <a:p>
            <a:pPr marL="457200" indent="-457200" eaLnBrk="1" hangingPunct="1">
              <a:buFontTx/>
              <a:buAutoNum type="arabicPeriod"/>
            </a:pPr>
            <a:r>
              <a:rPr lang="en-US" sz="2000" b="1" u="sng" dirty="0">
                <a:ea typeface="Britannic Bold" pitchFamily="-108" charset="0"/>
                <a:cs typeface="Britannic Bold" pitchFamily="-108" charset="0"/>
              </a:rPr>
              <a:t>General data collection procedures</a:t>
            </a:r>
          </a:p>
          <a:p>
            <a:pPr marL="857250" lvl="1" indent="-457200" eaLnBrk="1" hangingPunct="1">
              <a:buFont typeface="Wingdings" charset="2"/>
              <a:buChar char="q"/>
            </a:pPr>
            <a:r>
              <a:rPr lang="en-US" sz="2000" dirty="0">
                <a:ea typeface="Britannic Bold" pitchFamily="-108" charset="0"/>
                <a:cs typeface="Britannic Bold" pitchFamily="-108" charset="0"/>
              </a:rPr>
              <a:t>Data collection procedures are integrated into typical routines (e.g., </a:t>
            </a:r>
            <a:r>
              <a:rPr lang="en-US" sz="2000" dirty="0" err="1">
                <a:ea typeface="Britannic Bold" pitchFamily="-108" charset="0"/>
                <a:cs typeface="Britannic Bold" pitchFamily="-108" charset="0"/>
              </a:rPr>
              <a:t>ODRs</a:t>
            </a:r>
            <a:r>
              <a:rPr lang="en-US" sz="2000" dirty="0">
                <a:ea typeface="Britannic Bold" pitchFamily="-108" charset="0"/>
                <a:cs typeface="Britannic Bold" pitchFamily="-108" charset="0"/>
              </a:rPr>
              <a:t>, attendance, behavior incident reports)</a:t>
            </a:r>
          </a:p>
          <a:p>
            <a:pPr marL="857250" lvl="1" indent="-457200" eaLnBrk="1" hangingPunct="1">
              <a:buFont typeface="Wingdings" charset="2"/>
              <a:buChar char="q"/>
            </a:pPr>
            <a:r>
              <a:rPr lang="en-US" sz="2000" dirty="0">
                <a:ea typeface="Britannic Bold" pitchFamily="-108" charset="0"/>
                <a:cs typeface="Britannic Bold" pitchFamily="-108" charset="0"/>
              </a:rPr>
              <a:t>Data collection reports regularly checked for accuracy</a:t>
            </a:r>
          </a:p>
          <a:p>
            <a:pPr marL="857250" lvl="1" indent="-457200" eaLnBrk="1" hangingPunct="1">
              <a:buFont typeface="Wingdings" charset="2"/>
              <a:buChar char="q"/>
            </a:pPr>
            <a:r>
              <a:rPr lang="en-US" sz="2000" dirty="0">
                <a:ea typeface="Britannic Bold" pitchFamily="-108" charset="0"/>
                <a:cs typeface="Britannic Bold" pitchFamily="-108" charset="0"/>
              </a:rPr>
              <a:t>Data collection limited to information that answers important student, classroom, and school questions</a:t>
            </a:r>
          </a:p>
          <a:p>
            <a:pPr marL="857250" lvl="1" indent="-457200" eaLnBrk="1" hangingPunct="1">
              <a:buFont typeface="Wingdings" charset="2"/>
              <a:buChar char="q"/>
            </a:pPr>
            <a:r>
              <a:rPr lang="en-US" sz="2000" dirty="0">
                <a:ea typeface="Britannic Bold" pitchFamily="-108" charset="0"/>
                <a:cs typeface="Britannic Bold" pitchFamily="-108" charset="0"/>
              </a:rPr>
              <a:t>Structures and routines for staff members to receive weekly/monthly data reports about status of SW discipline</a:t>
            </a:r>
          </a:p>
          <a:p>
            <a:pPr marL="857250" lvl="1" indent="-457200" eaLnBrk="1" hangingPunct="1">
              <a:buFont typeface="Wingdings" charset="2"/>
              <a:buChar char="q"/>
            </a:pPr>
            <a:r>
              <a:rPr lang="en-US" sz="2000" dirty="0">
                <a:ea typeface="Britannic Bold" pitchFamily="-108" charset="0"/>
                <a:cs typeface="Britannic Bold" pitchFamily="-108" charset="0"/>
              </a:rPr>
              <a:t>Decision rules for guiding data analysis and actions</a:t>
            </a:r>
          </a:p>
          <a:p>
            <a:pPr marL="857250" lvl="1" indent="-457200" eaLnBrk="1" hangingPunct="1">
              <a:buFont typeface="Wingdings" charset="2"/>
              <a:buChar char="q"/>
            </a:pPr>
            <a:r>
              <a:rPr lang="en-US" sz="2000" dirty="0">
                <a:ea typeface="Britannic Bold" pitchFamily="-108" charset="0"/>
                <a:cs typeface="Britannic Bold" pitchFamily="-108" charset="0"/>
              </a:rPr>
              <a:t>Schedule for daily, weekly, monthly, quarterly feedback</a:t>
            </a:r>
          </a:p>
          <a:p>
            <a:pPr marL="857250" lvl="1" indent="-457200" eaLnBrk="1" hangingPunct="1">
              <a:buFont typeface="Wingdings" charset="2"/>
              <a:buChar char="q"/>
            </a:pPr>
            <a:r>
              <a:rPr lang="en-US" sz="2000" dirty="0">
                <a:ea typeface="Britannic Bold" pitchFamily="-108" charset="0"/>
                <a:cs typeface="Britannic Bold" pitchFamily="-108" charset="0"/>
              </a:rPr>
              <a:t>Data system managed by 2-3 staff members</a:t>
            </a:r>
          </a:p>
          <a:p>
            <a:pPr marL="857250" lvl="1" indent="-457200" eaLnBrk="1" hangingPunct="1">
              <a:buFont typeface="Wingdings" charset="2"/>
              <a:buChar char="q"/>
            </a:pPr>
            <a:r>
              <a:rPr lang="en-US" sz="2000" dirty="0">
                <a:ea typeface="Britannic Bold" pitchFamily="-108" charset="0"/>
                <a:cs typeface="Britannic Bold" pitchFamily="-108" charset="0"/>
              </a:rPr>
              <a:t>No more than 1% of time each day for managing data</a:t>
            </a:r>
          </a:p>
          <a:p>
            <a:pPr marL="857250" lvl="1" indent="-457200" eaLnBrk="1" hangingPunct="1">
              <a:buFont typeface="Wingdings" charset="2"/>
              <a:buChar char="q"/>
            </a:pPr>
            <a:r>
              <a:rPr lang="en-US" sz="2000" dirty="0">
                <a:ea typeface="Britannic Bold" pitchFamily="-108" charset="0"/>
                <a:cs typeface="Britannic Bold" pitchFamily="-108" charset="0"/>
              </a:rPr>
              <a:t>Efficient, timely, and graphic displays of data</a:t>
            </a:r>
          </a:p>
          <a:p>
            <a:pPr marL="0" indent="0" eaLnBrk="1" hangingPunct="1">
              <a:buNone/>
            </a:pPr>
            <a:endParaRPr lang="en-US" sz="2000" dirty="0">
              <a:ea typeface="Britannic Bold" pitchFamily="-108" charset="0"/>
              <a:cs typeface="Britannic Bold" pitchFamily="-108" charset="0"/>
            </a:endParaRPr>
          </a:p>
        </p:txBody>
      </p:sp>
      <p:sp>
        <p:nvSpPr>
          <p:cNvPr id="6" name="Rectangle 2"/>
          <p:cNvSpPr>
            <a:spLocks noChangeArrowheads="1"/>
          </p:cNvSpPr>
          <p:nvPr/>
        </p:nvSpPr>
        <p:spPr bwMode="auto">
          <a:xfrm>
            <a:off x="457200" y="304800"/>
            <a:ext cx="7162800" cy="914400"/>
          </a:xfrm>
          <a:prstGeom prst="rect">
            <a:avLst/>
          </a:prstGeom>
          <a:solidFill>
            <a:srgbClr val="3366FF"/>
          </a:solidFill>
          <a:ln w="9525">
            <a:solidFill>
              <a:srgbClr val="FFFFFF"/>
            </a:solidFill>
            <a:miter lim="800000"/>
            <a:headEnd/>
            <a:tailEnd/>
          </a:ln>
        </p:spPr>
        <p:txBody>
          <a:bodyPr anchor="ctr">
            <a:prstTxWarp prst="textNoShape">
              <a:avLst/>
            </a:prstTxWarp>
          </a:bodyPr>
          <a:lstStyle/>
          <a:p>
            <a:pPr algn="ctr"/>
            <a:r>
              <a:rPr lang="en-US" sz="2800" b="1" dirty="0">
                <a:solidFill>
                  <a:schemeClr val="bg1"/>
                </a:solidFill>
              </a:rPr>
              <a:t>Guidelines for Data-Based Monitoring of SWPBIS Outcomes</a:t>
            </a:r>
          </a:p>
        </p:txBody>
      </p:sp>
      <p:pic>
        <p:nvPicPr>
          <p:cNvPr id="11" name="Picture 10"/>
          <p:cNvPicPr>
            <a:picLocks noChangeAspect="1"/>
          </p:cNvPicPr>
          <p:nvPr/>
        </p:nvPicPr>
        <p:blipFill>
          <a:blip r:embed="rId4"/>
          <a:stretch>
            <a:fillRect/>
          </a:stretch>
        </p:blipFill>
        <p:spPr>
          <a:xfrm>
            <a:off x="-29667" y="914400"/>
            <a:ext cx="838200" cy="838200"/>
          </a:xfrm>
          <a:prstGeom prst="rect">
            <a:avLst/>
          </a:prstGeom>
        </p:spPr>
      </p:pic>
      <p:grpSp>
        <p:nvGrpSpPr>
          <p:cNvPr id="12" name="Group 11"/>
          <p:cNvGrpSpPr/>
          <p:nvPr/>
        </p:nvGrpSpPr>
        <p:grpSpPr>
          <a:xfrm>
            <a:off x="7667625" y="12700"/>
            <a:ext cx="1476375" cy="1447800"/>
            <a:chOff x="6858000" y="16807"/>
            <a:chExt cx="2286000" cy="2209800"/>
          </a:xfrm>
        </p:grpSpPr>
        <p:sp>
          <p:nvSpPr>
            <p:cNvPr id="13" name="Oval 12"/>
            <p:cNvSpPr>
              <a:spLocks noChangeArrowheads="1"/>
            </p:cNvSpPr>
            <p:nvPr/>
          </p:nvSpPr>
          <p:spPr bwMode="auto">
            <a:xfrm>
              <a:off x="6858000" y="16807"/>
              <a:ext cx="2286000" cy="2209800"/>
            </a:xfrm>
            <a:prstGeom prst="ellipse">
              <a:avLst/>
            </a:prstGeom>
            <a:solidFill>
              <a:srgbClr val="B2ECC4">
                <a:alpha val="50000"/>
              </a:srgbClr>
            </a:solidFill>
            <a:ln w="63500">
              <a:solidFill>
                <a:srgbClr val="B2ECC4"/>
              </a:solidFill>
              <a:round/>
              <a:headEnd/>
              <a:tailEnd/>
            </a:ln>
          </p:spPr>
          <p:txBody>
            <a:bodyPr wrap="none" anchor="ctr">
              <a:prstTxWarp prst="textNoShape">
                <a:avLst/>
              </a:prstTxWarp>
            </a:bodyPr>
            <a:lstStyle/>
            <a:p>
              <a:pPr algn="ctr"/>
              <a:endParaRPr lang="en-US" sz="1600" b="1"/>
            </a:p>
          </p:txBody>
        </p:sp>
        <p:sp>
          <p:nvSpPr>
            <p:cNvPr id="17" name="Text Box 9"/>
            <p:cNvSpPr txBox="1">
              <a:spLocks noChangeArrowheads="1"/>
            </p:cNvSpPr>
            <p:nvPr/>
          </p:nvSpPr>
          <p:spPr bwMode="auto">
            <a:xfrm rot="2905354">
              <a:off x="7880350" y="718482"/>
              <a:ext cx="850900"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DATA</a:t>
              </a:r>
            </a:p>
          </p:txBody>
        </p:sp>
      </p:grpSp>
    </p:spTree>
    <p:extLst>
      <p:ext uri="{BB962C8B-B14F-4D97-AF65-F5344CB8AC3E}">
        <p14:creationId xmlns:p14="http://schemas.microsoft.com/office/powerpoint/2010/main" val="34187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57200" y="76200"/>
            <a:ext cx="8229600" cy="1143000"/>
          </a:xfrm>
          <a:solidFill>
            <a:srgbClr val="008000"/>
          </a:solidFill>
        </p:spPr>
        <p:txBody>
          <a:bodyPr/>
          <a:lstStyle/>
          <a:p>
            <a:pPr eaLnBrk="1" hangingPunct="1"/>
            <a:r>
              <a:rPr lang="en-US" sz="4000">
                <a:solidFill>
                  <a:schemeClr val="bg1"/>
                </a:solidFill>
                <a:ea typeface="Britannic Bold" pitchFamily="-108" charset="0"/>
                <a:cs typeface="Britannic Bold" pitchFamily="-108" charset="0"/>
              </a:rPr>
              <a:t>One Source of Data:</a:t>
            </a:r>
            <a:br>
              <a:rPr lang="en-US" sz="4000">
                <a:solidFill>
                  <a:schemeClr val="bg1"/>
                </a:solidFill>
                <a:ea typeface="Britannic Bold" pitchFamily="-108" charset="0"/>
                <a:cs typeface="Britannic Bold" pitchFamily="-108" charset="0"/>
              </a:rPr>
            </a:br>
            <a:r>
              <a:rPr lang="en-US" sz="4000">
                <a:solidFill>
                  <a:schemeClr val="bg1"/>
                </a:solidFill>
                <a:ea typeface="Britannic Bold" pitchFamily="-108" charset="0"/>
                <a:cs typeface="Britannic Bold" pitchFamily="-108" charset="0"/>
              </a:rPr>
              <a:t>Office Discipline Referrals (ODRs)</a:t>
            </a:r>
          </a:p>
        </p:txBody>
      </p:sp>
      <p:sp>
        <p:nvSpPr>
          <p:cNvPr id="143363" name="Rectangle 3"/>
          <p:cNvSpPr>
            <a:spLocks noGrp="1" noChangeArrowheads="1"/>
          </p:cNvSpPr>
          <p:nvPr>
            <p:ph type="body" idx="1"/>
          </p:nvPr>
        </p:nvSpPr>
        <p:spPr>
          <a:xfrm>
            <a:off x="457200" y="1219200"/>
            <a:ext cx="8229600" cy="4906963"/>
          </a:xfrm>
        </p:spPr>
        <p:txBody>
          <a:bodyPr/>
          <a:lstStyle/>
          <a:p>
            <a:pPr eaLnBrk="1" hangingPunct="1">
              <a:lnSpc>
                <a:spcPct val="90000"/>
              </a:lnSpc>
            </a:pPr>
            <a:r>
              <a:rPr lang="en-US" dirty="0">
                <a:ea typeface="Britannic Bold" pitchFamily="-108" charset="0"/>
                <a:cs typeface="Britannic Bold" pitchFamily="-108" charset="0"/>
              </a:rPr>
              <a:t>Definition</a:t>
            </a:r>
          </a:p>
          <a:p>
            <a:pPr lvl="1" eaLnBrk="1" hangingPunct="1">
              <a:lnSpc>
                <a:spcPct val="90000"/>
              </a:lnSpc>
            </a:pPr>
            <a:r>
              <a:rPr lang="en-US" dirty="0">
                <a:ea typeface="Britannic Bold" pitchFamily="-108" charset="0"/>
                <a:cs typeface="Britannic Bold" pitchFamily="-108" charset="0"/>
              </a:rPr>
              <a:t>Kid-Teacher-Administrator interaction</a:t>
            </a:r>
          </a:p>
          <a:p>
            <a:pPr lvl="1" eaLnBrk="1" hangingPunct="1">
              <a:lnSpc>
                <a:spcPct val="90000"/>
              </a:lnSpc>
            </a:pPr>
            <a:r>
              <a:rPr lang="en-US" dirty="0">
                <a:ea typeface="Britannic Bold" pitchFamily="-108" charset="0"/>
                <a:cs typeface="Britannic Bold" pitchFamily="-108" charset="0"/>
              </a:rPr>
              <a:t>Underestimation of actual behavior</a:t>
            </a:r>
          </a:p>
          <a:p>
            <a:pPr lvl="1" eaLnBrk="1" hangingPunct="1">
              <a:lnSpc>
                <a:spcPct val="90000"/>
              </a:lnSpc>
            </a:pPr>
            <a:endParaRPr lang="en-US" sz="1600" dirty="0">
              <a:ea typeface="Britannic Bold" pitchFamily="-108" charset="0"/>
              <a:cs typeface="Britannic Bold" pitchFamily="-108" charset="0"/>
            </a:endParaRPr>
          </a:p>
          <a:p>
            <a:pPr eaLnBrk="1" hangingPunct="1">
              <a:lnSpc>
                <a:spcPct val="90000"/>
              </a:lnSpc>
            </a:pPr>
            <a:r>
              <a:rPr lang="en-US" dirty="0">
                <a:ea typeface="Britannic Bold" pitchFamily="-108" charset="0"/>
                <a:cs typeface="Britannic Bold" pitchFamily="-108" charset="0"/>
              </a:rPr>
              <a:t>Improving usefulness &amp; value</a:t>
            </a:r>
          </a:p>
          <a:p>
            <a:pPr lvl="1" eaLnBrk="1" hangingPunct="1">
              <a:lnSpc>
                <a:spcPct val="90000"/>
              </a:lnSpc>
            </a:pPr>
            <a:r>
              <a:rPr lang="en-US" dirty="0">
                <a:ea typeface="Britannic Bold" pitchFamily="-108" charset="0"/>
                <a:cs typeface="Britannic Bold" pitchFamily="-108" charset="0"/>
              </a:rPr>
              <a:t>Clear, mutually exclusive, exhaustive definitions</a:t>
            </a:r>
          </a:p>
          <a:p>
            <a:pPr lvl="1" eaLnBrk="1" hangingPunct="1">
              <a:lnSpc>
                <a:spcPct val="90000"/>
              </a:lnSpc>
            </a:pPr>
            <a:r>
              <a:rPr lang="en-US" dirty="0">
                <a:ea typeface="Britannic Bold" pitchFamily="-108" charset="0"/>
                <a:cs typeface="Britannic Bold" pitchFamily="-108" charset="0"/>
              </a:rPr>
              <a:t>Distinction between office v. classroom managed</a:t>
            </a:r>
          </a:p>
          <a:p>
            <a:pPr lvl="1" eaLnBrk="1" hangingPunct="1">
              <a:lnSpc>
                <a:spcPct val="90000"/>
              </a:lnSpc>
            </a:pPr>
            <a:r>
              <a:rPr lang="en-US" dirty="0">
                <a:ea typeface="Britannic Bold" pitchFamily="-108" charset="0"/>
                <a:cs typeface="Britannic Bold" pitchFamily="-108" charset="0"/>
              </a:rPr>
              <a:t>Continuum of behavior support </a:t>
            </a:r>
          </a:p>
          <a:p>
            <a:pPr lvl="1" eaLnBrk="1" hangingPunct="1">
              <a:lnSpc>
                <a:spcPct val="90000"/>
              </a:lnSpc>
            </a:pPr>
            <a:r>
              <a:rPr lang="en-US" dirty="0">
                <a:ea typeface="Britannic Bold" pitchFamily="-108" charset="0"/>
                <a:cs typeface="Britannic Bold" pitchFamily="-108" charset="0"/>
              </a:rPr>
              <a:t>Positive school-wide foundations</a:t>
            </a:r>
          </a:p>
          <a:p>
            <a:pPr lvl="1" eaLnBrk="1" hangingPunct="1">
              <a:lnSpc>
                <a:spcPct val="90000"/>
              </a:lnSpc>
            </a:pPr>
            <a:r>
              <a:rPr lang="en-US" dirty="0">
                <a:ea typeface="Britannic Bold" pitchFamily="-108" charset="0"/>
                <a:cs typeface="Britannic Bold" pitchFamily="-108" charset="0"/>
              </a:rPr>
              <a:t>Within school comparisons</a:t>
            </a:r>
          </a:p>
        </p:txBody>
      </p:sp>
      <p:grpSp>
        <p:nvGrpSpPr>
          <p:cNvPr id="4" name="Group 3"/>
          <p:cNvGrpSpPr/>
          <p:nvPr/>
        </p:nvGrpSpPr>
        <p:grpSpPr>
          <a:xfrm>
            <a:off x="0" y="5181599"/>
            <a:ext cx="9144000" cy="1676401"/>
            <a:chOff x="0" y="5181599"/>
            <a:chExt cx="9144000" cy="1676401"/>
          </a:xfrm>
        </p:grpSpPr>
        <p:sp>
          <p:nvSpPr>
            <p:cNvPr id="5" name="Rounded Rectangle 4"/>
            <p:cNvSpPr/>
            <p:nvPr/>
          </p:nvSpPr>
          <p:spPr>
            <a:xfrm>
              <a:off x="0" y="5181600"/>
              <a:ext cx="9144000" cy="1676400"/>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r>
                <a:rPr lang="en-US" sz="5400" b="1" dirty="0">
                  <a:solidFill>
                    <a:schemeClr val="tx1"/>
                  </a:solidFill>
                  <a:latin typeface="+mj-lt"/>
                </a:rPr>
                <a:t>  See Appendix K</a:t>
              </a:r>
            </a:p>
          </p:txBody>
        </p:sp>
        <p:grpSp>
          <p:nvGrpSpPr>
            <p:cNvPr id="6" name="Group 5"/>
            <p:cNvGrpSpPr/>
            <p:nvPr/>
          </p:nvGrpSpPr>
          <p:grpSpPr>
            <a:xfrm>
              <a:off x="7327220" y="5181599"/>
              <a:ext cx="1588180" cy="1676401"/>
              <a:chOff x="100240" y="5333999"/>
              <a:chExt cx="1588180" cy="1676401"/>
            </a:xfrm>
          </p:grpSpPr>
          <p:pic>
            <p:nvPicPr>
              <p:cNvPr id="7" name="Content Placeholder 3"/>
              <p:cNvPicPr>
                <a:picLocks noChangeAspect="1"/>
              </p:cNvPicPr>
              <p:nvPr/>
            </p:nvPicPr>
            <p:blipFill>
              <a:blip r:embed="rId3" cstate="print">
                <a:extLst>
                  <a:ext uri="{28A0092B-C50C-407E-A947-70E740481C1C}">
                    <a14:useLocalDpi xmlns:a14="http://schemas.microsoft.com/office/drawing/2010/main"/>
                  </a:ext>
                </a:extLst>
              </a:blip>
              <a:srcRect l="-14630" t="-1331" r="-15973" b="-5609"/>
              <a:stretch>
                <a:fillRect/>
              </a:stretch>
            </p:blipFill>
            <p:spPr bwMode="auto">
              <a:xfrm>
                <a:off x="100240" y="5333999"/>
                <a:ext cx="1588180" cy="1676401"/>
              </a:xfrm>
              <a:prstGeom prst="rect">
                <a:avLst/>
              </a:prstGeom>
              <a:noFill/>
              <a:ln w="9525">
                <a:noFill/>
                <a:miter lim="800000"/>
                <a:headEnd/>
                <a:tailEnd/>
              </a:ln>
            </p:spPr>
          </p:pic>
          <p:sp>
            <p:nvSpPr>
              <p:cNvPr id="8" name="TextBox 7"/>
              <p:cNvSpPr txBox="1">
                <a:spLocks noChangeArrowheads="1"/>
              </p:cNvSpPr>
              <p:nvPr/>
            </p:nvSpPr>
            <p:spPr bwMode="auto">
              <a:xfrm>
                <a:off x="565276" y="6172200"/>
                <a:ext cx="742144" cy="615553"/>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900" b="1" dirty="0">
                    <a:solidFill>
                      <a:srgbClr val="000000"/>
                    </a:solidFill>
                    <a:latin typeface="+mj-lt"/>
                  </a:rPr>
                  <a:t>Appendix</a:t>
                </a:r>
              </a:p>
              <a:p>
                <a:pPr algn="ctr"/>
                <a:r>
                  <a:rPr lang="en-US" sz="2500" b="1" dirty="0">
                    <a:solidFill>
                      <a:srgbClr val="000000"/>
                    </a:solidFill>
                    <a:latin typeface="+mj-lt"/>
                  </a:rPr>
                  <a:t>K</a:t>
                </a:r>
              </a:p>
            </p:txBody>
          </p:sp>
        </p:grpSp>
      </p:grpSp>
    </p:spTree>
    <p:extLst>
      <p:ext uri="{BB962C8B-B14F-4D97-AF65-F5344CB8AC3E}">
        <p14:creationId xmlns:p14="http://schemas.microsoft.com/office/powerpoint/2010/main" val="15085846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7"/>
          <p:cNvGrpSpPr/>
          <p:nvPr/>
        </p:nvGrpSpPr>
        <p:grpSpPr>
          <a:xfrm>
            <a:off x="-140380" y="5257800"/>
            <a:ext cx="1588180" cy="1676401"/>
            <a:chOff x="-140380" y="5333999"/>
            <a:chExt cx="1588180" cy="1676401"/>
          </a:xfrm>
        </p:grpSpPr>
        <p:pic>
          <p:nvPicPr>
            <p:cNvPr id="12" name="Content Placeholder 3"/>
            <p:cNvPicPr>
              <a:picLocks noChangeAspect="1"/>
            </p:cNvPicPr>
            <p:nvPr/>
          </p:nvPicPr>
          <p:blipFill>
            <a:blip r:embed="rId3" cstate="print">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3" name="TextBox 6"/>
            <p:cNvSpPr txBox="1">
              <a:spLocks noChangeArrowheads="1"/>
            </p:cNvSpPr>
            <p:nvPr/>
          </p:nvSpPr>
          <p:spPr bwMode="auto">
            <a:xfrm>
              <a:off x="248456" y="6380946"/>
              <a:ext cx="8945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II.B.viii</a:t>
              </a:r>
              <a:endParaRPr lang="en-US" sz="2000" b="1" dirty="0">
                <a:solidFill>
                  <a:srgbClr val="000000"/>
                </a:solidFill>
                <a:latin typeface="+mj-lt"/>
              </a:endParaRPr>
            </a:p>
          </p:txBody>
        </p:sp>
      </p:grpSp>
      <p:sp>
        <p:nvSpPr>
          <p:cNvPr id="3" name="Content Placeholder 2"/>
          <p:cNvSpPr>
            <a:spLocks noGrp="1"/>
          </p:cNvSpPr>
          <p:nvPr>
            <p:ph idx="1"/>
          </p:nvPr>
        </p:nvSpPr>
        <p:spPr>
          <a:xfrm>
            <a:off x="762000" y="1295400"/>
            <a:ext cx="6629400" cy="4525963"/>
          </a:xfrm>
        </p:spPr>
        <p:txBody>
          <a:bodyPr/>
          <a:lstStyle/>
          <a:p>
            <a:pPr marL="457200" indent="-457200" eaLnBrk="1" hangingPunct="1">
              <a:buFontTx/>
              <a:buAutoNum type="arabicPeriod" startAt="2"/>
            </a:pPr>
            <a:r>
              <a:rPr lang="en-US" sz="2000" b="1" u="sng" dirty="0">
                <a:ea typeface="Britannic Bold" pitchFamily="-108" charset="0"/>
                <a:cs typeface="Britannic Bold" pitchFamily="-108" charset="0"/>
              </a:rPr>
              <a:t>Office discipline referral procedures</a:t>
            </a:r>
          </a:p>
          <a:p>
            <a:pPr marL="857250" lvl="1" indent="-457200" eaLnBrk="1" hangingPunct="1">
              <a:buFont typeface="Wingdings" charset="2"/>
              <a:buChar char="q"/>
            </a:pPr>
            <a:r>
              <a:rPr lang="en-US" sz="2000" dirty="0">
                <a:ea typeface="Britannic Bold" pitchFamily="-108" charset="0"/>
                <a:cs typeface="Britannic Bold" pitchFamily="-108" charset="0"/>
              </a:rPr>
              <a:t>Agreed upon definitions of violations of expectations organized in a continuum</a:t>
            </a:r>
          </a:p>
          <a:p>
            <a:pPr marL="857250" lvl="1" indent="-457200" eaLnBrk="1" hangingPunct="1">
              <a:buFont typeface="Wingdings" charset="2"/>
              <a:buChar char="q"/>
            </a:pPr>
            <a:r>
              <a:rPr lang="en-US" sz="2000" dirty="0">
                <a:ea typeface="Britannic Bold" pitchFamily="-108" charset="0"/>
                <a:cs typeface="Britannic Bold" pitchFamily="-108" charset="0"/>
              </a:rPr>
              <a:t>A form for documenting noteworthy behavior incidents (ODR)</a:t>
            </a:r>
          </a:p>
          <a:p>
            <a:pPr marL="857250" lvl="1" indent="-457200" eaLnBrk="1" hangingPunct="1">
              <a:buFont typeface="Wingdings" charset="2"/>
              <a:buChar char="q"/>
            </a:pPr>
            <a:r>
              <a:rPr lang="en-US" sz="2000" dirty="0">
                <a:ea typeface="Britannic Bold" pitchFamily="-108" charset="0"/>
                <a:cs typeface="Britannic Bold" pitchFamily="-108" charset="0"/>
              </a:rPr>
              <a:t>School-wide procedures for processing/responding</a:t>
            </a:r>
          </a:p>
          <a:p>
            <a:pPr marL="857250" lvl="1" indent="-457200" eaLnBrk="1" hangingPunct="1">
              <a:buFont typeface="Wingdings" charset="2"/>
              <a:buChar char="q"/>
            </a:pPr>
            <a:r>
              <a:rPr lang="en-US" sz="2000" dirty="0">
                <a:ea typeface="Britannic Bold" pitchFamily="-108" charset="0"/>
                <a:cs typeface="Britannic Bold" pitchFamily="-108" charset="0"/>
              </a:rPr>
              <a:t>Efficient and user-friendly data input and storage</a:t>
            </a:r>
          </a:p>
          <a:p>
            <a:pPr marL="857250" lvl="1" indent="-457200" eaLnBrk="1" hangingPunct="1">
              <a:buFont typeface="Wingdings" charset="2"/>
              <a:buChar char="q"/>
            </a:pPr>
            <a:r>
              <a:rPr lang="en-US" sz="2000" dirty="0">
                <a:ea typeface="Britannic Bold" pitchFamily="-108" charset="0"/>
                <a:cs typeface="Britannic Bold" pitchFamily="-108" charset="0"/>
              </a:rPr>
              <a:t>Efficient and user-friendly process for summarizing and storing data</a:t>
            </a:r>
          </a:p>
          <a:p>
            <a:pPr marL="857250" lvl="1" indent="-457200" eaLnBrk="1" hangingPunct="1">
              <a:buFont typeface="Wingdings" charset="2"/>
              <a:buChar char="q"/>
            </a:pPr>
            <a:r>
              <a:rPr lang="en-US" sz="2000" dirty="0">
                <a:ea typeface="Britannic Bold" pitchFamily="-108" charset="0"/>
                <a:cs typeface="Britannic Bold" pitchFamily="-108" charset="0"/>
              </a:rPr>
              <a:t>Efficient and user-friendly procedures for producing visual displays of data</a:t>
            </a:r>
          </a:p>
          <a:p>
            <a:pPr marL="857250" lvl="1" indent="-457200" eaLnBrk="1" hangingPunct="1">
              <a:buFont typeface="Wingdings" charset="2"/>
              <a:buChar char="q"/>
            </a:pPr>
            <a:r>
              <a:rPr lang="en-US" sz="2000" dirty="0">
                <a:ea typeface="Britannic Bold" pitchFamily="-108" charset="0"/>
                <a:cs typeface="Britannic Bold" pitchFamily="-108" charset="0"/>
              </a:rPr>
              <a:t>Procedures for presenting data to staff on routine basis</a:t>
            </a:r>
          </a:p>
          <a:p>
            <a:pPr marL="857250" lvl="1" indent="-457200" eaLnBrk="1" hangingPunct="1">
              <a:buFont typeface="Wingdings" charset="2"/>
              <a:buChar char="q"/>
            </a:pPr>
            <a:r>
              <a:rPr lang="en-US" sz="2000" dirty="0">
                <a:ea typeface="Britannic Bold" pitchFamily="-108" charset="0"/>
                <a:cs typeface="Britannic Bold" pitchFamily="-108" charset="0"/>
              </a:rPr>
              <a:t>Procedures for making decisions and developing actions based on data</a:t>
            </a:r>
          </a:p>
        </p:txBody>
      </p:sp>
      <p:sp>
        <p:nvSpPr>
          <p:cNvPr id="6" name="Rectangle 2"/>
          <p:cNvSpPr>
            <a:spLocks noChangeArrowheads="1"/>
          </p:cNvSpPr>
          <p:nvPr/>
        </p:nvSpPr>
        <p:spPr bwMode="auto">
          <a:xfrm>
            <a:off x="457200" y="304800"/>
            <a:ext cx="7162800" cy="914400"/>
          </a:xfrm>
          <a:prstGeom prst="rect">
            <a:avLst/>
          </a:prstGeom>
          <a:solidFill>
            <a:srgbClr val="3366FF"/>
          </a:solidFill>
          <a:ln w="9525">
            <a:solidFill>
              <a:srgbClr val="FFFFFF"/>
            </a:solidFill>
            <a:miter lim="800000"/>
            <a:headEnd/>
            <a:tailEnd/>
          </a:ln>
        </p:spPr>
        <p:txBody>
          <a:bodyPr anchor="ctr">
            <a:prstTxWarp prst="textNoShape">
              <a:avLst/>
            </a:prstTxWarp>
          </a:bodyPr>
          <a:lstStyle/>
          <a:p>
            <a:pPr algn="ctr"/>
            <a:r>
              <a:rPr lang="en-US" sz="3200" b="1" dirty="0">
                <a:solidFill>
                  <a:schemeClr val="bg1"/>
                </a:solidFill>
              </a:rPr>
              <a:t>Guidelines for Data-Based Monitoring of SWPBIS Outcomes</a:t>
            </a:r>
          </a:p>
        </p:txBody>
      </p:sp>
      <p:pic>
        <p:nvPicPr>
          <p:cNvPr id="15" name="Picture 14"/>
          <p:cNvPicPr>
            <a:picLocks noChangeAspect="1"/>
          </p:cNvPicPr>
          <p:nvPr/>
        </p:nvPicPr>
        <p:blipFill>
          <a:blip r:embed="rId4"/>
          <a:stretch>
            <a:fillRect/>
          </a:stretch>
        </p:blipFill>
        <p:spPr>
          <a:xfrm>
            <a:off x="-29667" y="914400"/>
            <a:ext cx="838200" cy="838200"/>
          </a:xfrm>
          <a:prstGeom prst="rect">
            <a:avLst/>
          </a:prstGeom>
        </p:spPr>
      </p:pic>
      <p:grpSp>
        <p:nvGrpSpPr>
          <p:cNvPr id="14" name="Group 13"/>
          <p:cNvGrpSpPr/>
          <p:nvPr/>
        </p:nvGrpSpPr>
        <p:grpSpPr>
          <a:xfrm>
            <a:off x="7667625" y="12700"/>
            <a:ext cx="1476375" cy="1447800"/>
            <a:chOff x="6858000" y="16807"/>
            <a:chExt cx="2286000" cy="2209800"/>
          </a:xfrm>
        </p:grpSpPr>
        <p:sp>
          <p:nvSpPr>
            <p:cNvPr id="16" name="Oval 15"/>
            <p:cNvSpPr>
              <a:spLocks noChangeArrowheads="1"/>
            </p:cNvSpPr>
            <p:nvPr/>
          </p:nvSpPr>
          <p:spPr bwMode="auto">
            <a:xfrm>
              <a:off x="6858000" y="16807"/>
              <a:ext cx="2286000" cy="2209800"/>
            </a:xfrm>
            <a:prstGeom prst="ellipse">
              <a:avLst/>
            </a:prstGeom>
            <a:solidFill>
              <a:srgbClr val="B2ECC4">
                <a:alpha val="50000"/>
              </a:srgbClr>
            </a:solidFill>
            <a:ln w="63500">
              <a:solidFill>
                <a:srgbClr val="B2ECC4"/>
              </a:solidFill>
              <a:round/>
              <a:headEnd/>
              <a:tailEnd/>
            </a:ln>
          </p:spPr>
          <p:txBody>
            <a:bodyPr wrap="none" anchor="ctr">
              <a:prstTxWarp prst="textNoShape">
                <a:avLst/>
              </a:prstTxWarp>
            </a:bodyPr>
            <a:lstStyle/>
            <a:p>
              <a:pPr algn="ctr"/>
              <a:endParaRPr lang="en-US" sz="1600" b="1"/>
            </a:p>
          </p:txBody>
        </p:sp>
        <p:sp>
          <p:nvSpPr>
            <p:cNvPr id="17" name="Text Box 9"/>
            <p:cNvSpPr txBox="1">
              <a:spLocks noChangeArrowheads="1"/>
            </p:cNvSpPr>
            <p:nvPr/>
          </p:nvSpPr>
          <p:spPr bwMode="auto">
            <a:xfrm rot="2905354">
              <a:off x="7880350" y="718482"/>
              <a:ext cx="850900"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DATA</a:t>
              </a:r>
            </a:p>
          </p:txBody>
        </p:sp>
      </p:grpSp>
      <p:sp>
        <p:nvSpPr>
          <p:cNvPr id="18" name="Rectangle 17"/>
          <p:cNvSpPr/>
          <p:nvPr/>
        </p:nvSpPr>
        <p:spPr>
          <a:xfrm>
            <a:off x="7315200" y="1600200"/>
            <a:ext cx="1828800" cy="1754327"/>
          </a:xfrm>
          <a:prstGeom prst="rect">
            <a:avLst/>
          </a:prstGeom>
        </p:spPr>
        <p:txBody>
          <a:bodyPr wrap="square">
            <a:spAutoFit/>
          </a:bodyPr>
          <a:lstStyle/>
          <a:p>
            <a:pPr marL="0" indent="0" eaLnBrk="1" hangingPunct="1">
              <a:spcAft>
                <a:spcPts val="1200"/>
              </a:spcAft>
              <a:buNone/>
            </a:pPr>
            <a:r>
              <a:rPr lang="en-US" dirty="0">
                <a:solidFill>
                  <a:srgbClr val="3366FF"/>
                </a:solidFill>
                <a:ea typeface="Britannic Bold" pitchFamily="-108" charset="0"/>
                <a:cs typeface="Britannic Bold" pitchFamily="-108" charset="0"/>
              </a:rPr>
              <a:t>And always remember to consider systems, culture, &amp; context:</a:t>
            </a:r>
          </a:p>
        </p:txBody>
      </p:sp>
      <p:pic>
        <p:nvPicPr>
          <p:cNvPr id="19" name="Picture 18"/>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15200" y="3352800"/>
            <a:ext cx="1826070" cy="1369553"/>
          </a:xfrm>
          <a:prstGeom prst="rect">
            <a:avLst/>
          </a:prstGeom>
        </p:spPr>
      </p:pic>
      <p:pic>
        <p:nvPicPr>
          <p:cNvPr id="20" name="Picture 19"/>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315200" y="4800600"/>
            <a:ext cx="1828800" cy="1371600"/>
          </a:xfrm>
          <a:prstGeom prst="rect">
            <a:avLst/>
          </a:prstGeom>
        </p:spPr>
      </p:pic>
    </p:spTree>
    <p:extLst>
      <p:ext uri="{BB962C8B-B14F-4D97-AF65-F5344CB8AC3E}">
        <p14:creationId xmlns:p14="http://schemas.microsoft.com/office/powerpoint/2010/main" val="3379205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p:tgtEl>
                                          <p:spTgt spid="18"/>
                                        </p:tgtEl>
                                        <p:attrNameLst>
                                          <p:attrName>ppt_y</p:attrName>
                                        </p:attrNameLst>
                                      </p:cBhvr>
                                      <p:tavLst>
                                        <p:tav tm="0">
                                          <p:val>
                                            <p:strVal val="#ppt_y-#ppt_h*1.125000"/>
                                          </p:val>
                                        </p:tav>
                                        <p:tav tm="100000">
                                          <p:val>
                                            <p:strVal val="#ppt_y"/>
                                          </p:val>
                                        </p:tav>
                                      </p:tavLst>
                                    </p:anim>
                                    <p:animEffect transition="in" filter="wipe(down)">
                                      <p:cBhvr>
                                        <p:cTn id="28" dur="500"/>
                                        <p:tgtEl>
                                          <p:spTgt spid="18"/>
                                        </p:tgtEl>
                                      </p:cBhvr>
                                    </p:animEffect>
                                  </p:childTnLst>
                                </p:cTn>
                              </p:par>
                              <p:par>
                                <p:cTn id="29" presetID="12" presetClass="entr" presetSubtype="1"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p:tgtEl>
                                          <p:spTgt spid="19"/>
                                        </p:tgtEl>
                                        <p:attrNameLst>
                                          <p:attrName>ppt_y</p:attrName>
                                        </p:attrNameLst>
                                      </p:cBhvr>
                                      <p:tavLst>
                                        <p:tav tm="0">
                                          <p:val>
                                            <p:strVal val="#ppt_y-#ppt_h*1.125000"/>
                                          </p:val>
                                        </p:tav>
                                        <p:tav tm="100000">
                                          <p:val>
                                            <p:strVal val="#ppt_y"/>
                                          </p:val>
                                        </p:tav>
                                      </p:tavLst>
                                    </p:anim>
                                    <p:animEffect transition="in" filter="wipe(down)">
                                      <p:cBhvr>
                                        <p:cTn id="32" dur="500"/>
                                        <p:tgtEl>
                                          <p:spTgt spid="19"/>
                                        </p:tgtEl>
                                      </p:cBhvr>
                                    </p:animEffect>
                                  </p:childTnLst>
                                </p:cTn>
                              </p:par>
                              <p:par>
                                <p:cTn id="33" presetID="12" presetClass="entr" presetSubtype="1"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p:tgtEl>
                                          <p:spTgt spid="20"/>
                                        </p:tgtEl>
                                        <p:attrNameLst>
                                          <p:attrName>ppt_y</p:attrName>
                                        </p:attrNameLst>
                                      </p:cBhvr>
                                      <p:tavLst>
                                        <p:tav tm="0">
                                          <p:val>
                                            <p:strVal val="#ppt_y-#ppt_h*1.125000"/>
                                          </p:val>
                                        </p:tav>
                                        <p:tav tm="100000">
                                          <p:val>
                                            <p:strVal val="#ppt_y"/>
                                          </p:val>
                                        </p:tav>
                                      </p:tavLst>
                                    </p:anim>
                                    <p:animEffect transition="in" filter="wipe(down)">
                                      <p:cBhvr>
                                        <p:cTn id="3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8"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sz="2200" dirty="0">
                <a:latin typeface="+mj-lt"/>
              </a:rPr>
              <a:t>Work as team for  10 min</a:t>
            </a: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Activity:</a:t>
            </a:r>
            <a:br>
              <a:rPr lang="en-US" sz="4000" b="1" dirty="0">
                <a:solidFill>
                  <a:srgbClr val="3366FF"/>
                </a:solidFill>
              </a:rPr>
            </a:br>
            <a:r>
              <a:rPr lang="en-US" sz="4000" b="1" dirty="0">
                <a:solidFill>
                  <a:srgbClr val="3366FF"/>
                </a:solidFill>
              </a:rPr>
              <a:t>Data Evaluation</a:t>
            </a:r>
            <a:endParaRPr lang="en-US" sz="4000" b="1" i="1" dirty="0">
              <a:solidFill>
                <a:srgbClr val="3366FF"/>
              </a:solidFill>
            </a:endParaRPr>
          </a:p>
        </p:txBody>
      </p:sp>
      <p:sp>
        <p:nvSpPr>
          <p:cNvPr id="139268" name="Rectangle 3"/>
          <p:cNvSpPr>
            <a:spLocks noGrp="1" noChangeArrowheads="1"/>
          </p:cNvSpPr>
          <p:nvPr>
            <p:ph type="body" idx="1"/>
          </p:nvPr>
        </p:nvSpPr>
        <p:spPr>
          <a:xfrm>
            <a:off x="2362200" y="1600200"/>
            <a:ext cx="6477000" cy="4648200"/>
          </a:xfrm>
          <a:solidFill>
            <a:srgbClr val="FFFFFF"/>
          </a:solidFill>
        </p:spPr>
        <p:txBody>
          <a:bodyPr/>
          <a:lstStyle/>
          <a:p>
            <a:pPr eaLnBrk="1" hangingPunct="1">
              <a:lnSpc>
                <a:spcPct val="90000"/>
              </a:lnSpc>
            </a:pPr>
            <a:endParaRPr lang="en-US" sz="800" b="1" dirty="0">
              <a:ea typeface="ＭＳ Ｐゴシック" pitchFamily="-108" charset="-128"/>
              <a:cs typeface="ＭＳ Ｐゴシック" pitchFamily="-108" charset="-128"/>
            </a:endParaRPr>
          </a:p>
          <a:p>
            <a:pPr eaLnBrk="1" hangingPunct="1">
              <a:lnSpc>
                <a:spcPct val="90000"/>
              </a:lnSpc>
            </a:pPr>
            <a:r>
              <a:rPr lang="en-US" sz="2400" dirty="0">
                <a:ea typeface="ＭＳ Ｐゴシック" pitchFamily="-108" charset="-128"/>
                <a:cs typeface="ＭＳ Ｐゴシック" pitchFamily="-108" charset="-128"/>
              </a:rPr>
              <a:t>Complete </a:t>
            </a:r>
            <a:r>
              <a:rPr lang="en-US" sz="2400" b="1" dirty="0">
                <a:ea typeface="ＭＳ Ｐゴシック" pitchFamily="-108" charset="-128"/>
                <a:cs typeface="ＭＳ Ｐゴシック" pitchFamily="-108" charset="-128"/>
              </a:rPr>
              <a:t>Data Evaluation </a:t>
            </a:r>
            <a:r>
              <a:rPr lang="en-US" sz="2400" dirty="0">
                <a:ea typeface="ＭＳ Ｐゴシック" pitchFamily="-108" charset="-128"/>
                <a:cs typeface="ＭＳ Ｐゴシック" pitchFamily="-108" charset="-128"/>
              </a:rPr>
              <a:t>Worksheet in workbook</a:t>
            </a:r>
          </a:p>
          <a:p>
            <a:pPr lvl="1" eaLnBrk="1" hangingPunct="1">
              <a:lnSpc>
                <a:spcPct val="90000"/>
              </a:lnSpc>
            </a:pPr>
            <a:r>
              <a:rPr lang="en-US" sz="2000" dirty="0"/>
              <a:t>Identify evaluation questions</a:t>
            </a:r>
          </a:p>
          <a:p>
            <a:pPr lvl="1" eaLnBrk="1" hangingPunct="1">
              <a:lnSpc>
                <a:spcPct val="90000"/>
              </a:lnSpc>
            </a:pPr>
            <a:r>
              <a:rPr lang="en-US" sz="2000" dirty="0"/>
              <a:t>Who needs information</a:t>
            </a:r>
          </a:p>
          <a:p>
            <a:pPr lvl="1" eaLnBrk="1" hangingPunct="1">
              <a:lnSpc>
                <a:spcPct val="90000"/>
              </a:lnSpc>
            </a:pPr>
            <a:r>
              <a:rPr lang="en-US" sz="2000" dirty="0"/>
              <a:t>When they need it</a:t>
            </a:r>
          </a:p>
          <a:p>
            <a:pPr lvl="1" eaLnBrk="1" hangingPunct="1">
              <a:lnSpc>
                <a:spcPct val="90000"/>
              </a:lnSpc>
            </a:pPr>
            <a:r>
              <a:rPr lang="en-US" sz="2000" dirty="0"/>
              <a:t>Data indicators and sources</a:t>
            </a:r>
          </a:p>
          <a:p>
            <a:pPr lvl="1" eaLnBrk="1" hangingPunct="1">
              <a:lnSpc>
                <a:spcPct val="90000"/>
              </a:lnSpc>
            </a:pPr>
            <a:r>
              <a:rPr lang="en-US" sz="2000" dirty="0"/>
              <a:t>Data collection methods and schedule</a:t>
            </a:r>
          </a:p>
          <a:p>
            <a:pPr eaLnBrk="1" hangingPunct="1">
              <a:lnSpc>
                <a:spcPct val="90000"/>
              </a:lnSpc>
            </a:pPr>
            <a:endParaRPr lang="en-US" sz="800" b="1" dirty="0">
              <a:ea typeface="ＭＳ Ｐゴシック" pitchFamily="-108" charset="-128"/>
              <a:cs typeface="ＭＳ Ｐゴシック" pitchFamily="-108" charset="-128"/>
            </a:endParaRPr>
          </a:p>
          <a:p>
            <a:pPr eaLnBrk="1" hangingPunct="1">
              <a:lnSpc>
                <a:spcPct val="90000"/>
              </a:lnSpc>
            </a:pPr>
            <a:endParaRPr lang="en-US" sz="900" dirty="0">
              <a:ea typeface="ＭＳ Ｐゴシック" pitchFamily="-108" charset="-128"/>
              <a:cs typeface="ＭＳ Ｐゴシック" pitchFamily="-108" charset="-128"/>
            </a:endParaRPr>
          </a:p>
          <a:p>
            <a:pPr eaLnBrk="1" hangingPunct="1">
              <a:lnSpc>
                <a:spcPct val="90000"/>
              </a:lnSpc>
            </a:pPr>
            <a:r>
              <a:rPr lang="en-US" sz="2400" dirty="0">
                <a:ea typeface="ＭＳ Ｐゴシック" pitchFamily="-108" charset="-128"/>
                <a:cs typeface="ＭＳ Ｐゴシック" pitchFamily="-108" charset="-128"/>
              </a:rPr>
              <a:t>Add items to your </a:t>
            </a:r>
            <a:r>
              <a:rPr lang="en-US" sz="2400" b="1" dirty="0">
                <a:ea typeface="ＭＳ Ｐゴシック" pitchFamily="-108" charset="-128"/>
                <a:cs typeface="ＭＳ Ｐゴシック" pitchFamily="-108" charset="-128"/>
              </a:rPr>
              <a:t>Action Plan</a:t>
            </a:r>
            <a:r>
              <a:rPr lang="en-US" sz="2400" dirty="0">
                <a:ea typeface="ＭＳ Ｐゴシック" pitchFamily="-108" charset="-128"/>
                <a:cs typeface="ＭＳ Ｐゴシック" pitchFamily="-108" charset="-128"/>
              </a:rPr>
              <a:t> as necessary</a:t>
            </a:r>
          </a:p>
          <a:p>
            <a:pPr eaLnBrk="1" hangingPunct="1">
              <a:lnSpc>
                <a:spcPct val="90000"/>
              </a:lnSpc>
            </a:pPr>
            <a:endParaRPr lang="en-US" sz="900" dirty="0">
              <a:ea typeface="ＭＳ Ｐゴシック" pitchFamily="-108" charset="-128"/>
              <a:cs typeface="ＭＳ Ｐゴシック" pitchFamily="-108" charset="-128"/>
            </a:endParaRPr>
          </a:p>
          <a:p>
            <a:pPr eaLnBrk="1" hangingPunct="1">
              <a:lnSpc>
                <a:spcPct val="90000"/>
              </a:lnSpc>
            </a:pPr>
            <a:r>
              <a:rPr lang="en-US" sz="2400" dirty="0">
                <a:ea typeface="ＭＳ Ｐゴシック" pitchFamily="-108" charset="-128"/>
                <a:cs typeface="ＭＳ Ｐゴシック" pitchFamily="-108" charset="-128"/>
              </a:rPr>
              <a:t>Present 2-3 “</a:t>
            </a:r>
            <a:r>
              <a:rPr lang="en-US" sz="2400" b="1" dirty="0">
                <a:ea typeface="ＭＳ Ｐゴシック" pitchFamily="-108" charset="-128"/>
                <a:cs typeface="ＭＳ Ｐゴシック" pitchFamily="-108" charset="-128"/>
              </a:rPr>
              <a:t>big ideas</a:t>
            </a:r>
            <a:r>
              <a:rPr lang="en-US" sz="2400" dirty="0">
                <a:ea typeface="ＭＳ Ｐゴシック" pitchFamily="-108" charset="-128"/>
                <a:cs typeface="ＭＳ Ｐゴシック" pitchFamily="-108" charset="-128"/>
              </a:rPr>
              <a:t>” from your group (1 min. reports) </a:t>
            </a:r>
          </a:p>
          <a:p>
            <a:pPr eaLnBrk="1" hangingPunct="1">
              <a:lnSpc>
                <a:spcPct val="90000"/>
              </a:lnSpc>
            </a:pPr>
            <a:endParaRPr lang="en-US" sz="2400" dirty="0">
              <a:latin typeface="+mj-lt"/>
            </a:endParaRPr>
          </a:p>
        </p:txBody>
      </p:sp>
      <p:pic>
        <p:nvPicPr>
          <p:cNvPr id="10" name="Picture 9"/>
          <p:cNvPicPr>
            <a:picLocks noChangeAspect="1"/>
          </p:cNvPicPr>
          <p:nvPr/>
        </p:nvPicPr>
        <p:blipFill>
          <a:blip r:embed="rId3"/>
          <a:stretch>
            <a:fillRect/>
          </a:stretch>
        </p:blipFill>
        <p:spPr>
          <a:xfrm>
            <a:off x="8153400" y="914400"/>
            <a:ext cx="1066800" cy="1066800"/>
          </a:xfrm>
          <a:prstGeom prst="rect">
            <a:avLst/>
          </a:prstGeom>
        </p:spPr>
      </p:pic>
    </p:spTree>
    <p:extLst>
      <p:ext uri="{BB962C8B-B14F-4D97-AF65-F5344CB8AC3E}">
        <p14:creationId xmlns:p14="http://schemas.microsoft.com/office/powerpoint/2010/main" val="3790201482"/>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618265472"/>
              </p:ext>
            </p:extLst>
          </p:nvPr>
        </p:nvGraphicFramePr>
        <p:xfrm>
          <a:off x="609600" y="1725437"/>
          <a:ext cx="7924800" cy="4626102"/>
        </p:xfrm>
        <a:graphic>
          <a:graphicData uri="http://schemas.openxmlformats.org/drawingml/2006/table">
            <a:tbl>
              <a:tblPr/>
              <a:tblGrid>
                <a:gridCol w="1111250">
                  <a:extLst>
                    <a:ext uri="{9D8B030D-6E8A-4147-A177-3AD203B41FA5}">
                      <a16:colId xmlns:a16="http://schemas.microsoft.com/office/drawing/2014/main" val="20000"/>
                    </a:ext>
                  </a:extLst>
                </a:gridCol>
                <a:gridCol w="1068388">
                  <a:extLst>
                    <a:ext uri="{9D8B030D-6E8A-4147-A177-3AD203B41FA5}">
                      <a16:colId xmlns:a16="http://schemas.microsoft.com/office/drawing/2014/main" val="20001"/>
                    </a:ext>
                  </a:extLst>
                </a:gridCol>
                <a:gridCol w="2065337">
                  <a:extLst>
                    <a:ext uri="{9D8B030D-6E8A-4147-A177-3AD203B41FA5}">
                      <a16:colId xmlns:a16="http://schemas.microsoft.com/office/drawing/2014/main" val="20002"/>
                    </a:ext>
                  </a:extLst>
                </a:gridCol>
                <a:gridCol w="800100">
                  <a:extLst>
                    <a:ext uri="{9D8B030D-6E8A-4147-A177-3AD203B41FA5}">
                      <a16:colId xmlns:a16="http://schemas.microsoft.com/office/drawing/2014/main" val="20003"/>
                    </a:ext>
                  </a:extLst>
                </a:gridCol>
                <a:gridCol w="800100">
                  <a:extLst>
                    <a:ext uri="{9D8B030D-6E8A-4147-A177-3AD203B41FA5}">
                      <a16:colId xmlns:a16="http://schemas.microsoft.com/office/drawing/2014/main" val="20004"/>
                    </a:ext>
                  </a:extLst>
                </a:gridCol>
                <a:gridCol w="693738">
                  <a:extLst>
                    <a:ext uri="{9D8B030D-6E8A-4147-A177-3AD203B41FA5}">
                      <a16:colId xmlns:a16="http://schemas.microsoft.com/office/drawing/2014/main" val="20005"/>
                    </a:ext>
                  </a:extLst>
                </a:gridCol>
                <a:gridCol w="692150">
                  <a:extLst>
                    <a:ext uri="{9D8B030D-6E8A-4147-A177-3AD203B41FA5}">
                      <a16:colId xmlns:a16="http://schemas.microsoft.com/office/drawing/2014/main" val="20006"/>
                    </a:ext>
                  </a:extLst>
                </a:gridCol>
                <a:gridCol w="693737">
                  <a:extLst>
                    <a:ext uri="{9D8B030D-6E8A-4147-A177-3AD203B41FA5}">
                      <a16:colId xmlns:a16="http://schemas.microsoft.com/office/drawing/2014/main" val="20007"/>
                    </a:ext>
                  </a:extLst>
                </a:gridCol>
              </a:tblGrid>
              <a:tr h="162357">
                <a:tc gridSpan="3">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dirty="0">
                          <a:ln>
                            <a:noFill/>
                          </a:ln>
                          <a:solidFill>
                            <a:srgbClr val="FFFFFF"/>
                          </a:solidFill>
                          <a:effectLst/>
                          <a:latin typeface="Arial" pitchFamily="-83" charset="0"/>
                          <a:ea typeface="ＭＳ Ｐゴシック" pitchFamily="-108" charset="-128"/>
                          <a:cs typeface="ＭＳ Ｐゴシック" pitchFamily="-108" charset="-128"/>
                        </a:rPr>
                        <a:t>DISTRICTS/SCHOOLS IN TRAINING</a:t>
                      </a:r>
                      <a:endParaRPr kumimoji="0" lang="en-US" sz="900" b="1" i="0" u="none" strike="noStrike" cap="none" normalizeH="0" baseline="0" dirty="0">
                        <a:ln>
                          <a:noFill/>
                        </a:ln>
                        <a:solidFill>
                          <a:srgbClr val="FFFFFF"/>
                        </a:solidFill>
                        <a:effectLst/>
                        <a:latin typeface="Calibri" charset="0"/>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gridSpan="5">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FFFFFF"/>
                          </a:solidFill>
                          <a:effectLst/>
                          <a:latin typeface="Arial" pitchFamily="-83" charset="0"/>
                          <a:ea typeface="ＭＳ Ｐゴシック" pitchFamily="-108" charset="-128"/>
                          <a:cs typeface="ＭＳ Ｐゴシック" pitchFamily="-108" charset="-128"/>
                        </a:rPr>
                        <a:t>SCHEDULE</a:t>
                      </a:r>
                      <a:endParaRPr kumimoji="0" lang="en-US" sz="900" b="1" i="0" u="none" strike="noStrike" cap="none" normalizeH="0" baseline="0">
                        <a:ln>
                          <a:noFill/>
                        </a:ln>
                        <a:solidFill>
                          <a:srgbClr val="FFFFFF"/>
                        </a:solidFill>
                        <a:effectLst/>
                        <a:latin typeface="Calibri" charset="0"/>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74408">
                <a:tc rowSpan="2">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FFFFFF"/>
                          </a:solidFill>
                          <a:effectLst/>
                          <a:latin typeface="Arial" pitchFamily="-83" charset="0"/>
                          <a:ea typeface="ＭＳ Ｐゴシック" pitchFamily="-108" charset="-128"/>
                          <a:cs typeface="ＭＳ Ｐゴシック" pitchFamily="-108" charset="-128"/>
                        </a:rPr>
                        <a:t>Purpose</a:t>
                      </a:r>
                      <a:endParaRPr kumimoji="0" lang="en-US" sz="900" b="1" i="0" u="none" strike="noStrike" cap="none" normalizeH="0" baseline="0">
                        <a:ln>
                          <a:noFill/>
                        </a:ln>
                        <a:solidFill>
                          <a:srgbClr val="FFFFFF"/>
                        </a:solidFill>
                        <a:effectLst/>
                        <a:latin typeface="Calibri" charset="0"/>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rowSpan="2">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Measure</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rowSpan="2">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Function</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gridSpan="2">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Year 1 Training</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hMerge="1">
                  <a:txBody>
                    <a:bodyPr/>
                    <a:lstStyle/>
                    <a:p>
                      <a:endParaRPr lang="en-US"/>
                    </a:p>
                  </a:txBody>
                  <a:tcPr/>
                </a:tc>
                <a:tc gridSpan="3">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Year 2 Training</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6966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Winter</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Spring</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Fall</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Winter</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Spring</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428307">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FFFFFF"/>
                          </a:solidFill>
                          <a:effectLst/>
                          <a:latin typeface="Arial" pitchFamily="-83" charset="0"/>
                          <a:ea typeface="ＭＳ Ｐゴシック" pitchFamily="-108" charset="-128"/>
                          <a:cs typeface="ＭＳ Ｐゴシック" pitchFamily="-108" charset="-128"/>
                        </a:rPr>
                        <a:t>Capacity Building—District Level</a:t>
                      </a:r>
                      <a:endParaRPr kumimoji="0" lang="en-US" sz="900" b="1" i="0" u="none" strike="noStrike" cap="none" normalizeH="0" baseline="0">
                        <a:ln>
                          <a:noFill/>
                        </a:ln>
                        <a:solidFill>
                          <a:srgbClr val="FFFFFF"/>
                        </a:solidFill>
                        <a:effectLst/>
                        <a:latin typeface="Calibri" charset="0"/>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District Capacity Assessment (DCA) </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Completed by district leadership team (with the support of a trained facilitator) to assess district capacity and to guide Action Planning.</a:t>
                      </a:r>
                      <a:endParaRPr kumimoji="0" lang="en-US" sz="900" b="0" i="0" u="none" strike="noStrike" cap="none" normalizeH="0" baseline="0">
                        <a:ln>
                          <a:noFill/>
                        </a:ln>
                        <a:solidFill>
                          <a:srgbClr val="000000"/>
                        </a:solidFill>
                        <a:effectLst/>
                        <a:latin typeface="Calibri" charset="0"/>
                        <a:ea typeface="Calibri" charset="0"/>
                        <a:cs typeface="Calibri"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3"/>
                  </a:ext>
                </a:extLst>
              </a:tr>
              <a:tr h="493561">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FFFFFF"/>
                          </a:solidFill>
                          <a:effectLst/>
                          <a:latin typeface="Arial" pitchFamily="-83" charset="0"/>
                          <a:ea typeface="ＭＳ Ｐゴシック" pitchFamily="-108" charset="-128"/>
                          <a:cs typeface="ＭＳ Ｐゴシック" pitchFamily="-108" charset="-128"/>
                        </a:rPr>
                        <a:t> </a:t>
                      </a:r>
                      <a:endParaRPr kumimoji="0" lang="en-US" sz="900" b="1" i="0" u="none" strike="noStrike" cap="none" normalizeH="0" baseline="0">
                        <a:ln>
                          <a:noFill/>
                        </a:ln>
                        <a:solidFill>
                          <a:srgbClr val="FFFFFF"/>
                        </a:solidFill>
                        <a:effectLst/>
                        <a:latin typeface="Arial" pitchFamily="-83"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FFFFFF"/>
                          </a:solidFill>
                          <a:effectLst/>
                          <a:latin typeface="Arial" pitchFamily="-83" charset="0"/>
                          <a:ea typeface="ＭＳ Ｐゴシック" pitchFamily="-108" charset="-128"/>
                          <a:cs typeface="ＭＳ Ｐゴシック" pitchFamily="-108" charset="-128"/>
                        </a:rPr>
                        <a:t>Fidelity of Implementation—Building Level </a:t>
                      </a:r>
                      <a:endParaRPr kumimoji="0" lang="en-US" sz="900" b="1" i="0" u="none" strike="noStrike" cap="none" normalizeH="0" baseline="0">
                        <a:ln>
                          <a:noFill/>
                        </a:ln>
                        <a:solidFill>
                          <a:srgbClr val="FFFFFF"/>
                        </a:solidFill>
                        <a:effectLst/>
                        <a:latin typeface="Calibri" charset="0"/>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rPr>
                        <a:t>PBIS Tiered Fidelity Inventory (TFI) </a:t>
                      </a:r>
                      <a:endParaRPr kumimoji="0" lang="en-US" sz="900" b="0" i="0" u="none" strike="noStrike" cap="none" normalizeH="0" baseline="0" dirty="0">
                        <a:ln>
                          <a:noFill/>
                        </a:ln>
                        <a:solidFill>
                          <a:srgbClr val="000000"/>
                        </a:solidFill>
                        <a:effectLst/>
                        <a:latin typeface="Calibri" charset="0"/>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rPr>
                        <a:t>Leadership team self-evaluation (with support of external coach) to assess the critical features of PBIS across Tiers I, II, and III.</a:t>
                      </a:r>
                      <a:endParaRPr kumimoji="0" lang="en-US" sz="900" b="0" i="0" u="none" strike="noStrike" cap="none" normalizeH="0" baseline="0" dirty="0">
                        <a:ln>
                          <a:noFill/>
                        </a:ln>
                        <a:solidFill>
                          <a:srgbClr val="000000"/>
                        </a:solidFill>
                        <a:effectLst/>
                        <a:latin typeface="Calibri" charset="0"/>
                        <a:ea typeface="Calibri" charset="0"/>
                        <a:cs typeface="Calibri"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4"/>
                  </a:ext>
                </a:extLst>
              </a:tr>
              <a:tr h="428307">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FFFFFF"/>
                          </a:solidFill>
                          <a:effectLst/>
                          <a:latin typeface="Arial" pitchFamily="-83" charset="0"/>
                          <a:ea typeface="ＭＳ Ｐゴシック" pitchFamily="-108" charset="-128"/>
                          <a:cs typeface="ＭＳ Ｐゴシック" pitchFamily="-108" charset="-128"/>
                        </a:rPr>
                        <a:t>Progress Monitoring—Building Level</a:t>
                      </a:r>
                      <a:endParaRPr kumimoji="0" lang="en-US" sz="900" b="1" i="0" u="none" strike="noStrike" cap="none" normalizeH="0" baseline="0">
                        <a:ln>
                          <a:noFill/>
                        </a:ln>
                        <a:solidFill>
                          <a:srgbClr val="FFFFFF"/>
                        </a:solidFill>
                        <a:effectLst/>
                        <a:latin typeface="Calibri" charset="0"/>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Self-Assessment Survey (SAS)</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Used by school staff for initial and annual assessment of effective behavior support systems in their school and to guide Action Planning. </a:t>
                      </a:r>
                      <a:endParaRPr kumimoji="0" lang="en-US" sz="900" b="0" i="0" u="none" strike="noStrike" cap="none" normalizeH="0" baseline="0">
                        <a:ln>
                          <a:noFill/>
                        </a:ln>
                        <a:solidFill>
                          <a:srgbClr val="000000"/>
                        </a:solidFill>
                        <a:effectLst/>
                        <a:latin typeface="Calibri" charset="0"/>
                        <a:ea typeface="Calibri" charset="0"/>
                        <a:cs typeface="Calibri"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5"/>
                  </a:ext>
                </a:extLst>
              </a:tr>
              <a:tr h="493561">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FFFFFF"/>
                          </a:solidFill>
                          <a:effectLst/>
                          <a:latin typeface="Arial" pitchFamily="-83" charset="0"/>
                          <a:ea typeface="ＭＳ Ｐゴシック" pitchFamily="-108" charset="-128"/>
                          <a:cs typeface="ＭＳ Ｐゴシック" pitchFamily="-108" charset="-128"/>
                        </a:rPr>
                        <a:t>Progress Monitoring—Team Level</a:t>
                      </a:r>
                      <a:endParaRPr kumimoji="0" lang="en-US" sz="900" b="1" i="0" u="none" strike="noStrike" cap="none" normalizeH="0" baseline="0">
                        <a:ln>
                          <a:noFill/>
                        </a:ln>
                        <a:solidFill>
                          <a:srgbClr val="FFFFFF"/>
                        </a:solidFill>
                        <a:effectLst/>
                        <a:latin typeface="Calibri" charset="0"/>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Team Implementation Checklist (TIC)</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rPr>
                        <a:t>A self-assessment tool that serves as a multi-level guide for creating School-Wide PBIS Action Plans and evaluating the status of implementation activities. </a:t>
                      </a:r>
                      <a:endParaRPr kumimoji="0" lang="en-US" sz="900" b="0" i="0" u="none" strike="noStrike" cap="none" normalizeH="0" baseline="0" dirty="0">
                        <a:ln>
                          <a:noFill/>
                        </a:ln>
                        <a:solidFill>
                          <a:srgbClr val="000000"/>
                        </a:solidFill>
                        <a:effectLst/>
                        <a:latin typeface="Calibri" charset="0"/>
                        <a:ea typeface="Calibri" charset="0"/>
                        <a:cs typeface="Calibri"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6"/>
                  </a:ext>
                </a:extLst>
              </a:tr>
              <a:tr h="1179326">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FFFFFF"/>
                          </a:solidFill>
                          <a:effectLst/>
                          <a:latin typeface="Arial" pitchFamily="-83" charset="0"/>
                          <a:ea typeface="ＭＳ Ｐゴシック" pitchFamily="-108" charset="-128"/>
                          <a:cs typeface="ＭＳ Ｐゴシック" pitchFamily="-108" charset="-128"/>
                        </a:rPr>
                        <a:t>School Climate</a:t>
                      </a:r>
                      <a:endParaRPr kumimoji="0" lang="en-US" sz="900" b="1" i="0" u="none" strike="noStrike" cap="none" normalizeH="0" baseline="0">
                        <a:ln>
                          <a:noFill/>
                        </a:ln>
                        <a:solidFill>
                          <a:srgbClr val="FFFFFF"/>
                        </a:solidFill>
                        <a:effectLst/>
                        <a:latin typeface="Calibri" charset="0"/>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Georgia School Climate Surveys</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An annual survey that assesses student (grades 3-12), teacher, and parent perceptions of school climate. The middle and high school surveys also include items about adolescent drug/alcohol/tobacco use, self-harm ideation and behaviors, school dropout, and parental involvement. The survey provides information to determine training support needs related to school climate, safety, and violence prevention. </a:t>
                      </a:r>
                      <a:endParaRPr kumimoji="0" lang="en-US" sz="900" b="0" i="0" u="none" strike="noStrike" cap="none" normalizeH="0" baseline="0">
                        <a:ln>
                          <a:noFill/>
                        </a:ln>
                        <a:solidFill>
                          <a:srgbClr val="000000"/>
                        </a:solidFill>
                        <a:effectLst/>
                        <a:latin typeface="Calibri" charset="0"/>
                        <a:ea typeface="Calibri" charset="0"/>
                        <a:cs typeface="Calibri"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dirty="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dirty="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7"/>
                  </a:ext>
                </a:extLst>
              </a:tr>
              <a:tr h="536273">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FFFFFF"/>
                          </a:solidFill>
                          <a:effectLst/>
                          <a:latin typeface="Arial" pitchFamily="-83" charset="0"/>
                          <a:ea typeface="ＭＳ Ｐゴシック" pitchFamily="-108" charset="-128"/>
                          <a:cs typeface="ＭＳ Ｐゴシック" pitchFamily="-108" charset="-128"/>
                        </a:rPr>
                        <a:t> </a:t>
                      </a:r>
                      <a:endParaRPr kumimoji="0" lang="en-US" sz="900" b="1" i="0" u="none" strike="noStrike" cap="none" normalizeH="0" baseline="0">
                        <a:ln>
                          <a:noFill/>
                        </a:ln>
                        <a:solidFill>
                          <a:srgbClr val="FFFFFF"/>
                        </a:solidFill>
                        <a:effectLst/>
                        <a:latin typeface="Arial" pitchFamily="-83"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FFFFFF"/>
                          </a:solidFill>
                          <a:effectLst/>
                          <a:latin typeface="Arial" pitchFamily="-83" charset="0"/>
                          <a:ea typeface="ＭＳ Ｐゴシック" pitchFamily="-108" charset="-128"/>
                          <a:cs typeface="ＭＳ Ｐゴシック" pitchFamily="-108" charset="-128"/>
                        </a:rPr>
                        <a:t>Student Outcomes</a:t>
                      </a:r>
                      <a:endParaRPr kumimoji="0" lang="en-US" sz="900" b="1" i="0" u="none" strike="noStrike" cap="none" normalizeH="0" baseline="0">
                        <a:ln>
                          <a:noFill/>
                        </a:ln>
                        <a:solidFill>
                          <a:srgbClr val="FFFFFF"/>
                        </a:solidFill>
                        <a:effectLst/>
                        <a:latin typeface="Calibri" charset="0"/>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rPr>
                        <a:t>School-wide Information System (SWIS)</a:t>
                      </a:r>
                      <a:endParaRPr kumimoji="0" lang="en-US" sz="900" b="0" i="0" u="none" strike="noStrike" cap="none" normalizeH="0" baseline="0" dirty="0">
                        <a:ln>
                          <a:noFill/>
                        </a:ln>
                        <a:solidFill>
                          <a:srgbClr val="000000"/>
                        </a:solidFill>
                        <a:effectLst/>
                        <a:latin typeface="Calibri" charset="0"/>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Office discipline referrals (ODR) provide data for monthly team reviews and decision-making by teachers, administrators, and other staff to guide prevention efforts and Action Planning. </a:t>
                      </a:r>
                      <a:endParaRPr kumimoji="0" lang="en-US" sz="900" b="0" i="0" u="none" strike="noStrike" cap="none" normalizeH="0" baseline="0">
                        <a:ln>
                          <a:noFill/>
                        </a:ln>
                        <a:solidFill>
                          <a:srgbClr val="000000"/>
                        </a:solidFill>
                        <a:effectLst/>
                        <a:latin typeface="Calibri" charset="0"/>
                        <a:ea typeface="Calibri" charset="0"/>
                        <a:cs typeface="Calibri"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Weekly</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Weekly</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Weekly</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Weekly</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rPr>
                        <a:t>Weekly</a:t>
                      </a:r>
                      <a:endParaRPr kumimoji="0" lang="en-US" sz="900" b="0" i="0" u="none" strike="noStrike" cap="none" normalizeH="0" baseline="0" dirty="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8"/>
                  </a:ext>
                </a:extLst>
              </a:tr>
            </a:tbl>
          </a:graphicData>
        </a:graphic>
      </p:graphicFrame>
      <p:sp>
        <p:nvSpPr>
          <p:cNvPr id="3" name="TextBox 2"/>
          <p:cNvSpPr txBox="1"/>
          <p:nvPr/>
        </p:nvSpPr>
        <p:spPr>
          <a:xfrm>
            <a:off x="609600" y="152400"/>
            <a:ext cx="7924800" cy="1446550"/>
          </a:xfrm>
          <a:prstGeom prst="rect">
            <a:avLst/>
          </a:prstGeom>
          <a:solidFill>
            <a:srgbClr val="008000"/>
          </a:solidFill>
        </p:spPr>
        <p:txBody>
          <a:bodyPr wrap="square" rtlCol="0">
            <a:spAutoFit/>
          </a:bodyPr>
          <a:lstStyle/>
          <a:p>
            <a:r>
              <a:rPr lang="en-US" sz="4400" b="1" dirty="0">
                <a:solidFill>
                  <a:srgbClr val="FFFFFF"/>
                </a:solidFill>
                <a:latin typeface="+mj-lt"/>
              </a:rPr>
              <a:t>To help us make sense of this…</a:t>
            </a:r>
          </a:p>
          <a:p>
            <a:r>
              <a:rPr lang="en-US" sz="4400" b="1" dirty="0">
                <a:solidFill>
                  <a:srgbClr val="FFFFFF"/>
                </a:solidFill>
                <a:latin typeface="+mj-lt"/>
              </a:rPr>
              <a:t>…recall your evaluation plan</a:t>
            </a:r>
          </a:p>
        </p:txBody>
      </p:sp>
      <p:sp>
        <p:nvSpPr>
          <p:cNvPr id="5" name="TextBox 4"/>
          <p:cNvSpPr txBox="1"/>
          <p:nvPr/>
        </p:nvSpPr>
        <p:spPr>
          <a:xfrm>
            <a:off x="609600" y="6088559"/>
            <a:ext cx="5808777" cy="769441"/>
          </a:xfrm>
          <a:prstGeom prst="rect">
            <a:avLst/>
          </a:prstGeom>
          <a:noFill/>
        </p:spPr>
        <p:txBody>
          <a:bodyPr wrap="none" rtlCol="0">
            <a:spAutoFit/>
          </a:bodyPr>
          <a:lstStyle/>
          <a:p>
            <a:r>
              <a:rPr lang="en-US" sz="4400" b="1" dirty="0">
                <a:latin typeface="+mn-lt"/>
              </a:rPr>
              <a:t>…and tools available at: </a:t>
            </a:r>
          </a:p>
        </p:txBody>
      </p:sp>
    </p:spTree>
    <p:extLst>
      <p:ext uri="{BB962C8B-B14F-4D97-AF65-F5344CB8AC3E}">
        <p14:creationId xmlns:p14="http://schemas.microsoft.com/office/powerpoint/2010/main" val="1554082392"/>
      </p:ext>
    </p:extLst>
  </p:cSld>
  <p:clrMapOvr>
    <a:masterClrMapping/>
  </p:clrMapOvr>
  <p:transition spd="slow"/>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solidFill>
            <a:srgbClr val="008000"/>
          </a:solidFill>
        </p:spPr>
        <p:txBody>
          <a:bodyPr/>
          <a:lstStyle/>
          <a:p>
            <a:r>
              <a:rPr lang="en-US" b="1" dirty="0">
                <a:solidFill>
                  <a:srgbClr val="FFFFFF"/>
                </a:solidFill>
                <a:ea typeface="ＭＳ Ｐゴシック" pitchFamily="-108" charset="-128"/>
                <a:cs typeface="ＭＳ Ｐゴシック" pitchFamily="-108" charset="-128"/>
              </a:rPr>
              <a:t>SWPBIS Evaluation Blueprint</a:t>
            </a:r>
          </a:p>
        </p:txBody>
      </p:sp>
      <p:sp>
        <p:nvSpPr>
          <p:cNvPr id="37891" name="Text Placeholder 2"/>
          <p:cNvSpPr>
            <a:spLocks noGrp="1"/>
          </p:cNvSpPr>
          <p:nvPr>
            <p:ph type="body" sz="quarter" idx="10"/>
          </p:nvPr>
        </p:nvSpPr>
        <p:spPr>
          <a:xfrm>
            <a:off x="457200" y="1676400"/>
            <a:ext cx="8229600" cy="2855913"/>
          </a:xfrm>
        </p:spPr>
        <p:txBody>
          <a:bodyPr/>
          <a:lstStyle/>
          <a:p>
            <a:pPr marL="0" indent="0">
              <a:buFontTx/>
              <a:buNone/>
            </a:pPr>
            <a:r>
              <a:rPr lang="en-US" dirty="0">
                <a:latin typeface="+mj-lt"/>
                <a:ea typeface="ＭＳ Ｐゴシック" pitchFamily="-108" charset="-128"/>
                <a:cs typeface="ＭＳ Ｐゴシック" pitchFamily="-108" charset="-128"/>
              </a:rPr>
              <a:t>“Evaluation is the process of collecting and using information for decision making.” </a:t>
            </a:r>
          </a:p>
          <a:p>
            <a:pPr marL="0" indent="0">
              <a:buFontTx/>
              <a:buNone/>
            </a:pPr>
            <a:endParaRPr lang="en-US" dirty="0">
              <a:latin typeface="+mj-lt"/>
              <a:ea typeface="ＭＳ Ｐゴシック" pitchFamily="-108" charset="-128"/>
              <a:cs typeface="ＭＳ Ｐゴシック" pitchFamily="-108" charset="-128"/>
            </a:endParaRPr>
          </a:p>
          <a:p>
            <a:pPr marL="0" indent="0">
              <a:buFontTx/>
              <a:buNone/>
            </a:pPr>
            <a:r>
              <a:rPr lang="en-US" dirty="0">
                <a:latin typeface="+mj-lt"/>
                <a:ea typeface="ＭＳ Ｐゴシック" pitchFamily="-108" charset="-128"/>
                <a:cs typeface="ＭＳ Ｐゴシック" pitchFamily="-108" charset="-128"/>
              </a:rPr>
              <a:t>“A hallmark of School-wide Positive Behavior Support (SWPBIS) is a commitment to formal evaluation.”</a:t>
            </a:r>
          </a:p>
        </p:txBody>
      </p:sp>
      <p:pic>
        <p:nvPicPr>
          <p:cNvPr id="7" name="Picture 6"/>
          <p:cNvPicPr>
            <a:picLocks noChangeAspect="1"/>
          </p:cNvPicPr>
          <p:nvPr/>
        </p:nvPicPr>
        <p:blipFill>
          <a:blip r:embed="rId3"/>
          <a:stretch>
            <a:fillRect/>
          </a:stretch>
        </p:blipFill>
        <p:spPr>
          <a:xfrm>
            <a:off x="0" y="4690493"/>
            <a:ext cx="3124200" cy="2167507"/>
          </a:xfrm>
          <a:prstGeom prst="rect">
            <a:avLst/>
          </a:prstGeom>
        </p:spPr>
      </p:pic>
      <p:sp>
        <p:nvSpPr>
          <p:cNvPr id="8" name="TextBox 7"/>
          <p:cNvSpPr txBox="1"/>
          <p:nvPr/>
        </p:nvSpPr>
        <p:spPr>
          <a:xfrm>
            <a:off x="3505200" y="6273224"/>
            <a:ext cx="2544286" cy="584776"/>
          </a:xfrm>
          <a:prstGeom prst="rect">
            <a:avLst/>
          </a:prstGeom>
          <a:noFill/>
        </p:spPr>
        <p:txBody>
          <a:bodyPr wrap="none" rtlCol="0">
            <a:spAutoFit/>
          </a:bodyPr>
          <a:lstStyle/>
          <a:p>
            <a:r>
              <a:rPr lang="en-US" sz="3200" b="1" dirty="0">
                <a:latin typeface="+mj-lt"/>
                <a:hlinkClick r:id="rId4"/>
              </a:rPr>
              <a:t>www.pbis.org</a:t>
            </a:r>
            <a:r>
              <a:rPr lang="en-US" sz="3200" b="1" dirty="0">
                <a:latin typeface="+mj-lt"/>
              </a:rPr>
              <a:t> </a:t>
            </a:r>
          </a:p>
        </p:txBody>
      </p:sp>
    </p:spTree>
    <p:extLst>
      <p:ext uri="{BB962C8B-B14F-4D97-AF65-F5344CB8AC3E}">
        <p14:creationId xmlns:p14="http://schemas.microsoft.com/office/powerpoint/2010/main" val="2232812868"/>
      </p:ext>
    </p:extLst>
  </p:cSld>
  <p:clrMapOvr>
    <a:masterClrMapping/>
  </p:clrMapOvr>
  <p:transition>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4"/>
          <p:cNvPicPr>
            <a:picLocks noChangeAspect="1"/>
          </p:cNvPicPr>
          <p:nvPr/>
        </p:nvPicPr>
        <p:blipFill>
          <a:blip r:embed="rId2"/>
          <a:srcRect/>
          <a:stretch>
            <a:fillRect/>
          </a:stretch>
        </p:blipFill>
        <p:spPr bwMode="auto">
          <a:xfrm>
            <a:off x="939800" y="0"/>
            <a:ext cx="7243763" cy="6858000"/>
          </a:xfrm>
          <a:prstGeom prst="rect">
            <a:avLst/>
          </a:prstGeom>
          <a:noFill/>
          <a:ln w="9525">
            <a:noFill/>
            <a:miter lim="800000"/>
            <a:headEnd/>
            <a:tailEnd/>
          </a:ln>
        </p:spPr>
      </p:pic>
      <p:sp>
        <p:nvSpPr>
          <p:cNvPr id="67587" name="AutoShape 5">
            <a:hlinkClick r:id="rId3"/>
          </p:cNvPr>
          <p:cNvSpPr>
            <a:spLocks noChangeArrowheads="1"/>
          </p:cNvSpPr>
          <p:nvPr/>
        </p:nvSpPr>
        <p:spPr bwMode="auto">
          <a:xfrm rot="909929">
            <a:off x="2809875" y="360363"/>
            <a:ext cx="4737100" cy="1720850"/>
          </a:xfrm>
          <a:prstGeom prst="leftArrow">
            <a:avLst>
              <a:gd name="adj1" fmla="val 50000"/>
              <a:gd name="adj2" fmla="val 54622"/>
            </a:avLst>
          </a:prstGeom>
          <a:solidFill>
            <a:srgbClr val="FFCCFF"/>
          </a:solidFill>
          <a:ln w="9525">
            <a:solidFill>
              <a:schemeClr val="tx1"/>
            </a:solidFill>
            <a:miter lim="800000"/>
            <a:headEnd/>
            <a:tailEnd/>
          </a:ln>
        </p:spPr>
        <p:txBody>
          <a:bodyPr wrap="none" lIns="91304" tIns="45648" rIns="91304" bIns="45648" anchor="ctr">
            <a:prstTxWarp prst="textNoShape">
              <a:avLst/>
            </a:prstTxWarp>
          </a:bodyPr>
          <a:lstStyle/>
          <a:p>
            <a:r>
              <a:rPr lang="en-US" sz="4000" dirty="0" err="1">
                <a:solidFill>
                  <a:srgbClr val="000000"/>
                </a:solidFill>
                <a:latin typeface="+mj-lt"/>
                <a:ea typeface="Arial" pitchFamily="-83" charset="0"/>
                <a:cs typeface="Arial" pitchFamily="-83" charset="0"/>
              </a:rPr>
              <a:t>www.pbisapps.org</a:t>
            </a:r>
            <a:endParaRPr lang="en-US" sz="4000" dirty="0">
              <a:solidFill>
                <a:srgbClr val="000000"/>
              </a:solidFill>
              <a:latin typeface="+mj-lt"/>
              <a:ea typeface="Arial" pitchFamily="-83" charset="0"/>
              <a:cs typeface="Arial" pitchFamily="-83" charset="0"/>
            </a:endParaRPr>
          </a:p>
        </p:txBody>
      </p:sp>
      <p:sp>
        <p:nvSpPr>
          <p:cNvPr id="4" name="Rounded Rectangle 3"/>
          <p:cNvSpPr/>
          <p:nvPr/>
        </p:nvSpPr>
        <p:spPr>
          <a:xfrm>
            <a:off x="0" y="5486400"/>
            <a:ext cx="9144000" cy="13716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b="1" dirty="0">
                <a:solidFill>
                  <a:srgbClr val="000000"/>
                </a:solidFill>
                <a:latin typeface="+mj-lt"/>
              </a:rPr>
              <a:t>Let’s review your evaluation plan in a bit more depth.</a:t>
            </a:r>
          </a:p>
        </p:txBody>
      </p:sp>
    </p:spTree>
    <p:extLst>
      <p:ext uri="{BB962C8B-B14F-4D97-AF65-F5344CB8AC3E}">
        <p14:creationId xmlns:p14="http://schemas.microsoft.com/office/powerpoint/2010/main" val="97311256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839411454"/>
              </p:ext>
            </p:extLst>
          </p:nvPr>
        </p:nvGraphicFramePr>
        <p:xfrm>
          <a:off x="0" y="0"/>
          <a:ext cx="9143999" cy="6782146"/>
        </p:xfrm>
        <a:graphic>
          <a:graphicData uri="http://schemas.openxmlformats.org/drawingml/2006/table">
            <a:tbl>
              <a:tblPr/>
              <a:tblGrid>
                <a:gridCol w="2057479">
                  <a:extLst>
                    <a:ext uri="{9D8B030D-6E8A-4147-A177-3AD203B41FA5}">
                      <a16:colId xmlns:a16="http://schemas.microsoft.com/office/drawing/2014/main" val="20000"/>
                    </a:ext>
                  </a:extLst>
                </a:gridCol>
                <a:gridCol w="1417304">
                  <a:extLst>
                    <a:ext uri="{9D8B030D-6E8A-4147-A177-3AD203B41FA5}">
                      <a16:colId xmlns:a16="http://schemas.microsoft.com/office/drawing/2014/main" val="20001"/>
                    </a:ext>
                  </a:extLst>
                </a:gridCol>
                <a:gridCol w="1417304">
                  <a:extLst>
                    <a:ext uri="{9D8B030D-6E8A-4147-A177-3AD203B41FA5}">
                      <a16:colId xmlns:a16="http://schemas.microsoft.com/office/drawing/2014/main" val="20002"/>
                    </a:ext>
                  </a:extLst>
                </a:gridCol>
                <a:gridCol w="1417304">
                  <a:extLst>
                    <a:ext uri="{9D8B030D-6E8A-4147-A177-3AD203B41FA5}">
                      <a16:colId xmlns:a16="http://schemas.microsoft.com/office/drawing/2014/main" val="20003"/>
                    </a:ext>
                  </a:extLst>
                </a:gridCol>
                <a:gridCol w="1417304">
                  <a:extLst>
                    <a:ext uri="{9D8B030D-6E8A-4147-A177-3AD203B41FA5}">
                      <a16:colId xmlns:a16="http://schemas.microsoft.com/office/drawing/2014/main" val="20004"/>
                    </a:ext>
                  </a:extLst>
                </a:gridCol>
                <a:gridCol w="1417304">
                  <a:extLst>
                    <a:ext uri="{9D8B030D-6E8A-4147-A177-3AD203B41FA5}">
                      <a16:colId xmlns:a16="http://schemas.microsoft.com/office/drawing/2014/main" val="20005"/>
                    </a:ext>
                  </a:extLst>
                </a:gridCol>
              </a:tblGrid>
              <a:tr h="490555">
                <a:tc rowSpan="2">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800" b="1" i="0" u="none" strike="noStrike" cap="none" normalizeH="0" baseline="0" dirty="0">
                          <a:ln>
                            <a:noFill/>
                          </a:ln>
                          <a:solidFill>
                            <a:srgbClr val="000000"/>
                          </a:solidFill>
                          <a:effectLst/>
                          <a:latin typeface="+mj-lt"/>
                          <a:ea typeface="ＭＳ Ｐゴシック" pitchFamily="-108" charset="-128"/>
                          <a:cs typeface="ＭＳ Ｐゴシック" pitchFamily="-108" charset="-128"/>
                        </a:rPr>
                        <a:t>Measure</a:t>
                      </a:r>
                      <a:endParaRPr kumimoji="0" lang="en-US" sz="2800" b="1" i="0" u="none" strike="noStrike" cap="none" normalizeH="0" baseline="0" dirty="0">
                        <a:ln>
                          <a:noFill/>
                        </a:ln>
                        <a:solidFill>
                          <a:srgbClr val="000000"/>
                        </a:solidFill>
                        <a:effectLst/>
                        <a:latin typeface="+mj-lt"/>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gridSpan="2">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800" b="1" i="0" u="none" strike="noStrike" cap="none" normalizeH="0" baseline="0" dirty="0">
                          <a:ln>
                            <a:noFill/>
                          </a:ln>
                          <a:solidFill>
                            <a:srgbClr val="000000"/>
                          </a:solidFill>
                          <a:effectLst/>
                          <a:latin typeface="+mj-lt"/>
                          <a:ea typeface="ＭＳ Ｐゴシック" pitchFamily="-108" charset="-128"/>
                          <a:cs typeface="ＭＳ Ｐゴシック" pitchFamily="-108" charset="-128"/>
                        </a:rPr>
                        <a:t>Year 1 Training</a:t>
                      </a:r>
                      <a:endParaRPr kumimoji="0" lang="en-US" sz="2800" b="1" i="0" u="none" strike="noStrike" cap="none" normalizeH="0" baseline="0" dirty="0">
                        <a:ln>
                          <a:noFill/>
                        </a:ln>
                        <a:solidFill>
                          <a:srgbClr val="000000"/>
                        </a:solidFill>
                        <a:effectLst/>
                        <a:latin typeface="+mj-lt"/>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hMerge="1">
                  <a:txBody>
                    <a:bodyPr/>
                    <a:lstStyle/>
                    <a:p>
                      <a:endParaRPr lang="en-US"/>
                    </a:p>
                  </a:txBody>
                  <a:tcPr/>
                </a:tc>
                <a:tc gridSpan="3">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800" b="1" i="0" u="none" strike="noStrike" cap="none" normalizeH="0" baseline="0" dirty="0">
                          <a:ln>
                            <a:noFill/>
                          </a:ln>
                          <a:solidFill>
                            <a:srgbClr val="000000"/>
                          </a:solidFill>
                          <a:effectLst/>
                          <a:latin typeface="+mj-lt"/>
                          <a:ea typeface="ＭＳ Ｐゴシック" pitchFamily="-108" charset="-128"/>
                          <a:cs typeface="ＭＳ Ｐゴシック" pitchFamily="-108" charset="-128"/>
                        </a:rPr>
                        <a:t>Year 2 Training</a:t>
                      </a:r>
                      <a:endParaRPr kumimoji="0" lang="en-US" sz="2800" b="1" i="0" u="none" strike="noStrike" cap="none" normalizeH="0" baseline="0" dirty="0">
                        <a:ln>
                          <a:noFill/>
                        </a:ln>
                        <a:solidFill>
                          <a:srgbClr val="000000"/>
                        </a:solidFill>
                        <a:effectLst/>
                        <a:latin typeface="+mj-lt"/>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90555">
                <a:tc vMerge="1">
                  <a:txBody>
                    <a:bodyPr/>
                    <a:lstStyle/>
                    <a:p>
                      <a:endParaRPr lang="en-US"/>
                    </a:p>
                  </a:txBody>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800" b="1" i="0" u="none" strike="noStrike" cap="none" normalizeH="0" baseline="0">
                          <a:ln>
                            <a:noFill/>
                          </a:ln>
                          <a:solidFill>
                            <a:srgbClr val="000000"/>
                          </a:solidFill>
                          <a:effectLst/>
                          <a:latin typeface="+mj-lt"/>
                          <a:ea typeface="ＭＳ Ｐゴシック" pitchFamily="-108" charset="-128"/>
                          <a:cs typeface="ＭＳ Ｐゴシック" pitchFamily="-108" charset="-128"/>
                        </a:rPr>
                        <a:t>Winter</a:t>
                      </a:r>
                      <a:endParaRPr kumimoji="0" lang="en-US" sz="2800" b="1" i="0" u="none" strike="noStrike" cap="none" normalizeH="0" baseline="0">
                        <a:ln>
                          <a:noFill/>
                        </a:ln>
                        <a:solidFill>
                          <a:srgbClr val="000000"/>
                        </a:solidFill>
                        <a:effectLst/>
                        <a:latin typeface="+mj-lt"/>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800" b="1" i="0" u="none" strike="noStrike" cap="none" normalizeH="0" baseline="0">
                          <a:ln>
                            <a:noFill/>
                          </a:ln>
                          <a:solidFill>
                            <a:srgbClr val="000000"/>
                          </a:solidFill>
                          <a:effectLst/>
                          <a:latin typeface="+mj-lt"/>
                          <a:ea typeface="ＭＳ Ｐゴシック" pitchFamily="-108" charset="-128"/>
                          <a:cs typeface="ＭＳ Ｐゴシック" pitchFamily="-108" charset="-128"/>
                        </a:rPr>
                        <a:t>Spring</a:t>
                      </a:r>
                      <a:endParaRPr kumimoji="0" lang="en-US" sz="2800" b="1" i="0" u="none" strike="noStrike" cap="none" normalizeH="0" baseline="0">
                        <a:ln>
                          <a:noFill/>
                        </a:ln>
                        <a:solidFill>
                          <a:srgbClr val="000000"/>
                        </a:solidFill>
                        <a:effectLst/>
                        <a:latin typeface="+mj-lt"/>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800" b="1" i="0" u="none" strike="noStrike" cap="none" normalizeH="0" baseline="0">
                          <a:ln>
                            <a:noFill/>
                          </a:ln>
                          <a:solidFill>
                            <a:srgbClr val="000000"/>
                          </a:solidFill>
                          <a:effectLst/>
                          <a:latin typeface="+mj-lt"/>
                          <a:ea typeface="ＭＳ Ｐゴシック" pitchFamily="-108" charset="-128"/>
                          <a:cs typeface="ＭＳ Ｐゴシック" pitchFamily="-108" charset="-128"/>
                        </a:rPr>
                        <a:t>Fall</a:t>
                      </a:r>
                      <a:endParaRPr kumimoji="0" lang="en-US" sz="2800" b="1" i="0" u="none" strike="noStrike" cap="none" normalizeH="0" baseline="0">
                        <a:ln>
                          <a:noFill/>
                        </a:ln>
                        <a:solidFill>
                          <a:srgbClr val="000000"/>
                        </a:solidFill>
                        <a:effectLst/>
                        <a:latin typeface="+mj-lt"/>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800" b="1" i="0" u="none" strike="noStrike" cap="none" normalizeH="0" baseline="0">
                          <a:ln>
                            <a:noFill/>
                          </a:ln>
                          <a:solidFill>
                            <a:srgbClr val="000000"/>
                          </a:solidFill>
                          <a:effectLst/>
                          <a:latin typeface="+mj-lt"/>
                          <a:ea typeface="ＭＳ Ｐゴシック" pitchFamily="-108" charset="-128"/>
                          <a:cs typeface="ＭＳ Ｐゴシック" pitchFamily="-108" charset="-128"/>
                        </a:rPr>
                        <a:t>Winter</a:t>
                      </a:r>
                      <a:endParaRPr kumimoji="0" lang="en-US" sz="2800" b="1" i="0" u="none" strike="noStrike" cap="none" normalizeH="0" baseline="0">
                        <a:ln>
                          <a:noFill/>
                        </a:ln>
                        <a:solidFill>
                          <a:srgbClr val="000000"/>
                        </a:solidFill>
                        <a:effectLst/>
                        <a:latin typeface="+mj-lt"/>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800" b="1" i="0" u="none" strike="noStrike" cap="none" normalizeH="0" baseline="0" dirty="0">
                          <a:ln>
                            <a:noFill/>
                          </a:ln>
                          <a:solidFill>
                            <a:srgbClr val="000000"/>
                          </a:solidFill>
                          <a:effectLst/>
                          <a:latin typeface="+mj-lt"/>
                          <a:ea typeface="ＭＳ Ｐゴシック" pitchFamily="-108" charset="-128"/>
                          <a:cs typeface="ＭＳ Ｐゴシック" pitchFamily="-108" charset="-128"/>
                        </a:rPr>
                        <a:t>Spring</a:t>
                      </a:r>
                      <a:endParaRPr kumimoji="0" lang="en-US" sz="2800" b="1" i="0" u="none" strike="noStrike" cap="none" normalizeH="0" baseline="0" dirty="0">
                        <a:ln>
                          <a:noFill/>
                        </a:ln>
                        <a:solidFill>
                          <a:srgbClr val="000000"/>
                        </a:solidFill>
                        <a:effectLst/>
                        <a:latin typeface="+mj-lt"/>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1"/>
                  </a:ext>
                </a:extLst>
              </a:tr>
              <a:tr h="1160138">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mj-lt"/>
                          <a:ea typeface="ＭＳ Ｐゴシック" pitchFamily="-108" charset="-128"/>
                          <a:cs typeface="ＭＳ Ｐゴシック" pitchFamily="-108" charset="-128"/>
                        </a:rPr>
                        <a:t>District Capacity Assessment (DCA) </a:t>
                      </a:r>
                      <a:endParaRPr kumimoji="0" lang="en-US" sz="2000" b="0" i="0" u="none" strike="noStrike" cap="none" normalizeH="0" baseline="0">
                        <a:ln>
                          <a:noFill/>
                        </a:ln>
                        <a:solidFill>
                          <a:srgbClr val="000000"/>
                        </a:solidFill>
                        <a:effectLst/>
                        <a:latin typeface="+mj-lt"/>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j-lt"/>
                          <a:ea typeface="ＭＳ Ｐゴシック" pitchFamily="-108" charset="-128"/>
                          <a:cs typeface="ＭＳ Ｐゴシック" pitchFamily="-108" charset="-128"/>
                        </a:rPr>
                        <a:t> </a:t>
                      </a:r>
                      <a:endParaRPr kumimoji="0" lang="en-US" sz="2000" b="0" i="0" u="none" strike="noStrike" cap="none" normalizeH="0" baseline="0" dirty="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mj-lt"/>
                          <a:ea typeface="ＭＳ Ｐゴシック" pitchFamily="-108" charset="-128"/>
                          <a:cs typeface="ＭＳ Ｐゴシック" pitchFamily="-108" charset="-128"/>
                        </a:rPr>
                        <a:t>X</a:t>
                      </a:r>
                      <a:endParaRPr kumimoji="0" lang="en-US" sz="2000" b="0" i="0" u="none" strike="noStrike" cap="none" normalizeH="0" baseline="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mj-lt"/>
                          <a:ea typeface="ＭＳ Ｐゴシック" pitchFamily="-108" charset="-128"/>
                          <a:cs typeface="ＭＳ Ｐゴシック" pitchFamily="-108" charset="-128"/>
                        </a:rPr>
                        <a:t> </a:t>
                      </a:r>
                      <a:endParaRPr kumimoji="0" lang="en-US" sz="2000" b="0" i="0" u="none" strike="noStrike" cap="none" normalizeH="0" baseline="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mj-lt"/>
                          <a:ea typeface="ＭＳ Ｐゴシック" pitchFamily="-108" charset="-128"/>
                          <a:cs typeface="ＭＳ Ｐゴシック" pitchFamily="-108" charset="-128"/>
                        </a:rPr>
                        <a:t> </a:t>
                      </a:r>
                      <a:endParaRPr kumimoji="0" lang="en-US" sz="2000" b="0" i="0" u="none" strike="noStrike" cap="none" normalizeH="0" baseline="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mj-lt"/>
                          <a:ea typeface="ＭＳ Ｐゴシック" pitchFamily="-108" charset="-128"/>
                          <a:cs typeface="ＭＳ Ｐゴシック" pitchFamily="-108" charset="-128"/>
                        </a:rPr>
                        <a:t>X</a:t>
                      </a:r>
                      <a:endParaRPr kumimoji="0" lang="en-US" sz="2000" b="0" i="0" u="none" strike="noStrike" cap="none" normalizeH="0" baseline="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2"/>
                  </a:ext>
                </a:extLst>
              </a:tr>
              <a:tr h="1160138">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j-lt"/>
                          <a:ea typeface="ＭＳ Ｐゴシック" pitchFamily="-108" charset="-128"/>
                          <a:cs typeface="ＭＳ Ｐゴシック" pitchFamily="-108" charset="-128"/>
                        </a:rPr>
                        <a:t> PBIS Tiered Fidelity Inventory (TFI) </a:t>
                      </a:r>
                      <a:endParaRPr kumimoji="0" lang="en-US" sz="2000" b="0" i="0" u="none" strike="noStrike" cap="none" normalizeH="0" baseline="0" dirty="0">
                        <a:ln>
                          <a:noFill/>
                        </a:ln>
                        <a:solidFill>
                          <a:srgbClr val="000000"/>
                        </a:solidFill>
                        <a:effectLst/>
                        <a:latin typeface="+mj-lt"/>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mj-lt"/>
                          <a:ea typeface="ＭＳ Ｐゴシック" pitchFamily="-108" charset="-128"/>
                          <a:cs typeface="ＭＳ Ｐゴシック" pitchFamily="-108" charset="-128"/>
                        </a:rPr>
                        <a:t> </a:t>
                      </a: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mj-lt"/>
                          <a:ea typeface="ＭＳ Ｐゴシック" pitchFamily="-108" charset="-128"/>
                          <a:cs typeface="ＭＳ Ｐゴシック" pitchFamily="-108" charset="-128"/>
                        </a:rPr>
                        <a:t> </a:t>
                      </a:r>
                      <a:endParaRPr kumimoji="0" lang="en-US" sz="2000" b="0" i="0" u="none" strike="noStrike" cap="none" normalizeH="0" baseline="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mj-lt"/>
                          <a:ea typeface="ＭＳ Ｐゴシック" pitchFamily="-108" charset="-128"/>
                          <a:cs typeface="ＭＳ Ｐゴシック" pitchFamily="-108" charset="-128"/>
                        </a:rPr>
                        <a:t>X</a:t>
                      </a:r>
                      <a:endParaRPr kumimoji="0" lang="en-US" sz="2000" b="0" i="0" u="none" strike="noStrike" cap="none" normalizeH="0" baseline="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mj-lt"/>
                          <a:ea typeface="ＭＳ Ｐゴシック" pitchFamily="-108" charset="-128"/>
                          <a:cs typeface="ＭＳ Ｐゴシック" pitchFamily="-108" charset="-128"/>
                        </a:rPr>
                        <a:t>X</a:t>
                      </a:r>
                      <a:endParaRPr kumimoji="0" lang="en-US" sz="2000" b="0" i="0" u="none" strike="noStrike" cap="none" normalizeH="0" baseline="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mj-lt"/>
                          <a:ea typeface="ＭＳ Ｐゴシック" pitchFamily="-108" charset="-128"/>
                          <a:cs typeface="ＭＳ Ｐゴシック" pitchFamily="-108" charset="-128"/>
                        </a:rPr>
                        <a:t> </a:t>
                      </a:r>
                      <a:endParaRPr kumimoji="0" lang="en-US" sz="2000" b="0" i="0" u="none" strike="noStrike" cap="none" normalizeH="0" baseline="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mj-lt"/>
                          <a:ea typeface="ＭＳ Ｐゴシック" pitchFamily="-108" charset="-128"/>
                          <a:cs typeface="ＭＳ Ｐゴシック" pitchFamily="-108" charset="-128"/>
                        </a:rPr>
                        <a:t>X</a:t>
                      </a:r>
                      <a:endParaRPr kumimoji="0" lang="en-US" sz="2000" b="0" i="0" u="none" strike="noStrike" cap="none" normalizeH="0" baseline="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3"/>
                  </a:ext>
                </a:extLst>
              </a:tr>
              <a:tr h="1160138">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j-lt"/>
                          <a:ea typeface="ＭＳ Ｐゴシック" pitchFamily="-108" charset="-128"/>
                          <a:cs typeface="ＭＳ Ｐゴシック" pitchFamily="-108" charset="-128"/>
                        </a:rPr>
                        <a:t> Self-Assessment Survey (SAS)</a:t>
                      </a:r>
                      <a:endParaRPr kumimoji="0" lang="en-US" sz="2000" b="0" i="0" u="none" strike="noStrike" cap="none" normalizeH="0" baseline="0" dirty="0">
                        <a:ln>
                          <a:noFill/>
                        </a:ln>
                        <a:solidFill>
                          <a:srgbClr val="000000"/>
                        </a:solidFill>
                        <a:effectLst/>
                        <a:latin typeface="+mj-lt"/>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j-lt"/>
                          <a:ea typeface="ＭＳ Ｐゴシック" pitchFamily="-108" charset="-128"/>
                          <a:cs typeface="ＭＳ Ｐゴシック" pitchFamily="-108" charset="-128"/>
                        </a:rPr>
                        <a:t> </a:t>
                      </a:r>
                      <a:endParaRPr kumimoji="0" lang="en-US" sz="2000" b="0" i="0" u="none" strike="noStrike" cap="none" normalizeH="0" baseline="0" dirty="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mj-lt"/>
                          <a:ea typeface="ＭＳ Ｐゴシック" pitchFamily="-108" charset="-128"/>
                          <a:cs typeface="ＭＳ Ｐゴシック" pitchFamily="-108" charset="-128"/>
                        </a:rPr>
                        <a:t>X</a:t>
                      </a:r>
                      <a:endParaRPr kumimoji="0" lang="en-US" sz="2000" b="0" i="0" u="none" strike="noStrike" cap="none" normalizeH="0" baseline="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mj-lt"/>
                          <a:ea typeface="ＭＳ Ｐゴシック" pitchFamily="-108" charset="-128"/>
                          <a:cs typeface="ＭＳ Ｐゴシック" pitchFamily="-108" charset="-128"/>
                        </a:rPr>
                        <a:t> </a:t>
                      </a:r>
                      <a:endParaRPr kumimoji="0" lang="en-US" sz="2000" b="0" i="0" u="none" strike="noStrike" cap="none" normalizeH="0" baseline="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mj-lt"/>
                          <a:ea typeface="ＭＳ Ｐゴシック" pitchFamily="-108" charset="-128"/>
                          <a:cs typeface="ＭＳ Ｐゴシック" pitchFamily="-108" charset="-128"/>
                        </a:rPr>
                        <a:t> </a:t>
                      </a:r>
                      <a:endParaRPr kumimoji="0" lang="en-US" sz="2000" b="0" i="0" u="none" strike="noStrike" cap="none" normalizeH="0" baseline="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mj-lt"/>
                          <a:ea typeface="ＭＳ Ｐゴシック" pitchFamily="-108" charset="-128"/>
                          <a:cs typeface="ＭＳ Ｐゴシック" pitchFamily="-108" charset="-128"/>
                        </a:rPr>
                        <a:t>X</a:t>
                      </a:r>
                      <a:endParaRPr kumimoji="0" lang="en-US" sz="2000" b="0" i="0" u="none" strike="noStrike" cap="none" normalizeH="0" baseline="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4"/>
                  </a:ext>
                </a:extLst>
              </a:tr>
              <a:tr h="1160138">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j-lt"/>
                          <a:ea typeface="ＭＳ Ｐゴシック" pitchFamily="-108" charset="-128"/>
                          <a:cs typeface="ＭＳ Ｐゴシック" pitchFamily="-108" charset="-128"/>
                        </a:rPr>
                        <a:t> Team Implementation Checklist (TIC)</a:t>
                      </a:r>
                      <a:endParaRPr kumimoji="0" lang="en-US" sz="2000" b="0" i="0" u="none" strike="noStrike" cap="none" normalizeH="0" baseline="0" dirty="0">
                        <a:ln>
                          <a:noFill/>
                        </a:ln>
                        <a:solidFill>
                          <a:srgbClr val="000000"/>
                        </a:solidFill>
                        <a:effectLst/>
                        <a:latin typeface="+mj-lt"/>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mj-lt"/>
                          <a:ea typeface="ＭＳ Ｐゴシック" pitchFamily="-108" charset="-128"/>
                          <a:cs typeface="ＭＳ Ｐゴシック" pitchFamily="-108" charset="-128"/>
                        </a:rPr>
                        <a:t>X</a:t>
                      </a:r>
                      <a:endParaRPr kumimoji="0" lang="en-US" sz="2000" b="0" i="0" u="none" strike="noStrike" cap="none" normalizeH="0" baseline="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j-lt"/>
                          <a:ea typeface="ＭＳ Ｐゴシック" pitchFamily="-108" charset="-128"/>
                          <a:cs typeface="ＭＳ Ｐゴシック" pitchFamily="-108" charset="-128"/>
                        </a:rPr>
                        <a:t>X</a:t>
                      </a:r>
                      <a:endParaRPr kumimoji="0" lang="en-US" sz="2000" b="0" i="0" u="none" strike="noStrike" cap="none" normalizeH="0" baseline="0" dirty="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mj-lt"/>
                          <a:ea typeface="ＭＳ Ｐゴシック" pitchFamily="-108" charset="-128"/>
                          <a:cs typeface="ＭＳ Ｐゴシック" pitchFamily="-108" charset="-128"/>
                        </a:rPr>
                        <a:t>X</a:t>
                      </a:r>
                      <a:endParaRPr kumimoji="0" lang="en-US" sz="2000" b="0" i="0" u="none" strike="noStrike" cap="none" normalizeH="0" baseline="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j-lt"/>
                          <a:ea typeface="ＭＳ Ｐゴシック" pitchFamily="-108" charset="-128"/>
                          <a:cs typeface="ＭＳ Ｐゴシック" pitchFamily="-108" charset="-128"/>
                        </a:rPr>
                        <a:t>X</a:t>
                      </a:r>
                      <a:endParaRPr kumimoji="0" lang="en-US" sz="2000" b="0" i="0" u="none" strike="noStrike" cap="none" normalizeH="0" baseline="0" dirty="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mj-lt"/>
                          <a:ea typeface="ＭＳ Ｐゴシック" pitchFamily="-108" charset="-128"/>
                          <a:cs typeface="ＭＳ Ｐゴシック" pitchFamily="-108" charset="-128"/>
                        </a:rPr>
                        <a:t>X</a:t>
                      </a:r>
                      <a:endParaRPr kumimoji="0" lang="en-US" sz="2000" b="0" i="0" u="none" strike="noStrike" cap="none" normalizeH="0" baseline="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5"/>
                  </a:ext>
                </a:extLst>
              </a:tr>
              <a:tr h="773425">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j-lt"/>
                          <a:ea typeface="ＭＳ Ｐゴシック" pitchFamily="-108" charset="-128"/>
                          <a:cs typeface="ＭＳ Ｐゴシック" pitchFamily="-108" charset="-128"/>
                        </a:rPr>
                        <a:t>Georgia School Climate Surveys</a:t>
                      </a:r>
                      <a:endParaRPr kumimoji="0" lang="en-US" sz="2000" b="0" i="0" u="none" strike="noStrike" cap="none" normalizeH="0" baseline="0" dirty="0">
                        <a:ln>
                          <a:noFill/>
                        </a:ln>
                        <a:solidFill>
                          <a:srgbClr val="000000"/>
                        </a:solidFill>
                        <a:effectLst/>
                        <a:latin typeface="+mj-lt"/>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mj-lt"/>
                          <a:ea typeface="ＭＳ Ｐゴシック" pitchFamily="-108" charset="-128"/>
                          <a:cs typeface="ＭＳ Ｐゴシック" pitchFamily="-108" charset="-128"/>
                        </a:rPr>
                        <a:t> </a:t>
                      </a:r>
                      <a:endParaRPr kumimoji="0" lang="en-US" sz="2000" b="0" i="0" u="none" strike="noStrike" cap="none" normalizeH="0" baseline="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mj-lt"/>
                          <a:ea typeface="ＭＳ Ｐゴシック" pitchFamily="-108" charset="-128"/>
                          <a:cs typeface="ＭＳ Ｐゴシック" pitchFamily="-108" charset="-128"/>
                        </a:rPr>
                        <a:t>X</a:t>
                      </a:r>
                      <a:endParaRPr kumimoji="0" lang="en-US" sz="2000" b="0" i="0" u="none" strike="noStrike" cap="none" normalizeH="0" baseline="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mj-lt"/>
                          <a:ea typeface="ＭＳ Ｐゴシック" pitchFamily="-108" charset="-128"/>
                          <a:cs typeface="ＭＳ Ｐゴシック" pitchFamily="-108" charset="-128"/>
                        </a:rPr>
                        <a:t>X</a:t>
                      </a:r>
                      <a:endParaRPr kumimoji="0" lang="en-US" sz="2000" b="0" i="0" u="none" strike="noStrike" cap="none" normalizeH="0" baseline="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j-lt"/>
                          <a:ea typeface="ＭＳ Ｐゴシック" pitchFamily="-108" charset="-128"/>
                          <a:cs typeface="ＭＳ Ｐゴシック" pitchFamily="-108" charset="-128"/>
                        </a:rPr>
                        <a:t> </a:t>
                      </a:r>
                      <a:endParaRPr kumimoji="0" lang="en-US" sz="2000" b="0" i="0" u="none" strike="noStrike" cap="none" normalizeH="0" baseline="0" dirty="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j-lt"/>
                          <a:ea typeface="ＭＳ Ｐゴシック" pitchFamily="-108" charset="-128"/>
                          <a:cs typeface="ＭＳ Ｐゴシック" pitchFamily="-108" charset="-128"/>
                        </a:rPr>
                        <a:t> </a:t>
                      </a:r>
                      <a:endParaRPr kumimoji="0" lang="en-US" sz="2000" b="0" i="0" u="none" strike="noStrike" cap="none" normalizeH="0" baseline="0" dirty="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6"/>
                  </a:ext>
                </a:extLst>
              </a:tr>
              <a:tr h="386713">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j-lt"/>
                          <a:ea typeface="ＭＳ Ｐゴシック" pitchFamily="-108" charset="-128"/>
                          <a:cs typeface="ＭＳ Ｐゴシック" pitchFamily="-108" charset="-128"/>
                        </a:rPr>
                        <a:t> SWIS</a:t>
                      </a:r>
                      <a:endParaRPr kumimoji="0" lang="en-US" sz="2000" b="0" i="0" u="none" strike="noStrike" cap="none" normalizeH="0" baseline="0" dirty="0">
                        <a:ln>
                          <a:noFill/>
                        </a:ln>
                        <a:solidFill>
                          <a:srgbClr val="000000"/>
                        </a:solidFill>
                        <a:effectLst/>
                        <a:latin typeface="+mj-lt"/>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j-lt"/>
                          <a:ea typeface="ＭＳ Ｐゴシック" pitchFamily="-108" charset="-128"/>
                          <a:cs typeface="ＭＳ Ｐゴシック" pitchFamily="-108" charset="-128"/>
                        </a:rPr>
                        <a:t> Weekly</a:t>
                      </a:r>
                      <a:endParaRPr kumimoji="0" lang="en-US" sz="2000" b="0" i="0" u="none" strike="noStrike" cap="none" normalizeH="0" baseline="0" dirty="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j-lt"/>
                          <a:ea typeface="ＭＳ Ｐゴシック" pitchFamily="-108" charset="-128"/>
                          <a:cs typeface="ＭＳ Ｐゴシック" pitchFamily="-108" charset="-128"/>
                        </a:rPr>
                        <a:t> Weekly</a:t>
                      </a:r>
                      <a:endParaRPr kumimoji="0" lang="en-US" sz="2000" b="0" i="0" u="none" strike="noStrike" cap="none" normalizeH="0" baseline="0" dirty="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j-lt"/>
                          <a:ea typeface="ＭＳ Ｐゴシック" pitchFamily="-108" charset="-128"/>
                          <a:cs typeface="ＭＳ Ｐゴシック" pitchFamily="-108" charset="-128"/>
                        </a:rPr>
                        <a:t> Weekly</a:t>
                      </a:r>
                      <a:endParaRPr kumimoji="0" lang="en-US" sz="2000" b="0" i="0" u="none" strike="noStrike" cap="none" normalizeH="0" baseline="0" dirty="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j-lt"/>
                          <a:ea typeface="ＭＳ Ｐゴシック" pitchFamily="-108" charset="-128"/>
                          <a:cs typeface="ＭＳ Ｐゴシック" pitchFamily="-108" charset="-128"/>
                        </a:rPr>
                        <a:t>Weekly</a:t>
                      </a:r>
                      <a:endParaRPr kumimoji="0" lang="en-US" sz="2000" b="0" i="0" u="none" strike="noStrike" cap="none" normalizeH="0" baseline="0" dirty="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j-lt"/>
                          <a:ea typeface="ＭＳ Ｐゴシック" pitchFamily="-108" charset="-128"/>
                          <a:cs typeface="ＭＳ Ｐゴシック" pitchFamily="-108" charset="-128"/>
                        </a:rPr>
                        <a:t>Weekly</a:t>
                      </a:r>
                      <a:endParaRPr kumimoji="0" lang="en-US" sz="2000" b="0" i="0" u="none" strike="noStrike" cap="none" normalizeH="0" baseline="0" dirty="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459665960"/>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00">
            <a:alpha val="25000"/>
          </a:srgbClr>
        </a:solidFill>
        <a:effectLst/>
      </p:bgPr>
    </p:bg>
    <p:spTree>
      <p:nvGrpSpPr>
        <p:cNvPr id="1" name=""/>
        <p:cNvGrpSpPr/>
        <p:nvPr/>
      </p:nvGrpSpPr>
      <p:grpSpPr>
        <a:xfrm>
          <a:off x="0" y="0"/>
          <a:ext cx="0" cy="0"/>
          <a:chOff x="0" y="0"/>
          <a:chExt cx="0" cy="0"/>
        </a:xfrm>
      </p:grpSpPr>
      <p:sp>
        <p:nvSpPr>
          <p:cNvPr id="27650" name="Title 7"/>
          <p:cNvSpPr>
            <a:spLocks noGrp="1"/>
          </p:cNvSpPr>
          <p:nvPr>
            <p:ph type="title"/>
          </p:nvPr>
        </p:nvSpPr>
        <p:spPr>
          <a:xfrm>
            <a:off x="457200" y="0"/>
            <a:ext cx="8229600" cy="1143000"/>
          </a:xfrm>
          <a:solidFill>
            <a:srgbClr val="008000"/>
          </a:solidFill>
        </p:spPr>
        <p:txBody>
          <a:bodyPr/>
          <a:lstStyle/>
          <a:p>
            <a:r>
              <a:rPr lang="en-US" sz="6000" dirty="0">
                <a:solidFill>
                  <a:schemeClr val="bg1"/>
                </a:solidFill>
              </a:rPr>
              <a:t>SWPBIS </a:t>
            </a:r>
            <a:r>
              <a:rPr lang="en-US" dirty="0">
                <a:solidFill>
                  <a:schemeClr val="bg1"/>
                </a:solidFill>
                <a:ea typeface="ＭＳ Ｐゴシック" pitchFamily="-108" charset="-128"/>
                <a:cs typeface="ＭＳ Ｐゴシック" pitchFamily="-108" charset="-128"/>
              </a:rPr>
              <a:t>is</a:t>
            </a:r>
          </a:p>
        </p:txBody>
      </p:sp>
      <p:graphicFrame>
        <p:nvGraphicFramePr>
          <p:cNvPr id="6" name="Content Placeholder 5"/>
          <p:cNvGraphicFramePr>
            <a:graphicFrameLocks noGrp="1"/>
          </p:cNvGraphicFramePr>
          <p:nvPr>
            <p:ph idx="4294967295"/>
          </p:nvPr>
        </p:nvGraphicFramePr>
        <p:xfrm>
          <a:off x="609600" y="1295400"/>
          <a:ext cx="80772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Group 6"/>
          <p:cNvGrpSpPr/>
          <p:nvPr/>
        </p:nvGrpSpPr>
        <p:grpSpPr>
          <a:xfrm>
            <a:off x="-140380" y="5257800"/>
            <a:ext cx="1588180" cy="1676401"/>
            <a:chOff x="-140380" y="5333999"/>
            <a:chExt cx="1588180" cy="1676401"/>
          </a:xfrm>
        </p:grpSpPr>
        <p:pic>
          <p:nvPicPr>
            <p:cNvPr id="8" name="Content Placeholder 3"/>
            <p:cNvPicPr>
              <a:picLocks noChangeAspect="1"/>
            </p:cNvPicPr>
            <p:nvPr/>
          </p:nvPicPr>
          <p:blipFill>
            <a:blip r:embed="rId7" cstate="print">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9"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I.B.i</a:t>
              </a:r>
              <a:endParaRPr lang="en-US" sz="2000" b="1" dirty="0">
                <a:solidFill>
                  <a:srgbClr val="000000"/>
                </a:solidFill>
                <a:latin typeface="+mj-lt"/>
              </a:endParaRPr>
            </a:p>
          </p:txBody>
        </p:sp>
      </p:grpSp>
      <p:pic>
        <p:nvPicPr>
          <p:cNvPr id="12" name="Picture 11"/>
          <p:cNvPicPr/>
          <p:nvPr/>
        </p:nvPicPr>
        <p:blipFill>
          <a:blip r:embed="rId8">
            <a:extLst>
              <a:ext uri="{28A0092B-C50C-407E-A947-70E740481C1C}">
                <a14:useLocalDpi xmlns:a14="http://schemas.microsoft.com/office/drawing/2010/main"/>
              </a:ext>
            </a:extLst>
          </a:blip>
          <a:srcRect/>
          <a:stretch>
            <a:fillRect/>
          </a:stretch>
        </p:blipFill>
        <p:spPr bwMode="auto">
          <a:xfrm>
            <a:off x="8001000" y="762000"/>
            <a:ext cx="1142494" cy="1143000"/>
          </a:xfrm>
          <a:prstGeom prst="rect">
            <a:avLst/>
          </a:prstGeom>
          <a:noFill/>
          <a:ln>
            <a:noFill/>
          </a:ln>
        </p:spPr>
      </p:pic>
    </p:spTree>
    <p:extLst>
      <p:ext uri="{BB962C8B-B14F-4D97-AF65-F5344CB8AC3E}">
        <p14:creationId xmlns:p14="http://schemas.microsoft.com/office/powerpoint/2010/main" val="2553349726"/>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076796065"/>
              </p:ext>
            </p:extLst>
          </p:nvPr>
        </p:nvGraphicFramePr>
        <p:xfrm>
          <a:off x="0" y="0"/>
          <a:ext cx="9143999" cy="6782146"/>
        </p:xfrm>
        <a:graphic>
          <a:graphicData uri="http://schemas.openxmlformats.org/drawingml/2006/table">
            <a:tbl>
              <a:tblPr/>
              <a:tblGrid>
                <a:gridCol w="2057479">
                  <a:extLst>
                    <a:ext uri="{9D8B030D-6E8A-4147-A177-3AD203B41FA5}">
                      <a16:colId xmlns:a16="http://schemas.microsoft.com/office/drawing/2014/main" val="20000"/>
                    </a:ext>
                  </a:extLst>
                </a:gridCol>
                <a:gridCol w="1417304">
                  <a:extLst>
                    <a:ext uri="{9D8B030D-6E8A-4147-A177-3AD203B41FA5}">
                      <a16:colId xmlns:a16="http://schemas.microsoft.com/office/drawing/2014/main" val="20001"/>
                    </a:ext>
                  </a:extLst>
                </a:gridCol>
                <a:gridCol w="1417304">
                  <a:extLst>
                    <a:ext uri="{9D8B030D-6E8A-4147-A177-3AD203B41FA5}">
                      <a16:colId xmlns:a16="http://schemas.microsoft.com/office/drawing/2014/main" val="20002"/>
                    </a:ext>
                  </a:extLst>
                </a:gridCol>
                <a:gridCol w="1417304">
                  <a:extLst>
                    <a:ext uri="{9D8B030D-6E8A-4147-A177-3AD203B41FA5}">
                      <a16:colId xmlns:a16="http://schemas.microsoft.com/office/drawing/2014/main" val="20003"/>
                    </a:ext>
                  </a:extLst>
                </a:gridCol>
                <a:gridCol w="1417304">
                  <a:extLst>
                    <a:ext uri="{9D8B030D-6E8A-4147-A177-3AD203B41FA5}">
                      <a16:colId xmlns:a16="http://schemas.microsoft.com/office/drawing/2014/main" val="20004"/>
                    </a:ext>
                  </a:extLst>
                </a:gridCol>
                <a:gridCol w="1417304">
                  <a:extLst>
                    <a:ext uri="{9D8B030D-6E8A-4147-A177-3AD203B41FA5}">
                      <a16:colId xmlns:a16="http://schemas.microsoft.com/office/drawing/2014/main" val="20005"/>
                    </a:ext>
                  </a:extLst>
                </a:gridCol>
              </a:tblGrid>
              <a:tr h="490555">
                <a:tc rowSpan="2">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800" b="1" i="0" u="none" strike="noStrike" cap="none" normalizeH="0" baseline="0" dirty="0">
                          <a:ln>
                            <a:noFill/>
                          </a:ln>
                          <a:solidFill>
                            <a:srgbClr val="000000"/>
                          </a:solidFill>
                          <a:effectLst/>
                          <a:latin typeface="+mj-lt"/>
                          <a:ea typeface="ＭＳ Ｐゴシック" pitchFamily="-108" charset="-128"/>
                          <a:cs typeface="ＭＳ Ｐゴシック" pitchFamily="-108" charset="-128"/>
                        </a:rPr>
                        <a:t>Measure</a:t>
                      </a:r>
                      <a:endParaRPr kumimoji="0" lang="en-US" sz="2800" b="1" i="0" u="none" strike="noStrike" cap="none" normalizeH="0" baseline="0" dirty="0">
                        <a:ln>
                          <a:noFill/>
                        </a:ln>
                        <a:solidFill>
                          <a:srgbClr val="000000"/>
                        </a:solidFill>
                        <a:effectLst/>
                        <a:latin typeface="+mj-lt"/>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gridSpan="2">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800" b="1" i="0" u="none" strike="noStrike" cap="none" normalizeH="0" baseline="0" dirty="0">
                          <a:ln>
                            <a:noFill/>
                          </a:ln>
                          <a:solidFill>
                            <a:srgbClr val="000000"/>
                          </a:solidFill>
                          <a:effectLst/>
                          <a:latin typeface="+mj-lt"/>
                          <a:ea typeface="ＭＳ Ｐゴシック" pitchFamily="-108" charset="-128"/>
                          <a:cs typeface="ＭＳ Ｐゴシック" pitchFamily="-108" charset="-128"/>
                        </a:rPr>
                        <a:t>Year 1 Training</a:t>
                      </a:r>
                      <a:endParaRPr kumimoji="0" lang="en-US" sz="2800" b="1" i="0" u="none" strike="noStrike" cap="none" normalizeH="0" baseline="0" dirty="0">
                        <a:ln>
                          <a:noFill/>
                        </a:ln>
                        <a:solidFill>
                          <a:srgbClr val="000000"/>
                        </a:solidFill>
                        <a:effectLst/>
                        <a:latin typeface="+mj-lt"/>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hMerge="1">
                  <a:txBody>
                    <a:bodyPr/>
                    <a:lstStyle/>
                    <a:p>
                      <a:endParaRPr lang="en-US"/>
                    </a:p>
                  </a:txBody>
                  <a:tcPr/>
                </a:tc>
                <a:tc gridSpan="3">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800" b="1" i="0" u="none" strike="noStrike" cap="none" normalizeH="0" baseline="0" dirty="0">
                          <a:ln>
                            <a:noFill/>
                          </a:ln>
                          <a:solidFill>
                            <a:srgbClr val="000000"/>
                          </a:solidFill>
                          <a:effectLst/>
                          <a:latin typeface="+mj-lt"/>
                          <a:ea typeface="ＭＳ Ｐゴシック" pitchFamily="-108" charset="-128"/>
                          <a:cs typeface="ＭＳ Ｐゴシック" pitchFamily="-108" charset="-128"/>
                        </a:rPr>
                        <a:t>Year 2 Training</a:t>
                      </a:r>
                      <a:endParaRPr kumimoji="0" lang="en-US" sz="2800" b="1" i="0" u="none" strike="noStrike" cap="none" normalizeH="0" baseline="0" dirty="0">
                        <a:ln>
                          <a:noFill/>
                        </a:ln>
                        <a:solidFill>
                          <a:srgbClr val="000000"/>
                        </a:solidFill>
                        <a:effectLst/>
                        <a:latin typeface="+mj-lt"/>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90555">
                <a:tc vMerge="1">
                  <a:txBody>
                    <a:bodyPr/>
                    <a:lstStyle/>
                    <a:p>
                      <a:endParaRPr lang="en-US"/>
                    </a:p>
                  </a:txBody>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800" b="1" i="0" u="none" strike="noStrike" cap="none" normalizeH="0" baseline="0">
                          <a:ln>
                            <a:noFill/>
                          </a:ln>
                          <a:solidFill>
                            <a:srgbClr val="000000"/>
                          </a:solidFill>
                          <a:effectLst/>
                          <a:latin typeface="+mj-lt"/>
                          <a:ea typeface="ＭＳ Ｐゴシック" pitchFamily="-108" charset="-128"/>
                          <a:cs typeface="ＭＳ Ｐゴシック" pitchFamily="-108" charset="-128"/>
                        </a:rPr>
                        <a:t>Winter</a:t>
                      </a:r>
                      <a:endParaRPr kumimoji="0" lang="en-US" sz="2800" b="1" i="0" u="none" strike="noStrike" cap="none" normalizeH="0" baseline="0">
                        <a:ln>
                          <a:noFill/>
                        </a:ln>
                        <a:solidFill>
                          <a:srgbClr val="000000"/>
                        </a:solidFill>
                        <a:effectLst/>
                        <a:latin typeface="+mj-lt"/>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800" b="1" i="0" u="none" strike="noStrike" cap="none" normalizeH="0" baseline="0">
                          <a:ln>
                            <a:noFill/>
                          </a:ln>
                          <a:solidFill>
                            <a:srgbClr val="000000"/>
                          </a:solidFill>
                          <a:effectLst/>
                          <a:latin typeface="+mj-lt"/>
                          <a:ea typeface="ＭＳ Ｐゴシック" pitchFamily="-108" charset="-128"/>
                          <a:cs typeface="ＭＳ Ｐゴシック" pitchFamily="-108" charset="-128"/>
                        </a:rPr>
                        <a:t>Spring</a:t>
                      </a:r>
                      <a:endParaRPr kumimoji="0" lang="en-US" sz="2800" b="1" i="0" u="none" strike="noStrike" cap="none" normalizeH="0" baseline="0">
                        <a:ln>
                          <a:noFill/>
                        </a:ln>
                        <a:solidFill>
                          <a:srgbClr val="000000"/>
                        </a:solidFill>
                        <a:effectLst/>
                        <a:latin typeface="+mj-lt"/>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800" b="1" i="0" u="none" strike="noStrike" cap="none" normalizeH="0" baseline="0">
                          <a:ln>
                            <a:noFill/>
                          </a:ln>
                          <a:solidFill>
                            <a:srgbClr val="000000"/>
                          </a:solidFill>
                          <a:effectLst/>
                          <a:latin typeface="+mj-lt"/>
                          <a:ea typeface="ＭＳ Ｐゴシック" pitchFamily="-108" charset="-128"/>
                          <a:cs typeface="ＭＳ Ｐゴシック" pitchFamily="-108" charset="-128"/>
                        </a:rPr>
                        <a:t>Fall</a:t>
                      </a:r>
                      <a:endParaRPr kumimoji="0" lang="en-US" sz="2800" b="1" i="0" u="none" strike="noStrike" cap="none" normalizeH="0" baseline="0">
                        <a:ln>
                          <a:noFill/>
                        </a:ln>
                        <a:solidFill>
                          <a:srgbClr val="000000"/>
                        </a:solidFill>
                        <a:effectLst/>
                        <a:latin typeface="+mj-lt"/>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800" b="1" i="0" u="none" strike="noStrike" cap="none" normalizeH="0" baseline="0">
                          <a:ln>
                            <a:noFill/>
                          </a:ln>
                          <a:solidFill>
                            <a:srgbClr val="000000"/>
                          </a:solidFill>
                          <a:effectLst/>
                          <a:latin typeface="+mj-lt"/>
                          <a:ea typeface="ＭＳ Ｐゴシック" pitchFamily="-108" charset="-128"/>
                          <a:cs typeface="ＭＳ Ｐゴシック" pitchFamily="-108" charset="-128"/>
                        </a:rPr>
                        <a:t>Winter</a:t>
                      </a:r>
                      <a:endParaRPr kumimoji="0" lang="en-US" sz="2800" b="1" i="0" u="none" strike="noStrike" cap="none" normalizeH="0" baseline="0">
                        <a:ln>
                          <a:noFill/>
                        </a:ln>
                        <a:solidFill>
                          <a:srgbClr val="000000"/>
                        </a:solidFill>
                        <a:effectLst/>
                        <a:latin typeface="+mj-lt"/>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800" b="1" i="0" u="none" strike="noStrike" cap="none" normalizeH="0" baseline="0" dirty="0">
                          <a:ln>
                            <a:noFill/>
                          </a:ln>
                          <a:solidFill>
                            <a:srgbClr val="000000"/>
                          </a:solidFill>
                          <a:effectLst/>
                          <a:latin typeface="+mj-lt"/>
                          <a:ea typeface="ＭＳ Ｐゴシック" pitchFamily="-108" charset="-128"/>
                          <a:cs typeface="ＭＳ Ｐゴシック" pitchFamily="-108" charset="-128"/>
                        </a:rPr>
                        <a:t>Spring</a:t>
                      </a:r>
                      <a:endParaRPr kumimoji="0" lang="en-US" sz="2800" b="1" i="0" u="none" strike="noStrike" cap="none" normalizeH="0" baseline="0" dirty="0">
                        <a:ln>
                          <a:noFill/>
                        </a:ln>
                        <a:solidFill>
                          <a:srgbClr val="000000"/>
                        </a:solidFill>
                        <a:effectLst/>
                        <a:latin typeface="+mj-lt"/>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1"/>
                  </a:ext>
                </a:extLst>
              </a:tr>
              <a:tr h="1160138">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j-lt"/>
                          <a:ea typeface="ＭＳ Ｐゴシック" pitchFamily="-108" charset="-128"/>
                          <a:cs typeface="ＭＳ Ｐゴシック" pitchFamily="-108" charset="-128"/>
                        </a:rPr>
                        <a:t>District Capacity Assessment (DCA) </a:t>
                      </a:r>
                      <a:endParaRPr kumimoji="0" lang="en-US" sz="2000" b="0" i="0" u="none" strike="noStrike" cap="none" normalizeH="0" baseline="0" dirty="0">
                        <a:ln>
                          <a:noFill/>
                        </a:ln>
                        <a:solidFill>
                          <a:srgbClr val="000000"/>
                        </a:solidFill>
                        <a:effectLst/>
                        <a:latin typeface="+mj-lt"/>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j-lt"/>
                          <a:ea typeface="ＭＳ Ｐゴシック" pitchFamily="-108" charset="-128"/>
                          <a:cs typeface="ＭＳ Ｐゴシック" pitchFamily="-108" charset="-128"/>
                        </a:rPr>
                        <a:t> </a:t>
                      </a:r>
                      <a:endParaRPr kumimoji="0" lang="en-US" sz="2000" b="0" i="0" u="none" strike="noStrike" cap="none" normalizeH="0" baseline="0" dirty="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mj-lt"/>
                          <a:ea typeface="ＭＳ Ｐゴシック" pitchFamily="-108" charset="-128"/>
                          <a:cs typeface="ＭＳ Ｐゴシック" pitchFamily="-108" charset="-128"/>
                        </a:rPr>
                        <a:t>X</a:t>
                      </a:r>
                      <a:endParaRPr kumimoji="0" lang="en-US" sz="2000" b="0" i="0" u="none" strike="noStrike" cap="none" normalizeH="0" baseline="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mj-lt"/>
                          <a:ea typeface="ＭＳ Ｐゴシック" pitchFamily="-108" charset="-128"/>
                          <a:cs typeface="ＭＳ Ｐゴシック" pitchFamily="-108" charset="-128"/>
                        </a:rPr>
                        <a:t> </a:t>
                      </a:r>
                      <a:endParaRPr kumimoji="0" lang="en-US" sz="2000" b="0" i="0" u="none" strike="noStrike" cap="none" normalizeH="0" baseline="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mj-lt"/>
                          <a:ea typeface="ＭＳ Ｐゴシック" pitchFamily="-108" charset="-128"/>
                          <a:cs typeface="ＭＳ Ｐゴシック" pitchFamily="-108" charset="-128"/>
                        </a:rPr>
                        <a:t> </a:t>
                      </a:r>
                      <a:endParaRPr kumimoji="0" lang="en-US" sz="2000" b="0" i="0" u="none" strike="noStrike" cap="none" normalizeH="0" baseline="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mj-lt"/>
                          <a:ea typeface="ＭＳ Ｐゴシック" pitchFamily="-108" charset="-128"/>
                          <a:cs typeface="ＭＳ Ｐゴシック" pitchFamily="-108" charset="-128"/>
                        </a:rPr>
                        <a:t>X</a:t>
                      </a:r>
                      <a:endParaRPr kumimoji="0" lang="en-US" sz="2000" b="0" i="0" u="none" strike="noStrike" cap="none" normalizeH="0" baseline="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2"/>
                  </a:ext>
                </a:extLst>
              </a:tr>
              <a:tr h="1160138">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j-lt"/>
                          <a:ea typeface="ＭＳ Ｐゴシック" pitchFamily="-108" charset="-128"/>
                          <a:cs typeface="ＭＳ Ｐゴシック" pitchFamily="-108" charset="-128"/>
                        </a:rPr>
                        <a:t> PBIS Tiered Fidelity Inventory (TFI) </a:t>
                      </a:r>
                      <a:endParaRPr kumimoji="0" lang="en-US" sz="2000" b="0" i="0" u="none" strike="noStrike" cap="none" normalizeH="0" baseline="0" dirty="0">
                        <a:ln>
                          <a:noFill/>
                        </a:ln>
                        <a:solidFill>
                          <a:srgbClr val="000000"/>
                        </a:solidFill>
                        <a:effectLst/>
                        <a:latin typeface="+mj-lt"/>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mj-lt"/>
                          <a:ea typeface="ＭＳ Ｐゴシック" pitchFamily="-108" charset="-128"/>
                          <a:cs typeface="ＭＳ Ｐゴシック" pitchFamily="-108" charset="-128"/>
                        </a:rPr>
                        <a:t> </a:t>
                      </a: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mj-lt"/>
                          <a:ea typeface="ＭＳ Ｐゴシック" pitchFamily="-108" charset="-128"/>
                          <a:cs typeface="ＭＳ Ｐゴシック" pitchFamily="-108" charset="-128"/>
                        </a:rPr>
                        <a:t> </a:t>
                      </a:r>
                      <a:endParaRPr kumimoji="0" lang="en-US" sz="2000" b="0" i="0" u="none" strike="noStrike" cap="none" normalizeH="0" baseline="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mj-lt"/>
                          <a:ea typeface="ＭＳ Ｐゴシック" pitchFamily="-108" charset="-128"/>
                          <a:cs typeface="ＭＳ Ｐゴシック" pitchFamily="-108" charset="-128"/>
                        </a:rPr>
                        <a:t>X</a:t>
                      </a:r>
                      <a:endParaRPr kumimoji="0" lang="en-US" sz="2000" b="0" i="0" u="none" strike="noStrike" cap="none" normalizeH="0" baseline="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mj-lt"/>
                          <a:ea typeface="ＭＳ Ｐゴシック" pitchFamily="-108" charset="-128"/>
                          <a:cs typeface="ＭＳ Ｐゴシック" pitchFamily="-108" charset="-128"/>
                        </a:rPr>
                        <a:t>X</a:t>
                      </a:r>
                      <a:endParaRPr kumimoji="0" lang="en-US" sz="2000" b="0" i="0" u="none" strike="noStrike" cap="none" normalizeH="0" baseline="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mj-lt"/>
                          <a:ea typeface="ＭＳ Ｐゴシック" pitchFamily="-108" charset="-128"/>
                          <a:cs typeface="ＭＳ Ｐゴシック" pitchFamily="-108" charset="-128"/>
                        </a:rPr>
                        <a:t> </a:t>
                      </a:r>
                      <a:endParaRPr kumimoji="0" lang="en-US" sz="2000" b="0" i="0" u="none" strike="noStrike" cap="none" normalizeH="0" baseline="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mj-lt"/>
                          <a:ea typeface="ＭＳ Ｐゴシック" pitchFamily="-108" charset="-128"/>
                          <a:cs typeface="ＭＳ Ｐゴシック" pitchFamily="-108" charset="-128"/>
                        </a:rPr>
                        <a:t>X</a:t>
                      </a:r>
                      <a:endParaRPr kumimoji="0" lang="en-US" sz="2000" b="0" i="0" u="none" strike="noStrike" cap="none" normalizeH="0" baseline="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3"/>
                  </a:ext>
                </a:extLst>
              </a:tr>
              <a:tr h="1160138">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mj-lt"/>
                          <a:ea typeface="ＭＳ Ｐゴシック" pitchFamily="-108" charset="-128"/>
                          <a:cs typeface="ＭＳ Ｐゴシック" pitchFamily="-108" charset="-128"/>
                        </a:rPr>
                        <a:t> Self-Assessment Survey (SAS)</a:t>
                      </a:r>
                      <a:endParaRPr kumimoji="0" lang="en-US" sz="2000" b="1" i="0" u="none" strike="noStrike" cap="none" normalizeH="0" baseline="0" dirty="0">
                        <a:ln>
                          <a:noFill/>
                        </a:ln>
                        <a:solidFill>
                          <a:srgbClr val="000000"/>
                        </a:solidFill>
                        <a:effectLst/>
                        <a:latin typeface="+mj-lt"/>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mj-lt"/>
                          <a:ea typeface="ＭＳ Ｐゴシック" pitchFamily="-108" charset="-128"/>
                          <a:cs typeface="ＭＳ Ｐゴシック" pitchFamily="-108" charset="-128"/>
                        </a:rPr>
                        <a:t> </a:t>
                      </a:r>
                      <a:endParaRPr kumimoji="0" lang="en-US" sz="2000" b="1" i="0" u="none" strike="noStrike" cap="none" normalizeH="0" baseline="0" dirty="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mj-lt"/>
                          <a:ea typeface="ＭＳ Ｐゴシック" pitchFamily="-108" charset="-128"/>
                          <a:cs typeface="ＭＳ Ｐゴシック" pitchFamily="-108" charset="-128"/>
                        </a:rPr>
                        <a:t>X</a:t>
                      </a:r>
                      <a:endParaRPr kumimoji="0" lang="en-US" sz="2000" b="1" i="0" u="none" strike="noStrike" cap="none" normalizeH="0" baseline="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mj-lt"/>
                          <a:ea typeface="ＭＳ Ｐゴシック" pitchFamily="-108" charset="-128"/>
                          <a:cs typeface="ＭＳ Ｐゴシック" pitchFamily="-108" charset="-128"/>
                        </a:rPr>
                        <a:t> </a:t>
                      </a:r>
                      <a:endParaRPr kumimoji="0" lang="en-US" sz="2000" b="1" i="0" u="none" strike="noStrike" cap="none" normalizeH="0" baseline="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mj-lt"/>
                          <a:ea typeface="ＭＳ Ｐゴシック" pitchFamily="-108" charset="-128"/>
                          <a:cs typeface="ＭＳ Ｐゴシック" pitchFamily="-108" charset="-128"/>
                        </a:rPr>
                        <a:t> </a:t>
                      </a:r>
                      <a:endParaRPr kumimoji="0" lang="en-US" sz="2000" b="1" i="0" u="none" strike="noStrike" cap="none" normalizeH="0" baseline="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mj-lt"/>
                          <a:ea typeface="ＭＳ Ｐゴシック" pitchFamily="-108" charset="-128"/>
                          <a:cs typeface="ＭＳ Ｐゴシック" pitchFamily="-108" charset="-128"/>
                        </a:rPr>
                        <a:t>X</a:t>
                      </a:r>
                      <a:endParaRPr kumimoji="0" lang="en-US" sz="2000" b="1" i="0" u="none" strike="noStrike" cap="none" normalizeH="0" baseline="0" dirty="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4"/>
                  </a:ext>
                </a:extLst>
              </a:tr>
              <a:tr h="1160138">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j-lt"/>
                          <a:ea typeface="ＭＳ Ｐゴシック" pitchFamily="-108" charset="-128"/>
                          <a:cs typeface="ＭＳ Ｐゴシック" pitchFamily="-108" charset="-128"/>
                        </a:rPr>
                        <a:t> Team Implementation Checklist (TIC)</a:t>
                      </a:r>
                      <a:endParaRPr kumimoji="0" lang="en-US" sz="2000" b="0" i="0" u="none" strike="noStrike" cap="none" normalizeH="0" baseline="0" dirty="0">
                        <a:ln>
                          <a:noFill/>
                        </a:ln>
                        <a:solidFill>
                          <a:srgbClr val="000000"/>
                        </a:solidFill>
                        <a:effectLst/>
                        <a:latin typeface="+mj-lt"/>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mj-lt"/>
                          <a:ea typeface="ＭＳ Ｐゴシック" pitchFamily="-108" charset="-128"/>
                          <a:cs typeface="ＭＳ Ｐゴシック" pitchFamily="-108" charset="-128"/>
                        </a:rPr>
                        <a:t>X</a:t>
                      </a:r>
                      <a:endParaRPr kumimoji="0" lang="en-US" sz="2000" b="0" i="0" u="none" strike="noStrike" cap="none" normalizeH="0" baseline="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j-lt"/>
                          <a:ea typeface="ＭＳ Ｐゴシック" pitchFamily="-108" charset="-128"/>
                          <a:cs typeface="ＭＳ Ｐゴシック" pitchFamily="-108" charset="-128"/>
                        </a:rPr>
                        <a:t>X</a:t>
                      </a:r>
                      <a:endParaRPr kumimoji="0" lang="en-US" sz="2000" b="0" i="0" u="none" strike="noStrike" cap="none" normalizeH="0" baseline="0" dirty="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mj-lt"/>
                          <a:ea typeface="ＭＳ Ｐゴシック" pitchFamily="-108" charset="-128"/>
                          <a:cs typeface="ＭＳ Ｐゴシック" pitchFamily="-108" charset="-128"/>
                        </a:rPr>
                        <a:t>X</a:t>
                      </a:r>
                      <a:endParaRPr kumimoji="0" lang="en-US" sz="2000" b="0" i="0" u="none" strike="noStrike" cap="none" normalizeH="0" baseline="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j-lt"/>
                          <a:ea typeface="ＭＳ Ｐゴシック" pitchFamily="-108" charset="-128"/>
                          <a:cs typeface="ＭＳ Ｐゴシック" pitchFamily="-108" charset="-128"/>
                        </a:rPr>
                        <a:t>X</a:t>
                      </a:r>
                      <a:endParaRPr kumimoji="0" lang="en-US" sz="2000" b="0" i="0" u="none" strike="noStrike" cap="none" normalizeH="0" baseline="0" dirty="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j-lt"/>
                          <a:ea typeface="ＭＳ Ｐゴシック" pitchFamily="-108" charset="-128"/>
                          <a:cs typeface="ＭＳ Ｐゴシック" pitchFamily="-108" charset="-128"/>
                        </a:rPr>
                        <a:t>X</a:t>
                      </a:r>
                      <a:endParaRPr kumimoji="0" lang="en-US" sz="2000" b="0" i="0" u="none" strike="noStrike" cap="none" normalizeH="0" baseline="0" dirty="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5"/>
                  </a:ext>
                </a:extLst>
              </a:tr>
              <a:tr h="773425">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j-lt"/>
                          <a:ea typeface="ＭＳ Ｐゴシック" pitchFamily="-108" charset="-128"/>
                          <a:cs typeface="ＭＳ Ｐゴシック" pitchFamily="-108" charset="-128"/>
                        </a:rPr>
                        <a:t>Georgia School Climate Surveys</a:t>
                      </a:r>
                      <a:endParaRPr kumimoji="0" lang="en-US" sz="2000" b="0" i="0" u="none" strike="noStrike" cap="none" normalizeH="0" baseline="0" dirty="0">
                        <a:ln>
                          <a:noFill/>
                        </a:ln>
                        <a:solidFill>
                          <a:srgbClr val="000000"/>
                        </a:solidFill>
                        <a:effectLst/>
                        <a:latin typeface="+mj-lt"/>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mj-lt"/>
                          <a:ea typeface="ＭＳ Ｐゴシック" pitchFamily="-108" charset="-128"/>
                          <a:cs typeface="ＭＳ Ｐゴシック" pitchFamily="-108" charset="-128"/>
                        </a:rPr>
                        <a:t> </a:t>
                      </a:r>
                      <a:endParaRPr kumimoji="0" lang="en-US" sz="2000" b="0" i="0" u="none" strike="noStrike" cap="none" normalizeH="0" baseline="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mj-lt"/>
                          <a:ea typeface="ＭＳ Ｐゴシック" pitchFamily="-108" charset="-128"/>
                          <a:cs typeface="ＭＳ Ｐゴシック" pitchFamily="-108" charset="-128"/>
                        </a:rPr>
                        <a:t>X</a:t>
                      </a:r>
                      <a:endParaRPr kumimoji="0" lang="en-US" sz="2000" b="0" i="0" u="none" strike="noStrike" cap="none" normalizeH="0" baseline="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mj-lt"/>
                          <a:ea typeface="ＭＳ Ｐゴシック" pitchFamily="-108" charset="-128"/>
                          <a:cs typeface="ＭＳ Ｐゴシック" pitchFamily="-108" charset="-128"/>
                        </a:rPr>
                        <a:t>X</a:t>
                      </a:r>
                      <a:endParaRPr kumimoji="0" lang="en-US" sz="2000" b="0" i="0" u="none" strike="noStrike" cap="none" normalizeH="0" baseline="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j-lt"/>
                          <a:ea typeface="ＭＳ Ｐゴシック" pitchFamily="-108" charset="-128"/>
                          <a:cs typeface="ＭＳ Ｐゴシック" pitchFamily="-108" charset="-128"/>
                        </a:rPr>
                        <a:t> </a:t>
                      </a:r>
                      <a:endParaRPr kumimoji="0" lang="en-US" sz="2000" b="0" i="0" u="none" strike="noStrike" cap="none" normalizeH="0" baseline="0" dirty="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j-lt"/>
                          <a:ea typeface="ＭＳ Ｐゴシック" pitchFamily="-108" charset="-128"/>
                          <a:cs typeface="ＭＳ Ｐゴシック" pitchFamily="-108" charset="-128"/>
                        </a:rPr>
                        <a:t> </a:t>
                      </a:r>
                      <a:endParaRPr kumimoji="0" lang="en-US" sz="2000" b="0" i="0" u="none" strike="noStrike" cap="none" normalizeH="0" baseline="0" dirty="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6"/>
                  </a:ext>
                </a:extLst>
              </a:tr>
              <a:tr h="386713">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j-lt"/>
                          <a:ea typeface="ＭＳ Ｐゴシック" pitchFamily="-108" charset="-128"/>
                          <a:cs typeface="ＭＳ Ｐゴシック" pitchFamily="-108" charset="-128"/>
                        </a:rPr>
                        <a:t> SWIS</a:t>
                      </a:r>
                      <a:endParaRPr kumimoji="0" lang="en-US" sz="2000" b="0" i="0" u="none" strike="noStrike" cap="none" normalizeH="0" baseline="0" dirty="0">
                        <a:ln>
                          <a:noFill/>
                        </a:ln>
                        <a:solidFill>
                          <a:srgbClr val="000000"/>
                        </a:solidFill>
                        <a:effectLst/>
                        <a:latin typeface="+mj-lt"/>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j-lt"/>
                          <a:ea typeface="ＭＳ Ｐゴシック" pitchFamily="-108" charset="-128"/>
                          <a:cs typeface="ＭＳ Ｐゴシック" pitchFamily="-108" charset="-128"/>
                        </a:rPr>
                        <a:t> Weekly</a:t>
                      </a:r>
                      <a:endParaRPr kumimoji="0" lang="en-US" sz="2000" b="0" i="0" u="none" strike="noStrike" cap="none" normalizeH="0" baseline="0" dirty="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j-lt"/>
                          <a:ea typeface="ＭＳ Ｐゴシック" pitchFamily="-108" charset="-128"/>
                          <a:cs typeface="ＭＳ Ｐゴシック" pitchFamily="-108" charset="-128"/>
                        </a:rPr>
                        <a:t> Weekly</a:t>
                      </a:r>
                      <a:endParaRPr kumimoji="0" lang="en-US" sz="2000" b="0" i="0" u="none" strike="noStrike" cap="none" normalizeH="0" baseline="0" dirty="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j-lt"/>
                          <a:ea typeface="ＭＳ Ｐゴシック" pitchFamily="-108" charset="-128"/>
                          <a:cs typeface="ＭＳ Ｐゴシック" pitchFamily="-108" charset="-128"/>
                        </a:rPr>
                        <a:t> Weekly</a:t>
                      </a:r>
                      <a:endParaRPr kumimoji="0" lang="en-US" sz="2000" b="0" i="0" u="none" strike="noStrike" cap="none" normalizeH="0" baseline="0" dirty="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j-lt"/>
                          <a:ea typeface="ＭＳ Ｐゴシック" pitchFamily="-108" charset="-128"/>
                          <a:cs typeface="ＭＳ Ｐゴシック" pitchFamily="-108" charset="-128"/>
                        </a:rPr>
                        <a:t>Weekly</a:t>
                      </a:r>
                      <a:endParaRPr kumimoji="0" lang="en-US" sz="2000" b="0" i="0" u="none" strike="noStrike" cap="none" normalizeH="0" baseline="0" dirty="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j-lt"/>
                          <a:ea typeface="ＭＳ Ｐゴシック" pitchFamily="-108" charset="-128"/>
                          <a:cs typeface="ＭＳ Ｐゴシック" pitchFamily="-108" charset="-128"/>
                        </a:rPr>
                        <a:t>Weekly</a:t>
                      </a:r>
                      <a:endParaRPr kumimoji="0" lang="en-US" sz="2000" b="0" i="0" u="none" strike="noStrike" cap="none" normalizeH="0" baseline="0" dirty="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7"/>
                  </a:ext>
                </a:extLst>
              </a:tr>
            </a:tbl>
          </a:graphicData>
        </a:graphic>
      </p:graphicFrame>
      <p:sp>
        <p:nvSpPr>
          <p:cNvPr id="4" name="Left Arrow 3"/>
          <p:cNvSpPr/>
          <p:nvPr/>
        </p:nvSpPr>
        <p:spPr>
          <a:xfrm>
            <a:off x="1981200" y="3276600"/>
            <a:ext cx="1447800" cy="1066800"/>
          </a:xfrm>
          <a:prstGeom prst="lef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5" name="Rectangle 4"/>
          <p:cNvSpPr/>
          <p:nvPr/>
        </p:nvSpPr>
        <p:spPr>
          <a:xfrm>
            <a:off x="3429000" y="3276600"/>
            <a:ext cx="1447800" cy="1143000"/>
          </a:xfrm>
          <a:prstGeom prst="rect">
            <a:avLst/>
          </a:prstGeom>
          <a:solidFill>
            <a:srgbClr val="FFFF00">
              <a:alpha val="2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7772400" y="3276600"/>
            <a:ext cx="1447800" cy="1143000"/>
          </a:xfrm>
          <a:prstGeom prst="rect">
            <a:avLst/>
          </a:prstGeom>
          <a:solidFill>
            <a:srgbClr val="FFFF00">
              <a:alpha val="2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310442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Right)">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dirty="0">
                <a:ea typeface="ＭＳ Ｐゴシック" pitchFamily="-108" charset="-128"/>
                <a:cs typeface="ＭＳ Ｐゴシック" pitchFamily="-108" charset="-128"/>
              </a:rPr>
              <a:t>The PBIS Self-Assessment Survey (SAS)</a:t>
            </a:r>
          </a:p>
        </p:txBody>
      </p:sp>
      <p:sp>
        <p:nvSpPr>
          <p:cNvPr id="69635" name="Content Placeholder 2"/>
          <p:cNvSpPr>
            <a:spLocks noGrp="1"/>
          </p:cNvSpPr>
          <p:nvPr>
            <p:ph idx="1"/>
          </p:nvPr>
        </p:nvSpPr>
        <p:spPr>
          <a:xfrm>
            <a:off x="304800" y="1524000"/>
            <a:ext cx="8610600" cy="4602163"/>
          </a:xfrm>
        </p:spPr>
        <p:txBody>
          <a:bodyPr/>
          <a:lstStyle/>
          <a:p>
            <a:pPr marL="0" indent="0">
              <a:buFontTx/>
              <a:buNone/>
              <a:defRPr/>
            </a:pPr>
            <a:r>
              <a:rPr lang="en-US" altLang="en-US" sz="2800" dirty="0">
                <a:latin typeface="+mj-lt"/>
                <a:ea typeface="ＭＳ Ｐゴシック" pitchFamily="-108" charset="-128"/>
              </a:rPr>
              <a:t>1. Used by all school staff for initial and annual assessment of effective behavior support systems in their school. </a:t>
            </a:r>
          </a:p>
          <a:p>
            <a:pPr marL="0" indent="0">
              <a:buFontTx/>
              <a:buNone/>
              <a:defRPr/>
            </a:pPr>
            <a:r>
              <a:rPr lang="en-US" altLang="en-US" sz="2800" dirty="0">
                <a:latin typeface="+mj-lt"/>
                <a:ea typeface="ＭＳ Ｐゴシック" pitchFamily="-108" charset="-128"/>
              </a:rPr>
              <a:t>2. The survey examines the status and need for improvement of four behavior support systems:</a:t>
            </a:r>
          </a:p>
          <a:p>
            <a:pPr marL="800100" lvl="2" indent="0">
              <a:buFontTx/>
              <a:buNone/>
              <a:defRPr/>
            </a:pPr>
            <a:r>
              <a:rPr lang="en-US" altLang="en-US" sz="2800" dirty="0">
                <a:latin typeface="+mj-lt"/>
                <a:ea typeface="ＭＳ Ｐゴシック" pitchFamily="-108" charset="-128"/>
              </a:rPr>
              <a:t>school-wide discipline systems</a:t>
            </a:r>
          </a:p>
          <a:p>
            <a:pPr lvl="1">
              <a:defRPr/>
            </a:pPr>
            <a:r>
              <a:rPr lang="en-US" altLang="en-US" dirty="0">
                <a:latin typeface="+mj-lt"/>
              </a:rPr>
              <a:t>non-classroom management systems (e.g., cafeteria, hallway, playground 			</a:t>
            </a:r>
          </a:p>
          <a:p>
            <a:pPr lvl="1">
              <a:defRPr/>
            </a:pPr>
            <a:r>
              <a:rPr lang="en-US" altLang="en-US" dirty="0">
                <a:latin typeface="+mj-lt"/>
              </a:rPr>
              <a:t>classroom management systems</a:t>
            </a:r>
          </a:p>
          <a:p>
            <a:pPr lvl="1">
              <a:defRPr/>
            </a:pPr>
            <a:r>
              <a:rPr lang="en-US" altLang="en-US" dirty="0">
                <a:latin typeface="+mj-lt"/>
              </a:rPr>
              <a:t>systems for individual students engaging in chronic problem behaviors</a:t>
            </a:r>
          </a:p>
          <a:p>
            <a:pPr>
              <a:buFontTx/>
              <a:buNone/>
              <a:defRPr/>
            </a:pPr>
            <a:endParaRPr lang="en-US" altLang="en-US" dirty="0">
              <a:latin typeface="+mj-lt"/>
              <a:ea typeface="ＭＳ Ｐゴシック" pitchFamily="-108" charset="-128"/>
            </a:endParaRPr>
          </a:p>
          <a:p>
            <a:pPr>
              <a:buFontTx/>
              <a:buNone/>
              <a:defRPr/>
            </a:pPr>
            <a:r>
              <a:rPr lang="en-US" altLang="en-US" dirty="0">
                <a:latin typeface="+mj-lt"/>
                <a:ea typeface="ＭＳ Ｐゴシック" pitchFamily="-108" charset="-128"/>
              </a:rPr>
              <a:t> </a:t>
            </a:r>
          </a:p>
        </p:txBody>
      </p:sp>
    </p:spTree>
    <p:extLst>
      <p:ext uri="{BB962C8B-B14F-4D97-AF65-F5344CB8AC3E}">
        <p14:creationId xmlns:p14="http://schemas.microsoft.com/office/powerpoint/2010/main" val="258142908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endParaRPr lang="en-US">
              <a:ea typeface="ＭＳ Ｐゴシック" pitchFamily="-108" charset="-128"/>
              <a:cs typeface="ＭＳ Ｐゴシック" pitchFamily="-108" charset="-128"/>
            </a:endParaRPr>
          </a:p>
        </p:txBody>
      </p:sp>
      <p:pic>
        <p:nvPicPr>
          <p:cNvPr id="40963" name="Picture 2"/>
          <p:cNvPicPr>
            <a:picLocks noGrp="1" noChangeAspect="1" noChangeArrowheads="1"/>
          </p:cNvPicPr>
          <p:nvPr>
            <p:ph idx="1"/>
          </p:nvPr>
        </p:nvPicPr>
        <p:blipFill>
          <a:blip r:embed="rId3"/>
          <a:srcRect/>
          <a:stretch>
            <a:fillRect/>
          </a:stretch>
        </p:blipFill>
        <p:spPr>
          <a:xfrm>
            <a:off x="228600" y="304800"/>
            <a:ext cx="8610600" cy="5638800"/>
          </a:xfrm>
          <a:noFill/>
        </p:spPr>
      </p:pic>
    </p:spTree>
    <p:extLst>
      <p:ext uri="{BB962C8B-B14F-4D97-AF65-F5344CB8AC3E}">
        <p14:creationId xmlns:p14="http://schemas.microsoft.com/office/powerpoint/2010/main" val="347285311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78955486"/>
              </p:ext>
            </p:extLst>
          </p:nvPr>
        </p:nvGraphicFramePr>
        <p:xfrm>
          <a:off x="0" y="0"/>
          <a:ext cx="9143999" cy="6782146"/>
        </p:xfrm>
        <a:graphic>
          <a:graphicData uri="http://schemas.openxmlformats.org/drawingml/2006/table">
            <a:tbl>
              <a:tblPr/>
              <a:tblGrid>
                <a:gridCol w="2057479">
                  <a:extLst>
                    <a:ext uri="{9D8B030D-6E8A-4147-A177-3AD203B41FA5}">
                      <a16:colId xmlns:a16="http://schemas.microsoft.com/office/drawing/2014/main" val="20000"/>
                    </a:ext>
                  </a:extLst>
                </a:gridCol>
                <a:gridCol w="1417304">
                  <a:extLst>
                    <a:ext uri="{9D8B030D-6E8A-4147-A177-3AD203B41FA5}">
                      <a16:colId xmlns:a16="http://schemas.microsoft.com/office/drawing/2014/main" val="20001"/>
                    </a:ext>
                  </a:extLst>
                </a:gridCol>
                <a:gridCol w="1417304">
                  <a:extLst>
                    <a:ext uri="{9D8B030D-6E8A-4147-A177-3AD203B41FA5}">
                      <a16:colId xmlns:a16="http://schemas.microsoft.com/office/drawing/2014/main" val="20002"/>
                    </a:ext>
                  </a:extLst>
                </a:gridCol>
                <a:gridCol w="1417304">
                  <a:extLst>
                    <a:ext uri="{9D8B030D-6E8A-4147-A177-3AD203B41FA5}">
                      <a16:colId xmlns:a16="http://schemas.microsoft.com/office/drawing/2014/main" val="20003"/>
                    </a:ext>
                  </a:extLst>
                </a:gridCol>
                <a:gridCol w="1417304">
                  <a:extLst>
                    <a:ext uri="{9D8B030D-6E8A-4147-A177-3AD203B41FA5}">
                      <a16:colId xmlns:a16="http://schemas.microsoft.com/office/drawing/2014/main" val="20004"/>
                    </a:ext>
                  </a:extLst>
                </a:gridCol>
                <a:gridCol w="1417304">
                  <a:extLst>
                    <a:ext uri="{9D8B030D-6E8A-4147-A177-3AD203B41FA5}">
                      <a16:colId xmlns:a16="http://schemas.microsoft.com/office/drawing/2014/main" val="20005"/>
                    </a:ext>
                  </a:extLst>
                </a:gridCol>
              </a:tblGrid>
              <a:tr h="490555">
                <a:tc rowSpan="2">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800" b="1" i="0" u="none" strike="noStrike" cap="none" normalizeH="0" baseline="0" dirty="0">
                          <a:ln>
                            <a:noFill/>
                          </a:ln>
                          <a:solidFill>
                            <a:srgbClr val="000000"/>
                          </a:solidFill>
                          <a:effectLst/>
                          <a:latin typeface="+mj-lt"/>
                          <a:ea typeface="ＭＳ Ｐゴシック" pitchFamily="-108" charset="-128"/>
                          <a:cs typeface="ＭＳ Ｐゴシック" pitchFamily="-108" charset="-128"/>
                        </a:rPr>
                        <a:t>Measure</a:t>
                      </a:r>
                      <a:endParaRPr kumimoji="0" lang="en-US" sz="2800" b="1" i="0" u="none" strike="noStrike" cap="none" normalizeH="0" baseline="0" dirty="0">
                        <a:ln>
                          <a:noFill/>
                        </a:ln>
                        <a:solidFill>
                          <a:srgbClr val="000000"/>
                        </a:solidFill>
                        <a:effectLst/>
                        <a:latin typeface="+mj-lt"/>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gridSpan="2">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800" b="1" i="0" u="none" strike="noStrike" cap="none" normalizeH="0" baseline="0" dirty="0">
                          <a:ln>
                            <a:noFill/>
                          </a:ln>
                          <a:solidFill>
                            <a:srgbClr val="000000"/>
                          </a:solidFill>
                          <a:effectLst/>
                          <a:latin typeface="+mj-lt"/>
                          <a:ea typeface="ＭＳ Ｐゴシック" pitchFamily="-108" charset="-128"/>
                          <a:cs typeface="ＭＳ Ｐゴシック" pitchFamily="-108" charset="-128"/>
                        </a:rPr>
                        <a:t>Year 1 Training</a:t>
                      </a:r>
                      <a:endParaRPr kumimoji="0" lang="en-US" sz="2800" b="1" i="0" u="none" strike="noStrike" cap="none" normalizeH="0" baseline="0" dirty="0">
                        <a:ln>
                          <a:noFill/>
                        </a:ln>
                        <a:solidFill>
                          <a:srgbClr val="000000"/>
                        </a:solidFill>
                        <a:effectLst/>
                        <a:latin typeface="+mj-lt"/>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hMerge="1">
                  <a:txBody>
                    <a:bodyPr/>
                    <a:lstStyle/>
                    <a:p>
                      <a:endParaRPr lang="en-US"/>
                    </a:p>
                  </a:txBody>
                  <a:tcPr/>
                </a:tc>
                <a:tc gridSpan="3">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800" b="1" i="0" u="none" strike="noStrike" cap="none" normalizeH="0" baseline="0" dirty="0">
                          <a:ln>
                            <a:noFill/>
                          </a:ln>
                          <a:solidFill>
                            <a:srgbClr val="000000"/>
                          </a:solidFill>
                          <a:effectLst/>
                          <a:latin typeface="+mj-lt"/>
                          <a:ea typeface="ＭＳ Ｐゴシック" pitchFamily="-108" charset="-128"/>
                          <a:cs typeface="ＭＳ Ｐゴシック" pitchFamily="-108" charset="-128"/>
                        </a:rPr>
                        <a:t>Year 2 Training</a:t>
                      </a:r>
                      <a:endParaRPr kumimoji="0" lang="en-US" sz="2800" b="1" i="0" u="none" strike="noStrike" cap="none" normalizeH="0" baseline="0" dirty="0">
                        <a:ln>
                          <a:noFill/>
                        </a:ln>
                        <a:solidFill>
                          <a:srgbClr val="000000"/>
                        </a:solidFill>
                        <a:effectLst/>
                        <a:latin typeface="+mj-lt"/>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90555">
                <a:tc vMerge="1">
                  <a:txBody>
                    <a:bodyPr/>
                    <a:lstStyle/>
                    <a:p>
                      <a:endParaRPr lang="en-US"/>
                    </a:p>
                  </a:txBody>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800" b="1" i="0" u="none" strike="noStrike" cap="none" normalizeH="0" baseline="0">
                          <a:ln>
                            <a:noFill/>
                          </a:ln>
                          <a:solidFill>
                            <a:srgbClr val="000000"/>
                          </a:solidFill>
                          <a:effectLst/>
                          <a:latin typeface="+mj-lt"/>
                          <a:ea typeface="ＭＳ Ｐゴシック" pitchFamily="-108" charset="-128"/>
                          <a:cs typeface="ＭＳ Ｐゴシック" pitchFamily="-108" charset="-128"/>
                        </a:rPr>
                        <a:t>Winter</a:t>
                      </a:r>
                      <a:endParaRPr kumimoji="0" lang="en-US" sz="2800" b="1" i="0" u="none" strike="noStrike" cap="none" normalizeH="0" baseline="0">
                        <a:ln>
                          <a:noFill/>
                        </a:ln>
                        <a:solidFill>
                          <a:srgbClr val="000000"/>
                        </a:solidFill>
                        <a:effectLst/>
                        <a:latin typeface="+mj-lt"/>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800" b="1" i="0" u="none" strike="noStrike" cap="none" normalizeH="0" baseline="0">
                          <a:ln>
                            <a:noFill/>
                          </a:ln>
                          <a:solidFill>
                            <a:srgbClr val="000000"/>
                          </a:solidFill>
                          <a:effectLst/>
                          <a:latin typeface="+mj-lt"/>
                          <a:ea typeface="ＭＳ Ｐゴシック" pitchFamily="-108" charset="-128"/>
                          <a:cs typeface="ＭＳ Ｐゴシック" pitchFamily="-108" charset="-128"/>
                        </a:rPr>
                        <a:t>Spring</a:t>
                      </a:r>
                      <a:endParaRPr kumimoji="0" lang="en-US" sz="2800" b="1" i="0" u="none" strike="noStrike" cap="none" normalizeH="0" baseline="0">
                        <a:ln>
                          <a:noFill/>
                        </a:ln>
                        <a:solidFill>
                          <a:srgbClr val="000000"/>
                        </a:solidFill>
                        <a:effectLst/>
                        <a:latin typeface="+mj-lt"/>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800" b="1" i="0" u="none" strike="noStrike" cap="none" normalizeH="0" baseline="0">
                          <a:ln>
                            <a:noFill/>
                          </a:ln>
                          <a:solidFill>
                            <a:srgbClr val="000000"/>
                          </a:solidFill>
                          <a:effectLst/>
                          <a:latin typeface="+mj-lt"/>
                          <a:ea typeface="ＭＳ Ｐゴシック" pitchFamily="-108" charset="-128"/>
                          <a:cs typeface="ＭＳ Ｐゴシック" pitchFamily="-108" charset="-128"/>
                        </a:rPr>
                        <a:t>Fall</a:t>
                      </a:r>
                      <a:endParaRPr kumimoji="0" lang="en-US" sz="2800" b="1" i="0" u="none" strike="noStrike" cap="none" normalizeH="0" baseline="0">
                        <a:ln>
                          <a:noFill/>
                        </a:ln>
                        <a:solidFill>
                          <a:srgbClr val="000000"/>
                        </a:solidFill>
                        <a:effectLst/>
                        <a:latin typeface="+mj-lt"/>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800" b="1" i="0" u="none" strike="noStrike" cap="none" normalizeH="0" baseline="0">
                          <a:ln>
                            <a:noFill/>
                          </a:ln>
                          <a:solidFill>
                            <a:srgbClr val="000000"/>
                          </a:solidFill>
                          <a:effectLst/>
                          <a:latin typeface="+mj-lt"/>
                          <a:ea typeface="ＭＳ Ｐゴシック" pitchFamily="-108" charset="-128"/>
                          <a:cs typeface="ＭＳ Ｐゴシック" pitchFamily="-108" charset="-128"/>
                        </a:rPr>
                        <a:t>Winter</a:t>
                      </a:r>
                      <a:endParaRPr kumimoji="0" lang="en-US" sz="2800" b="1" i="0" u="none" strike="noStrike" cap="none" normalizeH="0" baseline="0">
                        <a:ln>
                          <a:noFill/>
                        </a:ln>
                        <a:solidFill>
                          <a:srgbClr val="000000"/>
                        </a:solidFill>
                        <a:effectLst/>
                        <a:latin typeface="+mj-lt"/>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800" b="1" i="0" u="none" strike="noStrike" cap="none" normalizeH="0" baseline="0" dirty="0">
                          <a:ln>
                            <a:noFill/>
                          </a:ln>
                          <a:solidFill>
                            <a:srgbClr val="000000"/>
                          </a:solidFill>
                          <a:effectLst/>
                          <a:latin typeface="+mj-lt"/>
                          <a:ea typeface="ＭＳ Ｐゴシック" pitchFamily="-108" charset="-128"/>
                          <a:cs typeface="ＭＳ Ｐゴシック" pitchFamily="-108" charset="-128"/>
                        </a:rPr>
                        <a:t>Spring</a:t>
                      </a:r>
                      <a:endParaRPr kumimoji="0" lang="en-US" sz="2800" b="1" i="0" u="none" strike="noStrike" cap="none" normalizeH="0" baseline="0" dirty="0">
                        <a:ln>
                          <a:noFill/>
                        </a:ln>
                        <a:solidFill>
                          <a:srgbClr val="000000"/>
                        </a:solidFill>
                        <a:effectLst/>
                        <a:latin typeface="+mj-lt"/>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1"/>
                  </a:ext>
                </a:extLst>
              </a:tr>
              <a:tr h="1160138">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j-lt"/>
                          <a:ea typeface="ＭＳ Ｐゴシック" pitchFamily="-108" charset="-128"/>
                          <a:cs typeface="ＭＳ Ｐゴシック" pitchFamily="-108" charset="-128"/>
                        </a:rPr>
                        <a:t>District Capacity Assessment (DCA) </a:t>
                      </a:r>
                      <a:endParaRPr kumimoji="0" lang="en-US" sz="2000" b="0" i="0" u="none" strike="noStrike" cap="none" normalizeH="0" baseline="0" dirty="0">
                        <a:ln>
                          <a:noFill/>
                        </a:ln>
                        <a:solidFill>
                          <a:srgbClr val="000000"/>
                        </a:solidFill>
                        <a:effectLst/>
                        <a:latin typeface="+mj-lt"/>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j-lt"/>
                          <a:ea typeface="ＭＳ Ｐゴシック" pitchFamily="-108" charset="-128"/>
                          <a:cs typeface="ＭＳ Ｐゴシック" pitchFamily="-108" charset="-128"/>
                        </a:rPr>
                        <a:t> </a:t>
                      </a:r>
                      <a:endParaRPr kumimoji="0" lang="en-US" sz="2000" b="0" i="0" u="none" strike="noStrike" cap="none" normalizeH="0" baseline="0" dirty="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mj-lt"/>
                          <a:ea typeface="ＭＳ Ｐゴシック" pitchFamily="-108" charset="-128"/>
                          <a:cs typeface="ＭＳ Ｐゴシック" pitchFamily="-108" charset="-128"/>
                        </a:rPr>
                        <a:t>X</a:t>
                      </a:r>
                      <a:endParaRPr kumimoji="0" lang="en-US" sz="2000" b="0" i="0" u="none" strike="noStrike" cap="none" normalizeH="0" baseline="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mj-lt"/>
                          <a:ea typeface="ＭＳ Ｐゴシック" pitchFamily="-108" charset="-128"/>
                          <a:cs typeface="ＭＳ Ｐゴシック" pitchFamily="-108" charset="-128"/>
                        </a:rPr>
                        <a:t> </a:t>
                      </a:r>
                      <a:endParaRPr kumimoji="0" lang="en-US" sz="2000" b="0" i="0" u="none" strike="noStrike" cap="none" normalizeH="0" baseline="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mj-lt"/>
                          <a:ea typeface="ＭＳ Ｐゴシック" pitchFamily="-108" charset="-128"/>
                          <a:cs typeface="ＭＳ Ｐゴシック" pitchFamily="-108" charset="-128"/>
                        </a:rPr>
                        <a:t> </a:t>
                      </a:r>
                      <a:endParaRPr kumimoji="0" lang="en-US" sz="2000" b="0" i="0" u="none" strike="noStrike" cap="none" normalizeH="0" baseline="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mj-lt"/>
                          <a:ea typeface="ＭＳ Ｐゴシック" pitchFamily="-108" charset="-128"/>
                          <a:cs typeface="ＭＳ Ｐゴシック" pitchFamily="-108" charset="-128"/>
                        </a:rPr>
                        <a:t>X</a:t>
                      </a:r>
                      <a:endParaRPr kumimoji="0" lang="en-US" sz="2000" b="0" i="0" u="none" strike="noStrike" cap="none" normalizeH="0" baseline="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2"/>
                  </a:ext>
                </a:extLst>
              </a:tr>
              <a:tr h="1160138">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j-lt"/>
                          <a:ea typeface="ＭＳ Ｐゴシック" pitchFamily="-108" charset="-128"/>
                          <a:cs typeface="ＭＳ Ｐゴシック" pitchFamily="-108" charset="-128"/>
                        </a:rPr>
                        <a:t> PBIS Tiered Fidelity Inventory (TFI) </a:t>
                      </a:r>
                      <a:endParaRPr kumimoji="0" lang="en-US" sz="2000" b="0" i="0" u="none" strike="noStrike" cap="none" normalizeH="0" baseline="0" dirty="0">
                        <a:ln>
                          <a:noFill/>
                        </a:ln>
                        <a:solidFill>
                          <a:srgbClr val="000000"/>
                        </a:solidFill>
                        <a:effectLst/>
                        <a:latin typeface="+mj-lt"/>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mj-lt"/>
                          <a:ea typeface="ＭＳ Ｐゴシック" pitchFamily="-108" charset="-128"/>
                          <a:cs typeface="ＭＳ Ｐゴシック" pitchFamily="-108" charset="-128"/>
                        </a:rPr>
                        <a:t> </a:t>
                      </a: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mj-lt"/>
                          <a:ea typeface="ＭＳ Ｐゴシック" pitchFamily="-108" charset="-128"/>
                          <a:cs typeface="ＭＳ Ｐゴシック" pitchFamily="-108" charset="-128"/>
                        </a:rPr>
                        <a:t> </a:t>
                      </a:r>
                      <a:endParaRPr kumimoji="0" lang="en-US" sz="2000" b="0" i="0" u="none" strike="noStrike" cap="none" normalizeH="0" baseline="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mj-lt"/>
                          <a:ea typeface="ＭＳ Ｐゴシック" pitchFamily="-108" charset="-128"/>
                          <a:cs typeface="ＭＳ Ｐゴシック" pitchFamily="-108" charset="-128"/>
                        </a:rPr>
                        <a:t>X</a:t>
                      </a:r>
                      <a:endParaRPr kumimoji="0" lang="en-US" sz="2000" b="0" i="0" u="none" strike="noStrike" cap="none" normalizeH="0" baseline="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mj-lt"/>
                          <a:ea typeface="ＭＳ Ｐゴシック" pitchFamily="-108" charset="-128"/>
                          <a:cs typeface="ＭＳ Ｐゴシック" pitchFamily="-108" charset="-128"/>
                        </a:rPr>
                        <a:t>X</a:t>
                      </a:r>
                      <a:endParaRPr kumimoji="0" lang="en-US" sz="2000" b="0" i="0" u="none" strike="noStrike" cap="none" normalizeH="0" baseline="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mj-lt"/>
                          <a:ea typeface="ＭＳ Ｐゴシック" pitchFamily="-108" charset="-128"/>
                          <a:cs typeface="ＭＳ Ｐゴシック" pitchFamily="-108" charset="-128"/>
                        </a:rPr>
                        <a:t> </a:t>
                      </a:r>
                      <a:endParaRPr kumimoji="0" lang="en-US" sz="2000" b="0" i="0" u="none" strike="noStrike" cap="none" normalizeH="0" baseline="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mj-lt"/>
                          <a:ea typeface="ＭＳ Ｐゴシック" pitchFamily="-108" charset="-128"/>
                          <a:cs typeface="ＭＳ Ｐゴシック" pitchFamily="-108" charset="-128"/>
                        </a:rPr>
                        <a:t>X</a:t>
                      </a:r>
                      <a:endParaRPr kumimoji="0" lang="en-US" sz="2000" b="0" i="0" u="none" strike="noStrike" cap="none" normalizeH="0" baseline="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3"/>
                  </a:ext>
                </a:extLst>
              </a:tr>
              <a:tr h="1160138">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j-lt"/>
                          <a:ea typeface="ＭＳ Ｐゴシック" pitchFamily="-108" charset="-128"/>
                          <a:cs typeface="ＭＳ Ｐゴシック" pitchFamily="-108" charset="-128"/>
                        </a:rPr>
                        <a:t> Self-Assessment Survey (SAS)</a:t>
                      </a:r>
                      <a:endParaRPr kumimoji="0" lang="en-US" sz="2000" b="0" i="0" u="none" strike="noStrike" cap="none" normalizeH="0" baseline="0" dirty="0">
                        <a:ln>
                          <a:noFill/>
                        </a:ln>
                        <a:solidFill>
                          <a:srgbClr val="000000"/>
                        </a:solidFill>
                        <a:effectLst/>
                        <a:latin typeface="+mj-lt"/>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j-lt"/>
                          <a:ea typeface="ＭＳ Ｐゴシック" pitchFamily="-108" charset="-128"/>
                          <a:cs typeface="ＭＳ Ｐゴシック" pitchFamily="-108" charset="-128"/>
                        </a:rPr>
                        <a:t> </a:t>
                      </a:r>
                      <a:endParaRPr kumimoji="0" lang="en-US" sz="2000" b="0" i="0" u="none" strike="noStrike" cap="none" normalizeH="0" baseline="0" dirty="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mj-lt"/>
                          <a:ea typeface="ＭＳ Ｐゴシック" pitchFamily="-108" charset="-128"/>
                          <a:cs typeface="ＭＳ Ｐゴシック" pitchFamily="-108" charset="-128"/>
                        </a:rPr>
                        <a:t>X</a:t>
                      </a:r>
                      <a:endParaRPr kumimoji="0" lang="en-US" sz="2000" b="0" i="0" u="none" strike="noStrike" cap="none" normalizeH="0" baseline="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mj-lt"/>
                          <a:ea typeface="ＭＳ Ｐゴシック" pitchFamily="-108" charset="-128"/>
                          <a:cs typeface="ＭＳ Ｐゴシック" pitchFamily="-108" charset="-128"/>
                        </a:rPr>
                        <a:t> </a:t>
                      </a:r>
                      <a:endParaRPr kumimoji="0" lang="en-US" sz="2000" b="0" i="0" u="none" strike="noStrike" cap="none" normalizeH="0" baseline="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j-lt"/>
                          <a:ea typeface="ＭＳ Ｐゴシック" pitchFamily="-108" charset="-128"/>
                          <a:cs typeface="ＭＳ Ｐゴシック" pitchFamily="-108" charset="-128"/>
                        </a:rPr>
                        <a:t> </a:t>
                      </a:r>
                      <a:endParaRPr kumimoji="0" lang="en-US" sz="2000" b="0" i="0" u="none" strike="noStrike" cap="none" normalizeH="0" baseline="0" dirty="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j-lt"/>
                          <a:ea typeface="ＭＳ Ｐゴシック" pitchFamily="-108" charset="-128"/>
                          <a:cs typeface="ＭＳ Ｐゴシック" pitchFamily="-108" charset="-128"/>
                        </a:rPr>
                        <a:t>X</a:t>
                      </a:r>
                      <a:endParaRPr kumimoji="0" lang="en-US" sz="2000" b="0" i="0" u="none" strike="noStrike" cap="none" normalizeH="0" baseline="0" dirty="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4"/>
                  </a:ext>
                </a:extLst>
              </a:tr>
              <a:tr h="1160138">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mj-lt"/>
                          <a:ea typeface="ＭＳ Ｐゴシック" pitchFamily="-108" charset="-128"/>
                          <a:cs typeface="ＭＳ Ｐゴシック" pitchFamily="-108" charset="-128"/>
                        </a:rPr>
                        <a:t> Team Implementation Checklist (TIC)</a:t>
                      </a:r>
                      <a:endParaRPr kumimoji="0" lang="en-US" sz="2000" b="1" i="0" u="none" strike="noStrike" cap="none" normalizeH="0" baseline="0" dirty="0">
                        <a:ln>
                          <a:noFill/>
                        </a:ln>
                        <a:solidFill>
                          <a:srgbClr val="000000"/>
                        </a:solidFill>
                        <a:effectLst/>
                        <a:latin typeface="+mj-lt"/>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mj-lt"/>
                          <a:ea typeface="ＭＳ Ｐゴシック" pitchFamily="-108" charset="-128"/>
                          <a:cs typeface="ＭＳ Ｐゴシック" pitchFamily="-108" charset="-128"/>
                        </a:rPr>
                        <a:t>X</a:t>
                      </a:r>
                      <a:endParaRPr kumimoji="0" lang="en-US" sz="2000" b="1" i="0" u="none" strike="noStrike" cap="none" normalizeH="0" baseline="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mj-lt"/>
                          <a:ea typeface="ＭＳ Ｐゴシック" pitchFamily="-108" charset="-128"/>
                          <a:cs typeface="ＭＳ Ｐゴシック" pitchFamily="-108" charset="-128"/>
                        </a:rPr>
                        <a:t>X</a:t>
                      </a:r>
                      <a:endParaRPr kumimoji="0" lang="en-US" sz="2000" b="1" i="0" u="none" strike="noStrike" cap="none" normalizeH="0" baseline="0" dirty="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mj-lt"/>
                          <a:ea typeface="ＭＳ Ｐゴシック" pitchFamily="-108" charset="-128"/>
                          <a:cs typeface="ＭＳ Ｐゴシック" pitchFamily="-108" charset="-128"/>
                        </a:rPr>
                        <a:t>X</a:t>
                      </a:r>
                      <a:endParaRPr kumimoji="0" lang="en-US" sz="2000" b="1" i="0" u="none" strike="noStrike" cap="none" normalizeH="0" baseline="0" dirty="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mj-lt"/>
                          <a:ea typeface="ＭＳ Ｐゴシック" pitchFamily="-108" charset="-128"/>
                          <a:cs typeface="ＭＳ Ｐゴシック" pitchFamily="-108" charset="-128"/>
                        </a:rPr>
                        <a:t>X</a:t>
                      </a:r>
                      <a:endParaRPr kumimoji="0" lang="en-US" sz="2000" b="1" i="0" u="none" strike="noStrike" cap="none" normalizeH="0" baseline="0" dirty="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mj-lt"/>
                          <a:ea typeface="ＭＳ Ｐゴシック" pitchFamily="-108" charset="-128"/>
                          <a:cs typeface="ＭＳ Ｐゴシック" pitchFamily="-108" charset="-128"/>
                        </a:rPr>
                        <a:t>X</a:t>
                      </a:r>
                      <a:endParaRPr kumimoji="0" lang="en-US" sz="2000" b="1" i="0" u="none" strike="noStrike" cap="none" normalizeH="0" baseline="0" dirty="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5"/>
                  </a:ext>
                </a:extLst>
              </a:tr>
              <a:tr h="773425">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j-lt"/>
                          <a:ea typeface="ＭＳ Ｐゴシック" pitchFamily="-108" charset="-128"/>
                          <a:cs typeface="ＭＳ Ｐゴシック" pitchFamily="-108" charset="-128"/>
                        </a:rPr>
                        <a:t>Georgia School Climate Surveys</a:t>
                      </a:r>
                      <a:endParaRPr kumimoji="0" lang="en-US" sz="2000" b="0" i="0" u="none" strike="noStrike" cap="none" normalizeH="0" baseline="0" dirty="0">
                        <a:ln>
                          <a:noFill/>
                        </a:ln>
                        <a:solidFill>
                          <a:srgbClr val="000000"/>
                        </a:solidFill>
                        <a:effectLst/>
                        <a:latin typeface="+mj-lt"/>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mj-lt"/>
                          <a:ea typeface="ＭＳ Ｐゴシック" pitchFamily="-108" charset="-128"/>
                          <a:cs typeface="ＭＳ Ｐゴシック" pitchFamily="-108" charset="-128"/>
                        </a:rPr>
                        <a:t> </a:t>
                      </a:r>
                      <a:endParaRPr kumimoji="0" lang="en-US" sz="2000" b="0" i="0" u="none" strike="noStrike" cap="none" normalizeH="0" baseline="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mj-lt"/>
                          <a:ea typeface="ＭＳ Ｐゴシック" pitchFamily="-108" charset="-128"/>
                          <a:cs typeface="ＭＳ Ｐゴシック" pitchFamily="-108" charset="-128"/>
                        </a:rPr>
                        <a:t>X</a:t>
                      </a:r>
                      <a:endParaRPr kumimoji="0" lang="en-US" sz="2000" b="0" i="0" u="none" strike="noStrike" cap="none" normalizeH="0" baseline="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mj-lt"/>
                          <a:ea typeface="ＭＳ Ｐゴシック" pitchFamily="-108" charset="-128"/>
                          <a:cs typeface="ＭＳ Ｐゴシック" pitchFamily="-108" charset="-128"/>
                        </a:rPr>
                        <a:t>X</a:t>
                      </a:r>
                      <a:endParaRPr kumimoji="0" lang="en-US" sz="2000" b="0" i="0" u="none" strike="noStrike" cap="none" normalizeH="0" baseline="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j-lt"/>
                          <a:ea typeface="ＭＳ Ｐゴシック" pitchFamily="-108" charset="-128"/>
                          <a:cs typeface="ＭＳ Ｐゴシック" pitchFamily="-108" charset="-128"/>
                        </a:rPr>
                        <a:t> </a:t>
                      </a:r>
                      <a:endParaRPr kumimoji="0" lang="en-US" sz="2000" b="0" i="0" u="none" strike="noStrike" cap="none" normalizeH="0" baseline="0" dirty="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j-lt"/>
                          <a:ea typeface="ＭＳ Ｐゴシック" pitchFamily="-108" charset="-128"/>
                          <a:cs typeface="ＭＳ Ｐゴシック" pitchFamily="-108" charset="-128"/>
                        </a:rPr>
                        <a:t> </a:t>
                      </a:r>
                      <a:endParaRPr kumimoji="0" lang="en-US" sz="2000" b="0" i="0" u="none" strike="noStrike" cap="none" normalizeH="0" baseline="0" dirty="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6"/>
                  </a:ext>
                </a:extLst>
              </a:tr>
              <a:tr h="386713">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j-lt"/>
                          <a:ea typeface="ＭＳ Ｐゴシック" pitchFamily="-108" charset="-128"/>
                          <a:cs typeface="ＭＳ Ｐゴシック" pitchFamily="-108" charset="-128"/>
                        </a:rPr>
                        <a:t> SWIS</a:t>
                      </a:r>
                      <a:endParaRPr kumimoji="0" lang="en-US" sz="2000" b="0" i="0" u="none" strike="noStrike" cap="none" normalizeH="0" baseline="0" dirty="0">
                        <a:ln>
                          <a:noFill/>
                        </a:ln>
                        <a:solidFill>
                          <a:srgbClr val="000000"/>
                        </a:solidFill>
                        <a:effectLst/>
                        <a:latin typeface="+mj-lt"/>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j-lt"/>
                          <a:ea typeface="ＭＳ Ｐゴシック" pitchFamily="-108" charset="-128"/>
                          <a:cs typeface="ＭＳ Ｐゴシック" pitchFamily="-108" charset="-128"/>
                        </a:rPr>
                        <a:t> Weekly</a:t>
                      </a:r>
                      <a:endParaRPr kumimoji="0" lang="en-US" sz="2000" b="0" i="0" u="none" strike="noStrike" cap="none" normalizeH="0" baseline="0" dirty="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j-lt"/>
                          <a:ea typeface="ＭＳ Ｐゴシック" pitchFamily="-108" charset="-128"/>
                          <a:cs typeface="ＭＳ Ｐゴシック" pitchFamily="-108" charset="-128"/>
                        </a:rPr>
                        <a:t> Weekly</a:t>
                      </a:r>
                      <a:endParaRPr kumimoji="0" lang="en-US" sz="2000" b="0" i="0" u="none" strike="noStrike" cap="none" normalizeH="0" baseline="0" dirty="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j-lt"/>
                          <a:ea typeface="ＭＳ Ｐゴシック" pitchFamily="-108" charset="-128"/>
                          <a:cs typeface="ＭＳ Ｐゴシック" pitchFamily="-108" charset="-128"/>
                        </a:rPr>
                        <a:t> Weekly</a:t>
                      </a:r>
                      <a:endParaRPr kumimoji="0" lang="en-US" sz="2000" b="0" i="0" u="none" strike="noStrike" cap="none" normalizeH="0" baseline="0" dirty="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j-lt"/>
                          <a:ea typeface="ＭＳ Ｐゴシック" pitchFamily="-108" charset="-128"/>
                          <a:cs typeface="ＭＳ Ｐゴシック" pitchFamily="-108" charset="-128"/>
                        </a:rPr>
                        <a:t>Weekly</a:t>
                      </a:r>
                      <a:endParaRPr kumimoji="0" lang="en-US" sz="2000" b="0" i="0" u="none" strike="noStrike" cap="none" normalizeH="0" baseline="0" dirty="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j-lt"/>
                          <a:ea typeface="ＭＳ Ｐゴシック" pitchFamily="-108" charset="-128"/>
                          <a:cs typeface="ＭＳ Ｐゴシック" pitchFamily="-108" charset="-128"/>
                        </a:rPr>
                        <a:t>Weekly</a:t>
                      </a:r>
                      <a:endParaRPr kumimoji="0" lang="en-US" sz="2000" b="0" i="0" u="none" strike="noStrike" cap="none" normalizeH="0" baseline="0" dirty="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7"/>
                  </a:ext>
                </a:extLst>
              </a:tr>
            </a:tbl>
          </a:graphicData>
        </a:graphic>
      </p:graphicFrame>
      <p:sp>
        <p:nvSpPr>
          <p:cNvPr id="5" name="Rectangle 4"/>
          <p:cNvSpPr/>
          <p:nvPr/>
        </p:nvSpPr>
        <p:spPr>
          <a:xfrm>
            <a:off x="3429000" y="4495800"/>
            <a:ext cx="1447800" cy="1143000"/>
          </a:xfrm>
          <a:prstGeom prst="rect">
            <a:avLst/>
          </a:prstGeom>
          <a:solidFill>
            <a:srgbClr val="FFFF00">
              <a:alpha val="2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7772400" y="4495800"/>
            <a:ext cx="1447800" cy="1143000"/>
          </a:xfrm>
          <a:prstGeom prst="rect">
            <a:avLst/>
          </a:prstGeom>
          <a:solidFill>
            <a:srgbClr val="FFFF00">
              <a:alpha val="2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981200" y="4495800"/>
            <a:ext cx="1447800" cy="1143000"/>
          </a:xfrm>
          <a:prstGeom prst="rect">
            <a:avLst/>
          </a:prstGeom>
          <a:solidFill>
            <a:srgbClr val="FFFF00">
              <a:alpha val="2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Left Arrow 3"/>
          <p:cNvSpPr/>
          <p:nvPr/>
        </p:nvSpPr>
        <p:spPr>
          <a:xfrm>
            <a:off x="1981200" y="4495800"/>
            <a:ext cx="1447800" cy="1066800"/>
          </a:xfrm>
          <a:prstGeom prst="lef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8" name="Rectangle 7"/>
          <p:cNvSpPr/>
          <p:nvPr/>
        </p:nvSpPr>
        <p:spPr>
          <a:xfrm>
            <a:off x="6324600" y="4495800"/>
            <a:ext cx="1447800" cy="1143000"/>
          </a:xfrm>
          <a:prstGeom prst="rect">
            <a:avLst/>
          </a:prstGeom>
          <a:solidFill>
            <a:srgbClr val="FFFF00">
              <a:alpha val="2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876800" y="4495800"/>
            <a:ext cx="1447800" cy="1143000"/>
          </a:xfrm>
          <a:prstGeom prst="rect">
            <a:avLst/>
          </a:prstGeom>
          <a:solidFill>
            <a:srgbClr val="FFFF00">
              <a:alpha val="2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092696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Right)">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500"/>
                                        <p:tgtEl>
                                          <p:spTgt spid="8"/>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4" grpId="0" animBg="1"/>
      <p:bldP spid="8" grpId="0" animBg="1"/>
      <p:bldP spid="9"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
            <a:ext cx="6858000" cy="1219200"/>
          </a:xfrm>
          <a:solidFill>
            <a:srgbClr val="FFFFFF"/>
          </a:solidFill>
          <a:ln w="28575"/>
          <a:scene3d>
            <a:camera prst="orthographicFront"/>
            <a:lightRig rig="threePt" dir="t"/>
          </a:scene3d>
          <a:sp3d>
            <a:bevelT/>
          </a:sp3d>
          <a:extLst/>
        </p:spPr>
        <p:txBody>
          <a:bodyPr>
            <a:normAutofit fontScale="90000"/>
          </a:bodyPr>
          <a:lstStyle/>
          <a:p>
            <a:pPr>
              <a:defRPr/>
            </a:pPr>
            <a:r>
              <a:rPr lang="en-US" b="1" dirty="0">
                <a:solidFill>
                  <a:srgbClr val="3366FF"/>
                </a:solidFill>
                <a:latin typeface="Britannic Bold" panose="020B0903060703020204" pitchFamily="34" charset="0"/>
              </a:rPr>
              <a:t>Team Implementation Checklist (TIC)</a:t>
            </a:r>
          </a:p>
        </p:txBody>
      </p:sp>
      <p:sp>
        <p:nvSpPr>
          <p:cNvPr id="3" name="Content Placeholder 2"/>
          <p:cNvSpPr>
            <a:spLocks noGrp="1"/>
          </p:cNvSpPr>
          <p:nvPr>
            <p:ph idx="1"/>
          </p:nvPr>
        </p:nvSpPr>
        <p:spPr>
          <a:xfrm>
            <a:off x="1657350" y="1447800"/>
            <a:ext cx="5829300" cy="4800600"/>
          </a:xfrm>
          <a:solidFill>
            <a:schemeClr val="bg1"/>
          </a:solidFill>
          <a:ln w="38100">
            <a:solidFill>
              <a:schemeClr val="accent3">
                <a:lumMod val="50000"/>
              </a:schemeClr>
            </a:solidFill>
          </a:ln>
          <a:scene3d>
            <a:camera prst="orthographicFront"/>
            <a:lightRig rig="threePt" dir="t"/>
          </a:scene3d>
          <a:sp3d>
            <a:bevelT/>
          </a:sp3d>
          <a:extLst/>
        </p:spPr>
        <p:txBody>
          <a:bodyPr>
            <a:normAutofit fontScale="62500" lnSpcReduction="20000"/>
          </a:bodyPr>
          <a:lstStyle/>
          <a:p>
            <a:pPr marL="514350" indent="-514350">
              <a:buFont typeface="Arial" pitchFamily="-83" charset="0"/>
              <a:buAutoNum type="arabicPeriod"/>
            </a:pPr>
            <a:r>
              <a:rPr lang="en-US" dirty="0">
                <a:latin typeface="Britannic Bold" pitchFamily="-108" charset="0"/>
                <a:ea typeface="ＭＳ Ｐゴシック" pitchFamily="-108" charset="-128"/>
                <a:cs typeface="ＭＳ Ｐゴシック" pitchFamily="-108" charset="-128"/>
              </a:rPr>
              <a:t>COACHES (1 per team) go to </a:t>
            </a:r>
            <a:r>
              <a:rPr lang="en-US" dirty="0">
                <a:latin typeface="Britannic Bold" pitchFamily="-108" charset="0"/>
                <a:ea typeface="ＭＳ Ｐゴシック" pitchFamily="-108" charset="-128"/>
                <a:cs typeface="ＭＳ Ｐゴシック" pitchFamily="-108" charset="-128"/>
                <a:hlinkClick r:id="rId3"/>
              </a:rPr>
              <a:t>www.pbisapps.org</a:t>
            </a:r>
            <a:endParaRPr lang="en-US" dirty="0">
              <a:latin typeface="Britannic Bold" pitchFamily="-108" charset="0"/>
              <a:ea typeface="ＭＳ Ｐゴシック" pitchFamily="-108" charset="-128"/>
              <a:cs typeface="ＭＳ Ｐゴシック" pitchFamily="-108" charset="-128"/>
            </a:endParaRPr>
          </a:p>
          <a:p>
            <a:pPr marL="514350" indent="-514350">
              <a:buFont typeface="Arial" pitchFamily="-83" charset="0"/>
              <a:buAutoNum type="arabicPeriod"/>
            </a:pPr>
            <a:r>
              <a:rPr lang="en-US" dirty="0">
                <a:latin typeface="Britannic Bold" pitchFamily="-108" charset="0"/>
                <a:ea typeface="ＭＳ Ｐゴシック" pitchFamily="-108" charset="-128"/>
                <a:cs typeface="ＭＳ Ｐゴシック" pitchFamily="-108" charset="-128"/>
              </a:rPr>
              <a:t>Go to </a:t>
            </a:r>
            <a:r>
              <a:rPr lang="en-US" dirty="0" err="1">
                <a:latin typeface="Britannic Bold" pitchFamily="-108" charset="0"/>
                <a:ea typeface="ＭＳ Ｐゴシック" pitchFamily="-108" charset="-128"/>
                <a:cs typeface="ＭＳ Ｐゴシック" pitchFamily="-108" charset="-128"/>
              </a:rPr>
              <a:t>pbis</a:t>
            </a:r>
            <a:r>
              <a:rPr lang="en-US" dirty="0">
                <a:latin typeface="Britannic Bold" pitchFamily="-108" charset="0"/>
                <a:ea typeface="ＭＳ Ｐゴシック" pitchFamily="-108" charset="-128"/>
                <a:cs typeface="ＭＳ Ｐゴシック" pitchFamily="-108" charset="-128"/>
              </a:rPr>
              <a:t> applications login on the top right corner of your screen</a:t>
            </a:r>
          </a:p>
          <a:p>
            <a:pPr marL="514350" indent="-514350">
              <a:buFont typeface="Arial" pitchFamily="-83" charset="0"/>
              <a:buAutoNum type="arabicPeriod"/>
            </a:pPr>
            <a:r>
              <a:rPr lang="en-US" dirty="0">
                <a:latin typeface="Britannic Bold" pitchFamily="-108" charset="0"/>
                <a:ea typeface="ＭＳ Ｐゴシック" pitchFamily="-108" charset="-128"/>
                <a:cs typeface="ＭＳ Ｐゴシック" pitchFamily="-108" charset="-128"/>
              </a:rPr>
              <a:t>Login with your email and password (if you haven’t set up your password yet, just go through forgot password process) </a:t>
            </a:r>
          </a:p>
          <a:p>
            <a:pPr marL="514350" indent="-514350">
              <a:buFont typeface="Arial" pitchFamily="-83" charset="0"/>
              <a:buAutoNum type="arabicPeriod"/>
            </a:pPr>
            <a:r>
              <a:rPr lang="en-US" dirty="0">
                <a:latin typeface="Britannic Bold" pitchFamily="-108" charset="0"/>
                <a:ea typeface="ＭＳ Ｐゴシック" pitchFamily="-108" charset="-128"/>
                <a:cs typeface="ＭＳ Ｐゴシック" pitchFamily="-108" charset="-128"/>
              </a:rPr>
              <a:t>Select PBIS Assessment</a:t>
            </a:r>
            <a:endParaRPr lang="en-US" dirty="0">
              <a:latin typeface="Britannic Bold" pitchFamily="-108" charset="0"/>
              <a:cs typeface="ＭＳ Ｐゴシック" pitchFamily="-108" charset="-128"/>
            </a:endParaRPr>
          </a:p>
          <a:p>
            <a:pPr marL="514350" indent="-514350">
              <a:buFont typeface="Arial" pitchFamily="-83" charset="0"/>
              <a:buAutoNum type="arabicPeriod"/>
            </a:pPr>
            <a:r>
              <a:rPr lang="en-US" dirty="0">
                <a:latin typeface="Britannic Bold" pitchFamily="-108" charset="0"/>
                <a:ea typeface="ＭＳ Ｐゴシック" pitchFamily="-108" charset="-128"/>
                <a:cs typeface="ＭＳ Ｐゴシック" pitchFamily="-108" charset="-128"/>
              </a:rPr>
              <a:t>Under Surveys Currently Open, Select Team Checklist 3.1</a:t>
            </a:r>
          </a:p>
          <a:p>
            <a:pPr marL="514350" indent="-514350">
              <a:buFont typeface="Arial" pitchFamily="-83" charset="0"/>
              <a:buAutoNum type="arabicPeriod"/>
            </a:pPr>
            <a:r>
              <a:rPr lang="en-US" dirty="0">
                <a:latin typeface="Britannic Bold" pitchFamily="-108" charset="0"/>
                <a:ea typeface="ＭＳ Ｐゴシック" pitchFamily="-108" charset="-128"/>
                <a:cs typeface="ＭＳ Ｐゴシック" pitchFamily="-108" charset="-128"/>
              </a:rPr>
              <a:t>Click “Take Survey” </a:t>
            </a:r>
          </a:p>
          <a:p>
            <a:pPr marL="914400" lvl="1" indent="-514350"/>
            <a:r>
              <a:rPr lang="en-US" dirty="0">
                <a:latin typeface="Britannic Bold" pitchFamily="-108" charset="0"/>
                <a:cs typeface="ＭＳ Ｐゴシック" pitchFamily="-108" charset="-128"/>
              </a:rPr>
              <a:t>Find Team Checklist</a:t>
            </a:r>
          </a:p>
          <a:p>
            <a:pPr marL="514350" indent="-514350">
              <a:buFont typeface="Arial" pitchFamily="-83" charset="0"/>
              <a:buAutoNum type="arabicPeriod"/>
            </a:pPr>
            <a:r>
              <a:rPr lang="en-US" dirty="0">
                <a:latin typeface="Britannic Bold" pitchFamily="-108" charset="0"/>
                <a:ea typeface="ＭＳ Ｐゴシック" pitchFamily="-108" charset="-128"/>
                <a:cs typeface="ＭＳ Ｐゴシック" pitchFamily="-108" charset="-128"/>
              </a:rPr>
              <a:t>Select       under Action column </a:t>
            </a:r>
          </a:p>
          <a:p>
            <a:pPr marL="514350" indent="-514350">
              <a:buFont typeface="Arial" pitchFamily="-83" charset="0"/>
              <a:buAutoNum type="arabicPeriod"/>
            </a:pPr>
            <a:r>
              <a:rPr lang="en-US" dirty="0">
                <a:latin typeface="Britannic Bold" pitchFamily="-108" charset="0"/>
                <a:ea typeface="ＭＳ Ｐゴシック" pitchFamily="-108" charset="-128"/>
                <a:cs typeface="ＭＳ Ｐゴシック" pitchFamily="-108" charset="-128"/>
              </a:rPr>
              <a:t>Complete TIC as a team</a:t>
            </a:r>
          </a:p>
          <a:p>
            <a:pPr marL="514350" indent="-514350">
              <a:buNone/>
            </a:pPr>
            <a:r>
              <a:rPr lang="en-US" dirty="0">
                <a:latin typeface="Britannic Bold" pitchFamily="-108" charset="0"/>
                <a:ea typeface="ＭＳ Ｐゴシック" pitchFamily="-108" charset="-128"/>
                <a:cs typeface="ＭＳ Ｐゴシック" pitchFamily="-108" charset="-128"/>
              </a:rPr>
              <a:t>9. 	</a:t>
            </a:r>
            <a:r>
              <a:rPr lang="en-US" dirty="0">
                <a:latin typeface="Britannic Bold"/>
                <a:cs typeface="Britannic Bold"/>
              </a:rPr>
              <a:t>Review reports to support your action planning </a:t>
            </a:r>
            <a:endParaRPr lang="en-US" dirty="0">
              <a:latin typeface="Britannic Bold"/>
              <a:ea typeface="ＭＳ Ｐゴシック" pitchFamily="-108" charset="-128"/>
              <a:cs typeface="Britannic Bold"/>
            </a:endParaRPr>
          </a:p>
        </p:txBody>
      </p:sp>
      <p:sp>
        <p:nvSpPr>
          <p:cNvPr id="5" name="Right Arrow 4"/>
          <p:cNvSpPr/>
          <p:nvPr/>
        </p:nvSpPr>
        <p:spPr>
          <a:xfrm>
            <a:off x="3048000" y="4826000"/>
            <a:ext cx="342900" cy="2794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grpSp>
        <p:nvGrpSpPr>
          <p:cNvPr id="4" name="Group 5"/>
          <p:cNvGrpSpPr/>
          <p:nvPr/>
        </p:nvGrpSpPr>
        <p:grpSpPr>
          <a:xfrm>
            <a:off x="0" y="5105400"/>
            <a:ext cx="9144000" cy="1704977"/>
            <a:chOff x="0" y="5377363"/>
            <a:chExt cx="9144000" cy="1480636"/>
          </a:xfrm>
        </p:grpSpPr>
        <p:pic>
          <p:nvPicPr>
            <p:cNvPr id="9" name="Content Placeholder 3"/>
            <p:cNvPicPr>
              <a:picLocks noChangeAspect="1"/>
            </p:cNvPicPr>
            <p:nvPr/>
          </p:nvPicPr>
          <p:blipFill>
            <a:blip r:embed="rId4" cstate="print">
              <a:extLst>
                <a:ext uri="{28A0092B-C50C-407E-A947-70E740481C1C}">
                  <a14:useLocalDpi xmlns:a14="http://schemas.microsoft.com/office/drawing/2010/main"/>
                </a:ext>
              </a:extLst>
            </a:blip>
            <a:srcRect l="-14630" t="-1331" r="-15973" b="-5609"/>
            <a:stretch>
              <a:fillRect/>
            </a:stretch>
          </p:blipFill>
          <p:spPr bwMode="auto">
            <a:xfrm>
              <a:off x="7391400" y="5377363"/>
              <a:ext cx="1752600" cy="1477879"/>
            </a:xfrm>
            <a:prstGeom prst="rect">
              <a:avLst/>
            </a:prstGeom>
            <a:noFill/>
            <a:ln w="9525">
              <a:noFill/>
              <a:miter lim="800000"/>
              <a:headEnd/>
              <a:tailEnd/>
            </a:ln>
          </p:spPr>
        </p:pic>
        <p:sp>
          <p:nvSpPr>
            <p:cNvPr id="7" name="Rounded Rectangle 6"/>
            <p:cNvSpPr/>
            <p:nvPr/>
          </p:nvSpPr>
          <p:spPr>
            <a:xfrm>
              <a:off x="0" y="5666872"/>
              <a:ext cx="9144000" cy="1191127"/>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r>
                <a:rPr lang="en-US" sz="5400" b="1" dirty="0">
                  <a:solidFill>
                    <a:schemeClr val="tx1"/>
                  </a:solidFill>
                </a:rPr>
                <a:t> Also see Appendix C</a:t>
              </a:r>
            </a:p>
            <a:p>
              <a:r>
                <a:rPr lang="en-US" sz="2600" b="1" dirty="0">
                  <a:solidFill>
                    <a:schemeClr val="tx1"/>
                  </a:solidFill>
                </a:rPr>
                <a:t>Complete during Team Action Planning Time TOMORROW</a:t>
              </a:r>
            </a:p>
          </p:txBody>
        </p:sp>
      </p:grpSp>
    </p:spTree>
    <p:extLst>
      <p:ext uri="{BB962C8B-B14F-4D97-AF65-F5344CB8AC3E}">
        <p14:creationId xmlns:p14="http://schemas.microsoft.com/office/powerpoint/2010/main" val="104308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TIC 3.1 Subscale Report </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600200" y="1219200"/>
            <a:ext cx="6008587" cy="5139765"/>
          </a:xfrm>
        </p:spPr>
      </p:pic>
    </p:spTree>
    <p:extLst>
      <p:ext uri="{BB962C8B-B14F-4D97-AF65-F5344CB8AC3E}">
        <p14:creationId xmlns:p14="http://schemas.microsoft.com/office/powerpoint/2010/main" val="135487678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781516578"/>
              </p:ext>
            </p:extLst>
          </p:nvPr>
        </p:nvGraphicFramePr>
        <p:xfrm>
          <a:off x="0" y="0"/>
          <a:ext cx="9143999" cy="6782146"/>
        </p:xfrm>
        <a:graphic>
          <a:graphicData uri="http://schemas.openxmlformats.org/drawingml/2006/table">
            <a:tbl>
              <a:tblPr/>
              <a:tblGrid>
                <a:gridCol w="2057479">
                  <a:extLst>
                    <a:ext uri="{9D8B030D-6E8A-4147-A177-3AD203B41FA5}">
                      <a16:colId xmlns:a16="http://schemas.microsoft.com/office/drawing/2014/main" val="20000"/>
                    </a:ext>
                  </a:extLst>
                </a:gridCol>
                <a:gridCol w="1417304">
                  <a:extLst>
                    <a:ext uri="{9D8B030D-6E8A-4147-A177-3AD203B41FA5}">
                      <a16:colId xmlns:a16="http://schemas.microsoft.com/office/drawing/2014/main" val="20001"/>
                    </a:ext>
                  </a:extLst>
                </a:gridCol>
                <a:gridCol w="1417304">
                  <a:extLst>
                    <a:ext uri="{9D8B030D-6E8A-4147-A177-3AD203B41FA5}">
                      <a16:colId xmlns:a16="http://schemas.microsoft.com/office/drawing/2014/main" val="20002"/>
                    </a:ext>
                  </a:extLst>
                </a:gridCol>
                <a:gridCol w="1417304">
                  <a:extLst>
                    <a:ext uri="{9D8B030D-6E8A-4147-A177-3AD203B41FA5}">
                      <a16:colId xmlns:a16="http://schemas.microsoft.com/office/drawing/2014/main" val="20003"/>
                    </a:ext>
                  </a:extLst>
                </a:gridCol>
                <a:gridCol w="1417304">
                  <a:extLst>
                    <a:ext uri="{9D8B030D-6E8A-4147-A177-3AD203B41FA5}">
                      <a16:colId xmlns:a16="http://schemas.microsoft.com/office/drawing/2014/main" val="20004"/>
                    </a:ext>
                  </a:extLst>
                </a:gridCol>
                <a:gridCol w="1417304">
                  <a:extLst>
                    <a:ext uri="{9D8B030D-6E8A-4147-A177-3AD203B41FA5}">
                      <a16:colId xmlns:a16="http://schemas.microsoft.com/office/drawing/2014/main" val="20005"/>
                    </a:ext>
                  </a:extLst>
                </a:gridCol>
              </a:tblGrid>
              <a:tr h="490555">
                <a:tc rowSpan="2">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800" b="1" i="0" u="none" strike="noStrike" cap="none" normalizeH="0" baseline="0" dirty="0">
                          <a:ln>
                            <a:noFill/>
                          </a:ln>
                          <a:solidFill>
                            <a:srgbClr val="000000"/>
                          </a:solidFill>
                          <a:effectLst/>
                          <a:latin typeface="+mj-lt"/>
                          <a:ea typeface="ＭＳ Ｐゴシック" pitchFamily="-108" charset="-128"/>
                          <a:cs typeface="ＭＳ Ｐゴシック" pitchFamily="-108" charset="-128"/>
                        </a:rPr>
                        <a:t>Measure</a:t>
                      </a:r>
                      <a:endParaRPr kumimoji="0" lang="en-US" sz="2800" b="1" i="0" u="none" strike="noStrike" cap="none" normalizeH="0" baseline="0" dirty="0">
                        <a:ln>
                          <a:noFill/>
                        </a:ln>
                        <a:solidFill>
                          <a:srgbClr val="000000"/>
                        </a:solidFill>
                        <a:effectLst/>
                        <a:latin typeface="+mj-lt"/>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gridSpan="2">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800" b="1" i="0" u="none" strike="noStrike" cap="none" normalizeH="0" baseline="0" dirty="0">
                          <a:ln>
                            <a:noFill/>
                          </a:ln>
                          <a:solidFill>
                            <a:srgbClr val="000000"/>
                          </a:solidFill>
                          <a:effectLst/>
                          <a:latin typeface="+mj-lt"/>
                          <a:ea typeface="ＭＳ Ｐゴシック" pitchFamily="-108" charset="-128"/>
                          <a:cs typeface="ＭＳ Ｐゴシック" pitchFamily="-108" charset="-128"/>
                        </a:rPr>
                        <a:t>Year 1 Training</a:t>
                      </a:r>
                      <a:endParaRPr kumimoji="0" lang="en-US" sz="2800" b="1" i="0" u="none" strike="noStrike" cap="none" normalizeH="0" baseline="0" dirty="0">
                        <a:ln>
                          <a:noFill/>
                        </a:ln>
                        <a:solidFill>
                          <a:srgbClr val="000000"/>
                        </a:solidFill>
                        <a:effectLst/>
                        <a:latin typeface="+mj-lt"/>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hMerge="1">
                  <a:txBody>
                    <a:bodyPr/>
                    <a:lstStyle/>
                    <a:p>
                      <a:endParaRPr lang="en-US"/>
                    </a:p>
                  </a:txBody>
                  <a:tcPr/>
                </a:tc>
                <a:tc gridSpan="3">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800" b="1" i="0" u="none" strike="noStrike" cap="none" normalizeH="0" baseline="0" dirty="0">
                          <a:ln>
                            <a:noFill/>
                          </a:ln>
                          <a:solidFill>
                            <a:srgbClr val="000000"/>
                          </a:solidFill>
                          <a:effectLst/>
                          <a:latin typeface="+mj-lt"/>
                          <a:ea typeface="ＭＳ Ｐゴシック" pitchFamily="-108" charset="-128"/>
                          <a:cs typeface="ＭＳ Ｐゴシック" pitchFamily="-108" charset="-128"/>
                        </a:rPr>
                        <a:t>Year 2 Training</a:t>
                      </a:r>
                      <a:endParaRPr kumimoji="0" lang="en-US" sz="2800" b="1" i="0" u="none" strike="noStrike" cap="none" normalizeH="0" baseline="0" dirty="0">
                        <a:ln>
                          <a:noFill/>
                        </a:ln>
                        <a:solidFill>
                          <a:srgbClr val="000000"/>
                        </a:solidFill>
                        <a:effectLst/>
                        <a:latin typeface="+mj-lt"/>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90555">
                <a:tc vMerge="1">
                  <a:txBody>
                    <a:bodyPr/>
                    <a:lstStyle/>
                    <a:p>
                      <a:endParaRPr lang="en-US"/>
                    </a:p>
                  </a:txBody>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800" b="1" i="0" u="none" strike="noStrike" cap="none" normalizeH="0" baseline="0">
                          <a:ln>
                            <a:noFill/>
                          </a:ln>
                          <a:solidFill>
                            <a:srgbClr val="000000"/>
                          </a:solidFill>
                          <a:effectLst/>
                          <a:latin typeface="+mj-lt"/>
                          <a:ea typeface="ＭＳ Ｐゴシック" pitchFamily="-108" charset="-128"/>
                          <a:cs typeface="ＭＳ Ｐゴシック" pitchFamily="-108" charset="-128"/>
                        </a:rPr>
                        <a:t>Winter</a:t>
                      </a:r>
                      <a:endParaRPr kumimoji="0" lang="en-US" sz="2800" b="1" i="0" u="none" strike="noStrike" cap="none" normalizeH="0" baseline="0">
                        <a:ln>
                          <a:noFill/>
                        </a:ln>
                        <a:solidFill>
                          <a:srgbClr val="000000"/>
                        </a:solidFill>
                        <a:effectLst/>
                        <a:latin typeface="+mj-lt"/>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800" b="1" i="0" u="none" strike="noStrike" cap="none" normalizeH="0" baseline="0">
                          <a:ln>
                            <a:noFill/>
                          </a:ln>
                          <a:solidFill>
                            <a:srgbClr val="000000"/>
                          </a:solidFill>
                          <a:effectLst/>
                          <a:latin typeface="+mj-lt"/>
                          <a:ea typeface="ＭＳ Ｐゴシック" pitchFamily="-108" charset="-128"/>
                          <a:cs typeface="ＭＳ Ｐゴシック" pitchFamily="-108" charset="-128"/>
                        </a:rPr>
                        <a:t>Spring</a:t>
                      </a:r>
                      <a:endParaRPr kumimoji="0" lang="en-US" sz="2800" b="1" i="0" u="none" strike="noStrike" cap="none" normalizeH="0" baseline="0">
                        <a:ln>
                          <a:noFill/>
                        </a:ln>
                        <a:solidFill>
                          <a:srgbClr val="000000"/>
                        </a:solidFill>
                        <a:effectLst/>
                        <a:latin typeface="+mj-lt"/>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800" b="1" i="0" u="none" strike="noStrike" cap="none" normalizeH="0" baseline="0">
                          <a:ln>
                            <a:noFill/>
                          </a:ln>
                          <a:solidFill>
                            <a:srgbClr val="000000"/>
                          </a:solidFill>
                          <a:effectLst/>
                          <a:latin typeface="+mj-lt"/>
                          <a:ea typeface="ＭＳ Ｐゴシック" pitchFamily="-108" charset="-128"/>
                          <a:cs typeface="ＭＳ Ｐゴシック" pitchFamily="-108" charset="-128"/>
                        </a:rPr>
                        <a:t>Fall</a:t>
                      </a:r>
                      <a:endParaRPr kumimoji="0" lang="en-US" sz="2800" b="1" i="0" u="none" strike="noStrike" cap="none" normalizeH="0" baseline="0">
                        <a:ln>
                          <a:noFill/>
                        </a:ln>
                        <a:solidFill>
                          <a:srgbClr val="000000"/>
                        </a:solidFill>
                        <a:effectLst/>
                        <a:latin typeface="+mj-lt"/>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800" b="1" i="0" u="none" strike="noStrike" cap="none" normalizeH="0" baseline="0">
                          <a:ln>
                            <a:noFill/>
                          </a:ln>
                          <a:solidFill>
                            <a:srgbClr val="000000"/>
                          </a:solidFill>
                          <a:effectLst/>
                          <a:latin typeface="+mj-lt"/>
                          <a:ea typeface="ＭＳ Ｐゴシック" pitchFamily="-108" charset="-128"/>
                          <a:cs typeface="ＭＳ Ｐゴシック" pitchFamily="-108" charset="-128"/>
                        </a:rPr>
                        <a:t>Winter</a:t>
                      </a:r>
                      <a:endParaRPr kumimoji="0" lang="en-US" sz="2800" b="1" i="0" u="none" strike="noStrike" cap="none" normalizeH="0" baseline="0">
                        <a:ln>
                          <a:noFill/>
                        </a:ln>
                        <a:solidFill>
                          <a:srgbClr val="000000"/>
                        </a:solidFill>
                        <a:effectLst/>
                        <a:latin typeface="+mj-lt"/>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800" b="1" i="0" u="none" strike="noStrike" cap="none" normalizeH="0" baseline="0" dirty="0">
                          <a:ln>
                            <a:noFill/>
                          </a:ln>
                          <a:solidFill>
                            <a:srgbClr val="000000"/>
                          </a:solidFill>
                          <a:effectLst/>
                          <a:latin typeface="+mj-lt"/>
                          <a:ea typeface="ＭＳ Ｐゴシック" pitchFamily="-108" charset="-128"/>
                          <a:cs typeface="ＭＳ Ｐゴシック" pitchFamily="-108" charset="-128"/>
                        </a:rPr>
                        <a:t>Spring</a:t>
                      </a:r>
                      <a:endParaRPr kumimoji="0" lang="en-US" sz="2800" b="1" i="0" u="none" strike="noStrike" cap="none" normalizeH="0" baseline="0" dirty="0">
                        <a:ln>
                          <a:noFill/>
                        </a:ln>
                        <a:solidFill>
                          <a:srgbClr val="000000"/>
                        </a:solidFill>
                        <a:effectLst/>
                        <a:latin typeface="+mj-lt"/>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1"/>
                  </a:ext>
                </a:extLst>
              </a:tr>
              <a:tr h="1160138">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mj-lt"/>
                          <a:ea typeface="ＭＳ Ｐゴシック" pitchFamily="-108" charset="-128"/>
                          <a:cs typeface="ＭＳ Ｐゴシック" pitchFamily="-108" charset="-128"/>
                        </a:rPr>
                        <a:t>District Capacity Assessment (DCA) </a:t>
                      </a:r>
                      <a:endParaRPr kumimoji="0" lang="en-US" sz="2000" b="0" i="0" u="none" strike="noStrike" cap="none" normalizeH="0" baseline="0">
                        <a:ln>
                          <a:noFill/>
                        </a:ln>
                        <a:solidFill>
                          <a:srgbClr val="000000"/>
                        </a:solidFill>
                        <a:effectLst/>
                        <a:latin typeface="+mj-lt"/>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j-lt"/>
                          <a:ea typeface="ＭＳ Ｐゴシック" pitchFamily="-108" charset="-128"/>
                          <a:cs typeface="ＭＳ Ｐゴシック" pitchFamily="-108" charset="-128"/>
                        </a:rPr>
                        <a:t> </a:t>
                      </a:r>
                      <a:endParaRPr kumimoji="0" lang="en-US" sz="2000" b="0" i="0" u="none" strike="noStrike" cap="none" normalizeH="0" baseline="0" dirty="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mj-lt"/>
                          <a:ea typeface="ＭＳ Ｐゴシック" pitchFamily="-108" charset="-128"/>
                          <a:cs typeface="ＭＳ Ｐゴシック" pitchFamily="-108" charset="-128"/>
                        </a:rPr>
                        <a:t>X</a:t>
                      </a:r>
                      <a:endParaRPr kumimoji="0" lang="en-US" sz="2000" b="0" i="0" u="none" strike="noStrike" cap="none" normalizeH="0" baseline="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mj-lt"/>
                          <a:ea typeface="ＭＳ Ｐゴシック" pitchFamily="-108" charset="-128"/>
                          <a:cs typeface="ＭＳ Ｐゴシック" pitchFamily="-108" charset="-128"/>
                        </a:rPr>
                        <a:t> </a:t>
                      </a:r>
                      <a:endParaRPr kumimoji="0" lang="en-US" sz="2000" b="0" i="0" u="none" strike="noStrike" cap="none" normalizeH="0" baseline="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mj-lt"/>
                          <a:ea typeface="ＭＳ Ｐゴシック" pitchFamily="-108" charset="-128"/>
                          <a:cs typeface="ＭＳ Ｐゴシック" pitchFamily="-108" charset="-128"/>
                        </a:rPr>
                        <a:t> </a:t>
                      </a:r>
                      <a:endParaRPr kumimoji="0" lang="en-US" sz="2000" b="0" i="0" u="none" strike="noStrike" cap="none" normalizeH="0" baseline="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mj-lt"/>
                          <a:ea typeface="ＭＳ Ｐゴシック" pitchFamily="-108" charset="-128"/>
                          <a:cs typeface="ＭＳ Ｐゴシック" pitchFamily="-108" charset="-128"/>
                        </a:rPr>
                        <a:t>X</a:t>
                      </a:r>
                      <a:endParaRPr kumimoji="0" lang="en-US" sz="2000" b="0" i="0" u="none" strike="noStrike" cap="none" normalizeH="0" baseline="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2"/>
                  </a:ext>
                </a:extLst>
              </a:tr>
              <a:tr h="1160138">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j-lt"/>
                          <a:ea typeface="ＭＳ Ｐゴシック" pitchFamily="-108" charset="-128"/>
                          <a:cs typeface="ＭＳ Ｐゴシック" pitchFamily="-108" charset="-128"/>
                        </a:rPr>
                        <a:t> PBIS Tiered Fidelity Inventory (TFI) </a:t>
                      </a:r>
                      <a:endParaRPr kumimoji="0" lang="en-US" sz="2000" b="0" i="0" u="none" strike="noStrike" cap="none" normalizeH="0" baseline="0" dirty="0">
                        <a:ln>
                          <a:noFill/>
                        </a:ln>
                        <a:solidFill>
                          <a:srgbClr val="000000"/>
                        </a:solidFill>
                        <a:effectLst/>
                        <a:latin typeface="+mj-lt"/>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mj-lt"/>
                          <a:ea typeface="ＭＳ Ｐゴシック" pitchFamily="-108" charset="-128"/>
                          <a:cs typeface="ＭＳ Ｐゴシック" pitchFamily="-108" charset="-128"/>
                        </a:rPr>
                        <a:t> </a:t>
                      </a: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mj-lt"/>
                          <a:ea typeface="ＭＳ Ｐゴシック" pitchFamily="-108" charset="-128"/>
                          <a:cs typeface="ＭＳ Ｐゴシック" pitchFamily="-108" charset="-128"/>
                        </a:rPr>
                        <a:t> </a:t>
                      </a:r>
                      <a:endParaRPr kumimoji="0" lang="en-US" sz="2000" b="0" i="0" u="none" strike="noStrike" cap="none" normalizeH="0" baseline="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mj-lt"/>
                          <a:ea typeface="ＭＳ Ｐゴシック" pitchFamily="-108" charset="-128"/>
                          <a:cs typeface="ＭＳ Ｐゴシック" pitchFamily="-108" charset="-128"/>
                        </a:rPr>
                        <a:t>X</a:t>
                      </a:r>
                      <a:endParaRPr kumimoji="0" lang="en-US" sz="2000" b="0" i="0" u="none" strike="noStrike" cap="none" normalizeH="0" baseline="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mj-lt"/>
                          <a:ea typeface="ＭＳ Ｐゴシック" pitchFamily="-108" charset="-128"/>
                          <a:cs typeface="ＭＳ Ｐゴシック" pitchFamily="-108" charset="-128"/>
                        </a:rPr>
                        <a:t>X</a:t>
                      </a:r>
                      <a:endParaRPr kumimoji="0" lang="en-US" sz="2000" b="0" i="0" u="none" strike="noStrike" cap="none" normalizeH="0" baseline="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mj-lt"/>
                          <a:ea typeface="ＭＳ Ｐゴシック" pitchFamily="-108" charset="-128"/>
                          <a:cs typeface="ＭＳ Ｐゴシック" pitchFamily="-108" charset="-128"/>
                        </a:rPr>
                        <a:t> </a:t>
                      </a:r>
                      <a:endParaRPr kumimoji="0" lang="en-US" sz="2000" b="0" i="0" u="none" strike="noStrike" cap="none" normalizeH="0" baseline="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mj-lt"/>
                          <a:ea typeface="ＭＳ Ｐゴシック" pitchFamily="-108" charset="-128"/>
                          <a:cs typeface="ＭＳ Ｐゴシック" pitchFamily="-108" charset="-128"/>
                        </a:rPr>
                        <a:t>X</a:t>
                      </a:r>
                      <a:endParaRPr kumimoji="0" lang="en-US" sz="2000" b="0" i="0" u="none" strike="noStrike" cap="none" normalizeH="0" baseline="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3"/>
                  </a:ext>
                </a:extLst>
              </a:tr>
              <a:tr h="1160138">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j-lt"/>
                          <a:ea typeface="ＭＳ Ｐゴシック" pitchFamily="-108" charset="-128"/>
                          <a:cs typeface="ＭＳ Ｐゴシック" pitchFamily="-108" charset="-128"/>
                        </a:rPr>
                        <a:t> Self-Assessment Survey (SAS)</a:t>
                      </a:r>
                      <a:endParaRPr kumimoji="0" lang="en-US" sz="2000" b="0" i="0" u="none" strike="noStrike" cap="none" normalizeH="0" baseline="0" dirty="0">
                        <a:ln>
                          <a:noFill/>
                        </a:ln>
                        <a:solidFill>
                          <a:srgbClr val="000000"/>
                        </a:solidFill>
                        <a:effectLst/>
                        <a:latin typeface="+mj-lt"/>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j-lt"/>
                          <a:ea typeface="ＭＳ Ｐゴシック" pitchFamily="-108" charset="-128"/>
                          <a:cs typeface="ＭＳ Ｐゴシック" pitchFamily="-108" charset="-128"/>
                        </a:rPr>
                        <a:t> </a:t>
                      </a:r>
                      <a:endParaRPr kumimoji="0" lang="en-US" sz="2000" b="0" i="0" u="none" strike="noStrike" cap="none" normalizeH="0" baseline="0" dirty="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mj-lt"/>
                          <a:ea typeface="ＭＳ Ｐゴシック" pitchFamily="-108" charset="-128"/>
                          <a:cs typeface="ＭＳ Ｐゴシック" pitchFamily="-108" charset="-128"/>
                        </a:rPr>
                        <a:t>X</a:t>
                      </a:r>
                      <a:endParaRPr kumimoji="0" lang="en-US" sz="2000" b="0" i="0" u="none" strike="noStrike" cap="none" normalizeH="0" baseline="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mj-lt"/>
                          <a:ea typeface="ＭＳ Ｐゴシック" pitchFamily="-108" charset="-128"/>
                          <a:cs typeface="ＭＳ Ｐゴシック" pitchFamily="-108" charset="-128"/>
                        </a:rPr>
                        <a:t> </a:t>
                      </a:r>
                      <a:endParaRPr kumimoji="0" lang="en-US" sz="2000" b="0" i="0" u="none" strike="noStrike" cap="none" normalizeH="0" baseline="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mj-lt"/>
                          <a:ea typeface="ＭＳ Ｐゴシック" pitchFamily="-108" charset="-128"/>
                          <a:cs typeface="ＭＳ Ｐゴシック" pitchFamily="-108" charset="-128"/>
                        </a:rPr>
                        <a:t> </a:t>
                      </a:r>
                      <a:endParaRPr kumimoji="0" lang="en-US" sz="2000" b="0" i="0" u="none" strike="noStrike" cap="none" normalizeH="0" baseline="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j-lt"/>
                          <a:ea typeface="ＭＳ Ｐゴシック" pitchFamily="-108" charset="-128"/>
                          <a:cs typeface="ＭＳ Ｐゴシック" pitchFamily="-108" charset="-128"/>
                        </a:rPr>
                        <a:t>X</a:t>
                      </a:r>
                      <a:endParaRPr kumimoji="0" lang="en-US" sz="2000" b="0" i="0" u="none" strike="noStrike" cap="none" normalizeH="0" baseline="0" dirty="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4"/>
                  </a:ext>
                </a:extLst>
              </a:tr>
              <a:tr h="1160138">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j-lt"/>
                          <a:ea typeface="ＭＳ Ｐゴシック" pitchFamily="-108" charset="-128"/>
                          <a:cs typeface="ＭＳ Ｐゴシック" pitchFamily="-108" charset="-128"/>
                        </a:rPr>
                        <a:t> Team Implementation Checklist (TIC)</a:t>
                      </a:r>
                      <a:endParaRPr kumimoji="0" lang="en-US" sz="2000" b="0" i="0" u="none" strike="noStrike" cap="none" normalizeH="0" baseline="0" dirty="0">
                        <a:ln>
                          <a:noFill/>
                        </a:ln>
                        <a:solidFill>
                          <a:srgbClr val="000000"/>
                        </a:solidFill>
                        <a:effectLst/>
                        <a:latin typeface="+mj-lt"/>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mj-lt"/>
                          <a:ea typeface="ＭＳ Ｐゴシック" pitchFamily="-108" charset="-128"/>
                          <a:cs typeface="ＭＳ Ｐゴシック" pitchFamily="-108" charset="-128"/>
                        </a:rPr>
                        <a:t>X</a:t>
                      </a:r>
                      <a:endParaRPr kumimoji="0" lang="en-US" sz="2000" b="0" i="0" u="none" strike="noStrike" cap="none" normalizeH="0" baseline="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j-lt"/>
                          <a:ea typeface="ＭＳ Ｐゴシック" pitchFamily="-108" charset="-128"/>
                          <a:cs typeface="ＭＳ Ｐゴシック" pitchFamily="-108" charset="-128"/>
                        </a:rPr>
                        <a:t>X</a:t>
                      </a:r>
                      <a:endParaRPr kumimoji="0" lang="en-US" sz="2000" b="0" i="0" u="none" strike="noStrike" cap="none" normalizeH="0" baseline="0" dirty="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mj-lt"/>
                          <a:ea typeface="ＭＳ Ｐゴシック" pitchFamily="-108" charset="-128"/>
                          <a:cs typeface="ＭＳ Ｐゴシック" pitchFamily="-108" charset="-128"/>
                        </a:rPr>
                        <a:t>X</a:t>
                      </a:r>
                      <a:endParaRPr kumimoji="0" lang="en-US" sz="2000" b="0" i="0" u="none" strike="noStrike" cap="none" normalizeH="0" baseline="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j-lt"/>
                          <a:ea typeface="ＭＳ Ｐゴシック" pitchFamily="-108" charset="-128"/>
                          <a:cs typeface="ＭＳ Ｐゴシック" pitchFamily="-108" charset="-128"/>
                        </a:rPr>
                        <a:t>X</a:t>
                      </a:r>
                      <a:endParaRPr kumimoji="0" lang="en-US" sz="2000" b="0" i="0" u="none" strike="noStrike" cap="none" normalizeH="0" baseline="0" dirty="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j-lt"/>
                          <a:ea typeface="ＭＳ Ｐゴシック" pitchFamily="-108" charset="-128"/>
                          <a:cs typeface="ＭＳ Ｐゴシック" pitchFamily="-108" charset="-128"/>
                        </a:rPr>
                        <a:t>X</a:t>
                      </a:r>
                      <a:endParaRPr kumimoji="0" lang="en-US" sz="2000" b="0" i="0" u="none" strike="noStrike" cap="none" normalizeH="0" baseline="0" dirty="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5"/>
                  </a:ext>
                </a:extLst>
              </a:tr>
              <a:tr h="773425">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j-lt"/>
                          <a:ea typeface="ＭＳ Ｐゴシック" pitchFamily="-108" charset="-128"/>
                          <a:cs typeface="ＭＳ Ｐゴシック" pitchFamily="-108" charset="-128"/>
                        </a:rPr>
                        <a:t>Georgia School Climate Surveys</a:t>
                      </a:r>
                      <a:endParaRPr kumimoji="0" lang="en-US" sz="2000" b="0" i="0" u="none" strike="noStrike" cap="none" normalizeH="0" baseline="0" dirty="0">
                        <a:ln>
                          <a:noFill/>
                        </a:ln>
                        <a:solidFill>
                          <a:srgbClr val="000000"/>
                        </a:solidFill>
                        <a:effectLst/>
                        <a:latin typeface="+mj-lt"/>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j-lt"/>
                          <a:ea typeface="ＭＳ Ｐゴシック" pitchFamily="-108" charset="-128"/>
                          <a:cs typeface="ＭＳ Ｐゴシック" pitchFamily="-108" charset="-128"/>
                        </a:rPr>
                        <a:t> </a:t>
                      </a:r>
                      <a:endParaRPr kumimoji="0" lang="en-US" sz="2000" b="0" i="0" u="none" strike="noStrike" cap="none" normalizeH="0" baseline="0" dirty="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mj-lt"/>
                          <a:ea typeface="ＭＳ Ｐゴシック" pitchFamily="-108" charset="-128"/>
                          <a:cs typeface="ＭＳ Ｐゴシック" pitchFamily="-108" charset="-128"/>
                        </a:rPr>
                        <a:t>X</a:t>
                      </a:r>
                      <a:endParaRPr kumimoji="0" lang="en-US" sz="2000" b="0" i="0" u="none" strike="noStrike" cap="none" normalizeH="0" baseline="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mj-lt"/>
                          <a:ea typeface="ＭＳ Ｐゴシック" pitchFamily="-108" charset="-128"/>
                          <a:cs typeface="ＭＳ Ｐゴシック" pitchFamily="-108" charset="-128"/>
                        </a:rPr>
                        <a:t>X</a:t>
                      </a:r>
                      <a:endParaRPr kumimoji="0" lang="en-US" sz="2000" b="0" i="0" u="none" strike="noStrike" cap="none" normalizeH="0" baseline="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j-lt"/>
                          <a:ea typeface="ＭＳ Ｐゴシック" pitchFamily="-108" charset="-128"/>
                          <a:cs typeface="ＭＳ Ｐゴシック" pitchFamily="-108" charset="-128"/>
                        </a:rPr>
                        <a:t> </a:t>
                      </a:r>
                      <a:endParaRPr kumimoji="0" lang="en-US" sz="2000" b="0" i="0" u="none" strike="noStrike" cap="none" normalizeH="0" baseline="0" dirty="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j-lt"/>
                          <a:ea typeface="ＭＳ Ｐゴシック" pitchFamily="-108" charset="-128"/>
                          <a:cs typeface="ＭＳ Ｐゴシック" pitchFamily="-108" charset="-128"/>
                        </a:rPr>
                        <a:t> </a:t>
                      </a:r>
                      <a:endParaRPr kumimoji="0" lang="en-US" sz="2000" b="0" i="0" u="none" strike="noStrike" cap="none" normalizeH="0" baseline="0" dirty="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6"/>
                  </a:ext>
                </a:extLst>
              </a:tr>
              <a:tr h="386713">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mj-lt"/>
                          <a:ea typeface="ＭＳ Ｐゴシック" pitchFamily="-108" charset="-128"/>
                          <a:cs typeface="ＭＳ Ｐゴシック" pitchFamily="-108" charset="-128"/>
                        </a:rPr>
                        <a:t> SWIS</a:t>
                      </a:r>
                      <a:endParaRPr kumimoji="0" lang="en-US" sz="2000" b="1" i="0" u="none" strike="noStrike" cap="none" normalizeH="0" baseline="0" dirty="0">
                        <a:ln>
                          <a:noFill/>
                        </a:ln>
                        <a:solidFill>
                          <a:srgbClr val="000000"/>
                        </a:solidFill>
                        <a:effectLst/>
                        <a:latin typeface="+mj-lt"/>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mj-lt"/>
                          <a:ea typeface="ＭＳ Ｐゴシック" pitchFamily="-108" charset="-128"/>
                          <a:cs typeface="ＭＳ Ｐゴシック" pitchFamily="-108" charset="-128"/>
                        </a:rPr>
                        <a:t> Weekly</a:t>
                      </a:r>
                      <a:endParaRPr kumimoji="0" lang="en-US" sz="2000" b="1" i="0" u="none" strike="noStrike" cap="none" normalizeH="0" baseline="0" dirty="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mj-lt"/>
                          <a:ea typeface="ＭＳ Ｐゴシック" pitchFamily="-108" charset="-128"/>
                          <a:cs typeface="ＭＳ Ｐゴシック" pitchFamily="-108" charset="-128"/>
                        </a:rPr>
                        <a:t> Weekly</a:t>
                      </a:r>
                      <a:endParaRPr kumimoji="0" lang="en-US" sz="2000" b="1" i="0" u="none" strike="noStrike" cap="none" normalizeH="0" baseline="0" dirty="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mj-lt"/>
                          <a:ea typeface="ＭＳ Ｐゴシック" pitchFamily="-108" charset="-128"/>
                          <a:cs typeface="ＭＳ Ｐゴシック" pitchFamily="-108" charset="-128"/>
                        </a:rPr>
                        <a:t> Weekly</a:t>
                      </a:r>
                      <a:endParaRPr kumimoji="0" lang="en-US" sz="2000" b="1" i="0" u="none" strike="noStrike" cap="none" normalizeH="0" baseline="0" dirty="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mj-lt"/>
                          <a:ea typeface="ＭＳ Ｐゴシック" pitchFamily="-108" charset="-128"/>
                          <a:cs typeface="ＭＳ Ｐゴシック" pitchFamily="-108" charset="-128"/>
                        </a:rPr>
                        <a:t>Weekly</a:t>
                      </a:r>
                      <a:endParaRPr kumimoji="0" lang="en-US" sz="2000" b="1" i="0" u="none" strike="noStrike" cap="none" normalizeH="0" baseline="0" dirty="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mj-lt"/>
                          <a:ea typeface="ＭＳ Ｐゴシック" pitchFamily="-108" charset="-128"/>
                          <a:cs typeface="ＭＳ Ｐゴシック" pitchFamily="-108" charset="-128"/>
                        </a:rPr>
                        <a:t>Weekly</a:t>
                      </a:r>
                      <a:endParaRPr kumimoji="0" lang="en-US" sz="2000" b="1" i="0" u="none" strike="noStrike" cap="none" normalizeH="0" baseline="0" dirty="0">
                        <a:ln>
                          <a:noFill/>
                        </a:ln>
                        <a:solidFill>
                          <a:srgbClr val="000000"/>
                        </a:solidFill>
                        <a:effectLst/>
                        <a:latin typeface="+mj-lt"/>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7"/>
                  </a:ext>
                </a:extLst>
              </a:tr>
            </a:tbl>
          </a:graphicData>
        </a:graphic>
      </p:graphicFrame>
      <p:sp>
        <p:nvSpPr>
          <p:cNvPr id="5" name="Rectangle 4"/>
          <p:cNvSpPr/>
          <p:nvPr/>
        </p:nvSpPr>
        <p:spPr>
          <a:xfrm>
            <a:off x="2133600" y="6324600"/>
            <a:ext cx="7010400" cy="533400"/>
          </a:xfrm>
          <a:prstGeom prst="rect">
            <a:avLst/>
          </a:prstGeom>
          <a:solidFill>
            <a:srgbClr val="FFFF00">
              <a:alpha val="2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Left Arrow 3"/>
          <p:cNvSpPr/>
          <p:nvPr/>
        </p:nvSpPr>
        <p:spPr>
          <a:xfrm>
            <a:off x="1981200" y="6096000"/>
            <a:ext cx="1447800" cy="1066800"/>
          </a:xfrm>
          <a:prstGeom prst="lef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124056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Right)">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215357659"/>
              </p:ext>
            </p:extLst>
          </p:nvPr>
        </p:nvGraphicFramePr>
        <p:xfrm>
          <a:off x="355600" y="1181100"/>
          <a:ext cx="8394700" cy="5448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5539" name="Title 4"/>
          <p:cNvSpPr>
            <a:spLocks noGrp="1"/>
          </p:cNvSpPr>
          <p:nvPr>
            <p:ph type="title"/>
          </p:nvPr>
        </p:nvSpPr>
        <p:spPr>
          <a:xfrm>
            <a:off x="685800" y="38100"/>
            <a:ext cx="7772400" cy="1143000"/>
          </a:xfrm>
        </p:spPr>
        <p:txBody>
          <a:bodyPr/>
          <a:lstStyle/>
          <a:p>
            <a:r>
              <a:rPr lang="en-US">
                <a:ea typeface="ＭＳ Ｐゴシック" pitchFamily="-108" charset="-128"/>
                <a:cs typeface="ＭＳ Ｐゴシック" pitchFamily="-108" charset="-128"/>
              </a:rPr>
              <a:t>Good Data Systems</a:t>
            </a:r>
          </a:p>
        </p:txBody>
      </p:sp>
    </p:spTree>
    <p:extLst>
      <p:ext uri="{BB962C8B-B14F-4D97-AF65-F5344CB8AC3E}">
        <p14:creationId xmlns:p14="http://schemas.microsoft.com/office/powerpoint/2010/main" val="3527114977"/>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381000" y="152400"/>
            <a:ext cx="8382000" cy="1143000"/>
          </a:xfrm>
          <a:solidFill>
            <a:schemeClr val="accent1"/>
          </a:solidFill>
        </p:spPr>
        <p:txBody>
          <a:bodyPr/>
          <a:lstStyle/>
          <a:p>
            <a:r>
              <a:rPr lang="en-US" sz="5400" b="1">
                <a:solidFill>
                  <a:schemeClr val="tx1"/>
                </a:solidFill>
                <a:ea typeface="ＭＳ Ｐゴシック" pitchFamily="-108" charset="-128"/>
                <a:cs typeface="ＭＳ Ｐゴシック" pitchFamily="-108" charset="-128"/>
              </a:rPr>
              <a:t>Big Ideas</a:t>
            </a:r>
          </a:p>
        </p:txBody>
      </p:sp>
      <p:sp>
        <p:nvSpPr>
          <p:cNvPr id="126979" name="Rectangle 3"/>
          <p:cNvSpPr>
            <a:spLocks noGrp="1" noChangeArrowheads="1"/>
          </p:cNvSpPr>
          <p:nvPr>
            <p:ph type="body" idx="1"/>
          </p:nvPr>
        </p:nvSpPr>
        <p:spPr>
          <a:xfrm>
            <a:off x="685800" y="1600200"/>
            <a:ext cx="7924800" cy="4876800"/>
          </a:xfrm>
        </p:spPr>
        <p:txBody>
          <a:bodyPr/>
          <a:lstStyle/>
          <a:p>
            <a:r>
              <a:rPr lang="en-US" sz="3600" b="1" i="1" dirty="0">
                <a:solidFill>
                  <a:srgbClr val="FF0000"/>
                </a:solidFill>
                <a:latin typeface="+mj-lt"/>
                <a:ea typeface="ＭＳ Ｐゴシック" pitchFamily="-108" charset="-128"/>
                <a:cs typeface="ＭＳ Ｐゴシック" pitchFamily="-108" charset="-128"/>
              </a:rPr>
              <a:t>Collect</a:t>
            </a:r>
            <a:r>
              <a:rPr lang="en-US" sz="3600" dirty="0">
                <a:latin typeface="+mj-lt"/>
                <a:ea typeface="ＭＳ Ｐゴシック" pitchFamily="-108" charset="-128"/>
                <a:cs typeface="ＭＳ Ｐゴシック" pitchFamily="-108" charset="-128"/>
              </a:rPr>
              <a:t> data!</a:t>
            </a:r>
          </a:p>
          <a:p>
            <a:endParaRPr lang="en-US" sz="3600" dirty="0">
              <a:latin typeface="+mj-lt"/>
              <a:ea typeface="ＭＳ Ｐゴシック" pitchFamily="-108" charset="-128"/>
              <a:cs typeface="ＭＳ Ｐゴシック" pitchFamily="-108" charset="-128"/>
            </a:endParaRPr>
          </a:p>
          <a:p>
            <a:r>
              <a:rPr lang="en-US" sz="3600" b="1" i="1" dirty="0">
                <a:solidFill>
                  <a:srgbClr val="FF0000"/>
                </a:solidFill>
                <a:latin typeface="+mj-lt"/>
                <a:ea typeface="ＭＳ Ｐゴシック" pitchFamily="-108" charset="-128"/>
                <a:cs typeface="ＭＳ Ｐゴシック" pitchFamily="-108" charset="-128"/>
              </a:rPr>
              <a:t>Present</a:t>
            </a:r>
            <a:r>
              <a:rPr lang="en-US" sz="3600" dirty="0">
                <a:latin typeface="+mj-lt"/>
                <a:ea typeface="ＭＳ Ｐゴシック" pitchFamily="-108" charset="-128"/>
                <a:cs typeface="ＭＳ Ｐゴシック" pitchFamily="-108" charset="-128"/>
              </a:rPr>
              <a:t> the data in a user-friendly fashion (i.e., graph).</a:t>
            </a:r>
          </a:p>
          <a:p>
            <a:endParaRPr lang="en-US" sz="3600" dirty="0">
              <a:latin typeface="+mj-lt"/>
              <a:ea typeface="ＭＳ Ｐゴシック" pitchFamily="-108" charset="-128"/>
              <a:cs typeface="ＭＳ Ｐゴシック" pitchFamily="-108" charset="-128"/>
            </a:endParaRPr>
          </a:p>
          <a:p>
            <a:r>
              <a:rPr lang="en-US" sz="3600" b="1" i="1" dirty="0">
                <a:solidFill>
                  <a:srgbClr val="FF0000"/>
                </a:solidFill>
                <a:latin typeface="+mj-lt"/>
                <a:ea typeface="ＭＳ Ｐゴシック" pitchFamily="-108" charset="-128"/>
                <a:cs typeface="ＭＳ Ｐゴシック" pitchFamily="-108" charset="-128"/>
              </a:rPr>
              <a:t>Use</a:t>
            </a:r>
            <a:r>
              <a:rPr lang="en-US" sz="3600" dirty="0">
                <a:latin typeface="+mj-lt"/>
                <a:ea typeface="ＭＳ Ｐゴシック" pitchFamily="-108" charset="-128"/>
                <a:cs typeface="ＭＳ Ｐゴシック" pitchFamily="-108" charset="-128"/>
              </a:rPr>
              <a:t> the data to make decisions</a:t>
            </a:r>
          </a:p>
          <a:p>
            <a:endParaRPr lang="en-US" sz="3600" dirty="0">
              <a:latin typeface="+mj-lt"/>
              <a:ea typeface="ＭＳ Ｐゴシック" pitchFamily="-108" charset="-128"/>
              <a:cs typeface="ＭＳ Ｐゴシック" pitchFamily="-108" charset="-128"/>
            </a:endParaRPr>
          </a:p>
        </p:txBody>
      </p:sp>
      <p:sp>
        <p:nvSpPr>
          <p:cNvPr id="510980" name="Rectangle 4"/>
          <p:cNvSpPr>
            <a:spLocks noChangeArrowheads="1"/>
          </p:cNvSpPr>
          <p:nvPr/>
        </p:nvSpPr>
        <p:spPr bwMode="auto">
          <a:xfrm>
            <a:off x="0" y="5791200"/>
            <a:ext cx="9144000" cy="10668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3200" b="1" dirty="0">
                <a:latin typeface="+mj-lt"/>
              </a:rPr>
              <a:t>Use your data today for action planning.</a:t>
            </a:r>
          </a:p>
          <a:p>
            <a:pPr algn="ctr"/>
            <a:r>
              <a:rPr lang="en-US" sz="2400" b="1" i="1" dirty="0">
                <a:latin typeface="+mj-lt"/>
              </a:rPr>
              <a:t>Data should inform outcomes, practices, and systems!</a:t>
            </a:r>
          </a:p>
        </p:txBody>
      </p:sp>
    </p:spTree>
    <p:extLst>
      <p:ext uri="{BB962C8B-B14F-4D97-AF65-F5344CB8AC3E}">
        <p14:creationId xmlns:p14="http://schemas.microsoft.com/office/powerpoint/2010/main" val="23836098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10980"/>
                                        </p:tgtEl>
                                        <p:attrNameLst>
                                          <p:attrName>style.visibility</p:attrName>
                                        </p:attrNameLst>
                                      </p:cBhvr>
                                      <p:to>
                                        <p:strVal val="visible"/>
                                      </p:to>
                                    </p:set>
                                    <p:anim calcmode="lin" valueType="num">
                                      <p:cBhvr>
                                        <p:cTn id="7" dur="500" fill="hold"/>
                                        <p:tgtEl>
                                          <p:spTgt spid="510980"/>
                                        </p:tgtEl>
                                        <p:attrNameLst>
                                          <p:attrName>ppt_w</p:attrName>
                                        </p:attrNameLst>
                                      </p:cBhvr>
                                      <p:tavLst>
                                        <p:tav tm="0">
                                          <p:val>
                                            <p:fltVal val="0"/>
                                          </p:val>
                                        </p:tav>
                                        <p:tav tm="100000">
                                          <p:val>
                                            <p:strVal val="#ppt_w"/>
                                          </p:val>
                                        </p:tav>
                                      </p:tavLst>
                                    </p:anim>
                                    <p:anim calcmode="lin" valueType="num">
                                      <p:cBhvr>
                                        <p:cTn id="8" dur="500" fill="hold"/>
                                        <p:tgtEl>
                                          <p:spTgt spid="510980"/>
                                        </p:tgtEl>
                                        <p:attrNameLst>
                                          <p:attrName>ppt_h</p:attrName>
                                        </p:attrNameLst>
                                      </p:cBhvr>
                                      <p:tavLst>
                                        <p:tav tm="0">
                                          <p:val>
                                            <p:fltVal val="0"/>
                                          </p:val>
                                        </p:tav>
                                        <p:tav tm="100000">
                                          <p:val>
                                            <p:strVal val="#ppt_h"/>
                                          </p:val>
                                        </p:tav>
                                      </p:tavLst>
                                    </p:anim>
                                    <p:animEffect transition="in" filter="fade">
                                      <p:cBhvr>
                                        <p:cTn id="9" dur="500"/>
                                        <p:tgtEl>
                                          <p:spTgt spid="510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0980" grpId="0" animBg="1"/>
    </p:bld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pPr eaLnBrk="1" hangingPunct="1"/>
            <a:r>
              <a:rPr lang="en-US" sz="16600">
                <a:latin typeface="Britannic Bold" pitchFamily="-108" charset="0"/>
                <a:ea typeface="Britannic Bold" pitchFamily="-108" charset="0"/>
                <a:cs typeface="Britannic Bold" pitchFamily="-108" charset="0"/>
              </a:rPr>
              <a:t>Lunch</a:t>
            </a:r>
          </a:p>
        </p:txBody>
      </p:sp>
      <p:pic>
        <p:nvPicPr>
          <p:cNvPr id="114691" name="Content Placeholder 3"/>
          <p:cNvPicPr>
            <a:picLocks noGrp="1" noChangeAspect="1"/>
          </p:cNvPicPr>
          <p:nvPr>
            <p:ph idx="1"/>
          </p:nvPr>
        </p:nvPicPr>
        <p:blipFill>
          <a:blip r:embed="rId2" cstate="print">
            <a:extLst>
              <a:ext uri="{28A0092B-C50C-407E-A947-70E740481C1C}">
                <a14:useLocalDpi xmlns:a14="http://schemas.microsoft.com/office/drawing/2010/main"/>
              </a:ext>
            </a:extLst>
          </a:blip>
          <a:srcRect l="-41542" r="-41542"/>
          <a:stretch>
            <a:fillRect/>
          </a:stretch>
        </p:blipFill>
        <p:spPr>
          <a:xfrm>
            <a:off x="457200" y="1798638"/>
            <a:ext cx="8229600" cy="4525962"/>
          </a:xfrm>
        </p:spPr>
      </p:pic>
    </p:spTree>
    <p:extLst>
      <p:ext uri="{BB962C8B-B14F-4D97-AF65-F5344CB8AC3E}">
        <p14:creationId xmlns:p14="http://schemas.microsoft.com/office/powerpoint/2010/main" val="961399467"/>
      </p:ext>
    </p:extLst>
  </p:cSld>
  <p:clrMapOvr>
    <a:masterClrMapping/>
  </p:clrMapOvr>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WIS 5.0 Look and Feel">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PBISApps 5.5 Look and Fe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PBISApps 5.5 Look and Fe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12354</TotalTime>
  <Words>11624</Words>
  <Application>Microsoft Office PowerPoint</Application>
  <PresentationFormat>On-screen Show (4:3)</PresentationFormat>
  <Paragraphs>1977</Paragraphs>
  <Slides>140</Slides>
  <Notes>109</Notes>
  <HiddenSlides>2</HiddenSlides>
  <MMClips>0</MMClips>
  <ScaleCrop>false</ScaleCrop>
  <HeadingPairs>
    <vt:vector size="8" baseType="variant">
      <vt:variant>
        <vt:lpstr>Fonts Used</vt:lpstr>
      </vt:variant>
      <vt:variant>
        <vt:i4>14</vt:i4>
      </vt:variant>
      <vt:variant>
        <vt:lpstr>Theme</vt:lpstr>
      </vt:variant>
      <vt:variant>
        <vt:i4>5</vt:i4>
      </vt:variant>
      <vt:variant>
        <vt:lpstr>Embedded OLE Servers</vt:lpstr>
      </vt:variant>
      <vt:variant>
        <vt:i4>3</vt:i4>
      </vt:variant>
      <vt:variant>
        <vt:lpstr>Slide Titles</vt:lpstr>
      </vt:variant>
      <vt:variant>
        <vt:i4>140</vt:i4>
      </vt:variant>
    </vt:vector>
  </HeadingPairs>
  <TitlesOfParts>
    <vt:vector size="162" baseType="lpstr">
      <vt:lpstr>Chalkboard</vt:lpstr>
      <vt:lpstr>Chalkduster</vt:lpstr>
      <vt:lpstr>Segoe</vt:lpstr>
      <vt:lpstr>Arial</vt:lpstr>
      <vt:lpstr>Britannic Bold</vt:lpstr>
      <vt:lpstr>Calibri</vt:lpstr>
      <vt:lpstr>Century Gothic</vt:lpstr>
      <vt:lpstr>Courier New</vt:lpstr>
      <vt:lpstr>Franklin Gothic Book</vt:lpstr>
      <vt:lpstr>Franklin Gothic Medium</vt:lpstr>
      <vt:lpstr>Symbol</vt:lpstr>
      <vt:lpstr>Times New Roman</vt:lpstr>
      <vt:lpstr>Wingdings</vt:lpstr>
      <vt:lpstr>Wingdings 3</vt:lpstr>
      <vt:lpstr>Default Design</vt:lpstr>
      <vt:lpstr>SWIS 5.0 Look and Feel</vt:lpstr>
      <vt:lpstr>PBISApps 5.5 Look and Feel</vt:lpstr>
      <vt:lpstr>1_PBISApps 5.5 Look and Feel</vt:lpstr>
      <vt:lpstr>2_Default Design</vt:lpstr>
      <vt:lpstr>Chart</vt:lpstr>
      <vt:lpstr>Photo Editor Photo</vt:lpstr>
      <vt:lpstr>Document</vt:lpstr>
      <vt:lpstr>School-Wide Positive Behavioral Interventions and Supports (SWPBIS)</vt:lpstr>
      <vt:lpstr>Advance Organizer</vt:lpstr>
      <vt:lpstr>MAIN TRAINING OBJECTIVES</vt:lpstr>
      <vt:lpstr>Training Expectations:</vt:lpstr>
      <vt:lpstr>PowerPoint Presentation</vt:lpstr>
      <vt:lpstr>Activity: Please Enter Attendance</vt:lpstr>
      <vt:lpstr>PowerPoint Presentation</vt:lpstr>
      <vt:lpstr>Overview of School-wide Positive Behavior Support  (Chapter I) </vt:lpstr>
      <vt:lpstr>SWPBIS is</vt:lpstr>
      <vt:lpstr>SWPBIS Message!</vt:lpstr>
      <vt:lpstr>PowerPoint Presentation</vt:lpstr>
      <vt:lpstr>PowerPoint Presentation</vt:lpstr>
      <vt:lpstr>PowerPoint Presentation</vt:lpstr>
      <vt:lpstr>PowerPoint Presentation</vt:lpstr>
      <vt:lpstr>PowerPoint Presentation</vt:lpstr>
      <vt:lpstr>Key Systems Features</vt:lpstr>
      <vt:lpstr>GENERAL IMPLEMENTATION PROCESS</vt:lpstr>
      <vt:lpstr>PowerPoint Presentation</vt:lpstr>
      <vt:lpstr>PowerPoint Presentation</vt:lpstr>
      <vt:lpstr>Overview of School-wide Positive Behavior Support  (Chapter II) </vt:lpstr>
      <vt:lpstr>Getting Started with SWPBIS</vt:lpstr>
      <vt:lpstr>Getting Started with SWPBIS</vt:lpstr>
      <vt:lpstr>Getting Started with SWPBIS</vt:lpstr>
      <vt:lpstr>Getting Started with SWPBIS</vt:lpstr>
      <vt:lpstr>Getting Started with SWPBIS</vt:lpstr>
      <vt:lpstr>In other words…we discussed that you should follow these key steps</vt:lpstr>
      <vt:lpstr>Getting Started with SWPBIS</vt:lpstr>
      <vt:lpstr>Getting Started with SWPBIS</vt:lpstr>
      <vt:lpstr>Getting Started with SWPBIS</vt:lpstr>
      <vt:lpstr>Activity: Share Accomplishments</vt:lpstr>
      <vt:lpstr>Getting Started with SWPBIS</vt:lpstr>
      <vt:lpstr>Why a Continuum of Consequences</vt:lpstr>
      <vt:lpstr>Critical Features of Continuum  for Discouraging  Inappropriate Behaviors</vt:lpstr>
      <vt:lpstr>District and Building  Discipline Procedures</vt:lpstr>
      <vt:lpstr>Activity: Review Current Practices</vt:lpstr>
      <vt:lpstr>PowerPoint Presentation</vt:lpstr>
      <vt:lpstr>PowerPoint Presentation</vt:lpstr>
      <vt:lpstr>PowerPoint Presentation</vt:lpstr>
      <vt:lpstr>PowerPoint Presentation</vt:lpstr>
      <vt:lpstr>SWIS Implementation Readiness</vt:lpstr>
      <vt:lpstr>SWIS Implementation Readiness </vt:lpstr>
      <vt:lpstr>Readiness for Licensing</vt:lpstr>
      <vt:lpstr>SWIS Compatible Referral Forms</vt:lpstr>
      <vt:lpstr>PowerPoint Presentation</vt:lpstr>
      <vt:lpstr>SWIS Implementation Readiness</vt:lpstr>
      <vt:lpstr>SWIS Implementation Readiness</vt:lpstr>
      <vt:lpstr>SWIS Implementation Readiness</vt:lpstr>
      <vt:lpstr>PowerPoint Presentation</vt:lpstr>
      <vt:lpstr>PowerPoint Presentation</vt:lpstr>
      <vt:lpstr>Activity: School-Wide Expectation Violations</vt:lpstr>
      <vt:lpstr>Break</vt:lpstr>
      <vt:lpstr>Getting Started with SWPBIS</vt:lpstr>
      <vt:lpstr>Why Use Data For Decision Making?</vt:lpstr>
      <vt:lpstr>Why Use Data For Decision Making?</vt:lpstr>
      <vt:lpstr>Steps for Selecting, Monitoring, and Evaluating SWPBIS Practices</vt:lpstr>
      <vt:lpstr>Questions to ask your data</vt:lpstr>
      <vt:lpstr>Steps for Selecting, Monitoring, and Evaluating SWPBIS Practices</vt:lpstr>
      <vt:lpstr>Sources of data in school</vt:lpstr>
      <vt:lpstr>Steps for Selecting, Monitoring, and Evaluating SWPBIS Practices</vt:lpstr>
      <vt:lpstr>Why Use Data For Decision Making?</vt:lpstr>
      <vt:lpstr>Continuous Quality Improvement</vt:lpstr>
      <vt:lpstr>Why Use Data For Decision Making?</vt:lpstr>
      <vt:lpstr>Identifying Problems/Issues</vt:lpstr>
      <vt:lpstr>PowerPoint Presentation</vt:lpstr>
      <vt:lpstr>Using Data to Refine Problem Statements</vt:lpstr>
      <vt:lpstr>Precise Problem Statements</vt:lpstr>
      <vt:lpstr>Primary vs. Precision Statements</vt:lpstr>
      <vt:lpstr>Precision Statement Example</vt:lpstr>
      <vt:lpstr>Prioritization</vt:lpstr>
      <vt:lpstr>What is the Narrative?</vt:lpstr>
      <vt:lpstr>Multi-Year Example</vt:lpstr>
      <vt:lpstr>Asking the Right Questions</vt:lpstr>
      <vt:lpstr>Asking the Right Questions</vt:lpstr>
      <vt:lpstr>Asking the Right Questions</vt:lpstr>
      <vt:lpstr>Asking the Right Questions</vt:lpstr>
      <vt:lpstr>Defining Goals</vt:lpstr>
      <vt:lpstr>Defining Goals</vt:lpstr>
      <vt:lpstr>Defining Goals</vt:lpstr>
      <vt:lpstr>Using Data to Develop Solutions</vt:lpstr>
      <vt:lpstr>Solution Development</vt:lpstr>
      <vt:lpstr>Steps for Selecting, Monitoring, and Evaluating SWPBIS Practices</vt:lpstr>
      <vt:lpstr>PowerPoint Presentation</vt:lpstr>
      <vt:lpstr>One Source of Data: Office Discipline Referrals (ODRs)</vt:lpstr>
      <vt:lpstr>PowerPoint Presentation</vt:lpstr>
      <vt:lpstr>Activity: Data Evaluation</vt:lpstr>
      <vt:lpstr>PowerPoint Presentation</vt:lpstr>
      <vt:lpstr>SWPBIS Evaluation Blueprint</vt:lpstr>
      <vt:lpstr>PowerPoint Presentation</vt:lpstr>
      <vt:lpstr>PowerPoint Presentation</vt:lpstr>
      <vt:lpstr>PowerPoint Presentation</vt:lpstr>
      <vt:lpstr>The PBIS Self-Assessment Survey (SAS)</vt:lpstr>
      <vt:lpstr>PowerPoint Presentation</vt:lpstr>
      <vt:lpstr>PowerPoint Presentation</vt:lpstr>
      <vt:lpstr>Team Implementation Checklist (TIC)</vt:lpstr>
      <vt:lpstr>TIC 3.1 Subscale Report </vt:lpstr>
      <vt:lpstr>PowerPoint Presentation</vt:lpstr>
      <vt:lpstr>Good Data Systems</vt:lpstr>
      <vt:lpstr>Big Ideas</vt:lpstr>
      <vt:lpstr>Lunch</vt:lpstr>
      <vt:lpstr>Getting Started with SWPBIS</vt:lpstr>
      <vt:lpstr>Key Systems Features</vt:lpstr>
      <vt:lpstr>Avoiding “Train &amp; Hope”</vt:lpstr>
      <vt:lpstr>GENERAL IMPLEMENTATION PROCESS</vt:lpstr>
      <vt:lpstr>Key Systems Features</vt:lpstr>
      <vt:lpstr>Action Planning</vt:lpstr>
      <vt:lpstr>Key Systems Features</vt:lpstr>
      <vt:lpstr>Staff Buy-In</vt:lpstr>
      <vt:lpstr>80% Rule</vt:lpstr>
      <vt:lpstr>PowerPoint Presentation</vt:lpstr>
      <vt:lpstr>Activity: Establishing Staff Buy-In</vt:lpstr>
      <vt:lpstr>Key Systems Features</vt:lpstr>
      <vt:lpstr>Embedded Professional Development</vt:lpstr>
      <vt:lpstr>Embedded Professional Development</vt:lpstr>
      <vt:lpstr>Embedded Professional Development</vt:lpstr>
      <vt:lpstr>Embedded Professional Development</vt:lpstr>
      <vt:lpstr>Embedded Professional Development</vt:lpstr>
      <vt:lpstr>PowerPoint Presentation</vt:lpstr>
      <vt:lpstr>Activity: Avoiding Train and Hope</vt:lpstr>
      <vt:lpstr>Key Systems Features</vt:lpstr>
      <vt:lpstr>Staff Recognition</vt:lpstr>
      <vt:lpstr>Staff Acknowledgements</vt:lpstr>
      <vt:lpstr>“Golden Plunger”</vt:lpstr>
      <vt:lpstr>PowerPoint Presentation</vt:lpstr>
      <vt:lpstr>“Staff Dinger”</vt:lpstr>
      <vt:lpstr>“1 Free Period”</vt:lpstr>
      <vt:lpstr>“Free Parking</vt:lpstr>
      <vt:lpstr>PowerPoint Presentation</vt:lpstr>
      <vt:lpstr>Activity: Staff Recognition</vt:lpstr>
      <vt:lpstr>Getting Started with SWPBIS</vt:lpstr>
      <vt:lpstr>To start your semester/year off well, begin teaching and learning activities on the first day of semester/school</vt:lpstr>
      <vt:lpstr>PowerPoint Presentation</vt:lpstr>
      <vt:lpstr>Activity: Building Routines for On-Going Implementation</vt:lpstr>
      <vt:lpstr>PowerPoint Presentation</vt:lpstr>
      <vt:lpstr>Activity: Action Planning</vt:lpstr>
      <vt:lpstr>PowerPoint Presentation</vt:lpstr>
      <vt:lpstr>Getting Started with SWPBIS</vt:lpstr>
      <vt:lpstr>PowerPoint Presentation</vt:lpstr>
      <vt:lpstr>PowerPoint Presentation</vt:lpstr>
      <vt:lpstr>PowerPoint Presentation</vt:lpstr>
      <vt:lpstr>Consider Tattoos!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   Universal     Secondary       Primary</dc:title>
  <dc:creator>Brandi Simonsen</dc:creator>
  <cp:lastModifiedBy>Michael L</cp:lastModifiedBy>
  <cp:revision>345</cp:revision>
  <dcterms:created xsi:type="dcterms:W3CDTF">2015-04-29T12:10:25Z</dcterms:created>
  <dcterms:modified xsi:type="dcterms:W3CDTF">2019-04-03T22:53:27Z</dcterms:modified>
</cp:coreProperties>
</file>